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41"/>
  </p:notesMasterIdLst>
  <p:sldIdLst>
    <p:sldId id="256" r:id="rId2"/>
    <p:sldId id="319" r:id="rId3"/>
    <p:sldId id="329" r:id="rId4"/>
    <p:sldId id="352" r:id="rId5"/>
    <p:sldId id="353" r:id="rId6"/>
    <p:sldId id="354" r:id="rId7"/>
    <p:sldId id="260" r:id="rId8"/>
    <p:sldId id="259" r:id="rId9"/>
    <p:sldId id="356" r:id="rId10"/>
    <p:sldId id="355" r:id="rId11"/>
    <p:sldId id="333" r:id="rId12"/>
    <p:sldId id="336" r:id="rId13"/>
    <p:sldId id="331" r:id="rId14"/>
    <p:sldId id="357" r:id="rId15"/>
    <p:sldId id="334" r:id="rId16"/>
    <p:sldId id="358" r:id="rId17"/>
    <p:sldId id="359" r:id="rId18"/>
    <p:sldId id="322" r:id="rId19"/>
    <p:sldId id="342" r:id="rId20"/>
    <p:sldId id="344" r:id="rId21"/>
    <p:sldId id="321" r:id="rId22"/>
    <p:sldId id="343" r:id="rId23"/>
    <p:sldId id="345" r:id="rId24"/>
    <p:sldId id="335" r:id="rId25"/>
    <p:sldId id="346" r:id="rId26"/>
    <p:sldId id="337" r:id="rId27"/>
    <p:sldId id="341" r:id="rId28"/>
    <p:sldId id="338" r:id="rId29"/>
    <p:sldId id="350" r:id="rId30"/>
    <p:sldId id="340" r:id="rId31"/>
    <p:sldId id="361" r:id="rId32"/>
    <p:sldId id="360" r:id="rId33"/>
    <p:sldId id="347" r:id="rId34"/>
    <p:sldId id="348" r:id="rId35"/>
    <p:sldId id="349" r:id="rId36"/>
    <p:sldId id="332" r:id="rId37"/>
    <p:sldId id="362" r:id="rId38"/>
    <p:sldId id="363" r:id="rId39"/>
    <p:sldId id="364" r:id="rId4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E251AD-AE4A-4A44-91D2-A53334D7321D}">
  <a:tblStyle styleId="{11E251AD-AE4A-4A44-91D2-A53334D732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D463A-1A2C-4975-948F-049E67B0FEBF}" type="doc">
      <dgm:prSet loTypeId="urn:microsoft.com/office/officeart/2008/layout/HorizontalMultiLevelHierarchy" loCatId="hierarchy" qsTypeId="urn:microsoft.com/office/officeart/2005/8/quickstyle/simple1" qsCatId="simple" csTypeId="urn:microsoft.com/office/officeart/2005/8/colors/accent3_5" csCatId="accent3" phldr="1"/>
      <dgm:spPr/>
      <dgm:t>
        <a:bodyPr/>
        <a:lstStyle/>
        <a:p>
          <a:endParaRPr lang="en-US"/>
        </a:p>
      </dgm:t>
    </dgm:pt>
    <dgm:pt modelId="{617EB32E-8CA7-45D3-A2D6-E0D32B4C8D3C}">
      <dgm:prSet phldrT="[Text]" custT="1"/>
      <dgm:spPr/>
      <dgm:t>
        <a:bodyPr/>
        <a:lstStyle/>
        <a:p>
          <a:r>
            <a:rPr lang="en-US" sz="2800" b="1" i="1">
              <a:solidFill>
                <a:schemeClr val="tx2"/>
              </a:solidFill>
              <a:latin typeface="Times New Roman" panose="02020603050405020304" pitchFamily="18" charset="0"/>
              <a:cs typeface="Times New Roman" panose="02020603050405020304" pitchFamily="18" charset="0"/>
            </a:rPr>
            <a:t>Thân bài</a:t>
          </a:r>
        </a:p>
      </dgm:t>
    </dgm:pt>
    <dgm:pt modelId="{24D4AD40-B2DD-44CF-B20F-69E1D7D61E51}" type="parTrans" cxnId="{01F1600F-E0A5-43AF-A6FE-D7B6480D7F1A}">
      <dgm:prSet/>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03BE056E-E96A-4278-89B2-CB684B0C8887}" type="sibTrans" cxnId="{01F1600F-E0A5-43AF-A6FE-D7B6480D7F1A}">
      <dgm:prSet/>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667DC2FF-945F-42E0-B81C-A8F5A33DB344}">
      <dgm:prSet phldrT="[Text]" custT="1"/>
      <dgm:spPr>
        <a:solidFill>
          <a:schemeClr val="accent2">
            <a:lumMod val="40000"/>
            <a:lumOff val="60000"/>
            <a:alpha val="70000"/>
          </a:schemeClr>
        </a:solidFill>
      </dgm:spPr>
      <dgm:t>
        <a:bodyPr/>
        <a:lstStyle/>
        <a:p>
          <a:r>
            <a:rPr lang="en-US" sz="1800" b="1" i="1">
              <a:solidFill>
                <a:schemeClr val="tx2"/>
              </a:solidFill>
              <a:latin typeface="Times New Roman" panose="02020603050405020304" pitchFamily="18" charset="0"/>
              <a:cs typeface="Times New Roman" panose="02020603050405020304" pitchFamily="18" charset="0"/>
            </a:rPr>
            <a:t>Khái quát chủ đề của truyện</a:t>
          </a:r>
        </a:p>
      </dgm:t>
    </dgm:pt>
    <dgm:pt modelId="{FA64730F-528E-42A9-839D-C49E6963E1BB}" type="parTrans" cxnId="{B2AF3467-D204-4213-9594-F5A2B34AE483}">
      <dgm:prSet custT="1"/>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A427AB72-A577-48CA-8738-0D09C5955C59}" type="sibTrans" cxnId="{B2AF3467-D204-4213-9594-F5A2B34AE483}">
      <dgm:prSet/>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C899B867-58AC-4E03-A28C-CB0303625E49}">
      <dgm:prSet phldrT="[Text]" custT="1"/>
      <dgm:spPr>
        <a:solidFill>
          <a:schemeClr val="accent2">
            <a:lumMod val="40000"/>
            <a:lumOff val="60000"/>
            <a:alpha val="70000"/>
          </a:schemeClr>
        </a:solidFill>
      </dgm:spPr>
      <dgm:t>
        <a:bodyPr/>
        <a:lstStyle/>
        <a:p>
          <a:r>
            <a:rPr lang="en-US" sz="1800" b="1" i="1">
              <a:solidFill>
                <a:schemeClr val="tx2"/>
              </a:solidFill>
              <a:latin typeface="Times New Roman" panose="02020603050405020304" pitchFamily="18" charset="0"/>
              <a:cs typeface="Times New Roman" panose="02020603050405020304" pitchFamily="18" charset="0"/>
            </a:rPr>
            <a:t>Phân tích cuộc sống nghèo khổ, mòn mỏi, tù túng của các nhân vật</a:t>
          </a:r>
        </a:p>
      </dgm:t>
    </dgm:pt>
    <dgm:pt modelId="{41A2D6E8-C0CC-4E81-9D01-FCA4D9971D65}" type="parTrans" cxnId="{4FD021D7-AAED-4457-B73E-F57FBBCFBD43}">
      <dgm:prSet custT="1"/>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81BF887F-C14B-4E71-9835-81A9CE59B2ED}" type="sibTrans" cxnId="{4FD021D7-AAED-4457-B73E-F57FBBCFBD43}">
      <dgm:prSet/>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84E184E6-1E5F-4D34-8A70-BDE7725A1BC3}">
      <dgm:prSet phldrT="[Text]" custT="1"/>
      <dgm:spPr>
        <a:solidFill>
          <a:schemeClr val="accent2">
            <a:lumMod val="40000"/>
            <a:lumOff val="60000"/>
            <a:alpha val="70000"/>
          </a:schemeClr>
        </a:solidFill>
      </dgm:spPr>
      <dgm:t>
        <a:bodyPr/>
        <a:lstStyle/>
        <a:p>
          <a:r>
            <a:rPr lang="en-US" sz="1800" b="1" i="1">
              <a:solidFill>
                <a:schemeClr val="tx2"/>
              </a:solidFill>
              <a:latin typeface="Times New Roman" panose="02020603050405020304" pitchFamily="18" charset="0"/>
              <a:cs typeface="Times New Roman" panose="02020603050405020304" pitchFamily="18" charset="0"/>
            </a:rPr>
            <a:t>Phân tích những mong đợi của nhân vật thể hiện trong cảnh đợi tàu.</a:t>
          </a:r>
        </a:p>
      </dgm:t>
    </dgm:pt>
    <dgm:pt modelId="{DC8F4B69-CED1-46DA-A33C-236F51E61BBE}" type="parTrans" cxnId="{04154659-DF46-4BAC-A76E-296F3774E792}">
      <dgm:prSet custT="1"/>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75EA2D47-E86E-4F46-8AE6-194D0F6C64BA}" type="sibTrans" cxnId="{04154659-DF46-4BAC-A76E-296F3774E792}">
      <dgm:prSet/>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41976AF5-CE50-4797-87CF-109BD1EC8E5A}">
      <dgm:prSet custT="1"/>
      <dgm:spPr/>
      <dgm:t>
        <a:bodyPr/>
        <a:lstStyle/>
        <a:p>
          <a:r>
            <a:rPr lang="en-US" sz="1800">
              <a:solidFill>
                <a:schemeClr val="tx2"/>
              </a:solidFill>
              <a:latin typeface="Times New Roman" panose="02020603050405020304" pitchFamily="18" charset="0"/>
              <a:cs typeface="Times New Roman" panose="02020603050405020304" pitchFamily="18" charset="0"/>
            </a:rPr>
            <a:t>“Chừng ấy người trong bóng tối mong đợi một cái gì tươi sáng cho sự sống nghèo khổ hàng ngày của họ.”</a:t>
          </a:r>
        </a:p>
      </dgm:t>
    </dgm:pt>
    <dgm:pt modelId="{61F8D966-E6DD-4676-93E4-346384B5CE78}" type="parTrans" cxnId="{738AD446-0835-4D42-A2DD-13777E0EE68D}">
      <dgm:prSet custT="1"/>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7AF47521-3635-4780-9601-0C09588F3DCE}" type="sibTrans" cxnId="{738AD446-0835-4D42-A2DD-13777E0EE68D}">
      <dgm:prSet/>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BB86C56F-CC87-4DC2-8DF0-88F62AEE3F28}">
      <dgm:prSet custT="1"/>
      <dgm:spPr/>
      <dgm:t>
        <a:bodyPr/>
        <a:lstStyle/>
        <a:p>
          <a:r>
            <a:rPr lang="en-US" sz="1800">
              <a:solidFill>
                <a:schemeClr val="tx2"/>
              </a:solidFill>
              <a:latin typeface="Times New Roman" panose="02020603050405020304" pitchFamily="18" charset="0"/>
              <a:cs typeface="Times New Roman" panose="02020603050405020304" pitchFamily="18" charset="0"/>
            </a:rPr>
            <a:t>Cảnh sống nghèo khổ, tù túng</a:t>
          </a:r>
        </a:p>
      </dgm:t>
    </dgm:pt>
    <dgm:pt modelId="{7504FF24-57C8-4350-8194-538C9EC25A47}" type="parTrans" cxnId="{DA291685-7664-4920-A3BC-C20CE59A8833}">
      <dgm:prSet custT="1"/>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DC950ECA-D412-4C06-857C-EBD055EEF796}" type="sibTrans" cxnId="{DA291685-7664-4920-A3BC-C20CE59A8833}">
      <dgm:prSet/>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AAB8B8FE-7B99-4C9A-98A1-1130B0365BAE}">
      <dgm:prSet custT="1"/>
      <dgm:spPr/>
      <dgm:t>
        <a:bodyPr/>
        <a:lstStyle/>
        <a:p>
          <a:r>
            <a:rPr lang="en-US" sz="1800">
              <a:solidFill>
                <a:schemeClr val="tx2"/>
              </a:solidFill>
              <a:latin typeface="Times New Roman" panose="02020603050405020304" pitchFamily="18" charset="0"/>
              <a:cs typeface="Times New Roman" panose="02020603050405020304" pitchFamily="18" charset="0"/>
            </a:rPr>
            <a:t>Nguyên nhân đợi tàu</a:t>
          </a:r>
        </a:p>
      </dgm:t>
    </dgm:pt>
    <dgm:pt modelId="{C8E14505-DC0F-4A2C-9FDB-60B3159D0DCA}" type="parTrans" cxnId="{2EB66EDE-634E-412E-BFC0-411A289B52BC}">
      <dgm:prSet custT="1"/>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E46F92A9-DD60-4599-8F31-E13D0C0B33C9}" type="sibTrans" cxnId="{2EB66EDE-634E-412E-BFC0-411A289B52BC}">
      <dgm:prSet/>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0499FBCB-5D15-40E0-836F-4894D5D669A9}">
      <dgm:prSet custT="1"/>
      <dgm:spPr/>
      <dgm:t>
        <a:bodyPr/>
        <a:lstStyle/>
        <a:p>
          <a:r>
            <a:rPr lang="en-US" sz="1800">
              <a:solidFill>
                <a:schemeClr val="tx2"/>
              </a:solidFill>
              <a:latin typeface="Times New Roman" panose="02020603050405020304" pitchFamily="18" charset="0"/>
              <a:cs typeface="Times New Roman" panose="02020603050405020304" pitchFamily="18" charset="0"/>
            </a:rPr>
            <a:t>Bức tranh không gian phố huyện ngập đầy bóng tối</a:t>
          </a:r>
        </a:p>
      </dgm:t>
    </dgm:pt>
    <dgm:pt modelId="{D70AE509-804B-4702-984B-C140C978B0ED}" type="parTrans" cxnId="{AC8BA449-0874-4D37-8657-AE4DF9F49281}">
      <dgm:prSet custT="1"/>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06EC3493-ADEC-4147-A28A-BD1FA4F0B4EE}" type="sibTrans" cxnId="{AC8BA449-0874-4D37-8657-AE4DF9F49281}">
      <dgm:prSet/>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E8A24CE2-06E1-4593-9B05-E205E3C3117A}">
      <dgm:prSet custT="1"/>
      <dgm:spPr/>
      <dgm:t>
        <a:bodyPr/>
        <a:lstStyle/>
        <a:p>
          <a:r>
            <a:rPr lang="en-US" sz="1800">
              <a:solidFill>
                <a:schemeClr val="tx2"/>
              </a:solidFill>
              <a:latin typeface="Times New Roman" panose="02020603050405020304" pitchFamily="18" charset="0"/>
              <a:cs typeface="Times New Roman" panose="02020603050405020304" pitchFamily="18" charset="0"/>
            </a:rPr>
            <a:t>Hình ảnh đoàn tàu trong cảm nhận của Liên và An</a:t>
          </a:r>
        </a:p>
      </dgm:t>
    </dgm:pt>
    <dgm:pt modelId="{224275AD-2BF0-4C7F-B96B-C84BCE637B48}" type="parTrans" cxnId="{90B08F52-350E-46B9-B94D-8D884EAFA425}">
      <dgm:prSet custT="1"/>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D009217B-C2A7-4048-9C31-6911378D5C08}" type="sibTrans" cxnId="{90B08F52-350E-46B9-B94D-8D884EAFA425}">
      <dgm:prSet/>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D70A6C39-65AE-428A-84A3-2E57EE06DDCA}">
      <dgm:prSet custT="1"/>
      <dgm:spPr/>
      <dgm:t>
        <a:bodyPr/>
        <a:lstStyle/>
        <a:p>
          <a:r>
            <a:rPr lang="en-US" sz="1800">
              <a:solidFill>
                <a:schemeClr val="tx2"/>
              </a:solidFill>
              <a:latin typeface="Times New Roman" panose="02020603050405020304" pitchFamily="18" charset="0"/>
              <a:cs typeface="Times New Roman" panose="02020603050405020304" pitchFamily="18" charset="0"/>
            </a:rPr>
            <a:t>Ý nghĩa biểu tượng của đoàn tàu</a:t>
          </a:r>
        </a:p>
      </dgm:t>
    </dgm:pt>
    <dgm:pt modelId="{2DCC6B48-C75B-4897-83D1-FE1169284B20}" type="parTrans" cxnId="{7296B7E9-E46D-4697-9644-777015001CDD}">
      <dgm:prSet custT="1"/>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BD874E06-F64C-47F8-8866-3DB8E2DCBADA}" type="sibTrans" cxnId="{7296B7E9-E46D-4697-9644-777015001CDD}">
      <dgm:prSet/>
      <dgm:spPr/>
      <dgm:t>
        <a:bodyPr/>
        <a:lstStyle/>
        <a:p>
          <a:endParaRPr lang="en-US" sz="1800">
            <a:solidFill>
              <a:schemeClr val="tx2"/>
            </a:solidFill>
            <a:latin typeface="Times New Roman" panose="02020603050405020304" pitchFamily="18" charset="0"/>
            <a:cs typeface="Times New Roman" panose="02020603050405020304" pitchFamily="18" charset="0"/>
          </a:endParaRPr>
        </a:p>
      </dgm:t>
    </dgm:pt>
    <dgm:pt modelId="{9E9CC51B-0163-431A-8B5F-B99CE3A2DAD0}" type="pres">
      <dgm:prSet presAssocID="{868D463A-1A2C-4975-948F-049E67B0FEBF}" presName="Name0" presStyleCnt="0">
        <dgm:presLayoutVars>
          <dgm:chPref val="1"/>
          <dgm:dir/>
          <dgm:animOne val="branch"/>
          <dgm:animLvl val="lvl"/>
          <dgm:resizeHandles val="exact"/>
        </dgm:presLayoutVars>
      </dgm:prSet>
      <dgm:spPr/>
    </dgm:pt>
    <dgm:pt modelId="{6FC5E7D8-8BE0-43B1-B164-08C3384A538E}" type="pres">
      <dgm:prSet presAssocID="{617EB32E-8CA7-45D3-A2D6-E0D32B4C8D3C}" presName="root1" presStyleCnt="0"/>
      <dgm:spPr/>
    </dgm:pt>
    <dgm:pt modelId="{99DA0DDB-276F-4C6B-8763-99194C63D2A6}" type="pres">
      <dgm:prSet presAssocID="{617EB32E-8CA7-45D3-A2D6-E0D32B4C8D3C}" presName="LevelOneTextNode" presStyleLbl="node0" presStyleIdx="0" presStyleCnt="1">
        <dgm:presLayoutVars>
          <dgm:chPref val="3"/>
        </dgm:presLayoutVars>
      </dgm:prSet>
      <dgm:spPr/>
    </dgm:pt>
    <dgm:pt modelId="{D9AF80F9-D114-41E6-A6DD-791B29B89B34}" type="pres">
      <dgm:prSet presAssocID="{617EB32E-8CA7-45D3-A2D6-E0D32B4C8D3C}" presName="level2hierChild" presStyleCnt="0"/>
      <dgm:spPr/>
    </dgm:pt>
    <dgm:pt modelId="{5D9C239C-B4CE-4B7B-BEC4-43F4008BED29}" type="pres">
      <dgm:prSet presAssocID="{FA64730F-528E-42A9-839D-C49E6963E1BB}" presName="conn2-1" presStyleLbl="parChTrans1D2" presStyleIdx="0" presStyleCnt="3"/>
      <dgm:spPr/>
    </dgm:pt>
    <dgm:pt modelId="{46DAD633-D7D8-454F-A886-1F2ACDD75020}" type="pres">
      <dgm:prSet presAssocID="{FA64730F-528E-42A9-839D-C49E6963E1BB}" presName="connTx" presStyleLbl="parChTrans1D2" presStyleIdx="0" presStyleCnt="3"/>
      <dgm:spPr/>
    </dgm:pt>
    <dgm:pt modelId="{8CB7C656-5A35-47AD-9A20-8055B439D5DA}" type="pres">
      <dgm:prSet presAssocID="{667DC2FF-945F-42E0-B81C-A8F5A33DB344}" presName="root2" presStyleCnt="0"/>
      <dgm:spPr/>
    </dgm:pt>
    <dgm:pt modelId="{11CAD690-8540-4D0A-8CA2-5A54A1F313C3}" type="pres">
      <dgm:prSet presAssocID="{667DC2FF-945F-42E0-B81C-A8F5A33DB344}" presName="LevelTwoTextNode" presStyleLbl="node2" presStyleIdx="0" presStyleCnt="3" custScaleY="221464">
        <dgm:presLayoutVars>
          <dgm:chPref val="3"/>
        </dgm:presLayoutVars>
      </dgm:prSet>
      <dgm:spPr/>
    </dgm:pt>
    <dgm:pt modelId="{934619A8-F91C-4538-8203-175E43D6F0A1}" type="pres">
      <dgm:prSet presAssocID="{667DC2FF-945F-42E0-B81C-A8F5A33DB344}" presName="level3hierChild" presStyleCnt="0"/>
      <dgm:spPr/>
    </dgm:pt>
    <dgm:pt modelId="{EB89046A-7A9B-4866-BFAA-4A38987B0107}" type="pres">
      <dgm:prSet presAssocID="{61F8D966-E6DD-4676-93E4-346384B5CE78}" presName="conn2-1" presStyleLbl="parChTrans1D3" presStyleIdx="0" presStyleCnt="6"/>
      <dgm:spPr/>
    </dgm:pt>
    <dgm:pt modelId="{C4D1AE47-047D-4B40-8C40-3EA0DD70B4AA}" type="pres">
      <dgm:prSet presAssocID="{61F8D966-E6DD-4676-93E4-346384B5CE78}" presName="connTx" presStyleLbl="parChTrans1D3" presStyleIdx="0" presStyleCnt="6"/>
      <dgm:spPr/>
    </dgm:pt>
    <dgm:pt modelId="{727FBACA-7C3C-482C-B0BC-5AE313998A42}" type="pres">
      <dgm:prSet presAssocID="{41976AF5-CE50-4797-87CF-109BD1EC8E5A}" presName="root2" presStyleCnt="0"/>
      <dgm:spPr/>
    </dgm:pt>
    <dgm:pt modelId="{E3C36629-6CE8-4A4B-B5DF-6C437DE88106}" type="pres">
      <dgm:prSet presAssocID="{41976AF5-CE50-4797-87CF-109BD1EC8E5A}" presName="LevelTwoTextNode" presStyleLbl="node3" presStyleIdx="0" presStyleCnt="6" custScaleX="313768" custScaleY="215834">
        <dgm:presLayoutVars>
          <dgm:chPref val="3"/>
        </dgm:presLayoutVars>
      </dgm:prSet>
      <dgm:spPr/>
    </dgm:pt>
    <dgm:pt modelId="{4292A0A7-9EBF-4E9C-8BB4-E5D0AF8AF574}" type="pres">
      <dgm:prSet presAssocID="{41976AF5-CE50-4797-87CF-109BD1EC8E5A}" presName="level3hierChild" presStyleCnt="0"/>
      <dgm:spPr/>
    </dgm:pt>
    <dgm:pt modelId="{6BB55C76-7074-494D-8861-C5060019AD18}" type="pres">
      <dgm:prSet presAssocID="{41A2D6E8-C0CC-4E81-9D01-FCA4D9971D65}" presName="conn2-1" presStyleLbl="parChTrans1D2" presStyleIdx="1" presStyleCnt="3"/>
      <dgm:spPr/>
    </dgm:pt>
    <dgm:pt modelId="{6F712EAF-71EB-44F0-A39E-64B46141258E}" type="pres">
      <dgm:prSet presAssocID="{41A2D6E8-C0CC-4E81-9D01-FCA4D9971D65}" presName="connTx" presStyleLbl="parChTrans1D2" presStyleIdx="1" presStyleCnt="3"/>
      <dgm:spPr/>
    </dgm:pt>
    <dgm:pt modelId="{D1F4647B-E40C-4647-97BE-13ECD0D990B2}" type="pres">
      <dgm:prSet presAssocID="{C899B867-58AC-4E03-A28C-CB0303625E49}" presName="root2" presStyleCnt="0"/>
      <dgm:spPr/>
    </dgm:pt>
    <dgm:pt modelId="{16000C69-D472-4C66-B6A4-C9670600E7A9}" type="pres">
      <dgm:prSet presAssocID="{C899B867-58AC-4E03-A28C-CB0303625E49}" presName="LevelTwoTextNode" presStyleLbl="node2" presStyleIdx="1" presStyleCnt="3" custScaleY="221464">
        <dgm:presLayoutVars>
          <dgm:chPref val="3"/>
        </dgm:presLayoutVars>
      </dgm:prSet>
      <dgm:spPr/>
    </dgm:pt>
    <dgm:pt modelId="{EC85C066-5E6E-4AC1-B6F8-6A9C73118E26}" type="pres">
      <dgm:prSet presAssocID="{C899B867-58AC-4E03-A28C-CB0303625E49}" presName="level3hierChild" presStyleCnt="0"/>
      <dgm:spPr/>
    </dgm:pt>
    <dgm:pt modelId="{3639194C-F71B-4992-86A5-AA77E49BB351}" type="pres">
      <dgm:prSet presAssocID="{7504FF24-57C8-4350-8194-538C9EC25A47}" presName="conn2-1" presStyleLbl="parChTrans1D3" presStyleIdx="1" presStyleCnt="6"/>
      <dgm:spPr/>
    </dgm:pt>
    <dgm:pt modelId="{3EEAA776-12CB-4E4A-892D-94BEA27A8709}" type="pres">
      <dgm:prSet presAssocID="{7504FF24-57C8-4350-8194-538C9EC25A47}" presName="connTx" presStyleLbl="parChTrans1D3" presStyleIdx="1" presStyleCnt="6"/>
      <dgm:spPr/>
    </dgm:pt>
    <dgm:pt modelId="{2CA6B11F-EEF6-4ECD-AE7B-27CECF2ED1EE}" type="pres">
      <dgm:prSet presAssocID="{BB86C56F-CC87-4DC2-8DF0-88F62AEE3F28}" presName="root2" presStyleCnt="0"/>
      <dgm:spPr/>
    </dgm:pt>
    <dgm:pt modelId="{5BCFAA7C-2AB0-435B-AD5B-9BAF2DF884DC}" type="pres">
      <dgm:prSet presAssocID="{BB86C56F-CC87-4DC2-8DF0-88F62AEE3F28}" presName="LevelTwoTextNode" presStyleLbl="node3" presStyleIdx="1" presStyleCnt="6" custScaleX="351854">
        <dgm:presLayoutVars>
          <dgm:chPref val="3"/>
        </dgm:presLayoutVars>
      </dgm:prSet>
      <dgm:spPr/>
    </dgm:pt>
    <dgm:pt modelId="{D99316C7-6F2B-4598-B131-D93D7C167631}" type="pres">
      <dgm:prSet presAssocID="{BB86C56F-CC87-4DC2-8DF0-88F62AEE3F28}" presName="level3hierChild" presStyleCnt="0"/>
      <dgm:spPr/>
    </dgm:pt>
    <dgm:pt modelId="{D3B74DEE-8680-4CA1-B8E3-B2C50F185C73}" type="pres">
      <dgm:prSet presAssocID="{D70AE509-804B-4702-984B-C140C978B0ED}" presName="conn2-1" presStyleLbl="parChTrans1D3" presStyleIdx="2" presStyleCnt="6"/>
      <dgm:spPr/>
    </dgm:pt>
    <dgm:pt modelId="{8C2105FE-A8BB-4291-91CF-EB22CDFC79D7}" type="pres">
      <dgm:prSet presAssocID="{D70AE509-804B-4702-984B-C140C978B0ED}" presName="connTx" presStyleLbl="parChTrans1D3" presStyleIdx="2" presStyleCnt="6"/>
      <dgm:spPr/>
    </dgm:pt>
    <dgm:pt modelId="{58567AA5-A189-4B78-88C6-A6829DCD40B6}" type="pres">
      <dgm:prSet presAssocID="{0499FBCB-5D15-40E0-836F-4894D5D669A9}" presName="root2" presStyleCnt="0"/>
      <dgm:spPr/>
    </dgm:pt>
    <dgm:pt modelId="{A69DE662-CC38-4271-946A-45B12FC59461}" type="pres">
      <dgm:prSet presAssocID="{0499FBCB-5D15-40E0-836F-4894D5D669A9}" presName="LevelTwoTextNode" presStyleLbl="node3" presStyleIdx="2" presStyleCnt="6" custScaleX="351854">
        <dgm:presLayoutVars>
          <dgm:chPref val="3"/>
        </dgm:presLayoutVars>
      </dgm:prSet>
      <dgm:spPr/>
    </dgm:pt>
    <dgm:pt modelId="{8CF5258B-F0BC-44DB-96A1-1009C6804737}" type="pres">
      <dgm:prSet presAssocID="{0499FBCB-5D15-40E0-836F-4894D5D669A9}" presName="level3hierChild" presStyleCnt="0"/>
      <dgm:spPr/>
    </dgm:pt>
    <dgm:pt modelId="{034ACC95-55DB-4006-AA49-66000BEC9728}" type="pres">
      <dgm:prSet presAssocID="{DC8F4B69-CED1-46DA-A33C-236F51E61BBE}" presName="conn2-1" presStyleLbl="parChTrans1D2" presStyleIdx="2" presStyleCnt="3"/>
      <dgm:spPr/>
    </dgm:pt>
    <dgm:pt modelId="{A0852EF1-A6A9-48C5-85DA-9A93C377459D}" type="pres">
      <dgm:prSet presAssocID="{DC8F4B69-CED1-46DA-A33C-236F51E61BBE}" presName="connTx" presStyleLbl="parChTrans1D2" presStyleIdx="2" presStyleCnt="3"/>
      <dgm:spPr/>
    </dgm:pt>
    <dgm:pt modelId="{0ECB5BAB-9E67-4621-BDEA-7E2F2698CC8E}" type="pres">
      <dgm:prSet presAssocID="{84E184E6-1E5F-4D34-8A70-BDE7725A1BC3}" presName="root2" presStyleCnt="0"/>
      <dgm:spPr/>
    </dgm:pt>
    <dgm:pt modelId="{7F87EEA6-98C4-47AF-A2CD-B6C1C2BF9745}" type="pres">
      <dgm:prSet presAssocID="{84E184E6-1E5F-4D34-8A70-BDE7725A1BC3}" presName="LevelTwoTextNode" presStyleLbl="node2" presStyleIdx="2" presStyleCnt="3" custScaleY="276178">
        <dgm:presLayoutVars>
          <dgm:chPref val="3"/>
        </dgm:presLayoutVars>
      </dgm:prSet>
      <dgm:spPr/>
    </dgm:pt>
    <dgm:pt modelId="{744E920C-164B-425D-A676-4BCA8097E421}" type="pres">
      <dgm:prSet presAssocID="{84E184E6-1E5F-4D34-8A70-BDE7725A1BC3}" presName="level3hierChild" presStyleCnt="0"/>
      <dgm:spPr/>
    </dgm:pt>
    <dgm:pt modelId="{5D8D0519-A169-44F0-80F9-85FA909B5D2D}" type="pres">
      <dgm:prSet presAssocID="{C8E14505-DC0F-4A2C-9FDB-60B3159D0DCA}" presName="conn2-1" presStyleLbl="parChTrans1D3" presStyleIdx="3" presStyleCnt="6"/>
      <dgm:spPr/>
    </dgm:pt>
    <dgm:pt modelId="{271DA0FF-3949-401E-A418-4A871D229E23}" type="pres">
      <dgm:prSet presAssocID="{C8E14505-DC0F-4A2C-9FDB-60B3159D0DCA}" presName="connTx" presStyleLbl="parChTrans1D3" presStyleIdx="3" presStyleCnt="6"/>
      <dgm:spPr/>
    </dgm:pt>
    <dgm:pt modelId="{FCE63148-D2A2-46A3-BD7F-0D096F0E4B9A}" type="pres">
      <dgm:prSet presAssocID="{AAB8B8FE-7B99-4C9A-98A1-1130B0365BAE}" presName="root2" presStyleCnt="0"/>
      <dgm:spPr/>
    </dgm:pt>
    <dgm:pt modelId="{4CB021C5-DC7C-42CD-AF87-4E0FD58E2A54}" type="pres">
      <dgm:prSet presAssocID="{AAB8B8FE-7B99-4C9A-98A1-1130B0365BAE}" presName="LevelTwoTextNode" presStyleLbl="node3" presStyleIdx="3" presStyleCnt="6" custScaleX="351854">
        <dgm:presLayoutVars>
          <dgm:chPref val="3"/>
        </dgm:presLayoutVars>
      </dgm:prSet>
      <dgm:spPr/>
    </dgm:pt>
    <dgm:pt modelId="{71D95AFD-57CE-49E7-A268-F33D693DCDE5}" type="pres">
      <dgm:prSet presAssocID="{AAB8B8FE-7B99-4C9A-98A1-1130B0365BAE}" presName="level3hierChild" presStyleCnt="0"/>
      <dgm:spPr/>
    </dgm:pt>
    <dgm:pt modelId="{DA9A30BC-66EC-4B32-A526-97703BCF7292}" type="pres">
      <dgm:prSet presAssocID="{224275AD-2BF0-4C7F-B96B-C84BCE637B48}" presName="conn2-1" presStyleLbl="parChTrans1D3" presStyleIdx="4" presStyleCnt="6"/>
      <dgm:spPr/>
    </dgm:pt>
    <dgm:pt modelId="{3DAE521A-031F-4AA5-8E7B-3A0814028202}" type="pres">
      <dgm:prSet presAssocID="{224275AD-2BF0-4C7F-B96B-C84BCE637B48}" presName="connTx" presStyleLbl="parChTrans1D3" presStyleIdx="4" presStyleCnt="6"/>
      <dgm:spPr/>
    </dgm:pt>
    <dgm:pt modelId="{879F8F25-8003-41D9-B05C-9502914DEB08}" type="pres">
      <dgm:prSet presAssocID="{E8A24CE2-06E1-4593-9B05-E205E3C3117A}" presName="root2" presStyleCnt="0"/>
      <dgm:spPr/>
    </dgm:pt>
    <dgm:pt modelId="{C53931E1-CB86-46E8-9A44-198BC06765AF}" type="pres">
      <dgm:prSet presAssocID="{E8A24CE2-06E1-4593-9B05-E205E3C3117A}" presName="LevelTwoTextNode" presStyleLbl="node3" presStyleIdx="4" presStyleCnt="6" custScaleX="351854">
        <dgm:presLayoutVars>
          <dgm:chPref val="3"/>
        </dgm:presLayoutVars>
      </dgm:prSet>
      <dgm:spPr/>
    </dgm:pt>
    <dgm:pt modelId="{28518997-2690-4F4C-9285-D3C6D51BD535}" type="pres">
      <dgm:prSet presAssocID="{E8A24CE2-06E1-4593-9B05-E205E3C3117A}" presName="level3hierChild" presStyleCnt="0"/>
      <dgm:spPr/>
    </dgm:pt>
    <dgm:pt modelId="{0E23079D-1B46-446D-BBF3-8C4F0012244B}" type="pres">
      <dgm:prSet presAssocID="{2DCC6B48-C75B-4897-83D1-FE1169284B20}" presName="conn2-1" presStyleLbl="parChTrans1D3" presStyleIdx="5" presStyleCnt="6"/>
      <dgm:spPr/>
    </dgm:pt>
    <dgm:pt modelId="{9F933976-47A5-42E5-8817-EB376982F9C0}" type="pres">
      <dgm:prSet presAssocID="{2DCC6B48-C75B-4897-83D1-FE1169284B20}" presName="connTx" presStyleLbl="parChTrans1D3" presStyleIdx="5" presStyleCnt="6"/>
      <dgm:spPr/>
    </dgm:pt>
    <dgm:pt modelId="{1516E6D4-1A06-4131-9BEF-BAB04451C939}" type="pres">
      <dgm:prSet presAssocID="{D70A6C39-65AE-428A-84A3-2E57EE06DDCA}" presName="root2" presStyleCnt="0"/>
      <dgm:spPr/>
    </dgm:pt>
    <dgm:pt modelId="{070C30A4-1AE3-45D6-A04D-32A47CA083ED}" type="pres">
      <dgm:prSet presAssocID="{D70A6C39-65AE-428A-84A3-2E57EE06DDCA}" presName="LevelTwoTextNode" presStyleLbl="node3" presStyleIdx="5" presStyleCnt="6" custScaleX="351854">
        <dgm:presLayoutVars>
          <dgm:chPref val="3"/>
        </dgm:presLayoutVars>
      </dgm:prSet>
      <dgm:spPr/>
    </dgm:pt>
    <dgm:pt modelId="{574027C5-C999-47C8-A324-EC198790F418}" type="pres">
      <dgm:prSet presAssocID="{D70A6C39-65AE-428A-84A3-2E57EE06DDCA}" presName="level3hierChild" presStyleCnt="0"/>
      <dgm:spPr/>
    </dgm:pt>
  </dgm:ptLst>
  <dgm:cxnLst>
    <dgm:cxn modelId="{F2B6D701-C555-4065-8B90-D1AF4FBC49A9}" type="presOf" srcId="{E8A24CE2-06E1-4593-9B05-E205E3C3117A}" destId="{C53931E1-CB86-46E8-9A44-198BC06765AF}" srcOrd="0" destOrd="0" presId="urn:microsoft.com/office/officeart/2008/layout/HorizontalMultiLevelHierarchy"/>
    <dgm:cxn modelId="{01F1600F-E0A5-43AF-A6FE-D7B6480D7F1A}" srcId="{868D463A-1A2C-4975-948F-049E67B0FEBF}" destId="{617EB32E-8CA7-45D3-A2D6-E0D32B4C8D3C}" srcOrd="0" destOrd="0" parTransId="{24D4AD40-B2DD-44CF-B20F-69E1D7D61E51}" sibTransId="{03BE056E-E96A-4278-89B2-CB684B0C8887}"/>
    <dgm:cxn modelId="{1D875F1E-CA83-4BD8-A6B5-D8B322C0AC3C}" type="presOf" srcId="{0499FBCB-5D15-40E0-836F-4894D5D669A9}" destId="{A69DE662-CC38-4271-946A-45B12FC59461}" srcOrd="0" destOrd="0" presId="urn:microsoft.com/office/officeart/2008/layout/HorizontalMultiLevelHierarchy"/>
    <dgm:cxn modelId="{5D759E24-2A64-418F-B431-2761BA36B8EF}" type="presOf" srcId="{2DCC6B48-C75B-4897-83D1-FE1169284B20}" destId="{9F933976-47A5-42E5-8817-EB376982F9C0}" srcOrd="1" destOrd="0" presId="urn:microsoft.com/office/officeart/2008/layout/HorizontalMultiLevelHierarchy"/>
    <dgm:cxn modelId="{A9A6C631-FA70-4F02-B4E0-DD6738950EE1}" type="presOf" srcId="{D70A6C39-65AE-428A-84A3-2E57EE06DDCA}" destId="{070C30A4-1AE3-45D6-A04D-32A47CA083ED}" srcOrd="0" destOrd="0" presId="urn:microsoft.com/office/officeart/2008/layout/HorizontalMultiLevelHierarchy"/>
    <dgm:cxn modelId="{CC656539-C2B8-4A1A-9690-DAA6FB006C3E}" type="presOf" srcId="{C8E14505-DC0F-4A2C-9FDB-60B3159D0DCA}" destId="{271DA0FF-3949-401E-A418-4A871D229E23}" srcOrd="1" destOrd="0" presId="urn:microsoft.com/office/officeart/2008/layout/HorizontalMultiLevelHierarchy"/>
    <dgm:cxn modelId="{8AD76A60-759E-43D1-95A5-09C704026291}" type="presOf" srcId="{224275AD-2BF0-4C7F-B96B-C84BCE637B48}" destId="{3DAE521A-031F-4AA5-8E7B-3A0814028202}" srcOrd="1" destOrd="0" presId="urn:microsoft.com/office/officeart/2008/layout/HorizontalMultiLevelHierarchy"/>
    <dgm:cxn modelId="{DC067142-FE10-471C-A0A2-5B3A67AAA1B6}" type="presOf" srcId="{C899B867-58AC-4E03-A28C-CB0303625E49}" destId="{16000C69-D472-4C66-B6A4-C9670600E7A9}" srcOrd="0" destOrd="0" presId="urn:microsoft.com/office/officeart/2008/layout/HorizontalMultiLevelHierarchy"/>
    <dgm:cxn modelId="{738AD446-0835-4D42-A2DD-13777E0EE68D}" srcId="{667DC2FF-945F-42E0-B81C-A8F5A33DB344}" destId="{41976AF5-CE50-4797-87CF-109BD1EC8E5A}" srcOrd="0" destOrd="0" parTransId="{61F8D966-E6DD-4676-93E4-346384B5CE78}" sibTransId="{7AF47521-3635-4780-9601-0C09588F3DCE}"/>
    <dgm:cxn modelId="{B2AF3467-D204-4213-9594-F5A2B34AE483}" srcId="{617EB32E-8CA7-45D3-A2D6-E0D32B4C8D3C}" destId="{667DC2FF-945F-42E0-B81C-A8F5A33DB344}" srcOrd="0" destOrd="0" parTransId="{FA64730F-528E-42A9-839D-C49E6963E1BB}" sibTransId="{A427AB72-A577-48CA-8738-0D09C5955C59}"/>
    <dgm:cxn modelId="{AC8BA449-0874-4D37-8657-AE4DF9F49281}" srcId="{C899B867-58AC-4E03-A28C-CB0303625E49}" destId="{0499FBCB-5D15-40E0-836F-4894D5D669A9}" srcOrd="1" destOrd="0" parTransId="{D70AE509-804B-4702-984B-C140C978B0ED}" sibTransId="{06EC3493-ADEC-4147-A28A-BD1FA4F0B4EE}"/>
    <dgm:cxn modelId="{6284A86A-3CDA-4D53-9093-BF16F6148714}" type="presOf" srcId="{41A2D6E8-C0CC-4E81-9D01-FCA4D9971D65}" destId="{6F712EAF-71EB-44F0-A39E-64B46141258E}" srcOrd="1" destOrd="0" presId="urn:microsoft.com/office/officeart/2008/layout/HorizontalMultiLevelHierarchy"/>
    <dgm:cxn modelId="{A3EFE74A-3F87-49BA-86A8-7C5810A81C7C}" type="presOf" srcId="{667DC2FF-945F-42E0-B81C-A8F5A33DB344}" destId="{11CAD690-8540-4D0A-8CA2-5A54A1F313C3}" srcOrd="0" destOrd="0" presId="urn:microsoft.com/office/officeart/2008/layout/HorizontalMultiLevelHierarchy"/>
    <dgm:cxn modelId="{87B0BD6F-3B8B-47BB-BB01-8D3F87B7F940}" type="presOf" srcId="{AAB8B8FE-7B99-4C9A-98A1-1130B0365BAE}" destId="{4CB021C5-DC7C-42CD-AF87-4E0FD58E2A54}" srcOrd="0" destOrd="0" presId="urn:microsoft.com/office/officeart/2008/layout/HorizontalMultiLevelHierarchy"/>
    <dgm:cxn modelId="{6A7E0A71-C3BB-4AB0-8FDE-07C649A27054}" type="presOf" srcId="{D70AE509-804B-4702-984B-C140C978B0ED}" destId="{8C2105FE-A8BB-4291-91CF-EB22CDFC79D7}" srcOrd="1" destOrd="0" presId="urn:microsoft.com/office/officeart/2008/layout/HorizontalMultiLevelHierarchy"/>
    <dgm:cxn modelId="{90B08F52-350E-46B9-B94D-8D884EAFA425}" srcId="{84E184E6-1E5F-4D34-8A70-BDE7725A1BC3}" destId="{E8A24CE2-06E1-4593-9B05-E205E3C3117A}" srcOrd="1" destOrd="0" parTransId="{224275AD-2BF0-4C7F-B96B-C84BCE637B48}" sibTransId="{D009217B-C2A7-4048-9C31-6911378D5C08}"/>
    <dgm:cxn modelId="{9AA7C873-225A-4C7D-82C1-A386107FA557}" type="presOf" srcId="{2DCC6B48-C75B-4897-83D1-FE1169284B20}" destId="{0E23079D-1B46-446D-BBF3-8C4F0012244B}" srcOrd="0" destOrd="0" presId="urn:microsoft.com/office/officeart/2008/layout/HorizontalMultiLevelHierarchy"/>
    <dgm:cxn modelId="{8FAC6174-0E7C-42DD-809B-66425D6C1358}" type="presOf" srcId="{41976AF5-CE50-4797-87CF-109BD1EC8E5A}" destId="{E3C36629-6CE8-4A4B-B5DF-6C437DE88106}" srcOrd="0" destOrd="0" presId="urn:microsoft.com/office/officeart/2008/layout/HorizontalMultiLevelHierarchy"/>
    <dgm:cxn modelId="{22F1DC74-CB19-41E4-B82D-4A60DEE79862}" type="presOf" srcId="{868D463A-1A2C-4975-948F-049E67B0FEBF}" destId="{9E9CC51B-0163-431A-8B5F-B99CE3A2DAD0}" srcOrd="0" destOrd="0" presId="urn:microsoft.com/office/officeart/2008/layout/HorizontalMultiLevelHierarchy"/>
    <dgm:cxn modelId="{6E10DB55-6B4D-4005-8AEC-356BFCBC7309}" type="presOf" srcId="{FA64730F-528E-42A9-839D-C49E6963E1BB}" destId="{46DAD633-D7D8-454F-A886-1F2ACDD75020}" srcOrd="1" destOrd="0" presId="urn:microsoft.com/office/officeart/2008/layout/HorizontalMultiLevelHierarchy"/>
    <dgm:cxn modelId="{04154659-DF46-4BAC-A76E-296F3774E792}" srcId="{617EB32E-8CA7-45D3-A2D6-E0D32B4C8D3C}" destId="{84E184E6-1E5F-4D34-8A70-BDE7725A1BC3}" srcOrd="2" destOrd="0" parTransId="{DC8F4B69-CED1-46DA-A33C-236F51E61BBE}" sibTransId="{75EA2D47-E86E-4F46-8AE6-194D0F6C64BA}"/>
    <dgm:cxn modelId="{CBF0D37B-A5AA-4FFC-98F9-8A88BC4C5F58}" type="presOf" srcId="{D70AE509-804B-4702-984B-C140C978B0ED}" destId="{D3B74DEE-8680-4CA1-B8E3-B2C50F185C73}" srcOrd="0" destOrd="0" presId="urn:microsoft.com/office/officeart/2008/layout/HorizontalMultiLevelHierarchy"/>
    <dgm:cxn modelId="{F9E7257D-7AED-4805-A2DE-2B90520531A0}" type="presOf" srcId="{DC8F4B69-CED1-46DA-A33C-236F51E61BBE}" destId="{A0852EF1-A6A9-48C5-85DA-9A93C377459D}" srcOrd="1" destOrd="0" presId="urn:microsoft.com/office/officeart/2008/layout/HorizontalMultiLevelHierarchy"/>
    <dgm:cxn modelId="{3AEB3384-8AB2-44D7-8A34-A5A1DEB60B20}" type="presOf" srcId="{DC8F4B69-CED1-46DA-A33C-236F51E61BBE}" destId="{034ACC95-55DB-4006-AA49-66000BEC9728}" srcOrd="0" destOrd="0" presId="urn:microsoft.com/office/officeart/2008/layout/HorizontalMultiLevelHierarchy"/>
    <dgm:cxn modelId="{DA291685-7664-4920-A3BC-C20CE59A8833}" srcId="{C899B867-58AC-4E03-A28C-CB0303625E49}" destId="{BB86C56F-CC87-4DC2-8DF0-88F62AEE3F28}" srcOrd="0" destOrd="0" parTransId="{7504FF24-57C8-4350-8194-538C9EC25A47}" sibTransId="{DC950ECA-D412-4C06-857C-EBD055EEF796}"/>
    <dgm:cxn modelId="{360546A1-4150-4B69-97D5-279F070417D6}" type="presOf" srcId="{84E184E6-1E5F-4D34-8A70-BDE7725A1BC3}" destId="{7F87EEA6-98C4-47AF-A2CD-B6C1C2BF9745}" srcOrd="0" destOrd="0" presId="urn:microsoft.com/office/officeart/2008/layout/HorizontalMultiLevelHierarchy"/>
    <dgm:cxn modelId="{5C9240B5-B50C-42D0-AEAE-EA5A02477F92}" type="presOf" srcId="{224275AD-2BF0-4C7F-B96B-C84BCE637B48}" destId="{DA9A30BC-66EC-4B32-A526-97703BCF7292}" srcOrd="0" destOrd="0" presId="urn:microsoft.com/office/officeart/2008/layout/HorizontalMultiLevelHierarchy"/>
    <dgm:cxn modelId="{27769BB8-0AA0-469F-B9F3-6A77DC9B06DB}" type="presOf" srcId="{41A2D6E8-C0CC-4E81-9D01-FCA4D9971D65}" destId="{6BB55C76-7074-494D-8861-C5060019AD18}" srcOrd="0" destOrd="0" presId="urn:microsoft.com/office/officeart/2008/layout/HorizontalMultiLevelHierarchy"/>
    <dgm:cxn modelId="{4BCEDABC-F9AC-475E-A3E0-95EE416C34C1}" type="presOf" srcId="{7504FF24-57C8-4350-8194-538C9EC25A47}" destId="{3639194C-F71B-4992-86A5-AA77E49BB351}" srcOrd="0" destOrd="0" presId="urn:microsoft.com/office/officeart/2008/layout/HorizontalMultiLevelHierarchy"/>
    <dgm:cxn modelId="{637063CD-B901-4718-A1B0-8F4804DAB852}" type="presOf" srcId="{61F8D966-E6DD-4676-93E4-346384B5CE78}" destId="{EB89046A-7A9B-4866-BFAA-4A38987B0107}" srcOrd="0" destOrd="0" presId="urn:microsoft.com/office/officeart/2008/layout/HorizontalMultiLevelHierarchy"/>
    <dgm:cxn modelId="{A2ED82CD-04EB-4A04-9F09-8541FC70E410}" type="presOf" srcId="{61F8D966-E6DD-4676-93E4-346384B5CE78}" destId="{C4D1AE47-047D-4B40-8C40-3EA0DD70B4AA}" srcOrd="1" destOrd="0" presId="urn:microsoft.com/office/officeart/2008/layout/HorizontalMultiLevelHierarchy"/>
    <dgm:cxn modelId="{B5E632CF-E52C-4F8F-A424-7B322A5D2A6A}" type="presOf" srcId="{7504FF24-57C8-4350-8194-538C9EC25A47}" destId="{3EEAA776-12CB-4E4A-892D-94BEA27A8709}" srcOrd="1" destOrd="0" presId="urn:microsoft.com/office/officeart/2008/layout/HorizontalMultiLevelHierarchy"/>
    <dgm:cxn modelId="{4FD021D7-AAED-4457-B73E-F57FBBCFBD43}" srcId="{617EB32E-8CA7-45D3-A2D6-E0D32B4C8D3C}" destId="{C899B867-58AC-4E03-A28C-CB0303625E49}" srcOrd="1" destOrd="0" parTransId="{41A2D6E8-C0CC-4E81-9D01-FCA4D9971D65}" sibTransId="{81BF887F-C14B-4E71-9835-81A9CE59B2ED}"/>
    <dgm:cxn modelId="{89CCD5D7-ED8F-4574-97F0-2710A0D775A2}" type="presOf" srcId="{C8E14505-DC0F-4A2C-9FDB-60B3159D0DCA}" destId="{5D8D0519-A169-44F0-80F9-85FA909B5D2D}" srcOrd="0" destOrd="0" presId="urn:microsoft.com/office/officeart/2008/layout/HorizontalMultiLevelHierarchy"/>
    <dgm:cxn modelId="{AD7382D8-96E6-4044-BB65-CDF6F3A1B0AE}" type="presOf" srcId="{617EB32E-8CA7-45D3-A2D6-E0D32B4C8D3C}" destId="{99DA0DDB-276F-4C6B-8763-99194C63D2A6}" srcOrd="0" destOrd="0" presId="urn:microsoft.com/office/officeart/2008/layout/HorizontalMultiLevelHierarchy"/>
    <dgm:cxn modelId="{2EB66EDE-634E-412E-BFC0-411A289B52BC}" srcId="{84E184E6-1E5F-4D34-8A70-BDE7725A1BC3}" destId="{AAB8B8FE-7B99-4C9A-98A1-1130B0365BAE}" srcOrd="0" destOrd="0" parTransId="{C8E14505-DC0F-4A2C-9FDB-60B3159D0DCA}" sibTransId="{E46F92A9-DD60-4599-8F31-E13D0C0B33C9}"/>
    <dgm:cxn modelId="{7296B7E9-E46D-4697-9644-777015001CDD}" srcId="{84E184E6-1E5F-4D34-8A70-BDE7725A1BC3}" destId="{D70A6C39-65AE-428A-84A3-2E57EE06DDCA}" srcOrd="2" destOrd="0" parTransId="{2DCC6B48-C75B-4897-83D1-FE1169284B20}" sibTransId="{BD874E06-F64C-47F8-8866-3DB8E2DCBADA}"/>
    <dgm:cxn modelId="{DD7FEBF1-3673-4C1C-9315-4B99DB7FA23D}" type="presOf" srcId="{BB86C56F-CC87-4DC2-8DF0-88F62AEE3F28}" destId="{5BCFAA7C-2AB0-435B-AD5B-9BAF2DF884DC}" srcOrd="0" destOrd="0" presId="urn:microsoft.com/office/officeart/2008/layout/HorizontalMultiLevelHierarchy"/>
    <dgm:cxn modelId="{E06935F8-D5A5-4B6B-B3E0-5F9AE46B8D8B}" type="presOf" srcId="{FA64730F-528E-42A9-839D-C49E6963E1BB}" destId="{5D9C239C-B4CE-4B7B-BEC4-43F4008BED29}" srcOrd="0" destOrd="0" presId="urn:microsoft.com/office/officeart/2008/layout/HorizontalMultiLevelHierarchy"/>
    <dgm:cxn modelId="{3D18670D-010C-43A5-B492-3DC3AACDBEE4}" type="presParOf" srcId="{9E9CC51B-0163-431A-8B5F-B99CE3A2DAD0}" destId="{6FC5E7D8-8BE0-43B1-B164-08C3384A538E}" srcOrd="0" destOrd="0" presId="urn:microsoft.com/office/officeart/2008/layout/HorizontalMultiLevelHierarchy"/>
    <dgm:cxn modelId="{F7B8CE49-6579-4EA1-A672-74DA48314E29}" type="presParOf" srcId="{6FC5E7D8-8BE0-43B1-B164-08C3384A538E}" destId="{99DA0DDB-276F-4C6B-8763-99194C63D2A6}" srcOrd="0" destOrd="0" presId="urn:microsoft.com/office/officeart/2008/layout/HorizontalMultiLevelHierarchy"/>
    <dgm:cxn modelId="{634DDB9B-F234-4AA6-BFEE-4923B4ACBC7E}" type="presParOf" srcId="{6FC5E7D8-8BE0-43B1-B164-08C3384A538E}" destId="{D9AF80F9-D114-41E6-A6DD-791B29B89B34}" srcOrd="1" destOrd="0" presId="urn:microsoft.com/office/officeart/2008/layout/HorizontalMultiLevelHierarchy"/>
    <dgm:cxn modelId="{B96CCBB2-CAB3-4F87-9136-C38AA0C379A2}" type="presParOf" srcId="{D9AF80F9-D114-41E6-A6DD-791B29B89B34}" destId="{5D9C239C-B4CE-4B7B-BEC4-43F4008BED29}" srcOrd="0" destOrd="0" presId="urn:microsoft.com/office/officeart/2008/layout/HorizontalMultiLevelHierarchy"/>
    <dgm:cxn modelId="{7CA65F82-87D0-40EE-85C5-72D4993E3656}" type="presParOf" srcId="{5D9C239C-B4CE-4B7B-BEC4-43F4008BED29}" destId="{46DAD633-D7D8-454F-A886-1F2ACDD75020}" srcOrd="0" destOrd="0" presId="urn:microsoft.com/office/officeart/2008/layout/HorizontalMultiLevelHierarchy"/>
    <dgm:cxn modelId="{853D4135-FAC1-42C8-9B05-1A7FFFBA05AF}" type="presParOf" srcId="{D9AF80F9-D114-41E6-A6DD-791B29B89B34}" destId="{8CB7C656-5A35-47AD-9A20-8055B439D5DA}" srcOrd="1" destOrd="0" presId="urn:microsoft.com/office/officeart/2008/layout/HorizontalMultiLevelHierarchy"/>
    <dgm:cxn modelId="{648FE468-2546-4079-97EA-AAB239F65FB0}" type="presParOf" srcId="{8CB7C656-5A35-47AD-9A20-8055B439D5DA}" destId="{11CAD690-8540-4D0A-8CA2-5A54A1F313C3}" srcOrd="0" destOrd="0" presId="urn:microsoft.com/office/officeart/2008/layout/HorizontalMultiLevelHierarchy"/>
    <dgm:cxn modelId="{AD07222E-F251-460F-BDAE-C8588EB3D7B2}" type="presParOf" srcId="{8CB7C656-5A35-47AD-9A20-8055B439D5DA}" destId="{934619A8-F91C-4538-8203-175E43D6F0A1}" srcOrd="1" destOrd="0" presId="urn:microsoft.com/office/officeart/2008/layout/HorizontalMultiLevelHierarchy"/>
    <dgm:cxn modelId="{1B1F86DB-1C8D-44D7-8F36-46D27CD80941}" type="presParOf" srcId="{934619A8-F91C-4538-8203-175E43D6F0A1}" destId="{EB89046A-7A9B-4866-BFAA-4A38987B0107}" srcOrd="0" destOrd="0" presId="urn:microsoft.com/office/officeart/2008/layout/HorizontalMultiLevelHierarchy"/>
    <dgm:cxn modelId="{3E82D15F-4BF2-4476-9F81-8E4CA1D63014}" type="presParOf" srcId="{EB89046A-7A9B-4866-BFAA-4A38987B0107}" destId="{C4D1AE47-047D-4B40-8C40-3EA0DD70B4AA}" srcOrd="0" destOrd="0" presId="urn:microsoft.com/office/officeart/2008/layout/HorizontalMultiLevelHierarchy"/>
    <dgm:cxn modelId="{B91563EE-3448-4580-9BAA-D096ED4B89F7}" type="presParOf" srcId="{934619A8-F91C-4538-8203-175E43D6F0A1}" destId="{727FBACA-7C3C-482C-B0BC-5AE313998A42}" srcOrd="1" destOrd="0" presId="urn:microsoft.com/office/officeart/2008/layout/HorizontalMultiLevelHierarchy"/>
    <dgm:cxn modelId="{051D76CE-822E-43CD-9D0A-CA7324EF3B2A}" type="presParOf" srcId="{727FBACA-7C3C-482C-B0BC-5AE313998A42}" destId="{E3C36629-6CE8-4A4B-B5DF-6C437DE88106}" srcOrd="0" destOrd="0" presId="urn:microsoft.com/office/officeart/2008/layout/HorizontalMultiLevelHierarchy"/>
    <dgm:cxn modelId="{64A1DDB2-A789-4104-ACF4-5FE52F986247}" type="presParOf" srcId="{727FBACA-7C3C-482C-B0BC-5AE313998A42}" destId="{4292A0A7-9EBF-4E9C-8BB4-E5D0AF8AF574}" srcOrd="1" destOrd="0" presId="urn:microsoft.com/office/officeart/2008/layout/HorizontalMultiLevelHierarchy"/>
    <dgm:cxn modelId="{3D71A9D6-345D-42C6-B298-51CBE539C026}" type="presParOf" srcId="{D9AF80F9-D114-41E6-A6DD-791B29B89B34}" destId="{6BB55C76-7074-494D-8861-C5060019AD18}" srcOrd="2" destOrd="0" presId="urn:microsoft.com/office/officeart/2008/layout/HorizontalMultiLevelHierarchy"/>
    <dgm:cxn modelId="{97AA2FE6-CEC9-47AB-BA10-1DBF8D557146}" type="presParOf" srcId="{6BB55C76-7074-494D-8861-C5060019AD18}" destId="{6F712EAF-71EB-44F0-A39E-64B46141258E}" srcOrd="0" destOrd="0" presId="urn:microsoft.com/office/officeart/2008/layout/HorizontalMultiLevelHierarchy"/>
    <dgm:cxn modelId="{F5C2CBD4-483A-4B40-A620-EC2217502343}" type="presParOf" srcId="{D9AF80F9-D114-41E6-A6DD-791B29B89B34}" destId="{D1F4647B-E40C-4647-97BE-13ECD0D990B2}" srcOrd="3" destOrd="0" presId="urn:microsoft.com/office/officeart/2008/layout/HorizontalMultiLevelHierarchy"/>
    <dgm:cxn modelId="{6F9C2BD3-10C9-457B-84C0-B03ED533F44A}" type="presParOf" srcId="{D1F4647B-E40C-4647-97BE-13ECD0D990B2}" destId="{16000C69-D472-4C66-B6A4-C9670600E7A9}" srcOrd="0" destOrd="0" presId="urn:microsoft.com/office/officeart/2008/layout/HorizontalMultiLevelHierarchy"/>
    <dgm:cxn modelId="{D21DCE5C-9D1D-42F2-83CD-4614335773D2}" type="presParOf" srcId="{D1F4647B-E40C-4647-97BE-13ECD0D990B2}" destId="{EC85C066-5E6E-4AC1-B6F8-6A9C73118E26}" srcOrd="1" destOrd="0" presId="urn:microsoft.com/office/officeart/2008/layout/HorizontalMultiLevelHierarchy"/>
    <dgm:cxn modelId="{90B5BB67-5363-40A7-9A47-2A8ABCA1C62F}" type="presParOf" srcId="{EC85C066-5E6E-4AC1-B6F8-6A9C73118E26}" destId="{3639194C-F71B-4992-86A5-AA77E49BB351}" srcOrd="0" destOrd="0" presId="urn:microsoft.com/office/officeart/2008/layout/HorizontalMultiLevelHierarchy"/>
    <dgm:cxn modelId="{27A7C456-DBE6-4C7C-8B87-860E256A9398}" type="presParOf" srcId="{3639194C-F71B-4992-86A5-AA77E49BB351}" destId="{3EEAA776-12CB-4E4A-892D-94BEA27A8709}" srcOrd="0" destOrd="0" presId="urn:microsoft.com/office/officeart/2008/layout/HorizontalMultiLevelHierarchy"/>
    <dgm:cxn modelId="{253C4A98-11A6-4CE0-8B51-9D290BAEBEDB}" type="presParOf" srcId="{EC85C066-5E6E-4AC1-B6F8-6A9C73118E26}" destId="{2CA6B11F-EEF6-4ECD-AE7B-27CECF2ED1EE}" srcOrd="1" destOrd="0" presId="urn:microsoft.com/office/officeart/2008/layout/HorizontalMultiLevelHierarchy"/>
    <dgm:cxn modelId="{993D9745-EBC6-4F63-B090-5FFFA76DBAA8}" type="presParOf" srcId="{2CA6B11F-EEF6-4ECD-AE7B-27CECF2ED1EE}" destId="{5BCFAA7C-2AB0-435B-AD5B-9BAF2DF884DC}" srcOrd="0" destOrd="0" presId="urn:microsoft.com/office/officeart/2008/layout/HorizontalMultiLevelHierarchy"/>
    <dgm:cxn modelId="{45E115D7-5BF4-46AC-AA2E-235CBB184432}" type="presParOf" srcId="{2CA6B11F-EEF6-4ECD-AE7B-27CECF2ED1EE}" destId="{D99316C7-6F2B-4598-B131-D93D7C167631}" srcOrd="1" destOrd="0" presId="urn:microsoft.com/office/officeart/2008/layout/HorizontalMultiLevelHierarchy"/>
    <dgm:cxn modelId="{13B131FB-17C8-4AFA-9038-3AFAA32A3BD5}" type="presParOf" srcId="{EC85C066-5E6E-4AC1-B6F8-6A9C73118E26}" destId="{D3B74DEE-8680-4CA1-B8E3-B2C50F185C73}" srcOrd="2" destOrd="0" presId="urn:microsoft.com/office/officeart/2008/layout/HorizontalMultiLevelHierarchy"/>
    <dgm:cxn modelId="{B66B5885-EC4C-4AB2-BAD1-FB2DFD7A6121}" type="presParOf" srcId="{D3B74DEE-8680-4CA1-B8E3-B2C50F185C73}" destId="{8C2105FE-A8BB-4291-91CF-EB22CDFC79D7}" srcOrd="0" destOrd="0" presId="urn:microsoft.com/office/officeart/2008/layout/HorizontalMultiLevelHierarchy"/>
    <dgm:cxn modelId="{68B1FAA1-99AE-4DBF-A724-7B0C98ED6E54}" type="presParOf" srcId="{EC85C066-5E6E-4AC1-B6F8-6A9C73118E26}" destId="{58567AA5-A189-4B78-88C6-A6829DCD40B6}" srcOrd="3" destOrd="0" presId="urn:microsoft.com/office/officeart/2008/layout/HorizontalMultiLevelHierarchy"/>
    <dgm:cxn modelId="{BDCC7A31-9723-4A2A-B28B-D955C7BAF9E3}" type="presParOf" srcId="{58567AA5-A189-4B78-88C6-A6829DCD40B6}" destId="{A69DE662-CC38-4271-946A-45B12FC59461}" srcOrd="0" destOrd="0" presId="urn:microsoft.com/office/officeart/2008/layout/HorizontalMultiLevelHierarchy"/>
    <dgm:cxn modelId="{58B9047F-F05F-42B6-BE6A-DB893C7CB746}" type="presParOf" srcId="{58567AA5-A189-4B78-88C6-A6829DCD40B6}" destId="{8CF5258B-F0BC-44DB-96A1-1009C6804737}" srcOrd="1" destOrd="0" presId="urn:microsoft.com/office/officeart/2008/layout/HorizontalMultiLevelHierarchy"/>
    <dgm:cxn modelId="{6F0D728D-0FD5-482C-8218-22A6ABEDF6ED}" type="presParOf" srcId="{D9AF80F9-D114-41E6-A6DD-791B29B89B34}" destId="{034ACC95-55DB-4006-AA49-66000BEC9728}" srcOrd="4" destOrd="0" presId="urn:microsoft.com/office/officeart/2008/layout/HorizontalMultiLevelHierarchy"/>
    <dgm:cxn modelId="{8ED11142-ED59-4DF7-8EDE-3174CD912E57}" type="presParOf" srcId="{034ACC95-55DB-4006-AA49-66000BEC9728}" destId="{A0852EF1-A6A9-48C5-85DA-9A93C377459D}" srcOrd="0" destOrd="0" presId="urn:microsoft.com/office/officeart/2008/layout/HorizontalMultiLevelHierarchy"/>
    <dgm:cxn modelId="{97CBB212-13B5-4BBA-B140-AB5F4CE0CE9C}" type="presParOf" srcId="{D9AF80F9-D114-41E6-A6DD-791B29B89B34}" destId="{0ECB5BAB-9E67-4621-BDEA-7E2F2698CC8E}" srcOrd="5" destOrd="0" presId="urn:microsoft.com/office/officeart/2008/layout/HorizontalMultiLevelHierarchy"/>
    <dgm:cxn modelId="{9D39D4FF-B145-499B-8D41-68E7ECF2A97B}" type="presParOf" srcId="{0ECB5BAB-9E67-4621-BDEA-7E2F2698CC8E}" destId="{7F87EEA6-98C4-47AF-A2CD-B6C1C2BF9745}" srcOrd="0" destOrd="0" presId="urn:microsoft.com/office/officeart/2008/layout/HorizontalMultiLevelHierarchy"/>
    <dgm:cxn modelId="{4BF4B42B-6EEA-433C-8439-80E1EA587ACD}" type="presParOf" srcId="{0ECB5BAB-9E67-4621-BDEA-7E2F2698CC8E}" destId="{744E920C-164B-425D-A676-4BCA8097E421}" srcOrd="1" destOrd="0" presId="urn:microsoft.com/office/officeart/2008/layout/HorizontalMultiLevelHierarchy"/>
    <dgm:cxn modelId="{CB1F0B21-C6D0-4687-98BF-CA9BAD406437}" type="presParOf" srcId="{744E920C-164B-425D-A676-4BCA8097E421}" destId="{5D8D0519-A169-44F0-80F9-85FA909B5D2D}" srcOrd="0" destOrd="0" presId="urn:microsoft.com/office/officeart/2008/layout/HorizontalMultiLevelHierarchy"/>
    <dgm:cxn modelId="{8D63F15E-5F7A-4D95-9B31-AF96EAFD555C}" type="presParOf" srcId="{5D8D0519-A169-44F0-80F9-85FA909B5D2D}" destId="{271DA0FF-3949-401E-A418-4A871D229E23}" srcOrd="0" destOrd="0" presId="urn:microsoft.com/office/officeart/2008/layout/HorizontalMultiLevelHierarchy"/>
    <dgm:cxn modelId="{39E9C643-AFDB-40BA-B7B3-3F17537F1928}" type="presParOf" srcId="{744E920C-164B-425D-A676-4BCA8097E421}" destId="{FCE63148-D2A2-46A3-BD7F-0D096F0E4B9A}" srcOrd="1" destOrd="0" presId="urn:microsoft.com/office/officeart/2008/layout/HorizontalMultiLevelHierarchy"/>
    <dgm:cxn modelId="{F95A9113-3BBA-4015-9843-C91589E0C319}" type="presParOf" srcId="{FCE63148-D2A2-46A3-BD7F-0D096F0E4B9A}" destId="{4CB021C5-DC7C-42CD-AF87-4E0FD58E2A54}" srcOrd="0" destOrd="0" presId="urn:microsoft.com/office/officeart/2008/layout/HorizontalMultiLevelHierarchy"/>
    <dgm:cxn modelId="{B0443C45-8C67-4356-8A9A-8E4C73ABA215}" type="presParOf" srcId="{FCE63148-D2A2-46A3-BD7F-0D096F0E4B9A}" destId="{71D95AFD-57CE-49E7-A268-F33D693DCDE5}" srcOrd="1" destOrd="0" presId="urn:microsoft.com/office/officeart/2008/layout/HorizontalMultiLevelHierarchy"/>
    <dgm:cxn modelId="{5DA0F20D-9046-45E2-AE41-41092C67D452}" type="presParOf" srcId="{744E920C-164B-425D-A676-4BCA8097E421}" destId="{DA9A30BC-66EC-4B32-A526-97703BCF7292}" srcOrd="2" destOrd="0" presId="urn:microsoft.com/office/officeart/2008/layout/HorizontalMultiLevelHierarchy"/>
    <dgm:cxn modelId="{74C43F7E-5936-4752-B2B9-B3D590B417F3}" type="presParOf" srcId="{DA9A30BC-66EC-4B32-A526-97703BCF7292}" destId="{3DAE521A-031F-4AA5-8E7B-3A0814028202}" srcOrd="0" destOrd="0" presId="urn:microsoft.com/office/officeart/2008/layout/HorizontalMultiLevelHierarchy"/>
    <dgm:cxn modelId="{0E2D7BEA-913C-41E7-BB45-80569A8FC4BE}" type="presParOf" srcId="{744E920C-164B-425D-A676-4BCA8097E421}" destId="{879F8F25-8003-41D9-B05C-9502914DEB08}" srcOrd="3" destOrd="0" presId="urn:microsoft.com/office/officeart/2008/layout/HorizontalMultiLevelHierarchy"/>
    <dgm:cxn modelId="{F6B92024-3927-44BB-B4DA-6E4E317CC3B9}" type="presParOf" srcId="{879F8F25-8003-41D9-B05C-9502914DEB08}" destId="{C53931E1-CB86-46E8-9A44-198BC06765AF}" srcOrd="0" destOrd="0" presId="urn:microsoft.com/office/officeart/2008/layout/HorizontalMultiLevelHierarchy"/>
    <dgm:cxn modelId="{74320808-27EC-45AF-8FDD-2C0C7AF5888F}" type="presParOf" srcId="{879F8F25-8003-41D9-B05C-9502914DEB08}" destId="{28518997-2690-4F4C-9285-D3C6D51BD535}" srcOrd="1" destOrd="0" presId="urn:microsoft.com/office/officeart/2008/layout/HorizontalMultiLevelHierarchy"/>
    <dgm:cxn modelId="{ADE41664-6E3B-451D-9865-57993AC16C38}" type="presParOf" srcId="{744E920C-164B-425D-A676-4BCA8097E421}" destId="{0E23079D-1B46-446D-BBF3-8C4F0012244B}" srcOrd="4" destOrd="0" presId="urn:microsoft.com/office/officeart/2008/layout/HorizontalMultiLevelHierarchy"/>
    <dgm:cxn modelId="{0AEA6BC5-1B87-4C3B-975B-0671D9210154}" type="presParOf" srcId="{0E23079D-1B46-446D-BBF3-8C4F0012244B}" destId="{9F933976-47A5-42E5-8817-EB376982F9C0}" srcOrd="0" destOrd="0" presId="urn:microsoft.com/office/officeart/2008/layout/HorizontalMultiLevelHierarchy"/>
    <dgm:cxn modelId="{FD614723-93F1-4691-8877-3A71B9FB0846}" type="presParOf" srcId="{744E920C-164B-425D-A676-4BCA8097E421}" destId="{1516E6D4-1A06-4131-9BEF-BAB04451C939}" srcOrd="5" destOrd="0" presId="urn:microsoft.com/office/officeart/2008/layout/HorizontalMultiLevelHierarchy"/>
    <dgm:cxn modelId="{DD4B1DD8-5F0F-4DFE-8997-78994B1116A6}" type="presParOf" srcId="{1516E6D4-1A06-4131-9BEF-BAB04451C939}" destId="{070C30A4-1AE3-45D6-A04D-32A47CA083ED}" srcOrd="0" destOrd="0" presId="urn:microsoft.com/office/officeart/2008/layout/HorizontalMultiLevelHierarchy"/>
    <dgm:cxn modelId="{77FBD4D6-5438-485E-9B54-786A1FD12D95}" type="presParOf" srcId="{1516E6D4-1A06-4131-9BEF-BAB04451C939}" destId="{574027C5-C999-47C8-A324-EC198790F41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3079D-1B46-446D-BBF3-8C4F0012244B}">
      <dsp:nvSpPr>
        <dsp:cNvPr id="0" name=""/>
        <dsp:cNvSpPr/>
      </dsp:nvSpPr>
      <dsp:spPr>
        <a:xfrm>
          <a:off x="2981846" y="3455180"/>
          <a:ext cx="338230" cy="644494"/>
        </a:xfrm>
        <a:custGeom>
          <a:avLst/>
          <a:gdLst/>
          <a:ahLst/>
          <a:cxnLst/>
          <a:rect l="0" t="0" r="0" b="0"/>
          <a:pathLst>
            <a:path>
              <a:moveTo>
                <a:pt x="0" y="0"/>
              </a:moveTo>
              <a:lnTo>
                <a:pt x="169115" y="0"/>
              </a:lnTo>
              <a:lnTo>
                <a:pt x="169115" y="644494"/>
              </a:lnTo>
              <a:lnTo>
                <a:pt x="338230" y="644494"/>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2"/>
            </a:solidFill>
            <a:latin typeface="Times New Roman" panose="02020603050405020304" pitchFamily="18" charset="0"/>
            <a:cs typeface="Times New Roman" panose="02020603050405020304" pitchFamily="18" charset="0"/>
          </a:endParaRPr>
        </a:p>
      </dsp:txBody>
      <dsp:txXfrm>
        <a:off x="3132765" y="3759231"/>
        <a:ext cx="36392" cy="36392"/>
      </dsp:txXfrm>
    </dsp:sp>
    <dsp:sp modelId="{DA9A30BC-66EC-4B32-A526-97703BCF7292}">
      <dsp:nvSpPr>
        <dsp:cNvPr id="0" name=""/>
        <dsp:cNvSpPr/>
      </dsp:nvSpPr>
      <dsp:spPr>
        <a:xfrm>
          <a:off x="2981846" y="3409460"/>
          <a:ext cx="338230" cy="91440"/>
        </a:xfrm>
        <a:custGeom>
          <a:avLst/>
          <a:gdLst/>
          <a:ahLst/>
          <a:cxnLst/>
          <a:rect l="0" t="0" r="0" b="0"/>
          <a:pathLst>
            <a:path>
              <a:moveTo>
                <a:pt x="0" y="45720"/>
              </a:moveTo>
              <a:lnTo>
                <a:pt x="338230" y="4572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2"/>
            </a:solidFill>
            <a:latin typeface="Times New Roman" panose="02020603050405020304" pitchFamily="18" charset="0"/>
            <a:cs typeface="Times New Roman" panose="02020603050405020304" pitchFamily="18" charset="0"/>
          </a:endParaRPr>
        </a:p>
      </dsp:txBody>
      <dsp:txXfrm>
        <a:off x="3142505" y="3446724"/>
        <a:ext cx="16911" cy="16911"/>
      </dsp:txXfrm>
    </dsp:sp>
    <dsp:sp modelId="{5D8D0519-A169-44F0-80F9-85FA909B5D2D}">
      <dsp:nvSpPr>
        <dsp:cNvPr id="0" name=""/>
        <dsp:cNvSpPr/>
      </dsp:nvSpPr>
      <dsp:spPr>
        <a:xfrm>
          <a:off x="2981846" y="2810685"/>
          <a:ext cx="338230" cy="644494"/>
        </a:xfrm>
        <a:custGeom>
          <a:avLst/>
          <a:gdLst/>
          <a:ahLst/>
          <a:cxnLst/>
          <a:rect l="0" t="0" r="0" b="0"/>
          <a:pathLst>
            <a:path>
              <a:moveTo>
                <a:pt x="0" y="644494"/>
              </a:moveTo>
              <a:lnTo>
                <a:pt x="169115" y="644494"/>
              </a:lnTo>
              <a:lnTo>
                <a:pt x="169115" y="0"/>
              </a:lnTo>
              <a:lnTo>
                <a:pt x="338230" y="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2"/>
            </a:solidFill>
            <a:latin typeface="Times New Roman" panose="02020603050405020304" pitchFamily="18" charset="0"/>
            <a:cs typeface="Times New Roman" panose="02020603050405020304" pitchFamily="18" charset="0"/>
          </a:endParaRPr>
        </a:p>
      </dsp:txBody>
      <dsp:txXfrm>
        <a:off x="3132765" y="3114736"/>
        <a:ext cx="36392" cy="36392"/>
      </dsp:txXfrm>
    </dsp:sp>
    <dsp:sp modelId="{034ACC95-55DB-4006-AA49-66000BEC9728}">
      <dsp:nvSpPr>
        <dsp:cNvPr id="0" name=""/>
        <dsp:cNvSpPr/>
      </dsp:nvSpPr>
      <dsp:spPr>
        <a:xfrm>
          <a:off x="952460" y="2084708"/>
          <a:ext cx="338230" cy="1370472"/>
        </a:xfrm>
        <a:custGeom>
          <a:avLst/>
          <a:gdLst/>
          <a:ahLst/>
          <a:cxnLst/>
          <a:rect l="0" t="0" r="0" b="0"/>
          <a:pathLst>
            <a:path>
              <a:moveTo>
                <a:pt x="0" y="0"/>
              </a:moveTo>
              <a:lnTo>
                <a:pt x="169115" y="0"/>
              </a:lnTo>
              <a:lnTo>
                <a:pt x="169115" y="1370472"/>
              </a:lnTo>
              <a:lnTo>
                <a:pt x="338230" y="1370472"/>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2"/>
            </a:solidFill>
            <a:latin typeface="Times New Roman" panose="02020603050405020304" pitchFamily="18" charset="0"/>
            <a:cs typeface="Times New Roman" panose="02020603050405020304" pitchFamily="18" charset="0"/>
          </a:endParaRPr>
        </a:p>
      </dsp:txBody>
      <dsp:txXfrm>
        <a:off x="1086286" y="2734654"/>
        <a:ext cx="70579" cy="70579"/>
      </dsp:txXfrm>
    </dsp:sp>
    <dsp:sp modelId="{D3B74DEE-8680-4CA1-B8E3-B2C50F185C73}">
      <dsp:nvSpPr>
        <dsp:cNvPr id="0" name=""/>
        <dsp:cNvSpPr/>
      </dsp:nvSpPr>
      <dsp:spPr>
        <a:xfrm>
          <a:off x="2981846" y="1843943"/>
          <a:ext cx="338230" cy="322247"/>
        </a:xfrm>
        <a:custGeom>
          <a:avLst/>
          <a:gdLst/>
          <a:ahLst/>
          <a:cxnLst/>
          <a:rect l="0" t="0" r="0" b="0"/>
          <a:pathLst>
            <a:path>
              <a:moveTo>
                <a:pt x="0" y="0"/>
              </a:moveTo>
              <a:lnTo>
                <a:pt x="169115" y="0"/>
              </a:lnTo>
              <a:lnTo>
                <a:pt x="169115" y="322247"/>
              </a:lnTo>
              <a:lnTo>
                <a:pt x="338230" y="322247"/>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2"/>
            </a:solidFill>
            <a:latin typeface="Times New Roman" panose="02020603050405020304" pitchFamily="18" charset="0"/>
            <a:cs typeface="Times New Roman" panose="02020603050405020304" pitchFamily="18" charset="0"/>
          </a:endParaRPr>
        </a:p>
      </dsp:txBody>
      <dsp:txXfrm>
        <a:off x="3139282" y="1993388"/>
        <a:ext cx="23358" cy="23358"/>
      </dsp:txXfrm>
    </dsp:sp>
    <dsp:sp modelId="{3639194C-F71B-4992-86A5-AA77E49BB351}">
      <dsp:nvSpPr>
        <dsp:cNvPr id="0" name=""/>
        <dsp:cNvSpPr/>
      </dsp:nvSpPr>
      <dsp:spPr>
        <a:xfrm>
          <a:off x="2981846" y="1521695"/>
          <a:ext cx="338230" cy="322247"/>
        </a:xfrm>
        <a:custGeom>
          <a:avLst/>
          <a:gdLst/>
          <a:ahLst/>
          <a:cxnLst/>
          <a:rect l="0" t="0" r="0" b="0"/>
          <a:pathLst>
            <a:path>
              <a:moveTo>
                <a:pt x="0" y="322247"/>
              </a:moveTo>
              <a:lnTo>
                <a:pt x="169115" y="322247"/>
              </a:lnTo>
              <a:lnTo>
                <a:pt x="169115" y="0"/>
              </a:lnTo>
              <a:lnTo>
                <a:pt x="338230" y="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2"/>
            </a:solidFill>
            <a:latin typeface="Times New Roman" panose="02020603050405020304" pitchFamily="18" charset="0"/>
            <a:cs typeface="Times New Roman" panose="02020603050405020304" pitchFamily="18" charset="0"/>
          </a:endParaRPr>
        </a:p>
      </dsp:txBody>
      <dsp:txXfrm>
        <a:off x="3139282" y="1671140"/>
        <a:ext cx="23358" cy="23358"/>
      </dsp:txXfrm>
    </dsp:sp>
    <dsp:sp modelId="{6BB55C76-7074-494D-8861-C5060019AD18}">
      <dsp:nvSpPr>
        <dsp:cNvPr id="0" name=""/>
        <dsp:cNvSpPr/>
      </dsp:nvSpPr>
      <dsp:spPr>
        <a:xfrm>
          <a:off x="952460" y="1843943"/>
          <a:ext cx="338230" cy="240765"/>
        </a:xfrm>
        <a:custGeom>
          <a:avLst/>
          <a:gdLst/>
          <a:ahLst/>
          <a:cxnLst/>
          <a:rect l="0" t="0" r="0" b="0"/>
          <a:pathLst>
            <a:path>
              <a:moveTo>
                <a:pt x="0" y="240765"/>
              </a:moveTo>
              <a:lnTo>
                <a:pt x="169115" y="240765"/>
              </a:lnTo>
              <a:lnTo>
                <a:pt x="169115" y="0"/>
              </a:lnTo>
              <a:lnTo>
                <a:pt x="338230" y="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2"/>
            </a:solidFill>
            <a:latin typeface="Times New Roman" panose="02020603050405020304" pitchFamily="18" charset="0"/>
            <a:cs typeface="Times New Roman" panose="02020603050405020304" pitchFamily="18" charset="0"/>
          </a:endParaRPr>
        </a:p>
      </dsp:txBody>
      <dsp:txXfrm>
        <a:off x="1111196" y="1953946"/>
        <a:ext cx="20758" cy="20758"/>
      </dsp:txXfrm>
    </dsp:sp>
    <dsp:sp modelId="{EB89046A-7A9B-4866-BFAA-4A38987B0107}">
      <dsp:nvSpPr>
        <dsp:cNvPr id="0" name=""/>
        <dsp:cNvSpPr/>
      </dsp:nvSpPr>
      <dsp:spPr>
        <a:xfrm>
          <a:off x="2981846" y="527465"/>
          <a:ext cx="338230" cy="91440"/>
        </a:xfrm>
        <a:custGeom>
          <a:avLst/>
          <a:gdLst/>
          <a:ahLst/>
          <a:cxnLst/>
          <a:rect l="0" t="0" r="0" b="0"/>
          <a:pathLst>
            <a:path>
              <a:moveTo>
                <a:pt x="0" y="45720"/>
              </a:moveTo>
              <a:lnTo>
                <a:pt x="338230" y="4572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2"/>
            </a:solidFill>
            <a:latin typeface="Times New Roman" panose="02020603050405020304" pitchFamily="18" charset="0"/>
            <a:cs typeface="Times New Roman" panose="02020603050405020304" pitchFamily="18" charset="0"/>
          </a:endParaRPr>
        </a:p>
      </dsp:txBody>
      <dsp:txXfrm>
        <a:off x="3142505" y="564729"/>
        <a:ext cx="16911" cy="16911"/>
      </dsp:txXfrm>
    </dsp:sp>
    <dsp:sp modelId="{5D9C239C-B4CE-4B7B-BEC4-43F4008BED29}">
      <dsp:nvSpPr>
        <dsp:cNvPr id="0" name=""/>
        <dsp:cNvSpPr/>
      </dsp:nvSpPr>
      <dsp:spPr>
        <a:xfrm>
          <a:off x="952460" y="573185"/>
          <a:ext cx="338230" cy="1511523"/>
        </a:xfrm>
        <a:custGeom>
          <a:avLst/>
          <a:gdLst/>
          <a:ahLst/>
          <a:cxnLst/>
          <a:rect l="0" t="0" r="0" b="0"/>
          <a:pathLst>
            <a:path>
              <a:moveTo>
                <a:pt x="0" y="1511523"/>
              </a:moveTo>
              <a:lnTo>
                <a:pt x="169115" y="1511523"/>
              </a:lnTo>
              <a:lnTo>
                <a:pt x="169115" y="0"/>
              </a:lnTo>
              <a:lnTo>
                <a:pt x="338230" y="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2"/>
            </a:solidFill>
            <a:latin typeface="Times New Roman" panose="02020603050405020304" pitchFamily="18" charset="0"/>
            <a:cs typeface="Times New Roman" panose="02020603050405020304" pitchFamily="18" charset="0"/>
          </a:endParaRPr>
        </a:p>
      </dsp:txBody>
      <dsp:txXfrm>
        <a:off x="1082853" y="1290224"/>
        <a:ext cx="77445" cy="77445"/>
      </dsp:txXfrm>
    </dsp:sp>
    <dsp:sp modelId="{99DA0DDB-276F-4C6B-8763-99194C63D2A6}">
      <dsp:nvSpPr>
        <dsp:cNvPr id="0" name=""/>
        <dsp:cNvSpPr/>
      </dsp:nvSpPr>
      <dsp:spPr>
        <a:xfrm rot="16200000">
          <a:off x="-662168" y="1826910"/>
          <a:ext cx="2713662" cy="515595"/>
        </a:xfrm>
        <a:prstGeom prst="rect">
          <a:avLst/>
        </a:prstGeom>
        <a:solidFill>
          <a:schemeClr val="accent3">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i="1" kern="1200">
              <a:solidFill>
                <a:schemeClr val="tx2"/>
              </a:solidFill>
              <a:latin typeface="Times New Roman" panose="02020603050405020304" pitchFamily="18" charset="0"/>
              <a:cs typeface="Times New Roman" panose="02020603050405020304" pitchFamily="18" charset="0"/>
            </a:rPr>
            <a:t>Thân bài</a:t>
          </a:r>
        </a:p>
      </dsp:txBody>
      <dsp:txXfrm>
        <a:off x="-662168" y="1826910"/>
        <a:ext cx="2713662" cy="515595"/>
      </dsp:txXfrm>
    </dsp:sp>
    <dsp:sp modelId="{11CAD690-8540-4D0A-8CA2-5A54A1F313C3}">
      <dsp:nvSpPr>
        <dsp:cNvPr id="0" name=""/>
        <dsp:cNvSpPr/>
      </dsp:nvSpPr>
      <dsp:spPr>
        <a:xfrm>
          <a:off x="1290691" y="2255"/>
          <a:ext cx="1691154" cy="1141859"/>
        </a:xfrm>
        <a:prstGeom prst="rect">
          <a:avLst/>
        </a:prstGeom>
        <a:solidFill>
          <a:schemeClr val="accent2">
            <a:lumMod val="40000"/>
            <a:lumOff val="60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1" kern="1200">
              <a:solidFill>
                <a:schemeClr val="tx2"/>
              </a:solidFill>
              <a:latin typeface="Times New Roman" panose="02020603050405020304" pitchFamily="18" charset="0"/>
              <a:cs typeface="Times New Roman" panose="02020603050405020304" pitchFamily="18" charset="0"/>
            </a:rPr>
            <a:t>Khái quát chủ đề của truyện</a:t>
          </a:r>
        </a:p>
      </dsp:txBody>
      <dsp:txXfrm>
        <a:off x="1290691" y="2255"/>
        <a:ext cx="1691154" cy="1141859"/>
      </dsp:txXfrm>
    </dsp:sp>
    <dsp:sp modelId="{E3C36629-6CE8-4A4B-B5DF-6C437DE88106}">
      <dsp:nvSpPr>
        <dsp:cNvPr id="0" name=""/>
        <dsp:cNvSpPr/>
      </dsp:nvSpPr>
      <dsp:spPr>
        <a:xfrm>
          <a:off x="3320077" y="16769"/>
          <a:ext cx="5306302" cy="1112831"/>
        </a:xfrm>
        <a:prstGeom prst="rect">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2"/>
              </a:solidFill>
              <a:latin typeface="Times New Roman" panose="02020603050405020304" pitchFamily="18" charset="0"/>
              <a:cs typeface="Times New Roman" panose="02020603050405020304" pitchFamily="18" charset="0"/>
            </a:rPr>
            <a:t>“Chừng ấy người trong bóng tối mong đợi một cái gì tươi sáng cho sự sống nghèo khổ hàng ngày của họ.”</a:t>
          </a:r>
        </a:p>
      </dsp:txBody>
      <dsp:txXfrm>
        <a:off x="3320077" y="16769"/>
        <a:ext cx="5306302" cy="1112831"/>
      </dsp:txXfrm>
    </dsp:sp>
    <dsp:sp modelId="{16000C69-D472-4C66-B6A4-C9670600E7A9}">
      <dsp:nvSpPr>
        <dsp:cNvPr id="0" name=""/>
        <dsp:cNvSpPr/>
      </dsp:nvSpPr>
      <dsp:spPr>
        <a:xfrm>
          <a:off x="1290691" y="1273013"/>
          <a:ext cx="1691154" cy="1141859"/>
        </a:xfrm>
        <a:prstGeom prst="rect">
          <a:avLst/>
        </a:prstGeom>
        <a:solidFill>
          <a:schemeClr val="accent2">
            <a:lumMod val="40000"/>
            <a:lumOff val="60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1" kern="1200">
              <a:solidFill>
                <a:schemeClr val="tx2"/>
              </a:solidFill>
              <a:latin typeface="Times New Roman" panose="02020603050405020304" pitchFamily="18" charset="0"/>
              <a:cs typeface="Times New Roman" panose="02020603050405020304" pitchFamily="18" charset="0"/>
            </a:rPr>
            <a:t>Phân tích cuộc sống nghèo khổ, mòn mỏi, tù túng của các nhân vật</a:t>
          </a:r>
        </a:p>
      </dsp:txBody>
      <dsp:txXfrm>
        <a:off x="1290691" y="1273013"/>
        <a:ext cx="1691154" cy="1141859"/>
      </dsp:txXfrm>
    </dsp:sp>
    <dsp:sp modelId="{5BCFAA7C-2AB0-435B-AD5B-9BAF2DF884DC}">
      <dsp:nvSpPr>
        <dsp:cNvPr id="0" name=""/>
        <dsp:cNvSpPr/>
      </dsp:nvSpPr>
      <dsp:spPr>
        <a:xfrm>
          <a:off x="3320077" y="1263897"/>
          <a:ext cx="5950395" cy="515595"/>
        </a:xfrm>
        <a:prstGeom prst="rect">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2"/>
              </a:solidFill>
              <a:latin typeface="Times New Roman" panose="02020603050405020304" pitchFamily="18" charset="0"/>
              <a:cs typeface="Times New Roman" panose="02020603050405020304" pitchFamily="18" charset="0"/>
            </a:rPr>
            <a:t>Cảnh sống nghèo khổ, tù túng</a:t>
          </a:r>
        </a:p>
      </dsp:txBody>
      <dsp:txXfrm>
        <a:off x="3320077" y="1263897"/>
        <a:ext cx="5950395" cy="515595"/>
      </dsp:txXfrm>
    </dsp:sp>
    <dsp:sp modelId="{A69DE662-CC38-4271-946A-45B12FC59461}">
      <dsp:nvSpPr>
        <dsp:cNvPr id="0" name=""/>
        <dsp:cNvSpPr/>
      </dsp:nvSpPr>
      <dsp:spPr>
        <a:xfrm>
          <a:off x="3320077" y="1908392"/>
          <a:ext cx="5950395" cy="515595"/>
        </a:xfrm>
        <a:prstGeom prst="rect">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2"/>
              </a:solidFill>
              <a:latin typeface="Times New Roman" panose="02020603050405020304" pitchFamily="18" charset="0"/>
              <a:cs typeface="Times New Roman" panose="02020603050405020304" pitchFamily="18" charset="0"/>
            </a:rPr>
            <a:t>Bức tranh không gian phố huyện ngập đầy bóng tối</a:t>
          </a:r>
        </a:p>
      </dsp:txBody>
      <dsp:txXfrm>
        <a:off x="3320077" y="1908392"/>
        <a:ext cx="5950395" cy="515595"/>
      </dsp:txXfrm>
    </dsp:sp>
    <dsp:sp modelId="{7F87EEA6-98C4-47AF-A2CD-B6C1C2BF9745}">
      <dsp:nvSpPr>
        <dsp:cNvPr id="0" name=""/>
        <dsp:cNvSpPr/>
      </dsp:nvSpPr>
      <dsp:spPr>
        <a:xfrm>
          <a:off x="1290691" y="2743199"/>
          <a:ext cx="1691154" cy="1423962"/>
        </a:xfrm>
        <a:prstGeom prst="rect">
          <a:avLst/>
        </a:prstGeom>
        <a:solidFill>
          <a:schemeClr val="accent2">
            <a:lumMod val="40000"/>
            <a:lumOff val="60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1" kern="1200">
              <a:solidFill>
                <a:schemeClr val="tx2"/>
              </a:solidFill>
              <a:latin typeface="Times New Roman" panose="02020603050405020304" pitchFamily="18" charset="0"/>
              <a:cs typeface="Times New Roman" panose="02020603050405020304" pitchFamily="18" charset="0"/>
            </a:rPr>
            <a:t>Phân tích những mong đợi của nhân vật thể hiện trong cảnh đợi tàu.</a:t>
          </a:r>
        </a:p>
      </dsp:txBody>
      <dsp:txXfrm>
        <a:off x="1290691" y="2743199"/>
        <a:ext cx="1691154" cy="1423962"/>
      </dsp:txXfrm>
    </dsp:sp>
    <dsp:sp modelId="{4CB021C5-DC7C-42CD-AF87-4E0FD58E2A54}">
      <dsp:nvSpPr>
        <dsp:cNvPr id="0" name=""/>
        <dsp:cNvSpPr/>
      </dsp:nvSpPr>
      <dsp:spPr>
        <a:xfrm>
          <a:off x="3320077" y="2552887"/>
          <a:ext cx="5950395" cy="515595"/>
        </a:xfrm>
        <a:prstGeom prst="rect">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2"/>
              </a:solidFill>
              <a:latin typeface="Times New Roman" panose="02020603050405020304" pitchFamily="18" charset="0"/>
              <a:cs typeface="Times New Roman" panose="02020603050405020304" pitchFamily="18" charset="0"/>
            </a:rPr>
            <a:t>Nguyên nhân đợi tàu</a:t>
          </a:r>
        </a:p>
      </dsp:txBody>
      <dsp:txXfrm>
        <a:off x="3320077" y="2552887"/>
        <a:ext cx="5950395" cy="515595"/>
      </dsp:txXfrm>
    </dsp:sp>
    <dsp:sp modelId="{C53931E1-CB86-46E8-9A44-198BC06765AF}">
      <dsp:nvSpPr>
        <dsp:cNvPr id="0" name=""/>
        <dsp:cNvSpPr/>
      </dsp:nvSpPr>
      <dsp:spPr>
        <a:xfrm>
          <a:off x="3320077" y="3197382"/>
          <a:ext cx="5950395" cy="515595"/>
        </a:xfrm>
        <a:prstGeom prst="rect">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2"/>
              </a:solidFill>
              <a:latin typeface="Times New Roman" panose="02020603050405020304" pitchFamily="18" charset="0"/>
              <a:cs typeface="Times New Roman" panose="02020603050405020304" pitchFamily="18" charset="0"/>
            </a:rPr>
            <a:t>Hình ảnh đoàn tàu trong cảm nhận của Liên và An</a:t>
          </a:r>
        </a:p>
      </dsp:txBody>
      <dsp:txXfrm>
        <a:off x="3320077" y="3197382"/>
        <a:ext cx="5950395" cy="515595"/>
      </dsp:txXfrm>
    </dsp:sp>
    <dsp:sp modelId="{070C30A4-1AE3-45D6-A04D-32A47CA083ED}">
      <dsp:nvSpPr>
        <dsp:cNvPr id="0" name=""/>
        <dsp:cNvSpPr/>
      </dsp:nvSpPr>
      <dsp:spPr>
        <a:xfrm>
          <a:off x="3320077" y="3841877"/>
          <a:ext cx="5950395" cy="515595"/>
        </a:xfrm>
        <a:prstGeom prst="rect">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2"/>
              </a:solidFill>
              <a:latin typeface="Times New Roman" panose="02020603050405020304" pitchFamily="18" charset="0"/>
              <a:cs typeface="Times New Roman" panose="02020603050405020304" pitchFamily="18" charset="0"/>
            </a:rPr>
            <a:t>Ý nghĩa biểu tượng của đoàn tàu</a:t>
          </a:r>
        </a:p>
      </dsp:txBody>
      <dsp:txXfrm>
        <a:off x="3320077" y="3841877"/>
        <a:ext cx="5950395" cy="51559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8" name="Google Shape;14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899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11dbf25a35c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11dbf25a35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65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9130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11dbf25a35c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11dbf25a35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264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560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11560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312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6863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723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30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528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11dbf25a35c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11dbf25a35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099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748630" y="-147805"/>
            <a:ext cx="3959709" cy="6302524"/>
          </a:xfrm>
          <a:custGeom>
            <a:avLst/>
            <a:gdLst/>
            <a:ahLst/>
            <a:cxnLst/>
            <a:rect l="l" t="t" r="r" b="b"/>
            <a:pathLst>
              <a:path w="76579" h="121888" extrusionOk="0">
                <a:moveTo>
                  <a:pt x="76579" y="1"/>
                </a:moveTo>
                <a:cubicBezTo>
                  <a:pt x="61514" y="982"/>
                  <a:pt x="48435" y="15864"/>
                  <a:pt x="45331" y="29788"/>
                </a:cubicBezTo>
                <a:cubicBezTo>
                  <a:pt x="43094" y="39694"/>
                  <a:pt x="45126" y="48642"/>
                  <a:pt x="46518" y="58365"/>
                </a:cubicBezTo>
                <a:cubicBezTo>
                  <a:pt x="47340" y="63912"/>
                  <a:pt x="48070" y="68865"/>
                  <a:pt x="43574" y="73019"/>
                </a:cubicBezTo>
                <a:cubicBezTo>
                  <a:pt x="32070" y="83633"/>
                  <a:pt x="13992" y="82514"/>
                  <a:pt x="4268" y="96529"/>
                </a:cubicBezTo>
                <a:cubicBezTo>
                  <a:pt x="183" y="102441"/>
                  <a:pt x="0" y="108855"/>
                  <a:pt x="2009" y="115565"/>
                </a:cubicBezTo>
                <a:cubicBezTo>
                  <a:pt x="2579" y="117528"/>
                  <a:pt x="3538" y="119697"/>
                  <a:pt x="4291" y="121888"/>
                </a:cubicBezTo>
                <a:lnTo>
                  <a:pt x="72927" y="121888"/>
                </a:lnTo>
                <a:cubicBezTo>
                  <a:pt x="74936" y="121888"/>
                  <a:pt x="76579" y="120244"/>
                  <a:pt x="76579" y="118259"/>
                </a:cubicBezTo>
                <a:lnTo>
                  <a:pt x="76579" y="47340"/>
                </a:lnTo>
                <a:lnTo>
                  <a:pt x="76579" y="24675"/>
                </a:lnTo>
                <a:lnTo>
                  <a:pt x="76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90559" y="1818812"/>
            <a:ext cx="4908645" cy="4859057"/>
          </a:xfrm>
          <a:custGeom>
            <a:avLst/>
            <a:gdLst/>
            <a:ahLst/>
            <a:cxnLst/>
            <a:rect l="l" t="t" r="r" b="b"/>
            <a:pathLst>
              <a:path w="94931" h="93972" extrusionOk="0">
                <a:moveTo>
                  <a:pt x="0" y="0"/>
                </a:moveTo>
                <a:lnTo>
                  <a:pt x="0" y="90343"/>
                </a:lnTo>
                <a:cubicBezTo>
                  <a:pt x="0" y="92328"/>
                  <a:pt x="1644" y="93972"/>
                  <a:pt x="3652" y="93972"/>
                </a:cubicBezTo>
                <a:lnTo>
                  <a:pt x="93356" y="93972"/>
                </a:lnTo>
                <a:cubicBezTo>
                  <a:pt x="93333" y="93903"/>
                  <a:pt x="93310" y="93835"/>
                  <a:pt x="93287" y="93766"/>
                </a:cubicBezTo>
                <a:cubicBezTo>
                  <a:pt x="91667" y="88151"/>
                  <a:pt x="94931" y="82148"/>
                  <a:pt x="93926" y="76625"/>
                </a:cubicBezTo>
                <a:cubicBezTo>
                  <a:pt x="92808" y="70599"/>
                  <a:pt x="88015" y="66079"/>
                  <a:pt x="83062" y="62907"/>
                </a:cubicBezTo>
                <a:cubicBezTo>
                  <a:pt x="77529" y="59358"/>
                  <a:pt x="71634" y="58439"/>
                  <a:pt x="65587" y="58439"/>
                </a:cubicBezTo>
                <a:cubicBezTo>
                  <a:pt x="59099" y="58439"/>
                  <a:pt x="52437" y="59497"/>
                  <a:pt x="45859" y="59497"/>
                </a:cubicBezTo>
                <a:cubicBezTo>
                  <a:pt x="41851" y="59497"/>
                  <a:pt x="37874" y="59104"/>
                  <a:pt x="33987" y="57839"/>
                </a:cubicBezTo>
                <a:cubicBezTo>
                  <a:pt x="15362" y="51768"/>
                  <a:pt x="16937" y="34832"/>
                  <a:pt x="12189" y="18991"/>
                </a:cubicBezTo>
                <a:cubicBezTo>
                  <a:pt x="10021" y="11732"/>
                  <a:pt x="5729" y="495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258073">
            <a:off x="-884008" y="2744056"/>
            <a:ext cx="2046951" cy="3500593"/>
          </a:xfrm>
          <a:custGeom>
            <a:avLst/>
            <a:gdLst/>
            <a:ahLst/>
            <a:cxnLst/>
            <a:rect l="l" t="t" r="r" b="b"/>
            <a:pathLst>
              <a:path w="50947" h="87127" extrusionOk="0">
                <a:moveTo>
                  <a:pt x="579" y="1"/>
                </a:moveTo>
                <a:lnTo>
                  <a:pt x="1" y="59"/>
                </a:lnTo>
                <a:cubicBezTo>
                  <a:pt x="59" y="622"/>
                  <a:pt x="145" y="1229"/>
                  <a:pt x="261" y="1822"/>
                </a:cubicBezTo>
                <a:lnTo>
                  <a:pt x="839" y="1706"/>
                </a:lnTo>
                <a:cubicBezTo>
                  <a:pt x="723" y="1128"/>
                  <a:pt x="637" y="550"/>
                  <a:pt x="579" y="1"/>
                </a:cubicBezTo>
                <a:close/>
                <a:moveTo>
                  <a:pt x="1243" y="3396"/>
                </a:moveTo>
                <a:lnTo>
                  <a:pt x="680" y="3555"/>
                </a:lnTo>
                <a:cubicBezTo>
                  <a:pt x="839" y="4104"/>
                  <a:pt x="1027" y="4682"/>
                  <a:pt x="1229" y="5246"/>
                </a:cubicBezTo>
                <a:lnTo>
                  <a:pt x="1778" y="5044"/>
                </a:lnTo>
                <a:cubicBezTo>
                  <a:pt x="1576" y="4495"/>
                  <a:pt x="1402" y="3931"/>
                  <a:pt x="1243" y="3396"/>
                </a:cubicBezTo>
                <a:close/>
                <a:moveTo>
                  <a:pt x="2428" y="6662"/>
                </a:moveTo>
                <a:lnTo>
                  <a:pt x="1879" y="6893"/>
                </a:lnTo>
                <a:cubicBezTo>
                  <a:pt x="2110" y="7428"/>
                  <a:pt x="2370" y="7962"/>
                  <a:pt x="2645" y="8497"/>
                </a:cubicBezTo>
                <a:lnTo>
                  <a:pt x="3165" y="8237"/>
                </a:lnTo>
                <a:cubicBezTo>
                  <a:pt x="2905" y="7702"/>
                  <a:pt x="2645" y="7182"/>
                  <a:pt x="2428" y="6662"/>
                </a:cubicBezTo>
                <a:close/>
                <a:moveTo>
                  <a:pt x="30216" y="8717"/>
                </a:moveTo>
                <a:cubicBezTo>
                  <a:pt x="29886" y="8717"/>
                  <a:pt x="29549" y="8746"/>
                  <a:pt x="29216" y="8800"/>
                </a:cubicBezTo>
                <a:lnTo>
                  <a:pt x="29303" y="9378"/>
                </a:lnTo>
                <a:cubicBezTo>
                  <a:pt x="29603" y="9326"/>
                  <a:pt x="29899" y="9300"/>
                  <a:pt x="30187" y="9300"/>
                </a:cubicBezTo>
                <a:cubicBezTo>
                  <a:pt x="30454" y="9300"/>
                  <a:pt x="30714" y="9322"/>
                  <a:pt x="30964" y="9364"/>
                </a:cubicBezTo>
                <a:lnTo>
                  <a:pt x="31051" y="8786"/>
                </a:lnTo>
                <a:cubicBezTo>
                  <a:pt x="30783" y="8739"/>
                  <a:pt x="30502" y="8717"/>
                  <a:pt x="30216" y="8717"/>
                </a:cubicBezTo>
                <a:close/>
                <a:moveTo>
                  <a:pt x="27468" y="9349"/>
                </a:moveTo>
                <a:cubicBezTo>
                  <a:pt x="26933" y="9580"/>
                  <a:pt x="26413" y="9884"/>
                  <a:pt x="25893" y="10260"/>
                </a:cubicBezTo>
                <a:lnTo>
                  <a:pt x="26240" y="10736"/>
                </a:lnTo>
                <a:cubicBezTo>
                  <a:pt x="26716" y="10390"/>
                  <a:pt x="27208" y="10101"/>
                  <a:pt x="27713" y="9884"/>
                </a:cubicBezTo>
                <a:lnTo>
                  <a:pt x="27468" y="9349"/>
                </a:lnTo>
                <a:close/>
                <a:moveTo>
                  <a:pt x="32799" y="9450"/>
                </a:moveTo>
                <a:lnTo>
                  <a:pt x="32467" y="9942"/>
                </a:lnTo>
                <a:cubicBezTo>
                  <a:pt x="32929" y="10245"/>
                  <a:pt x="33291" y="10650"/>
                  <a:pt x="33536" y="11127"/>
                </a:cubicBezTo>
                <a:lnTo>
                  <a:pt x="34056" y="10852"/>
                </a:lnTo>
                <a:cubicBezTo>
                  <a:pt x="33767" y="10288"/>
                  <a:pt x="33334" y="9812"/>
                  <a:pt x="32799" y="9450"/>
                </a:cubicBezTo>
                <a:close/>
                <a:moveTo>
                  <a:pt x="4003" y="9754"/>
                </a:moveTo>
                <a:lnTo>
                  <a:pt x="3497" y="10057"/>
                </a:lnTo>
                <a:cubicBezTo>
                  <a:pt x="3786" y="10563"/>
                  <a:pt x="4104" y="11069"/>
                  <a:pt x="4437" y="11560"/>
                </a:cubicBezTo>
                <a:lnTo>
                  <a:pt x="4928" y="11228"/>
                </a:lnTo>
                <a:cubicBezTo>
                  <a:pt x="4596" y="10751"/>
                  <a:pt x="4292" y="10245"/>
                  <a:pt x="4003" y="9754"/>
                </a:cubicBezTo>
                <a:close/>
                <a:moveTo>
                  <a:pt x="24535" y="11430"/>
                </a:moveTo>
                <a:cubicBezTo>
                  <a:pt x="24289" y="11676"/>
                  <a:pt x="24058" y="11921"/>
                  <a:pt x="23827" y="12196"/>
                </a:cubicBezTo>
                <a:cubicBezTo>
                  <a:pt x="23668" y="12384"/>
                  <a:pt x="23509" y="12586"/>
                  <a:pt x="23350" y="12774"/>
                </a:cubicBezTo>
                <a:lnTo>
                  <a:pt x="23812" y="13149"/>
                </a:lnTo>
                <a:cubicBezTo>
                  <a:pt x="23971" y="12947"/>
                  <a:pt x="24116" y="12759"/>
                  <a:pt x="24275" y="12571"/>
                </a:cubicBezTo>
                <a:cubicBezTo>
                  <a:pt x="24491" y="12311"/>
                  <a:pt x="24723" y="12066"/>
                  <a:pt x="24954" y="11849"/>
                </a:cubicBezTo>
                <a:lnTo>
                  <a:pt x="24535" y="11430"/>
                </a:lnTo>
                <a:close/>
                <a:moveTo>
                  <a:pt x="5925" y="12658"/>
                </a:moveTo>
                <a:lnTo>
                  <a:pt x="5448" y="13005"/>
                </a:lnTo>
                <a:cubicBezTo>
                  <a:pt x="5809" y="13482"/>
                  <a:pt x="6170" y="13944"/>
                  <a:pt x="6546" y="14406"/>
                </a:cubicBezTo>
                <a:lnTo>
                  <a:pt x="7008" y="14031"/>
                </a:lnTo>
                <a:cubicBezTo>
                  <a:pt x="6633" y="13583"/>
                  <a:pt x="6272" y="13120"/>
                  <a:pt x="5925" y="12658"/>
                </a:cubicBezTo>
                <a:close/>
                <a:moveTo>
                  <a:pt x="33897" y="12687"/>
                </a:moveTo>
                <a:lnTo>
                  <a:pt x="33897" y="12745"/>
                </a:lnTo>
                <a:cubicBezTo>
                  <a:pt x="33897" y="13236"/>
                  <a:pt x="33811" y="13771"/>
                  <a:pt x="33637" y="14320"/>
                </a:cubicBezTo>
                <a:lnTo>
                  <a:pt x="34186" y="14508"/>
                </a:lnTo>
                <a:cubicBezTo>
                  <a:pt x="34389" y="13901"/>
                  <a:pt x="34490" y="13308"/>
                  <a:pt x="34490" y="12745"/>
                </a:cubicBezTo>
                <a:lnTo>
                  <a:pt x="34490" y="12687"/>
                </a:lnTo>
                <a:close/>
                <a:moveTo>
                  <a:pt x="22310" y="14219"/>
                </a:moveTo>
                <a:cubicBezTo>
                  <a:pt x="21977" y="14724"/>
                  <a:pt x="21659" y="15244"/>
                  <a:pt x="21399" y="15750"/>
                </a:cubicBezTo>
                <a:lnTo>
                  <a:pt x="21905" y="16025"/>
                </a:lnTo>
                <a:cubicBezTo>
                  <a:pt x="22180" y="15533"/>
                  <a:pt x="22469" y="15028"/>
                  <a:pt x="22801" y="14551"/>
                </a:cubicBezTo>
                <a:lnTo>
                  <a:pt x="22310" y="14219"/>
                </a:lnTo>
                <a:close/>
                <a:moveTo>
                  <a:pt x="8150" y="15331"/>
                </a:moveTo>
                <a:lnTo>
                  <a:pt x="7731" y="15736"/>
                </a:lnTo>
                <a:cubicBezTo>
                  <a:pt x="8135" y="16169"/>
                  <a:pt x="8554" y="16588"/>
                  <a:pt x="8973" y="16993"/>
                </a:cubicBezTo>
                <a:lnTo>
                  <a:pt x="9378" y="16574"/>
                </a:lnTo>
                <a:cubicBezTo>
                  <a:pt x="8959" y="16169"/>
                  <a:pt x="8554" y="15765"/>
                  <a:pt x="8150" y="15331"/>
                </a:cubicBezTo>
                <a:close/>
                <a:moveTo>
                  <a:pt x="32929" y="15851"/>
                </a:moveTo>
                <a:cubicBezTo>
                  <a:pt x="32655" y="16328"/>
                  <a:pt x="32337" y="16790"/>
                  <a:pt x="31961" y="17267"/>
                </a:cubicBezTo>
                <a:lnTo>
                  <a:pt x="32409" y="17628"/>
                </a:lnTo>
                <a:cubicBezTo>
                  <a:pt x="32814" y="17137"/>
                  <a:pt x="33161" y="16646"/>
                  <a:pt x="33435" y="16155"/>
                </a:cubicBezTo>
                <a:lnTo>
                  <a:pt x="32929" y="15851"/>
                </a:lnTo>
                <a:close/>
                <a:moveTo>
                  <a:pt x="20634" y="17368"/>
                </a:moveTo>
                <a:cubicBezTo>
                  <a:pt x="20402" y="17932"/>
                  <a:pt x="20215" y="18495"/>
                  <a:pt x="20056" y="19059"/>
                </a:cubicBezTo>
                <a:lnTo>
                  <a:pt x="20634" y="19218"/>
                </a:lnTo>
                <a:cubicBezTo>
                  <a:pt x="20778" y="18683"/>
                  <a:pt x="20966" y="18134"/>
                  <a:pt x="21183" y="17585"/>
                </a:cubicBezTo>
                <a:lnTo>
                  <a:pt x="20634" y="17368"/>
                </a:lnTo>
                <a:close/>
                <a:moveTo>
                  <a:pt x="10678" y="17730"/>
                </a:moveTo>
                <a:lnTo>
                  <a:pt x="10303" y="18177"/>
                </a:lnTo>
                <a:cubicBezTo>
                  <a:pt x="10751" y="18568"/>
                  <a:pt x="11227" y="18929"/>
                  <a:pt x="11704" y="19276"/>
                </a:cubicBezTo>
                <a:lnTo>
                  <a:pt x="12037" y="18799"/>
                </a:lnTo>
                <a:cubicBezTo>
                  <a:pt x="11589" y="18466"/>
                  <a:pt x="11126" y="18105"/>
                  <a:pt x="10678" y="17730"/>
                </a:cubicBezTo>
                <a:close/>
                <a:moveTo>
                  <a:pt x="30791" y="18539"/>
                </a:moveTo>
                <a:cubicBezTo>
                  <a:pt x="30386" y="18958"/>
                  <a:pt x="29953" y="19333"/>
                  <a:pt x="29505" y="19680"/>
                </a:cubicBezTo>
                <a:lnTo>
                  <a:pt x="29881" y="20143"/>
                </a:lnTo>
                <a:cubicBezTo>
                  <a:pt x="30329" y="19781"/>
                  <a:pt x="30776" y="19391"/>
                  <a:pt x="31210" y="18958"/>
                </a:cubicBezTo>
                <a:lnTo>
                  <a:pt x="30791" y="18539"/>
                </a:lnTo>
                <a:close/>
                <a:moveTo>
                  <a:pt x="13481" y="19767"/>
                </a:moveTo>
                <a:lnTo>
                  <a:pt x="13164" y="20273"/>
                </a:lnTo>
                <a:cubicBezTo>
                  <a:pt x="13684" y="20590"/>
                  <a:pt x="14204" y="20879"/>
                  <a:pt x="14724" y="21154"/>
                </a:cubicBezTo>
                <a:lnTo>
                  <a:pt x="14984" y="20634"/>
                </a:lnTo>
                <a:cubicBezTo>
                  <a:pt x="14478" y="20374"/>
                  <a:pt x="13973" y="20085"/>
                  <a:pt x="13481" y="19767"/>
                </a:cubicBezTo>
                <a:close/>
                <a:moveTo>
                  <a:pt x="28103" y="20677"/>
                </a:moveTo>
                <a:cubicBezTo>
                  <a:pt x="27612" y="20981"/>
                  <a:pt x="27092" y="21241"/>
                  <a:pt x="26586" y="21472"/>
                </a:cubicBezTo>
                <a:lnTo>
                  <a:pt x="26818" y="22006"/>
                </a:lnTo>
                <a:cubicBezTo>
                  <a:pt x="27352" y="21775"/>
                  <a:pt x="27901" y="21486"/>
                  <a:pt x="28407" y="21168"/>
                </a:cubicBezTo>
                <a:lnTo>
                  <a:pt x="28103" y="20677"/>
                </a:lnTo>
                <a:close/>
                <a:moveTo>
                  <a:pt x="16559" y="21342"/>
                </a:moveTo>
                <a:lnTo>
                  <a:pt x="16342" y="21891"/>
                </a:lnTo>
                <a:cubicBezTo>
                  <a:pt x="16906" y="22122"/>
                  <a:pt x="17469" y="22310"/>
                  <a:pt x="18033" y="22469"/>
                </a:cubicBezTo>
                <a:lnTo>
                  <a:pt x="18192" y="21905"/>
                </a:lnTo>
                <a:cubicBezTo>
                  <a:pt x="17657" y="21746"/>
                  <a:pt x="17108" y="21558"/>
                  <a:pt x="16559" y="21342"/>
                </a:cubicBezTo>
                <a:close/>
                <a:moveTo>
                  <a:pt x="24968" y="22035"/>
                </a:moveTo>
                <a:cubicBezTo>
                  <a:pt x="24419" y="22180"/>
                  <a:pt x="23856" y="22295"/>
                  <a:pt x="23292" y="22368"/>
                </a:cubicBezTo>
                <a:lnTo>
                  <a:pt x="23364" y="22946"/>
                </a:lnTo>
                <a:cubicBezTo>
                  <a:pt x="23957" y="22873"/>
                  <a:pt x="24549" y="22758"/>
                  <a:pt x="25127" y="22599"/>
                </a:cubicBezTo>
                <a:lnTo>
                  <a:pt x="24968" y="22035"/>
                </a:lnTo>
                <a:close/>
                <a:moveTo>
                  <a:pt x="19709" y="20822"/>
                </a:moveTo>
                <a:cubicBezTo>
                  <a:pt x="19637" y="21356"/>
                  <a:pt x="19593" y="21891"/>
                  <a:pt x="19593" y="22397"/>
                </a:cubicBezTo>
                <a:cubicBezTo>
                  <a:pt x="19593" y="22469"/>
                  <a:pt x="19608" y="22541"/>
                  <a:pt x="19608" y="22628"/>
                </a:cubicBezTo>
                <a:lnTo>
                  <a:pt x="19810" y="22613"/>
                </a:lnTo>
                <a:lnTo>
                  <a:pt x="19781" y="22859"/>
                </a:lnTo>
                <a:cubicBezTo>
                  <a:pt x="20373" y="22960"/>
                  <a:pt x="20980" y="23018"/>
                  <a:pt x="21558" y="23032"/>
                </a:cubicBezTo>
                <a:lnTo>
                  <a:pt x="21573" y="22440"/>
                </a:lnTo>
                <a:cubicBezTo>
                  <a:pt x="21125" y="22425"/>
                  <a:pt x="20648" y="22382"/>
                  <a:pt x="20186" y="22324"/>
                </a:cubicBezTo>
                <a:cubicBezTo>
                  <a:pt x="20186" y="21862"/>
                  <a:pt x="20229" y="21385"/>
                  <a:pt x="20287" y="20908"/>
                </a:cubicBezTo>
                <a:lnTo>
                  <a:pt x="19709" y="20822"/>
                </a:lnTo>
                <a:close/>
                <a:moveTo>
                  <a:pt x="20359" y="24304"/>
                </a:moveTo>
                <a:lnTo>
                  <a:pt x="19781" y="24419"/>
                </a:lnTo>
                <a:cubicBezTo>
                  <a:pt x="19897" y="25012"/>
                  <a:pt x="20056" y="25590"/>
                  <a:pt x="20258" y="26153"/>
                </a:cubicBezTo>
                <a:lnTo>
                  <a:pt x="20807" y="25951"/>
                </a:lnTo>
                <a:cubicBezTo>
                  <a:pt x="20619" y="25416"/>
                  <a:pt x="20460" y="24867"/>
                  <a:pt x="20359" y="24304"/>
                </a:cubicBezTo>
                <a:close/>
                <a:moveTo>
                  <a:pt x="21529" y="27497"/>
                </a:moveTo>
                <a:lnTo>
                  <a:pt x="21024" y="27786"/>
                </a:lnTo>
                <a:cubicBezTo>
                  <a:pt x="21313" y="28306"/>
                  <a:pt x="21659" y="28797"/>
                  <a:pt x="22050" y="29274"/>
                </a:cubicBezTo>
                <a:lnTo>
                  <a:pt x="22497" y="28898"/>
                </a:lnTo>
                <a:cubicBezTo>
                  <a:pt x="22136" y="28451"/>
                  <a:pt x="21804" y="27988"/>
                  <a:pt x="21529" y="27497"/>
                </a:cubicBezTo>
                <a:close/>
                <a:moveTo>
                  <a:pt x="23682" y="30141"/>
                </a:moveTo>
                <a:lnTo>
                  <a:pt x="23278" y="30575"/>
                </a:lnTo>
                <a:cubicBezTo>
                  <a:pt x="23711" y="30965"/>
                  <a:pt x="24173" y="31355"/>
                  <a:pt x="24679" y="31702"/>
                </a:cubicBezTo>
                <a:lnTo>
                  <a:pt x="25011" y="31210"/>
                </a:lnTo>
                <a:cubicBezTo>
                  <a:pt x="24535" y="30878"/>
                  <a:pt x="24087" y="30517"/>
                  <a:pt x="23682" y="30141"/>
                </a:cubicBezTo>
                <a:close/>
                <a:moveTo>
                  <a:pt x="26485" y="32121"/>
                </a:moveTo>
                <a:lnTo>
                  <a:pt x="26196" y="32641"/>
                </a:lnTo>
                <a:cubicBezTo>
                  <a:pt x="26601" y="32857"/>
                  <a:pt x="27020" y="33060"/>
                  <a:pt x="27453" y="33248"/>
                </a:cubicBezTo>
                <a:cubicBezTo>
                  <a:pt x="27569" y="33305"/>
                  <a:pt x="27684" y="33363"/>
                  <a:pt x="27815" y="33406"/>
                </a:cubicBezTo>
                <a:lnTo>
                  <a:pt x="28046" y="32872"/>
                </a:lnTo>
                <a:cubicBezTo>
                  <a:pt x="27930" y="32814"/>
                  <a:pt x="27815" y="32771"/>
                  <a:pt x="27684" y="32713"/>
                </a:cubicBezTo>
                <a:cubicBezTo>
                  <a:pt x="27280" y="32525"/>
                  <a:pt x="26861" y="32323"/>
                  <a:pt x="26485" y="32121"/>
                </a:cubicBezTo>
                <a:close/>
                <a:moveTo>
                  <a:pt x="29664" y="33536"/>
                </a:moveTo>
                <a:lnTo>
                  <a:pt x="29447" y="34086"/>
                </a:lnTo>
                <a:cubicBezTo>
                  <a:pt x="29953" y="34288"/>
                  <a:pt x="30488" y="34490"/>
                  <a:pt x="31094" y="34707"/>
                </a:cubicBezTo>
                <a:lnTo>
                  <a:pt x="31297" y="34158"/>
                </a:lnTo>
                <a:cubicBezTo>
                  <a:pt x="30690" y="33941"/>
                  <a:pt x="30155" y="33739"/>
                  <a:pt x="29664" y="33536"/>
                </a:cubicBezTo>
                <a:close/>
                <a:moveTo>
                  <a:pt x="32944" y="34750"/>
                </a:moveTo>
                <a:lnTo>
                  <a:pt x="32756" y="35299"/>
                </a:lnTo>
                <a:lnTo>
                  <a:pt x="33319" y="35502"/>
                </a:lnTo>
                <a:cubicBezTo>
                  <a:pt x="33681" y="35632"/>
                  <a:pt x="34042" y="35762"/>
                  <a:pt x="34403" y="35892"/>
                </a:cubicBezTo>
                <a:lnTo>
                  <a:pt x="34605" y="35328"/>
                </a:lnTo>
                <a:cubicBezTo>
                  <a:pt x="34244" y="35198"/>
                  <a:pt x="33883" y="35083"/>
                  <a:pt x="33522" y="34952"/>
                </a:cubicBezTo>
                <a:lnTo>
                  <a:pt x="32944" y="34750"/>
                </a:lnTo>
                <a:close/>
                <a:moveTo>
                  <a:pt x="36267" y="35935"/>
                </a:moveTo>
                <a:lnTo>
                  <a:pt x="36050" y="36484"/>
                </a:lnTo>
                <a:cubicBezTo>
                  <a:pt x="36657" y="36701"/>
                  <a:pt x="37192" y="36917"/>
                  <a:pt x="37683" y="37120"/>
                </a:cubicBezTo>
                <a:lnTo>
                  <a:pt x="37914" y="36571"/>
                </a:lnTo>
                <a:cubicBezTo>
                  <a:pt x="37408" y="36368"/>
                  <a:pt x="36859" y="36152"/>
                  <a:pt x="36267" y="35935"/>
                </a:cubicBezTo>
                <a:close/>
                <a:moveTo>
                  <a:pt x="39532" y="37279"/>
                </a:moveTo>
                <a:lnTo>
                  <a:pt x="39287" y="37813"/>
                </a:lnTo>
                <a:cubicBezTo>
                  <a:pt x="39836" y="38059"/>
                  <a:pt x="40356" y="38319"/>
                  <a:pt x="40833" y="38594"/>
                </a:cubicBezTo>
                <a:lnTo>
                  <a:pt x="41122" y="38073"/>
                </a:lnTo>
                <a:cubicBezTo>
                  <a:pt x="40630" y="37799"/>
                  <a:pt x="40096" y="37539"/>
                  <a:pt x="39532" y="37279"/>
                </a:cubicBezTo>
                <a:close/>
                <a:moveTo>
                  <a:pt x="42639" y="38984"/>
                </a:moveTo>
                <a:lnTo>
                  <a:pt x="42321" y="39475"/>
                </a:lnTo>
                <a:cubicBezTo>
                  <a:pt x="42812" y="39807"/>
                  <a:pt x="43275" y="40140"/>
                  <a:pt x="43722" y="40501"/>
                </a:cubicBezTo>
                <a:lnTo>
                  <a:pt x="44084" y="40038"/>
                </a:lnTo>
                <a:cubicBezTo>
                  <a:pt x="43636" y="39677"/>
                  <a:pt x="43145" y="39316"/>
                  <a:pt x="42639" y="38984"/>
                </a:cubicBezTo>
                <a:close/>
                <a:moveTo>
                  <a:pt x="45413" y="41238"/>
                </a:moveTo>
                <a:lnTo>
                  <a:pt x="44994" y="41657"/>
                </a:lnTo>
                <a:cubicBezTo>
                  <a:pt x="45399" y="42061"/>
                  <a:pt x="45789" y="42495"/>
                  <a:pt x="46135" y="42943"/>
                </a:cubicBezTo>
                <a:lnTo>
                  <a:pt x="46598" y="42567"/>
                </a:lnTo>
                <a:cubicBezTo>
                  <a:pt x="46237" y="42105"/>
                  <a:pt x="45832" y="41657"/>
                  <a:pt x="45413" y="41238"/>
                </a:cubicBezTo>
                <a:close/>
                <a:moveTo>
                  <a:pt x="47624" y="44026"/>
                </a:moveTo>
                <a:lnTo>
                  <a:pt x="47132" y="44344"/>
                </a:lnTo>
                <a:cubicBezTo>
                  <a:pt x="47291" y="44604"/>
                  <a:pt x="47450" y="44879"/>
                  <a:pt x="47609" y="45153"/>
                </a:cubicBezTo>
                <a:cubicBezTo>
                  <a:pt x="47739" y="45384"/>
                  <a:pt x="47855" y="45616"/>
                  <a:pt x="47970" y="45847"/>
                </a:cubicBezTo>
                <a:lnTo>
                  <a:pt x="48505" y="45587"/>
                </a:lnTo>
                <a:cubicBezTo>
                  <a:pt x="48375" y="45341"/>
                  <a:pt x="48259" y="45110"/>
                  <a:pt x="48129" y="44864"/>
                </a:cubicBezTo>
                <a:cubicBezTo>
                  <a:pt x="47970" y="44590"/>
                  <a:pt x="47797" y="44301"/>
                  <a:pt x="47624" y="44026"/>
                </a:cubicBezTo>
                <a:close/>
                <a:moveTo>
                  <a:pt x="49242" y="47205"/>
                </a:moveTo>
                <a:lnTo>
                  <a:pt x="48693" y="47436"/>
                </a:lnTo>
                <a:cubicBezTo>
                  <a:pt x="48910" y="47956"/>
                  <a:pt x="49097" y="48505"/>
                  <a:pt x="49271" y="49054"/>
                </a:cubicBezTo>
                <a:lnTo>
                  <a:pt x="49834" y="48881"/>
                </a:lnTo>
                <a:cubicBezTo>
                  <a:pt x="49661" y="48318"/>
                  <a:pt x="49459" y="47754"/>
                  <a:pt x="49242" y="47205"/>
                </a:cubicBezTo>
                <a:close/>
                <a:moveTo>
                  <a:pt x="50311" y="50600"/>
                </a:moveTo>
                <a:lnTo>
                  <a:pt x="49733" y="50730"/>
                </a:lnTo>
                <a:cubicBezTo>
                  <a:pt x="49878" y="51294"/>
                  <a:pt x="49979" y="51872"/>
                  <a:pt x="50080" y="52435"/>
                </a:cubicBezTo>
                <a:lnTo>
                  <a:pt x="50658" y="52349"/>
                </a:lnTo>
                <a:cubicBezTo>
                  <a:pt x="50557" y="51756"/>
                  <a:pt x="50441" y="51178"/>
                  <a:pt x="50311" y="50600"/>
                </a:cubicBezTo>
                <a:close/>
                <a:moveTo>
                  <a:pt x="50875" y="54111"/>
                </a:moveTo>
                <a:lnTo>
                  <a:pt x="50282" y="54155"/>
                </a:lnTo>
                <a:cubicBezTo>
                  <a:pt x="50340" y="54733"/>
                  <a:pt x="50354" y="55311"/>
                  <a:pt x="50369" y="55889"/>
                </a:cubicBezTo>
                <a:lnTo>
                  <a:pt x="50947" y="55889"/>
                </a:lnTo>
                <a:cubicBezTo>
                  <a:pt x="50947" y="55296"/>
                  <a:pt x="50918" y="54704"/>
                  <a:pt x="50875" y="54111"/>
                </a:cubicBezTo>
                <a:close/>
                <a:moveTo>
                  <a:pt x="50311" y="57623"/>
                </a:moveTo>
                <a:cubicBezTo>
                  <a:pt x="50268" y="58200"/>
                  <a:pt x="50210" y="58778"/>
                  <a:pt x="50109" y="59342"/>
                </a:cubicBezTo>
                <a:lnTo>
                  <a:pt x="50701" y="59429"/>
                </a:lnTo>
                <a:cubicBezTo>
                  <a:pt x="50788" y="58851"/>
                  <a:pt x="50860" y="58258"/>
                  <a:pt x="50889" y="57666"/>
                </a:cubicBezTo>
                <a:lnTo>
                  <a:pt x="50311" y="57623"/>
                </a:lnTo>
                <a:close/>
                <a:moveTo>
                  <a:pt x="49776" y="61032"/>
                </a:moveTo>
                <a:cubicBezTo>
                  <a:pt x="49632" y="61610"/>
                  <a:pt x="49473" y="62159"/>
                  <a:pt x="49285" y="62694"/>
                </a:cubicBezTo>
                <a:lnTo>
                  <a:pt x="49834" y="62896"/>
                </a:lnTo>
                <a:cubicBezTo>
                  <a:pt x="50022" y="62333"/>
                  <a:pt x="50195" y="61769"/>
                  <a:pt x="50340" y="61177"/>
                </a:cubicBezTo>
                <a:lnTo>
                  <a:pt x="49776" y="61032"/>
                </a:lnTo>
                <a:close/>
                <a:moveTo>
                  <a:pt x="48621" y="64298"/>
                </a:moveTo>
                <a:cubicBezTo>
                  <a:pt x="48375" y="64818"/>
                  <a:pt x="48100" y="65324"/>
                  <a:pt x="47811" y="65815"/>
                </a:cubicBezTo>
                <a:lnTo>
                  <a:pt x="48303" y="66118"/>
                </a:lnTo>
                <a:cubicBezTo>
                  <a:pt x="48621" y="65613"/>
                  <a:pt x="48895" y="65093"/>
                  <a:pt x="49155" y="64543"/>
                </a:cubicBezTo>
                <a:lnTo>
                  <a:pt x="48621" y="64298"/>
                </a:lnTo>
                <a:close/>
                <a:moveTo>
                  <a:pt x="46815" y="67216"/>
                </a:moveTo>
                <a:lnTo>
                  <a:pt x="46742" y="67318"/>
                </a:lnTo>
                <a:cubicBezTo>
                  <a:pt x="46424" y="67722"/>
                  <a:pt x="46063" y="68112"/>
                  <a:pt x="45673" y="68517"/>
                </a:cubicBezTo>
                <a:lnTo>
                  <a:pt x="46092" y="68921"/>
                </a:lnTo>
                <a:cubicBezTo>
                  <a:pt x="46511" y="68502"/>
                  <a:pt x="46872" y="68098"/>
                  <a:pt x="47205" y="67679"/>
                </a:cubicBezTo>
                <a:lnTo>
                  <a:pt x="47277" y="67578"/>
                </a:lnTo>
                <a:lnTo>
                  <a:pt x="46815" y="67216"/>
                </a:lnTo>
                <a:close/>
                <a:moveTo>
                  <a:pt x="44416" y="69702"/>
                </a:moveTo>
                <a:cubicBezTo>
                  <a:pt x="44026" y="70048"/>
                  <a:pt x="43607" y="70410"/>
                  <a:pt x="43087" y="70829"/>
                </a:cubicBezTo>
                <a:lnTo>
                  <a:pt x="43462" y="71291"/>
                </a:lnTo>
                <a:cubicBezTo>
                  <a:pt x="43983" y="70858"/>
                  <a:pt x="44402" y="70496"/>
                  <a:pt x="44806" y="70150"/>
                </a:cubicBezTo>
                <a:lnTo>
                  <a:pt x="44416" y="69702"/>
                </a:lnTo>
                <a:close/>
                <a:moveTo>
                  <a:pt x="41714" y="71927"/>
                </a:moveTo>
                <a:cubicBezTo>
                  <a:pt x="41252" y="72288"/>
                  <a:pt x="40789" y="72649"/>
                  <a:pt x="40342" y="73025"/>
                </a:cubicBezTo>
                <a:lnTo>
                  <a:pt x="40717" y="73487"/>
                </a:lnTo>
                <a:cubicBezTo>
                  <a:pt x="41165" y="73112"/>
                  <a:pt x="41627" y="72750"/>
                  <a:pt x="42075" y="72389"/>
                </a:cubicBezTo>
                <a:lnTo>
                  <a:pt x="41714" y="71927"/>
                </a:lnTo>
                <a:close/>
                <a:moveTo>
                  <a:pt x="38998" y="74181"/>
                </a:moveTo>
                <a:cubicBezTo>
                  <a:pt x="38521" y="74600"/>
                  <a:pt x="38102" y="75004"/>
                  <a:pt x="37712" y="75409"/>
                </a:cubicBezTo>
                <a:lnTo>
                  <a:pt x="38145" y="75813"/>
                </a:lnTo>
                <a:cubicBezTo>
                  <a:pt x="38521" y="75423"/>
                  <a:pt x="38926" y="75033"/>
                  <a:pt x="39388" y="74614"/>
                </a:cubicBezTo>
                <a:lnTo>
                  <a:pt x="38998" y="74181"/>
                </a:lnTo>
                <a:close/>
                <a:moveTo>
                  <a:pt x="36556" y="76767"/>
                </a:moveTo>
                <a:cubicBezTo>
                  <a:pt x="36209" y="77186"/>
                  <a:pt x="35877" y="77663"/>
                  <a:pt x="35501" y="78198"/>
                </a:cubicBezTo>
                <a:lnTo>
                  <a:pt x="35978" y="78530"/>
                </a:lnTo>
                <a:cubicBezTo>
                  <a:pt x="36339" y="78010"/>
                  <a:pt x="36686" y="77547"/>
                  <a:pt x="37018" y="77128"/>
                </a:cubicBezTo>
                <a:lnTo>
                  <a:pt x="36556" y="76767"/>
                </a:lnTo>
                <a:close/>
                <a:moveTo>
                  <a:pt x="34504" y="79657"/>
                </a:moveTo>
                <a:cubicBezTo>
                  <a:pt x="34230" y="80076"/>
                  <a:pt x="33955" y="80495"/>
                  <a:pt x="33681" y="80914"/>
                </a:cubicBezTo>
                <a:lnTo>
                  <a:pt x="33551" y="81131"/>
                </a:lnTo>
                <a:lnTo>
                  <a:pt x="34042" y="81448"/>
                </a:lnTo>
                <a:lnTo>
                  <a:pt x="34172" y="81232"/>
                </a:lnTo>
                <a:cubicBezTo>
                  <a:pt x="34446" y="80813"/>
                  <a:pt x="34721" y="80394"/>
                  <a:pt x="34996" y="79975"/>
                </a:cubicBezTo>
                <a:lnTo>
                  <a:pt x="34504" y="79657"/>
                </a:lnTo>
                <a:close/>
                <a:moveTo>
                  <a:pt x="32583" y="82590"/>
                </a:moveTo>
                <a:cubicBezTo>
                  <a:pt x="32221" y="83139"/>
                  <a:pt x="31889" y="83601"/>
                  <a:pt x="31586" y="84035"/>
                </a:cubicBezTo>
                <a:lnTo>
                  <a:pt x="32062" y="84367"/>
                </a:lnTo>
                <a:cubicBezTo>
                  <a:pt x="32380" y="83934"/>
                  <a:pt x="32698" y="83471"/>
                  <a:pt x="33074" y="82922"/>
                </a:cubicBezTo>
                <a:lnTo>
                  <a:pt x="32583" y="82590"/>
                </a:lnTo>
                <a:close/>
                <a:moveTo>
                  <a:pt x="30531" y="85422"/>
                </a:moveTo>
                <a:cubicBezTo>
                  <a:pt x="30141" y="85899"/>
                  <a:pt x="29765" y="86332"/>
                  <a:pt x="29389" y="86722"/>
                </a:cubicBezTo>
                <a:lnTo>
                  <a:pt x="29823" y="87127"/>
                </a:lnTo>
                <a:cubicBezTo>
                  <a:pt x="30213" y="86722"/>
                  <a:pt x="30589" y="86289"/>
                  <a:pt x="30993" y="85783"/>
                </a:cubicBezTo>
                <a:lnTo>
                  <a:pt x="30531" y="854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290526" y="-147801"/>
            <a:ext cx="2229671" cy="5291313"/>
          </a:xfrm>
          <a:custGeom>
            <a:avLst/>
            <a:gdLst/>
            <a:ahLst/>
            <a:cxnLst/>
            <a:rect l="l" t="t" r="r" b="b"/>
            <a:pathLst>
              <a:path w="59284" h="140689" extrusionOk="0">
                <a:moveTo>
                  <a:pt x="593" y="1"/>
                </a:moveTo>
                <a:lnTo>
                  <a:pt x="1" y="59"/>
                </a:lnTo>
                <a:cubicBezTo>
                  <a:pt x="59" y="651"/>
                  <a:pt x="145" y="1258"/>
                  <a:pt x="247" y="1836"/>
                </a:cubicBezTo>
                <a:lnTo>
                  <a:pt x="825" y="1720"/>
                </a:lnTo>
                <a:cubicBezTo>
                  <a:pt x="723" y="1157"/>
                  <a:pt x="637" y="579"/>
                  <a:pt x="593" y="1"/>
                </a:cubicBezTo>
                <a:close/>
                <a:moveTo>
                  <a:pt x="1229" y="3411"/>
                </a:moveTo>
                <a:lnTo>
                  <a:pt x="666" y="3584"/>
                </a:lnTo>
                <a:cubicBezTo>
                  <a:pt x="839" y="4162"/>
                  <a:pt x="1041" y="4725"/>
                  <a:pt x="1272" y="5275"/>
                </a:cubicBezTo>
                <a:lnTo>
                  <a:pt x="1807" y="5043"/>
                </a:lnTo>
                <a:cubicBezTo>
                  <a:pt x="1590" y="4523"/>
                  <a:pt x="1403" y="3974"/>
                  <a:pt x="1229" y="3411"/>
                </a:cubicBezTo>
                <a:close/>
                <a:moveTo>
                  <a:pt x="2558" y="6618"/>
                </a:moveTo>
                <a:lnTo>
                  <a:pt x="2053" y="6893"/>
                </a:lnTo>
                <a:cubicBezTo>
                  <a:pt x="2342" y="7427"/>
                  <a:pt x="2660" y="7933"/>
                  <a:pt x="3006" y="8424"/>
                </a:cubicBezTo>
                <a:lnTo>
                  <a:pt x="3483" y="8092"/>
                </a:lnTo>
                <a:cubicBezTo>
                  <a:pt x="3151" y="7615"/>
                  <a:pt x="2847" y="7124"/>
                  <a:pt x="2558" y="6618"/>
                </a:cubicBezTo>
                <a:close/>
                <a:moveTo>
                  <a:pt x="4567" y="9436"/>
                </a:moveTo>
                <a:lnTo>
                  <a:pt x="4133" y="9826"/>
                </a:lnTo>
                <a:cubicBezTo>
                  <a:pt x="4523" y="10274"/>
                  <a:pt x="4957" y="10707"/>
                  <a:pt x="5405" y="11097"/>
                </a:cubicBezTo>
                <a:lnTo>
                  <a:pt x="5795" y="10664"/>
                </a:lnTo>
                <a:cubicBezTo>
                  <a:pt x="5361" y="10274"/>
                  <a:pt x="4942" y="9869"/>
                  <a:pt x="4567" y="9436"/>
                </a:cubicBezTo>
                <a:close/>
                <a:moveTo>
                  <a:pt x="7153" y="11733"/>
                </a:moveTo>
                <a:lnTo>
                  <a:pt x="6821" y="12210"/>
                </a:lnTo>
                <a:cubicBezTo>
                  <a:pt x="7312" y="12557"/>
                  <a:pt x="7818" y="12875"/>
                  <a:pt x="8352" y="13164"/>
                </a:cubicBezTo>
                <a:lnTo>
                  <a:pt x="8641" y="12643"/>
                </a:lnTo>
                <a:cubicBezTo>
                  <a:pt x="8121" y="12369"/>
                  <a:pt x="7630" y="12051"/>
                  <a:pt x="7153" y="11733"/>
                </a:cubicBezTo>
                <a:close/>
                <a:moveTo>
                  <a:pt x="10202" y="13409"/>
                </a:moveTo>
                <a:lnTo>
                  <a:pt x="9971" y="13944"/>
                </a:lnTo>
                <a:cubicBezTo>
                  <a:pt x="10520" y="14175"/>
                  <a:pt x="11083" y="14377"/>
                  <a:pt x="11661" y="14565"/>
                </a:cubicBezTo>
                <a:lnTo>
                  <a:pt x="11834" y="14002"/>
                </a:lnTo>
                <a:cubicBezTo>
                  <a:pt x="11271" y="13828"/>
                  <a:pt x="10722" y="13626"/>
                  <a:pt x="10202" y="13409"/>
                </a:cubicBezTo>
                <a:close/>
                <a:moveTo>
                  <a:pt x="36368" y="13973"/>
                </a:moveTo>
                <a:cubicBezTo>
                  <a:pt x="35805" y="13987"/>
                  <a:pt x="35198" y="14002"/>
                  <a:pt x="34591" y="14016"/>
                </a:cubicBezTo>
                <a:lnTo>
                  <a:pt x="34620" y="14608"/>
                </a:lnTo>
                <a:cubicBezTo>
                  <a:pt x="35227" y="14580"/>
                  <a:pt x="35819" y="14565"/>
                  <a:pt x="36368" y="14565"/>
                </a:cubicBezTo>
                <a:lnTo>
                  <a:pt x="36368" y="13973"/>
                </a:lnTo>
                <a:close/>
                <a:moveTo>
                  <a:pt x="38145" y="14002"/>
                </a:moveTo>
                <a:lnTo>
                  <a:pt x="38131" y="14594"/>
                </a:lnTo>
                <a:cubicBezTo>
                  <a:pt x="38723" y="14623"/>
                  <a:pt x="39316" y="14652"/>
                  <a:pt x="39879" y="14710"/>
                </a:cubicBezTo>
                <a:lnTo>
                  <a:pt x="39937" y="14117"/>
                </a:lnTo>
                <a:cubicBezTo>
                  <a:pt x="39359" y="14074"/>
                  <a:pt x="38752" y="14030"/>
                  <a:pt x="38145" y="14002"/>
                </a:cubicBezTo>
                <a:close/>
                <a:moveTo>
                  <a:pt x="32814" y="14117"/>
                </a:moveTo>
                <a:cubicBezTo>
                  <a:pt x="32221" y="14161"/>
                  <a:pt x="31644" y="14204"/>
                  <a:pt x="31051" y="14247"/>
                </a:cubicBezTo>
                <a:lnTo>
                  <a:pt x="31095" y="14840"/>
                </a:lnTo>
                <a:cubicBezTo>
                  <a:pt x="31687" y="14782"/>
                  <a:pt x="32265" y="14738"/>
                  <a:pt x="32857" y="14710"/>
                </a:cubicBezTo>
                <a:lnTo>
                  <a:pt x="32814" y="14117"/>
                </a:lnTo>
                <a:close/>
                <a:moveTo>
                  <a:pt x="29274" y="14406"/>
                </a:moveTo>
                <a:lnTo>
                  <a:pt x="27526" y="14580"/>
                </a:lnTo>
                <a:lnTo>
                  <a:pt x="27569" y="15157"/>
                </a:lnTo>
                <a:lnTo>
                  <a:pt x="29332" y="14999"/>
                </a:lnTo>
                <a:lnTo>
                  <a:pt x="29274" y="14406"/>
                </a:lnTo>
                <a:close/>
                <a:moveTo>
                  <a:pt x="41700" y="14334"/>
                </a:moveTo>
                <a:lnTo>
                  <a:pt x="41613" y="14912"/>
                </a:lnTo>
                <a:cubicBezTo>
                  <a:pt x="42206" y="14999"/>
                  <a:pt x="42783" y="15114"/>
                  <a:pt x="43333" y="15230"/>
                </a:cubicBezTo>
                <a:lnTo>
                  <a:pt x="43463" y="14652"/>
                </a:lnTo>
                <a:cubicBezTo>
                  <a:pt x="42885" y="14536"/>
                  <a:pt x="42307" y="14421"/>
                  <a:pt x="41700" y="14334"/>
                </a:cubicBezTo>
                <a:close/>
                <a:moveTo>
                  <a:pt x="13510" y="14449"/>
                </a:moveTo>
                <a:lnTo>
                  <a:pt x="13395" y="15027"/>
                </a:lnTo>
                <a:cubicBezTo>
                  <a:pt x="13958" y="15157"/>
                  <a:pt x="14551" y="15259"/>
                  <a:pt x="15158" y="15345"/>
                </a:cubicBezTo>
                <a:lnTo>
                  <a:pt x="15230" y="14767"/>
                </a:lnTo>
                <a:cubicBezTo>
                  <a:pt x="14652" y="14681"/>
                  <a:pt x="14074" y="14580"/>
                  <a:pt x="13510" y="14449"/>
                </a:cubicBezTo>
                <a:close/>
                <a:moveTo>
                  <a:pt x="25763" y="14738"/>
                </a:moveTo>
                <a:cubicBezTo>
                  <a:pt x="25171" y="14796"/>
                  <a:pt x="24593" y="14840"/>
                  <a:pt x="24000" y="14883"/>
                </a:cubicBezTo>
                <a:lnTo>
                  <a:pt x="24044" y="15475"/>
                </a:lnTo>
                <a:cubicBezTo>
                  <a:pt x="24636" y="15432"/>
                  <a:pt x="25228" y="15374"/>
                  <a:pt x="25806" y="15331"/>
                </a:cubicBezTo>
                <a:lnTo>
                  <a:pt x="25763" y="14738"/>
                </a:lnTo>
                <a:close/>
                <a:moveTo>
                  <a:pt x="16978" y="14941"/>
                </a:moveTo>
                <a:lnTo>
                  <a:pt x="16935" y="15533"/>
                </a:lnTo>
                <a:cubicBezTo>
                  <a:pt x="17498" y="15576"/>
                  <a:pt x="18105" y="15605"/>
                  <a:pt x="18712" y="15620"/>
                </a:cubicBezTo>
                <a:lnTo>
                  <a:pt x="18726" y="15027"/>
                </a:lnTo>
                <a:cubicBezTo>
                  <a:pt x="18134" y="15013"/>
                  <a:pt x="17542" y="14984"/>
                  <a:pt x="16978" y="14941"/>
                </a:cubicBezTo>
                <a:close/>
                <a:moveTo>
                  <a:pt x="22237" y="14984"/>
                </a:moveTo>
                <a:cubicBezTo>
                  <a:pt x="21631" y="15013"/>
                  <a:pt x="21053" y="15027"/>
                  <a:pt x="20489" y="15042"/>
                </a:cubicBezTo>
                <a:lnTo>
                  <a:pt x="20489" y="15634"/>
                </a:lnTo>
                <a:cubicBezTo>
                  <a:pt x="21067" y="15620"/>
                  <a:pt x="21645" y="15605"/>
                  <a:pt x="22266" y="15576"/>
                </a:cubicBezTo>
                <a:lnTo>
                  <a:pt x="22237" y="14984"/>
                </a:lnTo>
                <a:close/>
                <a:moveTo>
                  <a:pt x="45196" y="15100"/>
                </a:moveTo>
                <a:lnTo>
                  <a:pt x="45023" y="15663"/>
                </a:lnTo>
                <a:cubicBezTo>
                  <a:pt x="45587" y="15837"/>
                  <a:pt x="46150" y="16024"/>
                  <a:pt x="46685" y="16227"/>
                </a:cubicBezTo>
                <a:lnTo>
                  <a:pt x="46887" y="15678"/>
                </a:lnTo>
                <a:cubicBezTo>
                  <a:pt x="46338" y="15461"/>
                  <a:pt x="45774" y="15273"/>
                  <a:pt x="45196" y="15100"/>
                </a:cubicBezTo>
                <a:close/>
                <a:moveTo>
                  <a:pt x="48534" y="16415"/>
                </a:moveTo>
                <a:lnTo>
                  <a:pt x="48274" y="16935"/>
                </a:lnTo>
                <a:cubicBezTo>
                  <a:pt x="48794" y="17195"/>
                  <a:pt x="49314" y="17469"/>
                  <a:pt x="49791" y="17773"/>
                </a:cubicBezTo>
                <a:lnTo>
                  <a:pt x="50109" y="17281"/>
                </a:lnTo>
                <a:cubicBezTo>
                  <a:pt x="49603" y="16964"/>
                  <a:pt x="49069" y="16675"/>
                  <a:pt x="48534" y="16415"/>
                </a:cubicBezTo>
                <a:close/>
                <a:moveTo>
                  <a:pt x="51597" y="18278"/>
                </a:moveTo>
                <a:lnTo>
                  <a:pt x="51236" y="18755"/>
                </a:lnTo>
                <a:cubicBezTo>
                  <a:pt x="51698" y="19102"/>
                  <a:pt x="52161" y="19478"/>
                  <a:pt x="52580" y="19853"/>
                </a:cubicBezTo>
                <a:lnTo>
                  <a:pt x="52984" y="19420"/>
                </a:lnTo>
                <a:cubicBezTo>
                  <a:pt x="52536" y="19015"/>
                  <a:pt x="52074" y="18640"/>
                  <a:pt x="51597" y="18278"/>
                </a:cubicBezTo>
                <a:close/>
                <a:moveTo>
                  <a:pt x="54256" y="20677"/>
                </a:moveTo>
                <a:lnTo>
                  <a:pt x="53822" y="21081"/>
                </a:lnTo>
                <a:cubicBezTo>
                  <a:pt x="54212" y="21500"/>
                  <a:pt x="54588" y="21948"/>
                  <a:pt x="54949" y="22411"/>
                </a:cubicBezTo>
                <a:lnTo>
                  <a:pt x="55412" y="22064"/>
                </a:lnTo>
                <a:cubicBezTo>
                  <a:pt x="55050" y="21587"/>
                  <a:pt x="54660" y="21125"/>
                  <a:pt x="54256" y="20677"/>
                </a:cubicBezTo>
                <a:close/>
                <a:moveTo>
                  <a:pt x="56437" y="23538"/>
                </a:moveTo>
                <a:lnTo>
                  <a:pt x="55932" y="23841"/>
                </a:lnTo>
                <a:cubicBezTo>
                  <a:pt x="56235" y="24332"/>
                  <a:pt x="56524" y="24853"/>
                  <a:pt x="56784" y="25373"/>
                </a:cubicBezTo>
                <a:lnTo>
                  <a:pt x="57319" y="25098"/>
                </a:lnTo>
                <a:cubicBezTo>
                  <a:pt x="57044" y="24564"/>
                  <a:pt x="56755" y="24043"/>
                  <a:pt x="56437" y="23538"/>
                </a:cubicBezTo>
                <a:close/>
                <a:moveTo>
                  <a:pt x="58041" y="26745"/>
                </a:moveTo>
                <a:lnTo>
                  <a:pt x="57492" y="26962"/>
                </a:lnTo>
                <a:cubicBezTo>
                  <a:pt x="57694" y="27497"/>
                  <a:pt x="57882" y="28060"/>
                  <a:pt x="58041" y="28609"/>
                </a:cubicBezTo>
                <a:lnTo>
                  <a:pt x="58605" y="28450"/>
                </a:lnTo>
                <a:cubicBezTo>
                  <a:pt x="58446" y="27887"/>
                  <a:pt x="58258" y="27309"/>
                  <a:pt x="58041" y="26745"/>
                </a:cubicBezTo>
                <a:close/>
                <a:moveTo>
                  <a:pt x="59009" y="30199"/>
                </a:moveTo>
                <a:lnTo>
                  <a:pt x="58431" y="30314"/>
                </a:lnTo>
                <a:cubicBezTo>
                  <a:pt x="58533" y="30878"/>
                  <a:pt x="58605" y="31456"/>
                  <a:pt x="58648" y="32034"/>
                </a:cubicBezTo>
                <a:lnTo>
                  <a:pt x="59226" y="31990"/>
                </a:lnTo>
                <a:cubicBezTo>
                  <a:pt x="59183" y="31398"/>
                  <a:pt x="59110" y="30791"/>
                  <a:pt x="59009" y="30199"/>
                </a:cubicBezTo>
                <a:close/>
                <a:moveTo>
                  <a:pt x="58691" y="33767"/>
                </a:moveTo>
                <a:cubicBezTo>
                  <a:pt x="58677" y="34345"/>
                  <a:pt x="58634" y="34938"/>
                  <a:pt x="58561" y="35501"/>
                </a:cubicBezTo>
                <a:lnTo>
                  <a:pt x="59139" y="35574"/>
                </a:lnTo>
                <a:cubicBezTo>
                  <a:pt x="59212" y="34981"/>
                  <a:pt x="59269" y="34389"/>
                  <a:pt x="59284" y="33782"/>
                </a:cubicBezTo>
                <a:lnTo>
                  <a:pt x="58691" y="33767"/>
                </a:lnTo>
                <a:close/>
                <a:moveTo>
                  <a:pt x="58244" y="37206"/>
                </a:moveTo>
                <a:cubicBezTo>
                  <a:pt x="58113" y="37770"/>
                  <a:pt x="57940" y="38333"/>
                  <a:pt x="57752" y="38868"/>
                </a:cubicBezTo>
                <a:lnTo>
                  <a:pt x="58301" y="39070"/>
                </a:lnTo>
                <a:cubicBezTo>
                  <a:pt x="58504" y="38507"/>
                  <a:pt x="58677" y="37929"/>
                  <a:pt x="58807" y="37351"/>
                </a:cubicBezTo>
                <a:lnTo>
                  <a:pt x="58244" y="37206"/>
                </a:lnTo>
                <a:close/>
                <a:moveTo>
                  <a:pt x="57073" y="40472"/>
                </a:moveTo>
                <a:cubicBezTo>
                  <a:pt x="56828" y="40992"/>
                  <a:pt x="56539" y="41498"/>
                  <a:pt x="56235" y="41989"/>
                </a:cubicBezTo>
                <a:lnTo>
                  <a:pt x="56726" y="42307"/>
                </a:lnTo>
                <a:cubicBezTo>
                  <a:pt x="57044" y="41801"/>
                  <a:pt x="57348" y="41266"/>
                  <a:pt x="57608" y="40732"/>
                </a:cubicBezTo>
                <a:lnTo>
                  <a:pt x="57073" y="40472"/>
                </a:lnTo>
                <a:close/>
                <a:moveTo>
                  <a:pt x="55238" y="43419"/>
                </a:moveTo>
                <a:cubicBezTo>
                  <a:pt x="54877" y="43867"/>
                  <a:pt x="54501" y="44301"/>
                  <a:pt x="54097" y="44720"/>
                </a:cubicBezTo>
                <a:lnTo>
                  <a:pt x="54516" y="45139"/>
                </a:lnTo>
                <a:cubicBezTo>
                  <a:pt x="54935" y="44705"/>
                  <a:pt x="55325" y="44243"/>
                  <a:pt x="55701" y="43780"/>
                </a:cubicBezTo>
                <a:lnTo>
                  <a:pt x="55238" y="43419"/>
                </a:lnTo>
                <a:close/>
                <a:moveTo>
                  <a:pt x="52825" y="45904"/>
                </a:moveTo>
                <a:cubicBezTo>
                  <a:pt x="52392" y="46280"/>
                  <a:pt x="51929" y="46641"/>
                  <a:pt x="51438" y="46974"/>
                </a:cubicBezTo>
                <a:lnTo>
                  <a:pt x="51785" y="47450"/>
                </a:lnTo>
                <a:cubicBezTo>
                  <a:pt x="52276" y="47104"/>
                  <a:pt x="52753" y="46742"/>
                  <a:pt x="53201" y="46352"/>
                </a:cubicBezTo>
                <a:lnTo>
                  <a:pt x="52825" y="45904"/>
                </a:lnTo>
                <a:close/>
                <a:moveTo>
                  <a:pt x="49964" y="47927"/>
                </a:moveTo>
                <a:cubicBezTo>
                  <a:pt x="49459" y="48245"/>
                  <a:pt x="48953" y="48563"/>
                  <a:pt x="48476" y="48881"/>
                </a:cubicBezTo>
                <a:lnTo>
                  <a:pt x="48794" y="49372"/>
                </a:lnTo>
                <a:cubicBezTo>
                  <a:pt x="49271" y="49054"/>
                  <a:pt x="49762" y="48736"/>
                  <a:pt x="50282" y="48418"/>
                </a:cubicBezTo>
                <a:lnTo>
                  <a:pt x="49964" y="47927"/>
                </a:lnTo>
                <a:close/>
                <a:moveTo>
                  <a:pt x="47017" y="49907"/>
                </a:moveTo>
                <a:cubicBezTo>
                  <a:pt x="46526" y="50268"/>
                  <a:pt x="46049" y="50644"/>
                  <a:pt x="45601" y="51005"/>
                </a:cubicBezTo>
                <a:lnTo>
                  <a:pt x="45977" y="51467"/>
                </a:lnTo>
                <a:cubicBezTo>
                  <a:pt x="46410" y="51106"/>
                  <a:pt x="46887" y="50745"/>
                  <a:pt x="47364" y="50383"/>
                </a:cubicBezTo>
                <a:lnTo>
                  <a:pt x="47017" y="49907"/>
                </a:lnTo>
                <a:close/>
                <a:moveTo>
                  <a:pt x="44257" y="52190"/>
                </a:moveTo>
                <a:cubicBezTo>
                  <a:pt x="43809" y="52594"/>
                  <a:pt x="43390" y="53028"/>
                  <a:pt x="42986" y="53447"/>
                </a:cubicBezTo>
                <a:lnTo>
                  <a:pt x="43419" y="53851"/>
                </a:lnTo>
                <a:cubicBezTo>
                  <a:pt x="43809" y="53432"/>
                  <a:pt x="44228" y="53013"/>
                  <a:pt x="44662" y="52609"/>
                </a:cubicBezTo>
                <a:lnTo>
                  <a:pt x="44257" y="52190"/>
                </a:lnTo>
                <a:close/>
                <a:moveTo>
                  <a:pt x="41815" y="54805"/>
                </a:moveTo>
                <a:cubicBezTo>
                  <a:pt x="41440" y="55282"/>
                  <a:pt x="41093" y="55773"/>
                  <a:pt x="40775" y="56264"/>
                </a:cubicBezTo>
                <a:lnTo>
                  <a:pt x="41266" y="56582"/>
                </a:lnTo>
                <a:cubicBezTo>
                  <a:pt x="41570" y="56105"/>
                  <a:pt x="41917" y="55628"/>
                  <a:pt x="42278" y="55166"/>
                </a:cubicBezTo>
                <a:lnTo>
                  <a:pt x="41815" y="54805"/>
                </a:lnTo>
                <a:close/>
                <a:moveTo>
                  <a:pt x="39879" y="57825"/>
                </a:moveTo>
                <a:cubicBezTo>
                  <a:pt x="39605" y="58374"/>
                  <a:pt x="39359" y="58923"/>
                  <a:pt x="39157" y="59486"/>
                </a:cubicBezTo>
                <a:lnTo>
                  <a:pt x="39720" y="59674"/>
                </a:lnTo>
                <a:cubicBezTo>
                  <a:pt x="39908" y="59154"/>
                  <a:pt x="40139" y="58619"/>
                  <a:pt x="40399" y="58085"/>
                </a:cubicBezTo>
                <a:lnTo>
                  <a:pt x="39879" y="57825"/>
                </a:lnTo>
                <a:close/>
                <a:moveTo>
                  <a:pt x="38651" y="61206"/>
                </a:moveTo>
                <a:cubicBezTo>
                  <a:pt x="38550" y="61668"/>
                  <a:pt x="38478" y="62130"/>
                  <a:pt x="38420" y="62593"/>
                </a:cubicBezTo>
                <a:cubicBezTo>
                  <a:pt x="38406" y="62737"/>
                  <a:pt x="38391" y="62867"/>
                  <a:pt x="38377" y="62997"/>
                </a:cubicBezTo>
                <a:lnTo>
                  <a:pt x="38969" y="63041"/>
                </a:lnTo>
                <a:cubicBezTo>
                  <a:pt x="38969" y="62925"/>
                  <a:pt x="38983" y="62795"/>
                  <a:pt x="38998" y="62665"/>
                </a:cubicBezTo>
                <a:cubicBezTo>
                  <a:pt x="39056" y="62231"/>
                  <a:pt x="39128" y="61784"/>
                  <a:pt x="39229" y="61336"/>
                </a:cubicBezTo>
                <a:lnTo>
                  <a:pt x="38651" y="61206"/>
                </a:lnTo>
                <a:close/>
                <a:moveTo>
                  <a:pt x="38955" y="64774"/>
                </a:moveTo>
                <a:lnTo>
                  <a:pt x="38362" y="64803"/>
                </a:lnTo>
                <a:cubicBezTo>
                  <a:pt x="38406" y="65367"/>
                  <a:pt x="38492" y="65959"/>
                  <a:pt x="38608" y="66595"/>
                </a:cubicBezTo>
                <a:lnTo>
                  <a:pt x="39186" y="66494"/>
                </a:lnTo>
                <a:cubicBezTo>
                  <a:pt x="39070" y="65873"/>
                  <a:pt x="38998" y="65309"/>
                  <a:pt x="38955" y="64774"/>
                </a:cubicBezTo>
                <a:close/>
                <a:moveTo>
                  <a:pt x="39561" y="68199"/>
                </a:moveTo>
                <a:lnTo>
                  <a:pt x="38998" y="68343"/>
                </a:lnTo>
                <a:lnTo>
                  <a:pt x="39142" y="68921"/>
                </a:lnTo>
                <a:cubicBezTo>
                  <a:pt x="39229" y="69297"/>
                  <a:pt x="39330" y="69673"/>
                  <a:pt x="39417" y="70048"/>
                </a:cubicBezTo>
                <a:lnTo>
                  <a:pt x="39995" y="69918"/>
                </a:lnTo>
                <a:cubicBezTo>
                  <a:pt x="39894" y="69543"/>
                  <a:pt x="39807" y="69152"/>
                  <a:pt x="39706" y="68777"/>
                </a:cubicBezTo>
                <a:lnTo>
                  <a:pt x="39561" y="68199"/>
                </a:lnTo>
                <a:close/>
                <a:moveTo>
                  <a:pt x="40342" y="71681"/>
                </a:moveTo>
                <a:lnTo>
                  <a:pt x="39764" y="71768"/>
                </a:lnTo>
                <a:cubicBezTo>
                  <a:pt x="39836" y="72273"/>
                  <a:pt x="39894" y="72750"/>
                  <a:pt x="39908" y="73212"/>
                </a:cubicBezTo>
                <a:cubicBezTo>
                  <a:pt x="39908" y="73299"/>
                  <a:pt x="39908" y="73400"/>
                  <a:pt x="39923" y="73487"/>
                </a:cubicBezTo>
                <a:lnTo>
                  <a:pt x="40501" y="73473"/>
                </a:lnTo>
                <a:cubicBezTo>
                  <a:pt x="40501" y="73386"/>
                  <a:pt x="40501" y="73285"/>
                  <a:pt x="40501" y="73184"/>
                </a:cubicBezTo>
                <a:cubicBezTo>
                  <a:pt x="40472" y="72707"/>
                  <a:pt x="40428" y="72201"/>
                  <a:pt x="40342" y="71681"/>
                </a:cubicBezTo>
                <a:close/>
                <a:moveTo>
                  <a:pt x="39778" y="75192"/>
                </a:moveTo>
                <a:cubicBezTo>
                  <a:pt x="39677" y="75741"/>
                  <a:pt x="39547" y="76305"/>
                  <a:pt x="39359" y="76868"/>
                </a:cubicBezTo>
                <a:lnTo>
                  <a:pt x="39923" y="77041"/>
                </a:lnTo>
                <a:cubicBezTo>
                  <a:pt x="40110" y="76449"/>
                  <a:pt x="40255" y="75857"/>
                  <a:pt x="40356" y="75293"/>
                </a:cubicBezTo>
                <a:lnTo>
                  <a:pt x="39778" y="75192"/>
                </a:lnTo>
                <a:close/>
                <a:moveTo>
                  <a:pt x="38752" y="78501"/>
                </a:moveTo>
                <a:cubicBezTo>
                  <a:pt x="38536" y="79021"/>
                  <a:pt x="38275" y="79555"/>
                  <a:pt x="37987" y="80061"/>
                </a:cubicBezTo>
                <a:lnTo>
                  <a:pt x="38507" y="80350"/>
                </a:lnTo>
                <a:cubicBezTo>
                  <a:pt x="38796" y="79816"/>
                  <a:pt x="39056" y="79267"/>
                  <a:pt x="39301" y="78732"/>
                </a:cubicBezTo>
                <a:lnTo>
                  <a:pt x="38752" y="78501"/>
                </a:lnTo>
                <a:close/>
                <a:moveTo>
                  <a:pt x="37076" y="81549"/>
                </a:moveTo>
                <a:cubicBezTo>
                  <a:pt x="36744" y="82041"/>
                  <a:pt x="36397" y="82503"/>
                  <a:pt x="36036" y="82951"/>
                </a:cubicBezTo>
                <a:lnTo>
                  <a:pt x="36498" y="83327"/>
                </a:lnTo>
                <a:cubicBezTo>
                  <a:pt x="36860" y="82864"/>
                  <a:pt x="37221" y="82387"/>
                  <a:pt x="37568" y="81882"/>
                </a:cubicBezTo>
                <a:lnTo>
                  <a:pt x="37076" y="81549"/>
                </a:lnTo>
                <a:close/>
                <a:moveTo>
                  <a:pt x="34866" y="84222"/>
                </a:moveTo>
                <a:cubicBezTo>
                  <a:pt x="34692" y="84381"/>
                  <a:pt x="34533" y="84540"/>
                  <a:pt x="34360" y="84685"/>
                </a:cubicBezTo>
                <a:cubicBezTo>
                  <a:pt x="34100" y="84902"/>
                  <a:pt x="33825" y="85118"/>
                  <a:pt x="33536" y="85321"/>
                </a:cubicBezTo>
                <a:lnTo>
                  <a:pt x="33869" y="85797"/>
                </a:lnTo>
                <a:cubicBezTo>
                  <a:pt x="34172" y="85581"/>
                  <a:pt x="34475" y="85364"/>
                  <a:pt x="34736" y="85133"/>
                </a:cubicBezTo>
                <a:cubicBezTo>
                  <a:pt x="34923" y="84974"/>
                  <a:pt x="35097" y="84815"/>
                  <a:pt x="35270" y="84641"/>
                </a:cubicBezTo>
                <a:lnTo>
                  <a:pt x="34866" y="84222"/>
                </a:lnTo>
                <a:close/>
                <a:moveTo>
                  <a:pt x="32048" y="86216"/>
                </a:moveTo>
                <a:cubicBezTo>
                  <a:pt x="31600" y="86448"/>
                  <a:pt x="31095" y="86693"/>
                  <a:pt x="30473" y="86968"/>
                </a:cubicBezTo>
                <a:lnTo>
                  <a:pt x="30719" y="87502"/>
                </a:lnTo>
                <a:cubicBezTo>
                  <a:pt x="31340" y="87228"/>
                  <a:pt x="31860" y="86982"/>
                  <a:pt x="32323" y="86737"/>
                </a:cubicBezTo>
                <a:lnTo>
                  <a:pt x="32048" y="86216"/>
                </a:lnTo>
                <a:close/>
                <a:moveTo>
                  <a:pt x="28855" y="87661"/>
                </a:moveTo>
                <a:cubicBezTo>
                  <a:pt x="28335" y="87878"/>
                  <a:pt x="27771" y="88124"/>
                  <a:pt x="27222" y="88369"/>
                </a:cubicBezTo>
                <a:lnTo>
                  <a:pt x="27468" y="88904"/>
                </a:lnTo>
                <a:cubicBezTo>
                  <a:pt x="28017" y="88658"/>
                  <a:pt x="28566" y="88427"/>
                  <a:pt x="29086" y="88196"/>
                </a:cubicBezTo>
                <a:lnTo>
                  <a:pt x="28855" y="87661"/>
                </a:lnTo>
                <a:close/>
                <a:moveTo>
                  <a:pt x="25618" y="89178"/>
                </a:moveTo>
                <a:cubicBezTo>
                  <a:pt x="25055" y="89496"/>
                  <a:pt x="24564" y="89814"/>
                  <a:pt x="24101" y="90161"/>
                </a:cubicBezTo>
                <a:lnTo>
                  <a:pt x="24463" y="90638"/>
                </a:lnTo>
                <a:cubicBezTo>
                  <a:pt x="24896" y="90305"/>
                  <a:pt x="25373" y="90002"/>
                  <a:pt x="25907" y="89698"/>
                </a:cubicBezTo>
                <a:lnTo>
                  <a:pt x="25618" y="89178"/>
                </a:lnTo>
                <a:close/>
                <a:moveTo>
                  <a:pt x="22743" y="91331"/>
                </a:moveTo>
                <a:cubicBezTo>
                  <a:pt x="22295" y="91765"/>
                  <a:pt x="21876" y="92213"/>
                  <a:pt x="21515" y="92660"/>
                </a:cubicBezTo>
                <a:lnTo>
                  <a:pt x="21977" y="93036"/>
                </a:lnTo>
                <a:cubicBezTo>
                  <a:pt x="22324" y="92603"/>
                  <a:pt x="22714" y="92169"/>
                  <a:pt x="23148" y="91765"/>
                </a:cubicBezTo>
                <a:lnTo>
                  <a:pt x="22743" y="91331"/>
                </a:lnTo>
                <a:close/>
                <a:moveTo>
                  <a:pt x="20475" y="94134"/>
                </a:moveTo>
                <a:cubicBezTo>
                  <a:pt x="20157" y="94669"/>
                  <a:pt x="19882" y="95218"/>
                  <a:pt x="19666" y="95767"/>
                </a:cubicBezTo>
                <a:lnTo>
                  <a:pt x="20215" y="95984"/>
                </a:lnTo>
                <a:cubicBezTo>
                  <a:pt x="20417" y="95464"/>
                  <a:pt x="20677" y="94943"/>
                  <a:pt x="20980" y="94438"/>
                </a:cubicBezTo>
                <a:lnTo>
                  <a:pt x="20475" y="94134"/>
                </a:lnTo>
                <a:close/>
                <a:moveTo>
                  <a:pt x="19145" y="97515"/>
                </a:moveTo>
                <a:cubicBezTo>
                  <a:pt x="19030" y="98108"/>
                  <a:pt x="18972" y="98715"/>
                  <a:pt x="18972" y="99321"/>
                </a:cubicBezTo>
                <a:lnTo>
                  <a:pt x="19550" y="99321"/>
                </a:lnTo>
                <a:cubicBezTo>
                  <a:pt x="19550" y="98758"/>
                  <a:pt x="19608" y="98180"/>
                  <a:pt x="19723" y="97631"/>
                </a:cubicBezTo>
                <a:lnTo>
                  <a:pt x="19145" y="97515"/>
                </a:lnTo>
                <a:close/>
                <a:moveTo>
                  <a:pt x="19709" y="101041"/>
                </a:moveTo>
                <a:lnTo>
                  <a:pt x="19131" y="101127"/>
                </a:lnTo>
                <a:cubicBezTo>
                  <a:pt x="19232" y="101734"/>
                  <a:pt x="19362" y="102312"/>
                  <a:pt x="19507" y="102890"/>
                </a:cubicBezTo>
                <a:lnTo>
                  <a:pt x="20085" y="102731"/>
                </a:lnTo>
                <a:cubicBezTo>
                  <a:pt x="19926" y="102182"/>
                  <a:pt x="19810" y="101619"/>
                  <a:pt x="19709" y="101041"/>
                </a:cubicBezTo>
                <a:close/>
                <a:moveTo>
                  <a:pt x="20619" y="104378"/>
                </a:moveTo>
                <a:lnTo>
                  <a:pt x="20070" y="104595"/>
                </a:lnTo>
                <a:cubicBezTo>
                  <a:pt x="20287" y="105144"/>
                  <a:pt x="20518" y="105679"/>
                  <a:pt x="20793" y="106242"/>
                </a:cubicBezTo>
                <a:lnTo>
                  <a:pt x="21327" y="105982"/>
                </a:lnTo>
                <a:cubicBezTo>
                  <a:pt x="21053" y="105433"/>
                  <a:pt x="20822" y="104913"/>
                  <a:pt x="20619" y="104378"/>
                </a:cubicBezTo>
                <a:close/>
                <a:moveTo>
                  <a:pt x="22165" y="107514"/>
                </a:moveTo>
                <a:lnTo>
                  <a:pt x="21660" y="107803"/>
                </a:lnTo>
                <a:cubicBezTo>
                  <a:pt x="21934" y="108265"/>
                  <a:pt x="22237" y="108756"/>
                  <a:pt x="22613" y="109320"/>
                </a:cubicBezTo>
                <a:lnTo>
                  <a:pt x="23104" y="108988"/>
                </a:lnTo>
                <a:cubicBezTo>
                  <a:pt x="22743" y="108439"/>
                  <a:pt x="22425" y="107962"/>
                  <a:pt x="22165" y="107514"/>
                </a:cubicBezTo>
                <a:close/>
                <a:moveTo>
                  <a:pt x="24087" y="110461"/>
                </a:moveTo>
                <a:lnTo>
                  <a:pt x="23596" y="110794"/>
                </a:lnTo>
                <a:lnTo>
                  <a:pt x="23711" y="110967"/>
                </a:lnTo>
                <a:cubicBezTo>
                  <a:pt x="24000" y="111386"/>
                  <a:pt x="24289" y="111805"/>
                  <a:pt x="24593" y="112253"/>
                </a:cubicBezTo>
                <a:lnTo>
                  <a:pt x="25069" y="111921"/>
                </a:lnTo>
                <a:cubicBezTo>
                  <a:pt x="24780" y="111487"/>
                  <a:pt x="24491" y="111054"/>
                  <a:pt x="24202" y="110635"/>
                </a:cubicBezTo>
                <a:lnTo>
                  <a:pt x="24087" y="110461"/>
                </a:lnTo>
                <a:close/>
                <a:moveTo>
                  <a:pt x="26052" y="113394"/>
                </a:moveTo>
                <a:lnTo>
                  <a:pt x="25561" y="113727"/>
                </a:lnTo>
                <a:cubicBezTo>
                  <a:pt x="25864" y="114175"/>
                  <a:pt x="26196" y="114651"/>
                  <a:pt x="26601" y="115186"/>
                </a:cubicBezTo>
                <a:lnTo>
                  <a:pt x="27063" y="114825"/>
                </a:lnTo>
                <a:cubicBezTo>
                  <a:pt x="26673" y="114305"/>
                  <a:pt x="26341" y="113828"/>
                  <a:pt x="26052" y="113394"/>
                </a:cubicBezTo>
                <a:close/>
                <a:moveTo>
                  <a:pt x="28147" y="116226"/>
                </a:moveTo>
                <a:lnTo>
                  <a:pt x="27685" y="116588"/>
                </a:lnTo>
                <a:lnTo>
                  <a:pt x="28783" y="117975"/>
                </a:lnTo>
                <a:lnTo>
                  <a:pt x="29245" y="117613"/>
                </a:lnTo>
                <a:lnTo>
                  <a:pt x="28147" y="116226"/>
                </a:lnTo>
                <a:close/>
                <a:moveTo>
                  <a:pt x="30329" y="119015"/>
                </a:moveTo>
                <a:lnTo>
                  <a:pt x="29866" y="119376"/>
                </a:lnTo>
                <a:cubicBezTo>
                  <a:pt x="30256" y="119882"/>
                  <a:pt x="30589" y="120359"/>
                  <a:pt x="30892" y="120792"/>
                </a:cubicBezTo>
                <a:lnTo>
                  <a:pt x="31383" y="120460"/>
                </a:lnTo>
                <a:cubicBezTo>
                  <a:pt x="31066" y="120012"/>
                  <a:pt x="30719" y="119535"/>
                  <a:pt x="30329" y="119015"/>
                </a:cubicBezTo>
                <a:close/>
                <a:moveTo>
                  <a:pt x="32366" y="121948"/>
                </a:moveTo>
                <a:lnTo>
                  <a:pt x="31860" y="122252"/>
                </a:lnTo>
                <a:cubicBezTo>
                  <a:pt x="32178" y="122786"/>
                  <a:pt x="32467" y="123292"/>
                  <a:pt x="32698" y="123783"/>
                </a:cubicBezTo>
                <a:lnTo>
                  <a:pt x="33233" y="123523"/>
                </a:lnTo>
                <a:cubicBezTo>
                  <a:pt x="32987" y="123017"/>
                  <a:pt x="32698" y="122497"/>
                  <a:pt x="32366" y="121948"/>
                </a:cubicBezTo>
                <a:close/>
                <a:moveTo>
                  <a:pt x="33926" y="125185"/>
                </a:moveTo>
                <a:lnTo>
                  <a:pt x="33363" y="125372"/>
                </a:lnTo>
                <a:cubicBezTo>
                  <a:pt x="33565" y="125936"/>
                  <a:pt x="33724" y="126499"/>
                  <a:pt x="33840" y="127048"/>
                </a:cubicBezTo>
                <a:lnTo>
                  <a:pt x="34418" y="126918"/>
                </a:lnTo>
                <a:cubicBezTo>
                  <a:pt x="34288" y="126355"/>
                  <a:pt x="34129" y="125763"/>
                  <a:pt x="33926" y="125185"/>
                </a:cubicBezTo>
                <a:close/>
                <a:moveTo>
                  <a:pt x="34678" y="128710"/>
                </a:moveTo>
                <a:lnTo>
                  <a:pt x="34085" y="128753"/>
                </a:lnTo>
                <a:cubicBezTo>
                  <a:pt x="34114" y="129071"/>
                  <a:pt x="34129" y="129389"/>
                  <a:pt x="34129" y="129707"/>
                </a:cubicBezTo>
                <a:cubicBezTo>
                  <a:pt x="34129" y="129953"/>
                  <a:pt x="34114" y="130227"/>
                  <a:pt x="34100" y="130487"/>
                </a:cubicBezTo>
                <a:lnTo>
                  <a:pt x="34692" y="130516"/>
                </a:lnTo>
                <a:cubicBezTo>
                  <a:pt x="34707" y="130242"/>
                  <a:pt x="34707" y="129967"/>
                  <a:pt x="34707" y="129707"/>
                </a:cubicBezTo>
                <a:cubicBezTo>
                  <a:pt x="34707" y="129375"/>
                  <a:pt x="34692" y="129042"/>
                  <a:pt x="34678" y="128710"/>
                </a:cubicBezTo>
                <a:close/>
                <a:moveTo>
                  <a:pt x="33883" y="132207"/>
                </a:moveTo>
                <a:cubicBezTo>
                  <a:pt x="33782" y="132741"/>
                  <a:pt x="33652" y="133305"/>
                  <a:pt x="33493" y="133897"/>
                </a:cubicBezTo>
                <a:lnTo>
                  <a:pt x="34056" y="134056"/>
                </a:lnTo>
                <a:cubicBezTo>
                  <a:pt x="34230" y="133449"/>
                  <a:pt x="34360" y="132871"/>
                  <a:pt x="34461" y="132308"/>
                </a:cubicBezTo>
                <a:lnTo>
                  <a:pt x="33883" y="132207"/>
                </a:lnTo>
                <a:close/>
                <a:moveTo>
                  <a:pt x="32944" y="135559"/>
                </a:moveTo>
                <a:cubicBezTo>
                  <a:pt x="32771" y="136064"/>
                  <a:pt x="32568" y="136599"/>
                  <a:pt x="32323" y="137206"/>
                </a:cubicBezTo>
                <a:lnTo>
                  <a:pt x="32872" y="137423"/>
                </a:lnTo>
                <a:cubicBezTo>
                  <a:pt x="33117" y="136801"/>
                  <a:pt x="33320" y="136267"/>
                  <a:pt x="33507" y="135761"/>
                </a:cubicBezTo>
                <a:lnTo>
                  <a:pt x="32944" y="135559"/>
                </a:lnTo>
                <a:close/>
                <a:moveTo>
                  <a:pt x="31644" y="138824"/>
                </a:moveTo>
                <a:lnTo>
                  <a:pt x="30950" y="140457"/>
                </a:lnTo>
                <a:lnTo>
                  <a:pt x="31499" y="140688"/>
                </a:lnTo>
                <a:lnTo>
                  <a:pt x="32193" y="139055"/>
                </a:lnTo>
                <a:lnTo>
                  <a:pt x="31644" y="1388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2555677" flipH="1">
            <a:off x="-172612" y="521626"/>
            <a:ext cx="1771419" cy="589786"/>
            <a:chOff x="7252275" y="740300"/>
            <a:chExt cx="1379800" cy="459400"/>
          </a:xfrm>
        </p:grpSpPr>
        <p:sp>
          <p:nvSpPr>
            <p:cNvPr id="14" name="Google Shape;14;p2"/>
            <p:cNvSpPr/>
            <p:nvPr/>
          </p:nvSpPr>
          <p:spPr>
            <a:xfrm>
              <a:off x="7252275" y="740300"/>
              <a:ext cx="1379800" cy="459400"/>
            </a:xfrm>
            <a:custGeom>
              <a:avLst/>
              <a:gdLst/>
              <a:ahLst/>
              <a:cxnLst/>
              <a:rect l="l" t="t" r="r" b="b"/>
              <a:pathLst>
                <a:path w="55192" h="18376" extrusionOk="0">
                  <a:moveTo>
                    <a:pt x="24560" y="1"/>
                  </a:moveTo>
                  <a:cubicBezTo>
                    <a:pt x="24423" y="1"/>
                    <a:pt x="24286" y="24"/>
                    <a:pt x="24172" y="46"/>
                  </a:cubicBezTo>
                  <a:lnTo>
                    <a:pt x="17918" y="1165"/>
                  </a:lnTo>
                  <a:cubicBezTo>
                    <a:pt x="17096" y="1325"/>
                    <a:pt x="16434" y="1895"/>
                    <a:pt x="16206" y="2694"/>
                  </a:cubicBezTo>
                  <a:cubicBezTo>
                    <a:pt x="15978" y="3493"/>
                    <a:pt x="16206" y="4338"/>
                    <a:pt x="16799" y="4908"/>
                  </a:cubicBezTo>
                  <a:lnTo>
                    <a:pt x="19675" y="7579"/>
                  </a:lnTo>
                  <a:lnTo>
                    <a:pt x="7852" y="7602"/>
                  </a:lnTo>
                  <a:cubicBezTo>
                    <a:pt x="7510" y="7602"/>
                    <a:pt x="7167" y="7693"/>
                    <a:pt x="6870" y="7830"/>
                  </a:cubicBezTo>
                  <a:lnTo>
                    <a:pt x="1210" y="10729"/>
                  </a:lnTo>
                  <a:cubicBezTo>
                    <a:pt x="457" y="11117"/>
                    <a:pt x="0" y="11870"/>
                    <a:pt x="23" y="12692"/>
                  </a:cubicBezTo>
                  <a:cubicBezTo>
                    <a:pt x="23" y="13536"/>
                    <a:pt x="502" y="14266"/>
                    <a:pt x="1233" y="14632"/>
                  </a:cubicBezTo>
                  <a:lnTo>
                    <a:pt x="6985" y="17439"/>
                  </a:lnTo>
                  <a:cubicBezTo>
                    <a:pt x="7281" y="17599"/>
                    <a:pt x="7601" y="17667"/>
                    <a:pt x="7943" y="17667"/>
                  </a:cubicBezTo>
                  <a:lnTo>
                    <a:pt x="29856" y="17667"/>
                  </a:lnTo>
                  <a:cubicBezTo>
                    <a:pt x="30198" y="17919"/>
                    <a:pt x="30654" y="18124"/>
                    <a:pt x="31202" y="18261"/>
                  </a:cubicBezTo>
                  <a:lnTo>
                    <a:pt x="31248" y="18261"/>
                  </a:lnTo>
                  <a:cubicBezTo>
                    <a:pt x="31545" y="18329"/>
                    <a:pt x="31887" y="18375"/>
                    <a:pt x="32229" y="18375"/>
                  </a:cubicBezTo>
                  <a:cubicBezTo>
                    <a:pt x="32754" y="18375"/>
                    <a:pt x="33325" y="18284"/>
                    <a:pt x="33918" y="18124"/>
                  </a:cubicBezTo>
                  <a:cubicBezTo>
                    <a:pt x="34147" y="18055"/>
                    <a:pt x="34352" y="17987"/>
                    <a:pt x="34535" y="17919"/>
                  </a:cubicBezTo>
                  <a:cubicBezTo>
                    <a:pt x="35014" y="17896"/>
                    <a:pt x="35539" y="17827"/>
                    <a:pt x="36064" y="17736"/>
                  </a:cubicBezTo>
                  <a:cubicBezTo>
                    <a:pt x="38529" y="17302"/>
                    <a:pt x="39579" y="16298"/>
                    <a:pt x="40058" y="15157"/>
                  </a:cubicBezTo>
                  <a:lnTo>
                    <a:pt x="43505" y="16207"/>
                  </a:lnTo>
                  <a:cubicBezTo>
                    <a:pt x="43779" y="16572"/>
                    <a:pt x="44167" y="16937"/>
                    <a:pt x="44692" y="17257"/>
                  </a:cubicBezTo>
                  <a:cubicBezTo>
                    <a:pt x="45422" y="17667"/>
                    <a:pt x="46313" y="17873"/>
                    <a:pt x="47317" y="17896"/>
                  </a:cubicBezTo>
                  <a:lnTo>
                    <a:pt x="47431" y="17896"/>
                  </a:lnTo>
                  <a:cubicBezTo>
                    <a:pt x="47682" y="17896"/>
                    <a:pt x="47933" y="17873"/>
                    <a:pt x="48184" y="17850"/>
                  </a:cubicBezTo>
                  <a:cubicBezTo>
                    <a:pt x="48527" y="17919"/>
                    <a:pt x="48869" y="17987"/>
                    <a:pt x="49234" y="18033"/>
                  </a:cubicBezTo>
                  <a:cubicBezTo>
                    <a:pt x="49645" y="18078"/>
                    <a:pt x="50033" y="18101"/>
                    <a:pt x="50375" y="18101"/>
                  </a:cubicBezTo>
                  <a:cubicBezTo>
                    <a:pt x="53411" y="18101"/>
                    <a:pt x="54233" y="16184"/>
                    <a:pt x="54598" y="15385"/>
                  </a:cubicBezTo>
                  <a:cubicBezTo>
                    <a:pt x="54621" y="15316"/>
                    <a:pt x="54644" y="15248"/>
                    <a:pt x="54667" y="15202"/>
                  </a:cubicBezTo>
                  <a:cubicBezTo>
                    <a:pt x="54758" y="15020"/>
                    <a:pt x="54826" y="14814"/>
                    <a:pt x="54895" y="14609"/>
                  </a:cubicBezTo>
                  <a:cubicBezTo>
                    <a:pt x="54895" y="14586"/>
                    <a:pt x="54918" y="14495"/>
                    <a:pt x="54918" y="14495"/>
                  </a:cubicBezTo>
                  <a:cubicBezTo>
                    <a:pt x="54963" y="14335"/>
                    <a:pt x="54986" y="14152"/>
                    <a:pt x="55009" y="13970"/>
                  </a:cubicBezTo>
                  <a:cubicBezTo>
                    <a:pt x="55009" y="13947"/>
                    <a:pt x="55009" y="13947"/>
                    <a:pt x="55009" y="13924"/>
                  </a:cubicBezTo>
                  <a:cubicBezTo>
                    <a:pt x="55192" y="12052"/>
                    <a:pt x="54279" y="9656"/>
                    <a:pt x="51813" y="8560"/>
                  </a:cubicBezTo>
                  <a:cubicBezTo>
                    <a:pt x="51311" y="7807"/>
                    <a:pt x="50627" y="7236"/>
                    <a:pt x="49828" y="6917"/>
                  </a:cubicBezTo>
                  <a:cubicBezTo>
                    <a:pt x="49371" y="6734"/>
                    <a:pt x="48892" y="6620"/>
                    <a:pt x="48458" y="6552"/>
                  </a:cubicBezTo>
                  <a:lnTo>
                    <a:pt x="48413" y="6552"/>
                  </a:lnTo>
                  <a:cubicBezTo>
                    <a:pt x="48253" y="6529"/>
                    <a:pt x="48093" y="6529"/>
                    <a:pt x="47910" y="6506"/>
                  </a:cubicBezTo>
                  <a:lnTo>
                    <a:pt x="47751" y="6506"/>
                  </a:lnTo>
                  <a:cubicBezTo>
                    <a:pt x="47408" y="6506"/>
                    <a:pt x="47066" y="6552"/>
                    <a:pt x="46723" y="6620"/>
                  </a:cubicBezTo>
                  <a:lnTo>
                    <a:pt x="25176" y="115"/>
                  </a:lnTo>
                  <a:cubicBezTo>
                    <a:pt x="24971" y="46"/>
                    <a:pt x="24765" y="1"/>
                    <a:pt x="24560"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55725" y="991750"/>
              <a:ext cx="157500" cy="141875"/>
            </a:xfrm>
            <a:custGeom>
              <a:avLst/>
              <a:gdLst/>
              <a:ahLst/>
              <a:cxnLst/>
              <a:rect l="l" t="t" r="r" b="b"/>
              <a:pathLst>
                <a:path w="6300" h="5675" extrusionOk="0">
                  <a:moveTo>
                    <a:pt x="0" y="579"/>
                  </a:moveTo>
                  <a:lnTo>
                    <a:pt x="137" y="625"/>
                  </a:lnTo>
                  <a:cubicBezTo>
                    <a:pt x="137" y="625"/>
                    <a:pt x="147" y="614"/>
                    <a:pt x="168" y="596"/>
                  </a:cubicBezTo>
                  <a:lnTo>
                    <a:pt x="168" y="596"/>
                  </a:lnTo>
                  <a:cubicBezTo>
                    <a:pt x="113" y="589"/>
                    <a:pt x="57" y="584"/>
                    <a:pt x="0" y="579"/>
                  </a:cubicBezTo>
                  <a:close/>
                  <a:moveTo>
                    <a:pt x="2684" y="1"/>
                  </a:moveTo>
                  <a:cubicBezTo>
                    <a:pt x="976" y="1"/>
                    <a:pt x="312" y="474"/>
                    <a:pt x="168" y="596"/>
                  </a:cubicBezTo>
                  <a:lnTo>
                    <a:pt x="168" y="596"/>
                  </a:lnTo>
                  <a:cubicBezTo>
                    <a:pt x="3201" y="969"/>
                    <a:pt x="3323" y="4762"/>
                    <a:pt x="274" y="5099"/>
                  </a:cubicBezTo>
                  <a:lnTo>
                    <a:pt x="274" y="5122"/>
                  </a:lnTo>
                  <a:cubicBezTo>
                    <a:pt x="274" y="5122"/>
                    <a:pt x="685" y="5674"/>
                    <a:pt x="2143" y="5674"/>
                  </a:cubicBezTo>
                  <a:cubicBezTo>
                    <a:pt x="2536" y="5674"/>
                    <a:pt x="3004" y="5634"/>
                    <a:pt x="3561" y="5532"/>
                  </a:cubicBezTo>
                  <a:cubicBezTo>
                    <a:pt x="6163" y="5076"/>
                    <a:pt x="6026" y="4072"/>
                    <a:pt x="6163" y="3090"/>
                  </a:cubicBezTo>
                  <a:cubicBezTo>
                    <a:pt x="6300" y="2086"/>
                    <a:pt x="5364" y="123"/>
                    <a:pt x="3081" y="9"/>
                  </a:cubicBezTo>
                  <a:cubicBezTo>
                    <a:pt x="2943" y="3"/>
                    <a:pt x="2811" y="1"/>
                    <a:pt x="26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062550" y="1054150"/>
              <a:ext cx="147825" cy="79475"/>
            </a:xfrm>
            <a:custGeom>
              <a:avLst/>
              <a:gdLst/>
              <a:ahLst/>
              <a:cxnLst/>
              <a:rect l="l" t="t" r="r" b="b"/>
              <a:pathLst>
                <a:path w="5913" h="3179" extrusionOk="0">
                  <a:moveTo>
                    <a:pt x="5844" y="1"/>
                  </a:moveTo>
                  <a:cubicBezTo>
                    <a:pt x="5502" y="411"/>
                    <a:pt x="5091" y="754"/>
                    <a:pt x="4589" y="1051"/>
                  </a:cubicBezTo>
                  <a:cubicBezTo>
                    <a:pt x="3767" y="1507"/>
                    <a:pt x="2945" y="1735"/>
                    <a:pt x="2010" y="1758"/>
                  </a:cubicBezTo>
                  <a:lnTo>
                    <a:pt x="1736" y="1758"/>
                  </a:lnTo>
                  <a:cubicBezTo>
                    <a:pt x="1370" y="2192"/>
                    <a:pt x="800" y="2511"/>
                    <a:pt x="1" y="2603"/>
                  </a:cubicBezTo>
                  <a:lnTo>
                    <a:pt x="1" y="2626"/>
                  </a:lnTo>
                  <a:cubicBezTo>
                    <a:pt x="1" y="2626"/>
                    <a:pt x="412" y="3178"/>
                    <a:pt x="1870" y="3178"/>
                  </a:cubicBezTo>
                  <a:cubicBezTo>
                    <a:pt x="2263" y="3178"/>
                    <a:pt x="2731" y="3138"/>
                    <a:pt x="3288" y="3036"/>
                  </a:cubicBezTo>
                  <a:cubicBezTo>
                    <a:pt x="5890" y="2580"/>
                    <a:pt x="5753" y="1576"/>
                    <a:pt x="5890" y="594"/>
                  </a:cubicBezTo>
                  <a:cubicBezTo>
                    <a:pt x="5913" y="411"/>
                    <a:pt x="5890" y="206"/>
                    <a:pt x="5844"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07050" y="983975"/>
              <a:ext cx="886200" cy="143250"/>
            </a:xfrm>
            <a:custGeom>
              <a:avLst/>
              <a:gdLst/>
              <a:ahLst/>
              <a:cxnLst/>
              <a:rect l="l" t="t" r="r" b="b"/>
              <a:pathLst>
                <a:path w="35448" h="5730" extrusionOk="0">
                  <a:moveTo>
                    <a:pt x="31568" y="0"/>
                  </a:moveTo>
                  <a:lnTo>
                    <a:pt x="5661" y="46"/>
                  </a:lnTo>
                  <a:lnTo>
                    <a:pt x="0" y="2922"/>
                  </a:lnTo>
                  <a:lnTo>
                    <a:pt x="5752" y="5729"/>
                  </a:lnTo>
                  <a:lnTo>
                    <a:pt x="31568" y="5729"/>
                  </a:lnTo>
                  <a:cubicBezTo>
                    <a:pt x="31568" y="5729"/>
                    <a:pt x="35448" y="2671"/>
                    <a:pt x="31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07050" y="983975"/>
              <a:ext cx="820025" cy="84475"/>
            </a:xfrm>
            <a:custGeom>
              <a:avLst/>
              <a:gdLst/>
              <a:ahLst/>
              <a:cxnLst/>
              <a:rect l="l" t="t" r="r" b="b"/>
              <a:pathLst>
                <a:path w="32801" h="3379" extrusionOk="0">
                  <a:moveTo>
                    <a:pt x="31568" y="0"/>
                  </a:moveTo>
                  <a:lnTo>
                    <a:pt x="5661" y="46"/>
                  </a:lnTo>
                  <a:lnTo>
                    <a:pt x="0" y="2922"/>
                  </a:lnTo>
                  <a:lnTo>
                    <a:pt x="890" y="3378"/>
                  </a:lnTo>
                  <a:lnTo>
                    <a:pt x="6209" y="662"/>
                  </a:lnTo>
                  <a:lnTo>
                    <a:pt x="32093" y="616"/>
                  </a:lnTo>
                  <a:cubicBezTo>
                    <a:pt x="32367" y="799"/>
                    <a:pt x="32595" y="1004"/>
                    <a:pt x="32800" y="1187"/>
                  </a:cubicBezTo>
                  <a:cubicBezTo>
                    <a:pt x="32526" y="776"/>
                    <a:pt x="32138" y="388"/>
                    <a:pt x="3156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13900" y="1060425"/>
              <a:ext cx="824575" cy="66800"/>
            </a:xfrm>
            <a:custGeom>
              <a:avLst/>
              <a:gdLst/>
              <a:ahLst/>
              <a:cxnLst/>
              <a:rect l="l" t="t" r="r" b="b"/>
              <a:pathLst>
                <a:path w="32983" h="2672" extrusionOk="0">
                  <a:moveTo>
                    <a:pt x="0" y="1"/>
                  </a:moveTo>
                  <a:lnTo>
                    <a:pt x="5478" y="2671"/>
                  </a:lnTo>
                  <a:lnTo>
                    <a:pt x="31294" y="2671"/>
                  </a:lnTo>
                  <a:cubicBezTo>
                    <a:pt x="31294" y="2671"/>
                    <a:pt x="32754" y="1530"/>
                    <a:pt x="32983"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07050" y="985100"/>
              <a:ext cx="194600" cy="142125"/>
            </a:xfrm>
            <a:custGeom>
              <a:avLst/>
              <a:gdLst/>
              <a:ahLst/>
              <a:cxnLst/>
              <a:rect l="l" t="t" r="r" b="b"/>
              <a:pathLst>
                <a:path w="7784" h="5685" extrusionOk="0">
                  <a:moveTo>
                    <a:pt x="5661" y="1"/>
                  </a:moveTo>
                  <a:lnTo>
                    <a:pt x="0" y="2877"/>
                  </a:lnTo>
                  <a:lnTo>
                    <a:pt x="5729" y="5684"/>
                  </a:lnTo>
                  <a:cubicBezTo>
                    <a:pt x="7784" y="4474"/>
                    <a:pt x="6026" y="2831"/>
                    <a:pt x="6026" y="2831"/>
                  </a:cubicBezTo>
                  <a:cubicBezTo>
                    <a:pt x="7670" y="1462"/>
                    <a:pt x="6551" y="457"/>
                    <a:pt x="5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307050" y="1022200"/>
              <a:ext cx="89050" cy="63350"/>
            </a:xfrm>
            <a:custGeom>
              <a:avLst/>
              <a:gdLst/>
              <a:ahLst/>
              <a:cxnLst/>
              <a:rect l="l" t="t" r="r" b="b"/>
              <a:pathLst>
                <a:path w="3562" h="2534" extrusionOk="0">
                  <a:moveTo>
                    <a:pt x="2716" y="0"/>
                  </a:moveTo>
                  <a:lnTo>
                    <a:pt x="0" y="1393"/>
                  </a:lnTo>
                  <a:lnTo>
                    <a:pt x="2328" y="2534"/>
                  </a:lnTo>
                  <a:cubicBezTo>
                    <a:pt x="2922" y="2214"/>
                    <a:pt x="3561" y="1712"/>
                    <a:pt x="3470" y="1142"/>
                  </a:cubicBezTo>
                  <a:cubicBezTo>
                    <a:pt x="3447" y="891"/>
                    <a:pt x="3082" y="434"/>
                    <a:pt x="2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662550" y="1029625"/>
              <a:ext cx="224275" cy="73625"/>
            </a:xfrm>
            <a:custGeom>
              <a:avLst/>
              <a:gdLst/>
              <a:ahLst/>
              <a:cxnLst/>
              <a:rect l="l" t="t" r="r" b="b"/>
              <a:pathLst>
                <a:path w="8971" h="2945" extrusionOk="0">
                  <a:moveTo>
                    <a:pt x="4474" y="0"/>
                  </a:moveTo>
                  <a:cubicBezTo>
                    <a:pt x="2009" y="0"/>
                    <a:pt x="0" y="639"/>
                    <a:pt x="0" y="1461"/>
                  </a:cubicBezTo>
                  <a:cubicBezTo>
                    <a:pt x="0" y="2283"/>
                    <a:pt x="2009" y="2945"/>
                    <a:pt x="4474" y="2945"/>
                  </a:cubicBezTo>
                  <a:cubicBezTo>
                    <a:pt x="6962" y="2945"/>
                    <a:pt x="8971" y="2283"/>
                    <a:pt x="8971" y="1461"/>
                  </a:cubicBezTo>
                  <a:cubicBezTo>
                    <a:pt x="8971" y="639"/>
                    <a:pt x="6962" y="0"/>
                    <a:pt x="4474"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651125" y="1020475"/>
              <a:ext cx="224300" cy="73650"/>
            </a:xfrm>
            <a:custGeom>
              <a:avLst/>
              <a:gdLst/>
              <a:ahLst/>
              <a:cxnLst/>
              <a:rect l="l" t="t" r="r" b="b"/>
              <a:pathLst>
                <a:path w="8972" h="2946" extrusionOk="0">
                  <a:moveTo>
                    <a:pt x="4498" y="1"/>
                  </a:moveTo>
                  <a:cubicBezTo>
                    <a:pt x="2010" y="1"/>
                    <a:pt x="1" y="663"/>
                    <a:pt x="1" y="1462"/>
                  </a:cubicBezTo>
                  <a:cubicBezTo>
                    <a:pt x="1" y="2283"/>
                    <a:pt x="2010" y="2945"/>
                    <a:pt x="4498" y="2945"/>
                  </a:cubicBezTo>
                  <a:cubicBezTo>
                    <a:pt x="6963" y="2945"/>
                    <a:pt x="8971" y="2283"/>
                    <a:pt x="8971" y="1462"/>
                  </a:cubicBezTo>
                  <a:cubicBezTo>
                    <a:pt x="8971" y="663"/>
                    <a:pt x="6963" y="1"/>
                    <a:pt x="4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015775" y="966600"/>
              <a:ext cx="123275" cy="178650"/>
            </a:xfrm>
            <a:custGeom>
              <a:avLst/>
              <a:gdLst/>
              <a:ahLst/>
              <a:cxnLst/>
              <a:rect l="l" t="t" r="r" b="b"/>
              <a:pathLst>
                <a:path w="4931" h="7146" extrusionOk="0">
                  <a:moveTo>
                    <a:pt x="0" y="741"/>
                  </a:moveTo>
                  <a:lnTo>
                    <a:pt x="114" y="809"/>
                  </a:lnTo>
                  <a:cubicBezTo>
                    <a:pt x="114" y="809"/>
                    <a:pt x="124" y="792"/>
                    <a:pt x="145" y="764"/>
                  </a:cubicBezTo>
                  <a:lnTo>
                    <a:pt x="145" y="764"/>
                  </a:lnTo>
                  <a:cubicBezTo>
                    <a:pt x="98" y="754"/>
                    <a:pt x="50" y="747"/>
                    <a:pt x="0" y="741"/>
                  </a:cubicBezTo>
                  <a:close/>
                  <a:moveTo>
                    <a:pt x="2118" y="0"/>
                  </a:moveTo>
                  <a:cubicBezTo>
                    <a:pt x="801" y="0"/>
                    <a:pt x="271" y="593"/>
                    <a:pt x="145" y="764"/>
                  </a:cubicBezTo>
                  <a:lnTo>
                    <a:pt x="145" y="764"/>
                  </a:lnTo>
                  <a:cubicBezTo>
                    <a:pt x="2494" y="1232"/>
                    <a:pt x="2600" y="5999"/>
                    <a:pt x="206" y="6424"/>
                  </a:cubicBezTo>
                  <a:lnTo>
                    <a:pt x="206" y="6447"/>
                  </a:lnTo>
                  <a:cubicBezTo>
                    <a:pt x="206" y="6447"/>
                    <a:pt x="534" y="7146"/>
                    <a:pt x="1685" y="7146"/>
                  </a:cubicBezTo>
                  <a:cubicBezTo>
                    <a:pt x="1991" y="7146"/>
                    <a:pt x="2354" y="7096"/>
                    <a:pt x="2785" y="6972"/>
                  </a:cubicBezTo>
                  <a:cubicBezTo>
                    <a:pt x="4816" y="6379"/>
                    <a:pt x="4702" y="5146"/>
                    <a:pt x="4816" y="3891"/>
                  </a:cubicBezTo>
                  <a:cubicBezTo>
                    <a:pt x="4931" y="2635"/>
                    <a:pt x="4200" y="147"/>
                    <a:pt x="2420" y="10"/>
                  </a:cubicBezTo>
                  <a:cubicBezTo>
                    <a:pt x="2315" y="4"/>
                    <a:pt x="2215" y="0"/>
                    <a:pt x="2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5775" y="985100"/>
              <a:ext cx="3450" cy="1750"/>
            </a:xfrm>
            <a:custGeom>
              <a:avLst/>
              <a:gdLst/>
              <a:ahLst/>
              <a:cxnLst/>
              <a:rect l="l" t="t" r="r" b="b"/>
              <a:pathLst>
                <a:path w="138" h="70" extrusionOk="0">
                  <a:moveTo>
                    <a:pt x="0" y="1"/>
                  </a:moveTo>
                  <a:lnTo>
                    <a:pt x="114" y="69"/>
                  </a:lnTo>
                  <a:cubicBezTo>
                    <a:pt x="114" y="69"/>
                    <a:pt x="114" y="46"/>
                    <a:pt x="137" y="24"/>
                  </a:cubicBezTo>
                  <a:cubicBezTo>
                    <a:pt x="92" y="24"/>
                    <a:pt x="46" y="1"/>
                    <a:pt x="0" y="1"/>
                  </a:cubicBezTo>
                  <a:close/>
                </a:path>
              </a:pathLst>
            </a:custGeom>
            <a:solidFill>
              <a:srgbClr val="004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019200" y="967975"/>
              <a:ext cx="91900" cy="175800"/>
            </a:xfrm>
            <a:custGeom>
              <a:avLst/>
              <a:gdLst/>
              <a:ahLst/>
              <a:cxnLst/>
              <a:rect l="l" t="t" r="r" b="b"/>
              <a:pathLst>
                <a:path w="3676" h="7032" extrusionOk="0">
                  <a:moveTo>
                    <a:pt x="1347" y="1"/>
                  </a:moveTo>
                  <a:cubicBezTo>
                    <a:pt x="480" y="138"/>
                    <a:pt x="92" y="572"/>
                    <a:pt x="0" y="709"/>
                  </a:cubicBezTo>
                  <a:cubicBezTo>
                    <a:pt x="2374" y="1165"/>
                    <a:pt x="2465" y="5958"/>
                    <a:pt x="69" y="6369"/>
                  </a:cubicBezTo>
                  <a:lnTo>
                    <a:pt x="69" y="6392"/>
                  </a:lnTo>
                  <a:cubicBezTo>
                    <a:pt x="69" y="6392"/>
                    <a:pt x="297" y="6871"/>
                    <a:pt x="1027" y="7031"/>
                  </a:cubicBezTo>
                  <a:cubicBezTo>
                    <a:pt x="1187" y="7008"/>
                    <a:pt x="1347" y="6963"/>
                    <a:pt x="1530" y="6917"/>
                  </a:cubicBezTo>
                  <a:cubicBezTo>
                    <a:pt x="3561" y="6324"/>
                    <a:pt x="3470" y="5091"/>
                    <a:pt x="3561" y="3836"/>
                  </a:cubicBezTo>
                  <a:cubicBezTo>
                    <a:pt x="3675" y="2626"/>
                    <a:pt x="2990" y="298"/>
                    <a:pt x="1347"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20900" y="1046175"/>
              <a:ext cx="115875" cy="99075"/>
            </a:xfrm>
            <a:custGeom>
              <a:avLst/>
              <a:gdLst/>
              <a:ahLst/>
              <a:cxnLst/>
              <a:rect l="l" t="t" r="r" b="b"/>
              <a:pathLst>
                <a:path w="4635" h="3963" extrusionOk="0">
                  <a:moveTo>
                    <a:pt x="4589" y="0"/>
                  </a:moveTo>
                  <a:cubicBezTo>
                    <a:pt x="3767" y="1096"/>
                    <a:pt x="2717" y="1803"/>
                    <a:pt x="1530" y="1826"/>
                  </a:cubicBezTo>
                  <a:cubicBezTo>
                    <a:pt x="1256" y="2534"/>
                    <a:pt x="754" y="3104"/>
                    <a:pt x="1" y="3241"/>
                  </a:cubicBezTo>
                  <a:lnTo>
                    <a:pt x="1" y="3264"/>
                  </a:lnTo>
                  <a:cubicBezTo>
                    <a:pt x="1" y="3264"/>
                    <a:pt x="329" y="3963"/>
                    <a:pt x="1480" y="3963"/>
                  </a:cubicBezTo>
                  <a:cubicBezTo>
                    <a:pt x="1786" y="3963"/>
                    <a:pt x="2149" y="3913"/>
                    <a:pt x="2580" y="3789"/>
                  </a:cubicBezTo>
                  <a:cubicBezTo>
                    <a:pt x="4611" y="3196"/>
                    <a:pt x="4497" y="1963"/>
                    <a:pt x="4611" y="708"/>
                  </a:cubicBezTo>
                  <a:cubicBezTo>
                    <a:pt x="4634" y="502"/>
                    <a:pt x="4611" y="274"/>
                    <a:pt x="4589"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414075" y="990700"/>
              <a:ext cx="166075" cy="147725"/>
            </a:xfrm>
            <a:custGeom>
              <a:avLst/>
              <a:gdLst/>
              <a:ahLst/>
              <a:cxnLst/>
              <a:rect l="l" t="t" r="r" b="b"/>
              <a:pathLst>
                <a:path w="6643" h="5909" extrusionOk="0">
                  <a:moveTo>
                    <a:pt x="1073" y="73"/>
                  </a:moveTo>
                  <a:lnTo>
                    <a:pt x="1187" y="165"/>
                  </a:lnTo>
                  <a:cubicBezTo>
                    <a:pt x="1187" y="165"/>
                    <a:pt x="1203" y="156"/>
                    <a:pt x="1235" y="141"/>
                  </a:cubicBezTo>
                  <a:lnTo>
                    <a:pt x="1235" y="141"/>
                  </a:lnTo>
                  <a:cubicBezTo>
                    <a:pt x="1183" y="118"/>
                    <a:pt x="1129" y="95"/>
                    <a:pt x="1073" y="73"/>
                  </a:cubicBezTo>
                  <a:close/>
                  <a:moveTo>
                    <a:pt x="2100" y="1"/>
                  </a:moveTo>
                  <a:cubicBezTo>
                    <a:pt x="1614" y="1"/>
                    <a:pt x="1339" y="96"/>
                    <a:pt x="1235" y="141"/>
                  </a:cubicBezTo>
                  <a:lnTo>
                    <a:pt x="1235" y="141"/>
                  </a:lnTo>
                  <a:cubicBezTo>
                    <a:pt x="3809" y="1291"/>
                    <a:pt x="3143" y="4537"/>
                    <a:pt x="607" y="4537"/>
                  </a:cubicBezTo>
                  <a:cubicBezTo>
                    <a:pt x="415" y="4537"/>
                    <a:pt x="213" y="4518"/>
                    <a:pt x="0" y="4479"/>
                  </a:cubicBezTo>
                  <a:lnTo>
                    <a:pt x="0" y="4502"/>
                  </a:lnTo>
                  <a:cubicBezTo>
                    <a:pt x="0" y="4502"/>
                    <a:pt x="388" y="5529"/>
                    <a:pt x="3013" y="5848"/>
                  </a:cubicBezTo>
                  <a:cubicBezTo>
                    <a:pt x="3354" y="5890"/>
                    <a:pt x="3653" y="5909"/>
                    <a:pt x="3917" y="5909"/>
                  </a:cubicBezTo>
                  <a:cubicBezTo>
                    <a:pt x="5684" y="5909"/>
                    <a:pt x="5854" y="5048"/>
                    <a:pt x="6232" y="4273"/>
                  </a:cubicBezTo>
                  <a:cubicBezTo>
                    <a:pt x="6643" y="3360"/>
                    <a:pt x="6323" y="1192"/>
                    <a:pt x="4177" y="416"/>
                  </a:cubicBezTo>
                  <a:cubicBezTo>
                    <a:pt x="3258" y="93"/>
                    <a:pt x="2577" y="1"/>
                    <a:pt x="2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414075" y="1083250"/>
              <a:ext cx="159225" cy="55175"/>
            </a:xfrm>
            <a:custGeom>
              <a:avLst/>
              <a:gdLst/>
              <a:ahLst/>
              <a:cxnLst/>
              <a:rect l="l" t="t" r="r" b="b"/>
              <a:pathLst>
                <a:path w="6369" h="2207" extrusionOk="0">
                  <a:moveTo>
                    <a:pt x="6369" y="1"/>
                  </a:moveTo>
                  <a:lnTo>
                    <a:pt x="6369" y="1"/>
                  </a:lnTo>
                  <a:cubicBezTo>
                    <a:pt x="5912" y="275"/>
                    <a:pt x="5410" y="503"/>
                    <a:pt x="4862" y="617"/>
                  </a:cubicBezTo>
                  <a:cubicBezTo>
                    <a:pt x="4451" y="709"/>
                    <a:pt x="4050" y="756"/>
                    <a:pt x="3649" y="756"/>
                  </a:cubicBezTo>
                  <a:cubicBezTo>
                    <a:pt x="3159" y="756"/>
                    <a:pt x="2671" y="687"/>
                    <a:pt x="2169" y="548"/>
                  </a:cubicBezTo>
                  <a:cubicBezTo>
                    <a:pt x="2100" y="526"/>
                    <a:pt x="2009" y="503"/>
                    <a:pt x="1918" y="457"/>
                  </a:cubicBezTo>
                  <a:cubicBezTo>
                    <a:pt x="1564" y="693"/>
                    <a:pt x="1122" y="830"/>
                    <a:pt x="594" y="830"/>
                  </a:cubicBezTo>
                  <a:cubicBezTo>
                    <a:pt x="407" y="830"/>
                    <a:pt x="209" y="813"/>
                    <a:pt x="0" y="777"/>
                  </a:cubicBezTo>
                  <a:lnTo>
                    <a:pt x="0" y="800"/>
                  </a:lnTo>
                  <a:cubicBezTo>
                    <a:pt x="0" y="800"/>
                    <a:pt x="388" y="1827"/>
                    <a:pt x="3013" y="2146"/>
                  </a:cubicBezTo>
                  <a:cubicBezTo>
                    <a:pt x="3354" y="2188"/>
                    <a:pt x="3653" y="2207"/>
                    <a:pt x="3917" y="2207"/>
                  </a:cubicBezTo>
                  <a:cubicBezTo>
                    <a:pt x="5684" y="2207"/>
                    <a:pt x="5854" y="1346"/>
                    <a:pt x="6232" y="571"/>
                  </a:cubicBezTo>
                  <a:cubicBezTo>
                    <a:pt x="6300" y="412"/>
                    <a:pt x="6346" y="206"/>
                    <a:pt x="6369"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709900" y="795075"/>
              <a:ext cx="849125" cy="325300"/>
            </a:xfrm>
            <a:custGeom>
              <a:avLst/>
              <a:gdLst/>
              <a:ahLst/>
              <a:cxnLst/>
              <a:rect l="l" t="t" r="r" b="b"/>
              <a:pathLst>
                <a:path w="33965" h="13012" extrusionOk="0">
                  <a:moveTo>
                    <a:pt x="6255" y="1"/>
                  </a:moveTo>
                  <a:lnTo>
                    <a:pt x="1" y="1119"/>
                  </a:lnTo>
                  <a:lnTo>
                    <a:pt x="4680" y="5479"/>
                  </a:lnTo>
                  <a:lnTo>
                    <a:pt x="29354" y="13011"/>
                  </a:lnTo>
                  <a:cubicBezTo>
                    <a:pt x="29354" y="13011"/>
                    <a:pt x="33965" y="11185"/>
                    <a:pt x="31043" y="7510"/>
                  </a:cubicBezTo>
                  <a:lnTo>
                    <a:pt x="62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709350" y="795075"/>
              <a:ext cx="797200" cy="225425"/>
            </a:xfrm>
            <a:custGeom>
              <a:avLst/>
              <a:gdLst/>
              <a:ahLst/>
              <a:cxnLst/>
              <a:rect l="l" t="t" r="r" b="b"/>
              <a:pathLst>
                <a:path w="31888" h="9017" extrusionOk="0">
                  <a:moveTo>
                    <a:pt x="6277" y="1"/>
                  </a:moveTo>
                  <a:lnTo>
                    <a:pt x="0" y="1119"/>
                  </a:lnTo>
                  <a:lnTo>
                    <a:pt x="753" y="1804"/>
                  </a:lnTo>
                  <a:lnTo>
                    <a:pt x="6597" y="754"/>
                  </a:lnTo>
                  <a:lnTo>
                    <a:pt x="31385" y="8264"/>
                  </a:lnTo>
                  <a:cubicBezTo>
                    <a:pt x="31590" y="8515"/>
                    <a:pt x="31750" y="8766"/>
                    <a:pt x="31887" y="9017"/>
                  </a:cubicBezTo>
                  <a:cubicBezTo>
                    <a:pt x="31750" y="8560"/>
                    <a:pt x="31499" y="8058"/>
                    <a:pt x="31065" y="7510"/>
                  </a:cubicBezTo>
                  <a:lnTo>
                    <a:pt x="6277"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15050" y="828175"/>
              <a:ext cx="788625" cy="292200"/>
            </a:xfrm>
            <a:custGeom>
              <a:avLst/>
              <a:gdLst/>
              <a:ahLst/>
              <a:cxnLst/>
              <a:rect l="l" t="t" r="r" b="b"/>
              <a:pathLst>
                <a:path w="31545" h="11688" extrusionOk="0">
                  <a:moveTo>
                    <a:pt x="0" y="1"/>
                  </a:moveTo>
                  <a:lnTo>
                    <a:pt x="4474" y="4155"/>
                  </a:lnTo>
                  <a:lnTo>
                    <a:pt x="29148" y="11687"/>
                  </a:lnTo>
                  <a:cubicBezTo>
                    <a:pt x="29148" y="11687"/>
                    <a:pt x="30883" y="11003"/>
                    <a:pt x="31545" y="9610"/>
                  </a:cubicBezTo>
                  <a:lnTo>
                    <a:pt x="0"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09350" y="795075"/>
              <a:ext cx="194025" cy="136975"/>
            </a:xfrm>
            <a:custGeom>
              <a:avLst/>
              <a:gdLst/>
              <a:ahLst/>
              <a:cxnLst/>
              <a:rect l="l" t="t" r="r" b="b"/>
              <a:pathLst>
                <a:path w="7761" h="5479" extrusionOk="0">
                  <a:moveTo>
                    <a:pt x="6277" y="1"/>
                  </a:moveTo>
                  <a:lnTo>
                    <a:pt x="0" y="1119"/>
                  </a:lnTo>
                  <a:lnTo>
                    <a:pt x="4679" y="5479"/>
                  </a:lnTo>
                  <a:cubicBezTo>
                    <a:pt x="7007" y="4908"/>
                    <a:pt x="5798" y="2808"/>
                    <a:pt x="5798" y="2808"/>
                  </a:cubicBezTo>
                  <a:cubicBezTo>
                    <a:pt x="7761" y="1987"/>
                    <a:pt x="6962" y="709"/>
                    <a:pt x="6323" y="24"/>
                  </a:cubicBezTo>
                  <a:lnTo>
                    <a:pt x="62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709350" y="809925"/>
              <a:ext cx="86175" cy="57650"/>
            </a:xfrm>
            <a:custGeom>
              <a:avLst/>
              <a:gdLst/>
              <a:ahLst/>
              <a:cxnLst/>
              <a:rect l="l" t="t" r="r" b="b"/>
              <a:pathLst>
                <a:path w="3447" h="2306" extrusionOk="0">
                  <a:moveTo>
                    <a:pt x="3013" y="0"/>
                  </a:moveTo>
                  <a:lnTo>
                    <a:pt x="0" y="525"/>
                  </a:lnTo>
                  <a:lnTo>
                    <a:pt x="1917" y="2306"/>
                  </a:lnTo>
                  <a:cubicBezTo>
                    <a:pt x="2579" y="2146"/>
                    <a:pt x="3310" y="1849"/>
                    <a:pt x="3424" y="1279"/>
                  </a:cubicBezTo>
                  <a:cubicBezTo>
                    <a:pt x="3447" y="1050"/>
                    <a:pt x="3241" y="503"/>
                    <a:pt x="3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040875" y="920075"/>
              <a:ext cx="226575" cy="95750"/>
            </a:xfrm>
            <a:custGeom>
              <a:avLst/>
              <a:gdLst/>
              <a:ahLst/>
              <a:cxnLst/>
              <a:rect l="l" t="t" r="r" b="b"/>
              <a:pathLst>
                <a:path w="9063" h="3830" extrusionOk="0">
                  <a:moveTo>
                    <a:pt x="1947" y="1"/>
                  </a:moveTo>
                  <a:cubicBezTo>
                    <a:pt x="1018" y="1"/>
                    <a:pt x="372" y="207"/>
                    <a:pt x="252" y="616"/>
                  </a:cubicBezTo>
                  <a:cubicBezTo>
                    <a:pt x="1" y="1392"/>
                    <a:pt x="1735" y="2602"/>
                    <a:pt x="4109" y="3309"/>
                  </a:cubicBezTo>
                  <a:cubicBezTo>
                    <a:pt x="5231" y="3658"/>
                    <a:pt x="6301" y="3830"/>
                    <a:pt x="7138" y="3830"/>
                  </a:cubicBezTo>
                  <a:cubicBezTo>
                    <a:pt x="8055" y="3830"/>
                    <a:pt x="8692" y="3624"/>
                    <a:pt x="8811" y="3218"/>
                  </a:cubicBezTo>
                  <a:cubicBezTo>
                    <a:pt x="9062" y="2442"/>
                    <a:pt x="7328" y="1232"/>
                    <a:pt x="4954" y="502"/>
                  </a:cubicBezTo>
                  <a:cubicBezTo>
                    <a:pt x="3841" y="167"/>
                    <a:pt x="2780" y="1"/>
                    <a:pt x="1947"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032900" y="908175"/>
              <a:ext cx="226550" cy="95750"/>
            </a:xfrm>
            <a:custGeom>
              <a:avLst/>
              <a:gdLst/>
              <a:ahLst/>
              <a:cxnLst/>
              <a:rect l="l" t="t" r="r" b="b"/>
              <a:pathLst>
                <a:path w="9062" h="3830" extrusionOk="0">
                  <a:moveTo>
                    <a:pt x="1924" y="1"/>
                  </a:moveTo>
                  <a:cubicBezTo>
                    <a:pt x="1007" y="1"/>
                    <a:pt x="370" y="207"/>
                    <a:pt x="251" y="613"/>
                  </a:cubicBezTo>
                  <a:cubicBezTo>
                    <a:pt x="0" y="1389"/>
                    <a:pt x="1735" y="2598"/>
                    <a:pt x="4109" y="3329"/>
                  </a:cubicBezTo>
                  <a:cubicBezTo>
                    <a:pt x="5221" y="3664"/>
                    <a:pt x="6282" y="3830"/>
                    <a:pt x="7116" y="3830"/>
                  </a:cubicBezTo>
                  <a:cubicBezTo>
                    <a:pt x="8044" y="3830"/>
                    <a:pt x="8690" y="3624"/>
                    <a:pt x="8811" y="3215"/>
                  </a:cubicBezTo>
                  <a:cubicBezTo>
                    <a:pt x="9062" y="2439"/>
                    <a:pt x="7327" y="1229"/>
                    <a:pt x="4953" y="521"/>
                  </a:cubicBezTo>
                  <a:cubicBezTo>
                    <a:pt x="3831" y="173"/>
                    <a:pt x="2761" y="1"/>
                    <a:pt x="1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78700" y="957450"/>
              <a:ext cx="140975" cy="175500"/>
            </a:xfrm>
            <a:custGeom>
              <a:avLst/>
              <a:gdLst/>
              <a:ahLst/>
              <a:cxnLst/>
              <a:rect l="l" t="t" r="r" b="b"/>
              <a:pathLst>
                <a:path w="5639" h="7020" extrusionOk="0">
                  <a:moveTo>
                    <a:pt x="1461" y="262"/>
                  </a:moveTo>
                  <a:lnTo>
                    <a:pt x="1552" y="354"/>
                  </a:lnTo>
                  <a:cubicBezTo>
                    <a:pt x="1552" y="354"/>
                    <a:pt x="1564" y="342"/>
                    <a:pt x="1588" y="323"/>
                  </a:cubicBezTo>
                  <a:lnTo>
                    <a:pt x="1588" y="323"/>
                  </a:lnTo>
                  <a:cubicBezTo>
                    <a:pt x="1547" y="302"/>
                    <a:pt x="1505" y="281"/>
                    <a:pt x="1461" y="262"/>
                  </a:cubicBezTo>
                  <a:close/>
                  <a:moveTo>
                    <a:pt x="2700" y="0"/>
                  </a:moveTo>
                  <a:cubicBezTo>
                    <a:pt x="2058" y="0"/>
                    <a:pt x="1697" y="238"/>
                    <a:pt x="1588" y="323"/>
                  </a:cubicBezTo>
                  <a:lnTo>
                    <a:pt x="1588" y="323"/>
                  </a:lnTo>
                  <a:cubicBezTo>
                    <a:pt x="3647" y="1409"/>
                    <a:pt x="2500" y="5756"/>
                    <a:pt x="234" y="5756"/>
                  </a:cubicBezTo>
                  <a:cubicBezTo>
                    <a:pt x="157" y="5756"/>
                    <a:pt x="79" y="5751"/>
                    <a:pt x="0" y="5740"/>
                  </a:cubicBezTo>
                  <a:lnTo>
                    <a:pt x="0" y="5786"/>
                  </a:lnTo>
                  <a:cubicBezTo>
                    <a:pt x="0" y="5786"/>
                    <a:pt x="183" y="6996"/>
                    <a:pt x="2306" y="7018"/>
                  </a:cubicBezTo>
                  <a:cubicBezTo>
                    <a:pt x="2344" y="7019"/>
                    <a:pt x="2381" y="7020"/>
                    <a:pt x="2419" y="7020"/>
                  </a:cubicBezTo>
                  <a:cubicBezTo>
                    <a:pt x="4437" y="7020"/>
                    <a:pt x="4688" y="5811"/>
                    <a:pt x="5159" y="4667"/>
                  </a:cubicBezTo>
                  <a:cubicBezTo>
                    <a:pt x="5615" y="3503"/>
                    <a:pt x="5638" y="924"/>
                    <a:pt x="3972" y="262"/>
                  </a:cubicBezTo>
                  <a:cubicBezTo>
                    <a:pt x="3465" y="68"/>
                    <a:pt x="3042" y="0"/>
                    <a:pt x="2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415225" y="964000"/>
              <a:ext cx="2875" cy="2300"/>
            </a:xfrm>
            <a:custGeom>
              <a:avLst/>
              <a:gdLst/>
              <a:ahLst/>
              <a:cxnLst/>
              <a:rect l="l" t="t" r="r" b="b"/>
              <a:pathLst>
                <a:path w="115" h="92" extrusionOk="0">
                  <a:moveTo>
                    <a:pt x="0" y="0"/>
                  </a:moveTo>
                  <a:lnTo>
                    <a:pt x="91" y="92"/>
                  </a:lnTo>
                  <a:cubicBezTo>
                    <a:pt x="91" y="92"/>
                    <a:pt x="91" y="69"/>
                    <a:pt x="114" y="69"/>
                  </a:cubicBezTo>
                  <a:cubicBezTo>
                    <a:pt x="91" y="46"/>
                    <a:pt x="46" y="23"/>
                    <a:pt x="0" y="0"/>
                  </a:cubicBez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78700" y="957650"/>
              <a:ext cx="114150" cy="167325"/>
            </a:xfrm>
            <a:custGeom>
              <a:avLst/>
              <a:gdLst/>
              <a:ahLst/>
              <a:cxnLst/>
              <a:rect l="l" t="t" r="r" b="b"/>
              <a:pathLst>
                <a:path w="4566" h="6693" extrusionOk="0">
                  <a:moveTo>
                    <a:pt x="2701" y="0"/>
                  </a:moveTo>
                  <a:cubicBezTo>
                    <a:pt x="2066" y="0"/>
                    <a:pt x="1691" y="226"/>
                    <a:pt x="1575" y="323"/>
                  </a:cubicBezTo>
                  <a:cubicBezTo>
                    <a:pt x="3649" y="1404"/>
                    <a:pt x="2503" y="5748"/>
                    <a:pt x="239" y="5748"/>
                  </a:cubicBezTo>
                  <a:cubicBezTo>
                    <a:pt x="160" y="5748"/>
                    <a:pt x="81" y="5743"/>
                    <a:pt x="0" y="5732"/>
                  </a:cubicBezTo>
                  <a:lnTo>
                    <a:pt x="0" y="5778"/>
                  </a:lnTo>
                  <a:cubicBezTo>
                    <a:pt x="0" y="5778"/>
                    <a:pt x="91" y="6280"/>
                    <a:pt x="731" y="6668"/>
                  </a:cubicBezTo>
                  <a:cubicBezTo>
                    <a:pt x="890" y="6668"/>
                    <a:pt x="1050" y="6691"/>
                    <a:pt x="1233" y="6691"/>
                  </a:cubicBezTo>
                  <a:cubicBezTo>
                    <a:pt x="1271" y="6692"/>
                    <a:pt x="1309" y="6692"/>
                    <a:pt x="1346" y="6692"/>
                  </a:cubicBezTo>
                  <a:cubicBezTo>
                    <a:pt x="3365" y="6692"/>
                    <a:pt x="3638" y="5483"/>
                    <a:pt x="4086" y="4340"/>
                  </a:cubicBezTo>
                  <a:cubicBezTo>
                    <a:pt x="4520" y="3221"/>
                    <a:pt x="4565" y="779"/>
                    <a:pt x="3082" y="26"/>
                  </a:cubicBezTo>
                  <a:cubicBezTo>
                    <a:pt x="2946" y="8"/>
                    <a:pt x="2819" y="0"/>
                    <a:pt x="2701"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78700" y="1057575"/>
              <a:ext cx="133550" cy="75375"/>
            </a:xfrm>
            <a:custGeom>
              <a:avLst/>
              <a:gdLst/>
              <a:ahLst/>
              <a:cxnLst/>
              <a:rect l="l" t="t" r="r" b="b"/>
              <a:pathLst>
                <a:path w="5342" h="3015" extrusionOk="0">
                  <a:moveTo>
                    <a:pt x="5341" y="1"/>
                  </a:moveTo>
                  <a:cubicBezTo>
                    <a:pt x="4496" y="604"/>
                    <a:pt x="3599" y="960"/>
                    <a:pt x="2718" y="960"/>
                  </a:cubicBezTo>
                  <a:cubicBezTo>
                    <a:pt x="2434" y="960"/>
                    <a:pt x="2151" y="923"/>
                    <a:pt x="1872" y="845"/>
                  </a:cubicBezTo>
                  <a:cubicBezTo>
                    <a:pt x="1469" y="1389"/>
                    <a:pt x="906" y="1755"/>
                    <a:pt x="262" y="1755"/>
                  </a:cubicBezTo>
                  <a:cubicBezTo>
                    <a:pt x="176" y="1755"/>
                    <a:pt x="89" y="1749"/>
                    <a:pt x="0" y="1735"/>
                  </a:cubicBezTo>
                  <a:lnTo>
                    <a:pt x="0" y="1781"/>
                  </a:lnTo>
                  <a:cubicBezTo>
                    <a:pt x="0" y="1781"/>
                    <a:pt x="183" y="2991"/>
                    <a:pt x="2306" y="3013"/>
                  </a:cubicBezTo>
                  <a:cubicBezTo>
                    <a:pt x="2344" y="3014"/>
                    <a:pt x="2381" y="3015"/>
                    <a:pt x="2419" y="3015"/>
                  </a:cubicBezTo>
                  <a:cubicBezTo>
                    <a:pt x="4437" y="3015"/>
                    <a:pt x="4688" y="1806"/>
                    <a:pt x="5159" y="662"/>
                  </a:cubicBezTo>
                  <a:cubicBezTo>
                    <a:pt x="5227" y="480"/>
                    <a:pt x="5296" y="252"/>
                    <a:pt x="5341"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2"/>
          <p:cNvSpPr txBox="1">
            <a:spLocks noGrp="1"/>
          </p:cNvSpPr>
          <p:nvPr>
            <p:ph type="ctrTitle"/>
          </p:nvPr>
        </p:nvSpPr>
        <p:spPr>
          <a:xfrm>
            <a:off x="1414575" y="666388"/>
            <a:ext cx="5333700" cy="3187200"/>
          </a:xfrm>
          <a:prstGeom prst="rect">
            <a:avLst/>
          </a:prstGeom>
        </p:spPr>
        <p:txBody>
          <a:bodyPr spcFirstLastPara="1" wrap="square" lIns="91425" tIns="91425" rIns="91425" bIns="91425" anchor="ctr" anchorCtr="0">
            <a:noAutofit/>
          </a:bodyPr>
          <a:lstStyle>
            <a:lvl1pPr lvl="0" algn="l">
              <a:spcBef>
                <a:spcPts val="0"/>
              </a:spcBef>
              <a:spcAft>
                <a:spcPts val="0"/>
              </a:spcAft>
              <a:buSzPts val="5200"/>
              <a:buNone/>
              <a:defRPr sz="60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2" name="Google Shape;42;p2"/>
          <p:cNvSpPr txBox="1">
            <a:spLocks noGrp="1"/>
          </p:cNvSpPr>
          <p:nvPr>
            <p:ph type="subTitle" idx="1"/>
          </p:nvPr>
        </p:nvSpPr>
        <p:spPr>
          <a:xfrm>
            <a:off x="1414575" y="3853513"/>
            <a:ext cx="4555800" cy="475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3"/>
          <p:cNvSpPr/>
          <p:nvPr/>
        </p:nvSpPr>
        <p:spPr>
          <a:xfrm rot="-5400000">
            <a:off x="5527177" y="-1195437"/>
            <a:ext cx="2973563" cy="4732911"/>
          </a:xfrm>
          <a:custGeom>
            <a:avLst/>
            <a:gdLst/>
            <a:ahLst/>
            <a:cxnLst/>
            <a:rect l="l" t="t" r="r" b="b"/>
            <a:pathLst>
              <a:path w="76579" h="121888" extrusionOk="0">
                <a:moveTo>
                  <a:pt x="76579" y="1"/>
                </a:moveTo>
                <a:cubicBezTo>
                  <a:pt x="61514" y="982"/>
                  <a:pt x="48435" y="15864"/>
                  <a:pt x="45331" y="29788"/>
                </a:cubicBezTo>
                <a:cubicBezTo>
                  <a:pt x="43094" y="39694"/>
                  <a:pt x="45126" y="48642"/>
                  <a:pt x="46518" y="58365"/>
                </a:cubicBezTo>
                <a:cubicBezTo>
                  <a:pt x="47340" y="63912"/>
                  <a:pt x="48070" y="68865"/>
                  <a:pt x="43574" y="73019"/>
                </a:cubicBezTo>
                <a:cubicBezTo>
                  <a:pt x="32070" y="83633"/>
                  <a:pt x="13992" y="82514"/>
                  <a:pt x="4268" y="96529"/>
                </a:cubicBezTo>
                <a:cubicBezTo>
                  <a:pt x="183" y="102441"/>
                  <a:pt x="0" y="108855"/>
                  <a:pt x="2009" y="115565"/>
                </a:cubicBezTo>
                <a:cubicBezTo>
                  <a:pt x="2579" y="117528"/>
                  <a:pt x="3538" y="119697"/>
                  <a:pt x="4291" y="121888"/>
                </a:cubicBezTo>
                <a:lnTo>
                  <a:pt x="72927" y="121888"/>
                </a:lnTo>
                <a:cubicBezTo>
                  <a:pt x="74936" y="121888"/>
                  <a:pt x="76579" y="120244"/>
                  <a:pt x="76579" y="118259"/>
                </a:cubicBezTo>
                <a:lnTo>
                  <a:pt x="76579" y="47340"/>
                </a:lnTo>
                <a:lnTo>
                  <a:pt x="76579" y="24675"/>
                </a:lnTo>
                <a:lnTo>
                  <a:pt x="76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21100" y="2704700"/>
            <a:ext cx="2944997" cy="2915246"/>
          </a:xfrm>
          <a:custGeom>
            <a:avLst/>
            <a:gdLst/>
            <a:ahLst/>
            <a:cxnLst/>
            <a:rect l="l" t="t" r="r" b="b"/>
            <a:pathLst>
              <a:path w="94931" h="93972" extrusionOk="0">
                <a:moveTo>
                  <a:pt x="0" y="0"/>
                </a:moveTo>
                <a:lnTo>
                  <a:pt x="0" y="90343"/>
                </a:lnTo>
                <a:cubicBezTo>
                  <a:pt x="0" y="92328"/>
                  <a:pt x="1644" y="93972"/>
                  <a:pt x="3652" y="93972"/>
                </a:cubicBezTo>
                <a:lnTo>
                  <a:pt x="93356" y="93972"/>
                </a:lnTo>
                <a:cubicBezTo>
                  <a:pt x="93333" y="93903"/>
                  <a:pt x="93310" y="93835"/>
                  <a:pt x="93287" y="93766"/>
                </a:cubicBezTo>
                <a:cubicBezTo>
                  <a:pt x="91667" y="88151"/>
                  <a:pt x="94931" y="82148"/>
                  <a:pt x="93926" y="76625"/>
                </a:cubicBezTo>
                <a:cubicBezTo>
                  <a:pt x="92808" y="70599"/>
                  <a:pt x="88015" y="66079"/>
                  <a:pt x="83062" y="62907"/>
                </a:cubicBezTo>
                <a:cubicBezTo>
                  <a:pt x="77529" y="59358"/>
                  <a:pt x="71634" y="58439"/>
                  <a:pt x="65587" y="58439"/>
                </a:cubicBezTo>
                <a:cubicBezTo>
                  <a:pt x="59099" y="58439"/>
                  <a:pt x="52437" y="59497"/>
                  <a:pt x="45859" y="59497"/>
                </a:cubicBezTo>
                <a:cubicBezTo>
                  <a:pt x="41851" y="59497"/>
                  <a:pt x="37874" y="59104"/>
                  <a:pt x="33987" y="57839"/>
                </a:cubicBezTo>
                <a:cubicBezTo>
                  <a:pt x="15362" y="51768"/>
                  <a:pt x="16937" y="34832"/>
                  <a:pt x="12189" y="18991"/>
                </a:cubicBezTo>
                <a:cubicBezTo>
                  <a:pt x="10021" y="11732"/>
                  <a:pt x="5729" y="495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9705403">
            <a:off x="8188921" y="823931"/>
            <a:ext cx="2046896" cy="4102237"/>
          </a:xfrm>
          <a:custGeom>
            <a:avLst/>
            <a:gdLst/>
            <a:ahLst/>
            <a:cxnLst/>
            <a:rect l="l" t="t" r="r" b="b"/>
            <a:pathLst>
              <a:path w="50947" h="87127" extrusionOk="0">
                <a:moveTo>
                  <a:pt x="579" y="1"/>
                </a:moveTo>
                <a:lnTo>
                  <a:pt x="1" y="59"/>
                </a:lnTo>
                <a:cubicBezTo>
                  <a:pt x="59" y="622"/>
                  <a:pt x="145" y="1229"/>
                  <a:pt x="261" y="1822"/>
                </a:cubicBezTo>
                <a:lnTo>
                  <a:pt x="839" y="1706"/>
                </a:lnTo>
                <a:cubicBezTo>
                  <a:pt x="723" y="1128"/>
                  <a:pt x="637" y="550"/>
                  <a:pt x="579" y="1"/>
                </a:cubicBezTo>
                <a:close/>
                <a:moveTo>
                  <a:pt x="1243" y="3396"/>
                </a:moveTo>
                <a:lnTo>
                  <a:pt x="680" y="3555"/>
                </a:lnTo>
                <a:cubicBezTo>
                  <a:pt x="839" y="4104"/>
                  <a:pt x="1027" y="4682"/>
                  <a:pt x="1229" y="5246"/>
                </a:cubicBezTo>
                <a:lnTo>
                  <a:pt x="1778" y="5044"/>
                </a:lnTo>
                <a:cubicBezTo>
                  <a:pt x="1576" y="4495"/>
                  <a:pt x="1402" y="3931"/>
                  <a:pt x="1243" y="3396"/>
                </a:cubicBezTo>
                <a:close/>
                <a:moveTo>
                  <a:pt x="2428" y="6662"/>
                </a:moveTo>
                <a:lnTo>
                  <a:pt x="1879" y="6893"/>
                </a:lnTo>
                <a:cubicBezTo>
                  <a:pt x="2110" y="7428"/>
                  <a:pt x="2370" y="7962"/>
                  <a:pt x="2645" y="8497"/>
                </a:cubicBezTo>
                <a:lnTo>
                  <a:pt x="3165" y="8237"/>
                </a:lnTo>
                <a:cubicBezTo>
                  <a:pt x="2905" y="7702"/>
                  <a:pt x="2645" y="7182"/>
                  <a:pt x="2428" y="6662"/>
                </a:cubicBezTo>
                <a:close/>
                <a:moveTo>
                  <a:pt x="30216" y="8717"/>
                </a:moveTo>
                <a:cubicBezTo>
                  <a:pt x="29886" y="8717"/>
                  <a:pt x="29549" y="8746"/>
                  <a:pt x="29216" y="8800"/>
                </a:cubicBezTo>
                <a:lnTo>
                  <a:pt x="29303" y="9378"/>
                </a:lnTo>
                <a:cubicBezTo>
                  <a:pt x="29603" y="9326"/>
                  <a:pt x="29899" y="9300"/>
                  <a:pt x="30187" y="9300"/>
                </a:cubicBezTo>
                <a:cubicBezTo>
                  <a:pt x="30454" y="9300"/>
                  <a:pt x="30714" y="9322"/>
                  <a:pt x="30964" y="9364"/>
                </a:cubicBezTo>
                <a:lnTo>
                  <a:pt x="31051" y="8786"/>
                </a:lnTo>
                <a:cubicBezTo>
                  <a:pt x="30783" y="8739"/>
                  <a:pt x="30502" y="8717"/>
                  <a:pt x="30216" y="8717"/>
                </a:cubicBezTo>
                <a:close/>
                <a:moveTo>
                  <a:pt x="27468" y="9349"/>
                </a:moveTo>
                <a:cubicBezTo>
                  <a:pt x="26933" y="9580"/>
                  <a:pt x="26413" y="9884"/>
                  <a:pt x="25893" y="10260"/>
                </a:cubicBezTo>
                <a:lnTo>
                  <a:pt x="26240" y="10736"/>
                </a:lnTo>
                <a:cubicBezTo>
                  <a:pt x="26716" y="10390"/>
                  <a:pt x="27208" y="10101"/>
                  <a:pt x="27713" y="9884"/>
                </a:cubicBezTo>
                <a:lnTo>
                  <a:pt x="27468" y="9349"/>
                </a:lnTo>
                <a:close/>
                <a:moveTo>
                  <a:pt x="32799" y="9450"/>
                </a:moveTo>
                <a:lnTo>
                  <a:pt x="32467" y="9942"/>
                </a:lnTo>
                <a:cubicBezTo>
                  <a:pt x="32929" y="10245"/>
                  <a:pt x="33291" y="10650"/>
                  <a:pt x="33536" y="11127"/>
                </a:cubicBezTo>
                <a:lnTo>
                  <a:pt x="34056" y="10852"/>
                </a:lnTo>
                <a:cubicBezTo>
                  <a:pt x="33767" y="10288"/>
                  <a:pt x="33334" y="9812"/>
                  <a:pt x="32799" y="9450"/>
                </a:cubicBezTo>
                <a:close/>
                <a:moveTo>
                  <a:pt x="4003" y="9754"/>
                </a:moveTo>
                <a:lnTo>
                  <a:pt x="3497" y="10057"/>
                </a:lnTo>
                <a:cubicBezTo>
                  <a:pt x="3786" y="10563"/>
                  <a:pt x="4104" y="11069"/>
                  <a:pt x="4437" y="11560"/>
                </a:cubicBezTo>
                <a:lnTo>
                  <a:pt x="4928" y="11228"/>
                </a:lnTo>
                <a:cubicBezTo>
                  <a:pt x="4596" y="10751"/>
                  <a:pt x="4292" y="10245"/>
                  <a:pt x="4003" y="9754"/>
                </a:cubicBezTo>
                <a:close/>
                <a:moveTo>
                  <a:pt x="24535" y="11430"/>
                </a:moveTo>
                <a:cubicBezTo>
                  <a:pt x="24289" y="11676"/>
                  <a:pt x="24058" y="11921"/>
                  <a:pt x="23827" y="12196"/>
                </a:cubicBezTo>
                <a:cubicBezTo>
                  <a:pt x="23668" y="12384"/>
                  <a:pt x="23509" y="12586"/>
                  <a:pt x="23350" y="12774"/>
                </a:cubicBezTo>
                <a:lnTo>
                  <a:pt x="23812" y="13149"/>
                </a:lnTo>
                <a:cubicBezTo>
                  <a:pt x="23971" y="12947"/>
                  <a:pt x="24116" y="12759"/>
                  <a:pt x="24275" y="12571"/>
                </a:cubicBezTo>
                <a:cubicBezTo>
                  <a:pt x="24491" y="12311"/>
                  <a:pt x="24723" y="12066"/>
                  <a:pt x="24954" y="11849"/>
                </a:cubicBezTo>
                <a:lnTo>
                  <a:pt x="24535" y="11430"/>
                </a:lnTo>
                <a:close/>
                <a:moveTo>
                  <a:pt x="5925" y="12658"/>
                </a:moveTo>
                <a:lnTo>
                  <a:pt x="5448" y="13005"/>
                </a:lnTo>
                <a:cubicBezTo>
                  <a:pt x="5809" y="13482"/>
                  <a:pt x="6170" y="13944"/>
                  <a:pt x="6546" y="14406"/>
                </a:cubicBezTo>
                <a:lnTo>
                  <a:pt x="7008" y="14031"/>
                </a:lnTo>
                <a:cubicBezTo>
                  <a:pt x="6633" y="13583"/>
                  <a:pt x="6272" y="13120"/>
                  <a:pt x="5925" y="12658"/>
                </a:cubicBezTo>
                <a:close/>
                <a:moveTo>
                  <a:pt x="33897" y="12687"/>
                </a:moveTo>
                <a:lnTo>
                  <a:pt x="33897" y="12745"/>
                </a:lnTo>
                <a:cubicBezTo>
                  <a:pt x="33897" y="13236"/>
                  <a:pt x="33811" y="13771"/>
                  <a:pt x="33637" y="14320"/>
                </a:cubicBezTo>
                <a:lnTo>
                  <a:pt x="34186" y="14508"/>
                </a:lnTo>
                <a:cubicBezTo>
                  <a:pt x="34389" y="13901"/>
                  <a:pt x="34490" y="13308"/>
                  <a:pt x="34490" y="12745"/>
                </a:cubicBezTo>
                <a:lnTo>
                  <a:pt x="34490" y="12687"/>
                </a:lnTo>
                <a:close/>
                <a:moveTo>
                  <a:pt x="22310" y="14219"/>
                </a:moveTo>
                <a:cubicBezTo>
                  <a:pt x="21977" y="14724"/>
                  <a:pt x="21659" y="15244"/>
                  <a:pt x="21399" y="15750"/>
                </a:cubicBezTo>
                <a:lnTo>
                  <a:pt x="21905" y="16025"/>
                </a:lnTo>
                <a:cubicBezTo>
                  <a:pt x="22180" y="15533"/>
                  <a:pt x="22469" y="15028"/>
                  <a:pt x="22801" y="14551"/>
                </a:cubicBezTo>
                <a:lnTo>
                  <a:pt x="22310" y="14219"/>
                </a:lnTo>
                <a:close/>
                <a:moveTo>
                  <a:pt x="8150" y="15331"/>
                </a:moveTo>
                <a:lnTo>
                  <a:pt x="7731" y="15736"/>
                </a:lnTo>
                <a:cubicBezTo>
                  <a:pt x="8135" y="16169"/>
                  <a:pt x="8554" y="16588"/>
                  <a:pt x="8973" y="16993"/>
                </a:cubicBezTo>
                <a:lnTo>
                  <a:pt x="9378" y="16574"/>
                </a:lnTo>
                <a:cubicBezTo>
                  <a:pt x="8959" y="16169"/>
                  <a:pt x="8554" y="15765"/>
                  <a:pt x="8150" y="15331"/>
                </a:cubicBezTo>
                <a:close/>
                <a:moveTo>
                  <a:pt x="32929" y="15851"/>
                </a:moveTo>
                <a:cubicBezTo>
                  <a:pt x="32655" y="16328"/>
                  <a:pt x="32337" y="16790"/>
                  <a:pt x="31961" y="17267"/>
                </a:cubicBezTo>
                <a:lnTo>
                  <a:pt x="32409" y="17628"/>
                </a:lnTo>
                <a:cubicBezTo>
                  <a:pt x="32814" y="17137"/>
                  <a:pt x="33161" y="16646"/>
                  <a:pt x="33435" y="16155"/>
                </a:cubicBezTo>
                <a:lnTo>
                  <a:pt x="32929" y="15851"/>
                </a:lnTo>
                <a:close/>
                <a:moveTo>
                  <a:pt x="20634" y="17368"/>
                </a:moveTo>
                <a:cubicBezTo>
                  <a:pt x="20402" y="17932"/>
                  <a:pt x="20215" y="18495"/>
                  <a:pt x="20056" y="19059"/>
                </a:cubicBezTo>
                <a:lnTo>
                  <a:pt x="20634" y="19218"/>
                </a:lnTo>
                <a:cubicBezTo>
                  <a:pt x="20778" y="18683"/>
                  <a:pt x="20966" y="18134"/>
                  <a:pt x="21183" y="17585"/>
                </a:cubicBezTo>
                <a:lnTo>
                  <a:pt x="20634" y="17368"/>
                </a:lnTo>
                <a:close/>
                <a:moveTo>
                  <a:pt x="10678" y="17730"/>
                </a:moveTo>
                <a:lnTo>
                  <a:pt x="10303" y="18177"/>
                </a:lnTo>
                <a:cubicBezTo>
                  <a:pt x="10751" y="18568"/>
                  <a:pt x="11227" y="18929"/>
                  <a:pt x="11704" y="19276"/>
                </a:cubicBezTo>
                <a:lnTo>
                  <a:pt x="12037" y="18799"/>
                </a:lnTo>
                <a:cubicBezTo>
                  <a:pt x="11589" y="18466"/>
                  <a:pt x="11126" y="18105"/>
                  <a:pt x="10678" y="17730"/>
                </a:cubicBezTo>
                <a:close/>
                <a:moveTo>
                  <a:pt x="30791" y="18539"/>
                </a:moveTo>
                <a:cubicBezTo>
                  <a:pt x="30386" y="18958"/>
                  <a:pt x="29953" y="19333"/>
                  <a:pt x="29505" y="19680"/>
                </a:cubicBezTo>
                <a:lnTo>
                  <a:pt x="29881" y="20143"/>
                </a:lnTo>
                <a:cubicBezTo>
                  <a:pt x="30329" y="19781"/>
                  <a:pt x="30776" y="19391"/>
                  <a:pt x="31210" y="18958"/>
                </a:cubicBezTo>
                <a:lnTo>
                  <a:pt x="30791" y="18539"/>
                </a:lnTo>
                <a:close/>
                <a:moveTo>
                  <a:pt x="13481" y="19767"/>
                </a:moveTo>
                <a:lnTo>
                  <a:pt x="13164" y="20273"/>
                </a:lnTo>
                <a:cubicBezTo>
                  <a:pt x="13684" y="20590"/>
                  <a:pt x="14204" y="20879"/>
                  <a:pt x="14724" y="21154"/>
                </a:cubicBezTo>
                <a:lnTo>
                  <a:pt x="14984" y="20634"/>
                </a:lnTo>
                <a:cubicBezTo>
                  <a:pt x="14478" y="20374"/>
                  <a:pt x="13973" y="20085"/>
                  <a:pt x="13481" y="19767"/>
                </a:cubicBezTo>
                <a:close/>
                <a:moveTo>
                  <a:pt x="28103" y="20677"/>
                </a:moveTo>
                <a:cubicBezTo>
                  <a:pt x="27612" y="20981"/>
                  <a:pt x="27092" y="21241"/>
                  <a:pt x="26586" y="21472"/>
                </a:cubicBezTo>
                <a:lnTo>
                  <a:pt x="26818" y="22006"/>
                </a:lnTo>
                <a:cubicBezTo>
                  <a:pt x="27352" y="21775"/>
                  <a:pt x="27901" y="21486"/>
                  <a:pt x="28407" y="21168"/>
                </a:cubicBezTo>
                <a:lnTo>
                  <a:pt x="28103" y="20677"/>
                </a:lnTo>
                <a:close/>
                <a:moveTo>
                  <a:pt x="16559" y="21342"/>
                </a:moveTo>
                <a:lnTo>
                  <a:pt x="16342" y="21891"/>
                </a:lnTo>
                <a:cubicBezTo>
                  <a:pt x="16906" y="22122"/>
                  <a:pt x="17469" y="22310"/>
                  <a:pt x="18033" y="22469"/>
                </a:cubicBezTo>
                <a:lnTo>
                  <a:pt x="18192" y="21905"/>
                </a:lnTo>
                <a:cubicBezTo>
                  <a:pt x="17657" y="21746"/>
                  <a:pt x="17108" y="21558"/>
                  <a:pt x="16559" y="21342"/>
                </a:cubicBezTo>
                <a:close/>
                <a:moveTo>
                  <a:pt x="24968" y="22035"/>
                </a:moveTo>
                <a:cubicBezTo>
                  <a:pt x="24419" y="22180"/>
                  <a:pt x="23856" y="22295"/>
                  <a:pt x="23292" y="22368"/>
                </a:cubicBezTo>
                <a:lnTo>
                  <a:pt x="23364" y="22946"/>
                </a:lnTo>
                <a:cubicBezTo>
                  <a:pt x="23957" y="22873"/>
                  <a:pt x="24549" y="22758"/>
                  <a:pt x="25127" y="22599"/>
                </a:cubicBezTo>
                <a:lnTo>
                  <a:pt x="24968" y="22035"/>
                </a:lnTo>
                <a:close/>
                <a:moveTo>
                  <a:pt x="19709" y="20822"/>
                </a:moveTo>
                <a:cubicBezTo>
                  <a:pt x="19637" y="21356"/>
                  <a:pt x="19593" y="21891"/>
                  <a:pt x="19593" y="22397"/>
                </a:cubicBezTo>
                <a:cubicBezTo>
                  <a:pt x="19593" y="22469"/>
                  <a:pt x="19608" y="22541"/>
                  <a:pt x="19608" y="22628"/>
                </a:cubicBezTo>
                <a:lnTo>
                  <a:pt x="19810" y="22613"/>
                </a:lnTo>
                <a:lnTo>
                  <a:pt x="19781" y="22859"/>
                </a:lnTo>
                <a:cubicBezTo>
                  <a:pt x="20373" y="22960"/>
                  <a:pt x="20980" y="23018"/>
                  <a:pt x="21558" y="23032"/>
                </a:cubicBezTo>
                <a:lnTo>
                  <a:pt x="21573" y="22440"/>
                </a:lnTo>
                <a:cubicBezTo>
                  <a:pt x="21125" y="22425"/>
                  <a:pt x="20648" y="22382"/>
                  <a:pt x="20186" y="22324"/>
                </a:cubicBezTo>
                <a:cubicBezTo>
                  <a:pt x="20186" y="21862"/>
                  <a:pt x="20229" y="21385"/>
                  <a:pt x="20287" y="20908"/>
                </a:cubicBezTo>
                <a:lnTo>
                  <a:pt x="19709" y="20822"/>
                </a:lnTo>
                <a:close/>
                <a:moveTo>
                  <a:pt x="20359" y="24304"/>
                </a:moveTo>
                <a:lnTo>
                  <a:pt x="19781" y="24419"/>
                </a:lnTo>
                <a:cubicBezTo>
                  <a:pt x="19897" y="25012"/>
                  <a:pt x="20056" y="25590"/>
                  <a:pt x="20258" y="26153"/>
                </a:cubicBezTo>
                <a:lnTo>
                  <a:pt x="20807" y="25951"/>
                </a:lnTo>
                <a:cubicBezTo>
                  <a:pt x="20619" y="25416"/>
                  <a:pt x="20460" y="24867"/>
                  <a:pt x="20359" y="24304"/>
                </a:cubicBezTo>
                <a:close/>
                <a:moveTo>
                  <a:pt x="21529" y="27497"/>
                </a:moveTo>
                <a:lnTo>
                  <a:pt x="21024" y="27786"/>
                </a:lnTo>
                <a:cubicBezTo>
                  <a:pt x="21313" y="28306"/>
                  <a:pt x="21659" y="28797"/>
                  <a:pt x="22050" y="29274"/>
                </a:cubicBezTo>
                <a:lnTo>
                  <a:pt x="22497" y="28898"/>
                </a:lnTo>
                <a:cubicBezTo>
                  <a:pt x="22136" y="28451"/>
                  <a:pt x="21804" y="27988"/>
                  <a:pt x="21529" y="27497"/>
                </a:cubicBezTo>
                <a:close/>
                <a:moveTo>
                  <a:pt x="23682" y="30141"/>
                </a:moveTo>
                <a:lnTo>
                  <a:pt x="23278" y="30575"/>
                </a:lnTo>
                <a:cubicBezTo>
                  <a:pt x="23711" y="30965"/>
                  <a:pt x="24173" y="31355"/>
                  <a:pt x="24679" y="31702"/>
                </a:cubicBezTo>
                <a:lnTo>
                  <a:pt x="25011" y="31210"/>
                </a:lnTo>
                <a:cubicBezTo>
                  <a:pt x="24535" y="30878"/>
                  <a:pt x="24087" y="30517"/>
                  <a:pt x="23682" y="30141"/>
                </a:cubicBezTo>
                <a:close/>
                <a:moveTo>
                  <a:pt x="26485" y="32121"/>
                </a:moveTo>
                <a:lnTo>
                  <a:pt x="26196" y="32641"/>
                </a:lnTo>
                <a:cubicBezTo>
                  <a:pt x="26601" y="32857"/>
                  <a:pt x="27020" y="33060"/>
                  <a:pt x="27453" y="33248"/>
                </a:cubicBezTo>
                <a:cubicBezTo>
                  <a:pt x="27569" y="33305"/>
                  <a:pt x="27684" y="33363"/>
                  <a:pt x="27815" y="33406"/>
                </a:cubicBezTo>
                <a:lnTo>
                  <a:pt x="28046" y="32872"/>
                </a:lnTo>
                <a:cubicBezTo>
                  <a:pt x="27930" y="32814"/>
                  <a:pt x="27815" y="32771"/>
                  <a:pt x="27684" y="32713"/>
                </a:cubicBezTo>
                <a:cubicBezTo>
                  <a:pt x="27280" y="32525"/>
                  <a:pt x="26861" y="32323"/>
                  <a:pt x="26485" y="32121"/>
                </a:cubicBezTo>
                <a:close/>
                <a:moveTo>
                  <a:pt x="29664" y="33536"/>
                </a:moveTo>
                <a:lnTo>
                  <a:pt x="29447" y="34086"/>
                </a:lnTo>
                <a:cubicBezTo>
                  <a:pt x="29953" y="34288"/>
                  <a:pt x="30488" y="34490"/>
                  <a:pt x="31094" y="34707"/>
                </a:cubicBezTo>
                <a:lnTo>
                  <a:pt x="31297" y="34158"/>
                </a:lnTo>
                <a:cubicBezTo>
                  <a:pt x="30690" y="33941"/>
                  <a:pt x="30155" y="33739"/>
                  <a:pt x="29664" y="33536"/>
                </a:cubicBezTo>
                <a:close/>
                <a:moveTo>
                  <a:pt x="32944" y="34750"/>
                </a:moveTo>
                <a:lnTo>
                  <a:pt x="32756" y="35299"/>
                </a:lnTo>
                <a:lnTo>
                  <a:pt x="33319" y="35502"/>
                </a:lnTo>
                <a:cubicBezTo>
                  <a:pt x="33681" y="35632"/>
                  <a:pt x="34042" y="35762"/>
                  <a:pt x="34403" y="35892"/>
                </a:cubicBezTo>
                <a:lnTo>
                  <a:pt x="34605" y="35328"/>
                </a:lnTo>
                <a:cubicBezTo>
                  <a:pt x="34244" y="35198"/>
                  <a:pt x="33883" y="35083"/>
                  <a:pt x="33522" y="34952"/>
                </a:cubicBezTo>
                <a:lnTo>
                  <a:pt x="32944" y="34750"/>
                </a:lnTo>
                <a:close/>
                <a:moveTo>
                  <a:pt x="36267" y="35935"/>
                </a:moveTo>
                <a:lnTo>
                  <a:pt x="36050" y="36484"/>
                </a:lnTo>
                <a:cubicBezTo>
                  <a:pt x="36657" y="36701"/>
                  <a:pt x="37192" y="36917"/>
                  <a:pt x="37683" y="37120"/>
                </a:cubicBezTo>
                <a:lnTo>
                  <a:pt x="37914" y="36571"/>
                </a:lnTo>
                <a:cubicBezTo>
                  <a:pt x="37408" y="36368"/>
                  <a:pt x="36859" y="36152"/>
                  <a:pt x="36267" y="35935"/>
                </a:cubicBezTo>
                <a:close/>
                <a:moveTo>
                  <a:pt x="39532" y="37279"/>
                </a:moveTo>
                <a:lnTo>
                  <a:pt x="39287" y="37813"/>
                </a:lnTo>
                <a:cubicBezTo>
                  <a:pt x="39836" y="38059"/>
                  <a:pt x="40356" y="38319"/>
                  <a:pt x="40833" y="38594"/>
                </a:cubicBezTo>
                <a:lnTo>
                  <a:pt x="41122" y="38073"/>
                </a:lnTo>
                <a:cubicBezTo>
                  <a:pt x="40630" y="37799"/>
                  <a:pt x="40096" y="37539"/>
                  <a:pt x="39532" y="37279"/>
                </a:cubicBezTo>
                <a:close/>
                <a:moveTo>
                  <a:pt x="42639" y="38984"/>
                </a:moveTo>
                <a:lnTo>
                  <a:pt x="42321" y="39475"/>
                </a:lnTo>
                <a:cubicBezTo>
                  <a:pt x="42812" y="39807"/>
                  <a:pt x="43275" y="40140"/>
                  <a:pt x="43722" y="40501"/>
                </a:cubicBezTo>
                <a:lnTo>
                  <a:pt x="44084" y="40038"/>
                </a:lnTo>
                <a:cubicBezTo>
                  <a:pt x="43636" y="39677"/>
                  <a:pt x="43145" y="39316"/>
                  <a:pt x="42639" y="38984"/>
                </a:cubicBezTo>
                <a:close/>
                <a:moveTo>
                  <a:pt x="45413" y="41238"/>
                </a:moveTo>
                <a:lnTo>
                  <a:pt x="44994" y="41657"/>
                </a:lnTo>
                <a:cubicBezTo>
                  <a:pt x="45399" y="42061"/>
                  <a:pt x="45789" y="42495"/>
                  <a:pt x="46135" y="42943"/>
                </a:cubicBezTo>
                <a:lnTo>
                  <a:pt x="46598" y="42567"/>
                </a:lnTo>
                <a:cubicBezTo>
                  <a:pt x="46237" y="42105"/>
                  <a:pt x="45832" y="41657"/>
                  <a:pt x="45413" y="41238"/>
                </a:cubicBezTo>
                <a:close/>
                <a:moveTo>
                  <a:pt x="47624" y="44026"/>
                </a:moveTo>
                <a:lnTo>
                  <a:pt x="47132" y="44344"/>
                </a:lnTo>
                <a:cubicBezTo>
                  <a:pt x="47291" y="44604"/>
                  <a:pt x="47450" y="44879"/>
                  <a:pt x="47609" y="45153"/>
                </a:cubicBezTo>
                <a:cubicBezTo>
                  <a:pt x="47739" y="45384"/>
                  <a:pt x="47855" y="45616"/>
                  <a:pt x="47970" y="45847"/>
                </a:cubicBezTo>
                <a:lnTo>
                  <a:pt x="48505" y="45587"/>
                </a:lnTo>
                <a:cubicBezTo>
                  <a:pt x="48375" y="45341"/>
                  <a:pt x="48259" y="45110"/>
                  <a:pt x="48129" y="44864"/>
                </a:cubicBezTo>
                <a:cubicBezTo>
                  <a:pt x="47970" y="44590"/>
                  <a:pt x="47797" y="44301"/>
                  <a:pt x="47624" y="44026"/>
                </a:cubicBezTo>
                <a:close/>
                <a:moveTo>
                  <a:pt x="49242" y="47205"/>
                </a:moveTo>
                <a:lnTo>
                  <a:pt x="48693" y="47436"/>
                </a:lnTo>
                <a:cubicBezTo>
                  <a:pt x="48910" y="47956"/>
                  <a:pt x="49097" y="48505"/>
                  <a:pt x="49271" y="49054"/>
                </a:cubicBezTo>
                <a:lnTo>
                  <a:pt x="49834" y="48881"/>
                </a:lnTo>
                <a:cubicBezTo>
                  <a:pt x="49661" y="48318"/>
                  <a:pt x="49459" y="47754"/>
                  <a:pt x="49242" y="47205"/>
                </a:cubicBezTo>
                <a:close/>
                <a:moveTo>
                  <a:pt x="50311" y="50600"/>
                </a:moveTo>
                <a:lnTo>
                  <a:pt x="49733" y="50730"/>
                </a:lnTo>
                <a:cubicBezTo>
                  <a:pt x="49878" y="51294"/>
                  <a:pt x="49979" y="51872"/>
                  <a:pt x="50080" y="52435"/>
                </a:cubicBezTo>
                <a:lnTo>
                  <a:pt x="50658" y="52349"/>
                </a:lnTo>
                <a:cubicBezTo>
                  <a:pt x="50557" y="51756"/>
                  <a:pt x="50441" y="51178"/>
                  <a:pt x="50311" y="50600"/>
                </a:cubicBezTo>
                <a:close/>
                <a:moveTo>
                  <a:pt x="50875" y="54111"/>
                </a:moveTo>
                <a:lnTo>
                  <a:pt x="50282" y="54155"/>
                </a:lnTo>
                <a:cubicBezTo>
                  <a:pt x="50340" y="54733"/>
                  <a:pt x="50354" y="55311"/>
                  <a:pt x="50369" y="55889"/>
                </a:cubicBezTo>
                <a:lnTo>
                  <a:pt x="50947" y="55889"/>
                </a:lnTo>
                <a:cubicBezTo>
                  <a:pt x="50947" y="55296"/>
                  <a:pt x="50918" y="54704"/>
                  <a:pt x="50875" y="54111"/>
                </a:cubicBezTo>
                <a:close/>
                <a:moveTo>
                  <a:pt x="50311" y="57623"/>
                </a:moveTo>
                <a:cubicBezTo>
                  <a:pt x="50268" y="58200"/>
                  <a:pt x="50210" y="58778"/>
                  <a:pt x="50109" y="59342"/>
                </a:cubicBezTo>
                <a:lnTo>
                  <a:pt x="50701" y="59429"/>
                </a:lnTo>
                <a:cubicBezTo>
                  <a:pt x="50788" y="58851"/>
                  <a:pt x="50860" y="58258"/>
                  <a:pt x="50889" y="57666"/>
                </a:cubicBezTo>
                <a:lnTo>
                  <a:pt x="50311" y="57623"/>
                </a:lnTo>
                <a:close/>
                <a:moveTo>
                  <a:pt x="49776" y="61032"/>
                </a:moveTo>
                <a:cubicBezTo>
                  <a:pt x="49632" y="61610"/>
                  <a:pt x="49473" y="62159"/>
                  <a:pt x="49285" y="62694"/>
                </a:cubicBezTo>
                <a:lnTo>
                  <a:pt x="49834" y="62896"/>
                </a:lnTo>
                <a:cubicBezTo>
                  <a:pt x="50022" y="62333"/>
                  <a:pt x="50195" y="61769"/>
                  <a:pt x="50340" y="61177"/>
                </a:cubicBezTo>
                <a:lnTo>
                  <a:pt x="49776" y="61032"/>
                </a:lnTo>
                <a:close/>
                <a:moveTo>
                  <a:pt x="48621" y="64298"/>
                </a:moveTo>
                <a:cubicBezTo>
                  <a:pt x="48375" y="64818"/>
                  <a:pt x="48100" y="65324"/>
                  <a:pt x="47811" y="65815"/>
                </a:cubicBezTo>
                <a:lnTo>
                  <a:pt x="48303" y="66118"/>
                </a:lnTo>
                <a:cubicBezTo>
                  <a:pt x="48621" y="65613"/>
                  <a:pt x="48895" y="65093"/>
                  <a:pt x="49155" y="64543"/>
                </a:cubicBezTo>
                <a:lnTo>
                  <a:pt x="48621" y="64298"/>
                </a:lnTo>
                <a:close/>
                <a:moveTo>
                  <a:pt x="46815" y="67216"/>
                </a:moveTo>
                <a:lnTo>
                  <a:pt x="46742" y="67318"/>
                </a:lnTo>
                <a:cubicBezTo>
                  <a:pt x="46424" y="67722"/>
                  <a:pt x="46063" y="68112"/>
                  <a:pt x="45673" y="68517"/>
                </a:cubicBezTo>
                <a:lnTo>
                  <a:pt x="46092" y="68921"/>
                </a:lnTo>
                <a:cubicBezTo>
                  <a:pt x="46511" y="68502"/>
                  <a:pt x="46872" y="68098"/>
                  <a:pt x="47205" y="67679"/>
                </a:cubicBezTo>
                <a:lnTo>
                  <a:pt x="47277" y="67578"/>
                </a:lnTo>
                <a:lnTo>
                  <a:pt x="46815" y="67216"/>
                </a:lnTo>
                <a:close/>
                <a:moveTo>
                  <a:pt x="44416" y="69702"/>
                </a:moveTo>
                <a:cubicBezTo>
                  <a:pt x="44026" y="70048"/>
                  <a:pt x="43607" y="70410"/>
                  <a:pt x="43087" y="70829"/>
                </a:cubicBezTo>
                <a:lnTo>
                  <a:pt x="43462" y="71291"/>
                </a:lnTo>
                <a:cubicBezTo>
                  <a:pt x="43983" y="70858"/>
                  <a:pt x="44402" y="70496"/>
                  <a:pt x="44806" y="70150"/>
                </a:cubicBezTo>
                <a:lnTo>
                  <a:pt x="44416" y="69702"/>
                </a:lnTo>
                <a:close/>
                <a:moveTo>
                  <a:pt x="41714" y="71927"/>
                </a:moveTo>
                <a:cubicBezTo>
                  <a:pt x="41252" y="72288"/>
                  <a:pt x="40789" y="72649"/>
                  <a:pt x="40342" y="73025"/>
                </a:cubicBezTo>
                <a:lnTo>
                  <a:pt x="40717" y="73487"/>
                </a:lnTo>
                <a:cubicBezTo>
                  <a:pt x="41165" y="73112"/>
                  <a:pt x="41627" y="72750"/>
                  <a:pt x="42075" y="72389"/>
                </a:cubicBezTo>
                <a:lnTo>
                  <a:pt x="41714" y="71927"/>
                </a:lnTo>
                <a:close/>
                <a:moveTo>
                  <a:pt x="38998" y="74181"/>
                </a:moveTo>
                <a:cubicBezTo>
                  <a:pt x="38521" y="74600"/>
                  <a:pt x="38102" y="75004"/>
                  <a:pt x="37712" y="75409"/>
                </a:cubicBezTo>
                <a:lnTo>
                  <a:pt x="38145" y="75813"/>
                </a:lnTo>
                <a:cubicBezTo>
                  <a:pt x="38521" y="75423"/>
                  <a:pt x="38926" y="75033"/>
                  <a:pt x="39388" y="74614"/>
                </a:cubicBezTo>
                <a:lnTo>
                  <a:pt x="38998" y="74181"/>
                </a:lnTo>
                <a:close/>
                <a:moveTo>
                  <a:pt x="36556" y="76767"/>
                </a:moveTo>
                <a:cubicBezTo>
                  <a:pt x="36209" y="77186"/>
                  <a:pt x="35877" y="77663"/>
                  <a:pt x="35501" y="78198"/>
                </a:cubicBezTo>
                <a:lnTo>
                  <a:pt x="35978" y="78530"/>
                </a:lnTo>
                <a:cubicBezTo>
                  <a:pt x="36339" y="78010"/>
                  <a:pt x="36686" y="77547"/>
                  <a:pt x="37018" y="77128"/>
                </a:cubicBezTo>
                <a:lnTo>
                  <a:pt x="36556" y="76767"/>
                </a:lnTo>
                <a:close/>
                <a:moveTo>
                  <a:pt x="34504" y="79657"/>
                </a:moveTo>
                <a:cubicBezTo>
                  <a:pt x="34230" y="80076"/>
                  <a:pt x="33955" y="80495"/>
                  <a:pt x="33681" y="80914"/>
                </a:cubicBezTo>
                <a:lnTo>
                  <a:pt x="33551" y="81131"/>
                </a:lnTo>
                <a:lnTo>
                  <a:pt x="34042" y="81448"/>
                </a:lnTo>
                <a:lnTo>
                  <a:pt x="34172" y="81232"/>
                </a:lnTo>
                <a:cubicBezTo>
                  <a:pt x="34446" y="80813"/>
                  <a:pt x="34721" y="80394"/>
                  <a:pt x="34996" y="79975"/>
                </a:cubicBezTo>
                <a:lnTo>
                  <a:pt x="34504" y="79657"/>
                </a:lnTo>
                <a:close/>
                <a:moveTo>
                  <a:pt x="32583" y="82590"/>
                </a:moveTo>
                <a:cubicBezTo>
                  <a:pt x="32221" y="83139"/>
                  <a:pt x="31889" y="83601"/>
                  <a:pt x="31586" y="84035"/>
                </a:cubicBezTo>
                <a:lnTo>
                  <a:pt x="32062" y="84367"/>
                </a:lnTo>
                <a:cubicBezTo>
                  <a:pt x="32380" y="83934"/>
                  <a:pt x="32698" y="83471"/>
                  <a:pt x="33074" y="82922"/>
                </a:cubicBezTo>
                <a:lnTo>
                  <a:pt x="32583" y="82590"/>
                </a:lnTo>
                <a:close/>
                <a:moveTo>
                  <a:pt x="30531" y="85422"/>
                </a:moveTo>
                <a:cubicBezTo>
                  <a:pt x="30141" y="85899"/>
                  <a:pt x="29765" y="86332"/>
                  <a:pt x="29389" y="86722"/>
                </a:cubicBezTo>
                <a:lnTo>
                  <a:pt x="29823" y="87127"/>
                </a:lnTo>
                <a:cubicBezTo>
                  <a:pt x="30213" y="86722"/>
                  <a:pt x="30589" y="86289"/>
                  <a:pt x="30993" y="85783"/>
                </a:cubicBezTo>
                <a:lnTo>
                  <a:pt x="30531" y="854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191528">
            <a:off x="-579490" y="-1558000"/>
            <a:ext cx="2229455" cy="5290800"/>
          </a:xfrm>
          <a:custGeom>
            <a:avLst/>
            <a:gdLst/>
            <a:ahLst/>
            <a:cxnLst/>
            <a:rect l="l" t="t" r="r" b="b"/>
            <a:pathLst>
              <a:path w="59284" h="140689" extrusionOk="0">
                <a:moveTo>
                  <a:pt x="593" y="1"/>
                </a:moveTo>
                <a:lnTo>
                  <a:pt x="1" y="59"/>
                </a:lnTo>
                <a:cubicBezTo>
                  <a:pt x="59" y="651"/>
                  <a:pt x="145" y="1258"/>
                  <a:pt x="247" y="1836"/>
                </a:cubicBezTo>
                <a:lnTo>
                  <a:pt x="825" y="1720"/>
                </a:lnTo>
                <a:cubicBezTo>
                  <a:pt x="723" y="1157"/>
                  <a:pt x="637" y="579"/>
                  <a:pt x="593" y="1"/>
                </a:cubicBezTo>
                <a:close/>
                <a:moveTo>
                  <a:pt x="1229" y="3411"/>
                </a:moveTo>
                <a:lnTo>
                  <a:pt x="666" y="3584"/>
                </a:lnTo>
                <a:cubicBezTo>
                  <a:pt x="839" y="4162"/>
                  <a:pt x="1041" y="4725"/>
                  <a:pt x="1272" y="5275"/>
                </a:cubicBezTo>
                <a:lnTo>
                  <a:pt x="1807" y="5043"/>
                </a:lnTo>
                <a:cubicBezTo>
                  <a:pt x="1590" y="4523"/>
                  <a:pt x="1403" y="3974"/>
                  <a:pt x="1229" y="3411"/>
                </a:cubicBezTo>
                <a:close/>
                <a:moveTo>
                  <a:pt x="2558" y="6618"/>
                </a:moveTo>
                <a:lnTo>
                  <a:pt x="2053" y="6893"/>
                </a:lnTo>
                <a:cubicBezTo>
                  <a:pt x="2342" y="7427"/>
                  <a:pt x="2660" y="7933"/>
                  <a:pt x="3006" y="8424"/>
                </a:cubicBezTo>
                <a:lnTo>
                  <a:pt x="3483" y="8092"/>
                </a:lnTo>
                <a:cubicBezTo>
                  <a:pt x="3151" y="7615"/>
                  <a:pt x="2847" y="7124"/>
                  <a:pt x="2558" y="6618"/>
                </a:cubicBezTo>
                <a:close/>
                <a:moveTo>
                  <a:pt x="4567" y="9436"/>
                </a:moveTo>
                <a:lnTo>
                  <a:pt x="4133" y="9826"/>
                </a:lnTo>
                <a:cubicBezTo>
                  <a:pt x="4523" y="10274"/>
                  <a:pt x="4957" y="10707"/>
                  <a:pt x="5405" y="11097"/>
                </a:cubicBezTo>
                <a:lnTo>
                  <a:pt x="5795" y="10664"/>
                </a:lnTo>
                <a:cubicBezTo>
                  <a:pt x="5361" y="10274"/>
                  <a:pt x="4942" y="9869"/>
                  <a:pt x="4567" y="9436"/>
                </a:cubicBezTo>
                <a:close/>
                <a:moveTo>
                  <a:pt x="7153" y="11733"/>
                </a:moveTo>
                <a:lnTo>
                  <a:pt x="6821" y="12210"/>
                </a:lnTo>
                <a:cubicBezTo>
                  <a:pt x="7312" y="12557"/>
                  <a:pt x="7818" y="12875"/>
                  <a:pt x="8352" y="13164"/>
                </a:cubicBezTo>
                <a:lnTo>
                  <a:pt x="8641" y="12643"/>
                </a:lnTo>
                <a:cubicBezTo>
                  <a:pt x="8121" y="12369"/>
                  <a:pt x="7630" y="12051"/>
                  <a:pt x="7153" y="11733"/>
                </a:cubicBezTo>
                <a:close/>
                <a:moveTo>
                  <a:pt x="10202" y="13409"/>
                </a:moveTo>
                <a:lnTo>
                  <a:pt x="9971" y="13944"/>
                </a:lnTo>
                <a:cubicBezTo>
                  <a:pt x="10520" y="14175"/>
                  <a:pt x="11083" y="14377"/>
                  <a:pt x="11661" y="14565"/>
                </a:cubicBezTo>
                <a:lnTo>
                  <a:pt x="11834" y="14002"/>
                </a:lnTo>
                <a:cubicBezTo>
                  <a:pt x="11271" y="13828"/>
                  <a:pt x="10722" y="13626"/>
                  <a:pt x="10202" y="13409"/>
                </a:cubicBezTo>
                <a:close/>
                <a:moveTo>
                  <a:pt x="36368" y="13973"/>
                </a:moveTo>
                <a:cubicBezTo>
                  <a:pt x="35805" y="13987"/>
                  <a:pt x="35198" y="14002"/>
                  <a:pt x="34591" y="14016"/>
                </a:cubicBezTo>
                <a:lnTo>
                  <a:pt x="34620" y="14608"/>
                </a:lnTo>
                <a:cubicBezTo>
                  <a:pt x="35227" y="14580"/>
                  <a:pt x="35819" y="14565"/>
                  <a:pt x="36368" y="14565"/>
                </a:cubicBezTo>
                <a:lnTo>
                  <a:pt x="36368" y="13973"/>
                </a:lnTo>
                <a:close/>
                <a:moveTo>
                  <a:pt x="38145" y="14002"/>
                </a:moveTo>
                <a:lnTo>
                  <a:pt x="38131" y="14594"/>
                </a:lnTo>
                <a:cubicBezTo>
                  <a:pt x="38723" y="14623"/>
                  <a:pt x="39316" y="14652"/>
                  <a:pt x="39879" y="14710"/>
                </a:cubicBezTo>
                <a:lnTo>
                  <a:pt x="39937" y="14117"/>
                </a:lnTo>
                <a:cubicBezTo>
                  <a:pt x="39359" y="14074"/>
                  <a:pt x="38752" y="14030"/>
                  <a:pt x="38145" y="14002"/>
                </a:cubicBezTo>
                <a:close/>
                <a:moveTo>
                  <a:pt x="32814" y="14117"/>
                </a:moveTo>
                <a:cubicBezTo>
                  <a:pt x="32221" y="14161"/>
                  <a:pt x="31644" y="14204"/>
                  <a:pt x="31051" y="14247"/>
                </a:cubicBezTo>
                <a:lnTo>
                  <a:pt x="31095" y="14840"/>
                </a:lnTo>
                <a:cubicBezTo>
                  <a:pt x="31687" y="14782"/>
                  <a:pt x="32265" y="14738"/>
                  <a:pt x="32857" y="14710"/>
                </a:cubicBezTo>
                <a:lnTo>
                  <a:pt x="32814" y="14117"/>
                </a:lnTo>
                <a:close/>
                <a:moveTo>
                  <a:pt x="29274" y="14406"/>
                </a:moveTo>
                <a:lnTo>
                  <a:pt x="27526" y="14580"/>
                </a:lnTo>
                <a:lnTo>
                  <a:pt x="27569" y="15157"/>
                </a:lnTo>
                <a:lnTo>
                  <a:pt x="29332" y="14999"/>
                </a:lnTo>
                <a:lnTo>
                  <a:pt x="29274" y="14406"/>
                </a:lnTo>
                <a:close/>
                <a:moveTo>
                  <a:pt x="41700" y="14334"/>
                </a:moveTo>
                <a:lnTo>
                  <a:pt x="41613" y="14912"/>
                </a:lnTo>
                <a:cubicBezTo>
                  <a:pt x="42206" y="14999"/>
                  <a:pt x="42783" y="15114"/>
                  <a:pt x="43333" y="15230"/>
                </a:cubicBezTo>
                <a:lnTo>
                  <a:pt x="43463" y="14652"/>
                </a:lnTo>
                <a:cubicBezTo>
                  <a:pt x="42885" y="14536"/>
                  <a:pt x="42307" y="14421"/>
                  <a:pt x="41700" y="14334"/>
                </a:cubicBezTo>
                <a:close/>
                <a:moveTo>
                  <a:pt x="13510" y="14449"/>
                </a:moveTo>
                <a:lnTo>
                  <a:pt x="13395" y="15027"/>
                </a:lnTo>
                <a:cubicBezTo>
                  <a:pt x="13958" y="15157"/>
                  <a:pt x="14551" y="15259"/>
                  <a:pt x="15158" y="15345"/>
                </a:cubicBezTo>
                <a:lnTo>
                  <a:pt x="15230" y="14767"/>
                </a:lnTo>
                <a:cubicBezTo>
                  <a:pt x="14652" y="14681"/>
                  <a:pt x="14074" y="14580"/>
                  <a:pt x="13510" y="14449"/>
                </a:cubicBezTo>
                <a:close/>
                <a:moveTo>
                  <a:pt x="25763" y="14738"/>
                </a:moveTo>
                <a:cubicBezTo>
                  <a:pt x="25171" y="14796"/>
                  <a:pt x="24593" y="14840"/>
                  <a:pt x="24000" y="14883"/>
                </a:cubicBezTo>
                <a:lnTo>
                  <a:pt x="24044" y="15475"/>
                </a:lnTo>
                <a:cubicBezTo>
                  <a:pt x="24636" y="15432"/>
                  <a:pt x="25228" y="15374"/>
                  <a:pt x="25806" y="15331"/>
                </a:cubicBezTo>
                <a:lnTo>
                  <a:pt x="25763" y="14738"/>
                </a:lnTo>
                <a:close/>
                <a:moveTo>
                  <a:pt x="16978" y="14941"/>
                </a:moveTo>
                <a:lnTo>
                  <a:pt x="16935" y="15533"/>
                </a:lnTo>
                <a:cubicBezTo>
                  <a:pt x="17498" y="15576"/>
                  <a:pt x="18105" y="15605"/>
                  <a:pt x="18712" y="15620"/>
                </a:cubicBezTo>
                <a:lnTo>
                  <a:pt x="18726" y="15027"/>
                </a:lnTo>
                <a:cubicBezTo>
                  <a:pt x="18134" y="15013"/>
                  <a:pt x="17542" y="14984"/>
                  <a:pt x="16978" y="14941"/>
                </a:cubicBezTo>
                <a:close/>
                <a:moveTo>
                  <a:pt x="22237" y="14984"/>
                </a:moveTo>
                <a:cubicBezTo>
                  <a:pt x="21631" y="15013"/>
                  <a:pt x="21053" y="15027"/>
                  <a:pt x="20489" y="15042"/>
                </a:cubicBezTo>
                <a:lnTo>
                  <a:pt x="20489" y="15634"/>
                </a:lnTo>
                <a:cubicBezTo>
                  <a:pt x="21067" y="15620"/>
                  <a:pt x="21645" y="15605"/>
                  <a:pt x="22266" y="15576"/>
                </a:cubicBezTo>
                <a:lnTo>
                  <a:pt x="22237" y="14984"/>
                </a:lnTo>
                <a:close/>
                <a:moveTo>
                  <a:pt x="45196" y="15100"/>
                </a:moveTo>
                <a:lnTo>
                  <a:pt x="45023" y="15663"/>
                </a:lnTo>
                <a:cubicBezTo>
                  <a:pt x="45587" y="15837"/>
                  <a:pt x="46150" y="16024"/>
                  <a:pt x="46685" y="16227"/>
                </a:cubicBezTo>
                <a:lnTo>
                  <a:pt x="46887" y="15678"/>
                </a:lnTo>
                <a:cubicBezTo>
                  <a:pt x="46338" y="15461"/>
                  <a:pt x="45774" y="15273"/>
                  <a:pt x="45196" y="15100"/>
                </a:cubicBezTo>
                <a:close/>
                <a:moveTo>
                  <a:pt x="48534" y="16415"/>
                </a:moveTo>
                <a:lnTo>
                  <a:pt x="48274" y="16935"/>
                </a:lnTo>
                <a:cubicBezTo>
                  <a:pt x="48794" y="17195"/>
                  <a:pt x="49314" y="17469"/>
                  <a:pt x="49791" y="17773"/>
                </a:cubicBezTo>
                <a:lnTo>
                  <a:pt x="50109" y="17281"/>
                </a:lnTo>
                <a:cubicBezTo>
                  <a:pt x="49603" y="16964"/>
                  <a:pt x="49069" y="16675"/>
                  <a:pt x="48534" y="16415"/>
                </a:cubicBezTo>
                <a:close/>
                <a:moveTo>
                  <a:pt x="51597" y="18278"/>
                </a:moveTo>
                <a:lnTo>
                  <a:pt x="51236" y="18755"/>
                </a:lnTo>
                <a:cubicBezTo>
                  <a:pt x="51698" y="19102"/>
                  <a:pt x="52161" y="19478"/>
                  <a:pt x="52580" y="19853"/>
                </a:cubicBezTo>
                <a:lnTo>
                  <a:pt x="52984" y="19420"/>
                </a:lnTo>
                <a:cubicBezTo>
                  <a:pt x="52536" y="19015"/>
                  <a:pt x="52074" y="18640"/>
                  <a:pt x="51597" y="18278"/>
                </a:cubicBezTo>
                <a:close/>
                <a:moveTo>
                  <a:pt x="54256" y="20677"/>
                </a:moveTo>
                <a:lnTo>
                  <a:pt x="53822" y="21081"/>
                </a:lnTo>
                <a:cubicBezTo>
                  <a:pt x="54212" y="21500"/>
                  <a:pt x="54588" y="21948"/>
                  <a:pt x="54949" y="22411"/>
                </a:cubicBezTo>
                <a:lnTo>
                  <a:pt x="55412" y="22064"/>
                </a:lnTo>
                <a:cubicBezTo>
                  <a:pt x="55050" y="21587"/>
                  <a:pt x="54660" y="21125"/>
                  <a:pt x="54256" y="20677"/>
                </a:cubicBezTo>
                <a:close/>
                <a:moveTo>
                  <a:pt x="56437" y="23538"/>
                </a:moveTo>
                <a:lnTo>
                  <a:pt x="55932" y="23841"/>
                </a:lnTo>
                <a:cubicBezTo>
                  <a:pt x="56235" y="24332"/>
                  <a:pt x="56524" y="24853"/>
                  <a:pt x="56784" y="25373"/>
                </a:cubicBezTo>
                <a:lnTo>
                  <a:pt x="57319" y="25098"/>
                </a:lnTo>
                <a:cubicBezTo>
                  <a:pt x="57044" y="24564"/>
                  <a:pt x="56755" y="24043"/>
                  <a:pt x="56437" y="23538"/>
                </a:cubicBezTo>
                <a:close/>
                <a:moveTo>
                  <a:pt x="58041" y="26745"/>
                </a:moveTo>
                <a:lnTo>
                  <a:pt x="57492" y="26962"/>
                </a:lnTo>
                <a:cubicBezTo>
                  <a:pt x="57694" y="27497"/>
                  <a:pt x="57882" y="28060"/>
                  <a:pt x="58041" y="28609"/>
                </a:cubicBezTo>
                <a:lnTo>
                  <a:pt x="58605" y="28450"/>
                </a:lnTo>
                <a:cubicBezTo>
                  <a:pt x="58446" y="27887"/>
                  <a:pt x="58258" y="27309"/>
                  <a:pt x="58041" y="26745"/>
                </a:cubicBezTo>
                <a:close/>
                <a:moveTo>
                  <a:pt x="59009" y="30199"/>
                </a:moveTo>
                <a:lnTo>
                  <a:pt x="58431" y="30314"/>
                </a:lnTo>
                <a:cubicBezTo>
                  <a:pt x="58533" y="30878"/>
                  <a:pt x="58605" y="31456"/>
                  <a:pt x="58648" y="32034"/>
                </a:cubicBezTo>
                <a:lnTo>
                  <a:pt x="59226" y="31990"/>
                </a:lnTo>
                <a:cubicBezTo>
                  <a:pt x="59183" y="31398"/>
                  <a:pt x="59110" y="30791"/>
                  <a:pt x="59009" y="30199"/>
                </a:cubicBezTo>
                <a:close/>
                <a:moveTo>
                  <a:pt x="58691" y="33767"/>
                </a:moveTo>
                <a:cubicBezTo>
                  <a:pt x="58677" y="34345"/>
                  <a:pt x="58634" y="34938"/>
                  <a:pt x="58561" y="35501"/>
                </a:cubicBezTo>
                <a:lnTo>
                  <a:pt x="59139" y="35574"/>
                </a:lnTo>
                <a:cubicBezTo>
                  <a:pt x="59212" y="34981"/>
                  <a:pt x="59269" y="34389"/>
                  <a:pt x="59284" y="33782"/>
                </a:cubicBezTo>
                <a:lnTo>
                  <a:pt x="58691" y="33767"/>
                </a:lnTo>
                <a:close/>
                <a:moveTo>
                  <a:pt x="58244" y="37206"/>
                </a:moveTo>
                <a:cubicBezTo>
                  <a:pt x="58113" y="37770"/>
                  <a:pt x="57940" y="38333"/>
                  <a:pt x="57752" y="38868"/>
                </a:cubicBezTo>
                <a:lnTo>
                  <a:pt x="58301" y="39070"/>
                </a:lnTo>
                <a:cubicBezTo>
                  <a:pt x="58504" y="38507"/>
                  <a:pt x="58677" y="37929"/>
                  <a:pt x="58807" y="37351"/>
                </a:cubicBezTo>
                <a:lnTo>
                  <a:pt x="58244" y="37206"/>
                </a:lnTo>
                <a:close/>
                <a:moveTo>
                  <a:pt x="57073" y="40472"/>
                </a:moveTo>
                <a:cubicBezTo>
                  <a:pt x="56828" y="40992"/>
                  <a:pt x="56539" y="41498"/>
                  <a:pt x="56235" y="41989"/>
                </a:cubicBezTo>
                <a:lnTo>
                  <a:pt x="56726" y="42307"/>
                </a:lnTo>
                <a:cubicBezTo>
                  <a:pt x="57044" y="41801"/>
                  <a:pt x="57348" y="41266"/>
                  <a:pt x="57608" y="40732"/>
                </a:cubicBezTo>
                <a:lnTo>
                  <a:pt x="57073" y="40472"/>
                </a:lnTo>
                <a:close/>
                <a:moveTo>
                  <a:pt x="55238" y="43419"/>
                </a:moveTo>
                <a:cubicBezTo>
                  <a:pt x="54877" y="43867"/>
                  <a:pt x="54501" y="44301"/>
                  <a:pt x="54097" y="44720"/>
                </a:cubicBezTo>
                <a:lnTo>
                  <a:pt x="54516" y="45139"/>
                </a:lnTo>
                <a:cubicBezTo>
                  <a:pt x="54935" y="44705"/>
                  <a:pt x="55325" y="44243"/>
                  <a:pt x="55701" y="43780"/>
                </a:cubicBezTo>
                <a:lnTo>
                  <a:pt x="55238" y="43419"/>
                </a:lnTo>
                <a:close/>
                <a:moveTo>
                  <a:pt x="52825" y="45904"/>
                </a:moveTo>
                <a:cubicBezTo>
                  <a:pt x="52392" y="46280"/>
                  <a:pt x="51929" y="46641"/>
                  <a:pt x="51438" y="46974"/>
                </a:cubicBezTo>
                <a:lnTo>
                  <a:pt x="51785" y="47450"/>
                </a:lnTo>
                <a:cubicBezTo>
                  <a:pt x="52276" y="47104"/>
                  <a:pt x="52753" y="46742"/>
                  <a:pt x="53201" y="46352"/>
                </a:cubicBezTo>
                <a:lnTo>
                  <a:pt x="52825" y="45904"/>
                </a:lnTo>
                <a:close/>
                <a:moveTo>
                  <a:pt x="49964" y="47927"/>
                </a:moveTo>
                <a:cubicBezTo>
                  <a:pt x="49459" y="48245"/>
                  <a:pt x="48953" y="48563"/>
                  <a:pt x="48476" y="48881"/>
                </a:cubicBezTo>
                <a:lnTo>
                  <a:pt x="48794" y="49372"/>
                </a:lnTo>
                <a:cubicBezTo>
                  <a:pt x="49271" y="49054"/>
                  <a:pt x="49762" y="48736"/>
                  <a:pt x="50282" y="48418"/>
                </a:cubicBezTo>
                <a:lnTo>
                  <a:pt x="49964" y="47927"/>
                </a:lnTo>
                <a:close/>
                <a:moveTo>
                  <a:pt x="47017" y="49907"/>
                </a:moveTo>
                <a:cubicBezTo>
                  <a:pt x="46526" y="50268"/>
                  <a:pt x="46049" y="50644"/>
                  <a:pt x="45601" y="51005"/>
                </a:cubicBezTo>
                <a:lnTo>
                  <a:pt x="45977" y="51467"/>
                </a:lnTo>
                <a:cubicBezTo>
                  <a:pt x="46410" y="51106"/>
                  <a:pt x="46887" y="50745"/>
                  <a:pt x="47364" y="50383"/>
                </a:cubicBezTo>
                <a:lnTo>
                  <a:pt x="47017" y="49907"/>
                </a:lnTo>
                <a:close/>
                <a:moveTo>
                  <a:pt x="44257" y="52190"/>
                </a:moveTo>
                <a:cubicBezTo>
                  <a:pt x="43809" y="52594"/>
                  <a:pt x="43390" y="53028"/>
                  <a:pt x="42986" y="53447"/>
                </a:cubicBezTo>
                <a:lnTo>
                  <a:pt x="43419" y="53851"/>
                </a:lnTo>
                <a:cubicBezTo>
                  <a:pt x="43809" y="53432"/>
                  <a:pt x="44228" y="53013"/>
                  <a:pt x="44662" y="52609"/>
                </a:cubicBezTo>
                <a:lnTo>
                  <a:pt x="44257" y="52190"/>
                </a:lnTo>
                <a:close/>
                <a:moveTo>
                  <a:pt x="41815" y="54805"/>
                </a:moveTo>
                <a:cubicBezTo>
                  <a:pt x="41440" y="55282"/>
                  <a:pt x="41093" y="55773"/>
                  <a:pt x="40775" y="56264"/>
                </a:cubicBezTo>
                <a:lnTo>
                  <a:pt x="41266" y="56582"/>
                </a:lnTo>
                <a:cubicBezTo>
                  <a:pt x="41570" y="56105"/>
                  <a:pt x="41917" y="55628"/>
                  <a:pt x="42278" y="55166"/>
                </a:cubicBezTo>
                <a:lnTo>
                  <a:pt x="41815" y="54805"/>
                </a:lnTo>
                <a:close/>
                <a:moveTo>
                  <a:pt x="39879" y="57825"/>
                </a:moveTo>
                <a:cubicBezTo>
                  <a:pt x="39605" y="58374"/>
                  <a:pt x="39359" y="58923"/>
                  <a:pt x="39157" y="59486"/>
                </a:cubicBezTo>
                <a:lnTo>
                  <a:pt x="39720" y="59674"/>
                </a:lnTo>
                <a:cubicBezTo>
                  <a:pt x="39908" y="59154"/>
                  <a:pt x="40139" y="58619"/>
                  <a:pt x="40399" y="58085"/>
                </a:cubicBezTo>
                <a:lnTo>
                  <a:pt x="39879" y="57825"/>
                </a:lnTo>
                <a:close/>
                <a:moveTo>
                  <a:pt x="38651" y="61206"/>
                </a:moveTo>
                <a:cubicBezTo>
                  <a:pt x="38550" y="61668"/>
                  <a:pt x="38478" y="62130"/>
                  <a:pt x="38420" y="62593"/>
                </a:cubicBezTo>
                <a:cubicBezTo>
                  <a:pt x="38406" y="62737"/>
                  <a:pt x="38391" y="62867"/>
                  <a:pt x="38377" y="62997"/>
                </a:cubicBezTo>
                <a:lnTo>
                  <a:pt x="38969" y="63041"/>
                </a:lnTo>
                <a:cubicBezTo>
                  <a:pt x="38969" y="62925"/>
                  <a:pt x="38983" y="62795"/>
                  <a:pt x="38998" y="62665"/>
                </a:cubicBezTo>
                <a:cubicBezTo>
                  <a:pt x="39056" y="62231"/>
                  <a:pt x="39128" y="61784"/>
                  <a:pt x="39229" y="61336"/>
                </a:cubicBezTo>
                <a:lnTo>
                  <a:pt x="38651" y="61206"/>
                </a:lnTo>
                <a:close/>
                <a:moveTo>
                  <a:pt x="38955" y="64774"/>
                </a:moveTo>
                <a:lnTo>
                  <a:pt x="38362" y="64803"/>
                </a:lnTo>
                <a:cubicBezTo>
                  <a:pt x="38406" y="65367"/>
                  <a:pt x="38492" y="65959"/>
                  <a:pt x="38608" y="66595"/>
                </a:cubicBezTo>
                <a:lnTo>
                  <a:pt x="39186" y="66494"/>
                </a:lnTo>
                <a:cubicBezTo>
                  <a:pt x="39070" y="65873"/>
                  <a:pt x="38998" y="65309"/>
                  <a:pt x="38955" y="64774"/>
                </a:cubicBezTo>
                <a:close/>
                <a:moveTo>
                  <a:pt x="39561" y="68199"/>
                </a:moveTo>
                <a:lnTo>
                  <a:pt x="38998" y="68343"/>
                </a:lnTo>
                <a:lnTo>
                  <a:pt x="39142" y="68921"/>
                </a:lnTo>
                <a:cubicBezTo>
                  <a:pt x="39229" y="69297"/>
                  <a:pt x="39330" y="69673"/>
                  <a:pt x="39417" y="70048"/>
                </a:cubicBezTo>
                <a:lnTo>
                  <a:pt x="39995" y="69918"/>
                </a:lnTo>
                <a:cubicBezTo>
                  <a:pt x="39894" y="69543"/>
                  <a:pt x="39807" y="69152"/>
                  <a:pt x="39706" y="68777"/>
                </a:cubicBezTo>
                <a:lnTo>
                  <a:pt x="39561" y="68199"/>
                </a:lnTo>
                <a:close/>
                <a:moveTo>
                  <a:pt x="40342" y="71681"/>
                </a:moveTo>
                <a:lnTo>
                  <a:pt x="39764" y="71768"/>
                </a:lnTo>
                <a:cubicBezTo>
                  <a:pt x="39836" y="72273"/>
                  <a:pt x="39894" y="72750"/>
                  <a:pt x="39908" y="73212"/>
                </a:cubicBezTo>
                <a:cubicBezTo>
                  <a:pt x="39908" y="73299"/>
                  <a:pt x="39908" y="73400"/>
                  <a:pt x="39923" y="73487"/>
                </a:cubicBezTo>
                <a:lnTo>
                  <a:pt x="40501" y="73473"/>
                </a:lnTo>
                <a:cubicBezTo>
                  <a:pt x="40501" y="73386"/>
                  <a:pt x="40501" y="73285"/>
                  <a:pt x="40501" y="73184"/>
                </a:cubicBezTo>
                <a:cubicBezTo>
                  <a:pt x="40472" y="72707"/>
                  <a:pt x="40428" y="72201"/>
                  <a:pt x="40342" y="71681"/>
                </a:cubicBezTo>
                <a:close/>
                <a:moveTo>
                  <a:pt x="39778" y="75192"/>
                </a:moveTo>
                <a:cubicBezTo>
                  <a:pt x="39677" y="75741"/>
                  <a:pt x="39547" y="76305"/>
                  <a:pt x="39359" y="76868"/>
                </a:cubicBezTo>
                <a:lnTo>
                  <a:pt x="39923" y="77041"/>
                </a:lnTo>
                <a:cubicBezTo>
                  <a:pt x="40110" y="76449"/>
                  <a:pt x="40255" y="75857"/>
                  <a:pt x="40356" y="75293"/>
                </a:cubicBezTo>
                <a:lnTo>
                  <a:pt x="39778" y="75192"/>
                </a:lnTo>
                <a:close/>
                <a:moveTo>
                  <a:pt x="38752" y="78501"/>
                </a:moveTo>
                <a:cubicBezTo>
                  <a:pt x="38536" y="79021"/>
                  <a:pt x="38275" y="79555"/>
                  <a:pt x="37987" y="80061"/>
                </a:cubicBezTo>
                <a:lnTo>
                  <a:pt x="38507" y="80350"/>
                </a:lnTo>
                <a:cubicBezTo>
                  <a:pt x="38796" y="79816"/>
                  <a:pt x="39056" y="79267"/>
                  <a:pt x="39301" y="78732"/>
                </a:cubicBezTo>
                <a:lnTo>
                  <a:pt x="38752" y="78501"/>
                </a:lnTo>
                <a:close/>
                <a:moveTo>
                  <a:pt x="37076" y="81549"/>
                </a:moveTo>
                <a:cubicBezTo>
                  <a:pt x="36744" y="82041"/>
                  <a:pt x="36397" y="82503"/>
                  <a:pt x="36036" y="82951"/>
                </a:cubicBezTo>
                <a:lnTo>
                  <a:pt x="36498" y="83327"/>
                </a:lnTo>
                <a:cubicBezTo>
                  <a:pt x="36860" y="82864"/>
                  <a:pt x="37221" y="82387"/>
                  <a:pt x="37568" y="81882"/>
                </a:cubicBezTo>
                <a:lnTo>
                  <a:pt x="37076" y="81549"/>
                </a:lnTo>
                <a:close/>
                <a:moveTo>
                  <a:pt x="34866" y="84222"/>
                </a:moveTo>
                <a:cubicBezTo>
                  <a:pt x="34692" y="84381"/>
                  <a:pt x="34533" y="84540"/>
                  <a:pt x="34360" y="84685"/>
                </a:cubicBezTo>
                <a:cubicBezTo>
                  <a:pt x="34100" y="84902"/>
                  <a:pt x="33825" y="85118"/>
                  <a:pt x="33536" y="85321"/>
                </a:cubicBezTo>
                <a:lnTo>
                  <a:pt x="33869" y="85797"/>
                </a:lnTo>
                <a:cubicBezTo>
                  <a:pt x="34172" y="85581"/>
                  <a:pt x="34475" y="85364"/>
                  <a:pt x="34736" y="85133"/>
                </a:cubicBezTo>
                <a:cubicBezTo>
                  <a:pt x="34923" y="84974"/>
                  <a:pt x="35097" y="84815"/>
                  <a:pt x="35270" y="84641"/>
                </a:cubicBezTo>
                <a:lnTo>
                  <a:pt x="34866" y="84222"/>
                </a:lnTo>
                <a:close/>
                <a:moveTo>
                  <a:pt x="32048" y="86216"/>
                </a:moveTo>
                <a:cubicBezTo>
                  <a:pt x="31600" y="86448"/>
                  <a:pt x="31095" y="86693"/>
                  <a:pt x="30473" y="86968"/>
                </a:cubicBezTo>
                <a:lnTo>
                  <a:pt x="30719" y="87502"/>
                </a:lnTo>
                <a:cubicBezTo>
                  <a:pt x="31340" y="87228"/>
                  <a:pt x="31860" y="86982"/>
                  <a:pt x="32323" y="86737"/>
                </a:cubicBezTo>
                <a:lnTo>
                  <a:pt x="32048" y="86216"/>
                </a:lnTo>
                <a:close/>
                <a:moveTo>
                  <a:pt x="28855" y="87661"/>
                </a:moveTo>
                <a:cubicBezTo>
                  <a:pt x="28335" y="87878"/>
                  <a:pt x="27771" y="88124"/>
                  <a:pt x="27222" y="88369"/>
                </a:cubicBezTo>
                <a:lnTo>
                  <a:pt x="27468" y="88904"/>
                </a:lnTo>
                <a:cubicBezTo>
                  <a:pt x="28017" y="88658"/>
                  <a:pt x="28566" y="88427"/>
                  <a:pt x="29086" y="88196"/>
                </a:cubicBezTo>
                <a:lnTo>
                  <a:pt x="28855" y="87661"/>
                </a:lnTo>
                <a:close/>
                <a:moveTo>
                  <a:pt x="25618" y="89178"/>
                </a:moveTo>
                <a:cubicBezTo>
                  <a:pt x="25055" y="89496"/>
                  <a:pt x="24564" y="89814"/>
                  <a:pt x="24101" y="90161"/>
                </a:cubicBezTo>
                <a:lnTo>
                  <a:pt x="24463" y="90638"/>
                </a:lnTo>
                <a:cubicBezTo>
                  <a:pt x="24896" y="90305"/>
                  <a:pt x="25373" y="90002"/>
                  <a:pt x="25907" y="89698"/>
                </a:cubicBezTo>
                <a:lnTo>
                  <a:pt x="25618" y="89178"/>
                </a:lnTo>
                <a:close/>
                <a:moveTo>
                  <a:pt x="22743" y="91331"/>
                </a:moveTo>
                <a:cubicBezTo>
                  <a:pt x="22295" y="91765"/>
                  <a:pt x="21876" y="92213"/>
                  <a:pt x="21515" y="92660"/>
                </a:cubicBezTo>
                <a:lnTo>
                  <a:pt x="21977" y="93036"/>
                </a:lnTo>
                <a:cubicBezTo>
                  <a:pt x="22324" y="92603"/>
                  <a:pt x="22714" y="92169"/>
                  <a:pt x="23148" y="91765"/>
                </a:cubicBezTo>
                <a:lnTo>
                  <a:pt x="22743" y="91331"/>
                </a:lnTo>
                <a:close/>
                <a:moveTo>
                  <a:pt x="20475" y="94134"/>
                </a:moveTo>
                <a:cubicBezTo>
                  <a:pt x="20157" y="94669"/>
                  <a:pt x="19882" y="95218"/>
                  <a:pt x="19666" y="95767"/>
                </a:cubicBezTo>
                <a:lnTo>
                  <a:pt x="20215" y="95984"/>
                </a:lnTo>
                <a:cubicBezTo>
                  <a:pt x="20417" y="95464"/>
                  <a:pt x="20677" y="94943"/>
                  <a:pt x="20980" y="94438"/>
                </a:cubicBezTo>
                <a:lnTo>
                  <a:pt x="20475" y="94134"/>
                </a:lnTo>
                <a:close/>
                <a:moveTo>
                  <a:pt x="19145" y="97515"/>
                </a:moveTo>
                <a:cubicBezTo>
                  <a:pt x="19030" y="98108"/>
                  <a:pt x="18972" y="98715"/>
                  <a:pt x="18972" y="99321"/>
                </a:cubicBezTo>
                <a:lnTo>
                  <a:pt x="19550" y="99321"/>
                </a:lnTo>
                <a:cubicBezTo>
                  <a:pt x="19550" y="98758"/>
                  <a:pt x="19608" y="98180"/>
                  <a:pt x="19723" y="97631"/>
                </a:cubicBezTo>
                <a:lnTo>
                  <a:pt x="19145" y="97515"/>
                </a:lnTo>
                <a:close/>
                <a:moveTo>
                  <a:pt x="19709" y="101041"/>
                </a:moveTo>
                <a:lnTo>
                  <a:pt x="19131" y="101127"/>
                </a:lnTo>
                <a:cubicBezTo>
                  <a:pt x="19232" y="101734"/>
                  <a:pt x="19362" y="102312"/>
                  <a:pt x="19507" y="102890"/>
                </a:cubicBezTo>
                <a:lnTo>
                  <a:pt x="20085" y="102731"/>
                </a:lnTo>
                <a:cubicBezTo>
                  <a:pt x="19926" y="102182"/>
                  <a:pt x="19810" y="101619"/>
                  <a:pt x="19709" y="101041"/>
                </a:cubicBezTo>
                <a:close/>
                <a:moveTo>
                  <a:pt x="20619" y="104378"/>
                </a:moveTo>
                <a:lnTo>
                  <a:pt x="20070" y="104595"/>
                </a:lnTo>
                <a:cubicBezTo>
                  <a:pt x="20287" y="105144"/>
                  <a:pt x="20518" y="105679"/>
                  <a:pt x="20793" y="106242"/>
                </a:cubicBezTo>
                <a:lnTo>
                  <a:pt x="21327" y="105982"/>
                </a:lnTo>
                <a:cubicBezTo>
                  <a:pt x="21053" y="105433"/>
                  <a:pt x="20822" y="104913"/>
                  <a:pt x="20619" y="104378"/>
                </a:cubicBezTo>
                <a:close/>
                <a:moveTo>
                  <a:pt x="22165" y="107514"/>
                </a:moveTo>
                <a:lnTo>
                  <a:pt x="21660" y="107803"/>
                </a:lnTo>
                <a:cubicBezTo>
                  <a:pt x="21934" y="108265"/>
                  <a:pt x="22237" y="108756"/>
                  <a:pt x="22613" y="109320"/>
                </a:cubicBezTo>
                <a:lnTo>
                  <a:pt x="23104" y="108988"/>
                </a:lnTo>
                <a:cubicBezTo>
                  <a:pt x="22743" y="108439"/>
                  <a:pt x="22425" y="107962"/>
                  <a:pt x="22165" y="107514"/>
                </a:cubicBezTo>
                <a:close/>
                <a:moveTo>
                  <a:pt x="24087" y="110461"/>
                </a:moveTo>
                <a:lnTo>
                  <a:pt x="23596" y="110794"/>
                </a:lnTo>
                <a:lnTo>
                  <a:pt x="23711" y="110967"/>
                </a:lnTo>
                <a:cubicBezTo>
                  <a:pt x="24000" y="111386"/>
                  <a:pt x="24289" y="111805"/>
                  <a:pt x="24593" y="112253"/>
                </a:cubicBezTo>
                <a:lnTo>
                  <a:pt x="25069" y="111921"/>
                </a:lnTo>
                <a:cubicBezTo>
                  <a:pt x="24780" y="111487"/>
                  <a:pt x="24491" y="111054"/>
                  <a:pt x="24202" y="110635"/>
                </a:cubicBezTo>
                <a:lnTo>
                  <a:pt x="24087" y="110461"/>
                </a:lnTo>
                <a:close/>
                <a:moveTo>
                  <a:pt x="26052" y="113394"/>
                </a:moveTo>
                <a:lnTo>
                  <a:pt x="25561" y="113727"/>
                </a:lnTo>
                <a:cubicBezTo>
                  <a:pt x="25864" y="114175"/>
                  <a:pt x="26196" y="114651"/>
                  <a:pt x="26601" y="115186"/>
                </a:cubicBezTo>
                <a:lnTo>
                  <a:pt x="27063" y="114825"/>
                </a:lnTo>
                <a:cubicBezTo>
                  <a:pt x="26673" y="114305"/>
                  <a:pt x="26341" y="113828"/>
                  <a:pt x="26052" y="113394"/>
                </a:cubicBezTo>
                <a:close/>
                <a:moveTo>
                  <a:pt x="28147" y="116226"/>
                </a:moveTo>
                <a:lnTo>
                  <a:pt x="27685" y="116588"/>
                </a:lnTo>
                <a:lnTo>
                  <a:pt x="28783" y="117975"/>
                </a:lnTo>
                <a:lnTo>
                  <a:pt x="29245" y="117613"/>
                </a:lnTo>
                <a:lnTo>
                  <a:pt x="28147" y="116226"/>
                </a:lnTo>
                <a:close/>
                <a:moveTo>
                  <a:pt x="30329" y="119015"/>
                </a:moveTo>
                <a:lnTo>
                  <a:pt x="29866" y="119376"/>
                </a:lnTo>
                <a:cubicBezTo>
                  <a:pt x="30256" y="119882"/>
                  <a:pt x="30589" y="120359"/>
                  <a:pt x="30892" y="120792"/>
                </a:cubicBezTo>
                <a:lnTo>
                  <a:pt x="31383" y="120460"/>
                </a:lnTo>
                <a:cubicBezTo>
                  <a:pt x="31066" y="120012"/>
                  <a:pt x="30719" y="119535"/>
                  <a:pt x="30329" y="119015"/>
                </a:cubicBezTo>
                <a:close/>
                <a:moveTo>
                  <a:pt x="32366" y="121948"/>
                </a:moveTo>
                <a:lnTo>
                  <a:pt x="31860" y="122252"/>
                </a:lnTo>
                <a:cubicBezTo>
                  <a:pt x="32178" y="122786"/>
                  <a:pt x="32467" y="123292"/>
                  <a:pt x="32698" y="123783"/>
                </a:cubicBezTo>
                <a:lnTo>
                  <a:pt x="33233" y="123523"/>
                </a:lnTo>
                <a:cubicBezTo>
                  <a:pt x="32987" y="123017"/>
                  <a:pt x="32698" y="122497"/>
                  <a:pt x="32366" y="121948"/>
                </a:cubicBezTo>
                <a:close/>
                <a:moveTo>
                  <a:pt x="33926" y="125185"/>
                </a:moveTo>
                <a:lnTo>
                  <a:pt x="33363" y="125372"/>
                </a:lnTo>
                <a:cubicBezTo>
                  <a:pt x="33565" y="125936"/>
                  <a:pt x="33724" y="126499"/>
                  <a:pt x="33840" y="127048"/>
                </a:cubicBezTo>
                <a:lnTo>
                  <a:pt x="34418" y="126918"/>
                </a:lnTo>
                <a:cubicBezTo>
                  <a:pt x="34288" y="126355"/>
                  <a:pt x="34129" y="125763"/>
                  <a:pt x="33926" y="125185"/>
                </a:cubicBezTo>
                <a:close/>
                <a:moveTo>
                  <a:pt x="34678" y="128710"/>
                </a:moveTo>
                <a:lnTo>
                  <a:pt x="34085" y="128753"/>
                </a:lnTo>
                <a:cubicBezTo>
                  <a:pt x="34114" y="129071"/>
                  <a:pt x="34129" y="129389"/>
                  <a:pt x="34129" y="129707"/>
                </a:cubicBezTo>
                <a:cubicBezTo>
                  <a:pt x="34129" y="129953"/>
                  <a:pt x="34114" y="130227"/>
                  <a:pt x="34100" y="130487"/>
                </a:cubicBezTo>
                <a:lnTo>
                  <a:pt x="34692" y="130516"/>
                </a:lnTo>
                <a:cubicBezTo>
                  <a:pt x="34707" y="130242"/>
                  <a:pt x="34707" y="129967"/>
                  <a:pt x="34707" y="129707"/>
                </a:cubicBezTo>
                <a:cubicBezTo>
                  <a:pt x="34707" y="129375"/>
                  <a:pt x="34692" y="129042"/>
                  <a:pt x="34678" y="128710"/>
                </a:cubicBezTo>
                <a:close/>
                <a:moveTo>
                  <a:pt x="33883" y="132207"/>
                </a:moveTo>
                <a:cubicBezTo>
                  <a:pt x="33782" y="132741"/>
                  <a:pt x="33652" y="133305"/>
                  <a:pt x="33493" y="133897"/>
                </a:cubicBezTo>
                <a:lnTo>
                  <a:pt x="34056" y="134056"/>
                </a:lnTo>
                <a:cubicBezTo>
                  <a:pt x="34230" y="133449"/>
                  <a:pt x="34360" y="132871"/>
                  <a:pt x="34461" y="132308"/>
                </a:cubicBezTo>
                <a:lnTo>
                  <a:pt x="33883" y="132207"/>
                </a:lnTo>
                <a:close/>
                <a:moveTo>
                  <a:pt x="32944" y="135559"/>
                </a:moveTo>
                <a:cubicBezTo>
                  <a:pt x="32771" y="136064"/>
                  <a:pt x="32568" y="136599"/>
                  <a:pt x="32323" y="137206"/>
                </a:cubicBezTo>
                <a:lnTo>
                  <a:pt x="32872" y="137423"/>
                </a:lnTo>
                <a:cubicBezTo>
                  <a:pt x="33117" y="136801"/>
                  <a:pt x="33320" y="136267"/>
                  <a:pt x="33507" y="135761"/>
                </a:cubicBezTo>
                <a:lnTo>
                  <a:pt x="32944" y="135559"/>
                </a:lnTo>
                <a:close/>
                <a:moveTo>
                  <a:pt x="31644" y="138824"/>
                </a:moveTo>
                <a:lnTo>
                  <a:pt x="30950" y="140457"/>
                </a:lnTo>
                <a:lnTo>
                  <a:pt x="31499" y="140688"/>
                </a:lnTo>
                <a:lnTo>
                  <a:pt x="32193" y="139055"/>
                </a:lnTo>
                <a:lnTo>
                  <a:pt x="31644" y="1388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7683222">
            <a:off x="6941148" y="-4020508"/>
            <a:ext cx="2229643" cy="5291247"/>
          </a:xfrm>
          <a:custGeom>
            <a:avLst/>
            <a:gdLst/>
            <a:ahLst/>
            <a:cxnLst/>
            <a:rect l="l" t="t" r="r" b="b"/>
            <a:pathLst>
              <a:path w="59284" h="140689" extrusionOk="0">
                <a:moveTo>
                  <a:pt x="593" y="1"/>
                </a:moveTo>
                <a:lnTo>
                  <a:pt x="1" y="59"/>
                </a:lnTo>
                <a:cubicBezTo>
                  <a:pt x="59" y="651"/>
                  <a:pt x="145" y="1258"/>
                  <a:pt x="247" y="1836"/>
                </a:cubicBezTo>
                <a:lnTo>
                  <a:pt x="825" y="1720"/>
                </a:lnTo>
                <a:cubicBezTo>
                  <a:pt x="723" y="1157"/>
                  <a:pt x="637" y="579"/>
                  <a:pt x="593" y="1"/>
                </a:cubicBezTo>
                <a:close/>
                <a:moveTo>
                  <a:pt x="1229" y="3411"/>
                </a:moveTo>
                <a:lnTo>
                  <a:pt x="666" y="3584"/>
                </a:lnTo>
                <a:cubicBezTo>
                  <a:pt x="839" y="4162"/>
                  <a:pt x="1041" y="4725"/>
                  <a:pt x="1272" y="5275"/>
                </a:cubicBezTo>
                <a:lnTo>
                  <a:pt x="1807" y="5043"/>
                </a:lnTo>
                <a:cubicBezTo>
                  <a:pt x="1590" y="4523"/>
                  <a:pt x="1403" y="3974"/>
                  <a:pt x="1229" y="3411"/>
                </a:cubicBezTo>
                <a:close/>
                <a:moveTo>
                  <a:pt x="2558" y="6618"/>
                </a:moveTo>
                <a:lnTo>
                  <a:pt x="2053" y="6893"/>
                </a:lnTo>
                <a:cubicBezTo>
                  <a:pt x="2342" y="7427"/>
                  <a:pt x="2660" y="7933"/>
                  <a:pt x="3006" y="8424"/>
                </a:cubicBezTo>
                <a:lnTo>
                  <a:pt x="3483" y="8092"/>
                </a:lnTo>
                <a:cubicBezTo>
                  <a:pt x="3151" y="7615"/>
                  <a:pt x="2847" y="7124"/>
                  <a:pt x="2558" y="6618"/>
                </a:cubicBezTo>
                <a:close/>
                <a:moveTo>
                  <a:pt x="4567" y="9436"/>
                </a:moveTo>
                <a:lnTo>
                  <a:pt x="4133" y="9826"/>
                </a:lnTo>
                <a:cubicBezTo>
                  <a:pt x="4523" y="10274"/>
                  <a:pt x="4957" y="10707"/>
                  <a:pt x="5405" y="11097"/>
                </a:cubicBezTo>
                <a:lnTo>
                  <a:pt x="5795" y="10664"/>
                </a:lnTo>
                <a:cubicBezTo>
                  <a:pt x="5361" y="10274"/>
                  <a:pt x="4942" y="9869"/>
                  <a:pt x="4567" y="9436"/>
                </a:cubicBezTo>
                <a:close/>
                <a:moveTo>
                  <a:pt x="7153" y="11733"/>
                </a:moveTo>
                <a:lnTo>
                  <a:pt x="6821" y="12210"/>
                </a:lnTo>
                <a:cubicBezTo>
                  <a:pt x="7312" y="12557"/>
                  <a:pt x="7818" y="12875"/>
                  <a:pt x="8352" y="13164"/>
                </a:cubicBezTo>
                <a:lnTo>
                  <a:pt x="8641" y="12643"/>
                </a:lnTo>
                <a:cubicBezTo>
                  <a:pt x="8121" y="12369"/>
                  <a:pt x="7630" y="12051"/>
                  <a:pt x="7153" y="11733"/>
                </a:cubicBezTo>
                <a:close/>
                <a:moveTo>
                  <a:pt x="10202" y="13409"/>
                </a:moveTo>
                <a:lnTo>
                  <a:pt x="9971" y="13944"/>
                </a:lnTo>
                <a:cubicBezTo>
                  <a:pt x="10520" y="14175"/>
                  <a:pt x="11083" y="14377"/>
                  <a:pt x="11661" y="14565"/>
                </a:cubicBezTo>
                <a:lnTo>
                  <a:pt x="11834" y="14002"/>
                </a:lnTo>
                <a:cubicBezTo>
                  <a:pt x="11271" y="13828"/>
                  <a:pt x="10722" y="13626"/>
                  <a:pt x="10202" y="13409"/>
                </a:cubicBezTo>
                <a:close/>
                <a:moveTo>
                  <a:pt x="36368" y="13973"/>
                </a:moveTo>
                <a:cubicBezTo>
                  <a:pt x="35805" y="13987"/>
                  <a:pt x="35198" y="14002"/>
                  <a:pt x="34591" y="14016"/>
                </a:cubicBezTo>
                <a:lnTo>
                  <a:pt x="34620" y="14608"/>
                </a:lnTo>
                <a:cubicBezTo>
                  <a:pt x="35227" y="14580"/>
                  <a:pt x="35819" y="14565"/>
                  <a:pt x="36368" y="14565"/>
                </a:cubicBezTo>
                <a:lnTo>
                  <a:pt x="36368" y="13973"/>
                </a:lnTo>
                <a:close/>
                <a:moveTo>
                  <a:pt x="38145" y="14002"/>
                </a:moveTo>
                <a:lnTo>
                  <a:pt x="38131" y="14594"/>
                </a:lnTo>
                <a:cubicBezTo>
                  <a:pt x="38723" y="14623"/>
                  <a:pt x="39316" y="14652"/>
                  <a:pt x="39879" y="14710"/>
                </a:cubicBezTo>
                <a:lnTo>
                  <a:pt x="39937" y="14117"/>
                </a:lnTo>
                <a:cubicBezTo>
                  <a:pt x="39359" y="14074"/>
                  <a:pt x="38752" y="14030"/>
                  <a:pt x="38145" y="14002"/>
                </a:cubicBezTo>
                <a:close/>
                <a:moveTo>
                  <a:pt x="32814" y="14117"/>
                </a:moveTo>
                <a:cubicBezTo>
                  <a:pt x="32221" y="14161"/>
                  <a:pt x="31644" y="14204"/>
                  <a:pt x="31051" y="14247"/>
                </a:cubicBezTo>
                <a:lnTo>
                  <a:pt x="31095" y="14840"/>
                </a:lnTo>
                <a:cubicBezTo>
                  <a:pt x="31687" y="14782"/>
                  <a:pt x="32265" y="14738"/>
                  <a:pt x="32857" y="14710"/>
                </a:cubicBezTo>
                <a:lnTo>
                  <a:pt x="32814" y="14117"/>
                </a:lnTo>
                <a:close/>
                <a:moveTo>
                  <a:pt x="29274" y="14406"/>
                </a:moveTo>
                <a:lnTo>
                  <a:pt x="27526" y="14580"/>
                </a:lnTo>
                <a:lnTo>
                  <a:pt x="27569" y="15157"/>
                </a:lnTo>
                <a:lnTo>
                  <a:pt x="29332" y="14999"/>
                </a:lnTo>
                <a:lnTo>
                  <a:pt x="29274" y="14406"/>
                </a:lnTo>
                <a:close/>
                <a:moveTo>
                  <a:pt x="41700" y="14334"/>
                </a:moveTo>
                <a:lnTo>
                  <a:pt x="41613" y="14912"/>
                </a:lnTo>
                <a:cubicBezTo>
                  <a:pt x="42206" y="14999"/>
                  <a:pt x="42783" y="15114"/>
                  <a:pt x="43333" y="15230"/>
                </a:cubicBezTo>
                <a:lnTo>
                  <a:pt x="43463" y="14652"/>
                </a:lnTo>
                <a:cubicBezTo>
                  <a:pt x="42885" y="14536"/>
                  <a:pt x="42307" y="14421"/>
                  <a:pt x="41700" y="14334"/>
                </a:cubicBezTo>
                <a:close/>
                <a:moveTo>
                  <a:pt x="13510" y="14449"/>
                </a:moveTo>
                <a:lnTo>
                  <a:pt x="13395" y="15027"/>
                </a:lnTo>
                <a:cubicBezTo>
                  <a:pt x="13958" y="15157"/>
                  <a:pt x="14551" y="15259"/>
                  <a:pt x="15158" y="15345"/>
                </a:cubicBezTo>
                <a:lnTo>
                  <a:pt x="15230" y="14767"/>
                </a:lnTo>
                <a:cubicBezTo>
                  <a:pt x="14652" y="14681"/>
                  <a:pt x="14074" y="14580"/>
                  <a:pt x="13510" y="14449"/>
                </a:cubicBezTo>
                <a:close/>
                <a:moveTo>
                  <a:pt x="25763" y="14738"/>
                </a:moveTo>
                <a:cubicBezTo>
                  <a:pt x="25171" y="14796"/>
                  <a:pt x="24593" y="14840"/>
                  <a:pt x="24000" y="14883"/>
                </a:cubicBezTo>
                <a:lnTo>
                  <a:pt x="24044" y="15475"/>
                </a:lnTo>
                <a:cubicBezTo>
                  <a:pt x="24636" y="15432"/>
                  <a:pt x="25228" y="15374"/>
                  <a:pt x="25806" y="15331"/>
                </a:cubicBezTo>
                <a:lnTo>
                  <a:pt x="25763" y="14738"/>
                </a:lnTo>
                <a:close/>
                <a:moveTo>
                  <a:pt x="16978" y="14941"/>
                </a:moveTo>
                <a:lnTo>
                  <a:pt x="16935" y="15533"/>
                </a:lnTo>
                <a:cubicBezTo>
                  <a:pt x="17498" y="15576"/>
                  <a:pt x="18105" y="15605"/>
                  <a:pt x="18712" y="15620"/>
                </a:cubicBezTo>
                <a:lnTo>
                  <a:pt x="18726" y="15027"/>
                </a:lnTo>
                <a:cubicBezTo>
                  <a:pt x="18134" y="15013"/>
                  <a:pt x="17542" y="14984"/>
                  <a:pt x="16978" y="14941"/>
                </a:cubicBezTo>
                <a:close/>
                <a:moveTo>
                  <a:pt x="22237" y="14984"/>
                </a:moveTo>
                <a:cubicBezTo>
                  <a:pt x="21631" y="15013"/>
                  <a:pt x="21053" y="15027"/>
                  <a:pt x="20489" y="15042"/>
                </a:cubicBezTo>
                <a:lnTo>
                  <a:pt x="20489" y="15634"/>
                </a:lnTo>
                <a:cubicBezTo>
                  <a:pt x="21067" y="15620"/>
                  <a:pt x="21645" y="15605"/>
                  <a:pt x="22266" y="15576"/>
                </a:cubicBezTo>
                <a:lnTo>
                  <a:pt x="22237" y="14984"/>
                </a:lnTo>
                <a:close/>
                <a:moveTo>
                  <a:pt x="45196" y="15100"/>
                </a:moveTo>
                <a:lnTo>
                  <a:pt x="45023" y="15663"/>
                </a:lnTo>
                <a:cubicBezTo>
                  <a:pt x="45587" y="15837"/>
                  <a:pt x="46150" y="16024"/>
                  <a:pt x="46685" y="16227"/>
                </a:cubicBezTo>
                <a:lnTo>
                  <a:pt x="46887" y="15678"/>
                </a:lnTo>
                <a:cubicBezTo>
                  <a:pt x="46338" y="15461"/>
                  <a:pt x="45774" y="15273"/>
                  <a:pt x="45196" y="15100"/>
                </a:cubicBezTo>
                <a:close/>
                <a:moveTo>
                  <a:pt x="48534" y="16415"/>
                </a:moveTo>
                <a:lnTo>
                  <a:pt x="48274" y="16935"/>
                </a:lnTo>
                <a:cubicBezTo>
                  <a:pt x="48794" y="17195"/>
                  <a:pt x="49314" y="17469"/>
                  <a:pt x="49791" y="17773"/>
                </a:cubicBezTo>
                <a:lnTo>
                  <a:pt x="50109" y="17281"/>
                </a:lnTo>
                <a:cubicBezTo>
                  <a:pt x="49603" y="16964"/>
                  <a:pt x="49069" y="16675"/>
                  <a:pt x="48534" y="16415"/>
                </a:cubicBezTo>
                <a:close/>
                <a:moveTo>
                  <a:pt x="51597" y="18278"/>
                </a:moveTo>
                <a:lnTo>
                  <a:pt x="51236" y="18755"/>
                </a:lnTo>
                <a:cubicBezTo>
                  <a:pt x="51698" y="19102"/>
                  <a:pt x="52161" y="19478"/>
                  <a:pt x="52580" y="19853"/>
                </a:cubicBezTo>
                <a:lnTo>
                  <a:pt x="52984" y="19420"/>
                </a:lnTo>
                <a:cubicBezTo>
                  <a:pt x="52536" y="19015"/>
                  <a:pt x="52074" y="18640"/>
                  <a:pt x="51597" y="18278"/>
                </a:cubicBezTo>
                <a:close/>
                <a:moveTo>
                  <a:pt x="54256" y="20677"/>
                </a:moveTo>
                <a:lnTo>
                  <a:pt x="53822" y="21081"/>
                </a:lnTo>
                <a:cubicBezTo>
                  <a:pt x="54212" y="21500"/>
                  <a:pt x="54588" y="21948"/>
                  <a:pt x="54949" y="22411"/>
                </a:cubicBezTo>
                <a:lnTo>
                  <a:pt x="55412" y="22064"/>
                </a:lnTo>
                <a:cubicBezTo>
                  <a:pt x="55050" y="21587"/>
                  <a:pt x="54660" y="21125"/>
                  <a:pt x="54256" y="20677"/>
                </a:cubicBezTo>
                <a:close/>
                <a:moveTo>
                  <a:pt x="56437" y="23538"/>
                </a:moveTo>
                <a:lnTo>
                  <a:pt x="55932" y="23841"/>
                </a:lnTo>
                <a:cubicBezTo>
                  <a:pt x="56235" y="24332"/>
                  <a:pt x="56524" y="24853"/>
                  <a:pt x="56784" y="25373"/>
                </a:cubicBezTo>
                <a:lnTo>
                  <a:pt x="57319" y="25098"/>
                </a:lnTo>
                <a:cubicBezTo>
                  <a:pt x="57044" y="24564"/>
                  <a:pt x="56755" y="24043"/>
                  <a:pt x="56437" y="23538"/>
                </a:cubicBezTo>
                <a:close/>
                <a:moveTo>
                  <a:pt x="58041" y="26745"/>
                </a:moveTo>
                <a:lnTo>
                  <a:pt x="57492" y="26962"/>
                </a:lnTo>
                <a:cubicBezTo>
                  <a:pt x="57694" y="27497"/>
                  <a:pt x="57882" y="28060"/>
                  <a:pt x="58041" y="28609"/>
                </a:cubicBezTo>
                <a:lnTo>
                  <a:pt x="58605" y="28450"/>
                </a:lnTo>
                <a:cubicBezTo>
                  <a:pt x="58446" y="27887"/>
                  <a:pt x="58258" y="27309"/>
                  <a:pt x="58041" y="26745"/>
                </a:cubicBezTo>
                <a:close/>
                <a:moveTo>
                  <a:pt x="59009" y="30199"/>
                </a:moveTo>
                <a:lnTo>
                  <a:pt x="58431" y="30314"/>
                </a:lnTo>
                <a:cubicBezTo>
                  <a:pt x="58533" y="30878"/>
                  <a:pt x="58605" y="31456"/>
                  <a:pt x="58648" y="32034"/>
                </a:cubicBezTo>
                <a:lnTo>
                  <a:pt x="59226" y="31990"/>
                </a:lnTo>
                <a:cubicBezTo>
                  <a:pt x="59183" y="31398"/>
                  <a:pt x="59110" y="30791"/>
                  <a:pt x="59009" y="30199"/>
                </a:cubicBezTo>
                <a:close/>
                <a:moveTo>
                  <a:pt x="58691" y="33767"/>
                </a:moveTo>
                <a:cubicBezTo>
                  <a:pt x="58677" y="34345"/>
                  <a:pt x="58634" y="34938"/>
                  <a:pt x="58561" y="35501"/>
                </a:cubicBezTo>
                <a:lnTo>
                  <a:pt x="59139" y="35574"/>
                </a:lnTo>
                <a:cubicBezTo>
                  <a:pt x="59212" y="34981"/>
                  <a:pt x="59269" y="34389"/>
                  <a:pt x="59284" y="33782"/>
                </a:cubicBezTo>
                <a:lnTo>
                  <a:pt x="58691" y="33767"/>
                </a:lnTo>
                <a:close/>
                <a:moveTo>
                  <a:pt x="58244" y="37206"/>
                </a:moveTo>
                <a:cubicBezTo>
                  <a:pt x="58113" y="37770"/>
                  <a:pt x="57940" y="38333"/>
                  <a:pt x="57752" y="38868"/>
                </a:cubicBezTo>
                <a:lnTo>
                  <a:pt x="58301" y="39070"/>
                </a:lnTo>
                <a:cubicBezTo>
                  <a:pt x="58504" y="38507"/>
                  <a:pt x="58677" y="37929"/>
                  <a:pt x="58807" y="37351"/>
                </a:cubicBezTo>
                <a:lnTo>
                  <a:pt x="58244" y="37206"/>
                </a:lnTo>
                <a:close/>
                <a:moveTo>
                  <a:pt x="57073" y="40472"/>
                </a:moveTo>
                <a:cubicBezTo>
                  <a:pt x="56828" y="40992"/>
                  <a:pt x="56539" y="41498"/>
                  <a:pt x="56235" y="41989"/>
                </a:cubicBezTo>
                <a:lnTo>
                  <a:pt x="56726" y="42307"/>
                </a:lnTo>
                <a:cubicBezTo>
                  <a:pt x="57044" y="41801"/>
                  <a:pt x="57348" y="41266"/>
                  <a:pt x="57608" y="40732"/>
                </a:cubicBezTo>
                <a:lnTo>
                  <a:pt x="57073" y="40472"/>
                </a:lnTo>
                <a:close/>
                <a:moveTo>
                  <a:pt x="55238" y="43419"/>
                </a:moveTo>
                <a:cubicBezTo>
                  <a:pt x="54877" y="43867"/>
                  <a:pt x="54501" y="44301"/>
                  <a:pt x="54097" y="44720"/>
                </a:cubicBezTo>
                <a:lnTo>
                  <a:pt x="54516" y="45139"/>
                </a:lnTo>
                <a:cubicBezTo>
                  <a:pt x="54935" y="44705"/>
                  <a:pt x="55325" y="44243"/>
                  <a:pt x="55701" y="43780"/>
                </a:cubicBezTo>
                <a:lnTo>
                  <a:pt x="55238" y="43419"/>
                </a:lnTo>
                <a:close/>
                <a:moveTo>
                  <a:pt x="52825" y="45904"/>
                </a:moveTo>
                <a:cubicBezTo>
                  <a:pt x="52392" y="46280"/>
                  <a:pt x="51929" y="46641"/>
                  <a:pt x="51438" y="46974"/>
                </a:cubicBezTo>
                <a:lnTo>
                  <a:pt x="51785" y="47450"/>
                </a:lnTo>
                <a:cubicBezTo>
                  <a:pt x="52276" y="47104"/>
                  <a:pt x="52753" y="46742"/>
                  <a:pt x="53201" y="46352"/>
                </a:cubicBezTo>
                <a:lnTo>
                  <a:pt x="52825" y="45904"/>
                </a:lnTo>
                <a:close/>
                <a:moveTo>
                  <a:pt x="49964" y="47927"/>
                </a:moveTo>
                <a:cubicBezTo>
                  <a:pt x="49459" y="48245"/>
                  <a:pt x="48953" y="48563"/>
                  <a:pt x="48476" y="48881"/>
                </a:cubicBezTo>
                <a:lnTo>
                  <a:pt x="48794" y="49372"/>
                </a:lnTo>
                <a:cubicBezTo>
                  <a:pt x="49271" y="49054"/>
                  <a:pt x="49762" y="48736"/>
                  <a:pt x="50282" y="48418"/>
                </a:cubicBezTo>
                <a:lnTo>
                  <a:pt x="49964" y="47927"/>
                </a:lnTo>
                <a:close/>
                <a:moveTo>
                  <a:pt x="47017" y="49907"/>
                </a:moveTo>
                <a:cubicBezTo>
                  <a:pt x="46526" y="50268"/>
                  <a:pt x="46049" y="50644"/>
                  <a:pt x="45601" y="51005"/>
                </a:cubicBezTo>
                <a:lnTo>
                  <a:pt x="45977" y="51467"/>
                </a:lnTo>
                <a:cubicBezTo>
                  <a:pt x="46410" y="51106"/>
                  <a:pt x="46887" y="50745"/>
                  <a:pt x="47364" y="50383"/>
                </a:cubicBezTo>
                <a:lnTo>
                  <a:pt x="47017" y="49907"/>
                </a:lnTo>
                <a:close/>
                <a:moveTo>
                  <a:pt x="44257" y="52190"/>
                </a:moveTo>
                <a:cubicBezTo>
                  <a:pt x="43809" y="52594"/>
                  <a:pt x="43390" y="53028"/>
                  <a:pt x="42986" y="53447"/>
                </a:cubicBezTo>
                <a:lnTo>
                  <a:pt x="43419" y="53851"/>
                </a:lnTo>
                <a:cubicBezTo>
                  <a:pt x="43809" y="53432"/>
                  <a:pt x="44228" y="53013"/>
                  <a:pt x="44662" y="52609"/>
                </a:cubicBezTo>
                <a:lnTo>
                  <a:pt x="44257" y="52190"/>
                </a:lnTo>
                <a:close/>
                <a:moveTo>
                  <a:pt x="41815" y="54805"/>
                </a:moveTo>
                <a:cubicBezTo>
                  <a:pt x="41440" y="55282"/>
                  <a:pt x="41093" y="55773"/>
                  <a:pt x="40775" y="56264"/>
                </a:cubicBezTo>
                <a:lnTo>
                  <a:pt x="41266" y="56582"/>
                </a:lnTo>
                <a:cubicBezTo>
                  <a:pt x="41570" y="56105"/>
                  <a:pt x="41917" y="55628"/>
                  <a:pt x="42278" y="55166"/>
                </a:cubicBezTo>
                <a:lnTo>
                  <a:pt x="41815" y="54805"/>
                </a:lnTo>
                <a:close/>
                <a:moveTo>
                  <a:pt x="39879" y="57825"/>
                </a:moveTo>
                <a:cubicBezTo>
                  <a:pt x="39605" y="58374"/>
                  <a:pt x="39359" y="58923"/>
                  <a:pt x="39157" y="59486"/>
                </a:cubicBezTo>
                <a:lnTo>
                  <a:pt x="39720" y="59674"/>
                </a:lnTo>
                <a:cubicBezTo>
                  <a:pt x="39908" y="59154"/>
                  <a:pt x="40139" y="58619"/>
                  <a:pt x="40399" y="58085"/>
                </a:cubicBezTo>
                <a:lnTo>
                  <a:pt x="39879" y="57825"/>
                </a:lnTo>
                <a:close/>
                <a:moveTo>
                  <a:pt x="38651" y="61206"/>
                </a:moveTo>
                <a:cubicBezTo>
                  <a:pt x="38550" y="61668"/>
                  <a:pt x="38478" y="62130"/>
                  <a:pt x="38420" y="62593"/>
                </a:cubicBezTo>
                <a:cubicBezTo>
                  <a:pt x="38406" y="62737"/>
                  <a:pt x="38391" y="62867"/>
                  <a:pt x="38377" y="62997"/>
                </a:cubicBezTo>
                <a:lnTo>
                  <a:pt x="38969" y="63041"/>
                </a:lnTo>
                <a:cubicBezTo>
                  <a:pt x="38969" y="62925"/>
                  <a:pt x="38983" y="62795"/>
                  <a:pt x="38998" y="62665"/>
                </a:cubicBezTo>
                <a:cubicBezTo>
                  <a:pt x="39056" y="62231"/>
                  <a:pt x="39128" y="61784"/>
                  <a:pt x="39229" y="61336"/>
                </a:cubicBezTo>
                <a:lnTo>
                  <a:pt x="38651" y="61206"/>
                </a:lnTo>
                <a:close/>
                <a:moveTo>
                  <a:pt x="38955" y="64774"/>
                </a:moveTo>
                <a:lnTo>
                  <a:pt x="38362" y="64803"/>
                </a:lnTo>
                <a:cubicBezTo>
                  <a:pt x="38406" y="65367"/>
                  <a:pt x="38492" y="65959"/>
                  <a:pt x="38608" y="66595"/>
                </a:cubicBezTo>
                <a:lnTo>
                  <a:pt x="39186" y="66494"/>
                </a:lnTo>
                <a:cubicBezTo>
                  <a:pt x="39070" y="65873"/>
                  <a:pt x="38998" y="65309"/>
                  <a:pt x="38955" y="64774"/>
                </a:cubicBezTo>
                <a:close/>
                <a:moveTo>
                  <a:pt x="39561" y="68199"/>
                </a:moveTo>
                <a:lnTo>
                  <a:pt x="38998" y="68343"/>
                </a:lnTo>
                <a:lnTo>
                  <a:pt x="39142" y="68921"/>
                </a:lnTo>
                <a:cubicBezTo>
                  <a:pt x="39229" y="69297"/>
                  <a:pt x="39330" y="69673"/>
                  <a:pt x="39417" y="70048"/>
                </a:cubicBezTo>
                <a:lnTo>
                  <a:pt x="39995" y="69918"/>
                </a:lnTo>
                <a:cubicBezTo>
                  <a:pt x="39894" y="69543"/>
                  <a:pt x="39807" y="69152"/>
                  <a:pt x="39706" y="68777"/>
                </a:cubicBezTo>
                <a:lnTo>
                  <a:pt x="39561" y="68199"/>
                </a:lnTo>
                <a:close/>
                <a:moveTo>
                  <a:pt x="40342" y="71681"/>
                </a:moveTo>
                <a:lnTo>
                  <a:pt x="39764" y="71768"/>
                </a:lnTo>
                <a:cubicBezTo>
                  <a:pt x="39836" y="72273"/>
                  <a:pt x="39894" y="72750"/>
                  <a:pt x="39908" y="73212"/>
                </a:cubicBezTo>
                <a:cubicBezTo>
                  <a:pt x="39908" y="73299"/>
                  <a:pt x="39908" y="73400"/>
                  <a:pt x="39923" y="73487"/>
                </a:cubicBezTo>
                <a:lnTo>
                  <a:pt x="40501" y="73473"/>
                </a:lnTo>
                <a:cubicBezTo>
                  <a:pt x="40501" y="73386"/>
                  <a:pt x="40501" y="73285"/>
                  <a:pt x="40501" y="73184"/>
                </a:cubicBezTo>
                <a:cubicBezTo>
                  <a:pt x="40472" y="72707"/>
                  <a:pt x="40428" y="72201"/>
                  <a:pt x="40342" y="71681"/>
                </a:cubicBezTo>
                <a:close/>
                <a:moveTo>
                  <a:pt x="39778" y="75192"/>
                </a:moveTo>
                <a:cubicBezTo>
                  <a:pt x="39677" y="75741"/>
                  <a:pt x="39547" y="76305"/>
                  <a:pt x="39359" y="76868"/>
                </a:cubicBezTo>
                <a:lnTo>
                  <a:pt x="39923" y="77041"/>
                </a:lnTo>
                <a:cubicBezTo>
                  <a:pt x="40110" y="76449"/>
                  <a:pt x="40255" y="75857"/>
                  <a:pt x="40356" y="75293"/>
                </a:cubicBezTo>
                <a:lnTo>
                  <a:pt x="39778" y="75192"/>
                </a:lnTo>
                <a:close/>
                <a:moveTo>
                  <a:pt x="38752" y="78501"/>
                </a:moveTo>
                <a:cubicBezTo>
                  <a:pt x="38536" y="79021"/>
                  <a:pt x="38275" y="79555"/>
                  <a:pt x="37987" y="80061"/>
                </a:cubicBezTo>
                <a:lnTo>
                  <a:pt x="38507" y="80350"/>
                </a:lnTo>
                <a:cubicBezTo>
                  <a:pt x="38796" y="79816"/>
                  <a:pt x="39056" y="79267"/>
                  <a:pt x="39301" y="78732"/>
                </a:cubicBezTo>
                <a:lnTo>
                  <a:pt x="38752" y="78501"/>
                </a:lnTo>
                <a:close/>
                <a:moveTo>
                  <a:pt x="37076" y="81549"/>
                </a:moveTo>
                <a:cubicBezTo>
                  <a:pt x="36744" y="82041"/>
                  <a:pt x="36397" y="82503"/>
                  <a:pt x="36036" y="82951"/>
                </a:cubicBezTo>
                <a:lnTo>
                  <a:pt x="36498" y="83327"/>
                </a:lnTo>
                <a:cubicBezTo>
                  <a:pt x="36860" y="82864"/>
                  <a:pt x="37221" y="82387"/>
                  <a:pt x="37568" y="81882"/>
                </a:cubicBezTo>
                <a:lnTo>
                  <a:pt x="37076" y="81549"/>
                </a:lnTo>
                <a:close/>
                <a:moveTo>
                  <a:pt x="34866" y="84222"/>
                </a:moveTo>
                <a:cubicBezTo>
                  <a:pt x="34692" y="84381"/>
                  <a:pt x="34533" y="84540"/>
                  <a:pt x="34360" y="84685"/>
                </a:cubicBezTo>
                <a:cubicBezTo>
                  <a:pt x="34100" y="84902"/>
                  <a:pt x="33825" y="85118"/>
                  <a:pt x="33536" y="85321"/>
                </a:cubicBezTo>
                <a:lnTo>
                  <a:pt x="33869" y="85797"/>
                </a:lnTo>
                <a:cubicBezTo>
                  <a:pt x="34172" y="85581"/>
                  <a:pt x="34475" y="85364"/>
                  <a:pt x="34736" y="85133"/>
                </a:cubicBezTo>
                <a:cubicBezTo>
                  <a:pt x="34923" y="84974"/>
                  <a:pt x="35097" y="84815"/>
                  <a:pt x="35270" y="84641"/>
                </a:cubicBezTo>
                <a:lnTo>
                  <a:pt x="34866" y="84222"/>
                </a:lnTo>
                <a:close/>
                <a:moveTo>
                  <a:pt x="32048" y="86216"/>
                </a:moveTo>
                <a:cubicBezTo>
                  <a:pt x="31600" y="86448"/>
                  <a:pt x="31095" y="86693"/>
                  <a:pt x="30473" y="86968"/>
                </a:cubicBezTo>
                <a:lnTo>
                  <a:pt x="30719" y="87502"/>
                </a:lnTo>
                <a:cubicBezTo>
                  <a:pt x="31340" y="87228"/>
                  <a:pt x="31860" y="86982"/>
                  <a:pt x="32323" y="86737"/>
                </a:cubicBezTo>
                <a:lnTo>
                  <a:pt x="32048" y="86216"/>
                </a:lnTo>
                <a:close/>
                <a:moveTo>
                  <a:pt x="28855" y="87661"/>
                </a:moveTo>
                <a:cubicBezTo>
                  <a:pt x="28335" y="87878"/>
                  <a:pt x="27771" y="88124"/>
                  <a:pt x="27222" y="88369"/>
                </a:cubicBezTo>
                <a:lnTo>
                  <a:pt x="27468" y="88904"/>
                </a:lnTo>
                <a:cubicBezTo>
                  <a:pt x="28017" y="88658"/>
                  <a:pt x="28566" y="88427"/>
                  <a:pt x="29086" y="88196"/>
                </a:cubicBezTo>
                <a:lnTo>
                  <a:pt x="28855" y="87661"/>
                </a:lnTo>
                <a:close/>
                <a:moveTo>
                  <a:pt x="25618" y="89178"/>
                </a:moveTo>
                <a:cubicBezTo>
                  <a:pt x="25055" y="89496"/>
                  <a:pt x="24564" y="89814"/>
                  <a:pt x="24101" y="90161"/>
                </a:cubicBezTo>
                <a:lnTo>
                  <a:pt x="24463" y="90638"/>
                </a:lnTo>
                <a:cubicBezTo>
                  <a:pt x="24896" y="90305"/>
                  <a:pt x="25373" y="90002"/>
                  <a:pt x="25907" y="89698"/>
                </a:cubicBezTo>
                <a:lnTo>
                  <a:pt x="25618" y="89178"/>
                </a:lnTo>
                <a:close/>
                <a:moveTo>
                  <a:pt x="22743" y="91331"/>
                </a:moveTo>
                <a:cubicBezTo>
                  <a:pt x="22295" y="91765"/>
                  <a:pt x="21876" y="92213"/>
                  <a:pt x="21515" y="92660"/>
                </a:cubicBezTo>
                <a:lnTo>
                  <a:pt x="21977" y="93036"/>
                </a:lnTo>
                <a:cubicBezTo>
                  <a:pt x="22324" y="92603"/>
                  <a:pt x="22714" y="92169"/>
                  <a:pt x="23148" y="91765"/>
                </a:cubicBezTo>
                <a:lnTo>
                  <a:pt x="22743" y="91331"/>
                </a:lnTo>
                <a:close/>
                <a:moveTo>
                  <a:pt x="20475" y="94134"/>
                </a:moveTo>
                <a:cubicBezTo>
                  <a:pt x="20157" y="94669"/>
                  <a:pt x="19882" y="95218"/>
                  <a:pt x="19666" y="95767"/>
                </a:cubicBezTo>
                <a:lnTo>
                  <a:pt x="20215" y="95984"/>
                </a:lnTo>
                <a:cubicBezTo>
                  <a:pt x="20417" y="95464"/>
                  <a:pt x="20677" y="94943"/>
                  <a:pt x="20980" y="94438"/>
                </a:cubicBezTo>
                <a:lnTo>
                  <a:pt x="20475" y="94134"/>
                </a:lnTo>
                <a:close/>
                <a:moveTo>
                  <a:pt x="19145" y="97515"/>
                </a:moveTo>
                <a:cubicBezTo>
                  <a:pt x="19030" y="98108"/>
                  <a:pt x="18972" y="98715"/>
                  <a:pt x="18972" y="99321"/>
                </a:cubicBezTo>
                <a:lnTo>
                  <a:pt x="19550" y="99321"/>
                </a:lnTo>
                <a:cubicBezTo>
                  <a:pt x="19550" y="98758"/>
                  <a:pt x="19608" y="98180"/>
                  <a:pt x="19723" y="97631"/>
                </a:cubicBezTo>
                <a:lnTo>
                  <a:pt x="19145" y="97515"/>
                </a:lnTo>
                <a:close/>
                <a:moveTo>
                  <a:pt x="19709" y="101041"/>
                </a:moveTo>
                <a:lnTo>
                  <a:pt x="19131" y="101127"/>
                </a:lnTo>
                <a:cubicBezTo>
                  <a:pt x="19232" y="101734"/>
                  <a:pt x="19362" y="102312"/>
                  <a:pt x="19507" y="102890"/>
                </a:cubicBezTo>
                <a:lnTo>
                  <a:pt x="20085" y="102731"/>
                </a:lnTo>
                <a:cubicBezTo>
                  <a:pt x="19926" y="102182"/>
                  <a:pt x="19810" y="101619"/>
                  <a:pt x="19709" y="101041"/>
                </a:cubicBezTo>
                <a:close/>
                <a:moveTo>
                  <a:pt x="20619" y="104378"/>
                </a:moveTo>
                <a:lnTo>
                  <a:pt x="20070" y="104595"/>
                </a:lnTo>
                <a:cubicBezTo>
                  <a:pt x="20287" y="105144"/>
                  <a:pt x="20518" y="105679"/>
                  <a:pt x="20793" y="106242"/>
                </a:cubicBezTo>
                <a:lnTo>
                  <a:pt x="21327" y="105982"/>
                </a:lnTo>
                <a:cubicBezTo>
                  <a:pt x="21053" y="105433"/>
                  <a:pt x="20822" y="104913"/>
                  <a:pt x="20619" y="104378"/>
                </a:cubicBezTo>
                <a:close/>
                <a:moveTo>
                  <a:pt x="22165" y="107514"/>
                </a:moveTo>
                <a:lnTo>
                  <a:pt x="21660" y="107803"/>
                </a:lnTo>
                <a:cubicBezTo>
                  <a:pt x="21934" y="108265"/>
                  <a:pt x="22237" y="108756"/>
                  <a:pt x="22613" y="109320"/>
                </a:cubicBezTo>
                <a:lnTo>
                  <a:pt x="23104" y="108988"/>
                </a:lnTo>
                <a:cubicBezTo>
                  <a:pt x="22743" y="108439"/>
                  <a:pt x="22425" y="107962"/>
                  <a:pt x="22165" y="107514"/>
                </a:cubicBezTo>
                <a:close/>
                <a:moveTo>
                  <a:pt x="24087" y="110461"/>
                </a:moveTo>
                <a:lnTo>
                  <a:pt x="23596" y="110794"/>
                </a:lnTo>
                <a:lnTo>
                  <a:pt x="23711" y="110967"/>
                </a:lnTo>
                <a:cubicBezTo>
                  <a:pt x="24000" y="111386"/>
                  <a:pt x="24289" y="111805"/>
                  <a:pt x="24593" y="112253"/>
                </a:cubicBezTo>
                <a:lnTo>
                  <a:pt x="25069" y="111921"/>
                </a:lnTo>
                <a:cubicBezTo>
                  <a:pt x="24780" y="111487"/>
                  <a:pt x="24491" y="111054"/>
                  <a:pt x="24202" y="110635"/>
                </a:cubicBezTo>
                <a:lnTo>
                  <a:pt x="24087" y="110461"/>
                </a:lnTo>
                <a:close/>
                <a:moveTo>
                  <a:pt x="26052" y="113394"/>
                </a:moveTo>
                <a:lnTo>
                  <a:pt x="25561" y="113727"/>
                </a:lnTo>
                <a:cubicBezTo>
                  <a:pt x="25864" y="114175"/>
                  <a:pt x="26196" y="114651"/>
                  <a:pt x="26601" y="115186"/>
                </a:cubicBezTo>
                <a:lnTo>
                  <a:pt x="27063" y="114825"/>
                </a:lnTo>
                <a:cubicBezTo>
                  <a:pt x="26673" y="114305"/>
                  <a:pt x="26341" y="113828"/>
                  <a:pt x="26052" y="113394"/>
                </a:cubicBezTo>
                <a:close/>
                <a:moveTo>
                  <a:pt x="28147" y="116226"/>
                </a:moveTo>
                <a:lnTo>
                  <a:pt x="27685" y="116588"/>
                </a:lnTo>
                <a:lnTo>
                  <a:pt x="28783" y="117975"/>
                </a:lnTo>
                <a:lnTo>
                  <a:pt x="29245" y="117613"/>
                </a:lnTo>
                <a:lnTo>
                  <a:pt x="28147" y="116226"/>
                </a:lnTo>
                <a:close/>
                <a:moveTo>
                  <a:pt x="30329" y="119015"/>
                </a:moveTo>
                <a:lnTo>
                  <a:pt x="29866" y="119376"/>
                </a:lnTo>
                <a:cubicBezTo>
                  <a:pt x="30256" y="119882"/>
                  <a:pt x="30589" y="120359"/>
                  <a:pt x="30892" y="120792"/>
                </a:cubicBezTo>
                <a:lnTo>
                  <a:pt x="31383" y="120460"/>
                </a:lnTo>
                <a:cubicBezTo>
                  <a:pt x="31066" y="120012"/>
                  <a:pt x="30719" y="119535"/>
                  <a:pt x="30329" y="119015"/>
                </a:cubicBezTo>
                <a:close/>
                <a:moveTo>
                  <a:pt x="32366" y="121948"/>
                </a:moveTo>
                <a:lnTo>
                  <a:pt x="31860" y="122252"/>
                </a:lnTo>
                <a:cubicBezTo>
                  <a:pt x="32178" y="122786"/>
                  <a:pt x="32467" y="123292"/>
                  <a:pt x="32698" y="123783"/>
                </a:cubicBezTo>
                <a:lnTo>
                  <a:pt x="33233" y="123523"/>
                </a:lnTo>
                <a:cubicBezTo>
                  <a:pt x="32987" y="123017"/>
                  <a:pt x="32698" y="122497"/>
                  <a:pt x="32366" y="121948"/>
                </a:cubicBezTo>
                <a:close/>
                <a:moveTo>
                  <a:pt x="33926" y="125185"/>
                </a:moveTo>
                <a:lnTo>
                  <a:pt x="33363" y="125372"/>
                </a:lnTo>
                <a:cubicBezTo>
                  <a:pt x="33565" y="125936"/>
                  <a:pt x="33724" y="126499"/>
                  <a:pt x="33840" y="127048"/>
                </a:cubicBezTo>
                <a:lnTo>
                  <a:pt x="34418" y="126918"/>
                </a:lnTo>
                <a:cubicBezTo>
                  <a:pt x="34288" y="126355"/>
                  <a:pt x="34129" y="125763"/>
                  <a:pt x="33926" y="125185"/>
                </a:cubicBezTo>
                <a:close/>
                <a:moveTo>
                  <a:pt x="34678" y="128710"/>
                </a:moveTo>
                <a:lnTo>
                  <a:pt x="34085" y="128753"/>
                </a:lnTo>
                <a:cubicBezTo>
                  <a:pt x="34114" y="129071"/>
                  <a:pt x="34129" y="129389"/>
                  <a:pt x="34129" y="129707"/>
                </a:cubicBezTo>
                <a:cubicBezTo>
                  <a:pt x="34129" y="129953"/>
                  <a:pt x="34114" y="130227"/>
                  <a:pt x="34100" y="130487"/>
                </a:cubicBezTo>
                <a:lnTo>
                  <a:pt x="34692" y="130516"/>
                </a:lnTo>
                <a:cubicBezTo>
                  <a:pt x="34707" y="130242"/>
                  <a:pt x="34707" y="129967"/>
                  <a:pt x="34707" y="129707"/>
                </a:cubicBezTo>
                <a:cubicBezTo>
                  <a:pt x="34707" y="129375"/>
                  <a:pt x="34692" y="129042"/>
                  <a:pt x="34678" y="128710"/>
                </a:cubicBezTo>
                <a:close/>
                <a:moveTo>
                  <a:pt x="33883" y="132207"/>
                </a:moveTo>
                <a:cubicBezTo>
                  <a:pt x="33782" y="132741"/>
                  <a:pt x="33652" y="133305"/>
                  <a:pt x="33493" y="133897"/>
                </a:cubicBezTo>
                <a:lnTo>
                  <a:pt x="34056" y="134056"/>
                </a:lnTo>
                <a:cubicBezTo>
                  <a:pt x="34230" y="133449"/>
                  <a:pt x="34360" y="132871"/>
                  <a:pt x="34461" y="132308"/>
                </a:cubicBezTo>
                <a:lnTo>
                  <a:pt x="33883" y="132207"/>
                </a:lnTo>
                <a:close/>
                <a:moveTo>
                  <a:pt x="32944" y="135559"/>
                </a:moveTo>
                <a:cubicBezTo>
                  <a:pt x="32771" y="136064"/>
                  <a:pt x="32568" y="136599"/>
                  <a:pt x="32323" y="137206"/>
                </a:cubicBezTo>
                <a:lnTo>
                  <a:pt x="32872" y="137423"/>
                </a:lnTo>
                <a:cubicBezTo>
                  <a:pt x="33117" y="136801"/>
                  <a:pt x="33320" y="136267"/>
                  <a:pt x="33507" y="135761"/>
                </a:cubicBezTo>
                <a:lnTo>
                  <a:pt x="32944" y="135559"/>
                </a:lnTo>
                <a:close/>
                <a:moveTo>
                  <a:pt x="31644" y="138824"/>
                </a:moveTo>
                <a:lnTo>
                  <a:pt x="30950" y="140457"/>
                </a:lnTo>
                <a:lnTo>
                  <a:pt x="31499" y="140688"/>
                </a:lnTo>
                <a:lnTo>
                  <a:pt x="32193" y="139055"/>
                </a:lnTo>
                <a:lnTo>
                  <a:pt x="31644" y="1388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txBox="1">
            <a:spLocks noGrp="1"/>
          </p:cNvSpPr>
          <p:nvPr>
            <p:ph type="title"/>
          </p:nvPr>
        </p:nvSpPr>
        <p:spPr>
          <a:xfrm>
            <a:off x="713100" y="2570838"/>
            <a:ext cx="3747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dk2"/>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50" name="Google Shape;50;p3"/>
          <p:cNvSpPr txBox="1">
            <a:spLocks noGrp="1"/>
          </p:cNvSpPr>
          <p:nvPr>
            <p:ph type="title" idx="2" hasCustomPrompt="1"/>
          </p:nvPr>
        </p:nvSpPr>
        <p:spPr>
          <a:xfrm>
            <a:off x="1961100" y="1665913"/>
            <a:ext cx="1251900" cy="556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1" name="Google Shape;51;p3"/>
          <p:cNvSpPr txBox="1">
            <a:spLocks noGrp="1"/>
          </p:cNvSpPr>
          <p:nvPr>
            <p:ph type="subTitle" idx="1"/>
          </p:nvPr>
        </p:nvSpPr>
        <p:spPr>
          <a:xfrm>
            <a:off x="713100" y="3412638"/>
            <a:ext cx="3747900" cy="33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sp>
        <p:nvSpPr>
          <p:cNvPr id="61" name="Google Shape;61;p5"/>
          <p:cNvSpPr/>
          <p:nvPr/>
        </p:nvSpPr>
        <p:spPr>
          <a:xfrm rot="10800000">
            <a:off x="-512300" y="-1746589"/>
            <a:ext cx="3412169" cy="5431025"/>
          </a:xfrm>
          <a:custGeom>
            <a:avLst/>
            <a:gdLst/>
            <a:ahLst/>
            <a:cxnLst/>
            <a:rect l="l" t="t" r="r" b="b"/>
            <a:pathLst>
              <a:path w="76579" h="121888" extrusionOk="0">
                <a:moveTo>
                  <a:pt x="76579" y="1"/>
                </a:moveTo>
                <a:cubicBezTo>
                  <a:pt x="61514" y="982"/>
                  <a:pt x="48435" y="15864"/>
                  <a:pt x="45331" y="29788"/>
                </a:cubicBezTo>
                <a:cubicBezTo>
                  <a:pt x="43094" y="39694"/>
                  <a:pt x="45126" y="48642"/>
                  <a:pt x="46518" y="58365"/>
                </a:cubicBezTo>
                <a:cubicBezTo>
                  <a:pt x="47340" y="63912"/>
                  <a:pt x="48070" y="68865"/>
                  <a:pt x="43574" y="73019"/>
                </a:cubicBezTo>
                <a:cubicBezTo>
                  <a:pt x="32070" y="83633"/>
                  <a:pt x="13992" y="82514"/>
                  <a:pt x="4268" y="96529"/>
                </a:cubicBezTo>
                <a:cubicBezTo>
                  <a:pt x="183" y="102441"/>
                  <a:pt x="0" y="108855"/>
                  <a:pt x="2009" y="115565"/>
                </a:cubicBezTo>
                <a:cubicBezTo>
                  <a:pt x="2579" y="117528"/>
                  <a:pt x="3538" y="119697"/>
                  <a:pt x="4291" y="121888"/>
                </a:cubicBezTo>
                <a:lnTo>
                  <a:pt x="72927" y="121888"/>
                </a:lnTo>
                <a:cubicBezTo>
                  <a:pt x="74936" y="121888"/>
                  <a:pt x="76579" y="120244"/>
                  <a:pt x="76579" y="118259"/>
                </a:cubicBezTo>
                <a:lnTo>
                  <a:pt x="76579" y="47340"/>
                </a:lnTo>
                <a:lnTo>
                  <a:pt x="76579" y="24675"/>
                </a:lnTo>
                <a:lnTo>
                  <a:pt x="76579" y="1"/>
                </a:lnTo>
                <a:close/>
              </a:path>
            </a:pathLst>
          </a:custGeom>
          <a:solidFill>
            <a:srgbClr val="004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flipH="1">
            <a:off x="5121621" y="2118283"/>
            <a:ext cx="4229888" cy="4187157"/>
          </a:xfrm>
          <a:custGeom>
            <a:avLst/>
            <a:gdLst/>
            <a:ahLst/>
            <a:cxnLst/>
            <a:rect l="l" t="t" r="r" b="b"/>
            <a:pathLst>
              <a:path w="94931" h="93972" extrusionOk="0">
                <a:moveTo>
                  <a:pt x="0" y="0"/>
                </a:moveTo>
                <a:lnTo>
                  <a:pt x="0" y="90343"/>
                </a:lnTo>
                <a:cubicBezTo>
                  <a:pt x="0" y="92328"/>
                  <a:pt x="1644" y="93972"/>
                  <a:pt x="3652" y="93972"/>
                </a:cubicBezTo>
                <a:lnTo>
                  <a:pt x="93356" y="93972"/>
                </a:lnTo>
                <a:cubicBezTo>
                  <a:pt x="93333" y="93903"/>
                  <a:pt x="93310" y="93835"/>
                  <a:pt x="93287" y="93766"/>
                </a:cubicBezTo>
                <a:cubicBezTo>
                  <a:pt x="91667" y="88151"/>
                  <a:pt x="94931" y="82148"/>
                  <a:pt x="93926" y="76625"/>
                </a:cubicBezTo>
                <a:cubicBezTo>
                  <a:pt x="92808" y="70599"/>
                  <a:pt x="88015" y="66079"/>
                  <a:pt x="83062" y="62907"/>
                </a:cubicBezTo>
                <a:cubicBezTo>
                  <a:pt x="77529" y="59358"/>
                  <a:pt x="71634" y="58439"/>
                  <a:pt x="65587" y="58439"/>
                </a:cubicBezTo>
                <a:cubicBezTo>
                  <a:pt x="59099" y="58439"/>
                  <a:pt x="52437" y="59497"/>
                  <a:pt x="45859" y="59497"/>
                </a:cubicBezTo>
                <a:cubicBezTo>
                  <a:pt x="41851" y="59497"/>
                  <a:pt x="37874" y="59104"/>
                  <a:pt x="33987" y="57839"/>
                </a:cubicBezTo>
                <a:cubicBezTo>
                  <a:pt x="15362" y="51768"/>
                  <a:pt x="16937" y="34832"/>
                  <a:pt x="12189" y="18991"/>
                </a:cubicBezTo>
                <a:cubicBezTo>
                  <a:pt x="10021" y="11732"/>
                  <a:pt x="5729" y="4953"/>
                  <a:pt x="0" y="0"/>
                </a:cubicBezTo>
                <a:close/>
              </a:path>
            </a:pathLst>
          </a:custGeom>
          <a:solidFill>
            <a:srgbClr val="004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rot="-1260577" flipH="1">
            <a:off x="7889523" y="660329"/>
            <a:ext cx="2046977" cy="3500637"/>
          </a:xfrm>
          <a:custGeom>
            <a:avLst/>
            <a:gdLst/>
            <a:ahLst/>
            <a:cxnLst/>
            <a:rect l="l" t="t" r="r" b="b"/>
            <a:pathLst>
              <a:path w="50947" h="87127" extrusionOk="0">
                <a:moveTo>
                  <a:pt x="579" y="1"/>
                </a:moveTo>
                <a:lnTo>
                  <a:pt x="1" y="59"/>
                </a:lnTo>
                <a:cubicBezTo>
                  <a:pt x="59" y="622"/>
                  <a:pt x="145" y="1229"/>
                  <a:pt x="261" y="1822"/>
                </a:cubicBezTo>
                <a:lnTo>
                  <a:pt x="839" y="1706"/>
                </a:lnTo>
                <a:cubicBezTo>
                  <a:pt x="723" y="1128"/>
                  <a:pt x="637" y="550"/>
                  <a:pt x="579" y="1"/>
                </a:cubicBezTo>
                <a:close/>
                <a:moveTo>
                  <a:pt x="1243" y="3396"/>
                </a:moveTo>
                <a:lnTo>
                  <a:pt x="680" y="3555"/>
                </a:lnTo>
                <a:cubicBezTo>
                  <a:pt x="839" y="4104"/>
                  <a:pt x="1027" y="4682"/>
                  <a:pt x="1229" y="5246"/>
                </a:cubicBezTo>
                <a:lnTo>
                  <a:pt x="1778" y="5044"/>
                </a:lnTo>
                <a:cubicBezTo>
                  <a:pt x="1576" y="4495"/>
                  <a:pt x="1402" y="3931"/>
                  <a:pt x="1243" y="3396"/>
                </a:cubicBezTo>
                <a:close/>
                <a:moveTo>
                  <a:pt x="2428" y="6662"/>
                </a:moveTo>
                <a:lnTo>
                  <a:pt x="1879" y="6893"/>
                </a:lnTo>
                <a:cubicBezTo>
                  <a:pt x="2110" y="7428"/>
                  <a:pt x="2370" y="7962"/>
                  <a:pt x="2645" y="8497"/>
                </a:cubicBezTo>
                <a:lnTo>
                  <a:pt x="3165" y="8237"/>
                </a:lnTo>
                <a:cubicBezTo>
                  <a:pt x="2905" y="7702"/>
                  <a:pt x="2645" y="7182"/>
                  <a:pt x="2428" y="6662"/>
                </a:cubicBezTo>
                <a:close/>
                <a:moveTo>
                  <a:pt x="30216" y="8717"/>
                </a:moveTo>
                <a:cubicBezTo>
                  <a:pt x="29886" y="8717"/>
                  <a:pt x="29549" y="8746"/>
                  <a:pt x="29216" y="8800"/>
                </a:cubicBezTo>
                <a:lnTo>
                  <a:pt x="29303" y="9378"/>
                </a:lnTo>
                <a:cubicBezTo>
                  <a:pt x="29603" y="9326"/>
                  <a:pt x="29899" y="9300"/>
                  <a:pt x="30187" y="9300"/>
                </a:cubicBezTo>
                <a:cubicBezTo>
                  <a:pt x="30454" y="9300"/>
                  <a:pt x="30714" y="9322"/>
                  <a:pt x="30964" y="9364"/>
                </a:cubicBezTo>
                <a:lnTo>
                  <a:pt x="31051" y="8786"/>
                </a:lnTo>
                <a:cubicBezTo>
                  <a:pt x="30783" y="8739"/>
                  <a:pt x="30502" y="8717"/>
                  <a:pt x="30216" y="8717"/>
                </a:cubicBezTo>
                <a:close/>
                <a:moveTo>
                  <a:pt x="27468" y="9349"/>
                </a:moveTo>
                <a:cubicBezTo>
                  <a:pt x="26933" y="9580"/>
                  <a:pt x="26413" y="9884"/>
                  <a:pt x="25893" y="10260"/>
                </a:cubicBezTo>
                <a:lnTo>
                  <a:pt x="26240" y="10736"/>
                </a:lnTo>
                <a:cubicBezTo>
                  <a:pt x="26716" y="10390"/>
                  <a:pt x="27208" y="10101"/>
                  <a:pt x="27713" y="9884"/>
                </a:cubicBezTo>
                <a:lnTo>
                  <a:pt x="27468" y="9349"/>
                </a:lnTo>
                <a:close/>
                <a:moveTo>
                  <a:pt x="32799" y="9450"/>
                </a:moveTo>
                <a:lnTo>
                  <a:pt x="32467" y="9942"/>
                </a:lnTo>
                <a:cubicBezTo>
                  <a:pt x="32929" y="10245"/>
                  <a:pt x="33291" y="10650"/>
                  <a:pt x="33536" y="11127"/>
                </a:cubicBezTo>
                <a:lnTo>
                  <a:pt x="34056" y="10852"/>
                </a:lnTo>
                <a:cubicBezTo>
                  <a:pt x="33767" y="10288"/>
                  <a:pt x="33334" y="9812"/>
                  <a:pt x="32799" y="9450"/>
                </a:cubicBezTo>
                <a:close/>
                <a:moveTo>
                  <a:pt x="4003" y="9754"/>
                </a:moveTo>
                <a:lnTo>
                  <a:pt x="3497" y="10057"/>
                </a:lnTo>
                <a:cubicBezTo>
                  <a:pt x="3786" y="10563"/>
                  <a:pt x="4104" y="11069"/>
                  <a:pt x="4437" y="11560"/>
                </a:cubicBezTo>
                <a:lnTo>
                  <a:pt x="4928" y="11228"/>
                </a:lnTo>
                <a:cubicBezTo>
                  <a:pt x="4596" y="10751"/>
                  <a:pt x="4292" y="10245"/>
                  <a:pt x="4003" y="9754"/>
                </a:cubicBezTo>
                <a:close/>
                <a:moveTo>
                  <a:pt x="24535" y="11430"/>
                </a:moveTo>
                <a:cubicBezTo>
                  <a:pt x="24289" y="11676"/>
                  <a:pt x="24058" y="11921"/>
                  <a:pt x="23827" y="12196"/>
                </a:cubicBezTo>
                <a:cubicBezTo>
                  <a:pt x="23668" y="12384"/>
                  <a:pt x="23509" y="12586"/>
                  <a:pt x="23350" y="12774"/>
                </a:cubicBezTo>
                <a:lnTo>
                  <a:pt x="23812" y="13149"/>
                </a:lnTo>
                <a:cubicBezTo>
                  <a:pt x="23971" y="12947"/>
                  <a:pt x="24116" y="12759"/>
                  <a:pt x="24275" y="12571"/>
                </a:cubicBezTo>
                <a:cubicBezTo>
                  <a:pt x="24491" y="12311"/>
                  <a:pt x="24723" y="12066"/>
                  <a:pt x="24954" y="11849"/>
                </a:cubicBezTo>
                <a:lnTo>
                  <a:pt x="24535" y="11430"/>
                </a:lnTo>
                <a:close/>
                <a:moveTo>
                  <a:pt x="5925" y="12658"/>
                </a:moveTo>
                <a:lnTo>
                  <a:pt x="5448" y="13005"/>
                </a:lnTo>
                <a:cubicBezTo>
                  <a:pt x="5809" y="13482"/>
                  <a:pt x="6170" y="13944"/>
                  <a:pt x="6546" y="14406"/>
                </a:cubicBezTo>
                <a:lnTo>
                  <a:pt x="7008" y="14031"/>
                </a:lnTo>
                <a:cubicBezTo>
                  <a:pt x="6633" y="13583"/>
                  <a:pt x="6272" y="13120"/>
                  <a:pt x="5925" y="12658"/>
                </a:cubicBezTo>
                <a:close/>
                <a:moveTo>
                  <a:pt x="33897" y="12687"/>
                </a:moveTo>
                <a:lnTo>
                  <a:pt x="33897" y="12745"/>
                </a:lnTo>
                <a:cubicBezTo>
                  <a:pt x="33897" y="13236"/>
                  <a:pt x="33811" y="13771"/>
                  <a:pt x="33637" y="14320"/>
                </a:cubicBezTo>
                <a:lnTo>
                  <a:pt x="34186" y="14508"/>
                </a:lnTo>
                <a:cubicBezTo>
                  <a:pt x="34389" y="13901"/>
                  <a:pt x="34490" y="13308"/>
                  <a:pt x="34490" y="12745"/>
                </a:cubicBezTo>
                <a:lnTo>
                  <a:pt x="34490" y="12687"/>
                </a:lnTo>
                <a:close/>
                <a:moveTo>
                  <a:pt x="22310" y="14219"/>
                </a:moveTo>
                <a:cubicBezTo>
                  <a:pt x="21977" y="14724"/>
                  <a:pt x="21659" y="15244"/>
                  <a:pt x="21399" y="15750"/>
                </a:cubicBezTo>
                <a:lnTo>
                  <a:pt x="21905" y="16025"/>
                </a:lnTo>
                <a:cubicBezTo>
                  <a:pt x="22180" y="15533"/>
                  <a:pt x="22469" y="15028"/>
                  <a:pt x="22801" y="14551"/>
                </a:cubicBezTo>
                <a:lnTo>
                  <a:pt x="22310" y="14219"/>
                </a:lnTo>
                <a:close/>
                <a:moveTo>
                  <a:pt x="8150" y="15331"/>
                </a:moveTo>
                <a:lnTo>
                  <a:pt x="7731" y="15736"/>
                </a:lnTo>
                <a:cubicBezTo>
                  <a:pt x="8135" y="16169"/>
                  <a:pt x="8554" y="16588"/>
                  <a:pt x="8973" y="16993"/>
                </a:cubicBezTo>
                <a:lnTo>
                  <a:pt x="9378" y="16574"/>
                </a:lnTo>
                <a:cubicBezTo>
                  <a:pt x="8959" y="16169"/>
                  <a:pt x="8554" y="15765"/>
                  <a:pt x="8150" y="15331"/>
                </a:cubicBezTo>
                <a:close/>
                <a:moveTo>
                  <a:pt x="32929" y="15851"/>
                </a:moveTo>
                <a:cubicBezTo>
                  <a:pt x="32655" y="16328"/>
                  <a:pt x="32337" y="16790"/>
                  <a:pt x="31961" y="17267"/>
                </a:cubicBezTo>
                <a:lnTo>
                  <a:pt x="32409" y="17628"/>
                </a:lnTo>
                <a:cubicBezTo>
                  <a:pt x="32814" y="17137"/>
                  <a:pt x="33161" y="16646"/>
                  <a:pt x="33435" y="16155"/>
                </a:cubicBezTo>
                <a:lnTo>
                  <a:pt x="32929" y="15851"/>
                </a:lnTo>
                <a:close/>
                <a:moveTo>
                  <a:pt x="20634" y="17368"/>
                </a:moveTo>
                <a:cubicBezTo>
                  <a:pt x="20402" y="17932"/>
                  <a:pt x="20215" y="18495"/>
                  <a:pt x="20056" y="19059"/>
                </a:cubicBezTo>
                <a:lnTo>
                  <a:pt x="20634" y="19218"/>
                </a:lnTo>
                <a:cubicBezTo>
                  <a:pt x="20778" y="18683"/>
                  <a:pt x="20966" y="18134"/>
                  <a:pt x="21183" y="17585"/>
                </a:cubicBezTo>
                <a:lnTo>
                  <a:pt x="20634" y="17368"/>
                </a:lnTo>
                <a:close/>
                <a:moveTo>
                  <a:pt x="10678" y="17730"/>
                </a:moveTo>
                <a:lnTo>
                  <a:pt x="10303" y="18177"/>
                </a:lnTo>
                <a:cubicBezTo>
                  <a:pt x="10751" y="18568"/>
                  <a:pt x="11227" y="18929"/>
                  <a:pt x="11704" y="19276"/>
                </a:cubicBezTo>
                <a:lnTo>
                  <a:pt x="12037" y="18799"/>
                </a:lnTo>
                <a:cubicBezTo>
                  <a:pt x="11589" y="18466"/>
                  <a:pt x="11126" y="18105"/>
                  <a:pt x="10678" y="17730"/>
                </a:cubicBezTo>
                <a:close/>
                <a:moveTo>
                  <a:pt x="30791" y="18539"/>
                </a:moveTo>
                <a:cubicBezTo>
                  <a:pt x="30386" y="18958"/>
                  <a:pt x="29953" y="19333"/>
                  <a:pt x="29505" y="19680"/>
                </a:cubicBezTo>
                <a:lnTo>
                  <a:pt x="29881" y="20143"/>
                </a:lnTo>
                <a:cubicBezTo>
                  <a:pt x="30329" y="19781"/>
                  <a:pt x="30776" y="19391"/>
                  <a:pt x="31210" y="18958"/>
                </a:cubicBezTo>
                <a:lnTo>
                  <a:pt x="30791" y="18539"/>
                </a:lnTo>
                <a:close/>
                <a:moveTo>
                  <a:pt x="13481" y="19767"/>
                </a:moveTo>
                <a:lnTo>
                  <a:pt x="13164" y="20273"/>
                </a:lnTo>
                <a:cubicBezTo>
                  <a:pt x="13684" y="20590"/>
                  <a:pt x="14204" y="20879"/>
                  <a:pt x="14724" y="21154"/>
                </a:cubicBezTo>
                <a:lnTo>
                  <a:pt x="14984" y="20634"/>
                </a:lnTo>
                <a:cubicBezTo>
                  <a:pt x="14478" y="20374"/>
                  <a:pt x="13973" y="20085"/>
                  <a:pt x="13481" y="19767"/>
                </a:cubicBezTo>
                <a:close/>
                <a:moveTo>
                  <a:pt x="28103" y="20677"/>
                </a:moveTo>
                <a:cubicBezTo>
                  <a:pt x="27612" y="20981"/>
                  <a:pt x="27092" y="21241"/>
                  <a:pt x="26586" y="21472"/>
                </a:cubicBezTo>
                <a:lnTo>
                  <a:pt x="26818" y="22006"/>
                </a:lnTo>
                <a:cubicBezTo>
                  <a:pt x="27352" y="21775"/>
                  <a:pt x="27901" y="21486"/>
                  <a:pt x="28407" y="21168"/>
                </a:cubicBezTo>
                <a:lnTo>
                  <a:pt x="28103" y="20677"/>
                </a:lnTo>
                <a:close/>
                <a:moveTo>
                  <a:pt x="16559" y="21342"/>
                </a:moveTo>
                <a:lnTo>
                  <a:pt x="16342" y="21891"/>
                </a:lnTo>
                <a:cubicBezTo>
                  <a:pt x="16906" y="22122"/>
                  <a:pt x="17469" y="22310"/>
                  <a:pt x="18033" y="22469"/>
                </a:cubicBezTo>
                <a:lnTo>
                  <a:pt x="18192" y="21905"/>
                </a:lnTo>
                <a:cubicBezTo>
                  <a:pt x="17657" y="21746"/>
                  <a:pt x="17108" y="21558"/>
                  <a:pt x="16559" y="21342"/>
                </a:cubicBezTo>
                <a:close/>
                <a:moveTo>
                  <a:pt x="24968" y="22035"/>
                </a:moveTo>
                <a:cubicBezTo>
                  <a:pt x="24419" y="22180"/>
                  <a:pt x="23856" y="22295"/>
                  <a:pt x="23292" y="22368"/>
                </a:cubicBezTo>
                <a:lnTo>
                  <a:pt x="23364" y="22946"/>
                </a:lnTo>
                <a:cubicBezTo>
                  <a:pt x="23957" y="22873"/>
                  <a:pt x="24549" y="22758"/>
                  <a:pt x="25127" y="22599"/>
                </a:cubicBezTo>
                <a:lnTo>
                  <a:pt x="24968" y="22035"/>
                </a:lnTo>
                <a:close/>
                <a:moveTo>
                  <a:pt x="19709" y="20822"/>
                </a:moveTo>
                <a:cubicBezTo>
                  <a:pt x="19637" y="21356"/>
                  <a:pt x="19593" y="21891"/>
                  <a:pt x="19593" y="22397"/>
                </a:cubicBezTo>
                <a:cubicBezTo>
                  <a:pt x="19593" y="22469"/>
                  <a:pt x="19608" y="22541"/>
                  <a:pt x="19608" y="22628"/>
                </a:cubicBezTo>
                <a:lnTo>
                  <a:pt x="19810" y="22613"/>
                </a:lnTo>
                <a:lnTo>
                  <a:pt x="19781" y="22859"/>
                </a:lnTo>
                <a:cubicBezTo>
                  <a:pt x="20373" y="22960"/>
                  <a:pt x="20980" y="23018"/>
                  <a:pt x="21558" y="23032"/>
                </a:cubicBezTo>
                <a:lnTo>
                  <a:pt x="21573" y="22440"/>
                </a:lnTo>
                <a:cubicBezTo>
                  <a:pt x="21125" y="22425"/>
                  <a:pt x="20648" y="22382"/>
                  <a:pt x="20186" y="22324"/>
                </a:cubicBezTo>
                <a:cubicBezTo>
                  <a:pt x="20186" y="21862"/>
                  <a:pt x="20229" y="21385"/>
                  <a:pt x="20287" y="20908"/>
                </a:cubicBezTo>
                <a:lnTo>
                  <a:pt x="19709" y="20822"/>
                </a:lnTo>
                <a:close/>
                <a:moveTo>
                  <a:pt x="20359" y="24304"/>
                </a:moveTo>
                <a:lnTo>
                  <a:pt x="19781" y="24419"/>
                </a:lnTo>
                <a:cubicBezTo>
                  <a:pt x="19897" y="25012"/>
                  <a:pt x="20056" y="25590"/>
                  <a:pt x="20258" y="26153"/>
                </a:cubicBezTo>
                <a:lnTo>
                  <a:pt x="20807" y="25951"/>
                </a:lnTo>
                <a:cubicBezTo>
                  <a:pt x="20619" y="25416"/>
                  <a:pt x="20460" y="24867"/>
                  <a:pt x="20359" y="24304"/>
                </a:cubicBezTo>
                <a:close/>
                <a:moveTo>
                  <a:pt x="21529" y="27497"/>
                </a:moveTo>
                <a:lnTo>
                  <a:pt x="21024" y="27786"/>
                </a:lnTo>
                <a:cubicBezTo>
                  <a:pt x="21313" y="28306"/>
                  <a:pt x="21659" y="28797"/>
                  <a:pt x="22050" y="29274"/>
                </a:cubicBezTo>
                <a:lnTo>
                  <a:pt x="22497" y="28898"/>
                </a:lnTo>
                <a:cubicBezTo>
                  <a:pt x="22136" y="28451"/>
                  <a:pt x="21804" y="27988"/>
                  <a:pt x="21529" y="27497"/>
                </a:cubicBezTo>
                <a:close/>
                <a:moveTo>
                  <a:pt x="23682" y="30141"/>
                </a:moveTo>
                <a:lnTo>
                  <a:pt x="23278" y="30575"/>
                </a:lnTo>
                <a:cubicBezTo>
                  <a:pt x="23711" y="30965"/>
                  <a:pt x="24173" y="31355"/>
                  <a:pt x="24679" y="31702"/>
                </a:cubicBezTo>
                <a:lnTo>
                  <a:pt x="25011" y="31210"/>
                </a:lnTo>
                <a:cubicBezTo>
                  <a:pt x="24535" y="30878"/>
                  <a:pt x="24087" y="30517"/>
                  <a:pt x="23682" y="30141"/>
                </a:cubicBezTo>
                <a:close/>
                <a:moveTo>
                  <a:pt x="26485" y="32121"/>
                </a:moveTo>
                <a:lnTo>
                  <a:pt x="26196" y="32641"/>
                </a:lnTo>
                <a:cubicBezTo>
                  <a:pt x="26601" y="32857"/>
                  <a:pt x="27020" y="33060"/>
                  <a:pt x="27453" y="33248"/>
                </a:cubicBezTo>
                <a:cubicBezTo>
                  <a:pt x="27569" y="33305"/>
                  <a:pt x="27684" y="33363"/>
                  <a:pt x="27815" y="33406"/>
                </a:cubicBezTo>
                <a:lnTo>
                  <a:pt x="28046" y="32872"/>
                </a:lnTo>
                <a:cubicBezTo>
                  <a:pt x="27930" y="32814"/>
                  <a:pt x="27815" y="32771"/>
                  <a:pt x="27684" y="32713"/>
                </a:cubicBezTo>
                <a:cubicBezTo>
                  <a:pt x="27280" y="32525"/>
                  <a:pt x="26861" y="32323"/>
                  <a:pt x="26485" y="32121"/>
                </a:cubicBezTo>
                <a:close/>
                <a:moveTo>
                  <a:pt x="29664" y="33536"/>
                </a:moveTo>
                <a:lnTo>
                  <a:pt x="29447" y="34086"/>
                </a:lnTo>
                <a:cubicBezTo>
                  <a:pt x="29953" y="34288"/>
                  <a:pt x="30488" y="34490"/>
                  <a:pt x="31094" y="34707"/>
                </a:cubicBezTo>
                <a:lnTo>
                  <a:pt x="31297" y="34158"/>
                </a:lnTo>
                <a:cubicBezTo>
                  <a:pt x="30690" y="33941"/>
                  <a:pt x="30155" y="33739"/>
                  <a:pt x="29664" y="33536"/>
                </a:cubicBezTo>
                <a:close/>
                <a:moveTo>
                  <a:pt x="32944" y="34750"/>
                </a:moveTo>
                <a:lnTo>
                  <a:pt x="32756" y="35299"/>
                </a:lnTo>
                <a:lnTo>
                  <a:pt x="33319" y="35502"/>
                </a:lnTo>
                <a:cubicBezTo>
                  <a:pt x="33681" y="35632"/>
                  <a:pt x="34042" y="35762"/>
                  <a:pt x="34403" y="35892"/>
                </a:cubicBezTo>
                <a:lnTo>
                  <a:pt x="34605" y="35328"/>
                </a:lnTo>
                <a:cubicBezTo>
                  <a:pt x="34244" y="35198"/>
                  <a:pt x="33883" y="35083"/>
                  <a:pt x="33522" y="34952"/>
                </a:cubicBezTo>
                <a:lnTo>
                  <a:pt x="32944" y="34750"/>
                </a:lnTo>
                <a:close/>
                <a:moveTo>
                  <a:pt x="36267" y="35935"/>
                </a:moveTo>
                <a:lnTo>
                  <a:pt x="36050" y="36484"/>
                </a:lnTo>
                <a:cubicBezTo>
                  <a:pt x="36657" y="36701"/>
                  <a:pt x="37192" y="36917"/>
                  <a:pt x="37683" y="37120"/>
                </a:cubicBezTo>
                <a:lnTo>
                  <a:pt x="37914" y="36571"/>
                </a:lnTo>
                <a:cubicBezTo>
                  <a:pt x="37408" y="36368"/>
                  <a:pt x="36859" y="36152"/>
                  <a:pt x="36267" y="35935"/>
                </a:cubicBezTo>
                <a:close/>
                <a:moveTo>
                  <a:pt x="39532" y="37279"/>
                </a:moveTo>
                <a:lnTo>
                  <a:pt x="39287" y="37813"/>
                </a:lnTo>
                <a:cubicBezTo>
                  <a:pt x="39836" y="38059"/>
                  <a:pt x="40356" y="38319"/>
                  <a:pt x="40833" y="38594"/>
                </a:cubicBezTo>
                <a:lnTo>
                  <a:pt x="41122" y="38073"/>
                </a:lnTo>
                <a:cubicBezTo>
                  <a:pt x="40630" y="37799"/>
                  <a:pt x="40096" y="37539"/>
                  <a:pt x="39532" y="37279"/>
                </a:cubicBezTo>
                <a:close/>
                <a:moveTo>
                  <a:pt x="42639" y="38984"/>
                </a:moveTo>
                <a:lnTo>
                  <a:pt x="42321" y="39475"/>
                </a:lnTo>
                <a:cubicBezTo>
                  <a:pt x="42812" y="39807"/>
                  <a:pt x="43275" y="40140"/>
                  <a:pt x="43722" y="40501"/>
                </a:cubicBezTo>
                <a:lnTo>
                  <a:pt x="44084" y="40038"/>
                </a:lnTo>
                <a:cubicBezTo>
                  <a:pt x="43636" y="39677"/>
                  <a:pt x="43145" y="39316"/>
                  <a:pt x="42639" y="38984"/>
                </a:cubicBezTo>
                <a:close/>
                <a:moveTo>
                  <a:pt x="45413" y="41238"/>
                </a:moveTo>
                <a:lnTo>
                  <a:pt x="44994" y="41657"/>
                </a:lnTo>
                <a:cubicBezTo>
                  <a:pt x="45399" y="42061"/>
                  <a:pt x="45789" y="42495"/>
                  <a:pt x="46135" y="42943"/>
                </a:cubicBezTo>
                <a:lnTo>
                  <a:pt x="46598" y="42567"/>
                </a:lnTo>
                <a:cubicBezTo>
                  <a:pt x="46237" y="42105"/>
                  <a:pt x="45832" y="41657"/>
                  <a:pt x="45413" y="41238"/>
                </a:cubicBezTo>
                <a:close/>
                <a:moveTo>
                  <a:pt x="47624" y="44026"/>
                </a:moveTo>
                <a:lnTo>
                  <a:pt x="47132" y="44344"/>
                </a:lnTo>
                <a:cubicBezTo>
                  <a:pt x="47291" y="44604"/>
                  <a:pt x="47450" y="44879"/>
                  <a:pt x="47609" y="45153"/>
                </a:cubicBezTo>
                <a:cubicBezTo>
                  <a:pt x="47739" y="45384"/>
                  <a:pt x="47855" y="45616"/>
                  <a:pt x="47970" y="45847"/>
                </a:cubicBezTo>
                <a:lnTo>
                  <a:pt x="48505" y="45587"/>
                </a:lnTo>
                <a:cubicBezTo>
                  <a:pt x="48375" y="45341"/>
                  <a:pt x="48259" y="45110"/>
                  <a:pt x="48129" y="44864"/>
                </a:cubicBezTo>
                <a:cubicBezTo>
                  <a:pt x="47970" y="44590"/>
                  <a:pt x="47797" y="44301"/>
                  <a:pt x="47624" y="44026"/>
                </a:cubicBezTo>
                <a:close/>
                <a:moveTo>
                  <a:pt x="49242" y="47205"/>
                </a:moveTo>
                <a:lnTo>
                  <a:pt x="48693" y="47436"/>
                </a:lnTo>
                <a:cubicBezTo>
                  <a:pt x="48910" y="47956"/>
                  <a:pt x="49097" y="48505"/>
                  <a:pt x="49271" y="49054"/>
                </a:cubicBezTo>
                <a:lnTo>
                  <a:pt x="49834" y="48881"/>
                </a:lnTo>
                <a:cubicBezTo>
                  <a:pt x="49661" y="48318"/>
                  <a:pt x="49459" y="47754"/>
                  <a:pt x="49242" y="47205"/>
                </a:cubicBezTo>
                <a:close/>
                <a:moveTo>
                  <a:pt x="50311" y="50600"/>
                </a:moveTo>
                <a:lnTo>
                  <a:pt x="49733" y="50730"/>
                </a:lnTo>
                <a:cubicBezTo>
                  <a:pt x="49878" y="51294"/>
                  <a:pt x="49979" y="51872"/>
                  <a:pt x="50080" y="52435"/>
                </a:cubicBezTo>
                <a:lnTo>
                  <a:pt x="50658" y="52349"/>
                </a:lnTo>
                <a:cubicBezTo>
                  <a:pt x="50557" y="51756"/>
                  <a:pt x="50441" y="51178"/>
                  <a:pt x="50311" y="50600"/>
                </a:cubicBezTo>
                <a:close/>
                <a:moveTo>
                  <a:pt x="50875" y="54111"/>
                </a:moveTo>
                <a:lnTo>
                  <a:pt x="50282" y="54155"/>
                </a:lnTo>
                <a:cubicBezTo>
                  <a:pt x="50340" y="54733"/>
                  <a:pt x="50354" y="55311"/>
                  <a:pt x="50369" y="55889"/>
                </a:cubicBezTo>
                <a:lnTo>
                  <a:pt x="50947" y="55889"/>
                </a:lnTo>
                <a:cubicBezTo>
                  <a:pt x="50947" y="55296"/>
                  <a:pt x="50918" y="54704"/>
                  <a:pt x="50875" y="54111"/>
                </a:cubicBezTo>
                <a:close/>
                <a:moveTo>
                  <a:pt x="50311" y="57623"/>
                </a:moveTo>
                <a:cubicBezTo>
                  <a:pt x="50268" y="58200"/>
                  <a:pt x="50210" y="58778"/>
                  <a:pt x="50109" y="59342"/>
                </a:cubicBezTo>
                <a:lnTo>
                  <a:pt x="50701" y="59429"/>
                </a:lnTo>
                <a:cubicBezTo>
                  <a:pt x="50788" y="58851"/>
                  <a:pt x="50860" y="58258"/>
                  <a:pt x="50889" y="57666"/>
                </a:cubicBezTo>
                <a:lnTo>
                  <a:pt x="50311" y="57623"/>
                </a:lnTo>
                <a:close/>
                <a:moveTo>
                  <a:pt x="49776" y="61032"/>
                </a:moveTo>
                <a:cubicBezTo>
                  <a:pt x="49632" y="61610"/>
                  <a:pt x="49473" y="62159"/>
                  <a:pt x="49285" y="62694"/>
                </a:cubicBezTo>
                <a:lnTo>
                  <a:pt x="49834" y="62896"/>
                </a:lnTo>
                <a:cubicBezTo>
                  <a:pt x="50022" y="62333"/>
                  <a:pt x="50195" y="61769"/>
                  <a:pt x="50340" y="61177"/>
                </a:cubicBezTo>
                <a:lnTo>
                  <a:pt x="49776" y="61032"/>
                </a:lnTo>
                <a:close/>
                <a:moveTo>
                  <a:pt x="48621" y="64298"/>
                </a:moveTo>
                <a:cubicBezTo>
                  <a:pt x="48375" y="64818"/>
                  <a:pt x="48100" y="65324"/>
                  <a:pt x="47811" y="65815"/>
                </a:cubicBezTo>
                <a:lnTo>
                  <a:pt x="48303" y="66118"/>
                </a:lnTo>
                <a:cubicBezTo>
                  <a:pt x="48621" y="65613"/>
                  <a:pt x="48895" y="65093"/>
                  <a:pt x="49155" y="64543"/>
                </a:cubicBezTo>
                <a:lnTo>
                  <a:pt x="48621" y="64298"/>
                </a:lnTo>
                <a:close/>
                <a:moveTo>
                  <a:pt x="46815" y="67216"/>
                </a:moveTo>
                <a:lnTo>
                  <a:pt x="46742" y="67318"/>
                </a:lnTo>
                <a:cubicBezTo>
                  <a:pt x="46424" y="67722"/>
                  <a:pt x="46063" y="68112"/>
                  <a:pt x="45673" y="68517"/>
                </a:cubicBezTo>
                <a:lnTo>
                  <a:pt x="46092" y="68921"/>
                </a:lnTo>
                <a:cubicBezTo>
                  <a:pt x="46511" y="68502"/>
                  <a:pt x="46872" y="68098"/>
                  <a:pt x="47205" y="67679"/>
                </a:cubicBezTo>
                <a:lnTo>
                  <a:pt x="47277" y="67578"/>
                </a:lnTo>
                <a:lnTo>
                  <a:pt x="46815" y="67216"/>
                </a:lnTo>
                <a:close/>
                <a:moveTo>
                  <a:pt x="44416" y="69702"/>
                </a:moveTo>
                <a:cubicBezTo>
                  <a:pt x="44026" y="70048"/>
                  <a:pt x="43607" y="70410"/>
                  <a:pt x="43087" y="70829"/>
                </a:cubicBezTo>
                <a:lnTo>
                  <a:pt x="43462" y="71291"/>
                </a:lnTo>
                <a:cubicBezTo>
                  <a:pt x="43983" y="70858"/>
                  <a:pt x="44402" y="70496"/>
                  <a:pt x="44806" y="70150"/>
                </a:cubicBezTo>
                <a:lnTo>
                  <a:pt x="44416" y="69702"/>
                </a:lnTo>
                <a:close/>
                <a:moveTo>
                  <a:pt x="41714" y="71927"/>
                </a:moveTo>
                <a:cubicBezTo>
                  <a:pt x="41252" y="72288"/>
                  <a:pt x="40789" y="72649"/>
                  <a:pt x="40342" y="73025"/>
                </a:cubicBezTo>
                <a:lnTo>
                  <a:pt x="40717" y="73487"/>
                </a:lnTo>
                <a:cubicBezTo>
                  <a:pt x="41165" y="73112"/>
                  <a:pt x="41627" y="72750"/>
                  <a:pt x="42075" y="72389"/>
                </a:cubicBezTo>
                <a:lnTo>
                  <a:pt x="41714" y="71927"/>
                </a:lnTo>
                <a:close/>
                <a:moveTo>
                  <a:pt x="38998" y="74181"/>
                </a:moveTo>
                <a:cubicBezTo>
                  <a:pt x="38521" y="74600"/>
                  <a:pt x="38102" y="75004"/>
                  <a:pt x="37712" y="75409"/>
                </a:cubicBezTo>
                <a:lnTo>
                  <a:pt x="38145" y="75813"/>
                </a:lnTo>
                <a:cubicBezTo>
                  <a:pt x="38521" y="75423"/>
                  <a:pt x="38926" y="75033"/>
                  <a:pt x="39388" y="74614"/>
                </a:cubicBezTo>
                <a:lnTo>
                  <a:pt x="38998" y="74181"/>
                </a:lnTo>
                <a:close/>
                <a:moveTo>
                  <a:pt x="36556" y="76767"/>
                </a:moveTo>
                <a:cubicBezTo>
                  <a:pt x="36209" y="77186"/>
                  <a:pt x="35877" y="77663"/>
                  <a:pt x="35501" y="78198"/>
                </a:cubicBezTo>
                <a:lnTo>
                  <a:pt x="35978" y="78530"/>
                </a:lnTo>
                <a:cubicBezTo>
                  <a:pt x="36339" y="78010"/>
                  <a:pt x="36686" y="77547"/>
                  <a:pt x="37018" y="77128"/>
                </a:cubicBezTo>
                <a:lnTo>
                  <a:pt x="36556" y="76767"/>
                </a:lnTo>
                <a:close/>
                <a:moveTo>
                  <a:pt x="34504" y="79657"/>
                </a:moveTo>
                <a:cubicBezTo>
                  <a:pt x="34230" y="80076"/>
                  <a:pt x="33955" y="80495"/>
                  <a:pt x="33681" y="80914"/>
                </a:cubicBezTo>
                <a:lnTo>
                  <a:pt x="33551" y="81131"/>
                </a:lnTo>
                <a:lnTo>
                  <a:pt x="34042" y="81448"/>
                </a:lnTo>
                <a:lnTo>
                  <a:pt x="34172" y="81232"/>
                </a:lnTo>
                <a:cubicBezTo>
                  <a:pt x="34446" y="80813"/>
                  <a:pt x="34721" y="80394"/>
                  <a:pt x="34996" y="79975"/>
                </a:cubicBezTo>
                <a:lnTo>
                  <a:pt x="34504" y="79657"/>
                </a:lnTo>
                <a:close/>
                <a:moveTo>
                  <a:pt x="32583" y="82590"/>
                </a:moveTo>
                <a:cubicBezTo>
                  <a:pt x="32221" y="83139"/>
                  <a:pt x="31889" y="83601"/>
                  <a:pt x="31586" y="84035"/>
                </a:cubicBezTo>
                <a:lnTo>
                  <a:pt x="32062" y="84367"/>
                </a:lnTo>
                <a:cubicBezTo>
                  <a:pt x="32380" y="83934"/>
                  <a:pt x="32698" y="83471"/>
                  <a:pt x="33074" y="82922"/>
                </a:cubicBezTo>
                <a:lnTo>
                  <a:pt x="32583" y="82590"/>
                </a:lnTo>
                <a:close/>
                <a:moveTo>
                  <a:pt x="30531" y="85422"/>
                </a:moveTo>
                <a:cubicBezTo>
                  <a:pt x="30141" y="85899"/>
                  <a:pt x="29765" y="86332"/>
                  <a:pt x="29389" y="86722"/>
                </a:cubicBezTo>
                <a:lnTo>
                  <a:pt x="29823" y="87127"/>
                </a:lnTo>
                <a:cubicBezTo>
                  <a:pt x="30213" y="86722"/>
                  <a:pt x="30589" y="86289"/>
                  <a:pt x="30993" y="85783"/>
                </a:cubicBezTo>
                <a:lnTo>
                  <a:pt x="30531" y="854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rot="10349879" flipH="1">
            <a:off x="-1385956" y="-73697"/>
            <a:ext cx="2229488" cy="5290878"/>
          </a:xfrm>
          <a:custGeom>
            <a:avLst/>
            <a:gdLst/>
            <a:ahLst/>
            <a:cxnLst/>
            <a:rect l="l" t="t" r="r" b="b"/>
            <a:pathLst>
              <a:path w="59284" h="140689" extrusionOk="0">
                <a:moveTo>
                  <a:pt x="593" y="1"/>
                </a:moveTo>
                <a:lnTo>
                  <a:pt x="1" y="59"/>
                </a:lnTo>
                <a:cubicBezTo>
                  <a:pt x="59" y="651"/>
                  <a:pt x="145" y="1258"/>
                  <a:pt x="247" y="1836"/>
                </a:cubicBezTo>
                <a:lnTo>
                  <a:pt x="825" y="1720"/>
                </a:lnTo>
                <a:cubicBezTo>
                  <a:pt x="723" y="1157"/>
                  <a:pt x="637" y="579"/>
                  <a:pt x="593" y="1"/>
                </a:cubicBezTo>
                <a:close/>
                <a:moveTo>
                  <a:pt x="1229" y="3411"/>
                </a:moveTo>
                <a:lnTo>
                  <a:pt x="666" y="3584"/>
                </a:lnTo>
                <a:cubicBezTo>
                  <a:pt x="839" y="4162"/>
                  <a:pt x="1041" y="4725"/>
                  <a:pt x="1272" y="5275"/>
                </a:cubicBezTo>
                <a:lnTo>
                  <a:pt x="1807" y="5043"/>
                </a:lnTo>
                <a:cubicBezTo>
                  <a:pt x="1590" y="4523"/>
                  <a:pt x="1403" y="3974"/>
                  <a:pt x="1229" y="3411"/>
                </a:cubicBezTo>
                <a:close/>
                <a:moveTo>
                  <a:pt x="2558" y="6618"/>
                </a:moveTo>
                <a:lnTo>
                  <a:pt x="2053" y="6893"/>
                </a:lnTo>
                <a:cubicBezTo>
                  <a:pt x="2342" y="7427"/>
                  <a:pt x="2660" y="7933"/>
                  <a:pt x="3006" y="8424"/>
                </a:cubicBezTo>
                <a:lnTo>
                  <a:pt x="3483" y="8092"/>
                </a:lnTo>
                <a:cubicBezTo>
                  <a:pt x="3151" y="7615"/>
                  <a:pt x="2847" y="7124"/>
                  <a:pt x="2558" y="6618"/>
                </a:cubicBezTo>
                <a:close/>
                <a:moveTo>
                  <a:pt x="4567" y="9436"/>
                </a:moveTo>
                <a:lnTo>
                  <a:pt x="4133" y="9826"/>
                </a:lnTo>
                <a:cubicBezTo>
                  <a:pt x="4523" y="10274"/>
                  <a:pt x="4957" y="10707"/>
                  <a:pt x="5405" y="11097"/>
                </a:cubicBezTo>
                <a:lnTo>
                  <a:pt x="5795" y="10664"/>
                </a:lnTo>
                <a:cubicBezTo>
                  <a:pt x="5361" y="10274"/>
                  <a:pt x="4942" y="9869"/>
                  <a:pt x="4567" y="9436"/>
                </a:cubicBezTo>
                <a:close/>
                <a:moveTo>
                  <a:pt x="7153" y="11733"/>
                </a:moveTo>
                <a:lnTo>
                  <a:pt x="6821" y="12210"/>
                </a:lnTo>
                <a:cubicBezTo>
                  <a:pt x="7312" y="12557"/>
                  <a:pt x="7818" y="12875"/>
                  <a:pt x="8352" y="13164"/>
                </a:cubicBezTo>
                <a:lnTo>
                  <a:pt x="8641" y="12643"/>
                </a:lnTo>
                <a:cubicBezTo>
                  <a:pt x="8121" y="12369"/>
                  <a:pt x="7630" y="12051"/>
                  <a:pt x="7153" y="11733"/>
                </a:cubicBezTo>
                <a:close/>
                <a:moveTo>
                  <a:pt x="10202" y="13409"/>
                </a:moveTo>
                <a:lnTo>
                  <a:pt x="9971" y="13944"/>
                </a:lnTo>
                <a:cubicBezTo>
                  <a:pt x="10520" y="14175"/>
                  <a:pt x="11083" y="14377"/>
                  <a:pt x="11661" y="14565"/>
                </a:cubicBezTo>
                <a:lnTo>
                  <a:pt x="11834" y="14002"/>
                </a:lnTo>
                <a:cubicBezTo>
                  <a:pt x="11271" y="13828"/>
                  <a:pt x="10722" y="13626"/>
                  <a:pt x="10202" y="13409"/>
                </a:cubicBezTo>
                <a:close/>
                <a:moveTo>
                  <a:pt x="36368" y="13973"/>
                </a:moveTo>
                <a:cubicBezTo>
                  <a:pt x="35805" y="13987"/>
                  <a:pt x="35198" y="14002"/>
                  <a:pt x="34591" y="14016"/>
                </a:cubicBezTo>
                <a:lnTo>
                  <a:pt x="34620" y="14608"/>
                </a:lnTo>
                <a:cubicBezTo>
                  <a:pt x="35227" y="14580"/>
                  <a:pt x="35819" y="14565"/>
                  <a:pt x="36368" y="14565"/>
                </a:cubicBezTo>
                <a:lnTo>
                  <a:pt x="36368" y="13973"/>
                </a:lnTo>
                <a:close/>
                <a:moveTo>
                  <a:pt x="38145" y="14002"/>
                </a:moveTo>
                <a:lnTo>
                  <a:pt x="38131" y="14594"/>
                </a:lnTo>
                <a:cubicBezTo>
                  <a:pt x="38723" y="14623"/>
                  <a:pt x="39316" y="14652"/>
                  <a:pt x="39879" y="14710"/>
                </a:cubicBezTo>
                <a:lnTo>
                  <a:pt x="39937" y="14117"/>
                </a:lnTo>
                <a:cubicBezTo>
                  <a:pt x="39359" y="14074"/>
                  <a:pt x="38752" y="14030"/>
                  <a:pt x="38145" y="14002"/>
                </a:cubicBezTo>
                <a:close/>
                <a:moveTo>
                  <a:pt x="32814" y="14117"/>
                </a:moveTo>
                <a:cubicBezTo>
                  <a:pt x="32221" y="14161"/>
                  <a:pt x="31644" y="14204"/>
                  <a:pt x="31051" y="14247"/>
                </a:cubicBezTo>
                <a:lnTo>
                  <a:pt x="31095" y="14840"/>
                </a:lnTo>
                <a:cubicBezTo>
                  <a:pt x="31687" y="14782"/>
                  <a:pt x="32265" y="14738"/>
                  <a:pt x="32857" y="14710"/>
                </a:cubicBezTo>
                <a:lnTo>
                  <a:pt x="32814" y="14117"/>
                </a:lnTo>
                <a:close/>
                <a:moveTo>
                  <a:pt x="29274" y="14406"/>
                </a:moveTo>
                <a:lnTo>
                  <a:pt x="27526" y="14580"/>
                </a:lnTo>
                <a:lnTo>
                  <a:pt x="27569" y="15157"/>
                </a:lnTo>
                <a:lnTo>
                  <a:pt x="29332" y="14999"/>
                </a:lnTo>
                <a:lnTo>
                  <a:pt x="29274" y="14406"/>
                </a:lnTo>
                <a:close/>
                <a:moveTo>
                  <a:pt x="41700" y="14334"/>
                </a:moveTo>
                <a:lnTo>
                  <a:pt x="41613" y="14912"/>
                </a:lnTo>
                <a:cubicBezTo>
                  <a:pt x="42206" y="14999"/>
                  <a:pt x="42783" y="15114"/>
                  <a:pt x="43333" y="15230"/>
                </a:cubicBezTo>
                <a:lnTo>
                  <a:pt x="43463" y="14652"/>
                </a:lnTo>
                <a:cubicBezTo>
                  <a:pt x="42885" y="14536"/>
                  <a:pt x="42307" y="14421"/>
                  <a:pt x="41700" y="14334"/>
                </a:cubicBezTo>
                <a:close/>
                <a:moveTo>
                  <a:pt x="13510" y="14449"/>
                </a:moveTo>
                <a:lnTo>
                  <a:pt x="13395" y="15027"/>
                </a:lnTo>
                <a:cubicBezTo>
                  <a:pt x="13958" y="15157"/>
                  <a:pt x="14551" y="15259"/>
                  <a:pt x="15158" y="15345"/>
                </a:cubicBezTo>
                <a:lnTo>
                  <a:pt x="15230" y="14767"/>
                </a:lnTo>
                <a:cubicBezTo>
                  <a:pt x="14652" y="14681"/>
                  <a:pt x="14074" y="14580"/>
                  <a:pt x="13510" y="14449"/>
                </a:cubicBezTo>
                <a:close/>
                <a:moveTo>
                  <a:pt x="25763" y="14738"/>
                </a:moveTo>
                <a:cubicBezTo>
                  <a:pt x="25171" y="14796"/>
                  <a:pt x="24593" y="14840"/>
                  <a:pt x="24000" y="14883"/>
                </a:cubicBezTo>
                <a:lnTo>
                  <a:pt x="24044" y="15475"/>
                </a:lnTo>
                <a:cubicBezTo>
                  <a:pt x="24636" y="15432"/>
                  <a:pt x="25228" y="15374"/>
                  <a:pt x="25806" y="15331"/>
                </a:cubicBezTo>
                <a:lnTo>
                  <a:pt x="25763" y="14738"/>
                </a:lnTo>
                <a:close/>
                <a:moveTo>
                  <a:pt x="16978" y="14941"/>
                </a:moveTo>
                <a:lnTo>
                  <a:pt x="16935" y="15533"/>
                </a:lnTo>
                <a:cubicBezTo>
                  <a:pt x="17498" y="15576"/>
                  <a:pt x="18105" y="15605"/>
                  <a:pt x="18712" y="15620"/>
                </a:cubicBezTo>
                <a:lnTo>
                  <a:pt x="18726" y="15027"/>
                </a:lnTo>
                <a:cubicBezTo>
                  <a:pt x="18134" y="15013"/>
                  <a:pt x="17542" y="14984"/>
                  <a:pt x="16978" y="14941"/>
                </a:cubicBezTo>
                <a:close/>
                <a:moveTo>
                  <a:pt x="22237" y="14984"/>
                </a:moveTo>
                <a:cubicBezTo>
                  <a:pt x="21631" y="15013"/>
                  <a:pt x="21053" y="15027"/>
                  <a:pt x="20489" y="15042"/>
                </a:cubicBezTo>
                <a:lnTo>
                  <a:pt x="20489" y="15634"/>
                </a:lnTo>
                <a:cubicBezTo>
                  <a:pt x="21067" y="15620"/>
                  <a:pt x="21645" y="15605"/>
                  <a:pt x="22266" y="15576"/>
                </a:cubicBezTo>
                <a:lnTo>
                  <a:pt x="22237" y="14984"/>
                </a:lnTo>
                <a:close/>
                <a:moveTo>
                  <a:pt x="45196" y="15100"/>
                </a:moveTo>
                <a:lnTo>
                  <a:pt x="45023" y="15663"/>
                </a:lnTo>
                <a:cubicBezTo>
                  <a:pt x="45587" y="15837"/>
                  <a:pt x="46150" y="16024"/>
                  <a:pt x="46685" y="16227"/>
                </a:cubicBezTo>
                <a:lnTo>
                  <a:pt x="46887" y="15678"/>
                </a:lnTo>
                <a:cubicBezTo>
                  <a:pt x="46338" y="15461"/>
                  <a:pt x="45774" y="15273"/>
                  <a:pt x="45196" y="15100"/>
                </a:cubicBezTo>
                <a:close/>
                <a:moveTo>
                  <a:pt x="48534" y="16415"/>
                </a:moveTo>
                <a:lnTo>
                  <a:pt x="48274" y="16935"/>
                </a:lnTo>
                <a:cubicBezTo>
                  <a:pt x="48794" y="17195"/>
                  <a:pt x="49314" y="17469"/>
                  <a:pt x="49791" y="17773"/>
                </a:cubicBezTo>
                <a:lnTo>
                  <a:pt x="50109" y="17281"/>
                </a:lnTo>
                <a:cubicBezTo>
                  <a:pt x="49603" y="16964"/>
                  <a:pt x="49069" y="16675"/>
                  <a:pt x="48534" y="16415"/>
                </a:cubicBezTo>
                <a:close/>
                <a:moveTo>
                  <a:pt x="51597" y="18278"/>
                </a:moveTo>
                <a:lnTo>
                  <a:pt x="51236" y="18755"/>
                </a:lnTo>
                <a:cubicBezTo>
                  <a:pt x="51698" y="19102"/>
                  <a:pt x="52161" y="19478"/>
                  <a:pt x="52580" y="19853"/>
                </a:cubicBezTo>
                <a:lnTo>
                  <a:pt x="52984" y="19420"/>
                </a:lnTo>
                <a:cubicBezTo>
                  <a:pt x="52536" y="19015"/>
                  <a:pt x="52074" y="18640"/>
                  <a:pt x="51597" y="18278"/>
                </a:cubicBezTo>
                <a:close/>
                <a:moveTo>
                  <a:pt x="54256" y="20677"/>
                </a:moveTo>
                <a:lnTo>
                  <a:pt x="53822" y="21081"/>
                </a:lnTo>
                <a:cubicBezTo>
                  <a:pt x="54212" y="21500"/>
                  <a:pt x="54588" y="21948"/>
                  <a:pt x="54949" y="22411"/>
                </a:cubicBezTo>
                <a:lnTo>
                  <a:pt x="55412" y="22064"/>
                </a:lnTo>
                <a:cubicBezTo>
                  <a:pt x="55050" y="21587"/>
                  <a:pt x="54660" y="21125"/>
                  <a:pt x="54256" y="20677"/>
                </a:cubicBezTo>
                <a:close/>
                <a:moveTo>
                  <a:pt x="56437" y="23538"/>
                </a:moveTo>
                <a:lnTo>
                  <a:pt x="55932" y="23841"/>
                </a:lnTo>
                <a:cubicBezTo>
                  <a:pt x="56235" y="24332"/>
                  <a:pt x="56524" y="24853"/>
                  <a:pt x="56784" y="25373"/>
                </a:cubicBezTo>
                <a:lnTo>
                  <a:pt x="57319" y="25098"/>
                </a:lnTo>
                <a:cubicBezTo>
                  <a:pt x="57044" y="24564"/>
                  <a:pt x="56755" y="24043"/>
                  <a:pt x="56437" y="23538"/>
                </a:cubicBezTo>
                <a:close/>
                <a:moveTo>
                  <a:pt x="58041" y="26745"/>
                </a:moveTo>
                <a:lnTo>
                  <a:pt x="57492" y="26962"/>
                </a:lnTo>
                <a:cubicBezTo>
                  <a:pt x="57694" y="27497"/>
                  <a:pt x="57882" y="28060"/>
                  <a:pt x="58041" y="28609"/>
                </a:cubicBezTo>
                <a:lnTo>
                  <a:pt x="58605" y="28450"/>
                </a:lnTo>
                <a:cubicBezTo>
                  <a:pt x="58446" y="27887"/>
                  <a:pt x="58258" y="27309"/>
                  <a:pt x="58041" y="26745"/>
                </a:cubicBezTo>
                <a:close/>
                <a:moveTo>
                  <a:pt x="59009" y="30199"/>
                </a:moveTo>
                <a:lnTo>
                  <a:pt x="58431" y="30314"/>
                </a:lnTo>
                <a:cubicBezTo>
                  <a:pt x="58533" y="30878"/>
                  <a:pt x="58605" y="31456"/>
                  <a:pt x="58648" y="32034"/>
                </a:cubicBezTo>
                <a:lnTo>
                  <a:pt x="59226" y="31990"/>
                </a:lnTo>
                <a:cubicBezTo>
                  <a:pt x="59183" y="31398"/>
                  <a:pt x="59110" y="30791"/>
                  <a:pt x="59009" y="30199"/>
                </a:cubicBezTo>
                <a:close/>
                <a:moveTo>
                  <a:pt x="58691" y="33767"/>
                </a:moveTo>
                <a:cubicBezTo>
                  <a:pt x="58677" y="34345"/>
                  <a:pt x="58634" y="34938"/>
                  <a:pt x="58561" y="35501"/>
                </a:cubicBezTo>
                <a:lnTo>
                  <a:pt x="59139" y="35574"/>
                </a:lnTo>
                <a:cubicBezTo>
                  <a:pt x="59212" y="34981"/>
                  <a:pt x="59269" y="34389"/>
                  <a:pt x="59284" y="33782"/>
                </a:cubicBezTo>
                <a:lnTo>
                  <a:pt x="58691" y="33767"/>
                </a:lnTo>
                <a:close/>
                <a:moveTo>
                  <a:pt x="58244" y="37206"/>
                </a:moveTo>
                <a:cubicBezTo>
                  <a:pt x="58113" y="37770"/>
                  <a:pt x="57940" y="38333"/>
                  <a:pt x="57752" y="38868"/>
                </a:cubicBezTo>
                <a:lnTo>
                  <a:pt x="58301" y="39070"/>
                </a:lnTo>
                <a:cubicBezTo>
                  <a:pt x="58504" y="38507"/>
                  <a:pt x="58677" y="37929"/>
                  <a:pt x="58807" y="37351"/>
                </a:cubicBezTo>
                <a:lnTo>
                  <a:pt x="58244" y="37206"/>
                </a:lnTo>
                <a:close/>
                <a:moveTo>
                  <a:pt x="57073" y="40472"/>
                </a:moveTo>
                <a:cubicBezTo>
                  <a:pt x="56828" y="40992"/>
                  <a:pt x="56539" y="41498"/>
                  <a:pt x="56235" y="41989"/>
                </a:cubicBezTo>
                <a:lnTo>
                  <a:pt x="56726" y="42307"/>
                </a:lnTo>
                <a:cubicBezTo>
                  <a:pt x="57044" y="41801"/>
                  <a:pt x="57348" y="41266"/>
                  <a:pt x="57608" y="40732"/>
                </a:cubicBezTo>
                <a:lnTo>
                  <a:pt x="57073" y="40472"/>
                </a:lnTo>
                <a:close/>
                <a:moveTo>
                  <a:pt x="55238" y="43419"/>
                </a:moveTo>
                <a:cubicBezTo>
                  <a:pt x="54877" y="43867"/>
                  <a:pt x="54501" y="44301"/>
                  <a:pt x="54097" y="44720"/>
                </a:cubicBezTo>
                <a:lnTo>
                  <a:pt x="54516" y="45139"/>
                </a:lnTo>
                <a:cubicBezTo>
                  <a:pt x="54935" y="44705"/>
                  <a:pt x="55325" y="44243"/>
                  <a:pt x="55701" y="43780"/>
                </a:cubicBezTo>
                <a:lnTo>
                  <a:pt x="55238" y="43419"/>
                </a:lnTo>
                <a:close/>
                <a:moveTo>
                  <a:pt x="52825" y="45904"/>
                </a:moveTo>
                <a:cubicBezTo>
                  <a:pt x="52392" y="46280"/>
                  <a:pt x="51929" y="46641"/>
                  <a:pt x="51438" y="46974"/>
                </a:cubicBezTo>
                <a:lnTo>
                  <a:pt x="51785" y="47450"/>
                </a:lnTo>
                <a:cubicBezTo>
                  <a:pt x="52276" y="47104"/>
                  <a:pt x="52753" y="46742"/>
                  <a:pt x="53201" y="46352"/>
                </a:cubicBezTo>
                <a:lnTo>
                  <a:pt x="52825" y="45904"/>
                </a:lnTo>
                <a:close/>
                <a:moveTo>
                  <a:pt x="49964" y="47927"/>
                </a:moveTo>
                <a:cubicBezTo>
                  <a:pt x="49459" y="48245"/>
                  <a:pt x="48953" y="48563"/>
                  <a:pt x="48476" y="48881"/>
                </a:cubicBezTo>
                <a:lnTo>
                  <a:pt x="48794" y="49372"/>
                </a:lnTo>
                <a:cubicBezTo>
                  <a:pt x="49271" y="49054"/>
                  <a:pt x="49762" y="48736"/>
                  <a:pt x="50282" y="48418"/>
                </a:cubicBezTo>
                <a:lnTo>
                  <a:pt x="49964" y="47927"/>
                </a:lnTo>
                <a:close/>
                <a:moveTo>
                  <a:pt x="47017" y="49907"/>
                </a:moveTo>
                <a:cubicBezTo>
                  <a:pt x="46526" y="50268"/>
                  <a:pt x="46049" y="50644"/>
                  <a:pt x="45601" y="51005"/>
                </a:cubicBezTo>
                <a:lnTo>
                  <a:pt x="45977" y="51467"/>
                </a:lnTo>
                <a:cubicBezTo>
                  <a:pt x="46410" y="51106"/>
                  <a:pt x="46887" y="50745"/>
                  <a:pt x="47364" y="50383"/>
                </a:cubicBezTo>
                <a:lnTo>
                  <a:pt x="47017" y="49907"/>
                </a:lnTo>
                <a:close/>
                <a:moveTo>
                  <a:pt x="44257" y="52190"/>
                </a:moveTo>
                <a:cubicBezTo>
                  <a:pt x="43809" y="52594"/>
                  <a:pt x="43390" y="53028"/>
                  <a:pt x="42986" y="53447"/>
                </a:cubicBezTo>
                <a:lnTo>
                  <a:pt x="43419" y="53851"/>
                </a:lnTo>
                <a:cubicBezTo>
                  <a:pt x="43809" y="53432"/>
                  <a:pt x="44228" y="53013"/>
                  <a:pt x="44662" y="52609"/>
                </a:cubicBezTo>
                <a:lnTo>
                  <a:pt x="44257" y="52190"/>
                </a:lnTo>
                <a:close/>
                <a:moveTo>
                  <a:pt x="41815" y="54805"/>
                </a:moveTo>
                <a:cubicBezTo>
                  <a:pt x="41440" y="55282"/>
                  <a:pt x="41093" y="55773"/>
                  <a:pt x="40775" y="56264"/>
                </a:cubicBezTo>
                <a:lnTo>
                  <a:pt x="41266" y="56582"/>
                </a:lnTo>
                <a:cubicBezTo>
                  <a:pt x="41570" y="56105"/>
                  <a:pt x="41917" y="55628"/>
                  <a:pt x="42278" y="55166"/>
                </a:cubicBezTo>
                <a:lnTo>
                  <a:pt x="41815" y="54805"/>
                </a:lnTo>
                <a:close/>
                <a:moveTo>
                  <a:pt x="39879" y="57825"/>
                </a:moveTo>
                <a:cubicBezTo>
                  <a:pt x="39605" y="58374"/>
                  <a:pt x="39359" y="58923"/>
                  <a:pt x="39157" y="59486"/>
                </a:cubicBezTo>
                <a:lnTo>
                  <a:pt x="39720" y="59674"/>
                </a:lnTo>
                <a:cubicBezTo>
                  <a:pt x="39908" y="59154"/>
                  <a:pt x="40139" y="58619"/>
                  <a:pt x="40399" y="58085"/>
                </a:cubicBezTo>
                <a:lnTo>
                  <a:pt x="39879" y="57825"/>
                </a:lnTo>
                <a:close/>
                <a:moveTo>
                  <a:pt x="38651" y="61206"/>
                </a:moveTo>
                <a:cubicBezTo>
                  <a:pt x="38550" y="61668"/>
                  <a:pt x="38478" y="62130"/>
                  <a:pt x="38420" y="62593"/>
                </a:cubicBezTo>
                <a:cubicBezTo>
                  <a:pt x="38406" y="62737"/>
                  <a:pt x="38391" y="62867"/>
                  <a:pt x="38377" y="62997"/>
                </a:cubicBezTo>
                <a:lnTo>
                  <a:pt x="38969" y="63041"/>
                </a:lnTo>
                <a:cubicBezTo>
                  <a:pt x="38969" y="62925"/>
                  <a:pt x="38983" y="62795"/>
                  <a:pt x="38998" y="62665"/>
                </a:cubicBezTo>
                <a:cubicBezTo>
                  <a:pt x="39056" y="62231"/>
                  <a:pt x="39128" y="61784"/>
                  <a:pt x="39229" y="61336"/>
                </a:cubicBezTo>
                <a:lnTo>
                  <a:pt x="38651" y="61206"/>
                </a:lnTo>
                <a:close/>
                <a:moveTo>
                  <a:pt x="38955" y="64774"/>
                </a:moveTo>
                <a:lnTo>
                  <a:pt x="38362" y="64803"/>
                </a:lnTo>
                <a:cubicBezTo>
                  <a:pt x="38406" y="65367"/>
                  <a:pt x="38492" y="65959"/>
                  <a:pt x="38608" y="66595"/>
                </a:cubicBezTo>
                <a:lnTo>
                  <a:pt x="39186" y="66494"/>
                </a:lnTo>
                <a:cubicBezTo>
                  <a:pt x="39070" y="65873"/>
                  <a:pt x="38998" y="65309"/>
                  <a:pt x="38955" y="64774"/>
                </a:cubicBezTo>
                <a:close/>
                <a:moveTo>
                  <a:pt x="39561" y="68199"/>
                </a:moveTo>
                <a:lnTo>
                  <a:pt x="38998" y="68343"/>
                </a:lnTo>
                <a:lnTo>
                  <a:pt x="39142" y="68921"/>
                </a:lnTo>
                <a:cubicBezTo>
                  <a:pt x="39229" y="69297"/>
                  <a:pt x="39330" y="69673"/>
                  <a:pt x="39417" y="70048"/>
                </a:cubicBezTo>
                <a:lnTo>
                  <a:pt x="39995" y="69918"/>
                </a:lnTo>
                <a:cubicBezTo>
                  <a:pt x="39894" y="69543"/>
                  <a:pt x="39807" y="69152"/>
                  <a:pt x="39706" y="68777"/>
                </a:cubicBezTo>
                <a:lnTo>
                  <a:pt x="39561" y="68199"/>
                </a:lnTo>
                <a:close/>
                <a:moveTo>
                  <a:pt x="40342" y="71681"/>
                </a:moveTo>
                <a:lnTo>
                  <a:pt x="39764" y="71768"/>
                </a:lnTo>
                <a:cubicBezTo>
                  <a:pt x="39836" y="72273"/>
                  <a:pt x="39894" y="72750"/>
                  <a:pt x="39908" y="73212"/>
                </a:cubicBezTo>
                <a:cubicBezTo>
                  <a:pt x="39908" y="73299"/>
                  <a:pt x="39908" y="73400"/>
                  <a:pt x="39923" y="73487"/>
                </a:cubicBezTo>
                <a:lnTo>
                  <a:pt x="40501" y="73473"/>
                </a:lnTo>
                <a:cubicBezTo>
                  <a:pt x="40501" y="73386"/>
                  <a:pt x="40501" y="73285"/>
                  <a:pt x="40501" y="73184"/>
                </a:cubicBezTo>
                <a:cubicBezTo>
                  <a:pt x="40472" y="72707"/>
                  <a:pt x="40428" y="72201"/>
                  <a:pt x="40342" y="71681"/>
                </a:cubicBezTo>
                <a:close/>
                <a:moveTo>
                  <a:pt x="39778" y="75192"/>
                </a:moveTo>
                <a:cubicBezTo>
                  <a:pt x="39677" y="75741"/>
                  <a:pt x="39547" y="76305"/>
                  <a:pt x="39359" y="76868"/>
                </a:cubicBezTo>
                <a:lnTo>
                  <a:pt x="39923" y="77041"/>
                </a:lnTo>
                <a:cubicBezTo>
                  <a:pt x="40110" y="76449"/>
                  <a:pt x="40255" y="75857"/>
                  <a:pt x="40356" y="75293"/>
                </a:cubicBezTo>
                <a:lnTo>
                  <a:pt x="39778" y="75192"/>
                </a:lnTo>
                <a:close/>
                <a:moveTo>
                  <a:pt x="38752" y="78501"/>
                </a:moveTo>
                <a:cubicBezTo>
                  <a:pt x="38536" y="79021"/>
                  <a:pt x="38275" y="79555"/>
                  <a:pt x="37987" y="80061"/>
                </a:cubicBezTo>
                <a:lnTo>
                  <a:pt x="38507" y="80350"/>
                </a:lnTo>
                <a:cubicBezTo>
                  <a:pt x="38796" y="79816"/>
                  <a:pt x="39056" y="79267"/>
                  <a:pt x="39301" y="78732"/>
                </a:cubicBezTo>
                <a:lnTo>
                  <a:pt x="38752" y="78501"/>
                </a:lnTo>
                <a:close/>
                <a:moveTo>
                  <a:pt x="37076" y="81549"/>
                </a:moveTo>
                <a:cubicBezTo>
                  <a:pt x="36744" y="82041"/>
                  <a:pt x="36397" y="82503"/>
                  <a:pt x="36036" y="82951"/>
                </a:cubicBezTo>
                <a:lnTo>
                  <a:pt x="36498" y="83327"/>
                </a:lnTo>
                <a:cubicBezTo>
                  <a:pt x="36860" y="82864"/>
                  <a:pt x="37221" y="82387"/>
                  <a:pt x="37568" y="81882"/>
                </a:cubicBezTo>
                <a:lnTo>
                  <a:pt x="37076" y="81549"/>
                </a:lnTo>
                <a:close/>
                <a:moveTo>
                  <a:pt x="34866" y="84222"/>
                </a:moveTo>
                <a:cubicBezTo>
                  <a:pt x="34692" y="84381"/>
                  <a:pt x="34533" y="84540"/>
                  <a:pt x="34360" y="84685"/>
                </a:cubicBezTo>
                <a:cubicBezTo>
                  <a:pt x="34100" y="84902"/>
                  <a:pt x="33825" y="85118"/>
                  <a:pt x="33536" y="85321"/>
                </a:cubicBezTo>
                <a:lnTo>
                  <a:pt x="33869" y="85797"/>
                </a:lnTo>
                <a:cubicBezTo>
                  <a:pt x="34172" y="85581"/>
                  <a:pt x="34475" y="85364"/>
                  <a:pt x="34736" y="85133"/>
                </a:cubicBezTo>
                <a:cubicBezTo>
                  <a:pt x="34923" y="84974"/>
                  <a:pt x="35097" y="84815"/>
                  <a:pt x="35270" y="84641"/>
                </a:cubicBezTo>
                <a:lnTo>
                  <a:pt x="34866" y="84222"/>
                </a:lnTo>
                <a:close/>
                <a:moveTo>
                  <a:pt x="32048" y="86216"/>
                </a:moveTo>
                <a:cubicBezTo>
                  <a:pt x="31600" y="86448"/>
                  <a:pt x="31095" y="86693"/>
                  <a:pt x="30473" y="86968"/>
                </a:cubicBezTo>
                <a:lnTo>
                  <a:pt x="30719" y="87502"/>
                </a:lnTo>
                <a:cubicBezTo>
                  <a:pt x="31340" y="87228"/>
                  <a:pt x="31860" y="86982"/>
                  <a:pt x="32323" y="86737"/>
                </a:cubicBezTo>
                <a:lnTo>
                  <a:pt x="32048" y="86216"/>
                </a:lnTo>
                <a:close/>
                <a:moveTo>
                  <a:pt x="28855" y="87661"/>
                </a:moveTo>
                <a:cubicBezTo>
                  <a:pt x="28335" y="87878"/>
                  <a:pt x="27771" y="88124"/>
                  <a:pt x="27222" y="88369"/>
                </a:cubicBezTo>
                <a:lnTo>
                  <a:pt x="27468" y="88904"/>
                </a:lnTo>
                <a:cubicBezTo>
                  <a:pt x="28017" y="88658"/>
                  <a:pt x="28566" y="88427"/>
                  <a:pt x="29086" y="88196"/>
                </a:cubicBezTo>
                <a:lnTo>
                  <a:pt x="28855" y="87661"/>
                </a:lnTo>
                <a:close/>
                <a:moveTo>
                  <a:pt x="25618" y="89178"/>
                </a:moveTo>
                <a:cubicBezTo>
                  <a:pt x="25055" y="89496"/>
                  <a:pt x="24564" y="89814"/>
                  <a:pt x="24101" y="90161"/>
                </a:cubicBezTo>
                <a:lnTo>
                  <a:pt x="24463" y="90638"/>
                </a:lnTo>
                <a:cubicBezTo>
                  <a:pt x="24896" y="90305"/>
                  <a:pt x="25373" y="90002"/>
                  <a:pt x="25907" y="89698"/>
                </a:cubicBezTo>
                <a:lnTo>
                  <a:pt x="25618" y="89178"/>
                </a:lnTo>
                <a:close/>
                <a:moveTo>
                  <a:pt x="22743" y="91331"/>
                </a:moveTo>
                <a:cubicBezTo>
                  <a:pt x="22295" y="91765"/>
                  <a:pt x="21876" y="92213"/>
                  <a:pt x="21515" y="92660"/>
                </a:cubicBezTo>
                <a:lnTo>
                  <a:pt x="21977" y="93036"/>
                </a:lnTo>
                <a:cubicBezTo>
                  <a:pt x="22324" y="92603"/>
                  <a:pt x="22714" y="92169"/>
                  <a:pt x="23148" y="91765"/>
                </a:cubicBezTo>
                <a:lnTo>
                  <a:pt x="22743" y="91331"/>
                </a:lnTo>
                <a:close/>
                <a:moveTo>
                  <a:pt x="20475" y="94134"/>
                </a:moveTo>
                <a:cubicBezTo>
                  <a:pt x="20157" y="94669"/>
                  <a:pt x="19882" y="95218"/>
                  <a:pt x="19666" y="95767"/>
                </a:cubicBezTo>
                <a:lnTo>
                  <a:pt x="20215" y="95984"/>
                </a:lnTo>
                <a:cubicBezTo>
                  <a:pt x="20417" y="95464"/>
                  <a:pt x="20677" y="94943"/>
                  <a:pt x="20980" y="94438"/>
                </a:cubicBezTo>
                <a:lnTo>
                  <a:pt x="20475" y="94134"/>
                </a:lnTo>
                <a:close/>
                <a:moveTo>
                  <a:pt x="19145" y="97515"/>
                </a:moveTo>
                <a:cubicBezTo>
                  <a:pt x="19030" y="98108"/>
                  <a:pt x="18972" y="98715"/>
                  <a:pt x="18972" y="99321"/>
                </a:cubicBezTo>
                <a:lnTo>
                  <a:pt x="19550" y="99321"/>
                </a:lnTo>
                <a:cubicBezTo>
                  <a:pt x="19550" y="98758"/>
                  <a:pt x="19608" y="98180"/>
                  <a:pt x="19723" y="97631"/>
                </a:cubicBezTo>
                <a:lnTo>
                  <a:pt x="19145" y="97515"/>
                </a:lnTo>
                <a:close/>
                <a:moveTo>
                  <a:pt x="19709" y="101041"/>
                </a:moveTo>
                <a:lnTo>
                  <a:pt x="19131" y="101127"/>
                </a:lnTo>
                <a:cubicBezTo>
                  <a:pt x="19232" y="101734"/>
                  <a:pt x="19362" y="102312"/>
                  <a:pt x="19507" y="102890"/>
                </a:cubicBezTo>
                <a:lnTo>
                  <a:pt x="20085" y="102731"/>
                </a:lnTo>
                <a:cubicBezTo>
                  <a:pt x="19926" y="102182"/>
                  <a:pt x="19810" y="101619"/>
                  <a:pt x="19709" y="101041"/>
                </a:cubicBezTo>
                <a:close/>
                <a:moveTo>
                  <a:pt x="20619" y="104378"/>
                </a:moveTo>
                <a:lnTo>
                  <a:pt x="20070" y="104595"/>
                </a:lnTo>
                <a:cubicBezTo>
                  <a:pt x="20287" y="105144"/>
                  <a:pt x="20518" y="105679"/>
                  <a:pt x="20793" y="106242"/>
                </a:cubicBezTo>
                <a:lnTo>
                  <a:pt x="21327" y="105982"/>
                </a:lnTo>
                <a:cubicBezTo>
                  <a:pt x="21053" y="105433"/>
                  <a:pt x="20822" y="104913"/>
                  <a:pt x="20619" y="104378"/>
                </a:cubicBezTo>
                <a:close/>
                <a:moveTo>
                  <a:pt x="22165" y="107514"/>
                </a:moveTo>
                <a:lnTo>
                  <a:pt x="21660" y="107803"/>
                </a:lnTo>
                <a:cubicBezTo>
                  <a:pt x="21934" y="108265"/>
                  <a:pt x="22237" y="108756"/>
                  <a:pt x="22613" y="109320"/>
                </a:cubicBezTo>
                <a:lnTo>
                  <a:pt x="23104" y="108988"/>
                </a:lnTo>
                <a:cubicBezTo>
                  <a:pt x="22743" y="108439"/>
                  <a:pt x="22425" y="107962"/>
                  <a:pt x="22165" y="107514"/>
                </a:cubicBezTo>
                <a:close/>
                <a:moveTo>
                  <a:pt x="24087" y="110461"/>
                </a:moveTo>
                <a:lnTo>
                  <a:pt x="23596" y="110794"/>
                </a:lnTo>
                <a:lnTo>
                  <a:pt x="23711" y="110967"/>
                </a:lnTo>
                <a:cubicBezTo>
                  <a:pt x="24000" y="111386"/>
                  <a:pt x="24289" y="111805"/>
                  <a:pt x="24593" y="112253"/>
                </a:cubicBezTo>
                <a:lnTo>
                  <a:pt x="25069" y="111921"/>
                </a:lnTo>
                <a:cubicBezTo>
                  <a:pt x="24780" y="111487"/>
                  <a:pt x="24491" y="111054"/>
                  <a:pt x="24202" y="110635"/>
                </a:cubicBezTo>
                <a:lnTo>
                  <a:pt x="24087" y="110461"/>
                </a:lnTo>
                <a:close/>
                <a:moveTo>
                  <a:pt x="26052" y="113394"/>
                </a:moveTo>
                <a:lnTo>
                  <a:pt x="25561" y="113727"/>
                </a:lnTo>
                <a:cubicBezTo>
                  <a:pt x="25864" y="114175"/>
                  <a:pt x="26196" y="114651"/>
                  <a:pt x="26601" y="115186"/>
                </a:cubicBezTo>
                <a:lnTo>
                  <a:pt x="27063" y="114825"/>
                </a:lnTo>
                <a:cubicBezTo>
                  <a:pt x="26673" y="114305"/>
                  <a:pt x="26341" y="113828"/>
                  <a:pt x="26052" y="113394"/>
                </a:cubicBezTo>
                <a:close/>
                <a:moveTo>
                  <a:pt x="28147" y="116226"/>
                </a:moveTo>
                <a:lnTo>
                  <a:pt x="27685" y="116588"/>
                </a:lnTo>
                <a:lnTo>
                  <a:pt x="28783" y="117975"/>
                </a:lnTo>
                <a:lnTo>
                  <a:pt x="29245" y="117613"/>
                </a:lnTo>
                <a:lnTo>
                  <a:pt x="28147" y="116226"/>
                </a:lnTo>
                <a:close/>
                <a:moveTo>
                  <a:pt x="30329" y="119015"/>
                </a:moveTo>
                <a:lnTo>
                  <a:pt x="29866" y="119376"/>
                </a:lnTo>
                <a:cubicBezTo>
                  <a:pt x="30256" y="119882"/>
                  <a:pt x="30589" y="120359"/>
                  <a:pt x="30892" y="120792"/>
                </a:cubicBezTo>
                <a:lnTo>
                  <a:pt x="31383" y="120460"/>
                </a:lnTo>
                <a:cubicBezTo>
                  <a:pt x="31066" y="120012"/>
                  <a:pt x="30719" y="119535"/>
                  <a:pt x="30329" y="119015"/>
                </a:cubicBezTo>
                <a:close/>
                <a:moveTo>
                  <a:pt x="32366" y="121948"/>
                </a:moveTo>
                <a:lnTo>
                  <a:pt x="31860" y="122252"/>
                </a:lnTo>
                <a:cubicBezTo>
                  <a:pt x="32178" y="122786"/>
                  <a:pt x="32467" y="123292"/>
                  <a:pt x="32698" y="123783"/>
                </a:cubicBezTo>
                <a:lnTo>
                  <a:pt x="33233" y="123523"/>
                </a:lnTo>
                <a:cubicBezTo>
                  <a:pt x="32987" y="123017"/>
                  <a:pt x="32698" y="122497"/>
                  <a:pt x="32366" y="121948"/>
                </a:cubicBezTo>
                <a:close/>
                <a:moveTo>
                  <a:pt x="33926" y="125185"/>
                </a:moveTo>
                <a:lnTo>
                  <a:pt x="33363" y="125372"/>
                </a:lnTo>
                <a:cubicBezTo>
                  <a:pt x="33565" y="125936"/>
                  <a:pt x="33724" y="126499"/>
                  <a:pt x="33840" y="127048"/>
                </a:cubicBezTo>
                <a:lnTo>
                  <a:pt x="34418" y="126918"/>
                </a:lnTo>
                <a:cubicBezTo>
                  <a:pt x="34288" y="126355"/>
                  <a:pt x="34129" y="125763"/>
                  <a:pt x="33926" y="125185"/>
                </a:cubicBezTo>
                <a:close/>
                <a:moveTo>
                  <a:pt x="34678" y="128710"/>
                </a:moveTo>
                <a:lnTo>
                  <a:pt x="34085" y="128753"/>
                </a:lnTo>
                <a:cubicBezTo>
                  <a:pt x="34114" y="129071"/>
                  <a:pt x="34129" y="129389"/>
                  <a:pt x="34129" y="129707"/>
                </a:cubicBezTo>
                <a:cubicBezTo>
                  <a:pt x="34129" y="129953"/>
                  <a:pt x="34114" y="130227"/>
                  <a:pt x="34100" y="130487"/>
                </a:cubicBezTo>
                <a:lnTo>
                  <a:pt x="34692" y="130516"/>
                </a:lnTo>
                <a:cubicBezTo>
                  <a:pt x="34707" y="130242"/>
                  <a:pt x="34707" y="129967"/>
                  <a:pt x="34707" y="129707"/>
                </a:cubicBezTo>
                <a:cubicBezTo>
                  <a:pt x="34707" y="129375"/>
                  <a:pt x="34692" y="129042"/>
                  <a:pt x="34678" y="128710"/>
                </a:cubicBezTo>
                <a:close/>
                <a:moveTo>
                  <a:pt x="33883" y="132207"/>
                </a:moveTo>
                <a:cubicBezTo>
                  <a:pt x="33782" y="132741"/>
                  <a:pt x="33652" y="133305"/>
                  <a:pt x="33493" y="133897"/>
                </a:cubicBezTo>
                <a:lnTo>
                  <a:pt x="34056" y="134056"/>
                </a:lnTo>
                <a:cubicBezTo>
                  <a:pt x="34230" y="133449"/>
                  <a:pt x="34360" y="132871"/>
                  <a:pt x="34461" y="132308"/>
                </a:cubicBezTo>
                <a:lnTo>
                  <a:pt x="33883" y="132207"/>
                </a:lnTo>
                <a:close/>
                <a:moveTo>
                  <a:pt x="32944" y="135559"/>
                </a:moveTo>
                <a:cubicBezTo>
                  <a:pt x="32771" y="136064"/>
                  <a:pt x="32568" y="136599"/>
                  <a:pt x="32323" y="137206"/>
                </a:cubicBezTo>
                <a:lnTo>
                  <a:pt x="32872" y="137423"/>
                </a:lnTo>
                <a:cubicBezTo>
                  <a:pt x="33117" y="136801"/>
                  <a:pt x="33320" y="136267"/>
                  <a:pt x="33507" y="135761"/>
                </a:cubicBezTo>
                <a:lnTo>
                  <a:pt x="32944" y="135559"/>
                </a:lnTo>
                <a:close/>
                <a:moveTo>
                  <a:pt x="31644" y="138824"/>
                </a:moveTo>
                <a:lnTo>
                  <a:pt x="30950" y="140457"/>
                </a:lnTo>
                <a:lnTo>
                  <a:pt x="31499" y="140688"/>
                </a:lnTo>
                <a:lnTo>
                  <a:pt x="32193" y="139055"/>
                </a:lnTo>
                <a:lnTo>
                  <a:pt x="31644" y="1388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5"/>
          <p:cNvGrpSpPr/>
          <p:nvPr/>
        </p:nvGrpSpPr>
        <p:grpSpPr>
          <a:xfrm rot="123905" flipH="1">
            <a:off x="7595668" y="3535624"/>
            <a:ext cx="1327563" cy="1352474"/>
            <a:chOff x="5531950" y="503050"/>
            <a:chExt cx="1204996" cy="1227608"/>
          </a:xfrm>
        </p:grpSpPr>
        <p:sp>
          <p:nvSpPr>
            <p:cNvPr id="66" name="Google Shape;66;p5"/>
            <p:cNvSpPr/>
            <p:nvPr/>
          </p:nvSpPr>
          <p:spPr>
            <a:xfrm>
              <a:off x="5531950" y="503050"/>
              <a:ext cx="1204996" cy="1227608"/>
            </a:xfrm>
            <a:custGeom>
              <a:avLst/>
              <a:gdLst/>
              <a:ahLst/>
              <a:cxnLst/>
              <a:rect l="l" t="t" r="r" b="b"/>
              <a:pathLst>
                <a:path w="37571" h="38279" extrusionOk="0">
                  <a:moveTo>
                    <a:pt x="24309" y="1"/>
                  </a:moveTo>
                  <a:cubicBezTo>
                    <a:pt x="23990" y="1"/>
                    <a:pt x="23602" y="69"/>
                    <a:pt x="23237" y="229"/>
                  </a:cubicBezTo>
                  <a:lnTo>
                    <a:pt x="23008" y="229"/>
                  </a:lnTo>
                  <a:cubicBezTo>
                    <a:pt x="22849" y="229"/>
                    <a:pt x="22666" y="229"/>
                    <a:pt x="22483" y="252"/>
                  </a:cubicBezTo>
                  <a:cubicBezTo>
                    <a:pt x="22027" y="297"/>
                    <a:pt x="21548" y="389"/>
                    <a:pt x="21114" y="548"/>
                  </a:cubicBezTo>
                  <a:lnTo>
                    <a:pt x="21091" y="548"/>
                  </a:lnTo>
                  <a:cubicBezTo>
                    <a:pt x="21000" y="571"/>
                    <a:pt x="20931" y="617"/>
                    <a:pt x="20863" y="640"/>
                  </a:cubicBezTo>
                  <a:cubicBezTo>
                    <a:pt x="20840" y="640"/>
                    <a:pt x="20840" y="663"/>
                    <a:pt x="20840" y="663"/>
                  </a:cubicBezTo>
                  <a:cubicBezTo>
                    <a:pt x="20749" y="685"/>
                    <a:pt x="20680" y="708"/>
                    <a:pt x="20612" y="754"/>
                  </a:cubicBezTo>
                  <a:lnTo>
                    <a:pt x="20589" y="754"/>
                  </a:lnTo>
                  <a:cubicBezTo>
                    <a:pt x="20498" y="800"/>
                    <a:pt x="20429" y="845"/>
                    <a:pt x="20361" y="891"/>
                  </a:cubicBezTo>
                  <a:lnTo>
                    <a:pt x="20338" y="891"/>
                  </a:lnTo>
                  <a:cubicBezTo>
                    <a:pt x="20178" y="982"/>
                    <a:pt x="20018" y="1073"/>
                    <a:pt x="19881" y="1188"/>
                  </a:cubicBezTo>
                  <a:lnTo>
                    <a:pt x="19859" y="1188"/>
                  </a:lnTo>
                  <a:cubicBezTo>
                    <a:pt x="19790" y="1233"/>
                    <a:pt x="19722" y="1279"/>
                    <a:pt x="19676" y="1347"/>
                  </a:cubicBezTo>
                  <a:cubicBezTo>
                    <a:pt x="19653" y="1347"/>
                    <a:pt x="19630" y="1370"/>
                    <a:pt x="19607" y="1393"/>
                  </a:cubicBezTo>
                  <a:cubicBezTo>
                    <a:pt x="19562" y="1439"/>
                    <a:pt x="19516" y="1484"/>
                    <a:pt x="19470" y="1507"/>
                  </a:cubicBezTo>
                  <a:cubicBezTo>
                    <a:pt x="19448" y="1530"/>
                    <a:pt x="19425" y="1553"/>
                    <a:pt x="19402" y="1576"/>
                  </a:cubicBezTo>
                  <a:cubicBezTo>
                    <a:pt x="19402" y="1576"/>
                    <a:pt x="19402" y="1576"/>
                    <a:pt x="19402" y="1598"/>
                  </a:cubicBezTo>
                  <a:cubicBezTo>
                    <a:pt x="19356" y="1621"/>
                    <a:pt x="19311" y="1667"/>
                    <a:pt x="19265" y="1735"/>
                  </a:cubicBezTo>
                  <a:cubicBezTo>
                    <a:pt x="19242" y="1758"/>
                    <a:pt x="19219" y="1781"/>
                    <a:pt x="19197" y="1804"/>
                  </a:cubicBezTo>
                  <a:cubicBezTo>
                    <a:pt x="19174" y="1849"/>
                    <a:pt x="19151" y="1872"/>
                    <a:pt x="19105" y="1918"/>
                  </a:cubicBezTo>
                  <a:lnTo>
                    <a:pt x="19082" y="1918"/>
                  </a:lnTo>
                  <a:cubicBezTo>
                    <a:pt x="18923" y="1918"/>
                    <a:pt x="18763" y="1918"/>
                    <a:pt x="18580" y="1941"/>
                  </a:cubicBezTo>
                  <a:lnTo>
                    <a:pt x="18398" y="1941"/>
                  </a:lnTo>
                  <a:cubicBezTo>
                    <a:pt x="17759" y="1005"/>
                    <a:pt x="16526" y="457"/>
                    <a:pt x="15020" y="457"/>
                  </a:cubicBezTo>
                  <a:cubicBezTo>
                    <a:pt x="14563" y="457"/>
                    <a:pt x="14129" y="503"/>
                    <a:pt x="13718" y="617"/>
                  </a:cubicBezTo>
                  <a:cubicBezTo>
                    <a:pt x="13559" y="571"/>
                    <a:pt x="13376" y="571"/>
                    <a:pt x="13194" y="571"/>
                  </a:cubicBezTo>
                  <a:cubicBezTo>
                    <a:pt x="12942" y="571"/>
                    <a:pt x="12669" y="594"/>
                    <a:pt x="12417" y="685"/>
                  </a:cubicBezTo>
                  <a:cubicBezTo>
                    <a:pt x="11596" y="936"/>
                    <a:pt x="10957" y="1621"/>
                    <a:pt x="10706" y="2511"/>
                  </a:cubicBezTo>
                  <a:cubicBezTo>
                    <a:pt x="10614" y="2877"/>
                    <a:pt x="10591" y="3219"/>
                    <a:pt x="10614" y="3561"/>
                  </a:cubicBezTo>
                  <a:cubicBezTo>
                    <a:pt x="10500" y="3927"/>
                    <a:pt x="10386" y="4269"/>
                    <a:pt x="10340" y="4657"/>
                  </a:cubicBezTo>
                  <a:cubicBezTo>
                    <a:pt x="10340" y="4657"/>
                    <a:pt x="10340" y="4657"/>
                    <a:pt x="10318" y="4680"/>
                  </a:cubicBezTo>
                  <a:cubicBezTo>
                    <a:pt x="10318" y="4748"/>
                    <a:pt x="10295" y="4840"/>
                    <a:pt x="10295" y="4931"/>
                  </a:cubicBezTo>
                  <a:cubicBezTo>
                    <a:pt x="10295" y="4931"/>
                    <a:pt x="10295" y="4954"/>
                    <a:pt x="10295" y="4954"/>
                  </a:cubicBezTo>
                  <a:cubicBezTo>
                    <a:pt x="10272" y="5022"/>
                    <a:pt x="10272" y="5114"/>
                    <a:pt x="10272" y="5182"/>
                  </a:cubicBezTo>
                  <a:cubicBezTo>
                    <a:pt x="10272" y="5182"/>
                    <a:pt x="10272" y="5205"/>
                    <a:pt x="10272" y="5228"/>
                  </a:cubicBezTo>
                  <a:cubicBezTo>
                    <a:pt x="10272" y="5296"/>
                    <a:pt x="10272" y="5387"/>
                    <a:pt x="10249" y="5456"/>
                  </a:cubicBezTo>
                  <a:cubicBezTo>
                    <a:pt x="10249" y="5456"/>
                    <a:pt x="10249" y="5479"/>
                    <a:pt x="10249" y="5479"/>
                  </a:cubicBezTo>
                  <a:cubicBezTo>
                    <a:pt x="10249" y="5661"/>
                    <a:pt x="10272" y="5844"/>
                    <a:pt x="10295" y="6027"/>
                  </a:cubicBezTo>
                  <a:cubicBezTo>
                    <a:pt x="10295" y="6049"/>
                    <a:pt x="10295" y="6049"/>
                    <a:pt x="10295" y="6072"/>
                  </a:cubicBezTo>
                  <a:cubicBezTo>
                    <a:pt x="10295" y="6163"/>
                    <a:pt x="10318" y="6232"/>
                    <a:pt x="10318" y="6278"/>
                  </a:cubicBezTo>
                  <a:cubicBezTo>
                    <a:pt x="10340" y="6323"/>
                    <a:pt x="10340" y="6346"/>
                    <a:pt x="10340" y="6369"/>
                  </a:cubicBezTo>
                  <a:cubicBezTo>
                    <a:pt x="10363" y="6437"/>
                    <a:pt x="10363" y="6506"/>
                    <a:pt x="10386" y="6551"/>
                  </a:cubicBezTo>
                  <a:cubicBezTo>
                    <a:pt x="10409" y="6597"/>
                    <a:pt x="10409" y="6620"/>
                    <a:pt x="10409" y="6666"/>
                  </a:cubicBezTo>
                  <a:cubicBezTo>
                    <a:pt x="10432" y="6711"/>
                    <a:pt x="10454" y="6780"/>
                    <a:pt x="10477" y="6825"/>
                  </a:cubicBezTo>
                  <a:cubicBezTo>
                    <a:pt x="10477" y="6871"/>
                    <a:pt x="10500" y="6894"/>
                    <a:pt x="10523" y="6940"/>
                  </a:cubicBezTo>
                  <a:cubicBezTo>
                    <a:pt x="10546" y="7008"/>
                    <a:pt x="10569" y="7054"/>
                    <a:pt x="10591" y="7099"/>
                  </a:cubicBezTo>
                  <a:cubicBezTo>
                    <a:pt x="10614" y="7145"/>
                    <a:pt x="10614" y="7191"/>
                    <a:pt x="10637" y="7213"/>
                  </a:cubicBezTo>
                  <a:cubicBezTo>
                    <a:pt x="10683" y="7282"/>
                    <a:pt x="10706" y="7328"/>
                    <a:pt x="10751" y="7396"/>
                  </a:cubicBezTo>
                  <a:cubicBezTo>
                    <a:pt x="10751" y="7396"/>
                    <a:pt x="10751" y="7419"/>
                    <a:pt x="10774" y="7419"/>
                  </a:cubicBezTo>
                  <a:cubicBezTo>
                    <a:pt x="10614" y="7784"/>
                    <a:pt x="10477" y="8172"/>
                    <a:pt x="10386" y="8537"/>
                  </a:cubicBezTo>
                  <a:cubicBezTo>
                    <a:pt x="10363" y="8560"/>
                    <a:pt x="10363" y="8560"/>
                    <a:pt x="10363" y="8560"/>
                  </a:cubicBezTo>
                  <a:cubicBezTo>
                    <a:pt x="10340" y="8720"/>
                    <a:pt x="10295" y="8857"/>
                    <a:pt x="10272" y="9017"/>
                  </a:cubicBezTo>
                  <a:lnTo>
                    <a:pt x="10249" y="9085"/>
                  </a:lnTo>
                  <a:cubicBezTo>
                    <a:pt x="10226" y="9222"/>
                    <a:pt x="10203" y="9359"/>
                    <a:pt x="10181" y="9496"/>
                  </a:cubicBezTo>
                  <a:cubicBezTo>
                    <a:pt x="10181" y="9542"/>
                    <a:pt x="10158" y="9564"/>
                    <a:pt x="10158" y="9610"/>
                  </a:cubicBezTo>
                  <a:cubicBezTo>
                    <a:pt x="10158" y="9747"/>
                    <a:pt x="10135" y="9884"/>
                    <a:pt x="10135" y="9998"/>
                  </a:cubicBezTo>
                  <a:lnTo>
                    <a:pt x="10112" y="10021"/>
                  </a:lnTo>
                  <a:cubicBezTo>
                    <a:pt x="10112" y="10067"/>
                    <a:pt x="10112" y="10089"/>
                    <a:pt x="10112" y="10135"/>
                  </a:cubicBezTo>
                  <a:cubicBezTo>
                    <a:pt x="10112" y="10318"/>
                    <a:pt x="10089" y="10477"/>
                    <a:pt x="10089" y="10637"/>
                  </a:cubicBezTo>
                  <a:cubicBezTo>
                    <a:pt x="10089" y="10797"/>
                    <a:pt x="10112" y="10957"/>
                    <a:pt x="10112" y="11139"/>
                  </a:cubicBezTo>
                  <a:cubicBezTo>
                    <a:pt x="10112" y="11139"/>
                    <a:pt x="10112" y="11162"/>
                    <a:pt x="10112" y="11162"/>
                  </a:cubicBezTo>
                  <a:cubicBezTo>
                    <a:pt x="10135" y="11299"/>
                    <a:pt x="10135" y="11459"/>
                    <a:pt x="10158" y="11596"/>
                  </a:cubicBezTo>
                  <a:cubicBezTo>
                    <a:pt x="10158" y="11619"/>
                    <a:pt x="10158" y="11619"/>
                    <a:pt x="10158" y="11619"/>
                  </a:cubicBezTo>
                  <a:cubicBezTo>
                    <a:pt x="10272" y="12486"/>
                    <a:pt x="10523" y="13353"/>
                    <a:pt x="10911" y="14129"/>
                  </a:cubicBezTo>
                  <a:cubicBezTo>
                    <a:pt x="10911" y="14152"/>
                    <a:pt x="10934" y="14152"/>
                    <a:pt x="10934" y="14175"/>
                  </a:cubicBezTo>
                  <a:cubicBezTo>
                    <a:pt x="11071" y="14426"/>
                    <a:pt x="11208" y="14700"/>
                    <a:pt x="11367" y="14928"/>
                  </a:cubicBezTo>
                  <a:cubicBezTo>
                    <a:pt x="11367" y="14951"/>
                    <a:pt x="11390" y="14974"/>
                    <a:pt x="11390" y="14997"/>
                  </a:cubicBezTo>
                  <a:cubicBezTo>
                    <a:pt x="11619" y="15316"/>
                    <a:pt x="11847" y="15636"/>
                    <a:pt x="12121" y="15933"/>
                  </a:cubicBezTo>
                  <a:lnTo>
                    <a:pt x="12144" y="15978"/>
                  </a:lnTo>
                  <a:cubicBezTo>
                    <a:pt x="12303" y="16161"/>
                    <a:pt x="12440" y="16298"/>
                    <a:pt x="12600" y="16458"/>
                  </a:cubicBezTo>
                  <a:cubicBezTo>
                    <a:pt x="12577" y="16617"/>
                    <a:pt x="12554" y="16777"/>
                    <a:pt x="12554" y="16960"/>
                  </a:cubicBezTo>
                  <a:lnTo>
                    <a:pt x="1735" y="17918"/>
                  </a:lnTo>
                  <a:cubicBezTo>
                    <a:pt x="1028" y="17964"/>
                    <a:pt x="457" y="18443"/>
                    <a:pt x="229" y="19105"/>
                  </a:cubicBezTo>
                  <a:cubicBezTo>
                    <a:pt x="0" y="19744"/>
                    <a:pt x="183" y="20475"/>
                    <a:pt x="685" y="20954"/>
                  </a:cubicBezTo>
                  <a:cubicBezTo>
                    <a:pt x="822" y="21068"/>
                    <a:pt x="936" y="21205"/>
                    <a:pt x="1028" y="21342"/>
                  </a:cubicBezTo>
                  <a:cubicBezTo>
                    <a:pt x="1050" y="21342"/>
                    <a:pt x="1050" y="21342"/>
                    <a:pt x="1050" y="21365"/>
                  </a:cubicBezTo>
                  <a:cubicBezTo>
                    <a:pt x="1073" y="21388"/>
                    <a:pt x="1096" y="21411"/>
                    <a:pt x="1119" y="21456"/>
                  </a:cubicBezTo>
                  <a:lnTo>
                    <a:pt x="1119" y="21479"/>
                  </a:lnTo>
                  <a:cubicBezTo>
                    <a:pt x="1142" y="21502"/>
                    <a:pt x="1165" y="21525"/>
                    <a:pt x="1165" y="21548"/>
                  </a:cubicBezTo>
                  <a:cubicBezTo>
                    <a:pt x="1187" y="21548"/>
                    <a:pt x="1187" y="21593"/>
                    <a:pt x="1187" y="21593"/>
                  </a:cubicBezTo>
                  <a:cubicBezTo>
                    <a:pt x="1210" y="21616"/>
                    <a:pt x="1210" y="21639"/>
                    <a:pt x="1233" y="21639"/>
                  </a:cubicBezTo>
                  <a:lnTo>
                    <a:pt x="1233" y="21685"/>
                  </a:lnTo>
                  <a:cubicBezTo>
                    <a:pt x="1233" y="21685"/>
                    <a:pt x="1279" y="21776"/>
                    <a:pt x="1279" y="21776"/>
                  </a:cubicBezTo>
                  <a:cubicBezTo>
                    <a:pt x="1279" y="21799"/>
                    <a:pt x="1279" y="21822"/>
                    <a:pt x="1302" y="21822"/>
                  </a:cubicBezTo>
                  <a:lnTo>
                    <a:pt x="1302" y="21844"/>
                  </a:lnTo>
                  <a:cubicBezTo>
                    <a:pt x="1302" y="21867"/>
                    <a:pt x="1302" y="21890"/>
                    <a:pt x="1324" y="21936"/>
                  </a:cubicBezTo>
                  <a:cubicBezTo>
                    <a:pt x="1324" y="21959"/>
                    <a:pt x="1324" y="21981"/>
                    <a:pt x="1324" y="22004"/>
                  </a:cubicBezTo>
                  <a:lnTo>
                    <a:pt x="1324" y="22027"/>
                  </a:lnTo>
                  <a:cubicBezTo>
                    <a:pt x="1347" y="22050"/>
                    <a:pt x="1347" y="22073"/>
                    <a:pt x="1347" y="22073"/>
                  </a:cubicBezTo>
                  <a:lnTo>
                    <a:pt x="1347" y="22095"/>
                  </a:lnTo>
                  <a:cubicBezTo>
                    <a:pt x="1347" y="22118"/>
                    <a:pt x="1347" y="22141"/>
                    <a:pt x="1347" y="22164"/>
                  </a:cubicBezTo>
                  <a:lnTo>
                    <a:pt x="1347" y="22187"/>
                  </a:lnTo>
                  <a:cubicBezTo>
                    <a:pt x="1347" y="22210"/>
                    <a:pt x="1347" y="22232"/>
                    <a:pt x="1347" y="22232"/>
                  </a:cubicBezTo>
                  <a:lnTo>
                    <a:pt x="1324" y="22347"/>
                  </a:lnTo>
                  <a:cubicBezTo>
                    <a:pt x="1324" y="22369"/>
                    <a:pt x="1324" y="22392"/>
                    <a:pt x="1324" y="22415"/>
                  </a:cubicBezTo>
                  <a:cubicBezTo>
                    <a:pt x="1324" y="22415"/>
                    <a:pt x="1324" y="22484"/>
                    <a:pt x="1302" y="22484"/>
                  </a:cubicBezTo>
                  <a:lnTo>
                    <a:pt x="1279" y="22598"/>
                  </a:lnTo>
                  <a:cubicBezTo>
                    <a:pt x="1279" y="22620"/>
                    <a:pt x="1279" y="22643"/>
                    <a:pt x="1279" y="22643"/>
                  </a:cubicBezTo>
                  <a:lnTo>
                    <a:pt x="1256" y="22689"/>
                  </a:lnTo>
                  <a:lnTo>
                    <a:pt x="1233" y="22780"/>
                  </a:lnTo>
                  <a:lnTo>
                    <a:pt x="1210" y="22849"/>
                  </a:lnTo>
                  <a:lnTo>
                    <a:pt x="1165" y="22940"/>
                  </a:lnTo>
                  <a:cubicBezTo>
                    <a:pt x="1142" y="22963"/>
                    <a:pt x="1119" y="22986"/>
                    <a:pt x="1119" y="23031"/>
                  </a:cubicBezTo>
                  <a:cubicBezTo>
                    <a:pt x="1050" y="23145"/>
                    <a:pt x="982" y="23237"/>
                    <a:pt x="959" y="23282"/>
                  </a:cubicBezTo>
                  <a:cubicBezTo>
                    <a:pt x="571" y="23716"/>
                    <a:pt x="457" y="24310"/>
                    <a:pt x="617" y="24880"/>
                  </a:cubicBezTo>
                  <a:cubicBezTo>
                    <a:pt x="777" y="25451"/>
                    <a:pt x="1210" y="25884"/>
                    <a:pt x="1781" y="26067"/>
                  </a:cubicBezTo>
                  <a:lnTo>
                    <a:pt x="3926" y="26752"/>
                  </a:lnTo>
                  <a:cubicBezTo>
                    <a:pt x="3926" y="26752"/>
                    <a:pt x="3949" y="26797"/>
                    <a:pt x="3949" y="26797"/>
                  </a:cubicBezTo>
                  <a:cubicBezTo>
                    <a:pt x="3972" y="26820"/>
                    <a:pt x="3995" y="26843"/>
                    <a:pt x="3995" y="26866"/>
                  </a:cubicBezTo>
                  <a:cubicBezTo>
                    <a:pt x="3995" y="26866"/>
                    <a:pt x="4018" y="26912"/>
                    <a:pt x="4018" y="26912"/>
                  </a:cubicBezTo>
                  <a:cubicBezTo>
                    <a:pt x="4041" y="26934"/>
                    <a:pt x="4041" y="26957"/>
                    <a:pt x="4041" y="26980"/>
                  </a:cubicBezTo>
                  <a:lnTo>
                    <a:pt x="4063" y="27003"/>
                  </a:lnTo>
                  <a:cubicBezTo>
                    <a:pt x="4063" y="27003"/>
                    <a:pt x="4086" y="27026"/>
                    <a:pt x="4086" y="27049"/>
                  </a:cubicBezTo>
                  <a:lnTo>
                    <a:pt x="4109" y="27094"/>
                  </a:lnTo>
                  <a:cubicBezTo>
                    <a:pt x="4109" y="27117"/>
                    <a:pt x="4109" y="27140"/>
                    <a:pt x="4132" y="27163"/>
                  </a:cubicBezTo>
                  <a:cubicBezTo>
                    <a:pt x="4132" y="27163"/>
                    <a:pt x="4132" y="27163"/>
                    <a:pt x="4132" y="27186"/>
                  </a:cubicBezTo>
                  <a:cubicBezTo>
                    <a:pt x="4132" y="27208"/>
                    <a:pt x="4132" y="27208"/>
                    <a:pt x="4155" y="27231"/>
                  </a:cubicBezTo>
                  <a:lnTo>
                    <a:pt x="4155" y="27277"/>
                  </a:lnTo>
                  <a:cubicBezTo>
                    <a:pt x="4155" y="27277"/>
                    <a:pt x="4155" y="27300"/>
                    <a:pt x="4155" y="27322"/>
                  </a:cubicBezTo>
                  <a:lnTo>
                    <a:pt x="4155" y="27345"/>
                  </a:lnTo>
                  <a:cubicBezTo>
                    <a:pt x="4155" y="27368"/>
                    <a:pt x="4178" y="27391"/>
                    <a:pt x="4178" y="27414"/>
                  </a:cubicBezTo>
                  <a:cubicBezTo>
                    <a:pt x="4178" y="27437"/>
                    <a:pt x="4178" y="27459"/>
                    <a:pt x="4178" y="27482"/>
                  </a:cubicBezTo>
                  <a:lnTo>
                    <a:pt x="4178" y="27505"/>
                  </a:lnTo>
                  <a:cubicBezTo>
                    <a:pt x="4178" y="27528"/>
                    <a:pt x="4178" y="27551"/>
                    <a:pt x="4178" y="27574"/>
                  </a:cubicBezTo>
                  <a:cubicBezTo>
                    <a:pt x="4178" y="27574"/>
                    <a:pt x="4178" y="27574"/>
                    <a:pt x="4178" y="27596"/>
                  </a:cubicBezTo>
                  <a:cubicBezTo>
                    <a:pt x="4178" y="27596"/>
                    <a:pt x="4178" y="27619"/>
                    <a:pt x="4155" y="27642"/>
                  </a:cubicBezTo>
                  <a:lnTo>
                    <a:pt x="4155" y="27665"/>
                  </a:lnTo>
                  <a:cubicBezTo>
                    <a:pt x="4155" y="27688"/>
                    <a:pt x="4155" y="27756"/>
                    <a:pt x="4155" y="27756"/>
                  </a:cubicBezTo>
                  <a:cubicBezTo>
                    <a:pt x="4155" y="27779"/>
                    <a:pt x="4132" y="27802"/>
                    <a:pt x="4132" y="27825"/>
                  </a:cubicBezTo>
                  <a:cubicBezTo>
                    <a:pt x="4132" y="27825"/>
                    <a:pt x="4109" y="27916"/>
                    <a:pt x="4109" y="27916"/>
                  </a:cubicBezTo>
                  <a:cubicBezTo>
                    <a:pt x="4109" y="27939"/>
                    <a:pt x="4109" y="27962"/>
                    <a:pt x="4086" y="27962"/>
                  </a:cubicBezTo>
                  <a:lnTo>
                    <a:pt x="4063" y="28030"/>
                  </a:lnTo>
                  <a:lnTo>
                    <a:pt x="4063" y="28099"/>
                  </a:lnTo>
                  <a:lnTo>
                    <a:pt x="4018" y="28167"/>
                  </a:lnTo>
                  <a:cubicBezTo>
                    <a:pt x="4018" y="28167"/>
                    <a:pt x="3972" y="28258"/>
                    <a:pt x="3972" y="28258"/>
                  </a:cubicBezTo>
                  <a:cubicBezTo>
                    <a:pt x="3972" y="28281"/>
                    <a:pt x="3949" y="28304"/>
                    <a:pt x="3949" y="28350"/>
                  </a:cubicBezTo>
                  <a:cubicBezTo>
                    <a:pt x="3904" y="28418"/>
                    <a:pt x="3881" y="28464"/>
                    <a:pt x="3835" y="28509"/>
                  </a:cubicBezTo>
                  <a:cubicBezTo>
                    <a:pt x="3538" y="28601"/>
                    <a:pt x="3265" y="28783"/>
                    <a:pt x="3036" y="29012"/>
                  </a:cubicBezTo>
                  <a:cubicBezTo>
                    <a:pt x="3036" y="29034"/>
                    <a:pt x="2991" y="29080"/>
                    <a:pt x="2991" y="29080"/>
                  </a:cubicBezTo>
                  <a:cubicBezTo>
                    <a:pt x="2991" y="29080"/>
                    <a:pt x="2968" y="29126"/>
                    <a:pt x="2945" y="29126"/>
                  </a:cubicBezTo>
                  <a:cubicBezTo>
                    <a:pt x="2671" y="29468"/>
                    <a:pt x="2009" y="30404"/>
                    <a:pt x="1781" y="31751"/>
                  </a:cubicBezTo>
                  <a:cubicBezTo>
                    <a:pt x="1781" y="31773"/>
                    <a:pt x="1758" y="31773"/>
                    <a:pt x="1758" y="31796"/>
                  </a:cubicBezTo>
                  <a:cubicBezTo>
                    <a:pt x="1758" y="31842"/>
                    <a:pt x="1758" y="31888"/>
                    <a:pt x="1735" y="31933"/>
                  </a:cubicBezTo>
                  <a:cubicBezTo>
                    <a:pt x="1735" y="31956"/>
                    <a:pt x="1735" y="31979"/>
                    <a:pt x="1735" y="32002"/>
                  </a:cubicBezTo>
                  <a:cubicBezTo>
                    <a:pt x="1735" y="32047"/>
                    <a:pt x="1735" y="32093"/>
                    <a:pt x="1712" y="32139"/>
                  </a:cubicBezTo>
                  <a:lnTo>
                    <a:pt x="1712" y="32207"/>
                  </a:lnTo>
                  <a:cubicBezTo>
                    <a:pt x="1712" y="32253"/>
                    <a:pt x="1712" y="32298"/>
                    <a:pt x="1690" y="32344"/>
                  </a:cubicBezTo>
                  <a:cubicBezTo>
                    <a:pt x="1690" y="32367"/>
                    <a:pt x="1690" y="32390"/>
                    <a:pt x="1690" y="32413"/>
                  </a:cubicBezTo>
                  <a:cubicBezTo>
                    <a:pt x="1690" y="32458"/>
                    <a:pt x="1690" y="32527"/>
                    <a:pt x="1690" y="32595"/>
                  </a:cubicBezTo>
                  <a:cubicBezTo>
                    <a:pt x="1690" y="32618"/>
                    <a:pt x="1690" y="32641"/>
                    <a:pt x="1690" y="32664"/>
                  </a:cubicBezTo>
                  <a:cubicBezTo>
                    <a:pt x="1690" y="32709"/>
                    <a:pt x="1690" y="32755"/>
                    <a:pt x="1690" y="32801"/>
                  </a:cubicBezTo>
                  <a:cubicBezTo>
                    <a:pt x="1690" y="32801"/>
                    <a:pt x="1690" y="32892"/>
                    <a:pt x="1690" y="32892"/>
                  </a:cubicBezTo>
                  <a:cubicBezTo>
                    <a:pt x="1690" y="32937"/>
                    <a:pt x="1690" y="32983"/>
                    <a:pt x="1690" y="33052"/>
                  </a:cubicBezTo>
                  <a:lnTo>
                    <a:pt x="1690" y="33097"/>
                  </a:lnTo>
                  <a:cubicBezTo>
                    <a:pt x="1712" y="33166"/>
                    <a:pt x="1712" y="33234"/>
                    <a:pt x="1712" y="33326"/>
                  </a:cubicBezTo>
                  <a:lnTo>
                    <a:pt x="1712" y="33371"/>
                  </a:lnTo>
                  <a:cubicBezTo>
                    <a:pt x="1735" y="33417"/>
                    <a:pt x="1735" y="33485"/>
                    <a:pt x="1735" y="33554"/>
                  </a:cubicBezTo>
                  <a:lnTo>
                    <a:pt x="1758" y="33599"/>
                  </a:lnTo>
                  <a:cubicBezTo>
                    <a:pt x="1758" y="33668"/>
                    <a:pt x="1781" y="33714"/>
                    <a:pt x="1781" y="33782"/>
                  </a:cubicBezTo>
                  <a:lnTo>
                    <a:pt x="1781" y="33828"/>
                  </a:lnTo>
                  <a:cubicBezTo>
                    <a:pt x="1804" y="33896"/>
                    <a:pt x="1827" y="33987"/>
                    <a:pt x="1849" y="34056"/>
                  </a:cubicBezTo>
                  <a:cubicBezTo>
                    <a:pt x="1849" y="34079"/>
                    <a:pt x="1849" y="34102"/>
                    <a:pt x="1849" y="34102"/>
                  </a:cubicBezTo>
                  <a:cubicBezTo>
                    <a:pt x="1872" y="34170"/>
                    <a:pt x="1872" y="34239"/>
                    <a:pt x="1895" y="34307"/>
                  </a:cubicBezTo>
                  <a:lnTo>
                    <a:pt x="1918" y="34353"/>
                  </a:lnTo>
                  <a:cubicBezTo>
                    <a:pt x="1941" y="34421"/>
                    <a:pt x="1963" y="34490"/>
                    <a:pt x="1963" y="34558"/>
                  </a:cubicBezTo>
                  <a:lnTo>
                    <a:pt x="1986" y="34604"/>
                  </a:lnTo>
                  <a:cubicBezTo>
                    <a:pt x="2055" y="34764"/>
                    <a:pt x="2100" y="34923"/>
                    <a:pt x="2169" y="35083"/>
                  </a:cubicBezTo>
                  <a:lnTo>
                    <a:pt x="2192" y="35106"/>
                  </a:lnTo>
                  <a:lnTo>
                    <a:pt x="3789" y="34421"/>
                  </a:lnTo>
                  <a:lnTo>
                    <a:pt x="2192" y="35129"/>
                  </a:lnTo>
                  <a:cubicBezTo>
                    <a:pt x="2215" y="35197"/>
                    <a:pt x="2260" y="35266"/>
                    <a:pt x="2283" y="35334"/>
                  </a:cubicBezTo>
                  <a:lnTo>
                    <a:pt x="2306" y="35380"/>
                  </a:lnTo>
                  <a:cubicBezTo>
                    <a:pt x="2717" y="36202"/>
                    <a:pt x="3310" y="37023"/>
                    <a:pt x="4086" y="37776"/>
                  </a:cubicBezTo>
                  <a:cubicBezTo>
                    <a:pt x="4406" y="38096"/>
                    <a:pt x="4862" y="38279"/>
                    <a:pt x="5319" y="38279"/>
                  </a:cubicBezTo>
                  <a:lnTo>
                    <a:pt x="27642" y="38279"/>
                  </a:lnTo>
                  <a:cubicBezTo>
                    <a:pt x="27870" y="38279"/>
                    <a:pt x="28121" y="38233"/>
                    <a:pt x="28327" y="38142"/>
                  </a:cubicBezTo>
                  <a:lnTo>
                    <a:pt x="36384" y="34672"/>
                  </a:lnTo>
                  <a:cubicBezTo>
                    <a:pt x="36932" y="34444"/>
                    <a:pt x="37343" y="33987"/>
                    <a:pt x="37434" y="33394"/>
                  </a:cubicBezTo>
                  <a:cubicBezTo>
                    <a:pt x="37548" y="32823"/>
                    <a:pt x="37366" y="32230"/>
                    <a:pt x="36955" y="31842"/>
                  </a:cubicBezTo>
                  <a:cubicBezTo>
                    <a:pt x="36932" y="31796"/>
                    <a:pt x="36841" y="31705"/>
                    <a:pt x="36749" y="31568"/>
                  </a:cubicBezTo>
                  <a:cubicBezTo>
                    <a:pt x="36726" y="31522"/>
                    <a:pt x="36704" y="31500"/>
                    <a:pt x="36704" y="31477"/>
                  </a:cubicBezTo>
                  <a:cubicBezTo>
                    <a:pt x="36704" y="31477"/>
                    <a:pt x="36635" y="31363"/>
                    <a:pt x="36635" y="31363"/>
                  </a:cubicBezTo>
                  <a:lnTo>
                    <a:pt x="36589" y="31294"/>
                  </a:lnTo>
                  <a:lnTo>
                    <a:pt x="36567" y="31248"/>
                  </a:lnTo>
                  <a:lnTo>
                    <a:pt x="36544" y="31157"/>
                  </a:lnTo>
                  <a:cubicBezTo>
                    <a:pt x="36521" y="31134"/>
                    <a:pt x="36521" y="31111"/>
                    <a:pt x="36498" y="31089"/>
                  </a:cubicBezTo>
                  <a:lnTo>
                    <a:pt x="36475" y="30997"/>
                  </a:lnTo>
                  <a:cubicBezTo>
                    <a:pt x="36453" y="30975"/>
                    <a:pt x="36453" y="30929"/>
                    <a:pt x="36453" y="30906"/>
                  </a:cubicBezTo>
                  <a:cubicBezTo>
                    <a:pt x="36453" y="30906"/>
                    <a:pt x="36430" y="30838"/>
                    <a:pt x="36430" y="30815"/>
                  </a:cubicBezTo>
                  <a:lnTo>
                    <a:pt x="36407" y="30792"/>
                  </a:lnTo>
                  <a:cubicBezTo>
                    <a:pt x="36407" y="30769"/>
                    <a:pt x="36407" y="30746"/>
                    <a:pt x="36407" y="30723"/>
                  </a:cubicBezTo>
                  <a:cubicBezTo>
                    <a:pt x="36407" y="30723"/>
                    <a:pt x="36407" y="30701"/>
                    <a:pt x="36407" y="30701"/>
                  </a:cubicBezTo>
                  <a:cubicBezTo>
                    <a:pt x="36407" y="30678"/>
                    <a:pt x="36407" y="30655"/>
                    <a:pt x="36384" y="30632"/>
                  </a:cubicBezTo>
                  <a:lnTo>
                    <a:pt x="36384" y="30609"/>
                  </a:lnTo>
                  <a:cubicBezTo>
                    <a:pt x="36384" y="30586"/>
                    <a:pt x="36384" y="30564"/>
                    <a:pt x="36384" y="30541"/>
                  </a:cubicBezTo>
                  <a:lnTo>
                    <a:pt x="36384" y="30518"/>
                  </a:lnTo>
                  <a:cubicBezTo>
                    <a:pt x="36384" y="30495"/>
                    <a:pt x="36384" y="30472"/>
                    <a:pt x="36384" y="30450"/>
                  </a:cubicBezTo>
                  <a:cubicBezTo>
                    <a:pt x="36384" y="30450"/>
                    <a:pt x="36384" y="30427"/>
                    <a:pt x="36384" y="30427"/>
                  </a:cubicBezTo>
                  <a:cubicBezTo>
                    <a:pt x="36384" y="30404"/>
                    <a:pt x="36384" y="30381"/>
                    <a:pt x="36384" y="30335"/>
                  </a:cubicBezTo>
                  <a:cubicBezTo>
                    <a:pt x="36384" y="30335"/>
                    <a:pt x="36407" y="30335"/>
                    <a:pt x="36407" y="30313"/>
                  </a:cubicBezTo>
                  <a:cubicBezTo>
                    <a:pt x="36407" y="30290"/>
                    <a:pt x="36407" y="30267"/>
                    <a:pt x="36407" y="30244"/>
                  </a:cubicBezTo>
                  <a:lnTo>
                    <a:pt x="36407" y="30221"/>
                  </a:lnTo>
                  <a:cubicBezTo>
                    <a:pt x="36430" y="30198"/>
                    <a:pt x="36430" y="30176"/>
                    <a:pt x="36430" y="30153"/>
                  </a:cubicBezTo>
                  <a:cubicBezTo>
                    <a:pt x="36430" y="30130"/>
                    <a:pt x="36430" y="30130"/>
                    <a:pt x="36430" y="30130"/>
                  </a:cubicBezTo>
                  <a:lnTo>
                    <a:pt x="36453" y="30084"/>
                  </a:lnTo>
                  <a:cubicBezTo>
                    <a:pt x="36453" y="30062"/>
                    <a:pt x="36453" y="30039"/>
                    <a:pt x="36475" y="30039"/>
                  </a:cubicBezTo>
                  <a:cubicBezTo>
                    <a:pt x="36475" y="30016"/>
                    <a:pt x="36475" y="30016"/>
                    <a:pt x="36475" y="30016"/>
                  </a:cubicBezTo>
                  <a:cubicBezTo>
                    <a:pt x="36475" y="29970"/>
                    <a:pt x="36498" y="29947"/>
                    <a:pt x="36498" y="29925"/>
                  </a:cubicBezTo>
                  <a:lnTo>
                    <a:pt x="36521" y="29879"/>
                  </a:lnTo>
                  <a:cubicBezTo>
                    <a:pt x="36544" y="29856"/>
                    <a:pt x="36544" y="29810"/>
                    <a:pt x="36567" y="29788"/>
                  </a:cubicBezTo>
                  <a:lnTo>
                    <a:pt x="36589" y="29765"/>
                  </a:lnTo>
                  <a:cubicBezTo>
                    <a:pt x="36612" y="29719"/>
                    <a:pt x="36612" y="29673"/>
                    <a:pt x="36635" y="29651"/>
                  </a:cubicBezTo>
                  <a:lnTo>
                    <a:pt x="36658" y="29628"/>
                  </a:lnTo>
                  <a:cubicBezTo>
                    <a:pt x="36749" y="29468"/>
                    <a:pt x="36863" y="29308"/>
                    <a:pt x="37000" y="29148"/>
                  </a:cubicBezTo>
                  <a:cubicBezTo>
                    <a:pt x="37457" y="28646"/>
                    <a:pt x="37571" y="27893"/>
                    <a:pt x="37297" y="27254"/>
                  </a:cubicBezTo>
                  <a:cubicBezTo>
                    <a:pt x="37183" y="27026"/>
                    <a:pt x="37046" y="26820"/>
                    <a:pt x="36863" y="26661"/>
                  </a:cubicBezTo>
                  <a:cubicBezTo>
                    <a:pt x="36863" y="26615"/>
                    <a:pt x="36841" y="26546"/>
                    <a:pt x="36841" y="26501"/>
                  </a:cubicBezTo>
                  <a:cubicBezTo>
                    <a:pt x="36841" y="26455"/>
                    <a:pt x="36841" y="26432"/>
                    <a:pt x="36841" y="26409"/>
                  </a:cubicBezTo>
                  <a:cubicBezTo>
                    <a:pt x="36818" y="26318"/>
                    <a:pt x="36818" y="26250"/>
                    <a:pt x="36795" y="26158"/>
                  </a:cubicBezTo>
                  <a:cubicBezTo>
                    <a:pt x="36795" y="26136"/>
                    <a:pt x="36795" y="26136"/>
                    <a:pt x="36795" y="26113"/>
                  </a:cubicBezTo>
                  <a:cubicBezTo>
                    <a:pt x="36795" y="26021"/>
                    <a:pt x="36772" y="25930"/>
                    <a:pt x="36749" y="25839"/>
                  </a:cubicBezTo>
                  <a:lnTo>
                    <a:pt x="36726" y="25793"/>
                  </a:lnTo>
                  <a:cubicBezTo>
                    <a:pt x="36726" y="25679"/>
                    <a:pt x="36704" y="25588"/>
                    <a:pt x="36681" y="25519"/>
                  </a:cubicBezTo>
                  <a:cubicBezTo>
                    <a:pt x="36293" y="24150"/>
                    <a:pt x="35494" y="23305"/>
                    <a:pt x="35266" y="23077"/>
                  </a:cubicBezTo>
                  <a:lnTo>
                    <a:pt x="35243" y="23054"/>
                  </a:lnTo>
                  <a:cubicBezTo>
                    <a:pt x="34969" y="22780"/>
                    <a:pt x="34626" y="22620"/>
                    <a:pt x="34261" y="22575"/>
                  </a:cubicBezTo>
                  <a:lnTo>
                    <a:pt x="33965" y="22525"/>
                  </a:lnTo>
                  <a:lnTo>
                    <a:pt x="33965" y="22525"/>
                  </a:lnTo>
                  <a:cubicBezTo>
                    <a:pt x="33987" y="22413"/>
                    <a:pt x="33988" y="22323"/>
                    <a:pt x="34010" y="22255"/>
                  </a:cubicBezTo>
                  <a:cubicBezTo>
                    <a:pt x="34010" y="22232"/>
                    <a:pt x="34010" y="22187"/>
                    <a:pt x="34010" y="22187"/>
                  </a:cubicBezTo>
                  <a:cubicBezTo>
                    <a:pt x="34010" y="22073"/>
                    <a:pt x="34033" y="21959"/>
                    <a:pt x="34033" y="21867"/>
                  </a:cubicBezTo>
                  <a:cubicBezTo>
                    <a:pt x="34033" y="21844"/>
                    <a:pt x="34033" y="21822"/>
                    <a:pt x="34033" y="21799"/>
                  </a:cubicBezTo>
                  <a:lnTo>
                    <a:pt x="32275" y="21753"/>
                  </a:lnTo>
                  <a:lnTo>
                    <a:pt x="34033" y="21776"/>
                  </a:lnTo>
                  <a:cubicBezTo>
                    <a:pt x="34033" y="21685"/>
                    <a:pt x="34033" y="21616"/>
                    <a:pt x="34033" y="21502"/>
                  </a:cubicBezTo>
                  <a:lnTo>
                    <a:pt x="34033" y="21456"/>
                  </a:lnTo>
                  <a:cubicBezTo>
                    <a:pt x="34033" y="21365"/>
                    <a:pt x="34033" y="21274"/>
                    <a:pt x="34010" y="21160"/>
                  </a:cubicBezTo>
                  <a:lnTo>
                    <a:pt x="34010" y="21091"/>
                  </a:lnTo>
                  <a:cubicBezTo>
                    <a:pt x="34010" y="21000"/>
                    <a:pt x="33987" y="20931"/>
                    <a:pt x="33987" y="20840"/>
                  </a:cubicBezTo>
                  <a:cubicBezTo>
                    <a:pt x="33987" y="20817"/>
                    <a:pt x="33965" y="20817"/>
                    <a:pt x="33965" y="20794"/>
                  </a:cubicBezTo>
                  <a:cubicBezTo>
                    <a:pt x="33965" y="20703"/>
                    <a:pt x="33942" y="20612"/>
                    <a:pt x="33919" y="20521"/>
                  </a:cubicBezTo>
                  <a:lnTo>
                    <a:pt x="33896" y="20452"/>
                  </a:lnTo>
                  <a:cubicBezTo>
                    <a:pt x="33896" y="20361"/>
                    <a:pt x="33873" y="20269"/>
                    <a:pt x="33850" y="20201"/>
                  </a:cubicBezTo>
                  <a:cubicBezTo>
                    <a:pt x="33508" y="18946"/>
                    <a:pt x="32800" y="18124"/>
                    <a:pt x="32481" y="17804"/>
                  </a:cubicBezTo>
                  <a:cubicBezTo>
                    <a:pt x="32481" y="17782"/>
                    <a:pt x="32458" y="17759"/>
                    <a:pt x="32435" y="17759"/>
                  </a:cubicBezTo>
                  <a:cubicBezTo>
                    <a:pt x="32435" y="17736"/>
                    <a:pt x="32390" y="17690"/>
                    <a:pt x="32367" y="17690"/>
                  </a:cubicBezTo>
                  <a:cubicBezTo>
                    <a:pt x="32116" y="17462"/>
                    <a:pt x="31796" y="17302"/>
                    <a:pt x="31431" y="17257"/>
                  </a:cubicBezTo>
                  <a:lnTo>
                    <a:pt x="25999" y="16503"/>
                  </a:lnTo>
                  <a:cubicBezTo>
                    <a:pt x="25976" y="16229"/>
                    <a:pt x="25953" y="15955"/>
                    <a:pt x="25907" y="15727"/>
                  </a:cubicBezTo>
                  <a:cubicBezTo>
                    <a:pt x="27048" y="14244"/>
                    <a:pt x="27665" y="12418"/>
                    <a:pt x="27665" y="10523"/>
                  </a:cubicBezTo>
                  <a:cubicBezTo>
                    <a:pt x="27665" y="9268"/>
                    <a:pt x="27414" y="8058"/>
                    <a:pt x="26889" y="6940"/>
                  </a:cubicBezTo>
                  <a:cubicBezTo>
                    <a:pt x="26934" y="6894"/>
                    <a:pt x="26980" y="6848"/>
                    <a:pt x="27026" y="6803"/>
                  </a:cubicBezTo>
                  <a:cubicBezTo>
                    <a:pt x="27071" y="6757"/>
                    <a:pt x="27117" y="6688"/>
                    <a:pt x="27163" y="6620"/>
                  </a:cubicBezTo>
                  <a:cubicBezTo>
                    <a:pt x="27185" y="6574"/>
                    <a:pt x="27231" y="6529"/>
                    <a:pt x="27254" y="6483"/>
                  </a:cubicBezTo>
                  <a:cubicBezTo>
                    <a:pt x="27300" y="6415"/>
                    <a:pt x="27345" y="6346"/>
                    <a:pt x="27368" y="6255"/>
                  </a:cubicBezTo>
                  <a:cubicBezTo>
                    <a:pt x="27391" y="6209"/>
                    <a:pt x="27414" y="6163"/>
                    <a:pt x="27437" y="6118"/>
                  </a:cubicBezTo>
                  <a:cubicBezTo>
                    <a:pt x="27482" y="6049"/>
                    <a:pt x="27505" y="5981"/>
                    <a:pt x="27528" y="5890"/>
                  </a:cubicBezTo>
                  <a:cubicBezTo>
                    <a:pt x="27551" y="5867"/>
                    <a:pt x="27551" y="5821"/>
                    <a:pt x="27573" y="5753"/>
                  </a:cubicBezTo>
                  <a:cubicBezTo>
                    <a:pt x="27573" y="5707"/>
                    <a:pt x="27596" y="5661"/>
                    <a:pt x="27619" y="5593"/>
                  </a:cubicBezTo>
                  <a:cubicBezTo>
                    <a:pt x="27619" y="5570"/>
                    <a:pt x="27619" y="5524"/>
                    <a:pt x="27642" y="5479"/>
                  </a:cubicBezTo>
                  <a:cubicBezTo>
                    <a:pt x="27642" y="5433"/>
                    <a:pt x="27642" y="5410"/>
                    <a:pt x="27642" y="5365"/>
                  </a:cubicBezTo>
                  <a:cubicBezTo>
                    <a:pt x="27779" y="4429"/>
                    <a:pt x="27482" y="3310"/>
                    <a:pt x="26889" y="2352"/>
                  </a:cubicBezTo>
                  <a:cubicBezTo>
                    <a:pt x="26843" y="1781"/>
                    <a:pt x="26569" y="1210"/>
                    <a:pt x="26181" y="800"/>
                  </a:cubicBezTo>
                  <a:cubicBezTo>
                    <a:pt x="25725" y="297"/>
                    <a:pt x="25063" y="1"/>
                    <a:pt x="24309"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5588331" y="1400528"/>
              <a:ext cx="1088605" cy="273814"/>
            </a:xfrm>
            <a:custGeom>
              <a:avLst/>
              <a:gdLst/>
              <a:ahLst/>
              <a:cxnLst/>
              <a:rect l="l" t="t" r="r" b="b"/>
              <a:pathLst>
                <a:path w="33942" h="8538" extrusionOk="0">
                  <a:moveTo>
                    <a:pt x="33941" y="0"/>
                  </a:moveTo>
                  <a:lnTo>
                    <a:pt x="11504" y="92"/>
                  </a:lnTo>
                  <a:lnTo>
                    <a:pt x="2602" y="2214"/>
                  </a:lnTo>
                  <a:cubicBezTo>
                    <a:pt x="2602" y="2214"/>
                    <a:pt x="0" y="5090"/>
                    <a:pt x="3561" y="8537"/>
                  </a:cubicBezTo>
                  <a:lnTo>
                    <a:pt x="25884" y="8537"/>
                  </a:lnTo>
                  <a:lnTo>
                    <a:pt x="33941" y="5090"/>
                  </a:lnTo>
                  <a:cubicBezTo>
                    <a:pt x="33941" y="5090"/>
                    <a:pt x="31545" y="2694"/>
                    <a:pt x="33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5588331" y="1400528"/>
              <a:ext cx="1088605" cy="273814"/>
            </a:xfrm>
            <a:custGeom>
              <a:avLst/>
              <a:gdLst/>
              <a:ahLst/>
              <a:cxnLst/>
              <a:rect l="l" t="t" r="r" b="b"/>
              <a:pathLst>
                <a:path w="33942" h="8538" extrusionOk="0">
                  <a:moveTo>
                    <a:pt x="33941" y="0"/>
                  </a:moveTo>
                  <a:lnTo>
                    <a:pt x="22871" y="46"/>
                  </a:lnTo>
                  <a:lnTo>
                    <a:pt x="11504" y="92"/>
                  </a:lnTo>
                  <a:lnTo>
                    <a:pt x="2602" y="2214"/>
                  </a:lnTo>
                  <a:cubicBezTo>
                    <a:pt x="2602" y="2214"/>
                    <a:pt x="0" y="5090"/>
                    <a:pt x="3561" y="8537"/>
                  </a:cubicBezTo>
                  <a:lnTo>
                    <a:pt x="25884" y="8537"/>
                  </a:lnTo>
                  <a:cubicBezTo>
                    <a:pt x="20999" y="4862"/>
                    <a:pt x="25952" y="2214"/>
                    <a:pt x="25952" y="2214"/>
                  </a:cubicBezTo>
                  <a:lnTo>
                    <a:pt x="33827" y="137"/>
                  </a:lnTo>
                  <a:cubicBezTo>
                    <a:pt x="33850" y="92"/>
                    <a:pt x="33896" y="46"/>
                    <a:pt x="33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5669568" y="1400528"/>
              <a:ext cx="1007365" cy="73216"/>
            </a:xfrm>
            <a:custGeom>
              <a:avLst/>
              <a:gdLst/>
              <a:ahLst/>
              <a:cxnLst/>
              <a:rect l="l" t="t" r="r" b="b"/>
              <a:pathLst>
                <a:path w="31409" h="2283" extrusionOk="0">
                  <a:moveTo>
                    <a:pt x="31408" y="0"/>
                  </a:moveTo>
                  <a:lnTo>
                    <a:pt x="20338" y="46"/>
                  </a:lnTo>
                  <a:lnTo>
                    <a:pt x="8971" y="92"/>
                  </a:lnTo>
                  <a:lnTo>
                    <a:pt x="69" y="2214"/>
                  </a:lnTo>
                  <a:cubicBezTo>
                    <a:pt x="69" y="2214"/>
                    <a:pt x="46" y="2237"/>
                    <a:pt x="1" y="2283"/>
                  </a:cubicBezTo>
                  <a:lnTo>
                    <a:pt x="23305" y="2283"/>
                  </a:lnTo>
                  <a:cubicBezTo>
                    <a:pt x="23374" y="2237"/>
                    <a:pt x="23419" y="2214"/>
                    <a:pt x="23419" y="2214"/>
                  </a:cubicBezTo>
                  <a:lnTo>
                    <a:pt x="31294" y="137"/>
                  </a:lnTo>
                  <a:cubicBezTo>
                    <a:pt x="31317" y="92"/>
                    <a:pt x="31363" y="46"/>
                    <a:pt x="31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5669568" y="1400528"/>
              <a:ext cx="1007365" cy="73216"/>
            </a:xfrm>
            <a:custGeom>
              <a:avLst/>
              <a:gdLst/>
              <a:ahLst/>
              <a:cxnLst/>
              <a:rect l="l" t="t" r="r" b="b"/>
              <a:pathLst>
                <a:path w="31409" h="2283" extrusionOk="0">
                  <a:moveTo>
                    <a:pt x="31408" y="0"/>
                  </a:moveTo>
                  <a:lnTo>
                    <a:pt x="69" y="2214"/>
                  </a:lnTo>
                  <a:cubicBezTo>
                    <a:pt x="69" y="2214"/>
                    <a:pt x="46" y="2237"/>
                    <a:pt x="1" y="2283"/>
                  </a:cubicBezTo>
                  <a:lnTo>
                    <a:pt x="23305" y="2283"/>
                  </a:lnTo>
                  <a:cubicBezTo>
                    <a:pt x="23374" y="2237"/>
                    <a:pt x="23419" y="2214"/>
                    <a:pt x="23419" y="2214"/>
                  </a:cubicBezTo>
                  <a:lnTo>
                    <a:pt x="31294" y="137"/>
                  </a:lnTo>
                  <a:cubicBezTo>
                    <a:pt x="31317" y="92"/>
                    <a:pt x="31363" y="46"/>
                    <a:pt x="3140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5640287" y="1531570"/>
              <a:ext cx="724037" cy="87134"/>
            </a:xfrm>
            <a:custGeom>
              <a:avLst/>
              <a:gdLst/>
              <a:ahLst/>
              <a:cxnLst/>
              <a:rect l="l" t="t" r="r" b="b"/>
              <a:pathLst>
                <a:path w="22575" h="2717" extrusionOk="0">
                  <a:moveTo>
                    <a:pt x="138" y="0"/>
                  </a:moveTo>
                  <a:cubicBezTo>
                    <a:pt x="1" y="753"/>
                    <a:pt x="46" y="1689"/>
                    <a:pt x="594" y="2716"/>
                  </a:cubicBezTo>
                  <a:lnTo>
                    <a:pt x="22575" y="2716"/>
                  </a:lnTo>
                  <a:cubicBezTo>
                    <a:pt x="21936" y="1666"/>
                    <a:pt x="22027" y="731"/>
                    <a:pt x="22415" y="0"/>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6370871" y="1424677"/>
              <a:ext cx="292116" cy="218910"/>
            </a:xfrm>
            <a:custGeom>
              <a:avLst/>
              <a:gdLst/>
              <a:ahLst/>
              <a:cxnLst/>
              <a:rect l="l" t="t" r="r" b="b"/>
              <a:pathLst>
                <a:path w="9108" h="6826" extrusionOk="0">
                  <a:moveTo>
                    <a:pt x="8993" y="1"/>
                  </a:moveTo>
                  <a:cubicBezTo>
                    <a:pt x="7190" y="617"/>
                    <a:pt x="1621" y="2306"/>
                    <a:pt x="1621" y="2306"/>
                  </a:cubicBezTo>
                  <a:cubicBezTo>
                    <a:pt x="1621" y="2306"/>
                    <a:pt x="0" y="3333"/>
                    <a:pt x="525" y="5045"/>
                  </a:cubicBezTo>
                  <a:cubicBezTo>
                    <a:pt x="1050" y="6780"/>
                    <a:pt x="1872" y="6825"/>
                    <a:pt x="1872" y="6825"/>
                  </a:cubicBezTo>
                  <a:lnTo>
                    <a:pt x="9108" y="3790"/>
                  </a:lnTo>
                  <a:cubicBezTo>
                    <a:pt x="8628" y="3036"/>
                    <a:pt x="8012" y="1598"/>
                    <a:pt x="8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6370871" y="1424677"/>
              <a:ext cx="288460" cy="214516"/>
            </a:xfrm>
            <a:custGeom>
              <a:avLst/>
              <a:gdLst/>
              <a:ahLst/>
              <a:cxnLst/>
              <a:rect l="l" t="t" r="r" b="b"/>
              <a:pathLst>
                <a:path w="8994" h="6689" extrusionOk="0">
                  <a:moveTo>
                    <a:pt x="8993" y="1"/>
                  </a:moveTo>
                  <a:lnTo>
                    <a:pt x="8993" y="1"/>
                  </a:lnTo>
                  <a:cubicBezTo>
                    <a:pt x="7190" y="617"/>
                    <a:pt x="1621" y="2306"/>
                    <a:pt x="1621" y="2306"/>
                  </a:cubicBezTo>
                  <a:cubicBezTo>
                    <a:pt x="1621" y="2306"/>
                    <a:pt x="0" y="3333"/>
                    <a:pt x="525" y="5045"/>
                  </a:cubicBezTo>
                  <a:cubicBezTo>
                    <a:pt x="845" y="6072"/>
                    <a:pt x="1256" y="6506"/>
                    <a:pt x="1552" y="6688"/>
                  </a:cubicBezTo>
                  <a:cubicBezTo>
                    <a:pt x="457" y="5159"/>
                    <a:pt x="1735" y="2899"/>
                    <a:pt x="1735" y="2899"/>
                  </a:cubicBezTo>
                  <a:lnTo>
                    <a:pt x="8697" y="594"/>
                  </a:lnTo>
                  <a:cubicBezTo>
                    <a:pt x="8765" y="411"/>
                    <a:pt x="8857" y="206"/>
                    <a:pt x="8993"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6464551" y="1450302"/>
              <a:ext cx="183070" cy="59458"/>
            </a:xfrm>
            <a:custGeom>
              <a:avLst/>
              <a:gdLst/>
              <a:ahLst/>
              <a:cxnLst/>
              <a:rect l="l" t="t" r="r" b="b"/>
              <a:pathLst>
                <a:path w="5708" h="1854" extrusionOk="0">
                  <a:moveTo>
                    <a:pt x="5707" y="1"/>
                  </a:moveTo>
                  <a:lnTo>
                    <a:pt x="5707" y="1"/>
                  </a:lnTo>
                  <a:cubicBezTo>
                    <a:pt x="5547" y="46"/>
                    <a:pt x="5388" y="92"/>
                    <a:pt x="5228" y="137"/>
                  </a:cubicBezTo>
                  <a:cubicBezTo>
                    <a:pt x="4361" y="411"/>
                    <a:pt x="3493" y="685"/>
                    <a:pt x="3493" y="685"/>
                  </a:cubicBezTo>
                  <a:cubicBezTo>
                    <a:pt x="3493" y="685"/>
                    <a:pt x="2603" y="959"/>
                    <a:pt x="1736" y="1233"/>
                  </a:cubicBezTo>
                  <a:cubicBezTo>
                    <a:pt x="1302" y="1393"/>
                    <a:pt x="868" y="1530"/>
                    <a:pt x="549" y="1644"/>
                  </a:cubicBezTo>
                  <a:cubicBezTo>
                    <a:pt x="206" y="1758"/>
                    <a:pt x="1" y="1849"/>
                    <a:pt x="1" y="1849"/>
                  </a:cubicBezTo>
                  <a:cubicBezTo>
                    <a:pt x="1" y="1852"/>
                    <a:pt x="5" y="1854"/>
                    <a:pt x="13" y="1854"/>
                  </a:cubicBezTo>
                  <a:cubicBezTo>
                    <a:pt x="64" y="1854"/>
                    <a:pt x="275" y="1795"/>
                    <a:pt x="572" y="1735"/>
                  </a:cubicBezTo>
                  <a:cubicBezTo>
                    <a:pt x="891" y="1644"/>
                    <a:pt x="1348" y="1507"/>
                    <a:pt x="1781" y="1393"/>
                  </a:cubicBezTo>
                  <a:cubicBezTo>
                    <a:pt x="2671" y="1142"/>
                    <a:pt x="3562" y="891"/>
                    <a:pt x="3562" y="891"/>
                  </a:cubicBezTo>
                  <a:cubicBezTo>
                    <a:pt x="3562" y="891"/>
                    <a:pt x="4406" y="594"/>
                    <a:pt x="5274" y="297"/>
                  </a:cubicBezTo>
                  <a:cubicBezTo>
                    <a:pt x="5411" y="252"/>
                    <a:pt x="5525" y="206"/>
                    <a:pt x="5662" y="160"/>
                  </a:cubicBezTo>
                  <a:cubicBezTo>
                    <a:pt x="5662" y="115"/>
                    <a:pt x="5684" y="46"/>
                    <a:pt x="5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6384757" y="1512520"/>
              <a:ext cx="141344" cy="62248"/>
            </a:xfrm>
            <a:custGeom>
              <a:avLst/>
              <a:gdLst/>
              <a:ahLst/>
              <a:cxnLst/>
              <a:rect l="l" t="t" r="r" b="b"/>
              <a:pathLst>
                <a:path w="4407" h="1941" extrusionOk="0">
                  <a:moveTo>
                    <a:pt x="4406" y="1"/>
                  </a:moveTo>
                  <a:cubicBezTo>
                    <a:pt x="4406" y="1"/>
                    <a:pt x="4224" y="69"/>
                    <a:pt x="3973" y="160"/>
                  </a:cubicBezTo>
                  <a:cubicBezTo>
                    <a:pt x="3699" y="275"/>
                    <a:pt x="3356" y="434"/>
                    <a:pt x="3014" y="571"/>
                  </a:cubicBezTo>
                  <a:cubicBezTo>
                    <a:pt x="2329" y="868"/>
                    <a:pt x="1622" y="1142"/>
                    <a:pt x="1622" y="1142"/>
                  </a:cubicBezTo>
                  <a:lnTo>
                    <a:pt x="1211" y="1325"/>
                  </a:lnTo>
                  <a:cubicBezTo>
                    <a:pt x="937" y="1439"/>
                    <a:pt x="594" y="1576"/>
                    <a:pt x="252" y="1713"/>
                  </a:cubicBezTo>
                  <a:cubicBezTo>
                    <a:pt x="161" y="1735"/>
                    <a:pt x="92" y="1781"/>
                    <a:pt x="1" y="1804"/>
                  </a:cubicBezTo>
                  <a:cubicBezTo>
                    <a:pt x="1" y="1850"/>
                    <a:pt x="1" y="1895"/>
                    <a:pt x="1" y="1941"/>
                  </a:cubicBezTo>
                  <a:cubicBezTo>
                    <a:pt x="115" y="1918"/>
                    <a:pt x="206" y="1895"/>
                    <a:pt x="298" y="1850"/>
                  </a:cubicBezTo>
                  <a:cubicBezTo>
                    <a:pt x="663" y="1735"/>
                    <a:pt x="1005" y="1621"/>
                    <a:pt x="1279" y="1507"/>
                  </a:cubicBezTo>
                  <a:cubicBezTo>
                    <a:pt x="1530" y="1416"/>
                    <a:pt x="1713" y="1347"/>
                    <a:pt x="1713" y="1347"/>
                  </a:cubicBezTo>
                  <a:cubicBezTo>
                    <a:pt x="1713" y="1347"/>
                    <a:pt x="2398" y="1051"/>
                    <a:pt x="3082" y="708"/>
                  </a:cubicBezTo>
                  <a:cubicBezTo>
                    <a:pt x="3425" y="548"/>
                    <a:pt x="3744" y="389"/>
                    <a:pt x="3995" y="252"/>
                  </a:cubicBezTo>
                  <a:cubicBezTo>
                    <a:pt x="4246" y="115"/>
                    <a:pt x="4406" y="24"/>
                    <a:pt x="4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6461632" y="1486895"/>
              <a:ext cx="181594" cy="71933"/>
            </a:xfrm>
            <a:custGeom>
              <a:avLst/>
              <a:gdLst/>
              <a:ahLst/>
              <a:cxnLst/>
              <a:rect l="l" t="t" r="r" b="b"/>
              <a:pathLst>
                <a:path w="5662" h="2243" extrusionOk="0">
                  <a:moveTo>
                    <a:pt x="5638" y="1"/>
                  </a:moveTo>
                  <a:cubicBezTo>
                    <a:pt x="5570" y="46"/>
                    <a:pt x="5479" y="92"/>
                    <a:pt x="5410" y="115"/>
                  </a:cubicBezTo>
                  <a:cubicBezTo>
                    <a:pt x="4497" y="480"/>
                    <a:pt x="3607" y="823"/>
                    <a:pt x="3607" y="823"/>
                  </a:cubicBezTo>
                  <a:cubicBezTo>
                    <a:pt x="3607" y="823"/>
                    <a:pt x="2694" y="1165"/>
                    <a:pt x="1804" y="1530"/>
                  </a:cubicBezTo>
                  <a:cubicBezTo>
                    <a:pt x="1347" y="1690"/>
                    <a:pt x="891" y="1872"/>
                    <a:pt x="548" y="2009"/>
                  </a:cubicBezTo>
                  <a:cubicBezTo>
                    <a:pt x="206" y="2146"/>
                    <a:pt x="1" y="2238"/>
                    <a:pt x="1" y="2238"/>
                  </a:cubicBezTo>
                  <a:cubicBezTo>
                    <a:pt x="1" y="2241"/>
                    <a:pt x="4" y="2242"/>
                    <a:pt x="12" y="2242"/>
                  </a:cubicBezTo>
                  <a:cubicBezTo>
                    <a:pt x="61" y="2242"/>
                    <a:pt x="273" y="2177"/>
                    <a:pt x="571" y="2078"/>
                  </a:cubicBezTo>
                  <a:cubicBezTo>
                    <a:pt x="936" y="1964"/>
                    <a:pt x="1393" y="1827"/>
                    <a:pt x="1849" y="1667"/>
                  </a:cubicBezTo>
                  <a:cubicBezTo>
                    <a:pt x="2762" y="1347"/>
                    <a:pt x="3676" y="1028"/>
                    <a:pt x="3676" y="1028"/>
                  </a:cubicBezTo>
                  <a:cubicBezTo>
                    <a:pt x="3676" y="1028"/>
                    <a:pt x="4566" y="640"/>
                    <a:pt x="5456" y="252"/>
                  </a:cubicBezTo>
                  <a:cubicBezTo>
                    <a:pt x="5524" y="229"/>
                    <a:pt x="5593" y="183"/>
                    <a:pt x="5661" y="161"/>
                  </a:cubicBezTo>
                  <a:cubicBezTo>
                    <a:pt x="5661" y="115"/>
                    <a:pt x="5638" y="69"/>
                    <a:pt x="56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6445532" y="1543212"/>
              <a:ext cx="148624" cy="55802"/>
            </a:xfrm>
            <a:custGeom>
              <a:avLst/>
              <a:gdLst/>
              <a:ahLst/>
              <a:cxnLst/>
              <a:rect l="l" t="t" r="r" b="b"/>
              <a:pathLst>
                <a:path w="4634" h="1740" extrusionOk="0">
                  <a:moveTo>
                    <a:pt x="4607" y="1"/>
                  </a:moveTo>
                  <a:cubicBezTo>
                    <a:pt x="4550" y="1"/>
                    <a:pt x="3988" y="195"/>
                    <a:pt x="3447" y="390"/>
                  </a:cubicBezTo>
                  <a:cubicBezTo>
                    <a:pt x="2876" y="619"/>
                    <a:pt x="2306" y="847"/>
                    <a:pt x="2306" y="847"/>
                  </a:cubicBezTo>
                  <a:cubicBezTo>
                    <a:pt x="2306" y="847"/>
                    <a:pt x="1735" y="1075"/>
                    <a:pt x="1165" y="1303"/>
                  </a:cubicBezTo>
                  <a:cubicBezTo>
                    <a:pt x="594" y="1532"/>
                    <a:pt x="0" y="1714"/>
                    <a:pt x="23" y="1737"/>
                  </a:cubicBezTo>
                  <a:cubicBezTo>
                    <a:pt x="23" y="1739"/>
                    <a:pt x="28" y="1740"/>
                    <a:pt x="36" y="1740"/>
                  </a:cubicBezTo>
                  <a:cubicBezTo>
                    <a:pt x="127" y="1740"/>
                    <a:pt x="688" y="1628"/>
                    <a:pt x="1210" y="1440"/>
                  </a:cubicBezTo>
                  <a:cubicBezTo>
                    <a:pt x="1804" y="1258"/>
                    <a:pt x="2374" y="1029"/>
                    <a:pt x="2374" y="1029"/>
                  </a:cubicBezTo>
                  <a:cubicBezTo>
                    <a:pt x="2374" y="1029"/>
                    <a:pt x="2945" y="801"/>
                    <a:pt x="3493" y="527"/>
                  </a:cubicBezTo>
                  <a:cubicBezTo>
                    <a:pt x="4063" y="276"/>
                    <a:pt x="4634" y="48"/>
                    <a:pt x="4611" y="2"/>
                  </a:cubicBezTo>
                  <a:cubicBezTo>
                    <a:pt x="4611" y="1"/>
                    <a:pt x="4610" y="1"/>
                    <a:pt x="4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5750099" y="1473714"/>
              <a:ext cx="99585" cy="200630"/>
            </a:xfrm>
            <a:custGeom>
              <a:avLst/>
              <a:gdLst/>
              <a:ahLst/>
              <a:cxnLst/>
              <a:rect l="l" t="t" r="r" b="b"/>
              <a:pathLst>
                <a:path w="3105" h="6256" extrusionOk="0">
                  <a:moveTo>
                    <a:pt x="1142" y="1"/>
                  </a:moveTo>
                  <a:cubicBezTo>
                    <a:pt x="822" y="777"/>
                    <a:pt x="0" y="3493"/>
                    <a:pt x="2511" y="6255"/>
                  </a:cubicBezTo>
                  <a:lnTo>
                    <a:pt x="3105" y="6255"/>
                  </a:lnTo>
                  <a:cubicBezTo>
                    <a:pt x="69" y="3219"/>
                    <a:pt x="1484" y="275"/>
                    <a:pt x="1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5702505" y="1473714"/>
              <a:ext cx="99617" cy="200630"/>
            </a:xfrm>
            <a:custGeom>
              <a:avLst/>
              <a:gdLst/>
              <a:ahLst/>
              <a:cxnLst/>
              <a:rect l="l" t="t" r="r" b="b"/>
              <a:pathLst>
                <a:path w="3106" h="6256" extrusionOk="0">
                  <a:moveTo>
                    <a:pt x="1142" y="1"/>
                  </a:moveTo>
                  <a:cubicBezTo>
                    <a:pt x="822" y="777"/>
                    <a:pt x="1" y="3493"/>
                    <a:pt x="2512" y="6255"/>
                  </a:cubicBezTo>
                  <a:lnTo>
                    <a:pt x="3105" y="6255"/>
                  </a:lnTo>
                  <a:cubicBezTo>
                    <a:pt x="69" y="3219"/>
                    <a:pt x="1462" y="275"/>
                    <a:pt x="1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6195922" y="1473714"/>
              <a:ext cx="99585" cy="200630"/>
            </a:xfrm>
            <a:custGeom>
              <a:avLst/>
              <a:gdLst/>
              <a:ahLst/>
              <a:cxnLst/>
              <a:rect l="l" t="t" r="r" b="b"/>
              <a:pathLst>
                <a:path w="3105" h="6256" extrusionOk="0">
                  <a:moveTo>
                    <a:pt x="1141" y="1"/>
                  </a:moveTo>
                  <a:cubicBezTo>
                    <a:pt x="822" y="777"/>
                    <a:pt x="0" y="3493"/>
                    <a:pt x="2511" y="6255"/>
                  </a:cubicBezTo>
                  <a:lnTo>
                    <a:pt x="3104" y="6255"/>
                  </a:lnTo>
                  <a:cubicBezTo>
                    <a:pt x="69" y="3219"/>
                    <a:pt x="1461" y="275"/>
                    <a:pt x="1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6243483" y="1473714"/>
              <a:ext cx="99585" cy="200630"/>
            </a:xfrm>
            <a:custGeom>
              <a:avLst/>
              <a:gdLst/>
              <a:ahLst/>
              <a:cxnLst/>
              <a:rect l="l" t="t" r="r" b="b"/>
              <a:pathLst>
                <a:path w="3105" h="6256" extrusionOk="0">
                  <a:moveTo>
                    <a:pt x="1142" y="1"/>
                  </a:moveTo>
                  <a:cubicBezTo>
                    <a:pt x="822" y="777"/>
                    <a:pt x="1" y="3493"/>
                    <a:pt x="2511" y="6255"/>
                  </a:cubicBezTo>
                  <a:lnTo>
                    <a:pt x="3105" y="6255"/>
                  </a:lnTo>
                  <a:cubicBezTo>
                    <a:pt x="69" y="3219"/>
                    <a:pt x="1462" y="275"/>
                    <a:pt x="1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682749" y="1244598"/>
              <a:ext cx="1025646" cy="291388"/>
            </a:xfrm>
            <a:custGeom>
              <a:avLst/>
              <a:gdLst/>
              <a:ahLst/>
              <a:cxnLst/>
              <a:rect l="l" t="t" r="r" b="b"/>
              <a:pathLst>
                <a:path w="31979" h="9086" extrusionOk="0">
                  <a:moveTo>
                    <a:pt x="20863" y="1"/>
                  </a:moveTo>
                  <a:lnTo>
                    <a:pt x="1" y="1872"/>
                  </a:lnTo>
                  <a:cubicBezTo>
                    <a:pt x="2466" y="4155"/>
                    <a:pt x="457" y="6574"/>
                    <a:pt x="457" y="6574"/>
                  </a:cubicBezTo>
                  <a:lnTo>
                    <a:pt x="8240" y="9085"/>
                  </a:lnTo>
                  <a:lnTo>
                    <a:pt x="28966" y="7145"/>
                  </a:lnTo>
                  <a:cubicBezTo>
                    <a:pt x="31979" y="3630"/>
                    <a:pt x="29308" y="1188"/>
                    <a:pt x="29308" y="1188"/>
                  </a:cubicBezTo>
                  <a:lnTo>
                    <a:pt x="20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682749" y="1244598"/>
              <a:ext cx="1025646" cy="291388"/>
            </a:xfrm>
            <a:custGeom>
              <a:avLst/>
              <a:gdLst/>
              <a:ahLst/>
              <a:cxnLst/>
              <a:rect l="l" t="t" r="r" b="b"/>
              <a:pathLst>
                <a:path w="31979" h="9086" extrusionOk="0">
                  <a:moveTo>
                    <a:pt x="20863" y="1"/>
                  </a:moveTo>
                  <a:lnTo>
                    <a:pt x="10295" y="936"/>
                  </a:lnTo>
                  <a:lnTo>
                    <a:pt x="1" y="1872"/>
                  </a:lnTo>
                  <a:cubicBezTo>
                    <a:pt x="46" y="1895"/>
                    <a:pt x="92" y="1941"/>
                    <a:pt x="115" y="1964"/>
                  </a:cubicBezTo>
                  <a:lnTo>
                    <a:pt x="7624" y="3219"/>
                  </a:lnTo>
                  <a:cubicBezTo>
                    <a:pt x="7624" y="3219"/>
                    <a:pt x="12463" y="5250"/>
                    <a:pt x="8240" y="9085"/>
                  </a:cubicBezTo>
                  <a:lnTo>
                    <a:pt x="28966" y="7145"/>
                  </a:lnTo>
                  <a:cubicBezTo>
                    <a:pt x="31979" y="3630"/>
                    <a:pt x="29308" y="1188"/>
                    <a:pt x="29308" y="1188"/>
                  </a:cubicBezTo>
                  <a:lnTo>
                    <a:pt x="208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5682749" y="1244598"/>
              <a:ext cx="942194" cy="104709"/>
            </a:xfrm>
            <a:custGeom>
              <a:avLst/>
              <a:gdLst/>
              <a:ahLst/>
              <a:cxnLst/>
              <a:rect l="l" t="t" r="r" b="b"/>
              <a:pathLst>
                <a:path w="29377" h="3265" extrusionOk="0">
                  <a:moveTo>
                    <a:pt x="20863" y="1"/>
                  </a:moveTo>
                  <a:lnTo>
                    <a:pt x="10295" y="936"/>
                  </a:lnTo>
                  <a:lnTo>
                    <a:pt x="1" y="1872"/>
                  </a:lnTo>
                  <a:cubicBezTo>
                    <a:pt x="46" y="1895"/>
                    <a:pt x="92" y="1941"/>
                    <a:pt x="115" y="1964"/>
                  </a:cubicBezTo>
                  <a:lnTo>
                    <a:pt x="7624" y="3219"/>
                  </a:lnTo>
                  <a:cubicBezTo>
                    <a:pt x="7624" y="3219"/>
                    <a:pt x="7670" y="3242"/>
                    <a:pt x="7738" y="3265"/>
                  </a:cubicBezTo>
                  <a:lnTo>
                    <a:pt x="29377" y="1256"/>
                  </a:lnTo>
                  <a:cubicBezTo>
                    <a:pt x="29331" y="1210"/>
                    <a:pt x="29308" y="1188"/>
                    <a:pt x="29308" y="1188"/>
                  </a:cubicBezTo>
                  <a:lnTo>
                    <a:pt x="20863"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682749" y="1282667"/>
              <a:ext cx="942194" cy="66641"/>
            </a:xfrm>
            <a:custGeom>
              <a:avLst/>
              <a:gdLst/>
              <a:ahLst/>
              <a:cxnLst/>
              <a:rect l="l" t="t" r="r" b="b"/>
              <a:pathLst>
                <a:path w="29377" h="2078" extrusionOk="0">
                  <a:moveTo>
                    <a:pt x="29308" y="1"/>
                  </a:moveTo>
                  <a:lnTo>
                    <a:pt x="1" y="685"/>
                  </a:lnTo>
                  <a:cubicBezTo>
                    <a:pt x="46" y="708"/>
                    <a:pt x="92" y="754"/>
                    <a:pt x="115" y="777"/>
                  </a:cubicBezTo>
                  <a:lnTo>
                    <a:pt x="7624" y="2032"/>
                  </a:lnTo>
                  <a:cubicBezTo>
                    <a:pt x="7624" y="2032"/>
                    <a:pt x="7670" y="2055"/>
                    <a:pt x="7738" y="2078"/>
                  </a:cubicBezTo>
                  <a:lnTo>
                    <a:pt x="29377" y="69"/>
                  </a:lnTo>
                  <a:cubicBezTo>
                    <a:pt x="29331" y="23"/>
                    <a:pt x="29308" y="1"/>
                    <a:pt x="29308"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989479" y="1336097"/>
              <a:ext cx="671342" cy="144251"/>
            </a:xfrm>
            <a:custGeom>
              <a:avLst/>
              <a:gdLst/>
              <a:ahLst/>
              <a:cxnLst/>
              <a:rect l="l" t="t" r="r" b="b"/>
              <a:pathLst>
                <a:path w="20932" h="4498" extrusionOk="0">
                  <a:moveTo>
                    <a:pt x="20703" y="1"/>
                  </a:moveTo>
                  <a:lnTo>
                    <a:pt x="0" y="1941"/>
                  </a:lnTo>
                  <a:cubicBezTo>
                    <a:pt x="411" y="2580"/>
                    <a:pt x="594" y="3447"/>
                    <a:pt x="69" y="4497"/>
                  </a:cubicBezTo>
                  <a:lnTo>
                    <a:pt x="20497" y="2580"/>
                  </a:lnTo>
                  <a:cubicBezTo>
                    <a:pt x="20931" y="1576"/>
                    <a:pt x="20885" y="686"/>
                    <a:pt x="20703"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701767" y="1325129"/>
              <a:ext cx="276754" cy="183761"/>
            </a:xfrm>
            <a:custGeom>
              <a:avLst/>
              <a:gdLst/>
              <a:ahLst/>
              <a:cxnLst/>
              <a:rect l="l" t="t" r="r" b="b"/>
              <a:pathLst>
                <a:path w="8629" h="5730" extrusionOk="0">
                  <a:moveTo>
                    <a:pt x="1" y="0"/>
                  </a:moveTo>
                  <a:lnTo>
                    <a:pt x="1" y="0"/>
                  </a:lnTo>
                  <a:cubicBezTo>
                    <a:pt x="1028" y="1416"/>
                    <a:pt x="594" y="2785"/>
                    <a:pt x="206" y="3515"/>
                  </a:cubicBezTo>
                  <a:lnTo>
                    <a:pt x="7191" y="5730"/>
                  </a:lnTo>
                  <a:cubicBezTo>
                    <a:pt x="7191" y="5730"/>
                    <a:pt x="7944" y="5615"/>
                    <a:pt x="8287" y="3949"/>
                  </a:cubicBezTo>
                  <a:cubicBezTo>
                    <a:pt x="8629" y="2306"/>
                    <a:pt x="7031" y="1507"/>
                    <a:pt x="7031" y="1507"/>
                  </a:cubicBezTo>
                  <a:cubicBezTo>
                    <a:pt x="7031" y="1507"/>
                    <a:pt x="1713" y="41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701767" y="1325129"/>
              <a:ext cx="276754" cy="178630"/>
            </a:xfrm>
            <a:custGeom>
              <a:avLst/>
              <a:gdLst/>
              <a:ahLst/>
              <a:cxnLst/>
              <a:rect l="l" t="t" r="r" b="b"/>
              <a:pathLst>
                <a:path w="8629" h="5570" extrusionOk="0">
                  <a:moveTo>
                    <a:pt x="1" y="0"/>
                  </a:moveTo>
                  <a:cubicBezTo>
                    <a:pt x="115" y="183"/>
                    <a:pt x="229" y="343"/>
                    <a:pt x="321" y="525"/>
                  </a:cubicBezTo>
                  <a:lnTo>
                    <a:pt x="6986" y="2055"/>
                  </a:lnTo>
                  <a:cubicBezTo>
                    <a:pt x="6986" y="2055"/>
                    <a:pt x="8355" y="4063"/>
                    <a:pt x="7488" y="5570"/>
                  </a:cubicBezTo>
                  <a:cubicBezTo>
                    <a:pt x="7739" y="5387"/>
                    <a:pt x="8081" y="4931"/>
                    <a:pt x="8287" y="3949"/>
                  </a:cubicBezTo>
                  <a:cubicBezTo>
                    <a:pt x="8629" y="2306"/>
                    <a:pt x="7031" y="1507"/>
                    <a:pt x="7031" y="1507"/>
                  </a:cubicBezTo>
                  <a:cubicBezTo>
                    <a:pt x="7031" y="1507"/>
                    <a:pt x="1713" y="411"/>
                    <a:pt x="1"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714949" y="1347803"/>
              <a:ext cx="175020" cy="39767"/>
            </a:xfrm>
            <a:custGeom>
              <a:avLst/>
              <a:gdLst/>
              <a:ahLst/>
              <a:cxnLst/>
              <a:rect l="l" t="t" r="r" b="b"/>
              <a:pathLst>
                <a:path w="5457" h="1240" extrusionOk="0">
                  <a:moveTo>
                    <a:pt x="1" y="1"/>
                  </a:moveTo>
                  <a:cubicBezTo>
                    <a:pt x="1" y="47"/>
                    <a:pt x="24" y="92"/>
                    <a:pt x="46" y="138"/>
                  </a:cubicBezTo>
                  <a:cubicBezTo>
                    <a:pt x="161" y="184"/>
                    <a:pt x="275" y="206"/>
                    <a:pt x="412" y="229"/>
                  </a:cubicBezTo>
                  <a:cubicBezTo>
                    <a:pt x="1233" y="435"/>
                    <a:pt x="2055" y="640"/>
                    <a:pt x="2055" y="640"/>
                  </a:cubicBezTo>
                  <a:lnTo>
                    <a:pt x="3744" y="960"/>
                  </a:lnTo>
                  <a:cubicBezTo>
                    <a:pt x="4178" y="1028"/>
                    <a:pt x="4589" y="1119"/>
                    <a:pt x="4908" y="1165"/>
                  </a:cubicBezTo>
                  <a:cubicBezTo>
                    <a:pt x="5169" y="1202"/>
                    <a:pt x="5354" y="1240"/>
                    <a:pt x="5425" y="1240"/>
                  </a:cubicBezTo>
                  <a:cubicBezTo>
                    <a:pt x="5442" y="1240"/>
                    <a:pt x="5452" y="1238"/>
                    <a:pt x="5456" y="1234"/>
                  </a:cubicBezTo>
                  <a:cubicBezTo>
                    <a:pt x="5456" y="1211"/>
                    <a:pt x="5251" y="1165"/>
                    <a:pt x="4931" y="1097"/>
                  </a:cubicBezTo>
                  <a:cubicBezTo>
                    <a:pt x="4612" y="1005"/>
                    <a:pt x="4201" y="914"/>
                    <a:pt x="3790" y="823"/>
                  </a:cubicBezTo>
                  <a:cubicBezTo>
                    <a:pt x="2945" y="640"/>
                    <a:pt x="2101" y="435"/>
                    <a:pt x="2101" y="435"/>
                  </a:cubicBezTo>
                  <a:cubicBezTo>
                    <a:pt x="2101" y="435"/>
                    <a:pt x="1279" y="275"/>
                    <a:pt x="434" y="92"/>
                  </a:cubicBezTo>
                  <a:cubicBezTo>
                    <a:pt x="275" y="69"/>
                    <a:pt x="138" y="4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832811" y="1395397"/>
              <a:ext cx="136212" cy="45411"/>
            </a:xfrm>
            <a:custGeom>
              <a:avLst/>
              <a:gdLst/>
              <a:ahLst/>
              <a:cxnLst/>
              <a:rect l="l" t="t" r="r" b="b"/>
              <a:pathLst>
                <a:path w="4247" h="1416" extrusionOk="0">
                  <a:moveTo>
                    <a:pt x="1" y="1"/>
                  </a:moveTo>
                  <a:cubicBezTo>
                    <a:pt x="1" y="23"/>
                    <a:pt x="160" y="92"/>
                    <a:pt x="389" y="183"/>
                  </a:cubicBezTo>
                  <a:cubicBezTo>
                    <a:pt x="640" y="297"/>
                    <a:pt x="959" y="411"/>
                    <a:pt x="1302" y="548"/>
                  </a:cubicBezTo>
                  <a:cubicBezTo>
                    <a:pt x="1941" y="800"/>
                    <a:pt x="2626" y="1005"/>
                    <a:pt x="2626" y="1005"/>
                  </a:cubicBezTo>
                  <a:cubicBezTo>
                    <a:pt x="2626" y="1005"/>
                    <a:pt x="2785" y="1051"/>
                    <a:pt x="3036" y="1142"/>
                  </a:cubicBezTo>
                  <a:cubicBezTo>
                    <a:pt x="3288" y="1210"/>
                    <a:pt x="3630" y="1279"/>
                    <a:pt x="3972" y="1370"/>
                  </a:cubicBezTo>
                  <a:cubicBezTo>
                    <a:pt x="4064" y="1370"/>
                    <a:pt x="4155" y="1393"/>
                    <a:pt x="4246" y="1416"/>
                  </a:cubicBezTo>
                  <a:cubicBezTo>
                    <a:pt x="4246" y="1370"/>
                    <a:pt x="4246" y="1324"/>
                    <a:pt x="4246" y="1302"/>
                  </a:cubicBezTo>
                  <a:cubicBezTo>
                    <a:pt x="4178" y="1279"/>
                    <a:pt x="4086" y="1256"/>
                    <a:pt x="3995" y="1233"/>
                  </a:cubicBezTo>
                  <a:cubicBezTo>
                    <a:pt x="3676" y="1119"/>
                    <a:pt x="3333" y="1028"/>
                    <a:pt x="3082" y="959"/>
                  </a:cubicBezTo>
                  <a:cubicBezTo>
                    <a:pt x="2831" y="868"/>
                    <a:pt x="2671" y="822"/>
                    <a:pt x="2671" y="822"/>
                  </a:cubicBezTo>
                  <a:cubicBezTo>
                    <a:pt x="2671" y="822"/>
                    <a:pt x="2009" y="617"/>
                    <a:pt x="1347" y="411"/>
                  </a:cubicBezTo>
                  <a:cubicBezTo>
                    <a:pt x="1005" y="297"/>
                    <a:pt x="663" y="206"/>
                    <a:pt x="412" y="115"/>
                  </a:cubicBezTo>
                  <a:cubicBezTo>
                    <a:pt x="161" y="46"/>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722293" y="1381478"/>
              <a:ext cx="174250" cy="51472"/>
            </a:xfrm>
            <a:custGeom>
              <a:avLst/>
              <a:gdLst/>
              <a:ahLst/>
              <a:cxnLst/>
              <a:rect l="l" t="t" r="r" b="b"/>
              <a:pathLst>
                <a:path w="5433" h="1605" extrusionOk="0">
                  <a:moveTo>
                    <a:pt x="0" y="1"/>
                  </a:moveTo>
                  <a:cubicBezTo>
                    <a:pt x="0" y="69"/>
                    <a:pt x="0" y="115"/>
                    <a:pt x="0" y="161"/>
                  </a:cubicBezTo>
                  <a:cubicBezTo>
                    <a:pt x="69" y="184"/>
                    <a:pt x="114" y="206"/>
                    <a:pt x="183" y="229"/>
                  </a:cubicBezTo>
                  <a:cubicBezTo>
                    <a:pt x="1050" y="503"/>
                    <a:pt x="1895" y="777"/>
                    <a:pt x="1895" y="777"/>
                  </a:cubicBezTo>
                  <a:cubicBezTo>
                    <a:pt x="1895" y="777"/>
                    <a:pt x="2785" y="1005"/>
                    <a:pt x="3652" y="1234"/>
                  </a:cubicBezTo>
                  <a:cubicBezTo>
                    <a:pt x="4109" y="1325"/>
                    <a:pt x="4542" y="1416"/>
                    <a:pt x="4885" y="1507"/>
                  </a:cubicBezTo>
                  <a:cubicBezTo>
                    <a:pt x="5148" y="1564"/>
                    <a:pt x="5349" y="1605"/>
                    <a:pt x="5412" y="1605"/>
                  </a:cubicBezTo>
                  <a:cubicBezTo>
                    <a:pt x="5425" y="1605"/>
                    <a:pt x="5432" y="1603"/>
                    <a:pt x="5432" y="1599"/>
                  </a:cubicBezTo>
                  <a:cubicBezTo>
                    <a:pt x="5432" y="1576"/>
                    <a:pt x="5227" y="1507"/>
                    <a:pt x="4908" y="1416"/>
                  </a:cubicBezTo>
                  <a:cubicBezTo>
                    <a:pt x="4565" y="1325"/>
                    <a:pt x="4131" y="1211"/>
                    <a:pt x="3698" y="1097"/>
                  </a:cubicBezTo>
                  <a:cubicBezTo>
                    <a:pt x="2830" y="845"/>
                    <a:pt x="1963" y="594"/>
                    <a:pt x="1963" y="594"/>
                  </a:cubicBezTo>
                  <a:cubicBezTo>
                    <a:pt x="1963" y="594"/>
                    <a:pt x="1096" y="343"/>
                    <a:pt x="228" y="92"/>
                  </a:cubicBezTo>
                  <a:cubicBezTo>
                    <a:pt x="160" y="69"/>
                    <a:pt x="69" y="4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5772068" y="1429713"/>
              <a:ext cx="142787" cy="39061"/>
            </a:xfrm>
            <a:custGeom>
              <a:avLst/>
              <a:gdLst/>
              <a:ahLst/>
              <a:cxnLst/>
              <a:rect l="l" t="t" r="r" b="b"/>
              <a:pathLst>
                <a:path w="4452" h="1218" extrusionOk="0">
                  <a:moveTo>
                    <a:pt x="32" y="1"/>
                  </a:moveTo>
                  <a:cubicBezTo>
                    <a:pt x="26" y="1"/>
                    <a:pt x="23" y="2"/>
                    <a:pt x="23" y="3"/>
                  </a:cubicBezTo>
                  <a:cubicBezTo>
                    <a:pt x="0" y="26"/>
                    <a:pt x="548" y="209"/>
                    <a:pt x="1096" y="391"/>
                  </a:cubicBezTo>
                  <a:cubicBezTo>
                    <a:pt x="1644" y="597"/>
                    <a:pt x="2191" y="757"/>
                    <a:pt x="2191" y="757"/>
                  </a:cubicBezTo>
                  <a:cubicBezTo>
                    <a:pt x="2191" y="757"/>
                    <a:pt x="2739" y="916"/>
                    <a:pt x="3310" y="1053"/>
                  </a:cubicBezTo>
                  <a:cubicBezTo>
                    <a:pt x="3787" y="1153"/>
                    <a:pt x="4281" y="1218"/>
                    <a:pt x="4401" y="1218"/>
                  </a:cubicBezTo>
                  <a:cubicBezTo>
                    <a:pt x="4419" y="1218"/>
                    <a:pt x="4428" y="1216"/>
                    <a:pt x="4428" y="1213"/>
                  </a:cubicBezTo>
                  <a:cubicBezTo>
                    <a:pt x="4451" y="1190"/>
                    <a:pt x="3880" y="1076"/>
                    <a:pt x="3333" y="916"/>
                  </a:cubicBezTo>
                  <a:cubicBezTo>
                    <a:pt x="2785" y="757"/>
                    <a:pt x="2237" y="574"/>
                    <a:pt x="2237" y="574"/>
                  </a:cubicBezTo>
                  <a:lnTo>
                    <a:pt x="1141" y="254"/>
                  </a:lnTo>
                  <a:cubicBezTo>
                    <a:pt x="634" y="128"/>
                    <a:pt x="108" y="1"/>
                    <a:pt x="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6475551" y="1295110"/>
              <a:ext cx="84222" cy="191811"/>
            </a:xfrm>
            <a:custGeom>
              <a:avLst/>
              <a:gdLst/>
              <a:ahLst/>
              <a:cxnLst/>
              <a:rect l="l" t="t" r="r" b="b"/>
              <a:pathLst>
                <a:path w="2626" h="5981" extrusionOk="0">
                  <a:moveTo>
                    <a:pt x="1279" y="1"/>
                  </a:moveTo>
                  <a:lnTo>
                    <a:pt x="822" y="46"/>
                  </a:lnTo>
                  <a:cubicBezTo>
                    <a:pt x="982" y="274"/>
                    <a:pt x="2557" y="2899"/>
                    <a:pt x="0" y="5981"/>
                  </a:cubicBezTo>
                  <a:lnTo>
                    <a:pt x="548" y="5935"/>
                  </a:lnTo>
                  <a:cubicBezTo>
                    <a:pt x="2625" y="3150"/>
                    <a:pt x="1621" y="685"/>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6519457" y="1290716"/>
              <a:ext cx="84960" cy="191811"/>
            </a:xfrm>
            <a:custGeom>
              <a:avLst/>
              <a:gdLst/>
              <a:ahLst/>
              <a:cxnLst/>
              <a:rect l="l" t="t" r="r" b="b"/>
              <a:pathLst>
                <a:path w="2649" h="5981" extrusionOk="0">
                  <a:moveTo>
                    <a:pt x="1279" y="1"/>
                  </a:moveTo>
                  <a:lnTo>
                    <a:pt x="845" y="46"/>
                  </a:lnTo>
                  <a:cubicBezTo>
                    <a:pt x="1005" y="297"/>
                    <a:pt x="2557" y="2922"/>
                    <a:pt x="1" y="5981"/>
                  </a:cubicBezTo>
                  <a:lnTo>
                    <a:pt x="549" y="5935"/>
                  </a:lnTo>
                  <a:cubicBezTo>
                    <a:pt x="2649" y="3151"/>
                    <a:pt x="1644" y="708"/>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6061222" y="1333916"/>
              <a:ext cx="84928" cy="191811"/>
            </a:xfrm>
            <a:custGeom>
              <a:avLst/>
              <a:gdLst/>
              <a:ahLst/>
              <a:cxnLst/>
              <a:rect l="l" t="t" r="r" b="b"/>
              <a:pathLst>
                <a:path w="2648" h="5981" extrusionOk="0">
                  <a:moveTo>
                    <a:pt x="1278" y="0"/>
                  </a:moveTo>
                  <a:lnTo>
                    <a:pt x="845" y="23"/>
                  </a:lnTo>
                  <a:cubicBezTo>
                    <a:pt x="1004" y="274"/>
                    <a:pt x="2557" y="2899"/>
                    <a:pt x="0" y="5981"/>
                  </a:cubicBezTo>
                  <a:lnTo>
                    <a:pt x="548" y="5912"/>
                  </a:lnTo>
                  <a:cubicBezTo>
                    <a:pt x="2648" y="3150"/>
                    <a:pt x="1644" y="685"/>
                    <a:pt x="1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6016547" y="1337572"/>
              <a:ext cx="84960" cy="191811"/>
            </a:xfrm>
            <a:custGeom>
              <a:avLst/>
              <a:gdLst/>
              <a:ahLst/>
              <a:cxnLst/>
              <a:rect l="l" t="t" r="r" b="b"/>
              <a:pathLst>
                <a:path w="2649" h="5981" extrusionOk="0">
                  <a:moveTo>
                    <a:pt x="1279" y="0"/>
                  </a:moveTo>
                  <a:lnTo>
                    <a:pt x="845" y="46"/>
                  </a:lnTo>
                  <a:cubicBezTo>
                    <a:pt x="1005" y="297"/>
                    <a:pt x="2557" y="2922"/>
                    <a:pt x="1" y="5981"/>
                  </a:cubicBezTo>
                  <a:lnTo>
                    <a:pt x="571" y="5935"/>
                  </a:lnTo>
                  <a:cubicBezTo>
                    <a:pt x="2649" y="3150"/>
                    <a:pt x="1644" y="708"/>
                    <a:pt x="12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5592693" y="1074044"/>
              <a:ext cx="1024941" cy="291356"/>
            </a:xfrm>
            <a:custGeom>
              <a:avLst/>
              <a:gdLst/>
              <a:ahLst/>
              <a:cxnLst/>
              <a:rect l="l" t="t" r="r" b="b"/>
              <a:pathLst>
                <a:path w="31957" h="9085" extrusionOk="0">
                  <a:moveTo>
                    <a:pt x="20840" y="0"/>
                  </a:moveTo>
                  <a:lnTo>
                    <a:pt x="1" y="1872"/>
                  </a:lnTo>
                  <a:cubicBezTo>
                    <a:pt x="2443" y="4155"/>
                    <a:pt x="435" y="6574"/>
                    <a:pt x="435" y="6574"/>
                  </a:cubicBezTo>
                  <a:lnTo>
                    <a:pt x="8218" y="9085"/>
                  </a:lnTo>
                  <a:lnTo>
                    <a:pt x="28966" y="7145"/>
                  </a:lnTo>
                  <a:cubicBezTo>
                    <a:pt x="31956" y="3630"/>
                    <a:pt x="29309" y="1187"/>
                    <a:pt x="29309" y="1187"/>
                  </a:cubicBezTo>
                  <a:lnTo>
                    <a:pt x="208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5592693" y="1074044"/>
              <a:ext cx="1024941" cy="291356"/>
            </a:xfrm>
            <a:custGeom>
              <a:avLst/>
              <a:gdLst/>
              <a:ahLst/>
              <a:cxnLst/>
              <a:rect l="l" t="t" r="r" b="b"/>
              <a:pathLst>
                <a:path w="31957" h="9085" extrusionOk="0">
                  <a:moveTo>
                    <a:pt x="20840" y="0"/>
                  </a:moveTo>
                  <a:lnTo>
                    <a:pt x="10272" y="936"/>
                  </a:lnTo>
                  <a:lnTo>
                    <a:pt x="1" y="1872"/>
                  </a:lnTo>
                  <a:cubicBezTo>
                    <a:pt x="24" y="1895"/>
                    <a:pt x="69" y="1940"/>
                    <a:pt x="115" y="1963"/>
                  </a:cubicBezTo>
                  <a:lnTo>
                    <a:pt x="7602" y="3219"/>
                  </a:lnTo>
                  <a:cubicBezTo>
                    <a:pt x="7602" y="3219"/>
                    <a:pt x="12441" y="5250"/>
                    <a:pt x="8218" y="9085"/>
                  </a:cubicBezTo>
                  <a:lnTo>
                    <a:pt x="28966" y="7145"/>
                  </a:lnTo>
                  <a:cubicBezTo>
                    <a:pt x="31956" y="3630"/>
                    <a:pt x="29309" y="1187"/>
                    <a:pt x="29309" y="1187"/>
                  </a:cubicBezTo>
                  <a:lnTo>
                    <a:pt x="208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5592693" y="1074044"/>
              <a:ext cx="941488" cy="104709"/>
            </a:xfrm>
            <a:custGeom>
              <a:avLst/>
              <a:gdLst/>
              <a:ahLst/>
              <a:cxnLst/>
              <a:rect l="l" t="t" r="r" b="b"/>
              <a:pathLst>
                <a:path w="29355" h="3265" extrusionOk="0">
                  <a:moveTo>
                    <a:pt x="20840" y="0"/>
                  </a:moveTo>
                  <a:lnTo>
                    <a:pt x="10272" y="936"/>
                  </a:lnTo>
                  <a:lnTo>
                    <a:pt x="1" y="1872"/>
                  </a:lnTo>
                  <a:cubicBezTo>
                    <a:pt x="24" y="1895"/>
                    <a:pt x="69" y="1940"/>
                    <a:pt x="115" y="1963"/>
                  </a:cubicBezTo>
                  <a:lnTo>
                    <a:pt x="7602" y="3219"/>
                  </a:lnTo>
                  <a:cubicBezTo>
                    <a:pt x="7602" y="3219"/>
                    <a:pt x="7647" y="3242"/>
                    <a:pt x="7716" y="3264"/>
                  </a:cubicBezTo>
                  <a:lnTo>
                    <a:pt x="29354" y="1256"/>
                  </a:lnTo>
                  <a:cubicBezTo>
                    <a:pt x="29332" y="1210"/>
                    <a:pt x="29309" y="1187"/>
                    <a:pt x="29309" y="1187"/>
                  </a:cubicBezTo>
                  <a:lnTo>
                    <a:pt x="20840"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5592693" y="1112112"/>
              <a:ext cx="941488" cy="66641"/>
            </a:xfrm>
            <a:custGeom>
              <a:avLst/>
              <a:gdLst/>
              <a:ahLst/>
              <a:cxnLst/>
              <a:rect l="l" t="t" r="r" b="b"/>
              <a:pathLst>
                <a:path w="29355" h="2078" extrusionOk="0">
                  <a:moveTo>
                    <a:pt x="29309" y="0"/>
                  </a:moveTo>
                  <a:lnTo>
                    <a:pt x="1" y="685"/>
                  </a:lnTo>
                  <a:cubicBezTo>
                    <a:pt x="24" y="708"/>
                    <a:pt x="69" y="753"/>
                    <a:pt x="115" y="776"/>
                  </a:cubicBezTo>
                  <a:lnTo>
                    <a:pt x="7602" y="2032"/>
                  </a:lnTo>
                  <a:cubicBezTo>
                    <a:pt x="7602" y="2032"/>
                    <a:pt x="7647" y="2055"/>
                    <a:pt x="7716" y="2077"/>
                  </a:cubicBezTo>
                  <a:lnTo>
                    <a:pt x="29354" y="69"/>
                  </a:lnTo>
                  <a:cubicBezTo>
                    <a:pt x="29332" y="23"/>
                    <a:pt x="29309" y="0"/>
                    <a:pt x="29309"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5898685" y="1165543"/>
              <a:ext cx="671342" cy="144251"/>
            </a:xfrm>
            <a:custGeom>
              <a:avLst/>
              <a:gdLst/>
              <a:ahLst/>
              <a:cxnLst/>
              <a:rect l="l" t="t" r="r" b="b"/>
              <a:pathLst>
                <a:path w="20932" h="4498" extrusionOk="0">
                  <a:moveTo>
                    <a:pt x="20704" y="1"/>
                  </a:moveTo>
                  <a:lnTo>
                    <a:pt x="1" y="1941"/>
                  </a:lnTo>
                  <a:cubicBezTo>
                    <a:pt x="412" y="2580"/>
                    <a:pt x="594" y="3447"/>
                    <a:pt x="92" y="4497"/>
                  </a:cubicBezTo>
                  <a:lnTo>
                    <a:pt x="20498" y="2580"/>
                  </a:lnTo>
                  <a:cubicBezTo>
                    <a:pt x="20932" y="1575"/>
                    <a:pt x="20909" y="685"/>
                    <a:pt x="20704"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5611006" y="1154575"/>
              <a:ext cx="276754" cy="183761"/>
            </a:xfrm>
            <a:custGeom>
              <a:avLst/>
              <a:gdLst/>
              <a:ahLst/>
              <a:cxnLst/>
              <a:rect l="l" t="t" r="r" b="b"/>
              <a:pathLst>
                <a:path w="8629" h="5730" extrusionOk="0">
                  <a:moveTo>
                    <a:pt x="1" y="0"/>
                  </a:moveTo>
                  <a:cubicBezTo>
                    <a:pt x="1028" y="1415"/>
                    <a:pt x="594" y="2785"/>
                    <a:pt x="206" y="3515"/>
                  </a:cubicBezTo>
                  <a:lnTo>
                    <a:pt x="7191" y="5729"/>
                  </a:lnTo>
                  <a:cubicBezTo>
                    <a:pt x="7191" y="5729"/>
                    <a:pt x="7944" y="5615"/>
                    <a:pt x="8286" y="3949"/>
                  </a:cubicBezTo>
                  <a:cubicBezTo>
                    <a:pt x="8629" y="2305"/>
                    <a:pt x="7031" y="1507"/>
                    <a:pt x="7031" y="1507"/>
                  </a:cubicBezTo>
                  <a:cubicBezTo>
                    <a:pt x="7031" y="1507"/>
                    <a:pt x="1713" y="41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5611006" y="1154575"/>
              <a:ext cx="276754" cy="178630"/>
            </a:xfrm>
            <a:custGeom>
              <a:avLst/>
              <a:gdLst/>
              <a:ahLst/>
              <a:cxnLst/>
              <a:rect l="l" t="t" r="r" b="b"/>
              <a:pathLst>
                <a:path w="8629" h="5570" extrusionOk="0">
                  <a:moveTo>
                    <a:pt x="1" y="0"/>
                  </a:moveTo>
                  <a:lnTo>
                    <a:pt x="1" y="0"/>
                  </a:lnTo>
                  <a:cubicBezTo>
                    <a:pt x="138" y="183"/>
                    <a:pt x="229" y="343"/>
                    <a:pt x="320" y="525"/>
                  </a:cubicBezTo>
                  <a:lnTo>
                    <a:pt x="6985" y="2054"/>
                  </a:lnTo>
                  <a:cubicBezTo>
                    <a:pt x="6985" y="2054"/>
                    <a:pt x="8355" y="4063"/>
                    <a:pt x="7487" y="5569"/>
                  </a:cubicBezTo>
                  <a:cubicBezTo>
                    <a:pt x="7738" y="5387"/>
                    <a:pt x="8081" y="4930"/>
                    <a:pt x="8286" y="3949"/>
                  </a:cubicBezTo>
                  <a:cubicBezTo>
                    <a:pt x="8629" y="2305"/>
                    <a:pt x="7031" y="1507"/>
                    <a:pt x="7031" y="1507"/>
                  </a:cubicBezTo>
                  <a:cubicBezTo>
                    <a:pt x="7031" y="1507"/>
                    <a:pt x="1713" y="411"/>
                    <a:pt x="1"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5624187" y="1177249"/>
              <a:ext cx="174988" cy="39767"/>
            </a:xfrm>
            <a:custGeom>
              <a:avLst/>
              <a:gdLst/>
              <a:ahLst/>
              <a:cxnLst/>
              <a:rect l="l" t="t" r="r" b="b"/>
              <a:pathLst>
                <a:path w="5456" h="1240" extrusionOk="0">
                  <a:moveTo>
                    <a:pt x="0" y="1"/>
                  </a:moveTo>
                  <a:cubicBezTo>
                    <a:pt x="23" y="46"/>
                    <a:pt x="23" y="92"/>
                    <a:pt x="46" y="138"/>
                  </a:cubicBezTo>
                  <a:cubicBezTo>
                    <a:pt x="160" y="183"/>
                    <a:pt x="297" y="206"/>
                    <a:pt x="411" y="229"/>
                  </a:cubicBezTo>
                  <a:cubicBezTo>
                    <a:pt x="1233" y="434"/>
                    <a:pt x="2055" y="640"/>
                    <a:pt x="2055" y="640"/>
                  </a:cubicBezTo>
                  <a:lnTo>
                    <a:pt x="3744" y="959"/>
                  </a:lnTo>
                  <a:cubicBezTo>
                    <a:pt x="4178" y="1028"/>
                    <a:pt x="4588" y="1119"/>
                    <a:pt x="4908" y="1165"/>
                  </a:cubicBezTo>
                  <a:cubicBezTo>
                    <a:pt x="5169" y="1202"/>
                    <a:pt x="5369" y="1239"/>
                    <a:pt x="5434" y="1239"/>
                  </a:cubicBezTo>
                  <a:cubicBezTo>
                    <a:pt x="5448" y="1239"/>
                    <a:pt x="5456" y="1237"/>
                    <a:pt x="5456" y="1233"/>
                  </a:cubicBezTo>
                  <a:cubicBezTo>
                    <a:pt x="5456" y="1210"/>
                    <a:pt x="5250" y="1165"/>
                    <a:pt x="4931" y="1096"/>
                  </a:cubicBezTo>
                  <a:cubicBezTo>
                    <a:pt x="4611" y="1005"/>
                    <a:pt x="4200" y="914"/>
                    <a:pt x="3789" y="822"/>
                  </a:cubicBezTo>
                  <a:cubicBezTo>
                    <a:pt x="2945" y="640"/>
                    <a:pt x="2100" y="434"/>
                    <a:pt x="2100" y="434"/>
                  </a:cubicBezTo>
                  <a:cubicBezTo>
                    <a:pt x="2100" y="434"/>
                    <a:pt x="1279" y="275"/>
                    <a:pt x="434" y="92"/>
                  </a:cubicBezTo>
                  <a:cubicBezTo>
                    <a:pt x="297" y="69"/>
                    <a:pt x="137" y="4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5742049" y="1224842"/>
              <a:ext cx="136180" cy="45411"/>
            </a:xfrm>
            <a:custGeom>
              <a:avLst/>
              <a:gdLst/>
              <a:ahLst/>
              <a:cxnLst/>
              <a:rect l="l" t="t" r="r" b="b"/>
              <a:pathLst>
                <a:path w="4246" h="1416" extrusionOk="0">
                  <a:moveTo>
                    <a:pt x="0" y="0"/>
                  </a:moveTo>
                  <a:cubicBezTo>
                    <a:pt x="0" y="23"/>
                    <a:pt x="160" y="92"/>
                    <a:pt x="388" y="183"/>
                  </a:cubicBezTo>
                  <a:cubicBezTo>
                    <a:pt x="639" y="297"/>
                    <a:pt x="959" y="411"/>
                    <a:pt x="1301" y="548"/>
                  </a:cubicBezTo>
                  <a:cubicBezTo>
                    <a:pt x="1941" y="799"/>
                    <a:pt x="2625" y="1005"/>
                    <a:pt x="2625" y="1005"/>
                  </a:cubicBezTo>
                  <a:cubicBezTo>
                    <a:pt x="2625" y="1005"/>
                    <a:pt x="2785" y="1050"/>
                    <a:pt x="3036" y="1142"/>
                  </a:cubicBezTo>
                  <a:cubicBezTo>
                    <a:pt x="3287" y="1210"/>
                    <a:pt x="3630" y="1279"/>
                    <a:pt x="3972" y="1370"/>
                  </a:cubicBezTo>
                  <a:cubicBezTo>
                    <a:pt x="4063" y="1370"/>
                    <a:pt x="4155" y="1393"/>
                    <a:pt x="4246" y="1416"/>
                  </a:cubicBezTo>
                  <a:cubicBezTo>
                    <a:pt x="4246" y="1370"/>
                    <a:pt x="4246" y="1324"/>
                    <a:pt x="4246" y="1301"/>
                  </a:cubicBezTo>
                  <a:cubicBezTo>
                    <a:pt x="4177" y="1279"/>
                    <a:pt x="4086" y="1256"/>
                    <a:pt x="4018" y="1233"/>
                  </a:cubicBezTo>
                  <a:cubicBezTo>
                    <a:pt x="3675" y="1119"/>
                    <a:pt x="3333" y="1027"/>
                    <a:pt x="3082" y="959"/>
                  </a:cubicBezTo>
                  <a:cubicBezTo>
                    <a:pt x="2854" y="868"/>
                    <a:pt x="2671" y="822"/>
                    <a:pt x="2671" y="822"/>
                  </a:cubicBezTo>
                  <a:cubicBezTo>
                    <a:pt x="2671" y="822"/>
                    <a:pt x="2009" y="617"/>
                    <a:pt x="1347" y="411"/>
                  </a:cubicBezTo>
                  <a:cubicBezTo>
                    <a:pt x="1005" y="297"/>
                    <a:pt x="685" y="206"/>
                    <a:pt x="434" y="114"/>
                  </a:cubicBezTo>
                  <a:cubicBezTo>
                    <a:pt x="183" y="46"/>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5631499" y="1210924"/>
              <a:ext cx="174988" cy="51472"/>
            </a:xfrm>
            <a:custGeom>
              <a:avLst/>
              <a:gdLst/>
              <a:ahLst/>
              <a:cxnLst/>
              <a:rect l="l" t="t" r="r" b="b"/>
              <a:pathLst>
                <a:path w="5456" h="1605" extrusionOk="0">
                  <a:moveTo>
                    <a:pt x="1" y="1"/>
                  </a:moveTo>
                  <a:cubicBezTo>
                    <a:pt x="1" y="69"/>
                    <a:pt x="1" y="115"/>
                    <a:pt x="1" y="160"/>
                  </a:cubicBezTo>
                  <a:cubicBezTo>
                    <a:pt x="69" y="183"/>
                    <a:pt x="138" y="206"/>
                    <a:pt x="183" y="229"/>
                  </a:cubicBezTo>
                  <a:cubicBezTo>
                    <a:pt x="1051" y="503"/>
                    <a:pt x="1918" y="777"/>
                    <a:pt x="1918" y="777"/>
                  </a:cubicBezTo>
                  <a:cubicBezTo>
                    <a:pt x="1918" y="777"/>
                    <a:pt x="2785" y="1005"/>
                    <a:pt x="3676" y="1233"/>
                  </a:cubicBezTo>
                  <a:cubicBezTo>
                    <a:pt x="4109" y="1325"/>
                    <a:pt x="4543" y="1416"/>
                    <a:pt x="4885" y="1507"/>
                  </a:cubicBezTo>
                  <a:cubicBezTo>
                    <a:pt x="5148" y="1563"/>
                    <a:pt x="5349" y="1604"/>
                    <a:pt x="5412" y="1604"/>
                  </a:cubicBezTo>
                  <a:cubicBezTo>
                    <a:pt x="5426" y="1604"/>
                    <a:pt x="5433" y="1602"/>
                    <a:pt x="5433" y="1598"/>
                  </a:cubicBezTo>
                  <a:cubicBezTo>
                    <a:pt x="5456" y="1576"/>
                    <a:pt x="5228" y="1507"/>
                    <a:pt x="4908" y="1416"/>
                  </a:cubicBezTo>
                  <a:cubicBezTo>
                    <a:pt x="4566" y="1325"/>
                    <a:pt x="4132" y="1210"/>
                    <a:pt x="3698" y="1096"/>
                  </a:cubicBezTo>
                  <a:cubicBezTo>
                    <a:pt x="2831" y="845"/>
                    <a:pt x="1964" y="594"/>
                    <a:pt x="1964" y="594"/>
                  </a:cubicBezTo>
                  <a:cubicBezTo>
                    <a:pt x="1964" y="594"/>
                    <a:pt x="1096" y="343"/>
                    <a:pt x="229" y="92"/>
                  </a:cubicBezTo>
                  <a:cubicBezTo>
                    <a:pt x="161" y="69"/>
                    <a:pt x="69" y="4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5682012" y="1259158"/>
              <a:ext cx="142049" cy="39061"/>
            </a:xfrm>
            <a:custGeom>
              <a:avLst/>
              <a:gdLst/>
              <a:ahLst/>
              <a:cxnLst/>
              <a:rect l="l" t="t" r="r" b="b"/>
              <a:pathLst>
                <a:path w="4429" h="1218" extrusionOk="0">
                  <a:moveTo>
                    <a:pt x="10" y="1"/>
                  </a:moveTo>
                  <a:cubicBezTo>
                    <a:pt x="4" y="1"/>
                    <a:pt x="1" y="1"/>
                    <a:pt x="1" y="3"/>
                  </a:cubicBezTo>
                  <a:cubicBezTo>
                    <a:pt x="1" y="26"/>
                    <a:pt x="526" y="209"/>
                    <a:pt x="1073" y="391"/>
                  </a:cubicBezTo>
                  <a:cubicBezTo>
                    <a:pt x="1621" y="597"/>
                    <a:pt x="2169" y="756"/>
                    <a:pt x="2169" y="756"/>
                  </a:cubicBezTo>
                  <a:cubicBezTo>
                    <a:pt x="2169" y="756"/>
                    <a:pt x="2717" y="916"/>
                    <a:pt x="3288" y="1053"/>
                  </a:cubicBezTo>
                  <a:cubicBezTo>
                    <a:pt x="3765" y="1152"/>
                    <a:pt x="4259" y="1217"/>
                    <a:pt x="4394" y="1217"/>
                  </a:cubicBezTo>
                  <a:cubicBezTo>
                    <a:pt x="4414" y="1217"/>
                    <a:pt x="4426" y="1216"/>
                    <a:pt x="4429" y="1213"/>
                  </a:cubicBezTo>
                  <a:cubicBezTo>
                    <a:pt x="4429" y="1190"/>
                    <a:pt x="3858" y="1076"/>
                    <a:pt x="3310" y="916"/>
                  </a:cubicBezTo>
                  <a:cubicBezTo>
                    <a:pt x="2763" y="756"/>
                    <a:pt x="2238" y="574"/>
                    <a:pt x="2238" y="574"/>
                  </a:cubicBezTo>
                  <a:lnTo>
                    <a:pt x="1119" y="254"/>
                  </a:lnTo>
                  <a:cubicBezTo>
                    <a:pt x="612" y="127"/>
                    <a:pt x="85" y="1"/>
                    <a:pt x="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6384757" y="1124556"/>
              <a:ext cx="84960" cy="191811"/>
            </a:xfrm>
            <a:custGeom>
              <a:avLst/>
              <a:gdLst/>
              <a:ahLst/>
              <a:cxnLst/>
              <a:rect l="l" t="t" r="r" b="b"/>
              <a:pathLst>
                <a:path w="2649" h="5981" extrusionOk="0">
                  <a:moveTo>
                    <a:pt x="1279" y="0"/>
                  </a:moveTo>
                  <a:lnTo>
                    <a:pt x="846" y="46"/>
                  </a:lnTo>
                  <a:cubicBezTo>
                    <a:pt x="982" y="274"/>
                    <a:pt x="2557" y="2899"/>
                    <a:pt x="1" y="5981"/>
                  </a:cubicBezTo>
                  <a:lnTo>
                    <a:pt x="549" y="5935"/>
                  </a:lnTo>
                  <a:cubicBezTo>
                    <a:pt x="2649" y="3150"/>
                    <a:pt x="1644" y="685"/>
                    <a:pt x="1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6428695" y="1120162"/>
              <a:ext cx="84960" cy="191811"/>
            </a:xfrm>
            <a:custGeom>
              <a:avLst/>
              <a:gdLst/>
              <a:ahLst/>
              <a:cxnLst/>
              <a:rect l="l" t="t" r="r" b="b"/>
              <a:pathLst>
                <a:path w="2649" h="5981" extrusionOk="0">
                  <a:moveTo>
                    <a:pt x="1279" y="0"/>
                  </a:moveTo>
                  <a:lnTo>
                    <a:pt x="845" y="46"/>
                  </a:lnTo>
                  <a:cubicBezTo>
                    <a:pt x="1005" y="297"/>
                    <a:pt x="2557" y="2922"/>
                    <a:pt x="0" y="5981"/>
                  </a:cubicBezTo>
                  <a:lnTo>
                    <a:pt x="571" y="5935"/>
                  </a:lnTo>
                  <a:cubicBezTo>
                    <a:pt x="2648" y="3150"/>
                    <a:pt x="1644" y="708"/>
                    <a:pt x="1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5970429" y="1163362"/>
              <a:ext cx="84960" cy="191811"/>
            </a:xfrm>
            <a:custGeom>
              <a:avLst/>
              <a:gdLst/>
              <a:ahLst/>
              <a:cxnLst/>
              <a:rect l="l" t="t" r="r" b="b"/>
              <a:pathLst>
                <a:path w="2649" h="5981" extrusionOk="0">
                  <a:moveTo>
                    <a:pt x="1279" y="0"/>
                  </a:moveTo>
                  <a:lnTo>
                    <a:pt x="845" y="23"/>
                  </a:lnTo>
                  <a:cubicBezTo>
                    <a:pt x="1005" y="274"/>
                    <a:pt x="2557" y="2899"/>
                    <a:pt x="1" y="5980"/>
                  </a:cubicBezTo>
                  <a:lnTo>
                    <a:pt x="549" y="5912"/>
                  </a:lnTo>
                  <a:cubicBezTo>
                    <a:pt x="2649" y="3150"/>
                    <a:pt x="1644" y="685"/>
                    <a:pt x="1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5926523" y="1167018"/>
              <a:ext cx="84222" cy="191811"/>
            </a:xfrm>
            <a:custGeom>
              <a:avLst/>
              <a:gdLst/>
              <a:ahLst/>
              <a:cxnLst/>
              <a:rect l="l" t="t" r="r" b="b"/>
              <a:pathLst>
                <a:path w="2626" h="5981" extrusionOk="0">
                  <a:moveTo>
                    <a:pt x="1279" y="0"/>
                  </a:moveTo>
                  <a:lnTo>
                    <a:pt x="822" y="46"/>
                  </a:lnTo>
                  <a:cubicBezTo>
                    <a:pt x="982" y="297"/>
                    <a:pt x="2557" y="2922"/>
                    <a:pt x="0" y="5980"/>
                  </a:cubicBezTo>
                  <a:lnTo>
                    <a:pt x="548" y="5935"/>
                  </a:lnTo>
                  <a:cubicBezTo>
                    <a:pt x="2625" y="3150"/>
                    <a:pt x="1621" y="708"/>
                    <a:pt x="1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6203972" y="992680"/>
              <a:ext cx="122998" cy="132834"/>
            </a:xfrm>
            <a:custGeom>
              <a:avLst/>
              <a:gdLst/>
              <a:ahLst/>
              <a:cxnLst/>
              <a:rect l="l" t="t" r="r" b="b"/>
              <a:pathLst>
                <a:path w="3835" h="4142" extrusionOk="0">
                  <a:moveTo>
                    <a:pt x="2699" y="0"/>
                  </a:moveTo>
                  <a:cubicBezTo>
                    <a:pt x="1444" y="0"/>
                    <a:pt x="0" y="1259"/>
                    <a:pt x="0" y="1259"/>
                  </a:cubicBezTo>
                  <a:cubicBezTo>
                    <a:pt x="0" y="1259"/>
                    <a:pt x="2080" y="4141"/>
                    <a:pt x="2947" y="4141"/>
                  </a:cubicBezTo>
                  <a:cubicBezTo>
                    <a:pt x="2970" y="4141"/>
                    <a:pt x="2992" y="4139"/>
                    <a:pt x="3013" y="4135"/>
                  </a:cubicBezTo>
                  <a:cubicBezTo>
                    <a:pt x="3835" y="3975"/>
                    <a:pt x="3104" y="49"/>
                    <a:pt x="3104" y="49"/>
                  </a:cubicBezTo>
                  <a:cubicBezTo>
                    <a:pt x="2973" y="15"/>
                    <a:pt x="2837" y="0"/>
                    <a:pt x="2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6203972" y="992680"/>
              <a:ext cx="107635" cy="132834"/>
            </a:xfrm>
            <a:custGeom>
              <a:avLst/>
              <a:gdLst/>
              <a:ahLst/>
              <a:cxnLst/>
              <a:rect l="l" t="t" r="r" b="b"/>
              <a:pathLst>
                <a:path w="3356" h="4142" extrusionOk="0">
                  <a:moveTo>
                    <a:pt x="2699" y="0"/>
                  </a:moveTo>
                  <a:cubicBezTo>
                    <a:pt x="1444" y="0"/>
                    <a:pt x="0" y="1259"/>
                    <a:pt x="0" y="1259"/>
                  </a:cubicBezTo>
                  <a:cubicBezTo>
                    <a:pt x="0" y="1259"/>
                    <a:pt x="2080" y="4141"/>
                    <a:pt x="2947" y="4141"/>
                  </a:cubicBezTo>
                  <a:cubicBezTo>
                    <a:pt x="2970" y="4141"/>
                    <a:pt x="2992" y="4139"/>
                    <a:pt x="3013" y="4135"/>
                  </a:cubicBezTo>
                  <a:cubicBezTo>
                    <a:pt x="3196" y="4089"/>
                    <a:pt x="3310" y="3884"/>
                    <a:pt x="3355" y="3564"/>
                  </a:cubicBezTo>
                  <a:cubicBezTo>
                    <a:pt x="1598" y="3291"/>
                    <a:pt x="1507" y="643"/>
                    <a:pt x="3127" y="186"/>
                  </a:cubicBezTo>
                  <a:cubicBezTo>
                    <a:pt x="3104" y="95"/>
                    <a:pt x="3104" y="49"/>
                    <a:pt x="3104" y="49"/>
                  </a:cubicBezTo>
                  <a:cubicBezTo>
                    <a:pt x="2973" y="15"/>
                    <a:pt x="2837" y="0"/>
                    <a:pt x="2699"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285946" y="559880"/>
              <a:ext cx="57025" cy="36881"/>
            </a:xfrm>
            <a:custGeom>
              <a:avLst/>
              <a:gdLst/>
              <a:ahLst/>
              <a:cxnLst/>
              <a:rect l="l" t="t" r="r" b="b"/>
              <a:pathLst>
                <a:path w="1778" h="1150" extrusionOk="0">
                  <a:moveTo>
                    <a:pt x="814" y="0"/>
                  </a:moveTo>
                  <a:cubicBezTo>
                    <a:pt x="494" y="0"/>
                    <a:pt x="184" y="140"/>
                    <a:pt x="115" y="306"/>
                  </a:cubicBezTo>
                  <a:cubicBezTo>
                    <a:pt x="1" y="580"/>
                    <a:pt x="799" y="945"/>
                    <a:pt x="799" y="945"/>
                  </a:cubicBezTo>
                  <a:cubicBezTo>
                    <a:pt x="1042" y="1090"/>
                    <a:pt x="1223" y="1149"/>
                    <a:pt x="1354" y="1149"/>
                  </a:cubicBezTo>
                  <a:cubicBezTo>
                    <a:pt x="1778" y="1149"/>
                    <a:pt x="1672" y="528"/>
                    <a:pt x="1393" y="214"/>
                  </a:cubicBezTo>
                  <a:cubicBezTo>
                    <a:pt x="1239" y="61"/>
                    <a:pt x="1024"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6174690" y="566455"/>
              <a:ext cx="207477" cy="128472"/>
            </a:xfrm>
            <a:custGeom>
              <a:avLst/>
              <a:gdLst/>
              <a:ahLst/>
              <a:cxnLst/>
              <a:rect l="l" t="t" r="r" b="b"/>
              <a:pathLst>
                <a:path w="6469" h="4006" extrusionOk="0">
                  <a:moveTo>
                    <a:pt x="2976" y="0"/>
                  </a:moveTo>
                  <a:cubicBezTo>
                    <a:pt x="1768" y="0"/>
                    <a:pt x="560" y="603"/>
                    <a:pt x="342" y="1242"/>
                  </a:cubicBezTo>
                  <a:cubicBezTo>
                    <a:pt x="0" y="2269"/>
                    <a:pt x="2945" y="3410"/>
                    <a:pt x="2945" y="3410"/>
                  </a:cubicBezTo>
                  <a:cubicBezTo>
                    <a:pt x="3763" y="3832"/>
                    <a:pt x="4381" y="4006"/>
                    <a:pt x="4835" y="4006"/>
                  </a:cubicBezTo>
                  <a:cubicBezTo>
                    <a:pt x="6468" y="4006"/>
                    <a:pt x="5952" y="1748"/>
                    <a:pt x="4862" y="694"/>
                  </a:cubicBezTo>
                  <a:cubicBezTo>
                    <a:pt x="4356" y="197"/>
                    <a:pt x="3666" y="0"/>
                    <a:pt x="2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6174690" y="566743"/>
              <a:ext cx="188169" cy="128120"/>
            </a:xfrm>
            <a:custGeom>
              <a:avLst/>
              <a:gdLst/>
              <a:ahLst/>
              <a:cxnLst/>
              <a:rect l="l" t="t" r="r" b="b"/>
              <a:pathLst>
                <a:path w="5867" h="3995" extrusionOk="0">
                  <a:moveTo>
                    <a:pt x="2625" y="0"/>
                  </a:moveTo>
                  <a:lnTo>
                    <a:pt x="2625" y="0"/>
                  </a:lnTo>
                  <a:cubicBezTo>
                    <a:pt x="1529" y="115"/>
                    <a:pt x="525" y="662"/>
                    <a:pt x="342" y="1233"/>
                  </a:cubicBezTo>
                  <a:cubicBezTo>
                    <a:pt x="0" y="2260"/>
                    <a:pt x="2945" y="3401"/>
                    <a:pt x="2945" y="3401"/>
                  </a:cubicBezTo>
                  <a:cubicBezTo>
                    <a:pt x="3766" y="3822"/>
                    <a:pt x="4383" y="3994"/>
                    <a:pt x="4835" y="3994"/>
                  </a:cubicBezTo>
                  <a:cubicBezTo>
                    <a:pt x="5464" y="3994"/>
                    <a:pt x="5773" y="3661"/>
                    <a:pt x="5866" y="3196"/>
                  </a:cubicBezTo>
                  <a:lnTo>
                    <a:pt x="5866" y="3196"/>
                  </a:lnTo>
                  <a:cubicBezTo>
                    <a:pt x="5800" y="3207"/>
                    <a:pt x="5729" y="3213"/>
                    <a:pt x="5652" y="3213"/>
                  </a:cubicBezTo>
                  <a:cubicBezTo>
                    <a:pt x="5251" y="3213"/>
                    <a:pt x="4703" y="3058"/>
                    <a:pt x="3995" y="2694"/>
                  </a:cubicBezTo>
                  <a:cubicBezTo>
                    <a:pt x="3995" y="2694"/>
                    <a:pt x="1415" y="1690"/>
                    <a:pt x="1712" y="799"/>
                  </a:cubicBezTo>
                  <a:cubicBezTo>
                    <a:pt x="1803" y="503"/>
                    <a:pt x="2146" y="206"/>
                    <a:pt x="2625"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5911866" y="620911"/>
              <a:ext cx="451003" cy="438493"/>
            </a:xfrm>
            <a:custGeom>
              <a:avLst/>
              <a:gdLst/>
              <a:ahLst/>
              <a:cxnLst/>
              <a:rect l="l" t="t" r="r" b="b"/>
              <a:pathLst>
                <a:path w="14062" h="13673" extrusionOk="0">
                  <a:moveTo>
                    <a:pt x="7236" y="1"/>
                  </a:moveTo>
                  <a:cubicBezTo>
                    <a:pt x="3447" y="1"/>
                    <a:pt x="1" y="3196"/>
                    <a:pt x="1" y="6962"/>
                  </a:cubicBezTo>
                  <a:cubicBezTo>
                    <a:pt x="1" y="10751"/>
                    <a:pt x="3447" y="13673"/>
                    <a:pt x="7236" y="13673"/>
                  </a:cubicBezTo>
                  <a:cubicBezTo>
                    <a:pt x="11003" y="13673"/>
                    <a:pt x="14061" y="10614"/>
                    <a:pt x="14061" y="6848"/>
                  </a:cubicBezTo>
                  <a:cubicBezTo>
                    <a:pt x="14061" y="3059"/>
                    <a:pt x="11003" y="1"/>
                    <a:pt x="7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5911866" y="620911"/>
              <a:ext cx="379995" cy="438493"/>
            </a:xfrm>
            <a:custGeom>
              <a:avLst/>
              <a:gdLst/>
              <a:ahLst/>
              <a:cxnLst/>
              <a:rect l="l" t="t" r="r" b="b"/>
              <a:pathLst>
                <a:path w="11848" h="13673" extrusionOk="0">
                  <a:moveTo>
                    <a:pt x="7236" y="1"/>
                  </a:moveTo>
                  <a:cubicBezTo>
                    <a:pt x="3447" y="1"/>
                    <a:pt x="1" y="3196"/>
                    <a:pt x="1" y="6962"/>
                  </a:cubicBezTo>
                  <a:cubicBezTo>
                    <a:pt x="1" y="10751"/>
                    <a:pt x="3447" y="13673"/>
                    <a:pt x="7236" y="13673"/>
                  </a:cubicBezTo>
                  <a:cubicBezTo>
                    <a:pt x="8789" y="13673"/>
                    <a:pt x="10204" y="13171"/>
                    <a:pt x="11368" y="12303"/>
                  </a:cubicBezTo>
                  <a:lnTo>
                    <a:pt x="11368" y="12303"/>
                  </a:lnTo>
                  <a:cubicBezTo>
                    <a:pt x="10478" y="12783"/>
                    <a:pt x="9473" y="13034"/>
                    <a:pt x="8423" y="13034"/>
                  </a:cubicBezTo>
                  <a:cubicBezTo>
                    <a:pt x="5022" y="13034"/>
                    <a:pt x="1918" y="10409"/>
                    <a:pt x="1918" y="7008"/>
                  </a:cubicBezTo>
                  <a:cubicBezTo>
                    <a:pt x="1918" y="3607"/>
                    <a:pt x="5022" y="754"/>
                    <a:pt x="8423" y="754"/>
                  </a:cubicBezTo>
                  <a:cubicBezTo>
                    <a:pt x="9679" y="754"/>
                    <a:pt x="10866" y="1142"/>
                    <a:pt x="11847" y="1781"/>
                  </a:cubicBezTo>
                  <a:cubicBezTo>
                    <a:pt x="10637" y="685"/>
                    <a:pt x="9017" y="1"/>
                    <a:pt x="7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5932360" y="932033"/>
              <a:ext cx="344106" cy="127382"/>
            </a:xfrm>
            <a:custGeom>
              <a:avLst/>
              <a:gdLst/>
              <a:ahLst/>
              <a:cxnLst/>
              <a:rect l="l" t="t" r="r" b="b"/>
              <a:pathLst>
                <a:path w="10729" h="3972" extrusionOk="0">
                  <a:moveTo>
                    <a:pt x="1" y="0"/>
                  </a:moveTo>
                  <a:cubicBezTo>
                    <a:pt x="1188" y="2374"/>
                    <a:pt x="3790" y="3972"/>
                    <a:pt x="6597" y="3972"/>
                  </a:cubicBezTo>
                  <a:cubicBezTo>
                    <a:pt x="8150" y="3972"/>
                    <a:pt x="9565" y="3470"/>
                    <a:pt x="10729" y="2602"/>
                  </a:cubicBezTo>
                  <a:lnTo>
                    <a:pt x="10729" y="2602"/>
                  </a:lnTo>
                  <a:cubicBezTo>
                    <a:pt x="9839" y="3082"/>
                    <a:pt x="8834" y="3333"/>
                    <a:pt x="7784" y="3333"/>
                  </a:cubicBezTo>
                  <a:cubicBezTo>
                    <a:pt x="5342" y="3333"/>
                    <a:pt x="3082" y="1986"/>
                    <a:pt x="1987"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5959460" y="620911"/>
              <a:ext cx="332399" cy="92265"/>
            </a:xfrm>
            <a:custGeom>
              <a:avLst/>
              <a:gdLst/>
              <a:ahLst/>
              <a:cxnLst/>
              <a:rect l="l" t="t" r="r" b="b"/>
              <a:pathLst>
                <a:path w="10364" h="2877" extrusionOk="0">
                  <a:moveTo>
                    <a:pt x="5752" y="1"/>
                  </a:moveTo>
                  <a:cubicBezTo>
                    <a:pt x="3493" y="1"/>
                    <a:pt x="1347" y="1142"/>
                    <a:pt x="0" y="2876"/>
                  </a:cubicBezTo>
                  <a:lnTo>
                    <a:pt x="2146" y="2876"/>
                  </a:lnTo>
                  <a:cubicBezTo>
                    <a:pt x="3356" y="1575"/>
                    <a:pt x="5113" y="754"/>
                    <a:pt x="6939" y="754"/>
                  </a:cubicBezTo>
                  <a:cubicBezTo>
                    <a:pt x="8195" y="754"/>
                    <a:pt x="9382" y="1142"/>
                    <a:pt x="10363" y="1781"/>
                  </a:cubicBezTo>
                  <a:cubicBezTo>
                    <a:pt x="9153" y="685"/>
                    <a:pt x="7533" y="1"/>
                    <a:pt x="5752"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5911866" y="791465"/>
              <a:ext cx="69597" cy="77641"/>
            </a:xfrm>
            <a:custGeom>
              <a:avLst/>
              <a:gdLst/>
              <a:ahLst/>
              <a:cxnLst/>
              <a:rect l="l" t="t" r="r" b="b"/>
              <a:pathLst>
                <a:path w="2170" h="2421" extrusionOk="0">
                  <a:moveTo>
                    <a:pt x="229" y="1"/>
                  </a:moveTo>
                  <a:cubicBezTo>
                    <a:pt x="92" y="526"/>
                    <a:pt x="1" y="1074"/>
                    <a:pt x="1" y="1644"/>
                  </a:cubicBezTo>
                  <a:cubicBezTo>
                    <a:pt x="1" y="1895"/>
                    <a:pt x="24" y="2169"/>
                    <a:pt x="46" y="2420"/>
                  </a:cubicBezTo>
                  <a:lnTo>
                    <a:pt x="1964" y="2420"/>
                  </a:lnTo>
                  <a:cubicBezTo>
                    <a:pt x="1941" y="2169"/>
                    <a:pt x="1918" y="1941"/>
                    <a:pt x="1918" y="1690"/>
                  </a:cubicBezTo>
                  <a:cubicBezTo>
                    <a:pt x="1918" y="1096"/>
                    <a:pt x="2009" y="549"/>
                    <a:pt x="2169"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003366" y="668505"/>
              <a:ext cx="345581" cy="344079"/>
            </a:xfrm>
            <a:custGeom>
              <a:avLst/>
              <a:gdLst/>
              <a:ahLst/>
              <a:cxnLst/>
              <a:rect l="l" t="t" r="r" b="b"/>
              <a:pathLst>
                <a:path w="10775" h="10729" extrusionOk="0">
                  <a:moveTo>
                    <a:pt x="5388" y="0"/>
                  </a:moveTo>
                  <a:cubicBezTo>
                    <a:pt x="2420" y="0"/>
                    <a:pt x="1" y="2397"/>
                    <a:pt x="1" y="5364"/>
                  </a:cubicBezTo>
                  <a:cubicBezTo>
                    <a:pt x="1" y="8309"/>
                    <a:pt x="2420" y="10728"/>
                    <a:pt x="5388" y="10728"/>
                  </a:cubicBezTo>
                  <a:cubicBezTo>
                    <a:pt x="8355" y="10728"/>
                    <a:pt x="10775" y="8309"/>
                    <a:pt x="10775" y="5364"/>
                  </a:cubicBezTo>
                  <a:cubicBezTo>
                    <a:pt x="10775" y="2397"/>
                    <a:pt x="8355" y="0"/>
                    <a:pt x="53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003366" y="693392"/>
              <a:ext cx="345581" cy="319193"/>
            </a:xfrm>
            <a:custGeom>
              <a:avLst/>
              <a:gdLst/>
              <a:ahLst/>
              <a:cxnLst/>
              <a:rect l="l" t="t" r="r" b="b"/>
              <a:pathLst>
                <a:path w="10775" h="9953" extrusionOk="0">
                  <a:moveTo>
                    <a:pt x="2580" y="0"/>
                  </a:moveTo>
                  <a:lnTo>
                    <a:pt x="2580" y="0"/>
                  </a:lnTo>
                  <a:cubicBezTo>
                    <a:pt x="1028" y="936"/>
                    <a:pt x="1" y="2648"/>
                    <a:pt x="1" y="4588"/>
                  </a:cubicBezTo>
                  <a:cubicBezTo>
                    <a:pt x="1" y="7533"/>
                    <a:pt x="2420" y="9952"/>
                    <a:pt x="5388" y="9952"/>
                  </a:cubicBezTo>
                  <a:cubicBezTo>
                    <a:pt x="8355" y="9952"/>
                    <a:pt x="10775" y="7533"/>
                    <a:pt x="10775" y="4588"/>
                  </a:cubicBezTo>
                  <a:cubicBezTo>
                    <a:pt x="10775" y="4497"/>
                    <a:pt x="10775" y="4428"/>
                    <a:pt x="10775" y="4360"/>
                  </a:cubicBezTo>
                  <a:cubicBezTo>
                    <a:pt x="10158" y="6254"/>
                    <a:pt x="8378" y="7624"/>
                    <a:pt x="6278" y="7624"/>
                  </a:cubicBezTo>
                  <a:cubicBezTo>
                    <a:pt x="3676" y="7624"/>
                    <a:pt x="1553" y="5501"/>
                    <a:pt x="1553" y="2922"/>
                  </a:cubicBezTo>
                  <a:cubicBezTo>
                    <a:pt x="1553" y="1826"/>
                    <a:pt x="1941" y="799"/>
                    <a:pt x="2580"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6128572" y="668505"/>
              <a:ext cx="220370" cy="342604"/>
            </a:xfrm>
            <a:custGeom>
              <a:avLst/>
              <a:gdLst/>
              <a:ahLst/>
              <a:cxnLst/>
              <a:rect l="l" t="t" r="r" b="b"/>
              <a:pathLst>
                <a:path w="6871" h="10683" extrusionOk="0">
                  <a:moveTo>
                    <a:pt x="1484" y="0"/>
                  </a:moveTo>
                  <a:cubicBezTo>
                    <a:pt x="982" y="0"/>
                    <a:pt x="479" y="69"/>
                    <a:pt x="0" y="206"/>
                  </a:cubicBezTo>
                  <a:cubicBezTo>
                    <a:pt x="228" y="160"/>
                    <a:pt x="434" y="160"/>
                    <a:pt x="639" y="160"/>
                  </a:cubicBezTo>
                  <a:cubicBezTo>
                    <a:pt x="3629" y="160"/>
                    <a:pt x="6049" y="2557"/>
                    <a:pt x="6049" y="5524"/>
                  </a:cubicBezTo>
                  <a:cubicBezTo>
                    <a:pt x="6049" y="7966"/>
                    <a:pt x="4383" y="10043"/>
                    <a:pt x="2123" y="10682"/>
                  </a:cubicBezTo>
                  <a:cubicBezTo>
                    <a:pt x="4793" y="10363"/>
                    <a:pt x="6871" y="8103"/>
                    <a:pt x="6871" y="5364"/>
                  </a:cubicBezTo>
                  <a:cubicBezTo>
                    <a:pt x="6871" y="2397"/>
                    <a:pt x="4451" y="0"/>
                    <a:pt x="1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6128572" y="668505"/>
              <a:ext cx="177906" cy="58592"/>
            </a:xfrm>
            <a:custGeom>
              <a:avLst/>
              <a:gdLst/>
              <a:ahLst/>
              <a:cxnLst/>
              <a:rect l="l" t="t" r="r" b="b"/>
              <a:pathLst>
                <a:path w="5547" h="1827" extrusionOk="0">
                  <a:moveTo>
                    <a:pt x="1484" y="0"/>
                  </a:moveTo>
                  <a:cubicBezTo>
                    <a:pt x="982" y="0"/>
                    <a:pt x="479" y="69"/>
                    <a:pt x="0" y="206"/>
                  </a:cubicBezTo>
                  <a:cubicBezTo>
                    <a:pt x="228" y="160"/>
                    <a:pt x="434" y="160"/>
                    <a:pt x="639" y="160"/>
                  </a:cubicBezTo>
                  <a:cubicBezTo>
                    <a:pt x="2191" y="160"/>
                    <a:pt x="3561" y="799"/>
                    <a:pt x="4542" y="1826"/>
                  </a:cubicBezTo>
                  <a:lnTo>
                    <a:pt x="5547" y="1826"/>
                  </a:lnTo>
                  <a:cubicBezTo>
                    <a:pt x="4542" y="708"/>
                    <a:pt x="3104" y="0"/>
                    <a:pt x="1484"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6314489" y="793678"/>
              <a:ext cx="34446" cy="71773"/>
            </a:xfrm>
            <a:custGeom>
              <a:avLst/>
              <a:gdLst/>
              <a:ahLst/>
              <a:cxnLst/>
              <a:rect l="l" t="t" r="r" b="b"/>
              <a:pathLst>
                <a:path w="1074" h="2238" extrusionOk="0">
                  <a:moveTo>
                    <a:pt x="1" y="0"/>
                  </a:moveTo>
                  <a:cubicBezTo>
                    <a:pt x="161" y="502"/>
                    <a:pt x="252" y="1050"/>
                    <a:pt x="252" y="1621"/>
                  </a:cubicBezTo>
                  <a:cubicBezTo>
                    <a:pt x="252" y="1826"/>
                    <a:pt x="229" y="2032"/>
                    <a:pt x="206" y="2237"/>
                  </a:cubicBezTo>
                  <a:lnTo>
                    <a:pt x="1028" y="2237"/>
                  </a:lnTo>
                  <a:cubicBezTo>
                    <a:pt x="1051" y="1986"/>
                    <a:pt x="1074" y="1712"/>
                    <a:pt x="1074" y="1461"/>
                  </a:cubicBezTo>
                  <a:cubicBezTo>
                    <a:pt x="1074" y="936"/>
                    <a:pt x="1005" y="457"/>
                    <a:pt x="86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6155640" y="705836"/>
              <a:ext cx="26396" cy="115676"/>
            </a:xfrm>
            <a:custGeom>
              <a:avLst/>
              <a:gdLst/>
              <a:ahLst/>
              <a:cxnLst/>
              <a:rect l="l" t="t" r="r" b="b"/>
              <a:pathLst>
                <a:path w="823" h="3607" extrusionOk="0">
                  <a:moveTo>
                    <a:pt x="160" y="0"/>
                  </a:moveTo>
                  <a:cubicBezTo>
                    <a:pt x="160" y="0"/>
                    <a:pt x="1" y="3447"/>
                    <a:pt x="1" y="3607"/>
                  </a:cubicBezTo>
                  <a:lnTo>
                    <a:pt x="822" y="3607"/>
                  </a:lnTo>
                  <a:lnTo>
                    <a:pt x="1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6179084" y="826615"/>
              <a:ext cx="115686" cy="26394"/>
            </a:xfrm>
            <a:custGeom>
              <a:avLst/>
              <a:gdLst/>
              <a:ahLst/>
              <a:cxnLst/>
              <a:rect l="l" t="t" r="r" b="b"/>
              <a:pathLst>
                <a:path w="3607" h="823" extrusionOk="0">
                  <a:moveTo>
                    <a:pt x="0" y="0"/>
                  </a:moveTo>
                  <a:lnTo>
                    <a:pt x="0" y="822"/>
                  </a:lnTo>
                  <a:lnTo>
                    <a:pt x="3606" y="160"/>
                  </a:lnTo>
                  <a:cubicBezTo>
                    <a:pt x="3606" y="160"/>
                    <a:pt x="16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6146853" y="816353"/>
              <a:ext cx="45415" cy="45443"/>
            </a:xfrm>
            <a:custGeom>
              <a:avLst/>
              <a:gdLst/>
              <a:ahLst/>
              <a:cxnLst/>
              <a:rect l="l" t="t" r="r" b="b"/>
              <a:pathLst>
                <a:path w="1416" h="1417" extrusionOk="0">
                  <a:moveTo>
                    <a:pt x="708" y="1"/>
                  </a:moveTo>
                  <a:cubicBezTo>
                    <a:pt x="320" y="1"/>
                    <a:pt x="1" y="320"/>
                    <a:pt x="1" y="708"/>
                  </a:cubicBezTo>
                  <a:cubicBezTo>
                    <a:pt x="1" y="1096"/>
                    <a:pt x="320" y="1416"/>
                    <a:pt x="708" y="1416"/>
                  </a:cubicBezTo>
                  <a:cubicBezTo>
                    <a:pt x="1096" y="1416"/>
                    <a:pt x="1416" y="1096"/>
                    <a:pt x="1416" y="708"/>
                  </a:cubicBezTo>
                  <a:cubicBezTo>
                    <a:pt x="1416" y="320"/>
                    <a:pt x="1096" y="1"/>
                    <a:pt x="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6160772" y="822959"/>
              <a:ext cx="24920" cy="24918"/>
            </a:xfrm>
            <a:custGeom>
              <a:avLst/>
              <a:gdLst/>
              <a:ahLst/>
              <a:cxnLst/>
              <a:rect l="l" t="t" r="r" b="b"/>
              <a:pathLst>
                <a:path w="777" h="777" extrusionOk="0">
                  <a:moveTo>
                    <a:pt x="388" y="0"/>
                  </a:moveTo>
                  <a:cubicBezTo>
                    <a:pt x="183" y="0"/>
                    <a:pt x="0" y="183"/>
                    <a:pt x="0" y="388"/>
                  </a:cubicBezTo>
                  <a:cubicBezTo>
                    <a:pt x="0" y="594"/>
                    <a:pt x="183" y="776"/>
                    <a:pt x="388" y="776"/>
                  </a:cubicBezTo>
                  <a:cubicBezTo>
                    <a:pt x="594" y="776"/>
                    <a:pt x="776" y="594"/>
                    <a:pt x="776" y="388"/>
                  </a:cubicBezTo>
                  <a:cubicBezTo>
                    <a:pt x="776" y="183"/>
                    <a:pt x="594" y="0"/>
                    <a:pt x="3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944098" y="627486"/>
              <a:ext cx="146443" cy="108365"/>
            </a:xfrm>
            <a:custGeom>
              <a:avLst/>
              <a:gdLst/>
              <a:ahLst/>
              <a:cxnLst/>
              <a:rect l="l" t="t" r="r" b="b"/>
              <a:pathLst>
                <a:path w="4566" h="3379" extrusionOk="0">
                  <a:moveTo>
                    <a:pt x="4565" y="1"/>
                  </a:moveTo>
                  <a:cubicBezTo>
                    <a:pt x="2671" y="480"/>
                    <a:pt x="1004" y="1713"/>
                    <a:pt x="0" y="3333"/>
                  </a:cubicBezTo>
                  <a:cubicBezTo>
                    <a:pt x="83" y="3365"/>
                    <a:pt x="176" y="3379"/>
                    <a:pt x="275" y="3379"/>
                  </a:cubicBezTo>
                  <a:cubicBezTo>
                    <a:pt x="1270" y="3379"/>
                    <a:pt x="2967" y="1964"/>
                    <a:pt x="2967" y="1964"/>
                  </a:cubicBezTo>
                  <a:cubicBezTo>
                    <a:pt x="3013" y="1918"/>
                    <a:pt x="3082" y="1873"/>
                    <a:pt x="3127" y="1850"/>
                  </a:cubicBezTo>
                  <a:cubicBezTo>
                    <a:pt x="3150" y="1827"/>
                    <a:pt x="3150" y="1827"/>
                    <a:pt x="3173" y="1804"/>
                  </a:cubicBezTo>
                  <a:cubicBezTo>
                    <a:pt x="3219" y="1781"/>
                    <a:pt x="3241" y="1758"/>
                    <a:pt x="3287" y="1736"/>
                  </a:cubicBezTo>
                  <a:cubicBezTo>
                    <a:pt x="3310" y="1713"/>
                    <a:pt x="3310" y="1713"/>
                    <a:pt x="3333" y="1690"/>
                  </a:cubicBezTo>
                  <a:cubicBezTo>
                    <a:pt x="3355" y="1667"/>
                    <a:pt x="3401" y="1644"/>
                    <a:pt x="3424" y="1622"/>
                  </a:cubicBezTo>
                  <a:cubicBezTo>
                    <a:pt x="3447" y="1599"/>
                    <a:pt x="3470" y="1599"/>
                    <a:pt x="3470" y="1576"/>
                  </a:cubicBezTo>
                  <a:cubicBezTo>
                    <a:pt x="3515" y="1553"/>
                    <a:pt x="3538" y="1530"/>
                    <a:pt x="3561" y="1507"/>
                  </a:cubicBezTo>
                  <a:cubicBezTo>
                    <a:pt x="3584" y="1507"/>
                    <a:pt x="3584" y="1485"/>
                    <a:pt x="3607" y="1462"/>
                  </a:cubicBezTo>
                  <a:cubicBezTo>
                    <a:pt x="3629" y="1439"/>
                    <a:pt x="3652" y="1439"/>
                    <a:pt x="3675" y="1416"/>
                  </a:cubicBezTo>
                  <a:cubicBezTo>
                    <a:pt x="3698" y="1393"/>
                    <a:pt x="3721" y="1370"/>
                    <a:pt x="3721" y="1370"/>
                  </a:cubicBezTo>
                  <a:cubicBezTo>
                    <a:pt x="3743" y="1348"/>
                    <a:pt x="3766" y="1325"/>
                    <a:pt x="3789" y="1302"/>
                  </a:cubicBezTo>
                  <a:cubicBezTo>
                    <a:pt x="3812" y="1302"/>
                    <a:pt x="3835" y="1279"/>
                    <a:pt x="3835" y="1256"/>
                  </a:cubicBezTo>
                  <a:cubicBezTo>
                    <a:pt x="3858" y="1234"/>
                    <a:pt x="3880" y="1234"/>
                    <a:pt x="3903" y="1211"/>
                  </a:cubicBezTo>
                  <a:cubicBezTo>
                    <a:pt x="3926" y="1188"/>
                    <a:pt x="3926" y="1165"/>
                    <a:pt x="3949" y="1165"/>
                  </a:cubicBezTo>
                  <a:cubicBezTo>
                    <a:pt x="3972" y="1142"/>
                    <a:pt x="3972" y="1119"/>
                    <a:pt x="3995" y="1097"/>
                  </a:cubicBezTo>
                  <a:cubicBezTo>
                    <a:pt x="4017" y="1097"/>
                    <a:pt x="4017" y="1074"/>
                    <a:pt x="4040" y="1074"/>
                  </a:cubicBezTo>
                  <a:cubicBezTo>
                    <a:pt x="4040" y="1051"/>
                    <a:pt x="4040" y="1051"/>
                    <a:pt x="4040" y="1051"/>
                  </a:cubicBezTo>
                  <a:lnTo>
                    <a:pt x="4063" y="1051"/>
                  </a:lnTo>
                  <a:cubicBezTo>
                    <a:pt x="4063" y="1028"/>
                    <a:pt x="4086" y="1028"/>
                    <a:pt x="4086" y="1005"/>
                  </a:cubicBezTo>
                  <a:cubicBezTo>
                    <a:pt x="4109" y="1005"/>
                    <a:pt x="4109" y="982"/>
                    <a:pt x="4132" y="960"/>
                  </a:cubicBezTo>
                  <a:cubicBezTo>
                    <a:pt x="4132" y="937"/>
                    <a:pt x="4154" y="937"/>
                    <a:pt x="4177" y="914"/>
                  </a:cubicBezTo>
                  <a:cubicBezTo>
                    <a:pt x="4177" y="891"/>
                    <a:pt x="4177" y="891"/>
                    <a:pt x="4200" y="868"/>
                  </a:cubicBezTo>
                  <a:cubicBezTo>
                    <a:pt x="4223" y="845"/>
                    <a:pt x="4223" y="845"/>
                    <a:pt x="4246" y="823"/>
                  </a:cubicBezTo>
                  <a:cubicBezTo>
                    <a:pt x="4246" y="800"/>
                    <a:pt x="4268" y="800"/>
                    <a:pt x="4268" y="777"/>
                  </a:cubicBezTo>
                  <a:cubicBezTo>
                    <a:pt x="4268" y="754"/>
                    <a:pt x="4291" y="754"/>
                    <a:pt x="4314" y="731"/>
                  </a:cubicBezTo>
                  <a:cubicBezTo>
                    <a:pt x="4314" y="709"/>
                    <a:pt x="4314" y="709"/>
                    <a:pt x="4337" y="686"/>
                  </a:cubicBezTo>
                  <a:cubicBezTo>
                    <a:pt x="4337" y="663"/>
                    <a:pt x="4360" y="663"/>
                    <a:pt x="4360" y="640"/>
                  </a:cubicBezTo>
                  <a:cubicBezTo>
                    <a:pt x="4360" y="617"/>
                    <a:pt x="4383" y="617"/>
                    <a:pt x="4383" y="594"/>
                  </a:cubicBezTo>
                  <a:cubicBezTo>
                    <a:pt x="4383" y="572"/>
                    <a:pt x="4405" y="572"/>
                    <a:pt x="4405" y="549"/>
                  </a:cubicBezTo>
                  <a:cubicBezTo>
                    <a:pt x="4405" y="526"/>
                    <a:pt x="4428" y="526"/>
                    <a:pt x="4428" y="503"/>
                  </a:cubicBezTo>
                  <a:cubicBezTo>
                    <a:pt x="4428" y="503"/>
                    <a:pt x="4451" y="480"/>
                    <a:pt x="4451" y="457"/>
                  </a:cubicBezTo>
                  <a:cubicBezTo>
                    <a:pt x="4451" y="457"/>
                    <a:pt x="4451" y="435"/>
                    <a:pt x="4474" y="435"/>
                  </a:cubicBezTo>
                  <a:cubicBezTo>
                    <a:pt x="4474" y="412"/>
                    <a:pt x="4474" y="389"/>
                    <a:pt x="4474" y="389"/>
                  </a:cubicBezTo>
                  <a:cubicBezTo>
                    <a:pt x="4497" y="366"/>
                    <a:pt x="4497" y="366"/>
                    <a:pt x="4497" y="343"/>
                  </a:cubicBezTo>
                  <a:cubicBezTo>
                    <a:pt x="4497" y="320"/>
                    <a:pt x="4497" y="320"/>
                    <a:pt x="4520" y="298"/>
                  </a:cubicBezTo>
                  <a:cubicBezTo>
                    <a:pt x="4520" y="298"/>
                    <a:pt x="4520" y="275"/>
                    <a:pt x="4520" y="275"/>
                  </a:cubicBezTo>
                  <a:cubicBezTo>
                    <a:pt x="4520" y="252"/>
                    <a:pt x="4520" y="229"/>
                    <a:pt x="4542" y="206"/>
                  </a:cubicBezTo>
                  <a:cubicBezTo>
                    <a:pt x="4542" y="206"/>
                    <a:pt x="4542" y="206"/>
                    <a:pt x="4542" y="184"/>
                  </a:cubicBezTo>
                  <a:cubicBezTo>
                    <a:pt x="4542" y="161"/>
                    <a:pt x="4542" y="161"/>
                    <a:pt x="4542" y="138"/>
                  </a:cubicBezTo>
                  <a:cubicBezTo>
                    <a:pt x="4542" y="138"/>
                    <a:pt x="4542" y="115"/>
                    <a:pt x="4542" y="115"/>
                  </a:cubicBezTo>
                  <a:cubicBezTo>
                    <a:pt x="4542" y="92"/>
                    <a:pt x="4542" y="69"/>
                    <a:pt x="4542" y="69"/>
                  </a:cubicBezTo>
                  <a:cubicBezTo>
                    <a:pt x="4542" y="47"/>
                    <a:pt x="4565" y="47"/>
                    <a:pt x="4565" y="47"/>
                  </a:cubicBezTo>
                  <a:cubicBezTo>
                    <a:pt x="4565" y="24"/>
                    <a:pt x="4565" y="24"/>
                    <a:pt x="4565"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5903816" y="573927"/>
              <a:ext cx="218542" cy="145951"/>
            </a:xfrm>
            <a:custGeom>
              <a:avLst/>
              <a:gdLst/>
              <a:ahLst/>
              <a:cxnLst/>
              <a:rect l="l" t="t" r="r" b="b"/>
              <a:pathLst>
                <a:path w="6814" h="4551" extrusionOk="0">
                  <a:moveTo>
                    <a:pt x="3424" y="0"/>
                  </a:moveTo>
                  <a:cubicBezTo>
                    <a:pt x="3079" y="0"/>
                    <a:pt x="2733" y="46"/>
                    <a:pt x="2420" y="142"/>
                  </a:cubicBezTo>
                  <a:cubicBezTo>
                    <a:pt x="571" y="712"/>
                    <a:pt x="1" y="3588"/>
                    <a:pt x="731" y="4364"/>
                  </a:cubicBezTo>
                  <a:cubicBezTo>
                    <a:pt x="851" y="4496"/>
                    <a:pt x="1017" y="4550"/>
                    <a:pt x="1211" y="4550"/>
                  </a:cubicBezTo>
                  <a:cubicBezTo>
                    <a:pt x="2198" y="4550"/>
                    <a:pt x="3904" y="3132"/>
                    <a:pt x="3904" y="3132"/>
                  </a:cubicBezTo>
                  <a:cubicBezTo>
                    <a:pt x="6813" y="1154"/>
                    <a:pt x="5144" y="0"/>
                    <a:pt x="3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5914079" y="589450"/>
              <a:ext cx="174250" cy="130429"/>
            </a:xfrm>
            <a:custGeom>
              <a:avLst/>
              <a:gdLst/>
              <a:ahLst/>
              <a:cxnLst/>
              <a:rect l="l" t="t" r="r" b="b"/>
              <a:pathLst>
                <a:path w="5433" h="4067" extrusionOk="0">
                  <a:moveTo>
                    <a:pt x="4794" y="0"/>
                  </a:moveTo>
                  <a:lnTo>
                    <a:pt x="4794" y="0"/>
                  </a:lnTo>
                  <a:cubicBezTo>
                    <a:pt x="4657" y="388"/>
                    <a:pt x="4246" y="845"/>
                    <a:pt x="3447" y="1392"/>
                  </a:cubicBezTo>
                  <a:cubicBezTo>
                    <a:pt x="3447" y="1392"/>
                    <a:pt x="1954" y="2645"/>
                    <a:pt x="1095" y="2645"/>
                  </a:cubicBezTo>
                  <a:cubicBezTo>
                    <a:pt x="930" y="2645"/>
                    <a:pt x="788" y="2598"/>
                    <a:pt x="685" y="2488"/>
                  </a:cubicBezTo>
                  <a:cubicBezTo>
                    <a:pt x="480" y="2237"/>
                    <a:pt x="388" y="1803"/>
                    <a:pt x="434" y="1301"/>
                  </a:cubicBezTo>
                  <a:lnTo>
                    <a:pt x="434" y="1301"/>
                  </a:lnTo>
                  <a:cubicBezTo>
                    <a:pt x="0" y="2305"/>
                    <a:pt x="0" y="3447"/>
                    <a:pt x="411" y="3880"/>
                  </a:cubicBezTo>
                  <a:cubicBezTo>
                    <a:pt x="531" y="4012"/>
                    <a:pt x="697" y="4066"/>
                    <a:pt x="891" y="4066"/>
                  </a:cubicBezTo>
                  <a:cubicBezTo>
                    <a:pt x="1878" y="4066"/>
                    <a:pt x="3584" y="2648"/>
                    <a:pt x="3584" y="2648"/>
                  </a:cubicBezTo>
                  <a:cubicBezTo>
                    <a:pt x="5387" y="1415"/>
                    <a:pt x="5433" y="502"/>
                    <a:pt x="4794" y="0"/>
                  </a:cubicBez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5924310" y="577198"/>
              <a:ext cx="61483" cy="41082"/>
            </a:xfrm>
            <a:custGeom>
              <a:avLst/>
              <a:gdLst/>
              <a:ahLst/>
              <a:cxnLst/>
              <a:rect l="l" t="t" r="r" b="b"/>
              <a:pathLst>
                <a:path w="1917" h="1281" extrusionOk="0">
                  <a:moveTo>
                    <a:pt x="962" y="1"/>
                  </a:moveTo>
                  <a:cubicBezTo>
                    <a:pt x="867" y="1"/>
                    <a:pt x="772" y="13"/>
                    <a:pt x="686" y="40"/>
                  </a:cubicBezTo>
                  <a:cubicBezTo>
                    <a:pt x="161" y="199"/>
                    <a:pt x="1" y="1021"/>
                    <a:pt x="206" y="1227"/>
                  </a:cubicBezTo>
                  <a:cubicBezTo>
                    <a:pt x="244" y="1265"/>
                    <a:pt x="294" y="1280"/>
                    <a:pt x="351" y="1280"/>
                  </a:cubicBezTo>
                  <a:cubicBezTo>
                    <a:pt x="637" y="1280"/>
                    <a:pt x="1096" y="884"/>
                    <a:pt x="1096" y="884"/>
                  </a:cubicBezTo>
                  <a:cubicBezTo>
                    <a:pt x="1917" y="331"/>
                    <a:pt x="1445" y="1"/>
                    <a:pt x="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5974085" y="997811"/>
              <a:ext cx="123768" cy="132834"/>
            </a:xfrm>
            <a:custGeom>
              <a:avLst/>
              <a:gdLst/>
              <a:ahLst/>
              <a:cxnLst/>
              <a:rect l="l" t="t" r="r" b="b"/>
              <a:pathLst>
                <a:path w="3859" h="4142" extrusionOk="0">
                  <a:moveTo>
                    <a:pt x="1149" y="0"/>
                  </a:moveTo>
                  <a:cubicBezTo>
                    <a:pt x="1014" y="0"/>
                    <a:pt x="882" y="16"/>
                    <a:pt x="754" y="49"/>
                  </a:cubicBezTo>
                  <a:cubicBezTo>
                    <a:pt x="754" y="49"/>
                    <a:pt x="1" y="3975"/>
                    <a:pt x="823" y="4135"/>
                  </a:cubicBezTo>
                  <a:cubicBezTo>
                    <a:pt x="844" y="4139"/>
                    <a:pt x="866" y="4141"/>
                    <a:pt x="889" y="4141"/>
                  </a:cubicBezTo>
                  <a:cubicBezTo>
                    <a:pt x="1757" y="4141"/>
                    <a:pt x="3858" y="1282"/>
                    <a:pt x="3858" y="1282"/>
                  </a:cubicBezTo>
                  <a:cubicBezTo>
                    <a:pt x="3858" y="1282"/>
                    <a:pt x="2391" y="0"/>
                    <a:pt x="1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5974085" y="997843"/>
              <a:ext cx="101798" cy="132802"/>
            </a:xfrm>
            <a:custGeom>
              <a:avLst/>
              <a:gdLst/>
              <a:ahLst/>
              <a:cxnLst/>
              <a:rect l="l" t="t" r="r" b="b"/>
              <a:pathLst>
                <a:path w="3174" h="4141" extrusionOk="0">
                  <a:moveTo>
                    <a:pt x="1148" y="1"/>
                  </a:moveTo>
                  <a:cubicBezTo>
                    <a:pt x="1014" y="1"/>
                    <a:pt x="882" y="15"/>
                    <a:pt x="754" y="48"/>
                  </a:cubicBezTo>
                  <a:cubicBezTo>
                    <a:pt x="754" y="48"/>
                    <a:pt x="1" y="3974"/>
                    <a:pt x="823" y="4134"/>
                  </a:cubicBezTo>
                  <a:cubicBezTo>
                    <a:pt x="846" y="4138"/>
                    <a:pt x="870" y="4140"/>
                    <a:pt x="895" y="4140"/>
                  </a:cubicBezTo>
                  <a:cubicBezTo>
                    <a:pt x="1138" y="4140"/>
                    <a:pt x="1452" y="3942"/>
                    <a:pt x="1804" y="3632"/>
                  </a:cubicBezTo>
                  <a:cubicBezTo>
                    <a:pt x="1553" y="3312"/>
                    <a:pt x="1393" y="2924"/>
                    <a:pt x="1393" y="2490"/>
                  </a:cubicBezTo>
                  <a:cubicBezTo>
                    <a:pt x="1393" y="1555"/>
                    <a:pt x="2169" y="756"/>
                    <a:pt x="3128" y="756"/>
                  </a:cubicBezTo>
                  <a:lnTo>
                    <a:pt x="3174" y="756"/>
                  </a:lnTo>
                  <a:cubicBezTo>
                    <a:pt x="2637" y="410"/>
                    <a:pt x="1858" y="1"/>
                    <a:pt x="1148"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5"/>
          <p:cNvGrpSpPr/>
          <p:nvPr/>
        </p:nvGrpSpPr>
        <p:grpSpPr>
          <a:xfrm rot="2328711">
            <a:off x="77530" y="721325"/>
            <a:ext cx="909557" cy="933980"/>
            <a:chOff x="2163925" y="2320175"/>
            <a:chExt cx="888250" cy="912100"/>
          </a:xfrm>
        </p:grpSpPr>
        <p:sp>
          <p:nvSpPr>
            <p:cNvPr id="138" name="Google Shape;138;p5"/>
            <p:cNvSpPr/>
            <p:nvPr/>
          </p:nvSpPr>
          <p:spPr>
            <a:xfrm>
              <a:off x="2163925" y="2320175"/>
              <a:ext cx="888250" cy="912100"/>
            </a:xfrm>
            <a:custGeom>
              <a:avLst/>
              <a:gdLst/>
              <a:ahLst/>
              <a:cxnLst/>
              <a:rect l="l" t="t" r="r" b="b"/>
              <a:pathLst>
                <a:path w="35530" h="36484" extrusionOk="0">
                  <a:moveTo>
                    <a:pt x="24188" y="1"/>
                  </a:moveTo>
                  <a:cubicBezTo>
                    <a:pt x="23971" y="1"/>
                    <a:pt x="23740" y="29"/>
                    <a:pt x="23508" y="87"/>
                  </a:cubicBezTo>
                  <a:lnTo>
                    <a:pt x="6343" y="5115"/>
                  </a:lnTo>
                  <a:cubicBezTo>
                    <a:pt x="5794" y="5217"/>
                    <a:pt x="4552" y="5520"/>
                    <a:pt x="3309" y="6300"/>
                  </a:cubicBezTo>
                  <a:cubicBezTo>
                    <a:pt x="3309" y="6300"/>
                    <a:pt x="3295" y="6315"/>
                    <a:pt x="3295" y="6315"/>
                  </a:cubicBezTo>
                  <a:cubicBezTo>
                    <a:pt x="3179" y="6387"/>
                    <a:pt x="3078" y="6445"/>
                    <a:pt x="2977" y="6517"/>
                  </a:cubicBezTo>
                  <a:lnTo>
                    <a:pt x="2962" y="6531"/>
                  </a:lnTo>
                  <a:cubicBezTo>
                    <a:pt x="2370" y="6950"/>
                    <a:pt x="1864" y="7427"/>
                    <a:pt x="1445" y="7962"/>
                  </a:cubicBezTo>
                  <a:cubicBezTo>
                    <a:pt x="1445" y="7962"/>
                    <a:pt x="1445" y="7976"/>
                    <a:pt x="1445" y="7976"/>
                  </a:cubicBezTo>
                  <a:cubicBezTo>
                    <a:pt x="1243" y="8236"/>
                    <a:pt x="1055" y="8511"/>
                    <a:pt x="896" y="8800"/>
                  </a:cubicBezTo>
                  <a:cubicBezTo>
                    <a:pt x="867" y="8829"/>
                    <a:pt x="853" y="8858"/>
                    <a:pt x="838" y="8901"/>
                  </a:cubicBezTo>
                  <a:cubicBezTo>
                    <a:pt x="781" y="9017"/>
                    <a:pt x="723" y="9132"/>
                    <a:pt x="665" y="9248"/>
                  </a:cubicBezTo>
                  <a:cubicBezTo>
                    <a:pt x="636" y="9291"/>
                    <a:pt x="622" y="9334"/>
                    <a:pt x="593" y="9392"/>
                  </a:cubicBezTo>
                  <a:cubicBezTo>
                    <a:pt x="550" y="9493"/>
                    <a:pt x="506" y="9609"/>
                    <a:pt x="463" y="9725"/>
                  </a:cubicBezTo>
                  <a:cubicBezTo>
                    <a:pt x="434" y="9782"/>
                    <a:pt x="419" y="9840"/>
                    <a:pt x="391" y="9898"/>
                  </a:cubicBezTo>
                  <a:cubicBezTo>
                    <a:pt x="362" y="10013"/>
                    <a:pt x="318" y="10115"/>
                    <a:pt x="289" y="10230"/>
                  </a:cubicBezTo>
                  <a:cubicBezTo>
                    <a:pt x="275" y="10302"/>
                    <a:pt x="261" y="10360"/>
                    <a:pt x="232" y="10432"/>
                  </a:cubicBezTo>
                  <a:cubicBezTo>
                    <a:pt x="203" y="10534"/>
                    <a:pt x="188" y="10649"/>
                    <a:pt x="159" y="10765"/>
                  </a:cubicBezTo>
                  <a:lnTo>
                    <a:pt x="159" y="10794"/>
                  </a:lnTo>
                  <a:cubicBezTo>
                    <a:pt x="145" y="10852"/>
                    <a:pt x="131" y="10909"/>
                    <a:pt x="116" y="10967"/>
                  </a:cubicBezTo>
                  <a:cubicBezTo>
                    <a:pt x="102" y="11097"/>
                    <a:pt x="73" y="11227"/>
                    <a:pt x="58" y="11357"/>
                  </a:cubicBezTo>
                  <a:cubicBezTo>
                    <a:pt x="58" y="11415"/>
                    <a:pt x="44" y="11473"/>
                    <a:pt x="44" y="11531"/>
                  </a:cubicBezTo>
                  <a:cubicBezTo>
                    <a:pt x="15" y="11733"/>
                    <a:pt x="15" y="11921"/>
                    <a:pt x="0" y="12109"/>
                  </a:cubicBezTo>
                  <a:cubicBezTo>
                    <a:pt x="0" y="12426"/>
                    <a:pt x="44" y="12744"/>
                    <a:pt x="159" y="13033"/>
                  </a:cubicBezTo>
                  <a:lnTo>
                    <a:pt x="8525" y="34938"/>
                  </a:lnTo>
                  <a:cubicBezTo>
                    <a:pt x="8886" y="35877"/>
                    <a:pt x="9782" y="36484"/>
                    <a:pt x="10765" y="36484"/>
                  </a:cubicBezTo>
                  <a:cubicBezTo>
                    <a:pt x="10938" y="36484"/>
                    <a:pt x="11097" y="36469"/>
                    <a:pt x="11270" y="36426"/>
                  </a:cubicBezTo>
                  <a:lnTo>
                    <a:pt x="29158" y="32669"/>
                  </a:lnTo>
                  <a:cubicBezTo>
                    <a:pt x="30198" y="32452"/>
                    <a:pt x="30964" y="31571"/>
                    <a:pt x="31065" y="30516"/>
                  </a:cubicBezTo>
                  <a:cubicBezTo>
                    <a:pt x="31065" y="30516"/>
                    <a:pt x="31065" y="30458"/>
                    <a:pt x="31080" y="30430"/>
                  </a:cubicBezTo>
                  <a:lnTo>
                    <a:pt x="31094" y="30271"/>
                  </a:lnTo>
                  <a:cubicBezTo>
                    <a:pt x="31166" y="29909"/>
                    <a:pt x="31325" y="29216"/>
                    <a:pt x="31686" y="28595"/>
                  </a:cubicBezTo>
                  <a:cubicBezTo>
                    <a:pt x="31932" y="28204"/>
                    <a:pt x="32221" y="27915"/>
                    <a:pt x="32553" y="27742"/>
                  </a:cubicBezTo>
                  <a:cubicBezTo>
                    <a:pt x="32597" y="27713"/>
                    <a:pt x="32640" y="27699"/>
                    <a:pt x="32683" y="27684"/>
                  </a:cubicBezTo>
                  <a:lnTo>
                    <a:pt x="32727" y="27655"/>
                  </a:lnTo>
                  <a:cubicBezTo>
                    <a:pt x="32770" y="27641"/>
                    <a:pt x="32799" y="27626"/>
                    <a:pt x="32842" y="27626"/>
                  </a:cubicBezTo>
                  <a:lnTo>
                    <a:pt x="32886" y="27612"/>
                  </a:lnTo>
                  <a:cubicBezTo>
                    <a:pt x="32958" y="27583"/>
                    <a:pt x="33016" y="27569"/>
                    <a:pt x="33073" y="27554"/>
                  </a:cubicBezTo>
                  <a:lnTo>
                    <a:pt x="33117" y="27554"/>
                  </a:lnTo>
                  <a:cubicBezTo>
                    <a:pt x="33189" y="27540"/>
                    <a:pt x="33247" y="27525"/>
                    <a:pt x="33290" y="27525"/>
                  </a:cubicBezTo>
                  <a:cubicBezTo>
                    <a:pt x="34042" y="27439"/>
                    <a:pt x="34692" y="27005"/>
                    <a:pt x="35082" y="26369"/>
                  </a:cubicBezTo>
                  <a:cubicBezTo>
                    <a:pt x="35472" y="25734"/>
                    <a:pt x="35530" y="24953"/>
                    <a:pt x="35270" y="24260"/>
                  </a:cubicBezTo>
                  <a:lnTo>
                    <a:pt x="26442" y="1532"/>
                  </a:lnTo>
                  <a:cubicBezTo>
                    <a:pt x="26066" y="593"/>
                    <a:pt x="25156" y="1"/>
                    <a:pt x="24188"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2489750" y="2621075"/>
              <a:ext cx="15175" cy="22425"/>
            </a:xfrm>
            <a:custGeom>
              <a:avLst/>
              <a:gdLst/>
              <a:ahLst/>
              <a:cxnLst/>
              <a:rect l="l" t="t" r="r" b="b"/>
              <a:pathLst>
                <a:path w="607" h="897" extrusionOk="0">
                  <a:moveTo>
                    <a:pt x="29" y="0"/>
                  </a:moveTo>
                  <a:cubicBezTo>
                    <a:pt x="15" y="289"/>
                    <a:pt x="0" y="593"/>
                    <a:pt x="0" y="896"/>
                  </a:cubicBezTo>
                  <a:lnTo>
                    <a:pt x="578" y="896"/>
                  </a:lnTo>
                  <a:cubicBezTo>
                    <a:pt x="593" y="607"/>
                    <a:pt x="593" y="318"/>
                    <a:pt x="607" y="44"/>
                  </a:cubicBezTo>
                  <a:lnTo>
                    <a:pt x="29" y="0"/>
                  </a:lnTo>
                  <a:close/>
                </a:path>
              </a:pathLst>
            </a:custGeom>
            <a:solidFill>
              <a:srgbClr val="29B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26254" y="27915"/>
                  </a:lnTo>
                  <a:cubicBezTo>
                    <a:pt x="26254" y="27915"/>
                    <a:pt x="26600" y="23205"/>
                    <a:pt x="30603" y="22728"/>
                  </a:cubicBezTo>
                  <a:lnTo>
                    <a:pt x="21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2272650" y="2465025"/>
              <a:ext cx="206650" cy="67575"/>
            </a:xfrm>
            <a:custGeom>
              <a:avLst/>
              <a:gdLst/>
              <a:ahLst/>
              <a:cxnLst/>
              <a:rect l="l" t="t" r="r" b="b"/>
              <a:pathLst>
                <a:path w="8266" h="2703" extrusionOk="0">
                  <a:moveTo>
                    <a:pt x="8265" y="0"/>
                  </a:moveTo>
                  <a:lnTo>
                    <a:pt x="2529" y="1677"/>
                  </a:lnTo>
                  <a:cubicBezTo>
                    <a:pt x="2529" y="1677"/>
                    <a:pt x="1214" y="1850"/>
                    <a:pt x="1" y="2702"/>
                  </a:cubicBezTo>
                  <a:cubicBezTo>
                    <a:pt x="1749" y="2442"/>
                    <a:pt x="3396" y="1821"/>
                    <a:pt x="5058" y="1214"/>
                  </a:cubicBezTo>
                  <a:cubicBezTo>
                    <a:pt x="6127" y="810"/>
                    <a:pt x="7196" y="405"/>
                    <a:pt x="8265" y="0"/>
                  </a:cubicBezTo>
                  <a:close/>
                </a:path>
              </a:pathLst>
            </a:custGeom>
            <a:solidFill>
              <a:srgbClr val="29B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2224250" y="2409750"/>
              <a:ext cx="765075" cy="762200"/>
            </a:xfrm>
            <a:custGeom>
              <a:avLst/>
              <a:gdLst/>
              <a:ahLst/>
              <a:cxnLst/>
              <a:rect l="l" t="t" r="r" b="b"/>
              <a:pathLst>
                <a:path w="30603" h="30488" extrusionOk="0">
                  <a:moveTo>
                    <a:pt x="22237" y="1"/>
                  </a:moveTo>
                  <a:cubicBezTo>
                    <a:pt x="19275" y="1258"/>
                    <a:pt x="16313" y="2486"/>
                    <a:pt x="13322" y="3685"/>
                  </a:cubicBezTo>
                  <a:cubicBezTo>
                    <a:pt x="11444" y="4422"/>
                    <a:pt x="9551" y="5145"/>
                    <a:pt x="7658" y="5853"/>
                  </a:cubicBezTo>
                  <a:cubicBezTo>
                    <a:pt x="5968" y="6474"/>
                    <a:pt x="4277" y="7110"/>
                    <a:pt x="2486" y="7370"/>
                  </a:cubicBezTo>
                  <a:cubicBezTo>
                    <a:pt x="2399" y="7381"/>
                    <a:pt x="2313" y="7386"/>
                    <a:pt x="2228" y="7386"/>
                  </a:cubicBezTo>
                  <a:cubicBezTo>
                    <a:pt x="1642" y="7386"/>
                    <a:pt x="1102" y="7119"/>
                    <a:pt x="925" y="6488"/>
                  </a:cubicBezTo>
                  <a:cubicBezTo>
                    <a:pt x="882" y="6300"/>
                    <a:pt x="882" y="6084"/>
                    <a:pt x="925" y="5867"/>
                  </a:cubicBezTo>
                  <a:lnTo>
                    <a:pt x="925" y="5867"/>
                  </a:lnTo>
                  <a:cubicBezTo>
                    <a:pt x="405" y="6532"/>
                    <a:pt x="29" y="7427"/>
                    <a:pt x="0" y="8598"/>
                  </a:cubicBezTo>
                  <a:lnTo>
                    <a:pt x="8352" y="30488"/>
                  </a:lnTo>
                  <a:lnTo>
                    <a:pt x="26254" y="26731"/>
                  </a:lnTo>
                  <a:cubicBezTo>
                    <a:pt x="26254" y="26731"/>
                    <a:pt x="26600" y="22021"/>
                    <a:pt x="30603" y="21544"/>
                  </a:cubicBezTo>
                  <a:lnTo>
                    <a:pt x="222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2748375" y="2397825"/>
              <a:ext cx="240950" cy="562825"/>
            </a:xfrm>
            <a:custGeom>
              <a:avLst/>
              <a:gdLst/>
              <a:ahLst/>
              <a:cxnLst/>
              <a:rect l="l" t="t" r="r" b="b"/>
              <a:pathLst>
                <a:path w="9638" h="22513" extrusionOk="0">
                  <a:moveTo>
                    <a:pt x="781" y="1"/>
                  </a:moveTo>
                  <a:lnTo>
                    <a:pt x="0" y="839"/>
                  </a:lnTo>
                  <a:cubicBezTo>
                    <a:pt x="29" y="911"/>
                    <a:pt x="58" y="998"/>
                    <a:pt x="87" y="1085"/>
                  </a:cubicBezTo>
                  <a:cubicBezTo>
                    <a:pt x="535" y="3021"/>
                    <a:pt x="1460" y="4769"/>
                    <a:pt x="2139" y="6619"/>
                  </a:cubicBezTo>
                  <a:cubicBezTo>
                    <a:pt x="2803" y="8425"/>
                    <a:pt x="3454" y="10245"/>
                    <a:pt x="4104" y="12066"/>
                  </a:cubicBezTo>
                  <a:cubicBezTo>
                    <a:pt x="5361" y="15562"/>
                    <a:pt x="6618" y="19073"/>
                    <a:pt x="8034" y="22512"/>
                  </a:cubicBezTo>
                  <a:cubicBezTo>
                    <a:pt x="8496" y="22266"/>
                    <a:pt x="9031" y="22093"/>
                    <a:pt x="9638" y="22021"/>
                  </a:cubicBezTo>
                  <a:lnTo>
                    <a:pt x="2962" y="4827"/>
                  </a:lnTo>
                  <a:lnTo>
                    <a:pt x="781"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2674325" y="2472250"/>
              <a:ext cx="230475" cy="609750"/>
            </a:xfrm>
            <a:custGeom>
              <a:avLst/>
              <a:gdLst/>
              <a:ahLst/>
              <a:cxnLst/>
              <a:rect l="l" t="t" r="r" b="b"/>
              <a:pathLst>
                <a:path w="9219" h="24390" extrusionOk="0">
                  <a:moveTo>
                    <a:pt x="968" y="0"/>
                  </a:moveTo>
                  <a:lnTo>
                    <a:pt x="0" y="1026"/>
                  </a:lnTo>
                  <a:lnTo>
                    <a:pt x="7441" y="24390"/>
                  </a:lnTo>
                  <a:lnTo>
                    <a:pt x="8251" y="24231"/>
                  </a:lnTo>
                  <a:cubicBezTo>
                    <a:pt x="8251" y="24231"/>
                    <a:pt x="8366" y="22685"/>
                    <a:pt x="9219" y="21269"/>
                  </a:cubicBezTo>
                  <a:cubicBezTo>
                    <a:pt x="9016" y="21110"/>
                    <a:pt x="8857" y="20879"/>
                    <a:pt x="8742" y="20619"/>
                  </a:cubicBezTo>
                  <a:cubicBezTo>
                    <a:pt x="7210" y="16934"/>
                    <a:pt x="5867" y="13192"/>
                    <a:pt x="4523" y="9435"/>
                  </a:cubicBezTo>
                  <a:cubicBezTo>
                    <a:pt x="3887" y="7629"/>
                    <a:pt x="3280" y="5780"/>
                    <a:pt x="2558" y="4003"/>
                  </a:cubicBezTo>
                  <a:cubicBezTo>
                    <a:pt x="2023" y="2673"/>
                    <a:pt x="1416" y="1373"/>
                    <a:pt x="96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8597" y="31628"/>
                  </a:lnTo>
                  <a:lnTo>
                    <a:pt x="824" y="10244"/>
                  </a:lnTo>
                  <a:cubicBezTo>
                    <a:pt x="940" y="6126"/>
                    <a:pt x="4711" y="5779"/>
                    <a:pt x="4711" y="5779"/>
                  </a:cubicBezTo>
                  <a:lnTo>
                    <a:pt x="21312" y="1069"/>
                  </a:lnTo>
                  <a:lnTo>
                    <a:pt x="29794" y="22901"/>
                  </a:lnTo>
                  <a:cubicBezTo>
                    <a:pt x="30039" y="22829"/>
                    <a:pt x="30314" y="22757"/>
                    <a:pt x="30603" y="22728"/>
                  </a:cubicBezTo>
                  <a:lnTo>
                    <a:pt x="21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2878775" y="3065000"/>
              <a:ext cx="3625" cy="13400"/>
            </a:xfrm>
            <a:custGeom>
              <a:avLst/>
              <a:gdLst/>
              <a:ahLst/>
              <a:cxnLst/>
              <a:rect l="l" t="t" r="r" b="b"/>
              <a:pathLst>
                <a:path w="145" h="536" extrusionOk="0">
                  <a:moveTo>
                    <a:pt x="145" y="1"/>
                  </a:moveTo>
                  <a:cubicBezTo>
                    <a:pt x="87" y="189"/>
                    <a:pt x="29" y="362"/>
                    <a:pt x="0" y="535"/>
                  </a:cubicBezTo>
                  <a:lnTo>
                    <a:pt x="73" y="521"/>
                  </a:lnTo>
                  <a:cubicBezTo>
                    <a:pt x="73" y="521"/>
                    <a:pt x="87" y="319"/>
                    <a:pt x="145" y="1"/>
                  </a:cubicBezTo>
                  <a:close/>
                </a:path>
              </a:pathLst>
            </a:custGeom>
            <a:solidFill>
              <a:srgbClr val="BF1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2224975" y="2483450"/>
              <a:ext cx="656350" cy="688500"/>
            </a:xfrm>
            <a:custGeom>
              <a:avLst/>
              <a:gdLst/>
              <a:ahLst/>
              <a:cxnLst/>
              <a:rect l="l" t="t" r="r" b="b"/>
              <a:pathLst>
                <a:path w="26254" h="27540" extrusionOk="0">
                  <a:moveTo>
                    <a:pt x="18336" y="0"/>
                  </a:moveTo>
                  <a:cubicBezTo>
                    <a:pt x="18336" y="0"/>
                    <a:pt x="5881" y="5462"/>
                    <a:pt x="0" y="5751"/>
                  </a:cubicBezTo>
                  <a:lnTo>
                    <a:pt x="8323" y="27540"/>
                  </a:lnTo>
                  <a:lnTo>
                    <a:pt x="26225" y="23783"/>
                  </a:lnTo>
                  <a:cubicBezTo>
                    <a:pt x="26225" y="23783"/>
                    <a:pt x="26225" y="23667"/>
                    <a:pt x="26254" y="23494"/>
                  </a:cubicBezTo>
                  <a:lnTo>
                    <a:pt x="183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2224975" y="2497900"/>
              <a:ext cx="655625" cy="674050"/>
            </a:xfrm>
            <a:custGeom>
              <a:avLst/>
              <a:gdLst/>
              <a:ahLst/>
              <a:cxnLst/>
              <a:rect l="l" t="t" r="r" b="b"/>
              <a:pathLst>
                <a:path w="26225" h="26962" extrusionOk="0">
                  <a:moveTo>
                    <a:pt x="17974" y="0"/>
                  </a:moveTo>
                  <a:cubicBezTo>
                    <a:pt x="17974" y="0"/>
                    <a:pt x="7326" y="4927"/>
                    <a:pt x="0" y="5173"/>
                  </a:cubicBezTo>
                  <a:lnTo>
                    <a:pt x="8323" y="26962"/>
                  </a:lnTo>
                  <a:lnTo>
                    <a:pt x="26225" y="23205"/>
                  </a:lnTo>
                  <a:cubicBezTo>
                    <a:pt x="26225" y="23205"/>
                    <a:pt x="25834" y="22858"/>
                    <a:pt x="25863" y="22670"/>
                  </a:cubicBezTo>
                  <a:lnTo>
                    <a:pt x="17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2333700" y="2735950"/>
              <a:ext cx="546900" cy="436000"/>
            </a:xfrm>
            <a:custGeom>
              <a:avLst/>
              <a:gdLst/>
              <a:ahLst/>
              <a:cxnLst/>
              <a:rect l="l" t="t" r="r" b="b"/>
              <a:pathLst>
                <a:path w="21876" h="17440" extrusionOk="0">
                  <a:moveTo>
                    <a:pt x="16949" y="0"/>
                  </a:moveTo>
                  <a:cubicBezTo>
                    <a:pt x="16385" y="1849"/>
                    <a:pt x="15374" y="3569"/>
                    <a:pt x="13987" y="4956"/>
                  </a:cubicBezTo>
                  <a:cubicBezTo>
                    <a:pt x="11762" y="7167"/>
                    <a:pt x="8713" y="8424"/>
                    <a:pt x="5578" y="8424"/>
                  </a:cubicBezTo>
                  <a:cubicBezTo>
                    <a:pt x="3627" y="8424"/>
                    <a:pt x="1705" y="7947"/>
                    <a:pt x="0" y="7037"/>
                  </a:cubicBezTo>
                  <a:lnTo>
                    <a:pt x="0" y="7037"/>
                  </a:lnTo>
                  <a:lnTo>
                    <a:pt x="3974" y="17440"/>
                  </a:lnTo>
                  <a:lnTo>
                    <a:pt x="21876" y="13683"/>
                  </a:lnTo>
                  <a:cubicBezTo>
                    <a:pt x="21876" y="13683"/>
                    <a:pt x="21485" y="13336"/>
                    <a:pt x="21514" y="13148"/>
                  </a:cubicBezTo>
                  <a:lnTo>
                    <a:pt x="16949"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2699600" y="2440425"/>
              <a:ext cx="177025" cy="465325"/>
            </a:xfrm>
            <a:custGeom>
              <a:avLst/>
              <a:gdLst/>
              <a:ahLst/>
              <a:cxnLst/>
              <a:rect l="l" t="t" r="r" b="b"/>
              <a:pathLst>
                <a:path w="7081" h="18613" extrusionOk="0">
                  <a:moveTo>
                    <a:pt x="18" y="1"/>
                  </a:moveTo>
                  <a:cubicBezTo>
                    <a:pt x="17" y="1"/>
                    <a:pt x="16" y="1"/>
                    <a:pt x="15" y="2"/>
                  </a:cubicBezTo>
                  <a:cubicBezTo>
                    <a:pt x="1" y="2"/>
                    <a:pt x="30" y="161"/>
                    <a:pt x="116" y="421"/>
                  </a:cubicBezTo>
                  <a:cubicBezTo>
                    <a:pt x="189" y="667"/>
                    <a:pt x="319" y="1042"/>
                    <a:pt x="463" y="1490"/>
                  </a:cubicBezTo>
                  <a:cubicBezTo>
                    <a:pt x="767" y="2372"/>
                    <a:pt x="1171" y="3542"/>
                    <a:pt x="1576" y="4712"/>
                  </a:cubicBezTo>
                  <a:cubicBezTo>
                    <a:pt x="2399" y="7053"/>
                    <a:pt x="3208" y="9394"/>
                    <a:pt x="3208" y="9394"/>
                  </a:cubicBezTo>
                  <a:lnTo>
                    <a:pt x="5101" y="14032"/>
                  </a:lnTo>
                  <a:cubicBezTo>
                    <a:pt x="5578" y="15173"/>
                    <a:pt x="6055" y="16329"/>
                    <a:pt x="6416" y="17196"/>
                  </a:cubicBezTo>
                  <a:cubicBezTo>
                    <a:pt x="6604" y="17629"/>
                    <a:pt x="6748" y="17991"/>
                    <a:pt x="6864" y="18236"/>
                  </a:cubicBezTo>
                  <a:cubicBezTo>
                    <a:pt x="6974" y="18471"/>
                    <a:pt x="7045" y="18613"/>
                    <a:pt x="7064" y="18613"/>
                  </a:cubicBezTo>
                  <a:cubicBezTo>
                    <a:pt x="7065" y="18613"/>
                    <a:pt x="7066" y="18613"/>
                    <a:pt x="7066" y="18612"/>
                  </a:cubicBezTo>
                  <a:cubicBezTo>
                    <a:pt x="7081" y="18612"/>
                    <a:pt x="7037" y="18453"/>
                    <a:pt x="6951" y="18193"/>
                  </a:cubicBezTo>
                  <a:cubicBezTo>
                    <a:pt x="6864" y="17947"/>
                    <a:pt x="6734" y="17572"/>
                    <a:pt x="6575" y="17138"/>
                  </a:cubicBezTo>
                  <a:cubicBezTo>
                    <a:pt x="6257" y="16257"/>
                    <a:pt x="5824" y="15086"/>
                    <a:pt x="5390" y="13916"/>
                  </a:cubicBezTo>
                  <a:lnTo>
                    <a:pt x="3627" y="9249"/>
                  </a:lnTo>
                  <a:cubicBezTo>
                    <a:pt x="3627" y="9249"/>
                    <a:pt x="2746" y="6923"/>
                    <a:pt x="1865" y="4611"/>
                  </a:cubicBezTo>
                  <a:cubicBezTo>
                    <a:pt x="1417" y="3455"/>
                    <a:pt x="954" y="2299"/>
                    <a:pt x="622" y="1432"/>
                  </a:cubicBezTo>
                  <a:cubicBezTo>
                    <a:pt x="449" y="999"/>
                    <a:pt x="304" y="638"/>
                    <a:pt x="203" y="378"/>
                  </a:cubicBezTo>
                  <a:cubicBezTo>
                    <a:pt x="93" y="143"/>
                    <a:pt x="35" y="1"/>
                    <a:pt x="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2723800" y="2435400"/>
              <a:ext cx="45175" cy="105525"/>
            </a:xfrm>
            <a:custGeom>
              <a:avLst/>
              <a:gdLst/>
              <a:ahLst/>
              <a:cxnLst/>
              <a:rect l="l" t="t" r="r" b="b"/>
              <a:pathLst>
                <a:path w="1807" h="4221" extrusionOk="0">
                  <a:moveTo>
                    <a:pt x="119" y="0"/>
                  </a:moveTo>
                  <a:cubicBezTo>
                    <a:pt x="118" y="0"/>
                    <a:pt x="117" y="0"/>
                    <a:pt x="116" y="1"/>
                  </a:cubicBezTo>
                  <a:cubicBezTo>
                    <a:pt x="1" y="44"/>
                    <a:pt x="680" y="2182"/>
                    <a:pt x="680" y="2182"/>
                  </a:cubicBezTo>
                  <a:cubicBezTo>
                    <a:pt x="680" y="2182"/>
                    <a:pt x="1557" y="4220"/>
                    <a:pt x="1688" y="4220"/>
                  </a:cubicBezTo>
                  <a:cubicBezTo>
                    <a:pt x="1689" y="4220"/>
                    <a:pt x="1690" y="4220"/>
                    <a:pt x="1691" y="4220"/>
                  </a:cubicBezTo>
                  <a:cubicBezTo>
                    <a:pt x="1807" y="4176"/>
                    <a:pt x="1099" y="2023"/>
                    <a:pt x="1099" y="2023"/>
                  </a:cubicBezTo>
                  <a:cubicBezTo>
                    <a:pt x="1099" y="2023"/>
                    <a:pt x="244"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2809425" y="2604450"/>
              <a:ext cx="136200" cy="333075"/>
            </a:xfrm>
            <a:custGeom>
              <a:avLst/>
              <a:gdLst/>
              <a:ahLst/>
              <a:cxnLst/>
              <a:rect l="l" t="t" r="r" b="b"/>
              <a:pathLst>
                <a:path w="5448" h="13323" extrusionOk="0">
                  <a:moveTo>
                    <a:pt x="31" y="0"/>
                  </a:moveTo>
                  <a:cubicBezTo>
                    <a:pt x="30" y="0"/>
                    <a:pt x="30" y="0"/>
                    <a:pt x="29" y="1"/>
                  </a:cubicBezTo>
                  <a:cubicBezTo>
                    <a:pt x="0" y="15"/>
                    <a:pt x="145" y="434"/>
                    <a:pt x="361" y="1070"/>
                  </a:cubicBezTo>
                  <a:cubicBezTo>
                    <a:pt x="593" y="1706"/>
                    <a:pt x="896" y="2544"/>
                    <a:pt x="1214" y="3382"/>
                  </a:cubicBezTo>
                  <a:cubicBezTo>
                    <a:pt x="1821" y="5072"/>
                    <a:pt x="2442" y="6763"/>
                    <a:pt x="2442" y="6763"/>
                  </a:cubicBezTo>
                  <a:cubicBezTo>
                    <a:pt x="2442" y="6763"/>
                    <a:pt x="3121" y="8424"/>
                    <a:pt x="3815" y="10086"/>
                  </a:cubicBezTo>
                  <a:cubicBezTo>
                    <a:pt x="4205" y="10909"/>
                    <a:pt x="4580" y="11733"/>
                    <a:pt x="4884" y="12340"/>
                  </a:cubicBezTo>
                  <a:cubicBezTo>
                    <a:pt x="5182" y="12936"/>
                    <a:pt x="5382" y="13323"/>
                    <a:pt x="5417" y="13323"/>
                  </a:cubicBezTo>
                  <a:cubicBezTo>
                    <a:pt x="5417" y="13323"/>
                    <a:pt x="5418" y="13323"/>
                    <a:pt x="5418" y="13322"/>
                  </a:cubicBezTo>
                  <a:cubicBezTo>
                    <a:pt x="5447" y="13322"/>
                    <a:pt x="5288" y="12889"/>
                    <a:pt x="5043" y="12268"/>
                  </a:cubicBezTo>
                  <a:cubicBezTo>
                    <a:pt x="4797" y="11632"/>
                    <a:pt x="4450" y="10808"/>
                    <a:pt x="4104" y="9970"/>
                  </a:cubicBezTo>
                  <a:lnTo>
                    <a:pt x="2847" y="6604"/>
                  </a:lnTo>
                  <a:cubicBezTo>
                    <a:pt x="2847" y="6604"/>
                    <a:pt x="2182" y="4942"/>
                    <a:pt x="1503" y="3281"/>
                  </a:cubicBezTo>
                  <a:cubicBezTo>
                    <a:pt x="1156" y="2443"/>
                    <a:pt x="795" y="1619"/>
                    <a:pt x="520" y="1012"/>
                  </a:cubicBezTo>
                  <a:cubicBezTo>
                    <a:pt x="251" y="402"/>
                    <a:pt x="65" y="0"/>
                    <a:pt x="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2819525" y="2849350"/>
              <a:ext cx="66850" cy="149600"/>
            </a:xfrm>
            <a:custGeom>
              <a:avLst/>
              <a:gdLst/>
              <a:ahLst/>
              <a:cxnLst/>
              <a:rect l="l" t="t" r="r" b="b"/>
              <a:pathLst>
                <a:path w="2674" h="5984" extrusionOk="0">
                  <a:moveTo>
                    <a:pt x="119" y="0"/>
                  </a:moveTo>
                  <a:cubicBezTo>
                    <a:pt x="118" y="0"/>
                    <a:pt x="117" y="1"/>
                    <a:pt x="116" y="1"/>
                  </a:cubicBezTo>
                  <a:cubicBezTo>
                    <a:pt x="1" y="59"/>
                    <a:pt x="1128" y="3064"/>
                    <a:pt x="1128" y="3064"/>
                  </a:cubicBezTo>
                  <a:cubicBezTo>
                    <a:pt x="1128" y="3064"/>
                    <a:pt x="2432" y="5984"/>
                    <a:pt x="2555" y="5984"/>
                  </a:cubicBezTo>
                  <a:cubicBezTo>
                    <a:pt x="2556" y="5984"/>
                    <a:pt x="2557" y="5983"/>
                    <a:pt x="2558" y="5983"/>
                  </a:cubicBezTo>
                  <a:cubicBezTo>
                    <a:pt x="2674" y="5925"/>
                    <a:pt x="1532" y="2905"/>
                    <a:pt x="1532" y="2905"/>
                  </a:cubicBezTo>
                  <a:cubicBezTo>
                    <a:pt x="1532" y="2905"/>
                    <a:pt x="237"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2275900" y="2479350"/>
              <a:ext cx="367750" cy="106350"/>
            </a:xfrm>
            <a:custGeom>
              <a:avLst/>
              <a:gdLst/>
              <a:ahLst/>
              <a:cxnLst/>
              <a:rect l="l" t="t" r="r" b="b"/>
              <a:pathLst>
                <a:path w="14710" h="4254" extrusionOk="0">
                  <a:moveTo>
                    <a:pt x="14691" y="1"/>
                  </a:moveTo>
                  <a:cubicBezTo>
                    <a:pt x="14597" y="1"/>
                    <a:pt x="14160" y="111"/>
                    <a:pt x="13524" y="280"/>
                  </a:cubicBezTo>
                  <a:cubicBezTo>
                    <a:pt x="12831" y="468"/>
                    <a:pt x="11906" y="728"/>
                    <a:pt x="10982" y="988"/>
                  </a:cubicBezTo>
                  <a:cubicBezTo>
                    <a:pt x="9147" y="1523"/>
                    <a:pt x="7297" y="2057"/>
                    <a:pt x="7297" y="2057"/>
                  </a:cubicBezTo>
                  <a:cubicBezTo>
                    <a:pt x="7297" y="2057"/>
                    <a:pt x="6835" y="2202"/>
                    <a:pt x="6156" y="2433"/>
                  </a:cubicBezTo>
                  <a:cubicBezTo>
                    <a:pt x="5809" y="2534"/>
                    <a:pt x="5419" y="2678"/>
                    <a:pt x="5000" y="2852"/>
                  </a:cubicBezTo>
                  <a:cubicBezTo>
                    <a:pt x="4581" y="3011"/>
                    <a:pt x="4133" y="3184"/>
                    <a:pt x="3685" y="3343"/>
                  </a:cubicBezTo>
                  <a:cubicBezTo>
                    <a:pt x="2804" y="3661"/>
                    <a:pt x="1879" y="3921"/>
                    <a:pt x="1185" y="4037"/>
                  </a:cubicBezTo>
                  <a:cubicBezTo>
                    <a:pt x="1012" y="4065"/>
                    <a:pt x="853" y="4094"/>
                    <a:pt x="709" y="4123"/>
                  </a:cubicBezTo>
                  <a:cubicBezTo>
                    <a:pt x="564" y="4138"/>
                    <a:pt x="434" y="4152"/>
                    <a:pt x="333" y="4167"/>
                  </a:cubicBezTo>
                  <a:cubicBezTo>
                    <a:pt x="131" y="4181"/>
                    <a:pt x="1" y="4210"/>
                    <a:pt x="1" y="4224"/>
                  </a:cubicBezTo>
                  <a:cubicBezTo>
                    <a:pt x="1" y="4239"/>
                    <a:pt x="131" y="4253"/>
                    <a:pt x="333" y="4253"/>
                  </a:cubicBezTo>
                  <a:lnTo>
                    <a:pt x="723" y="4253"/>
                  </a:lnTo>
                  <a:cubicBezTo>
                    <a:pt x="867" y="4239"/>
                    <a:pt x="1026" y="4224"/>
                    <a:pt x="1214" y="4210"/>
                  </a:cubicBezTo>
                  <a:cubicBezTo>
                    <a:pt x="1922" y="4138"/>
                    <a:pt x="2876" y="3921"/>
                    <a:pt x="3786" y="3632"/>
                  </a:cubicBezTo>
                  <a:cubicBezTo>
                    <a:pt x="4248" y="3488"/>
                    <a:pt x="4696" y="3343"/>
                    <a:pt x="5130" y="3184"/>
                  </a:cubicBezTo>
                  <a:cubicBezTo>
                    <a:pt x="5549" y="3040"/>
                    <a:pt x="5939" y="2895"/>
                    <a:pt x="6286" y="2808"/>
                  </a:cubicBezTo>
                  <a:cubicBezTo>
                    <a:pt x="6979" y="2606"/>
                    <a:pt x="7427" y="2476"/>
                    <a:pt x="7427" y="2476"/>
                  </a:cubicBezTo>
                  <a:cubicBezTo>
                    <a:pt x="7427" y="2476"/>
                    <a:pt x="9248" y="1884"/>
                    <a:pt x="11083" y="1291"/>
                  </a:cubicBezTo>
                  <a:cubicBezTo>
                    <a:pt x="11993" y="988"/>
                    <a:pt x="12903" y="684"/>
                    <a:pt x="13582" y="439"/>
                  </a:cubicBezTo>
                  <a:cubicBezTo>
                    <a:pt x="14261" y="208"/>
                    <a:pt x="14709" y="34"/>
                    <a:pt x="14709" y="5"/>
                  </a:cubicBezTo>
                  <a:cubicBezTo>
                    <a:pt x="14708" y="2"/>
                    <a:pt x="14702" y="1"/>
                    <a:pt x="14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2344525" y="2456200"/>
              <a:ext cx="285750" cy="83400"/>
            </a:xfrm>
            <a:custGeom>
              <a:avLst/>
              <a:gdLst/>
              <a:ahLst/>
              <a:cxnLst/>
              <a:rect l="l" t="t" r="r" b="b"/>
              <a:pathLst>
                <a:path w="11430" h="3336" extrusionOk="0">
                  <a:moveTo>
                    <a:pt x="11392" y="0"/>
                  </a:moveTo>
                  <a:cubicBezTo>
                    <a:pt x="11305" y="0"/>
                    <a:pt x="10973" y="69"/>
                    <a:pt x="10505" y="180"/>
                  </a:cubicBezTo>
                  <a:cubicBezTo>
                    <a:pt x="10230" y="252"/>
                    <a:pt x="9913" y="325"/>
                    <a:pt x="9566" y="411"/>
                  </a:cubicBezTo>
                  <a:cubicBezTo>
                    <a:pt x="9233" y="512"/>
                    <a:pt x="8872" y="614"/>
                    <a:pt x="8511" y="715"/>
                  </a:cubicBezTo>
                  <a:cubicBezTo>
                    <a:pt x="7803" y="931"/>
                    <a:pt x="7095" y="1148"/>
                    <a:pt x="6560" y="1307"/>
                  </a:cubicBezTo>
                  <a:cubicBezTo>
                    <a:pt x="6026" y="1480"/>
                    <a:pt x="5665" y="1582"/>
                    <a:pt x="5665" y="1582"/>
                  </a:cubicBezTo>
                  <a:cubicBezTo>
                    <a:pt x="5665" y="1582"/>
                    <a:pt x="5303" y="1683"/>
                    <a:pt x="4783" y="1856"/>
                  </a:cubicBezTo>
                  <a:cubicBezTo>
                    <a:pt x="4523" y="1943"/>
                    <a:pt x="4205" y="2044"/>
                    <a:pt x="3887" y="2160"/>
                  </a:cubicBezTo>
                  <a:cubicBezTo>
                    <a:pt x="3555" y="2246"/>
                    <a:pt x="3194" y="2347"/>
                    <a:pt x="2833" y="2449"/>
                  </a:cubicBezTo>
                  <a:cubicBezTo>
                    <a:pt x="2125" y="2636"/>
                    <a:pt x="1402" y="2810"/>
                    <a:pt x="868" y="2969"/>
                  </a:cubicBezTo>
                  <a:cubicBezTo>
                    <a:pt x="593" y="3055"/>
                    <a:pt x="376" y="3142"/>
                    <a:pt x="232" y="3200"/>
                  </a:cubicBezTo>
                  <a:cubicBezTo>
                    <a:pt x="73" y="3272"/>
                    <a:pt x="1" y="3330"/>
                    <a:pt x="1" y="3330"/>
                  </a:cubicBezTo>
                  <a:cubicBezTo>
                    <a:pt x="4" y="3334"/>
                    <a:pt x="13" y="3335"/>
                    <a:pt x="25" y="3335"/>
                  </a:cubicBezTo>
                  <a:cubicBezTo>
                    <a:pt x="63" y="3335"/>
                    <a:pt x="142" y="3319"/>
                    <a:pt x="261" y="3287"/>
                  </a:cubicBezTo>
                  <a:cubicBezTo>
                    <a:pt x="420" y="3243"/>
                    <a:pt x="637" y="3185"/>
                    <a:pt x="911" y="3142"/>
                  </a:cubicBezTo>
                  <a:cubicBezTo>
                    <a:pt x="1460" y="3026"/>
                    <a:pt x="2183" y="2882"/>
                    <a:pt x="2905" y="2737"/>
                  </a:cubicBezTo>
                  <a:cubicBezTo>
                    <a:pt x="3281" y="2665"/>
                    <a:pt x="3642" y="2579"/>
                    <a:pt x="3974" y="2506"/>
                  </a:cubicBezTo>
                  <a:cubicBezTo>
                    <a:pt x="4321" y="2405"/>
                    <a:pt x="4624" y="2318"/>
                    <a:pt x="4899" y="2246"/>
                  </a:cubicBezTo>
                  <a:cubicBezTo>
                    <a:pt x="5433" y="2087"/>
                    <a:pt x="5795" y="2001"/>
                    <a:pt x="5795" y="2001"/>
                  </a:cubicBezTo>
                  <a:cubicBezTo>
                    <a:pt x="5795" y="2001"/>
                    <a:pt x="6156" y="1885"/>
                    <a:pt x="6676" y="1697"/>
                  </a:cubicBezTo>
                  <a:cubicBezTo>
                    <a:pt x="7211" y="1509"/>
                    <a:pt x="7904" y="1264"/>
                    <a:pt x="8612" y="1018"/>
                  </a:cubicBezTo>
                  <a:cubicBezTo>
                    <a:pt x="8959" y="888"/>
                    <a:pt x="9320" y="758"/>
                    <a:pt x="9638" y="642"/>
                  </a:cubicBezTo>
                  <a:cubicBezTo>
                    <a:pt x="9970" y="527"/>
                    <a:pt x="10288" y="426"/>
                    <a:pt x="10548" y="339"/>
                  </a:cubicBezTo>
                  <a:cubicBezTo>
                    <a:pt x="11083" y="166"/>
                    <a:pt x="11430" y="36"/>
                    <a:pt x="11415" y="7"/>
                  </a:cubicBezTo>
                  <a:cubicBezTo>
                    <a:pt x="11415" y="2"/>
                    <a:pt x="11407" y="0"/>
                    <a:pt x="1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2366200" y="2538200"/>
              <a:ext cx="138375" cy="47050"/>
            </a:xfrm>
            <a:custGeom>
              <a:avLst/>
              <a:gdLst/>
              <a:ahLst/>
              <a:cxnLst/>
              <a:rect l="l" t="t" r="r" b="b"/>
              <a:pathLst>
                <a:path w="5535" h="1882" extrusionOk="0">
                  <a:moveTo>
                    <a:pt x="5486" y="0"/>
                  </a:moveTo>
                  <a:cubicBezTo>
                    <a:pt x="5366" y="0"/>
                    <a:pt x="4776" y="312"/>
                    <a:pt x="4147" y="512"/>
                  </a:cubicBezTo>
                  <a:cubicBezTo>
                    <a:pt x="3468" y="729"/>
                    <a:pt x="2760" y="873"/>
                    <a:pt x="2760" y="873"/>
                  </a:cubicBezTo>
                  <a:cubicBezTo>
                    <a:pt x="2760" y="873"/>
                    <a:pt x="2067" y="1090"/>
                    <a:pt x="1373" y="1292"/>
                  </a:cubicBezTo>
                  <a:cubicBezTo>
                    <a:pt x="665" y="1509"/>
                    <a:pt x="1" y="1813"/>
                    <a:pt x="15" y="1870"/>
                  </a:cubicBezTo>
                  <a:cubicBezTo>
                    <a:pt x="19" y="1878"/>
                    <a:pt x="33" y="1881"/>
                    <a:pt x="57" y="1881"/>
                  </a:cubicBezTo>
                  <a:cubicBezTo>
                    <a:pt x="221" y="1881"/>
                    <a:pt x="828" y="1722"/>
                    <a:pt x="1446" y="1596"/>
                  </a:cubicBezTo>
                  <a:cubicBezTo>
                    <a:pt x="2154" y="1451"/>
                    <a:pt x="2876" y="1307"/>
                    <a:pt x="2876" y="1307"/>
                  </a:cubicBezTo>
                  <a:cubicBezTo>
                    <a:pt x="2876" y="1307"/>
                    <a:pt x="3584" y="1090"/>
                    <a:pt x="4263" y="801"/>
                  </a:cubicBezTo>
                  <a:cubicBezTo>
                    <a:pt x="4942" y="498"/>
                    <a:pt x="5535" y="50"/>
                    <a:pt x="5506" y="7"/>
                  </a:cubicBezTo>
                  <a:cubicBezTo>
                    <a:pt x="5502" y="2"/>
                    <a:pt x="5496" y="0"/>
                    <a:pt x="5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8" name="Google Shape;158;p5"/>
          <p:cNvSpPr txBox="1">
            <a:spLocks noGrp="1"/>
          </p:cNvSpPr>
          <p:nvPr>
            <p:ph type="title" idx="2"/>
          </p:nvPr>
        </p:nvSpPr>
        <p:spPr>
          <a:xfrm>
            <a:off x="1726925" y="2822175"/>
            <a:ext cx="2571300" cy="41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9" name="Google Shape;159;p5"/>
          <p:cNvSpPr txBox="1">
            <a:spLocks noGrp="1"/>
          </p:cNvSpPr>
          <p:nvPr>
            <p:ph type="title" idx="3"/>
          </p:nvPr>
        </p:nvSpPr>
        <p:spPr>
          <a:xfrm>
            <a:off x="4845778" y="2822175"/>
            <a:ext cx="2571300" cy="41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0" name="Google Shape;160;p5"/>
          <p:cNvSpPr txBox="1">
            <a:spLocks noGrp="1"/>
          </p:cNvSpPr>
          <p:nvPr>
            <p:ph type="subTitle" idx="1"/>
          </p:nvPr>
        </p:nvSpPr>
        <p:spPr>
          <a:xfrm>
            <a:off x="4845775" y="3239375"/>
            <a:ext cx="2571300" cy="107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1" name="Google Shape;161;p5"/>
          <p:cNvSpPr txBox="1">
            <a:spLocks noGrp="1"/>
          </p:cNvSpPr>
          <p:nvPr>
            <p:ph type="subTitle" idx="4"/>
          </p:nvPr>
        </p:nvSpPr>
        <p:spPr>
          <a:xfrm>
            <a:off x="1726925" y="3239375"/>
            <a:ext cx="2571300" cy="107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11"/>
        <p:cNvGrpSpPr/>
        <p:nvPr/>
      </p:nvGrpSpPr>
      <p:grpSpPr>
        <a:xfrm>
          <a:off x="0" y="0"/>
          <a:ext cx="0" cy="0"/>
          <a:chOff x="0" y="0"/>
          <a:chExt cx="0" cy="0"/>
        </a:xfrm>
      </p:grpSpPr>
      <p:sp>
        <p:nvSpPr>
          <p:cNvPr id="412" name="Google Shape;412;p13"/>
          <p:cNvSpPr/>
          <p:nvPr/>
        </p:nvSpPr>
        <p:spPr>
          <a:xfrm rot="10021120" flipH="1">
            <a:off x="6040438" y="-1929556"/>
            <a:ext cx="3959628" cy="6302395"/>
          </a:xfrm>
          <a:custGeom>
            <a:avLst/>
            <a:gdLst/>
            <a:ahLst/>
            <a:cxnLst/>
            <a:rect l="l" t="t" r="r" b="b"/>
            <a:pathLst>
              <a:path w="76579" h="121888" extrusionOk="0">
                <a:moveTo>
                  <a:pt x="76579" y="1"/>
                </a:moveTo>
                <a:cubicBezTo>
                  <a:pt x="61514" y="982"/>
                  <a:pt x="48435" y="15864"/>
                  <a:pt x="45331" y="29788"/>
                </a:cubicBezTo>
                <a:cubicBezTo>
                  <a:pt x="43094" y="39694"/>
                  <a:pt x="45126" y="48642"/>
                  <a:pt x="46518" y="58365"/>
                </a:cubicBezTo>
                <a:cubicBezTo>
                  <a:pt x="47340" y="63912"/>
                  <a:pt x="48070" y="68865"/>
                  <a:pt x="43574" y="73019"/>
                </a:cubicBezTo>
                <a:cubicBezTo>
                  <a:pt x="32070" y="83633"/>
                  <a:pt x="13992" y="82514"/>
                  <a:pt x="4268" y="96529"/>
                </a:cubicBezTo>
                <a:cubicBezTo>
                  <a:pt x="183" y="102441"/>
                  <a:pt x="0" y="108855"/>
                  <a:pt x="2009" y="115565"/>
                </a:cubicBezTo>
                <a:cubicBezTo>
                  <a:pt x="2579" y="117528"/>
                  <a:pt x="3538" y="119697"/>
                  <a:pt x="4291" y="121888"/>
                </a:cubicBezTo>
                <a:lnTo>
                  <a:pt x="72927" y="121888"/>
                </a:lnTo>
                <a:cubicBezTo>
                  <a:pt x="74936" y="121888"/>
                  <a:pt x="76579" y="120244"/>
                  <a:pt x="76579" y="118259"/>
                </a:cubicBezTo>
                <a:lnTo>
                  <a:pt x="76579" y="47340"/>
                </a:lnTo>
                <a:lnTo>
                  <a:pt x="76579" y="24675"/>
                </a:lnTo>
                <a:lnTo>
                  <a:pt x="76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rot="10800000" flipH="1">
            <a:off x="-1015694" y="-1436496"/>
            <a:ext cx="4908645" cy="4859057"/>
          </a:xfrm>
          <a:custGeom>
            <a:avLst/>
            <a:gdLst/>
            <a:ahLst/>
            <a:cxnLst/>
            <a:rect l="l" t="t" r="r" b="b"/>
            <a:pathLst>
              <a:path w="94931" h="93972" extrusionOk="0">
                <a:moveTo>
                  <a:pt x="0" y="0"/>
                </a:moveTo>
                <a:lnTo>
                  <a:pt x="0" y="90343"/>
                </a:lnTo>
                <a:cubicBezTo>
                  <a:pt x="0" y="92328"/>
                  <a:pt x="1644" y="93972"/>
                  <a:pt x="3652" y="93972"/>
                </a:cubicBezTo>
                <a:lnTo>
                  <a:pt x="93356" y="93972"/>
                </a:lnTo>
                <a:cubicBezTo>
                  <a:pt x="93333" y="93903"/>
                  <a:pt x="93310" y="93835"/>
                  <a:pt x="93287" y="93766"/>
                </a:cubicBezTo>
                <a:cubicBezTo>
                  <a:pt x="91667" y="88151"/>
                  <a:pt x="94931" y="82148"/>
                  <a:pt x="93926" y="76625"/>
                </a:cubicBezTo>
                <a:cubicBezTo>
                  <a:pt x="92808" y="70599"/>
                  <a:pt x="88015" y="66079"/>
                  <a:pt x="83062" y="62907"/>
                </a:cubicBezTo>
                <a:cubicBezTo>
                  <a:pt x="77529" y="59358"/>
                  <a:pt x="71634" y="58439"/>
                  <a:pt x="65587" y="58439"/>
                </a:cubicBezTo>
                <a:cubicBezTo>
                  <a:pt x="59099" y="58439"/>
                  <a:pt x="52437" y="59497"/>
                  <a:pt x="45859" y="59497"/>
                </a:cubicBezTo>
                <a:cubicBezTo>
                  <a:pt x="41851" y="59497"/>
                  <a:pt x="37874" y="59104"/>
                  <a:pt x="33987" y="57839"/>
                </a:cubicBezTo>
                <a:cubicBezTo>
                  <a:pt x="15362" y="51768"/>
                  <a:pt x="16937" y="34832"/>
                  <a:pt x="12189" y="18991"/>
                </a:cubicBezTo>
                <a:cubicBezTo>
                  <a:pt x="10021" y="11732"/>
                  <a:pt x="5729" y="495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rot="1258073">
            <a:off x="-1207858" y="1840356"/>
            <a:ext cx="2046951" cy="3500593"/>
          </a:xfrm>
          <a:custGeom>
            <a:avLst/>
            <a:gdLst/>
            <a:ahLst/>
            <a:cxnLst/>
            <a:rect l="l" t="t" r="r" b="b"/>
            <a:pathLst>
              <a:path w="50947" h="87127" extrusionOk="0">
                <a:moveTo>
                  <a:pt x="579" y="1"/>
                </a:moveTo>
                <a:lnTo>
                  <a:pt x="1" y="59"/>
                </a:lnTo>
                <a:cubicBezTo>
                  <a:pt x="59" y="622"/>
                  <a:pt x="145" y="1229"/>
                  <a:pt x="261" y="1822"/>
                </a:cubicBezTo>
                <a:lnTo>
                  <a:pt x="839" y="1706"/>
                </a:lnTo>
                <a:cubicBezTo>
                  <a:pt x="723" y="1128"/>
                  <a:pt x="637" y="550"/>
                  <a:pt x="579" y="1"/>
                </a:cubicBezTo>
                <a:close/>
                <a:moveTo>
                  <a:pt x="1243" y="3396"/>
                </a:moveTo>
                <a:lnTo>
                  <a:pt x="680" y="3555"/>
                </a:lnTo>
                <a:cubicBezTo>
                  <a:pt x="839" y="4104"/>
                  <a:pt x="1027" y="4682"/>
                  <a:pt x="1229" y="5246"/>
                </a:cubicBezTo>
                <a:lnTo>
                  <a:pt x="1778" y="5044"/>
                </a:lnTo>
                <a:cubicBezTo>
                  <a:pt x="1576" y="4495"/>
                  <a:pt x="1402" y="3931"/>
                  <a:pt x="1243" y="3396"/>
                </a:cubicBezTo>
                <a:close/>
                <a:moveTo>
                  <a:pt x="2428" y="6662"/>
                </a:moveTo>
                <a:lnTo>
                  <a:pt x="1879" y="6893"/>
                </a:lnTo>
                <a:cubicBezTo>
                  <a:pt x="2110" y="7428"/>
                  <a:pt x="2370" y="7962"/>
                  <a:pt x="2645" y="8497"/>
                </a:cubicBezTo>
                <a:lnTo>
                  <a:pt x="3165" y="8237"/>
                </a:lnTo>
                <a:cubicBezTo>
                  <a:pt x="2905" y="7702"/>
                  <a:pt x="2645" y="7182"/>
                  <a:pt x="2428" y="6662"/>
                </a:cubicBezTo>
                <a:close/>
                <a:moveTo>
                  <a:pt x="30216" y="8717"/>
                </a:moveTo>
                <a:cubicBezTo>
                  <a:pt x="29886" y="8717"/>
                  <a:pt x="29549" y="8746"/>
                  <a:pt x="29216" y="8800"/>
                </a:cubicBezTo>
                <a:lnTo>
                  <a:pt x="29303" y="9378"/>
                </a:lnTo>
                <a:cubicBezTo>
                  <a:pt x="29603" y="9326"/>
                  <a:pt x="29899" y="9300"/>
                  <a:pt x="30187" y="9300"/>
                </a:cubicBezTo>
                <a:cubicBezTo>
                  <a:pt x="30454" y="9300"/>
                  <a:pt x="30714" y="9322"/>
                  <a:pt x="30964" y="9364"/>
                </a:cubicBezTo>
                <a:lnTo>
                  <a:pt x="31051" y="8786"/>
                </a:lnTo>
                <a:cubicBezTo>
                  <a:pt x="30783" y="8739"/>
                  <a:pt x="30502" y="8717"/>
                  <a:pt x="30216" y="8717"/>
                </a:cubicBezTo>
                <a:close/>
                <a:moveTo>
                  <a:pt x="27468" y="9349"/>
                </a:moveTo>
                <a:cubicBezTo>
                  <a:pt x="26933" y="9580"/>
                  <a:pt x="26413" y="9884"/>
                  <a:pt x="25893" y="10260"/>
                </a:cubicBezTo>
                <a:lnTo>
                  <a:pt x="26240" y="10736"/>
                </a:lnTo>
                <a:cubicBezTo>
                  <a:pt x="26716" y="10390"/>
                  <a:pt x="27208" y="10101"/>
                  <a:pt x="27713" y="9884"/>
                </a:cubicBezTo>
                <a:lnTo>
                  <a:pt x="27468" y="9349"/>
                </a:lnTo>
                <a:close/>
                <a:moveTo>
                  <a:pt x="32799" y="9450"/>
                </a:moveTo>
                <a:lnTo>
                  <a:pt x="32467" y="9942"/>
                </a:lnTo>
                <a:cubicBezTo>
                  <a:pt x="32929" y="10245"/>
                  <a:pt x="33291" y="10650"/>
                  <a:pt x="33536" y="11127"/>
                </a:cubicBezTo>
                <a:lnTo>
                  <a:pt x="34056" y="10852"/>
                </a:lnTo>
                <a:cubicBezTo>
                  <a:pt x="33767" y="10288"/>
                  <a:pt x="33334" y="9812"/>
                  <a:pt x="32799" y="9450"/>
                </a:cubicBezTo>
                <a:close/>
                <a:moveTo>
                  <a:pt x="4003" y="9754"/>
                </a:moveTo>
                <a:lnTo>
                  <a:pt x="3497" y="10057"/>
                </a:lnTo>
                <a:cubicBezTo>
                  <a:pt x="3786" y="10563"/>
                  <a:pt x="4104" y="11069"/>
                  <a:pt x="4437" y="11560"/>
                </a:cubicBezTo>
                <a:lnTo>
                  <a:pt x="4928" y="11228"/>
                </a:lnTo>
                <a:cubicBezTo>
                  <a:pt x="4596" y="10751"/>
                  <a:pt x="4292" y="10245"/>
                  <a:pt x="4003" y="9754"/>
                </a:cubicBezTo>
                <a:close/>
                <a:moveTo>
                  <a:pt x="24535" y="11430"/>
                </a:moveTo>
                <a:cubicBezTo>
                  <a:pt x="24289" y="11676"/>
                  <a:pt x="24058" y="11921"/>
                  <a:pt x="23827" y="12196"/>
                </a:cubicBezTo>
                <a:cubicBezTo>
                  <a:pt x="23668" y="12384"/>
                  <a:pt x="23509" y="12586"/>
                  <a:pt x="23350" y="12774"/>
                </a:cubicBezTo>
                <a:lnTo>
                  <a:pt x="23812" y="13149"/>
                </a:lnTo>
                <a:cubicBezTo>
                  <a:pt x="23971" y="12947"/>
                  <a:pt x="24116" y="12759"/>
                  <a:pt x="24275" y="12571"/>
                </a:cubicBezTo>
                <a:cubicBezTo>
                  <a:pt x="24491" y="12311"/>
                  <a:pt x="24723" y="12066"/>
                  <a:pt x="24954" y="11849"/>
                </a:cubicBezTo>
                <a:lnTo>
                  <a:pt x="24535" y="11430"/>
                </a:lnTo>
                <a:close/>
                <a:moveTo>
                  <a:pt x="5925" y="12658"/>
                </a:moveTo>
                <a:lnTo>
                  <a:pt x="5448" y="13005"/>
                </a:lnTo>
                <a:cubicBezTo>
                  <a:pt x="5809" y="13482"/>
                  <a:pt x="6170" y="13944"/>
                  <a:pt x="6546" y="14406"/>
                </a:cubicBezTo>
                <a:lnTo>
                  <a:pt x="7008" y="14031"/>
                </a:lnTo>
                <a:cubicBezTo>
                  <a:pt x="6633" y="13583"/>
                  <a:pt x="6272" y="13120"/>
                  <a:pt x="5925" y="12658"/>
                </a:cubicBezTo>
                <a:close/>
                <a:moveTo>
                  <a:pt x="33897" y="12687"/>
                </a:moveTo>
                <a:lnTo>
                  <a:pt x="33897" y="12745"/>
                </a:lnTo>
                <a:cubicBezTo>
                  <a:pt x="33897" y="13236"/>
                  <a:pt x="33811" y="13771"/>
                  <a:pt x="33637" y="14320"/>
                </a:cubicBezTo>
                <a:lnTo>
                  <a:pt x="34186" y="14508"/>
                </a:lnTo>
                <a:cubicBezTo>
                  <a:pt x="34389" y="13901"/>
                  <a:pt x="34490" y="13308"/>
                  <a:pt x="34490" y="12745"/>
                </a:cubicBezTo>
                <a:lnTo>
                  <a:pt x="34490" y="12687"/>
                </a:lnTo>
                <a:close/>
                <a:moveTo>
                  <a:pt x="22310" y="14219"/>
                </a:moveTo>
                <a:cubicBezTo>
                  <a:pt x="21977" y="14724"/>
                  <a:pt x="21659" y="15244"/>
                  <a:pt x="21399" y="15750"/>
                </a:cubicBezTo>
                <a:lnTo>
                  <a:pt x="21905" y="16025"/>
                </a:lnTo>
                <a:cubicBezTo>
                  <a:pt x="22180" y="15533"/>
                  <a:pt x="22469" y="15028"/>
                  <a:pt x="22801" y="14551"/>
                </a:cubicBezTo>
                <a:lnTo>
                  <a:pt x="22310" y="14219"/>
                </a:lnTo>
                <a:close/>
                <a:moveTo>
                  <a:pt x="8150" y="15331"/>
                </a:moveTo>
                <a:lnTo>
                  <a:pt x="7731" y="15736"/>
                </a:lnTo>
                <a:cubicBezTo>
                  <a:pt x="8135" y="16169"/>
                  <a:pt x="8554" y="16588"/>
                  <a:pt x="8973" y="16993"/>
                </a:cubicBezTo>
                <a:lnTo>
                  <a:pt x="9378" y="16574"/>
                </a:lnTo>
                <a:cubicBezTo>
                  <a:pt x="8959" y="16169"/>
                  <a:pt x="8554" y="15765"/>
                  <a:pt x="8150" y="15331"/>
                </a:cubicBezTo>
                <a:close/>
                <a:moveTo>
                  <a:pt x="32929" y="15851"/>
                </a:moveTo>
                <a:cubicBezTo>
                  <a:pt x="32655" y="16328"/>
                  <a:pt x="32337" y="16790"/>
                  <a:pt x="31961" y="17267"/>
                </a:cubicBezTo>
                <a:lnTo>
                  <a:pt x="32409" y="17628"/>
                </a:lnTo>
                <a:cubicBezTo>
                  <a:pt x="32814" y="17137"/>
                  <a:pt x="33161" y="16646"/>
                  <a:pt x="33435" y="16155"/>
                </a:cubicBezTo>
                <a:lnTo>
                  <a:pt x="32929" y="15851"/>
                </a:lnTo>
                <a:close/>
                <a:moveTo>
                  <a:pt x="20634" y="17368"/>
                </a:moveTo>
                <a:cubicBezTo>
                  <a:pt x="20402" y="17932"/>
                  <a:pt x="20215" y="18495"/>
                  <a:pt x="20056" y="19059"/>
                </a:cubicBezTo>
                <a:lnTo>
                  <a:pt x="20634" y="19218"/>
                </a:lnTo>
                <a:cubicBezTo>
                  <a:pt x="20778" y="18683"/>
                  <a:pt x="20966" y="18134"/>
                  <a:pt x="21183" y="17585"/>
                </a:cubicBezTo>
                <a:lnTo>
                  <a:pt x="20634" y="17368"/>
                </a:lnTo>
                <a:close/>
                <a:moveTo>
                  <a:pt x="10678" y="17730"/>
                </a:moveTo>
                <a:lnTo>
                  <a:pt x="10303" y="18177"/>
                </a:lnTo>
                <a:cubicBezTo>
                  <a:pt x="10751" y="18568"/>
                  <a:pt x="11227" y="18929"/>
                  <a:pt x="11704" y="19276"/>
                </a:cubicBezTo>
                <a:lnTo>
                  <a:pt x="12037" y="18799"/>
                </a:lnTo>
                <a:cubicBezTo>
                  <a:pt x="11589" y="18466"/>
                  <a:pt x="11126" y="18105"/>
                  <a:pt x="10678" y="17730"/>
                </a:cubicBezTo>
                <a:close/>
                <a:moveTo>
                  <a:pt x="30791" y="18539"/>
                </a:moveTo>
                <a:cubicBezTo>
                  <a:pt x="30386" y="18958"/>
                  <a:pt x="29953" y="19333"/>
                  <a:pt x="29505" y="19680"/>
                </a:cubicBezTo>
                <a:lnTo>
                  <a:pt x="29881" y="20143"/>
                </a:lnTo>
                <a:cubicBezTo>
                  <a:pt x="30329" y="19781"/>
                  <a:pt x="30776" y="19391"/>
                  <a:pt x="31210" y="18958"/>
                </a:cubicBezTo>
                <a:lnTo>
                  <a:pt x="30791" y="18539"/>
                </a:lnTo>
                <a:close/>
                <a:moveTo>
                  <a:pt x="13481" y="19767"/>
                </a:moveTo>
                <a:lnTo>
                  <a:pt x="13164" y="20273"/>
                </a:lnTo>
                <a:cubicBezTo>
                  <a:pt x="13684" y="20590"/>
                  <a:pt x="14204" y="20879"/>
                  <a:pt x="14724" y="21154"/>
                </a:cubicBezTo>
                <a:lnTo>
                  <a:pt x="14984" y="20634"/>
                </a:lnTo>
                <a:cubicBezTo>
                  <a:pt x="14478" y="20374"/>
                  <a:pt x="13973" y="20085"/>
                  <a:pt x="13481" y="19767"/>
                </a:cubicBezTo>
                <a:close/>
                <a:moveTo>
                  <a:pt x="28103" y="20677"/>
                </a:moveTo>
                <a:cubicBezTo>
                  <a:pt x="27612" y="20981"/>
                  <a:pt x="27092" y="21241"/>
                  <a:pt x="26586" y="21472"/>
                </a:cubicBezTo>
                <a:lnTo>
                  <a:pt x="26818" y="22006"/>
                </a:lnTo>
                <a:cubicBezTo>
                  <a:pt x="27352" y="21775"/>
                  <a:pt x="27901" y="21486"/>
                  <a:pt x="28407" y="21168"/>
                </a:cubicBezTo>
                <a:lnTo>
                  <a:pt x="28103" y="20677"/>
                </a:lnTo>
                <a:close/>
                <a:moveTo>
                  <a:pt x="16559" y="21342"/>
                </a:moveTo>
                <a:lnTo>
                  <a:pt x="16342" y="21891"/>
                </a:lnTo>
                <a:cubicBezTo>
                  <a:pt x="16906" y="22122"/>
                  <a:pt x="17469" y="22310"/>
                  <a:pt x="18033" y="22469"/>
                </a:cubicBezTo>
                <a:lnTo>
                  <a:pt x="18192" y="21905"/>
                </a:lnTo>
                <a:cubicBezTo>
                  <a:pt x="17657" y="21746"/>
                  <a:pt x="17108" y="21558"/>
                  <a:pt x="16559" y="21342"/>
                </a:cubicBezTo>
                <a:close/>
                <a:moveTo>
                  <a:pt x="24968" y="22035"/>
                </a:moveTo>
                <a:cubicBezTo>
                  <a:pt x="24419" y="22180"/>
                  <a:pt x="23856" y="22295"/>
                  <a:pt x="23292" y="22368"/>
                </a:cubicBezTo>
                <a:lnTo>
                  <a:pt x="23364" y="22946"/>
                </a:lnTo>
                <a:cubicBezTo>
                  <a:pt x="23957" y="22873"/>
                  <a:pt x="24549" y="22758"/>
                  <a:pt x="25127" y="22599"/>
                </a:cubicBezTo>
                <a:lnTo>
                  <a:pt x="24968" y="22035"/>
                </a:lnTo>
                <a:close/>
                <a:moveTo>
                  <a:pt x="19709" y="20822"/>
                </a:moveTo>
                <a:cubicBezTo>
                  <a:pt x="19637" y="21356"/>
                  <a:pt x="19593" y="21891"/>
                  <a:pt x="19593" y="22397"/>
                </a:cubicBezTo>
                <a:cubicBezTo>
                  <a:pt x="19593" y="22469"/>
                  <a:pt x="19608" y="22541"/>
                  <a:pt x="19608" y="22628"/>
                </a:cubicBezTo>
                <a:lnTo>
                  <a:pt x="19810" y="22613"/>
                </a:lnTo>
                <a:lnTo>
                  <a:pt x="19781" y="22859"/>
                </a:lnTo>
                <a:cubicBezTo>
                  <a:pt x="20373" y="22960"/>
                  <a:pt x="20980" y="23018"/>
                  <a:pt x="21558" y="23032"/>
                </a:cubicBezTo>
                <a:lnTo>
                  <a:pt x="21573" y="22440"/>
                </a:lnTo>
                <a:cubicBezTo>
                  <a:pt x="21125" y="22425"/>
                  <a:pt x="20648" y="22382"/>
                  <a:pt x="20186" y="22324"/>
                </a:cubicBezTo>
                <a:cubicBezTo>
                  <a:pt x="20186" y="21862"/>
                  <a:pt x="20229" y="21385"/>
                  <a:pt x="20287" y="20908"/>
                </a:cubicBezTo>
                <a:lnTo>
                  <a:pt x="19709" y="20822"/>
                </a:lnTo>
                <a:close/>
                <a:moveTo>
                  <a:pt x="20359" y="24304"/>
                </a:moveTo>
                <a:lnTo>
                  <a:pt x="19781" y="24419"/>
                </a:lnTo>
                <a:cubicBezTo>
                  <a:pt x="19897" y="25012"/>
                  <a:pt x="20056" y="25590"/>
                  <a:pt x="20258" y="26153"/>
                </a:cubicBezTo>
                <a:lnTo>
                  <a:pt x="20807" y="25951"/>
                </a:lnTo>
                <a:cubicBezTo>
                  <a:pt x="20619" y="25416"/>
                  <a:pt x="20460" y="24867"/>
                  <a:pt x="20359" y="24304"/>
                </a:cubicBezTo>
                <a:close/>
                <a:moveTo>
                  <a:pt x="21529" y="27497"/>
                </a:moveTo>
                <a:lnTo>
                  <a:pt x="21024" y="27786"/>
                </a:lnTo>
                <a:cubicBezTo>
                  <a:pt x="21313" y="28306"/>
                  <a:pt x="21659" y="28797"/>
                  <a:pt x="22050" y="29274"/>
                </a:cubicBezTo>
                <a:lnTo>
                  <a:pt x="22497" y="28898"/>
                </a:lnTo>
                <a:cubicBezTo>
                  <a:pt x="22136" y="28451"/>
                  <a:pt x="21804" y="27988"/>
                  <a:pt x="21529" y="27497"/>
                </a:cubicBezTo>
                <a:close/>
                <a:moveTo>
                  <a:pt x="23682" y="30141"/>
                </a:moveTo>
                <a:lnTo>
                  <a:pt x="23278" y="30575"/>
                </a:lnTo>
                <a:cubicBezTo>
                  <a:pt x="23711" y="30965"/>
                  <a:pt x="24173" y="31355"/>
                  <a:pt x="24679" y="31702"/>
                </a:cubicBezTo>
                <a:lnTo>
                  <a:pt x="25011" y="31210"/>
                </a:lnTo>
                <a:cubicBezTo>
                  <a:pt x="24535" y="30878"/>
                  <a:pt x="24087" y="30517"/>
                  <a:pt x="23682" y="30141"/>
                </a:cubicBezTo>
                <a:close/>
                <a:moveTo>
                  <a:pt x="26485" y="32121"/>
                </a:moveTo>
                <a:lnTo>
                  <a:pt x="26196" y="32641"/>
                </a:lnTo>
                <a:cubicBezTo>
                  <a:pt x="26601" y="32857"/>
                  <a:pt x="27020" y="33060"/>
                  <a:pt x="27453" y="33248"/>
                </a:cubicBezTo>
                <a:cubicBezTo>
                  <a:pt x="27569" y="33305"/>
                  <a:pt x="27684" y="33363"/>
                  <a:pt x="27815" y="33406"/>
                </a:cubicBezTo>
                <a:lnTo>
                  <a:pt x="28046" y="32872"/>
                </a:lnTo>
                <a:cubicBezTo>
                  <a:pt x="27930" y="32814"/>
                  <a:pt x="27815" y="32771"/>
                  <a:pt x="27684" y="32713"/>
                </a:cubicBezTo>
                <a:cubicBezTo>
                  <a:pt x="27280" y="32525"/>
                  <a:pt x="26861" y="32323"/>
                  <a:pt x="26485" y="32121"/>
                </a:cubicBezTo>
                <a:close/>
                <a:moveTo>
                  <a:pt x="29664" y="33536"/>
                </a:moveTo>
                <a:lnTo>
                  <a:pt x="29447" y="34086"/>
                </a:lnTo>
                <a:cubicBezTo>
                  <a:pt x="29953" y="34288"/>
                  <a:pt x="30488" y="34490"/>
                  <a:pt x="31094" y="34707"/>
                </a:cubicBezTo>
                <a:lnTo>
                  <a:pt x="31297" y="34158"/>
                </a:lnTo>
                <a:cubicBezTo>
                  <a:pt x="30690" y="33941"/>
                  <a:pt x="30155" y="33739"/>
                  <a:pt x="29664" y="33536"/>
                </a:cubicBezTo>
                <a:close/>
                <a:moveTo>
                  <a:pt x="32944" y="34750"/>
                </a:moveTo>
                <a:lnTo>
                  <a:pt x="32756" y="35299"/>
                </a:lnTo>
                <a:lnTo>
                  <a:pt x="33319" y="35502"/>
                </a:lnTo>
                <a:cubicBezTo>
                  <a:pt x="33681" y="35632"/>
                  <a:pt x="34042" y="35762"/>
                  <a:pt x="34403" y="35892"/>
                </a:cubicBezTo>
                <a:lnTo>
                  <a:pt x="34605" y="35328"/>
                </a:lnTo>
                <a:cubicBezTo>
                  <a:pt x="34244" y="35198"/>
                  <a:pt x="33883" y="35083"/>
                  <a:pt x="33522" y="34952"/>
                </a:cubicBezTo>
                <a:lnTo>
                  <a:pt x="32944" y="34750"/>
                </a:lnTo>
                <a:close/>
                <a:moveTo>
                  <a:pt x="36267" y="35935"/>
                </a:moveTo>
                <a:lnTo>
                  <a:pt x="36050" y="36484"/>
                </a:lnTo>
                <a:cubicBezTo>
                  <a:pt x="36657" y="36701"/>
                  <a:pt x="37192" y="36917"/>
                  <a:pt x="37683" y="37120"/>
                </a:cubicBezTo>
                <a:lnTo>
                  <a:pt x="37914" y="36571"/>
                </a:lnTo>
                <a:cubicBezTo>
                  <a:pt x="37408" y="36368"/>
                  <a:pt x="36859" y="36152"/>
                  <a:pt x="36267" y="35935"/>
                </a:cubicBezTo>
                <a:close/>
                <a:moveTo>
                  <a:pt x="39532" y="37279"/>
                </a:moveTo>
                <a:lnTo>
                  <a:pt x="39287" y="37813"/>
                </a:lnTo>
                <a:cubicBezTo>
                  <a:pt x="39836" y="38059"/>
                  <a:pt x="40356" y="38319"/>
                  <a:pt x="40833" y="38594"/>
                </a:cubicBezTo>
                <a:lnTo>
                  <a:pt x="41122" y="38073"/>
                </a:lnTo>
                <a:cubicBezTo>
                  <a:pt x="40630" y="37799"/>
                  <a:pt x="40096" y="37539"/>
                  <a:pt x="39532" y="37279"/>
                </a:cubicBezTo>
                <a:close/>
                <a:moveTo>
                  <a:pt x="42639" y="38984"/>
                </a:moveTo>
                <a:lnTo>
                  <a:pt x="42321" y="39475"/>
                </a:lnTo>
                <a:cubicBezTo>
                  <a:pt x="42812" y="39807"/>
                  <a:pt x="43275" y="40140"/>
                  <a:pt x="43722" y="40501"/>
                </a:cubicBezTo>
                <a:lnTo>
                  <a:pt x="44084" y="40038"/>
                </a:lnTo>
                <a:cubicBezTo>
                  <a:pt x="43636" y="39677"/>
                  <a:pt x="43145" y="39316"/>
                  <a:pt x="42639" y="38984"/>
                </a:cubicBezTo>
                <a:close/>
                <a:moveTo>
                  <a:pt x="45413" y="41238"/>
                </a:moveTo>
                <a:lnTo>
                  <a:pt x="44994" y="41657"/>
                </a:lnTo>
                <a:cubicBezTo>
                  <a:pt x="45399" y="42061"/>
                  <a:pt x="45789" y="42495"/>
                  <a:pt x="46135" y="42943"/>
                </a:cubicBezTo>
                <a:lnTo>
                  <a:pt x="46598" y="42567"/>
                </a:lnTo>
                <a:cubicBezTo>
                  <a:pt x="46237" y="42105"/>
                  <a:pt x="45832" y="41657"/>
                  <a:pt x="45413" y="41238"/>
                </a:cubicBezTo>
                <a:close/>
                <a:moveTo>
                  <a:pt x="47624" y="44026"/>
                </a:moveTo>
                <a:lnTo>
                  <a:pt x="47132" y="44344"/>
                </a:lnTo>
                <a:cubicBezTo>
                  <a:pt x="47291" y="44604"/>
                  <a:pt x="47450" y="44879"/>
                  <a:pt x="47609" y="45153"/>
                </a:cubicBezTo>
                <a:cubicBezTo>
                  <a:pt x="47739" y="45384"/>
                  <a:pt x="47855" y="45616"/>
                  <a:pt x="47970" y="45847"/>
                </a:cubicBezTo>
                <a:lnTo>
                  <a:pt x="48505" y="45587"/>
                </a:lnTo>
                <a:cubicBezTo>
                  <a:pt x="48375" y="45341"/>
                  <a:pt x="48259" y="45110"/>
                  <a:pt x="48129" y="44864"/>
                </a:cubicBezTo>
                <a:cubicBezTo>
                  <a:pt x="47970" y="44590"/>
                  <a:pt x="47797" y="44301"/>
                  <a:pt x="47624" y="44026"/>
                </a:cubicBezTo>
                <a:close/>
                <a:moveTo>
                  <a:pt x="49242" y="47205"/>
                </a:moveTo>
                <a:lnTo>
                  <a:pt x="48693" y="47436"/>
                </a:lnTo>
                <a:cubicBezTo>
                  <a:pt x="48910" y="47956"/>
                  <a:pt x="49097" y="48505"/>
                  <a:pt x="49271" y="49054"/>
                </a:cubicBezTo>
                <a:lnTo>
                  <a:pt x="49834" y="48881"/>
                </a:lnTo>
                <a:cubicBezTo>
                  <a:pt x="49661" y="48318"/>
                  <a:pt x="49459" y="47754"/>
                  <a:pt x="49242" y="47205"/>
                </a:cubicBezTo>
                <a:close/>
                <a:moveTo>
                  <a:pt x="50311" y="50600"/>
                </a:moveTo>
                <a:lnTo>
                  <a:pt x="49733" y="50730"/>
                </a:lnTo>
                <a:cubicBezTo>
                  <a:pt x="49878" y="51294"/>
                  <a:pt x="49979" y="51872"/>
                  <a:pt x="50080" y="52435"/>
                </a:cubicBezTo>
                <a:lnTo>
                  <a:pt x="50658" y="52349"/>
                </a:lnTo>
                <a:cubicBezTo>
                  <a:pt x="50557" y="51756"/>
                  <a:pt x="50441" y="51178"/>
                  <a:pt x="50311" y="50600"/>
                </a:cubicBezTo>
                <a:close/>
                <a:moveTo>
                  <a:pt x="50875" y="54111"/>
                </a:moveTo>
                <a:lnTo>
                  <a:pt x="50282" y="54155"/>
                </a:lnTo>
                <a:cubicBezTo>
                  <a:pt x="50340" y="54733"/>
                  <a:pt x="50354" y="55311"/>
                  <a:pt x="50369" y="55889"/>
                </a:cubicBezTo>
                <a:lnTo>
                  <a:pt x="50947" y="55889"/>
                </a:lnTo>
                <a:cubicBezTo>
                  <a:pt x="50947" y="55296"/>
                  <a:pt x="50918" y="54704"/>
                  <a:pt x="50875" y="54111"/>
                </a:cubicBezTo>
                <a:close/>
                <a:moveTo>
                  <a:pt x="50311" y="57623"/>
                </a:moveTo>
                <a:cubicBezTo>
                  <a:pt x="50268" y="58200"/>
                  <a:pt x="50210" y="58778"/>
                  <a:pt x="50109" y="59342"/>
                </a:cubicBezTo>
                <a:lnTo>
                  <a:pt x="50701" y="59429"/>
                </a:lnTo>
                <a:cubicBezTo>
                  <a:pt x="50788" y="58851"/>
                  <a:pt x="50860" y="58258"/>
                  <a:pt x="50889" y="57666"/>
                </a:cubicBezTo>
                <a:lnTo>
                  <a:pt x="50311" y="57623"/>
                </a:lnTo>
                <a:close/>
                <a:moveTo>
                  <a:pt x="49776" y="61032"/>
                </a:moveTo>
                <a:cubicBezTo>
                  <a:pt x="49632" y="61610"/>
                  <a:pt x="49473" y="62159"/>
                  <a:pt x="49285" y="62694"/>
                </a:cubicBezTo>
                <a:lnTo>
                  <a:pt x="49834" y="62896"/>
                </a:lnTo>
                <a:cubicBezTo>
                  <a:pt x="50022" y="62333"/>
                  <a:pt x="50195" y="61769"/>
                  <a:pt x="50340" y="61177"/>
                </a:cubicBezTo>
                <a:lnTo>
                  <a:pt x="49776" y="61032"/>
                </a:lnTo>
                <a:close/>
                <a:moveTo>
                  <a:pt x="48621" y="64298"/>
                </a:moveTo>
                <a:cubicBezTo>
                  <a:pt x="48375" y="64818"/>
                  <a:pt x="48100" y="65324"/>
                  <a:pt x="47811" y="65815"/>
                </a:cubicBezTo>
                <a:lnTo>
                  <a:pt x="48303" y="66118"/>
                </a:lnTo>
                <a:cubicBezTo>
                  <a:pt x="48621" y="65613"/>
                  <a:pt x="48895" y="65093"/>
                  <a:pt x="49155" y="64543"/>
                </a:cubicBezTo>
                <a:lnTo>
                  <a:pt x="48621" y="64298"/>
                </a:lnTo>
                <a:close/>
                <a:moveTo>
                  <a:pt x="46815" y="67216"/>
                </a:moveTo>
                <a:lnTo>
                  <a:pt x="46742" y="67318"/>
                </a:lnTo>
                <a:cubicBezTo>
                  <a:pt x="46424" y="67722"/>
                  <a:pt x="46063" y="68112"/>
                  <a:pt x="45673" y="68517"/>
                </a:cubicBezTo>
                <a:lnTo>
                  <a:pt x="46092" y="68921"/>
                </a:lnTo>
                <a:cubicBezTo>
                  <a:pt x="46511" y="68502"/>
                  <a:pt x="46872" y="68098"/>
                  <a:pt x="47205" y="67679"/>
                </a:cubicBezTo>
                <a:lnTo>
                  <a:pt x="47277" y="67578"/>
                </a:lnTo>
                <a:lnTo>
                  <a:pt x="46815" y="67216"/>
                </a:lnTo>
                <a:close/>
                <a:moveTo>
                  <a:pt x="44416" y="69702"/>
                </a:moveTo>
                <a:cubicBezTo>
                  <a:pt x="44026" y="70048"/>
                  <a:pt x="43607" y="70410"/>
                  <a:pt x="43087" y="70829"/>
                </a:cubicBezTo>
                <a:lnTo>
                  <a:pt x="43462" y="71291"/>
                </a:lnTo>
                <a:cubicBezTo>
                  <a:pt x="43983" y="70858"/>
                  <a:pt x="44402" y="70496"/>
                  <a:pt x="44806" y="70150"/>
                </a:cubicBezTo>
                <a:lnTo>
                  <a:pt x="44416" y="69702"/>
                </a:lnTo>
                <a:close/>
                <a:moveTo>
                  <a:pt x="41714" y="71927"/>
                </a:moveTo>
                <a:cubicBezTo>
                  <a:pt x="41252" y="72288"/>
                  <a:pt x="40789" y="72649"/>
                  <a:pt x="40342" y="73025"/>
                </a:cubicBezTo>
                <a:lnTo>
                  <a:pt x="40717" y="73487"/>
                </a:lnTo>
                <a:cubicBezTo>
                  <a:pt x="41165" y="73112"/>
                  <a:pt x="41627" y="72750"/>
                  <a:pt x="42075" y="72389"/>
                </a:cubicBezTo>
                <a:lnTo>
                  <a:pt x="41714" y="71927"/>
                </a:lnTo>
                <a:close/>
                <a:moveTo>
                  <a:pt x="38998" y="74181"/>
                </a:moveTo>
                <a:cubicBezTo>
                  <a:pt x="38521" y="74600"/>
                  <a:pt x="38102" y="75004"/>
                  <a:pt x="37712" y="75409"/>
                </a:cubicBezTo>
                <a:lnTo>
                  <a:pt x="38145" y="75813"/>
                </a:lnTo>
                <a:cubicBezTo>
                  <a:pt x="38521" y="75423"/>
                  <a:pt x="38926" y="75033"/>
                  <a:pt x="39388" y="74614"/>
                </a:cubicBezTo>
                <a:lnTo>
                  <a:pt x="38998" y="74181"/>
                </a:lnTo>
                <a:close/>
                <a:moveTo>
                  <a:pt x="36556" y="76767"/>
                </a:moveTo>
                <a:cubicBezTo>
                  <a:pt x="36209" y="77186"/>
                  <a:pt x="35877" y="77663"/>
                  <a:pt x="35501" y="78198"/>
                </a:cubicBezTo>
                <a:lnTo>
                  <a:pt x="35978" y="78530"/>
                </a:lnTo>
                <a:cubicBezTo>
                  <a:pt x="36339" y="78010"/>
                  <a:pt x="36686" y="77547"/>
                  <a:pt x="37018" y="77128"/>
                </a:cubicBezTo>
                <a:lnTo>
                  <a:pt x="36556" y="76767"/>
                </a:lnTo>
                <a:close/>
                <a:moveTo>
                  <a:pt x="34504" y="79657"/>
                </a:moveTo>
                <a:cubicBezTo>
                  <a:pt x="34230" y="80076"/>
                  <a:pt x="33955" y="80495"/>
                  <a:pt x="33681" y="80914"/>
                </a:cubicBezTo>
                <a:lnTo>
                  <a:pt x="33551" y="81131"/>
                </a:lnTo>
                <a:lnTo>
                  <a:pt x="34042" y="81448"/>
                </a:lnTo>
                <a:lnTo>
                  <a:pt x="34172" y="81232"/>
                </a:lnTo>
                <a:cubicBezTo>
                  <a:pt x="34446" y="80813"/>
                  <a:pt x="34721" y="80394"/>
                  <a:pt x="34996" y="79975"/>
                </a:cubicBezTo>
                <a:lnTo>
                  <a:pt x="34504" y="79657"/>
                </a:lnTo>
                <a:close/>
                <a:moveTo>
                  <a:pt x="32583" y="82590"/>
                </a:moveTo>
                <a:cubicBezTo>
                  <a:pt x="32221" y="83139"/>
                  <a:pt x="31889" y="83601"/>
                  <a:pt x="31586" y="84035"/>
                </a:cubicBezTo>
                <a:lnTo>
                  <a:pt x="32062" y="84367"/>
                </a:lnTo>
                <a:cubicBezTo>
                  <a:pt x="32380" y="83934"/>
                  <a:pt x="32698" y="83471"/>
                  <a:pt x="33074" y="82922"/>
                </a:cubicBezTo>
                <a:lnTo>
                  <a:pt x="32583" y="82590"/>
                </a:lnTo>
                <a:close/>
                <a:moveTo>
                  <a:pt x="30531" y="85422"/>
                </a:moveTo>
                <a:cubicBezTo>
                  <a:pt x="30141" y="85899"/>
                  <a:pt x="29765" y="86332"/>
                  <a:pt x="29389" y="86722"/>
                </a:cubicBezTo>
                <a:lnTo>
                  <a:pt x="29823" y="87127"/>
                </a:lnTo>
                <a:cubicBezTo>
                  <a:pt x="30213" y="86722"/>
                  <a:pt x="30589" y="86289"/>
                  <a:pt x="30993" y="85783"/>
                </a:cubicBezTo>
                <a:lnTo>
                  <a:pt x="30531" y="854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rot="10349879" flipH="1">
            <a:off x="8091994" y="1740"/>
            <a:ext cx="2229488" cy="5290878"/>
          </a:xfrm>
          <a:custGeom>
            <a:avLst/>
            <a:gdLst/>
            <a:ahLst/>
            <a:cxnLst/>
            <a:rect l="l" t="t" r="r" b="b"/>
            <a:pathLst>
              <a:path w="59284" h="140689" extrusionOk="0">
                <a:moveTo>
                  <a:pt x="593" y="1"/>
                </a:moveTo>
                <a:lnTo>
                  <a:pt x="1" y="59"/>
                </a:lnTo>
                <a:cubicBezTo>
                  <a:pt x="59" y="651"/>
                  <a:pt x="145" y="1258"/>
                  <a:pt x="247" y="1836"/>
                </a:cubicBezTo>
                <a:lnTo>
                  <a:pt x="825" y="1720"/>
                </a:lnTo>
                <a:cubicBezTo>
                  <a:pt x="723" y="1157"/>
                  <a:pt x="637" y="579"/>
                  <a:pt x="593" y="1"/>
                </a:cubicBezTo>
                <a:close/>
                <a:moveTo>
                  <a:pt x="1229" y="3411"/>
                </a:moveTo>
                <a:lnTo>
                  <a:pt x="666" y="3584"/>
                </a:lnTo>
                <a:cubicBezTo>
                  <a:pt x="839" y="4162"/>
                  <a:pt x="1041" y="4725"/>
                  <a:pt x="1272" y="5275"/>
                </a:cubicBezTo>
                <a:lnTo>
                  <a:pt x="1807" y="5043"/>
                </a:lnTo>
                <a:cubicBezTo>
                  <a:pt x="1590" y="4523"/>
                  <a:pt x="1403" y="3974"/>
                  <a:pt x="1229" y="3411"/>
                </a:cubicBezTo>
                <a:close/>
                <a:moveTo>
                  <a:pt x="2558" y="6618"/>
                </a:moveTo>
                <a:lnTo>
                  <a:pt x="2053" y="6893"/>
                </a:lnTo>
                <a:cubicBezTo>
                  <a:pt x="2342" y="7427"/>
                  <a:pt x="2660" y="7933"/>
                  <a:pt x="3006" y="8424"/>
                </a:cubicBezTo>
                <a:lnTo>
                  <a:pt x="3483" y="8092"/>
                </a:lnTo>
                <a:cubicBezTo>
                  <a:pt x="3151" y="7615"/>
                  <a:pt x="2847" y="7124"/>
                  <a:pt x="2558" y="6618"/>
                </a:cubicBezTo>
                <a:close/>
                <a:moveTo>
                  <a:pt x="4567" y="9436"/>
                </a:moveTo>
                <a:lnTo>
                  <a:pt x="4133" y="9826"/>
                </a:lnTo>
                <a:cubicBezTo>
                  <a:pt x="4523" y="10274"/>
                  <a:pt x="4957" y="10707"/>
                  <a:pt x="5405" y="11097"/>
                </a:cubicBezTo>
                <a:lnTo>
                  <a:pt x="5795" y="10664"/>
                </a:lnTo>
                <a:cubicBezTo>
                  <a:pt x="5361" y="10274"/>
                  <a:pt x="4942" y="9869"/>
                  <a:pt x="4567" y="9436"/>
                </a:cubicBezTo>
                <a:close/>
                <a:moveTo>
                  <a:pt x="7153" y="11733"/>
                </a:moveTo>
                <a:lnTo>
                  <a:pt x="6821" y="12210"/>
                </a:lnTo>
                <a:cubicBezTo>
                  <a:pt x="7312" y="12557"/>
                  <a:pt x="7818" y="12875"/>
                  <a:pt x="8352" y="13164"/>
                </a:cubicBezTo>
                <a:lnTo>
                  <a:pt x="8641" y="12643"/>
                </a:lnTo>
                <a:cubicBezTo>
                  <a:pt x="8121" y="12369"/>
                  <a:pt x="7630" y="12051"/>
                  <a:pt x="7153" y="11733"/>
                </a:cubicBezTo>
                <a:close/>
                <a:moveTo>
                  <a:pt x="10202" y="13409"/>
                </a:moveTo>
                <a:lnTo>
                  <a:pt x="9971" y="13944"/>
                </a:lnTo>
                <a:cubicBezTo>
                  <a:pt x="10520" y="14175"/>
                  <a:pt x="11083" y="14377"/>
                  <a:pt x="11661" y="14565"/>
                </a:cubicBezTo>
                <a:lnTo>
                  <a:pt x="11834" y="14002"/>
                </a:lnTo>
                <a:cubicBezTo>
                  <a:pt x="11271" y="13828"/>
                  <a:pt x="10722" y="13626"/>
                  <a:pt x="10202" y="13409"/>
                </a:cubicBezTo>
                <a:close/>
                <a:moveTo>
                  <a:pt x="36368" y="13973"/>
                </a:moveTo>
                <a:cubicBezTo>
                  <a:pt x="35805" y="13987"/>
                  <a:pt x="35198" y="14002"/>
                  <a:pt x="34591" y="14016"/>
                </a:cubicBezTo>
                <a:lnTo>
                  <a:pt x="34620" y="14608"/>
                </a:lnTo>
                <a:cubicBezTo>
                  <a:pt x="35227" y="14580"/>
                  <a:pt x="35819" y="14565"/>
                  <a:pt x="36368" y="14565"/>
                </a:cubicBezTo>
                <a:lnTo>
                  <a:pt x="36368" y="13973"/>
                </a:lnTo>
                <a:close/>
                <a:moveTo>
                  <a:pt x="38145" y="14002"/>
                </a:moveTo>
                <a:lnTo>
                  <a:pt x="38131" y="14594"/>
                </a:lnTo>
                <a:cubicBezTo>
                  <a:pt x="38723" y="14623"/>
                  <a:pt x="39316" y="14652"/>
                  <a:pt x="39879" y="14710"/>
                </a:cubicBezTo>
                <a:lnTo>
                  <a:pt x="39937" y="14117"/>
                </a:lnTo>
                <a:cubicBezTo>
                  <a:pt x="39359" y="14074"/>
                  <a:pt x="38752" y="14030"/>
                  <a:pt x="38145" y="14002"/>
                </a:cubicBezTo>
                <a:close/>
                <a:moveTo>
                  <a:pt x="32814" y="14117"/>
                </a:moveTo>
                <a:cubicBezTo>
                  <a:pt x="32221" y="14161"/>
                  <a:pt x="31644" y="14204"/>
                  <a:pt x="31051" y="14247"/>
                </a:cubicBezTo>
                <a:lnTo>
                  <a:pt x="31095" y="14840"/>
                </a:lnTo>
                <a:cubicBezTo>
                  <a:pt x="31687" y="14782"/>
                  <a:pt x="32265" y="14738"/>
                  <a:pt x="32857" y="14710"/>
                </a:cubicBezTo>
                <a:lnTo>
                  <a:pt x="32814" y="14117"/>
                </a:lnTo>
                <a:close/>
                <a:moveTo>
                  <a:pt x="29274" y="14406"/>
                </a:moveTo>
                <a:lnTo>
                  <a:pt x="27526" y="14580"/>
                </a:lnTo>
                <a:lnTo>
                  <a:pt x="27569" y="15157"/>
                </a:lnTo>
                <a:lnTo>
                  <a:pt x="29332" y="14999"/>
                </a:lnTo>
                <a:lnTo>
                  <a:pt x="29274" y="14406"/>
                </a:lnTo>
                <a:close/>
                <a:moveTo>
                  <a:pt x="41700" y="14334"/>
                </a:moveTo>
                <a:lnTo>
                  <a:pt x="41613" y="14912"/>
                </a:lnTo>
                <a:cubicBezTo>
                  <a:pt x="42206" y="14999"/>
                  <a:pt x="42783" y="15114"/>
                  <a:pt x="43333" y="15230"/>
                </a:cubicBezTo>
                <a:lnTo>
                  <a:pt x="43463" y="14652"/>
                </a:lnTo>
                <a:cubicBezTo>
                  <a:pt x="42885" y="14536"/>
                  <a:pt x="42307" y="14421"/>
                  <a:pt x="41700" y="14334"/>
                </a:cubicBezTo>
                <a:close/>
                <a:moveTo>
                  <a:pt x="13510" y="14449"/>
                </a:moveTo>
                <a:lnTo>
                  <a:pt x="13395" y="15027"/>
                </a:lnTo>
                <a:cubicBezTo>
                  <a:pt x="13958" y="15157"/>
                  <a:pt x="14551" y="15259"/>
                  <a:pt x="15158" y="15345"/>
                </a:cubicBezTo>
                <a:lnTo>
                  <a:pt x="15230" y="14767"/>
                </a:lnTo>
                <a:cubicBezTo>
                  <a:pt x="14652" y="14681"/>
                  <a:pt x="14074" y="14580"/>
                  <a:pt x="13510" y="14449"/>
                </a:cubicBezTo>
                <a:close/>
                <a:moveTo>
                  <a:pt x="25763" y="14738"/>
                </a:moveTo>
                <a:cubicBezTo>
                  <a:pt x="25171" y="14796"/>
                  <a:pt x="24593" y="14840"/>
                  <a:pt x="24000" y="14883"/>
                </a:cubicBezTo>
                <a:lnTo>
                  <a:pt x="24044" y="15475"/>
                </a:lnTo>
                <a:cubicBezTo>
                  <a:pt x="24636" y="15432"/>
                  <a:pt x="25228" y="15374"/>
                  <a:pt x="25806" y="15331"/>
                </a:cubicBezTo>
                <a:lnTo>
                  <a:pt x="25763" y="14738"/>
                </a:lnTo>
                <a:close/>
                <a:moveTo>
                  <a:pt x="16978" y="14941"/>
                </a:moveTo>
                <a:lnTo>
                  <a:pt x="16935" y="15533"/>
                </a:lnTo>
                <a:cubicBezTo>
                  <a:pt x="17498" y="15576"/>
                  <a:pt x="18105" y="15605"/>
                  <a:pt x="18712" y="15620"/>
                </a:cubicBezTo>
                <a:lnTo>
                  <a:pt x="18726" y="15027"/>
                </a:lnTo>
                <a:cubicBezTo>
                  <a:pt x="18134" y="15013"/>
                  <a:pt x="17542" y="14984"/>
                  <a:pt x="16978" y="14941"/>
                </a:cubicBezTo>
                <a:close/>
                <a:moveTo>
                  <a:pt x="22237" y="14984"/>
                </a:moveTo>
                <a:cubicBezTo>
                  <a:pt x="21631" y="15013"/>
                  <a:pt x="21053" y="15027"/>
                  <a:pt x="20489" y="15042"/>
                </a:cubicBezTo>
                <a:lnTo>
                  <a:pt x="20489" y="15634"/>
                </a:lnTo>
                <a:cubicBezTo>
                  <a:pt x="21067" y="15620"/>
                  <a:pt x="21645" y="15605"/>
                  <a:pt x="22266" y="15576"/>
                </a:cubicBezTo>
                <a:lnTo>
                  <a:pt x="22237" y="14984"/>
                </a:lnTo>
                <a:close/>
                <a:moveTo>
                  <a:pt x="45196" y="15100"/>
                </a:moveTo>
                <a:lnTo>
                  <a:pt x="45023" y="15663"/>
                </a:lnTo>
                <a:cubicBezTo>
                  <a:pt x="45587" y="15837"/>
                  <a:pt x="46150" y="16024"/>
                  <a:pt x="46685" y="16227"/>
                </a:cubicBezTo>
                <a:lnTo>
                  <a:pt x="46887" y="15678"/>
                </a:lnTo>
                <a:cubicBezTo>
                  <a:pt x="46338" y="15461"/>
                  <a:pt x="45774" y="15273"/>
                  <a:pt x="45196" y="15100"/>
                </a:cubicBezTo>
                <a:close/>
                <a:moveTo>
                  <a:pt x="48534" y="16415"/>
                </a:moveTo>
                <a:lnTo>
                  <a:pt x="48274" y="16935"/>
                </a:lnTo>
                <a:cubicBezTo>
                  <a:pt x="48794" y="17195"/>
                  <a:pt x="49314" y="17469"/>
                  <a:pt x="49791" y="17773"/>
                </a:cubicBezTo>
                <a:lnTo>
                  <a:pt x="50109" y="17281"/>
                </a:lnTo>
                <a:cubicBezTo>
                  <a:pt x="49603" y="16964"/>
                  <a:pt x="49069" y="16675"/>
                  <a:pt x="48534" y="16415"/>
                </a:cubicBezTo>
                <a:close/>
                <a:moveTo>
                  <a:pt x="51597" y="18278"/>
                </a:moveTo>
                <a:lnTo>
                  <a:pt x="51236" y="18755"/>
                </a:lnTo>
                <a:cubicBezTo>
                  <a:pt x="51698" y="19102"/>
                  <a:pt x="52161" y="19478"/>
                  <a:pt x="52580" y="19853"/>
                </a:cubicBezTo>
                <a:lnTo>
                  <a:pt x="52984" y="19420"/>
                </a:lnTo>
                <a:cubicBezTo>
                  <a:pt x="52536" y="19015"/>
                  <a:pt x="52074" y="18640"/>
                  <a:pt x="51597" y="18278"/>
                </a:cubicBezTo>
                <a:close/>
                <a:moveTo>
                  <a:pt x="54256" y="20677"/>
                </a:moveTo>
                <a:lnTo>
                  <a:pt x="53822" y="21081"/>
                </a:lnTo>
                <a:cubicBezTo>
                  <a:pt x="54212" y="21500"/>
                  <a:pt x="54588" y="21948"/>
                  <a:pt x="54949" y="22411"/>
                </a:cubicBezTo>
                <a:lnTo>
                  <a:pt x="55412" y="22064"/>
                </a:lnTo>
                <a:cubicBezTo>
                  <a:pt x="55050" y="21587"/>
                  <a:pt x="54660" y="21125"/>
                  <a:pt x="54256" y="20677"/>
                </a:cubicBezTo>
                <a:close/>
                <a:moveTo>
                  <a:pt x="56437" y="23538"/>
                </a:moveTo>
                <a:lnTo>
                  <a:pt x="55932" y="23841"/>
                </a:lnTo>
                <a:cubicBezTo>
                  <a:pt x="56235" y="24332"/>
                  <a:pt x="56524" y="24853"/>
                  <a:pt x="56784" y="25373"/>
                </a:cubicBezTo>
                <a:lnTo>
                  <a:pt x="57319" y="25098"/>
                </a:lnTo>
                <a:cubicBezTo>
                  <a:pt x="57044" y="24564"/>
                  <a:pt x="56755" y="24043"/>
                  <a:pt x="56437" y="23538"/>
                </a:cubicBezTo>
                <a:close/>
                <a:moveTo>
                  <a:pt x="58041" y="26745"/>
                </a:moveTo>
                <a:lnTo>
                  <a:pt x="57492" y="26962"/>
                </a:lnTo>
                <a:cubicBezTo>
                  <a:pt x="57694" y="27497"/>
                  <a:pt x="57882" y="28060"/>
                  <a:pt x="58041" y="28609"/>
                </a:cubicBezTo>
                <a:lnTo>
                  <a:pt x="58605" y="28450"/>
                </a:lnTo>
                <a:cubicBezTo>
                  <a:pt x="58446" y="27887"/>
                  <a:pt x="58258" y="27309"/>
                  <a:pt x="58041" y="26745"/>
                </a:cubicBezTo>
                <a:close/>
                <a:moveTo>
                  <a:pt x="59009" y="30199"/>
                </a:moveTo>
                <a:lnTo>
                  <a:pt x="58431" y="30314"/>
                </a:lnTo>
                <a:cubicBezTo>
                  <a:pt x="58533" y="30878"/>
                  <a:pt x="58605" y="31456"/>
                  <a:pt x="58648" y="32034"/>
                </a:cubicBezTo>
                <a:lnTo>
                  <a:pt x="59226" y="31990"/>
                </a:lnTo>
                <a:cubicBezTo>
                  <a:pt x="59183" y="31398"/>
                  <a:pt x="59110" y="30791"/>
                  <a:pt x="59009" y="30199"/>
                </a:cubicBezTo>
                <a:close/>
                <a:moveTo>
                  <a:pt x="58691" y="33767"/>
                </a:moveTo>
                <a:cubicBezTo>
                  <a:pt x="58677" y="34345"/>
                  <a:pt x="58634" y="34938"/>
                  <a:pt x="58561" y="35501"/>
                </a:cubicBezTo>
                <a:lnTo>
                  <a:pt x="59139" y="35574"/>
                </a:lnTo>
                <a:cubicBezTo>
                  <a:pt x="59212" y="34981"/>
                  <a:pt x="59269" y="34389"/>
                  <a:pt x="59284" y="33782"/>
                </a:cubicBezTo>
                <a:lnTo>
                  <a:pt x="58691" y="33767"/>
                </a:lnTo>
                <a:close/>
                <a:moveTo>
                  <a:pt x="58244" y="37206"/>
                </a:moveTo>
                <a:cubicBezTo>
                  <a:pt x="58113" y="37770"/>
                  <a:pt x="57940" y="38333"/>
                  <a:pt x="57752" y="38868"/>
                </a:cubicBezTo>
                <a:lnTo>
                  <a:pt x="58301" y="39070"/>
                </a:lnTo>
                <a:cubicBezTo>
                  <a:pt x="58504" y="38507"/>
                  <a:pt x="58677" y="37929"/>
                  <a:pt x="58807" y="37351"/>
                </a:cubicBezTo>
                <a:lnTo>
                  <a:pt x="58244" y="37206"/>
                </a:lnTo>
                <a:close/>
                <a:moveTo>
                  <a:pt x="57073" y="40472"/>
                </a:moveTo>
                <a:cubicBezTo>
                  <a:pt x="56828" y="40992"/>
                  <a:pt x="56539" y="41498"/>
                  <a:pt x="56235" y="41989"/>
                </a:cubicBezTo>
                <a:lnTo>
                  <a:pt x="56726" y="42307"/>
                </a:lnTo>
                <a:cubicBezTo>
                  <a:pt x="57044" y="41801"/>
                  <a:pt x="57348" y="41266"/>
                  <a:pt x="57608" y="40732"/>
                </a:cubicBezTo>
                <a:lnTo>
                  <a:pt x="57073" y="40472"/>
                </a:lnTo>
                <a:close/>
                <a:moveTo>
                  <a:pt x="55238" y="43419"/>
                </a:moveTo>
                <a:cubicBezTo>
                  <a:pt x="54877" y="43867"/>
                  <a:pt x="54501" y="44301"/>
                  <a:pt x="54097" y="44720"/>
                </a:cubicBezTo>
                <a:lnTo>
                  <a:pt x="54516" y="45139"/>
                </a:lnTo>
                <a:cubicBezTo>
                  <a:pt x="54935" y="44705"/>
                  <a:pt x="55325" y="44243"/>
                  <a:pt x="55701" y="43780"/>
                </a:cubicBezTo>
                <a:lnTo>
                  <a:pt x="55238" y="43419"/>
                </a:lnTo>
                <a:close/>
                <a:moveTo>
                  <a:pt x="52825" y="45904"/>
                </a:moveTo>
                <a:cubicBezTo>
                  <a:pt x="52392" y="46280"/>
                  <a:pt x="51929" y="46641"/>
                  <a:pt x="51438" y="46974"/>
                </a:cubicBezTo>
                <a:lnTo>
                  <a:pt x="51785" y="47450"/>
                </a:lnTo>
                <a:cubicBezTo>
                  <a:pt x="52276" y="47104"/>
                  <a:pt x="52753" y="46742"/>
                  <a:pt x="53201" y="46352"/>
                </a:cubicBezTo>
                <a:lnTo>
                  <a:pt x="52825" y="45904"/>
                </a:lnTo>
                <a:close/>
                <a:moveTo>
                  <a:pt x="49964" y="47927"/>
                </a:moveTo>
                <a:cubicBezTo>
                  <a:pt x="49459" y="48245"/>
                  <a:pt x="48953" y="48563"/>
                  <a:pt x="48476" y="48881"/>
                </a:cubicBezTo>
                <a:lnTo>
                  <a:pt x="48794" y="49372"/>
                </a:lnTo>
                <a:cubicBezTo>
                  <a:pt x="49271" y="49054"/>
                  <a:pt x="49762" y="48736"/>
                  <a:pt x="50282" y="48418"/>
                </a:cubicBezTo>
                <a:lnTo>
                  <a:pt x="49964" y="47927"/>
                </a:lnTo>
                <a:close/>
                <a:moveTo>
                  <a:pt x="47017" y="49907"/>
                </a:moveTo>
                <a:cubicBezTo>
                  <a:pt x="46526" y="50268"/>
                  <a:pt x="46049" y="50644"/>
                  <a:pt x="45601" y="51005"/>
                </a:cubicBezTo>
                <a:lnTo>
                  <a:pt x="45977" y="51467"/>
                </a:lnTo>
                <a:cubicBezTo>
                  <a:pt x="46410" y="51106"/>
                  <a:pt x="46887" y="50745"/>
                  <a:pt x="47364" y="50383"/>
                </a:cubicBezTo>
                <a:lnTo>
                  <a:pt x="47017" y="49907"/>
                </a:lnTo>
                <a:close/>
                <a:moveTo>
                  <a:pt x="44257" y="52190"/>
                </a:moveTo>
                <a:cubicBezTo>
                  <a:pt x="43809" y="52594"/>
                  <a:pt x="43390" y="53028"/>
                  <a:pt x="42986" y="53447"/>
                </a:cubicBezTo>
                <a:lnTo>
                  <a:pt x="43419" y="53851"/>
                </a:lnTo>
                <a:cubicBezTo>
                  <a:pt x="43809" y="53432"/>
                  <a:pt x="44228" y="53013"/>
                  <a:pt x="44662" y="52609"/>
                </a:cubicBezTo>
                <a:lnTo>
                  <a:pt x="44257" y="52190"/>
                </a:lnTo>
                <a:close/>
                <a:moveTo>
                  <a:pt x="41815" y="54805"/>
                </a:moveTo>
                <a:cubicBezTo>
                  <a:pt x="41440" y="55282"/>
                  <a:pt x="41093" y="55773"/>
                  <a:pt x="40775" y="56264"/>
                </a:cubicBezTo>
                <a:lnTo>
                  <a:pt x="41266" y="56582"/>
                </a:lnTo>
                <a:cubicBezTo>
                  <a:pt x="41570" y="56105"/>
                  <a:pt x="41917" y="55628"/>
                  <a:pt x="42278" y="55166"/>
                </a:cubicBezTo>
                <a:lnTo>
                  <a:pt x="41815" y="54805"/>
                </a:lnTo>
                <a:close/>
                <a:moveTo>
                  <a:pt x="39879" y="57825"/>
                </a:moveTo>
                <a:cubicBezTo>
                  <a:pt x="39605" y="58374"/>
                  <a:pt x="39359" y="58923"/>
                  <a:pt x="39157" y="59486"/>
                </a:cubicBezTo>
                <a:lnTo>
                  <a:pt x="39720" y="59674"/>
                </a:lnTo>
                <a:cubicBezTo>
                  <a:pt x="39908" y="59154"/>
                  <a:pt x="40139" y="58619"/>
                  <a:pt x="40399" y="58085"/>
                </a:cubicBezTo>
                <a:lnTo>
                  <a:pt x="39879" y="57825"/>
                </a:lnTo>
                <a:close/>
                <a:moveTo>
                  <a:pt x="38651" y="61206"/>
                </a:moveTo>
                <a:cubicBezTo>
                  <a:pt x="38550" y="61668"/>
                  <a:pt x="38478" y="62130"/>
                  <a:pt x="38420" y="62593"/>
                </a:cubicBezTo>
                <a:cubicBezTo>
                  <a:pt x="38406" y="62737"/>
                  <a:pt x="38391" y="62867"/>
                  <a:pt x="38377" y="62997"/>
                </a:cubicBezTo>
                <a:lnTo>
                  <a:pt x="38969" y="63041"/>
                </a:lnTo>
                <a:cubicBezTo>
                  <a:pt x="38969" y="62925"/>
                  <a:pt x="38983" y="62795"/>
                  <a:pt x="38998" y="62665"/>
                </a:cubicBezTo>
                <a:cubicBezTo>
                  <a:pt x="39056" y="62231"/>
                  <a:pt x="39128" y="61784"/>
                  <a:pt x="39229" y="61336"/>
                </a:cubicBezTo>
                <a:lnTo>
                  <a:pt x="38651" y="61206"/>
                </a:lnTo>
                <a:close/>
                <a:moveTo>
                  <a:pt x="38955" y="64774"/>
                </a:moveTo>
                <a:lnTo>
                  <a:pt x="38362" y="64803"/>
                </a:lnTo>
                <a:cubicBezTo>
                  <a:pt x="38406" y="65367"/>
                  <a:pt x="38492" y="65959"/>
                  <a:pt x="38608" y="66595"/>
                </a:cubicBezTo>
                <a:lnTo>
                  <a:pt x="39186" y="66494"/>
                </a:lnTo>
                <a:cubicBezTo>
                  <a:pt x="39070" y="65873"/>
                  <a:pt x="38998" y="65309"/>
                  <a:pt x="38955" y="64774"/>
                </a:cubicBezTo>
                <a:close/>
                <a:moveTo>
                  <a:pt x="39561" y="68199"/>
                </a:moveTo>
                <a:lnTo>
                  <a:pt x="38998" y="68343"/>
                </a:lnTo>
                <a:lnTo>
                  <a:pt x="39142" y="68921"/>
                </a:lnTo>
                <a:cubicBezTo>
                  <a:pt x="39229" y="69297"/>
                  <a:pt x="39330" y="69673"/>
                  <a:pt x="39417" y="70048"/>
                </a:cubicBezTo>
                <a:lnTo>
                  <a:pt x="39995" y="69918"/>
                </a:lnTo>
                <a:cubicBezTo>
                  <a:pt x="39894" y="69543"/>
                  <a:pt x="39807" y="69152"/>
                  <a:pt x="39706" y="68777"/>
                </a:cubicBezTo>
                <a:lnTo>
                  <a:pt x="39561" y="68199"/>
                </a:lnTo>
                <a:close/>
                <a:moveTo>
                  <a:pt x="40342" y="71681"/>
                </a:moveTo>
                <a:lnTo>
                  <a:pt x="39764" y="71768"/>
                </a:lnTo>
                <a:cubicBezTo>
                  <a:pt x="39836" y="72273"/>
                  <a:pt x="39894" y="72750"/>
                  <a:pt x="39908" y="73212"/>
                </a:cubicBezTo>
                <a:cubicBezTo>
                  <a:pt x="39908" y="73299"/>
                  <a:pt x="39908" y="73400"/>
                  <a:pt x="39923" y="73487"/>
                </a:cubicBezTo>
                <a:lnTo>
                  <a:pt x="40501" y="73473"/>
                </a:lnTo>
                <a:cubicBezTo>
                  <a:pt x="40501" y="73386"/>
                  <a:pt x="40501" y="73285"/>
                  <a:pt x="40501" y="73184"/>
                </a:cubicBezTo>
                <a:cubicBezTo>
                  <a:pt x="40472" y="72707"/>
                  <a:pt x="40428" y="72201"/>
                  <a:pt x="40342" y="71681"/>
                </a:cubicBezTo>
                <a:close/>
                <a:moveTo>
                  <a:pt x="39778" y="75192"/>
                </a:moveTo>
                <a:cubicBezTo>
                  <a:pt x="39677" y="75741"/>
                  <a:pt x="39547" y="76305"/>
                  <a:pt x="39359" y="76868"/>
                </a:cubicBezTo>
                <a:lnTo>
                  <a:pt x="39923" y="77041"/>
                </a:lnTo>
                <a:cubicBezTo>
                  <a:pt x="40110" y="76449"/>
                  <a:pt x="40255" y="75857"/>
                  <a:pt x="40356" y="75293"/>
                </a:cubicBezTo>
                <a:lnTo>
                  <a:pt x="39778" y="75192"/>
                </a:lnTo>
                <a:close/>
                <a:moveTo>
                  <a:pt x="38752" y="78501"/>
                </a:moveTo>
                <a:cubicBezTo>
                  <a:pt x="38536" y="79021"/>
                  <a:pt x="38275" y="79555"/>
                  <a:pt x="37987" y="80061"/>
                </a:cubicBezTo>
                <a:lnTo>
                  <a:pt x="38507" y="80350"/>
                </a:lnTo>
                <a:cubicBezTo>
                  <a:pt x="38796" y="79816"/>
                  <a:pt x="39056" y="79267"/>
                  <a:pt x="39301" y="78732"/>
                </a:cubicBezTo>
                <a:lnTo>
                  <a:pt x="38752" y="78501"/>
                </a:lnTo>
                <a:close/>
                <a:moveTo>
                  <a:pt x="37076" y="81549"/>
                </a:moveTo>
                <a:cubicBezTo>
                  <a:pt x="36744" y="82041"/>
                  <a:pt x="36397" y="82503"/>
                  <a:pt x="36036" y="82951"/>
                </a:cubicBezTo>
                <a:lnTo>
                  <a:pt x="36498" y="83327"/>
                </a:lnTo>
                <a:cubicBezTo>
                  <a:pt x="36860" y="82864"/>
                  <a:pt x="37221" y="82387"/>
                  <a:pt x="37568" y="81882"/>
                </a:cubicBezTo>
                <a:lnTo>
                  <a:pt x="37076" y="81549"/>
                </a:lnTo>
                <a:close/>
                <a:moveTo>
                  <a:pt x="34866" y="84222"/>
                </a:moveTo>
                <a:cubicBezTo>
                  <a:pt x="34692" y="84381"/>
                  <a:pt x="34533" y="84540"/>
                  <a:pt x="34360" y="84685"/>
                </a:cubicBezTo>
                <a:cubicBezTo>
                  <a:pt x="34100" y="84902"/>
                  <a:pt x="33825" y="85118"/>
                  <a:pt x="33536" y="85321"/>
                </a:cubicBezTo>
                <a:lnTo>
                  <a:pt x="33869" y="85797"/>
                </a:lnTo>
                <a:cubicBezTo>
                  <a:pt x="34172" y="85581"/>
                  <a:pt x="34475" y="85364"/>
                  <a:pt x="34736" y="85133"/>
                </a:cubicBezTo>
                <a:cubicBezTo>
                  <a:pt x="34923" y="84974"/>
                  <a:pt x="35097" y="84815"/>
                  <a:pt x="35270" y="84641"/>
                </a:cubicBezTo>
                <a:lnTo>
                  <a:pt x="34866" y="84222"/>
                </a:lnTo>
                <a:close/>
                <a:moveTo>
                  <a:pt x="32048" y="86216"/>
                </a:moveTo>
                <a:cubicBezTo>
                  <a:pt x="31600" y="86448"/>
                  <a:pt x="31095" y="86693"/>
                  <a:pt x="30473" y="86968"/>
                </a:cubicBezTo>
                <a:lnTo>
                  <a:pt x="30719" y="87502"/>
                </a:lnTo>
                <a:cubicBezTo>
                  <a:pt x="31340" y="87228"/>
                  <a:pt x="31860" y="86982"/>
                  <a:pt x="32323" y="86737"/>
                </a:cubicBezTo>
                <a:lnTo>
                  <a:pt x="32048" y="86216"/>
                </a:lnTo>
                <a:close/>
                <a:moveTo>
                  <a:pt x="28855" y="87661"/>
                </a:moveTo>
                <a:cubicBezTo>
                  <a:pt x="28335" y="87878"/>
                  <a:pt x="27771" y="88124"/>
                  <a:pt x="27222" y="88369"/>
                </a:cubicBezTo>
                <a:lnTo>
                  <a:pt x="27468" y="88904"/>
                </a:lnTo>
                <a:cubicBezTo>
                  <a:pt x="28017" y="88658"/>
                  <a:pt x="28566" y="88427"/>
                  <a:pt x="29086" y="88196"/>
                </a:cubicBezTo>
                <a:lnTo>
                  <a:pt x="28855" y="87661"/>
                </a:lnTo>
                <a:close/>
                <a:moveTo>
                  <a:pt x="25618" y="89178"/>
                </a:moveTo>
                <a:cubicBezTo>
                  <a:pt x="25055" y="89496"/>
                  <a:pt x="24564" y="89814"/>
                  <a:pt x="24101" y="90161"/>
                </a:cubicBezTo>
                <a:lnTo>
                  <a:pt x="24463" y="90638"/>
                </a:lnTo>
                <a:cubicBezTo>
                  <a:pt x="24896" y="90305"/>
                  <a:pt x="25373" y="90002"/>
                  <a:pt x="25907" y="89698"/>
                </a:cubicBezTo>
                <a:lnTo>
                  <a:pt x="25618" y="89178"/>
                </a:lnTo>
                <a:close/>
                <a:moveTo>
                  <a:pt x="22743" y="91331"/>
                </a:moveTo>
                <a:cubicBezTo>
                  <a:pt x="22295" y="91765"/>
                  <a:pt x="21876" y="92213"/>
                  <a:pt x="21515" y="92660"/>
                </a:cubicBezTo>
                <a:lnTo>
                  <a:pt x="21977" y="93036"/>
                </a:lnTo>
                <a:cubicBezTo>
                  <a:pt x="22324" y="92603"/>
                  <a:pt x="22714" y="92169"/>
                  <a:pt x="23148" y="91765"/>
                </a:cubicBezTo>
                <a:lnTo>
                  <a:pt x="22743" y="91331"/>
                </a:lnTo>
                <a:close/>
                <a:moveTo>
                  <a:pt x="20475" y="94134"/>
                </a:moveTo>
                <a:cubicBezTo>
                  <a:pt x="20157" y="94669"/>
                  <a:pt x="19882" y="95218"/>
                  <a:pt x="19666" y="95767"/>
                </a:cubicBezTo>
                <a:lnTo>
                  <a:pt x="20215" y="95984"/>
                </a:lnTo>
                <a:cubicBezTo>
                  <a:pt x="20417" y="95464"/>
                  <a:pt x="20677" y="94943"/>
                  <a:pt x="20980" y="94438"/>
                </a:cubicBezTo>
                <a:lnTo>
                  <a:pt x="20475" y="94134"/>
                </a:lnTo>
                <a:close/>
                <a:moveTo>
                  <a:pt x="19145" y="97515"/>
                </a:moveTo>
                <a:cubicBezTo>
                  <a:pt x="19030" y="98108"/>
                  <a:pt x="18972" y="98715"/>
                  <a:pt x="18972" y="99321"/>
                </a:cubicBezTo>
                <a:lnTo>
                  <a:pt x="19550" y="99321"/>
                </a:lnTo>
                <a:cubicBezTo>
                  <a:pt x="19550" y="98758"/>
                  <a:pt x="19608" y="98180"/>
                  <a:pt x="19723" y="97631"/>
                </a:cubicBezTo>
                <a:lnTo>
                  <a:pt x="19145" y="97515"/>
                </a:lnTo>
                <a:close/>
                <a:moveTo>
                  <a:pt x="19709" y="101041"/>
                </a:moveTo>
                <a:lnTo>
                  <a:pt x="19131" y="101127"/>
                </a:lnTo>
                <a:cubicBezTo>
                  <a:pt x="19232" y="101734"/>
                  <a:pt x="19362" y="102312"/>
                  <a:pt x="19507" y="102890"/>
                </a:cubicBezTo>
                <a:lnTo>
                  <a:pt x="20085" y="102731"/>
                </a:lnTo>
                <a:cubicBezTo>
                  <a:pt x="19926" y="102182"/>
                  <a:pt x="19810" y="101619"/>
                  <a:pt x="19709" y="101041"/>
                </a:cubicBezTo>
                <a:close/>
                <a:moveTo>
                  <a:pt x="20619" y="104378"/>
                </a:moveTo>
                <a:lnTo>
                  <a:pt x="20070" y="104595"/>
                </a:lnTo>
                <a:cubicBezTo>
                  <a:pt x="20287" y="105144"/>
                  <a:pt x="20518" y="105679"/>
                  <a:pt x="20793" y="106242"/>
                </a:cubicBezTo>
                <a:lnTo>
                  <a:pt x="21327" y="105982"/>
                </a:lnTo>
                <a:cubicBezTo>
                  <a:pt x="21053" y="105433"/>
                  <a:pt x="20822" y="104913"/>
                  <a:pt x="20619" y="104378"/>
                </a:cubicBezTo>
                <a:close/>
                <a:moveTo>
                  <a:pt x="22165" y="107514"/>
                </a:moveTo>
                <a:lnTo>
                  <a:pt x="21660" y="107803"/>
                </a:lnTo>
                <a:cubicBezTo>
                  <a:pt x="21934" y="108265"/>
                  <a:pt x="22237" y="108756"/>
                  <a:pt x="22613" y="109320"/>
                </a:cubicBezTo>
                <a:lnTo>
                  <a:pt x="23104" y="108988"/>
                </a:lnTo>
                <a:cubicBezTo>
                  <a:pt x="22743" y="108439"/>
                  <a:pt x="22425" y="107962"/>
                  <a:pt x="22165" y="107514"/>
                </a:cubicBezTo>
                <a:close/>
                <a:moveTo>
                  <a:pt x="24087" y="110461"/>
                </a:moveTo>
                <a:lnTo>
                  <a:pt x="23596" y="110794"/>
                </a:lnTo>
                <a:lnTo>
                  <a:pt x="23711" y="110967"/>
                </a:lnTo>
                <a:cubicBezTo>
                  <a:pt x="24000" y="111386"/>
                  <a:pt x="24289" y="111805"/>
                  <a:pt x="24593" y="112253"/>
                </a:cubicBezTo>
                <a:lnTo>
                  <a:pt x="25069" y="111921"/>
                </a:lnTo>
                <a:cubicBezTo>
                  <a:pt x="24780" y="111487"/>
                  <a:pt x="24491" y="111054"/>
                  <a:pt x="24202" y="110635"/>
                </a:cubicBezTo>
                <a:lnTo>
                  <a:pt x="24087" y="110461"/>
                </a:lnTo>
                <a:close/>
                <a:moveTo>
                  <a:pt x="26052" y="113394"/>
                </a:moveTo>
                <a:lnTo>
                  <a:pt x="25561" y="113727"/>
                </a:lnTo>
                <a:cubicBezTo>
                  <a:pt x="25864" y="114175"/>
                  <a:pt x="26196" y="114651"/>
                  <a:pt x="26601" y="115186"/>
                </a:cubicBezTo>
                <a:lnTo>
                  <a:pt x="27063" y="114825"/>
                </a:lnTo>
                <a:cubicBezTo>
                  <a:pt x="26673" y="114305"/>
                  <a:pt x="26341" y="113828"/>
                  <a:pt x="26052" y="113394"/>
                </a:cubicBezTo>
                <a:close/>
                <a:moveTo>
                  <a:pt x="28147" y="116226"/>
                </a:moveTo>
                <a:lnTo>
                  <a:pt x="27685" y="116588"/>
                </a:lnTo>
                <a:lnTo>
                  <a:pt x="28783" y="117975"/>
                </a:lnTo>
                <a:lnTo>
                  <a:pt x="29245" y="117613"/>
                </a:lnTo>
                <a:lnTo>
                  <a:pt x="28147" y="116226"/>
                </a:lnTo>
                <a:close/>
                <a:moveTo>
                  <a:pt x="30329" y="119015"/>
                </a:moveTo>
                <a:lnTo>
                  <a:pt x="29866" y="119376"/>
                </a:lnTo>
                <a:cubicBezTo>
                  <a:pt x="30256" y="119882"/>
                  <a:pt x="30589" y="120359"/>
                  <a:pt x="30892" y="120792"/>
                </a:cubicBezTo>
                <a:lnTo>
                  <a:pt x="31383" y="120460"/>
                </a:lnTo>
                <a:cubicBezTo>
                  <a:pt x="31066" y="120012"/>
                  <a:pt x="30719" y="119535"/>
                  <a:pt x="30329" y="119015"/>
                </a:cubicBezTo>
                <a:close/>
                <a:moveTo>
                  <a:pt x="32366" y="121948"/>
                </a:moveTo>
                <a:lnTo>
                  <a:pt x="31860" y="122252"/>
                </a:lnTo>
                <a:cubicBezTo>
                  <a:pt x="32178" y="122786"/>
                  <a:pt x="32467" y="123292"/>
                  <a:pt x="32698" y="123783"/>
                </a:cubicBezTo>
                <a:lnTo>
                  <a:pt x="33233" y="123523"/>
                </a:lnTo>
                <a:cubicBezTo>
                  <a:pt x="32987" y="123017"/>
                  <a:pt x="32698" y="122497"/>
                  <a:pt x="32366" y="121948"/>
                </a:cubicBezTo>
                <a:close/>
                <a:moveTo>
                  <a:pt x="33926" y="125185"/>
                </a:moveTo>
                <a:lnTo>
                  <a:pt x="33363" y="125372"/>
                </a:lnTo>
                <a:cubicBezTo>
                  <a:pt x="33565" y="125936"/>
                  <a:pt x="33724" y="126499"/>
                  <a:pt x="33840" y="127048"/>
                </a:cubicBezTo>
                <a:lnTo>
                  <a:pt x="34418" y="126918"/>
                </a:lnTo>
                <a:cubicBezTo>
                  <a:pt x="34288" y="126355"/>
                  <a:pt x="34129" y="125763"/>
                  <a:pt x="33926" y="125185"/>
                </a:cubicBezTo>
                <a:close/>
                <a:moveTo>
                  <a:pt x="34678" y="128710"/>
                </a:moveTo>
                <a:lnTo>
                  <a:pt x="34085" y="128753"/>
                </a:lnTo>
                <a:cubicBezTo>
                  <a:pt x="34114" y="129071"/>
                  <a:pt x="34129" y="129389"/>
                  <a:pt x="34129" y="129707"/>
                </a:cubicBezTo>
                <a:cubicBezTo>
                  <a:pt x="34129" y="129953"/>
                  <a:pt x="34114" y="130227"/>
                  <a:pt x="34100" y="130487"/>
                </a:cubicBezTo>
                <a:lnTo>
                  <a:pt x="34692" y="130516"/>
                </a:lnTo>
                <a:cubicBezTo>
                  <a:pt x="34707" y="130242"/>
                  <a:pt x="34707" y="129967"/>
                  <a:pt x="34707" y="129707"/>
                </a:cubicBezTo>
                <a:cubicBezTo>
                  <a:pt x="34707" y="129375"/>
                  <a:pt x="34692" y="129042"/>
                  <a:pt x="34678" y="128710"/>
                </a:cubicBezTo>
                <a:close/>
                <a:moveTo>
                  <a:pt x="33883" y="132207"/>
                </a:moveTo>
                <a:cubicBezTo>
                  <a:pt x="33782" y="132741"/>
                  <a:pt x="33652" y="133305"/>
                  <a:pt x="33493" y="133897"/>
                </a:cubicBezTo>
                <a:lnTo>
                  <a:pt x="34056" y="134056"/>
                </a:lnTo>
                <a:cubicBezTo>
                  <a:pt x="34230" y="133449"/>
                  <a:pt x="34360" y="132871"/>
                  <a:pt x="34461" y="132308"/>
                </a:cubicBezTo>
                <a:lnTo>
                  <a:pt x="33883" y="132207"/>
                </a:lnTo>
                <a:close/>
                <a:moveTo>
                  <a:pt x="32944" y="135559"/>
                </a:moveTo>
                <a:cubicBezTo>
                  <a:pt x="32771" y="136064"/>
                  <a:pt x="32568" y="136599"/>
                  <a:pt x="32323" y="137206"/>
                </a:cubicBezTo>
                <a:lnTo>
                  <a:pt x="32872" y="137423"/>
                </a:lnTo>
                <a:cubicBezTo>
                  <a:pt x="33117" y="136801"/>
                  <a:pt x="33320" y="136267"/>
                  <a:pt x="33507" y="135761"/>
                </a:cubicBezTo>
                <a:lnTo>
                  <a:pt x="32944" y="135559"/>
                </a:lnTo>
                <a:close/>
                <a:moveTo>
                  <a:pt x="31644" y="138824"/>
                </a:moveTo>
                <a:lnTo>
                  <a:pt x="30950" y="140457"/>
                </a:lnTo>
                <a:lnTo>
                  <a:pt x="31499" y="140688"/>
                </a:lnTo>
                <a:lnTo>
                  <a:pt x="32193" y="139055"/>
                </a:lnTo>
                <a:lnTo>
                  <a:pt x="31644" y="1388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13"/>
          <p:cNvGrpSpPr/>
          <p:nvPr/>
        </p:nvGrpSpPr>
        <p:grpSpPr>
          <a:xfrm rot="-1360667">
            <a:off x="78204" y="240241"/>
            <a:ext cx="1383240" cy="683108"/>
            <a:chOff x="-102950" y="445475"/>
            <a:chExt cx="1157850" cy="571800"/>
          </a:xfrm>
        </p:grpSpPr>
        <p:sp>
          <p:nvSpPr>
            <p:cNvPr id="417" name="Google Shape;417;p13"/>
            <p:cNvSpPr/>
            <p:nvPr/>
          </p:nvSpPr>
          <p:spPr>
            <a:xfrm>
              <a:off x="-102950" y="445475"/>
              <a:ext cx="1157850" cy="571800"/>
            </a:xfrm>
            <a:custGeom>
              <a:avLst/>
              <a:gdLst/>
              <a:ahLst/>
              <a:cxnLst/>
              <a:rect l="l" t="t" r="r" b="b"/>
              <a:pathLst>
                <a:path w="46314" h="22872" extrusionOk="0">
                  <a:moveTo>
                    <a:pt x="12486" y="1"/>
                  </a:moveTo>
                  <a:cubicBezTo>
                    <a:pt x="9268" y="92"/>
                    <a:pt x="6803" y="617"/>
                    <a:pt x="4726" y="1621"/>
                  </a:cubicBezTo>
                  <a:cubicBezTo>
                    <a:pt x="3698" y="2123"/>
                    <a:pt x="343" y="4041"/>
                    <a:pt x="69" y="7510"/>
                  </a:cubicBezTo>
                  <a:cubicBezTo>
                    <a:pt x="1" y="8583"/>
                    <a:pt x="252" y="9610"/>
                    <a:pt x="845" y="10592"/>
                  </a:cubicBezTo>
                  <a:cubicBezTo>
                    <a:pt x="845" y="10592"/>
                    <a:pt x="845" y="10592"/>
                    <a:pt x="845" y="10614"/>
                  </a:cubicBezTo>
                  <a:cubicBezTo>
                    <a:pt x="891" y="10660"/>
                    <a:pt x="914" y="10728"/>
                    <a:pt x="959" y="10774"/>
                  </a:cubicBezTo>
                  <a:cubicBezTo>
                    <a:pt x="982" y="10843"/>
                    <a:pt x="1028" y="10888"/>
                    <a:pt x="1051" y="10934"/>
                  </a:cubicBezTo>
                  <a:cubicBezTo>
                    <a:pt x="1096" y="10980"/>
                    <a:pt x="1119" y="11025"/>
                    <a:pt x="1142" y="11071"/>
                  </a:cubicBezTo>
                  <a:cubicBezTo>
                    <a:pt x="1211" y="11162"/>
                    <a:pt x="1279" y="11253"/>
                    <a:pt x="1370" y="11345"/>
                  </a:cubicBezTo>
                  <a:cubicBezTo>
                    <a:pt x="1370" y="11345"/>
                    <a:pt x="1553" y="11596"/>
                    <a:pt x="1553" y="11596"/>
                  </a:cubicBezTo>
                  <a:cubicBezTo>
                    <a:pt x="1644" y="11733"/>
                    <a:pt x="1736" y="11847"/>
                    <a:pt x="1827" y="11961"/>
                  </a:cubicBezTo>
                  <a:lnTo>
                    <a:pt x="1827" y="11984"/>
                  </a:lnTo>
                  <a:cubicBezTo>
                    <a:pt x="2329" y="17622"/>
                    <a:pt x="7099" y="22027"/>
                    <a:pt x="12783" y="22027"/>
                  </a:cubicBezTo>
                  <a:cubicBezTo>
                    <a:pt x="12897" y="22027"/>
                    <a:pt x="12988" y="22027"/>
                    <a:pt x="13103" y="22004"/>
                  </a:cubicBezTo>
                  <a:cubicBezTo>
                    <a:pt x="17599" y="21890"/>
                    <a:pt x="21479" y="19060"/>
                    <a:pt x="23054" y="14997"/>
                  </a:cubicBezTo>
                  <a:cubicBezTo>
                    <a:pt x="24378" y="19379"/>
                    <a:pt x="28373" y="22643"/>
                    <a:pt x="33097" y="22872"/>
                  </a:cubicBezTo>
                  <a:lnTo>
                    <a:pt x="33600" y="22872"/>
                  </a:lnTo>
                  <a:cubicBezTo>
                    <a:pt x="39055" y="22872"/>
                    <a:pt x="43711" y="18786"/>
                    <a:pt x="44487" y="13422"/>
                  </a:cubicBezTo>
                  <a:cubicBezTo>
                    <a:pt x="44761" y="13216"/>
                    <a:pt x="45081" y="12897"/>
                    <a:pt x="45400" y="12486"/>
                  </a:cubicBezTo>
                  <a:cubicBezTo>
                    <a:pt x="46039" y="11619"/>
                    <a:pt x="46313" y="10546"/>
                    <a:pt x="46154" y="9427"/>
                  </a:cubicBezTo>
                  <a:cubicBezTo>
                    <a:pt x="45880" y="7145"/>
                    <a:pt x="44350" y="5387"/>
                    <a:pt x="43460" y="4543"/>
                  </a:cubicBezTo>
                  <a:cubicBezTo>
                    <a:pt x="41178" y="2374"/>
                    <a:pt x="37777" y="1028"/>
                    <a:pt x="34125" y="868"/>
                  </a:cubicBezTo>
                  <a:cubicBezTo>
                    <a:pt x="33942" y="868"/>
                    <a:pt x="33759" y="845"/>
                    <a:pt x="33600" y="845"/>
                  </a:cubicBezTo>
                  <a:cubicBezTo>
                    <a:pt x="28966" y="845"/>
                    <a:pt x="25017" y="3698"/>
                    <a:pt x="23374" y="7761"/>
                  </a:cubicBezTo>
                  <a:lnTo>
                    <a:pt x="23305" y="7761"/>
                  </a:lnTo>
                  <a:cubicBezTo>
                    <a:pt x="21913" y="3219"/>
                    <a:pt x="17690" y="1"/>
                    <a:pt x="12806" y="1"/>
                  </a:cubicBezTo>
                  <a:close/>
                </a:path>
              </a:pathLst>
            </a:custGeom>
            <a:solidFill>
              <a:schemeClr val="accent6"/>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25450" y="523650"/>
              <a:ext cx="381775" cy="381775"/>
            </a:xfrm>
            <a:custGeom>
              <a:avLst/>
              <a:gdLst/>
              <a:ahLst/>
              <a:cxnLst/>
              <a:rect l="l" t="t" r="r" b="b"/>
              <a:pathLst>
                <a:path w="15271" h="15271" extrusionOk="0">
                  <a:moveTo>
                    <a:pt x="7624" y="1"/>
                  </a:moveTo>
                  <a:cubicBezTo>
                    <a:pt x="3424" y="1"/>
                    <a:pt x="0" y="3424"/>
                    <a:pt x="0" y="7647"/>
                  </a:cubicBezTo>
                  <a:cubicBezTo>
                    <a:pt x="0" y="11847"/>
                    <a:pt x="3424" y="15271"/>
                    <a:pt x="7624" y="15271"/>
                  </a:cubicBezTo>
                  <a:cubicBezTo>
                    <a:pt x="11847" y="15271"/>
                    <a:pt x="15271" y="11847"/>
                    <a:pt x="15271" y="7647"/>
                  </a:cubicBezTo>
                  <a:cubicBezTo>
                    <a:pt x="15271" y="3424"/>
                    <a:pt x="11847" y="1"/>
                    <a:pt x="7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51125" y="523650"/>
              <a:ext cx="342400" cy="216300"/>
            </a:xfrm>
            <a:custGeom>
              <a:avLst/>
              <a:gdLst/>
              <a:ahLst/>
              <a:cxnLst/>
              <a:rect l="l" t="t" r="r" b="b"/>
              <a:pathLst>
                <a:path w="13696" h="8652" extrusionOk="0">
                  <a:moveTo>
                    <a:pt x="6597" y="1"/>
                  </a:moveTo>
                  <a:cubicBezTo>
                    <a:pt x="3790" y="1"/>
                    <a:pt x="1324" y="1553"/>
                    <a:pt x="1" y="3835"/>
                  </a:cubicBezTo>
                  <a:cubicBezTo>
                    <a:pt x="1119" y="6643"/>
                    <a:pt x="3858" y="8651"/>
                    <a:pt x="7076" y="8651"/>
                  </a:cubicBezTo>
                  <a:cubicBezTo>
                    <a:pt x="9907" y="8651"/>
                    <a:pt x="12372" y="7099"/>
                    <a:pt x="13696" y="4817"/>
                  </a:cubicBezTo>
                  <a:cubicBezTo>
                    <a:pt x="12577" y="1986"/>
                    <a:pt x="9815" y="1"/>
                    <a:pt x="6597"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549300" y="548200"/>
              <a:ext cx="381200" cy="381775"/>
            </a:xfrm>
            <a:custGeom>
              <a:avLst/>
              <a:gdLst/>
              <a:ahLst/>
              <a:cxnLst/>
              <a:rect l="l" t="t" r="r" b="b"/>
              <a:pathLst>
                <a:path w="15248" h="15271" extrusionOk="0">
                  <a:moveTo>
                    <a:pt x="7624" y="0"/>
                  </a:moveTo>
                  <a:cubicBezTo>
                    <a:pt x="3401" y="0"/>
                    <a:pt x="0" y="3424"/>
                    <a:pt x="0" y="7624"/>
                  </a:cubicBezTo>
                  <a:cubicBezTo>
                    <a:pt x="0" y="11846"/>
                    <a:pt x="3401" y="15270"/>
                    <a:pt x="7624" y="15270"/>
                  </a:cubicBezTo>
                  <a:cubicBezTo>
                    <a:pt x="11846" y="15270"/>
                    <a:pt x="15247" y="11846"/>
                    <a:pt x="15247" y="7624"/>
                  </a:cubicBezTo>
                  <a:cubicBezTo>
                    <a:pt x="15247" y="3424"/>
                    <a:pt x="11846" y="0"/>
                    <a:pt x="7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574400" y="548200"/>
              <a:ext cx="333850" cy="196875"/>
            </a:xfrm>
            <a:custGeom>
              <a:avLst/>
              <a:gdLst/>
              <a:ahLst/>
              <a:cxnLst/>
              <a:rect l="l" t="t" r="r" b="b"/>
              <a:pathLst>
                <a:path w="13354" h="7875" extrusionOk="0">
                  <a:moveTo>
                    <a:pt x="6620" y="0"/>
                  </a:moveTo>
                  <a:cubicBezTo>
                    <a:pt x="3789" y="0"/>
                    <a:pt x="1324" y="1552"/>
                    <a:pt x="0" y="3835"/>
                  </a:cubicBezTo>
                  <a:cubicBezTo>
                    <a:pt x="1301" y="6231"/>
                    <a:pt x="3835" y="7875"/>
                    <a:pt x="6734" y="7875"/>
                  </a:cubicBezTo>
                  <a:cubicBezTo>
                    <a:pt x="9564" y="7875"/>
                    <a:pt x="12029" y="6323"/>
                    <a:pt x="13353" y="4040"/>
                  </a:cubicBezTo>
                  <a:cubicBezTo>
                    <a:pt x="12075" y="1644"/>
                    <a:pt x="9541" y="0"/>
                    <a:pt x="6620" y="0"/>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35050" y="515025"/>
              <a:ext cx="1018625" cy="432275"/>
            </a:xfrm>
            <a:custGeom>
              <a:avLst/>
              <a:gdLst/>
              <a:ahLst/>
              <a:cxnLst/>
              <a:rect l="l" t="t" r="r" b="b"/>
              <a:pathLst>
                <a:path w="40745" h="17291" extrusionOk="0">
                  <a:moveTo>
                    <a:pt x="10095" y="982"/>
                  </a:moveTo>
                  <a:cubicBezTo>
                    <a:pt x="13995" y="982"/>
                    <a:pt x="17213" y="4091"/>
                    <a:pt x="17325" y="8038"/>
                  </a:cubicBezTo>
                  <a:cubicBezTo>
                    <a:pt x="17440" y="12032"/>
                    <a:pt x="14290" y="15365"/>
                    <a:pt x="10272" y="15479"/>
                  </a:cubicBezTo>
                  <a:cubicBezTo>
                    <a:pt x="10203" y="15481"/>
                    <a:pt x="10133" y="15482"/>
                    <a:pt x="10064" y="15482"/>
                  </a:cubicBezTo>
                  <a:cubicBezTo>
                    <a:pt x="6162" y="15482"/>
                    <a:pt x="2943" y="12350"/>
                    <a:pt x="2831" y="8426"/>
                  </a:cubicBezTo>
                  <a:cubicBezTo>
                    <a:pt x="2717" y="4431"/>
                    <a:pt x="5867" y="1099"/>
                    <a:pt x="9884" y="985"/>
                  </a:cubicBezTo>
                  <a:cubicBezTo>
                    <a:pt x="9955" y="983"/>
                    <a:pt x="10025" y="982"/>
                    <a:pt x="10095" y="982"/>
                  </a:cubicBezTo>
                  <a:close/>
                  <a:moveTo>
                    <a:pt x="30891" y="1822"/>
                  </a:moveTo>
                  <a:cubicBezTo>
                    <a:pt x="31002" y="1822"/>
                    <a:pt x="31114" y="1824"/>
                    <a:pt x="31226" y="1829"/>
                  </a:cubicBezTo>
                  <a:cubicBezTo>
                    <a:pt x="35220" y="2035"/>
                    <a:pt x="38325" y="5436"/>
                    <a:pt x="38142" y="9430"/>
                  </a:cubicBezTo>
                  <a:cubicBezTo>
                    <a:pt x="37942" y="13312"/>
                    <a:pt x="34747" y="16331"/>
                    <a:pt x="30880" y="16331"/>
                  </a:cubicBezTo>
                  <a:cubicBezTo>
                    <a:pt x="30768" y="16331"/>
                    <a:pt x="30655" y="16328"/>
                    <a:pt x="30541" y="16323"/>
                  </a:cubicBezTo>
                  <a:cubicBezTo>
                    <a:pt x="26547" y="16141"/>
                    <a:pt x="23465" y="12740"/>
                    <a:pt x="23648" y="8745"/>
                  </a:cubicBezTo>
                  <a:cubicBezTo>
                    <a:pt x="23825" y="4863"/>
                    <a:pt x="27043" y="1822"/>
                    <a:pt x="30891" y="1822"/>
                  </a:cubicBezTo>
                  <a:close/>
                  <a:moveTo>
                    <a:pt x="10071" y="1"/>
                  </a:moveTo>
                  <a:cubicBezTo>
                    <a:pt x="10002" y="1"/>
                    <a:pt x="9932" y="2"/>
                    <a:pt x="9862" y="3"/>
                  </a:cubicBezTo>
                  <a:cubicBezTo>
                    <a:pt x="7625" y="72"/>
                    <a:pt x="5274" y="368"/>
                    <a:pt x="3242" y="1350"/>
                  </a:cubicBezTo>
                  <a:cubicBezTo>
                    <a:pt x="1895" y="2012"/>
                    <a:pt x="275" y="3336"/>
                    <a:pt x="138" y="4956"/>
                  </a:cubicBezTo>
                  <a:cubicBezTo>
                    <a:pt x="1" y="6600"/>
                    <a:pt x="1781" y="7399"/>
                    <a:pt x="1895" y="8745"/>
                  </a:cubicBezTo>
                  <a:cubicBezTo>
                    <a:pt x="2164" y="13065"/>
                    <a:pt x="5725" y="16441"/>
                    <a:pt x="10039" y="16441"/>
                  </a:cubicBezTo>
                  <a:cubicBezTo>
                    <a:pt x="10124" y="16441"/>
                    <a:pt x="10209" y="16440"/>
                    <a:pt x="10295" y="16437"/>
                  </a:cubicBezTo>
                  <a:cubicBezTo>
                    <a:pt x="14335" y="16323"/>
                    <a:pt x="17599" y="13333"/>
                    <a:pt x="18193" y="9499"/>
                  </a:cubicBezTo>
                  <a:cubicBezTo>
                    <a:pt x="18854" y="8920"/>
                    <a:pt x="19535" y="8622"/>
                    <a:pt x="20234" y="8622"/>
                  </a:cubicBezTo>
                  <a:cubicBezTo>
                    <a:pt x="20307" y="8622"/>
                    <a:pt x="20379" y="8625"/>
                    <a:pt x="20452" y="8631"/>
                  </a:cubicBezTo>
                  <a:cubicBezTo>
                    <a:pt x="21617" y="8723"/>
                    <a:pt x="22484" y="9636"/>
                    <a:pt x="22712" y="9909"/>
                  </a:cubicBezTo>
                  <a:cubicBezTo>
                    <a:pt x="23123" y="13904"/>
                    <a:pt x="26387" y="17099"/>
                    <a:pt x="30496" y="17282"/>
                  </a:cubicBezTo>
                  <a:cubicBezTo>
                    <a:pt x="30626" y="17288"/>
                    <a:pt x="30756" y="17291"/>
                    <a:pt x="30885" y="17291"/>
                  </a:cubicBezTo>
                  <a:cubicBezTo>
                    <a:pt x="35165" y="17291"/>
                    <a:pt x="38723" y="14026"/>
                    <a:pt x="39078" y="9772"/>
                  </a:cubicBezTo>
                  <a:cubicBezTo>
                    <a:pt x="39146" y="8928"/>
                    <a:pt x="39991" y="8654"/>
                    <a:pt x="40425" y="8061"/>
                  </a:cubicBezTo>
                  <a:cubicBezTo>
                    <a:pt x="40607" y="7787"/>
                    <a:pt x="40744" y="7467"/>
                    <a:pt x="40676" y="6988"/>
                  </a:cubicBezTo>
                  <a:cubicBezTo>
                    <a:pt x="40516" y="5778"/>
                    <a:pt x="39694" y="4614"/>
                    <a:pt x="38827" y="3792"/>
                  </a:cubicBezTo>
                  <a:cubicBezTo>
                    <a:pt x="36841" y="1921"/>
                    <a:pt x="33942" y="1008"/>
                    <a:pt x="31272" y="871"/>
                  </a:cubicBezTo>
                  <a:cubicBezTo>
                    <a:pt x="31144" y="865"/>
                    <a:pt x="31017" y="862"/>
                    <a:pt x="30891" y="862"/>
                  </a:cubicBezTo>
                  <a:cubicBezTo>
                    <a:pt x="26517" y="862"/>
                    <a:pt x="22889" y="4285"/>
                    <a:pt x="22689" y="8700"/>
                  </a:cubicBezTo>
                  <a:cubicBezTo>
                    <a:pt x="22164" y="8289"/>
                    <a:pt x="21434" y="7855"/>
                    <a:pt x="20521" y="7787"/>
                  </a:cubicBezTo>
                  <a:cubicBezTo>
                    <a:pt x="20419" y="7777"/>
                    <a:pt x="20317" y="7773"/>
                    <a:pt x="20215" y="7773"/>
                  </a:cubicBezTo>
                  <a:cubicBezTo>
                    <a:pt x="19564" y="7773"/>
                    <a:pt x="18915" y="7963"/>
                    <a:pt x="18284" y="8357"/>
                  </a:cubicBezTo>
                  <a:cubicBezTo>
                    <a:pt x="18284" y="8334"/>
                    <a:pt x="18284" y="8312"/>
                    <a:pt x="18284" y="8289"/>
                  </a:cubicBezTo>
                  <a:cubicBezTo>
                    <a:pt x="18284" y="8198"/>
                    <a:pt x="18284" y="8106"/>
                    <a:pt x="18284" y="7992"/>
                  </a:cubicBezTo>
                  <a:cubicBezTo>
                    <a:pt x="18172" y="3543"/>
                    <a:pt x="14498" y="1"/>
                    <a:pt x="10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23625" y="672025"/>
              <a:ext cx="991775" cy="275275"/>
            </a:xfrm>
            <a:custGeom>
              <a:avLst/>
              <a:gdLst/>
              <a:ahLst/>
              <a:cxnLst/>
              <a:rect l="l" t="t" r="r" b="b"/>
              <a:pathLst>
                <a:path w="39671" h="11011" extrusionOk="0">
                  <a:moveTo>
                    <a:pt x="0" y="0"/>
                  </a:moveTo>
                  <a:lnTo>
                    <a:pt x="0" y="0"/>
                  </a:lnTo>
                  <a:cubicBezTo>
                    <a:pt x="503" y="868"/>
                    <a:pt x="1370" y="1530"/>
                    <a:pt x="1438" y="2465"/>
                  </a:cubicBezTo>
                  <a:cubicBezTo>
                    <a:pt x="1707" y="6785"/>
                    <a:pt x="5268" y="10161"/>
                    <a:pt x="9582" y="10161"/>
                  </a:cubicBezTo>
                  <a:cubicBezTo>
                    <a:pt x="9667" y="10161"/>
                    <a:pt x="9752" y="10160"/>
                    <a:pt x="9838" y="10157"/>
                  </a:cubicBezTo>
                  <a:cubicBezTo>
                    <a:pt x="13878" y="10043"/>
                    <a:pt x="17142" y="7053"/>
                    <a:pt x="17736" y="3219"/>
                  </a:cubicBezTo>
                  <a:cubicBezTo>
                    <a:pt x="18397" y="2640"/>
                    <a:pt x="19078" y="2342"/>
                    <a:pt x="19777" y="2342"/>
                  </a:cubicBezTo>
                  <a:cubicBezTo>
                    <a:pt x="19850" y="2342"/>
                    <a:pt x="19922" y="2345"/>
                    <a:pt x="19995" y="2351"/>
                  </a:cubicBezTo>
                  <a:cubicBezTo>
                    <a:pt x="21160" y="2443"/>
                    <a:pt x="22027" y="3356"/>
                    <a:pt x="22255" y="3629"/>
                  </a:cubicBezTo>
                  <a:cubicBezTo>
                    <a:pt x="22666" y="7624"/>
                    <a:pt x="25930" y="10819"/>
                    <a:pt x="30039" y="11002"/>
                  </a:cubicBezTo>
                  <a:cubicBezTo>
                    <a:pt x="30169" y="11008"/>
                    <a:pt x="30299" y="11011"/>
                    <a:pt x="30428" y="11011"/>
                  </a:cubicBezTo>
                  <a:cubicBezTo>
                    <a:pt x="34708" y="11011"/>
                    <a:pt x="38266" y="7746"/>
                    <a:pt x="38621" y="3492"/>
                  </a:cubicBezTo>
                  <a:cubicBezTo>
                    <a:pt x="38667" y="2808"/>
                    <a:pt x="39237" y="2511"/>
                    <a:pt x="39671" y="2100"/>
                  </a:cubicBezTo>
                  <a:lnTo>
                    <a:pt x="37617" y="1986"/>
                  </a:lnTo>
                  <a:lnTo>
                    <a:pt x="37617" y="1986"/>
                  </a:lnTo>
                  <a:cubicBezTo>
                    <a:pt x="37662" y="2374"/>
                    <a:pt x="37685" y="2739"/>
                    <a:pt x="37685" y="3150"/>
                  </a:cubicBezTo>
                  <a:cubicBezTo>
                    <a:pt x="37485" y="7032"/>
                    <a:pt x="34290" y="10051"/>
                    <a:pt x="30423" y="10051"/>
                  </a:cubicBezTo>
                  <a:cubicBezTo>
                    <a:pt x="30311" y="10051"/>
                    <a:pt x="30198" y="10048"/>
                    <a:pt x="30084" y="10043"/>
                  </a:cubicBezTo>
                  <a:cubicBezTo>
                    <a:pt x="26090" y="9861"/>
                    <a:pt x="23008" y="6460"/>
                    <a:pt x="23191" y="2465"/>
                  </a:cubicBezTo>
                  <a:cubicBezTo>
                    <a:pt x="23214" y="2054"/>
                    <a:pt x="23259" y="1644"/>
                    <a:pt x="23351" y="1233"/>
                  </a:cubicBezTo>
                  <a:lnTo>
                    <a:pt x="22392" y="1187"/>
                  </a:lnTo>
                  <a:cubicBezTo>
                    <a:pt x="22301" y="1598"/>
                    <a:pt x="22232" y="2009"/>
                    <a:pt x="22232" y="2420"/>
                  </a:cubicBezTo>
                  <a:cubicBezTo>
                    <a:pt x="21707" y="2009"/>
                    <a:pt x="20977" y="1575"/>
                    <a:pt x="20064" y="1507"/>
                  </a:cubicBezTo>
                  <a:cubicBezTo>
                    <a:pt x="19962" y="1497"/>
                    <a:pt x="19860" y="1493"/>
                    <a:pt x="19758" y="1493"/>
                  </a:cubicBezTo>
                  <a:cubicBezTo>
                    <a:pt x="19107" y="1493"/>
                    <a:pt x="18458" y="1683"/>
                    <a:pt x="17827" y="2077"/>
                  </a:cubicBezTo>
                  <a:cubicBezTo>
                    <a:pt x="17827" y="2054"/>
                    <a:pt x="17827" y="2032"/>
                    <a:pt x="17827" y="2009"/>
                  </a:cubicBezTo>
                  <a:cubicBezTo>
                    <a:pt x="17827" y="1918"/>
                    <a:pt x="17827" y="1826"/>
                    <a:pt x="17827" y="1712"/>
                  </a:cubicBezTo>
                  <a:cubicBezTo>
                    <a:pt x="17827" y="1461"/>
                    <a:pt x="17804" y="1187"/>
                    <a:pt x="17781" y="936"/>
                  </a:cubicBezTo>
                  <a:lnTo>
                    <a:pt x="16777" y="890"/>
                  </a:lnTo>
                  <a:lnTo>
                    <a:pt x="16777" y="890"/>
                  </a:lnTo>
                  <a:cubicBezTo>
                    <a:pt x="16823" y="1164"/>
                    <a:pt x="16868" y="1461"/>
                    <a:pt x="16868" y="1758"/>
                  </a:cubicBezTo>
                  <a:cubicBezTo>
                    <a:pt x="16983" y="5752"/>
                    <a:pt x="13833" y="9085"/>
                    <a:pt x="9815" y="9199"/>
                  </a:cubicBezTo>
                  <a:cubicBezTo>
                    <a:pt x="9746" y="9201"/>
                    <a:pt x="9676" y="9202"/>
                    <a:pt x="9607" y="9202"/>
                  </a:cubicBezTo>
                  <a:cubicBezTo>
                    <a:pt x="5705" y="9202"/>
                    <a:pt x="2486" y="6070"/>
                    <a:pt x="2374" y="2146"/>
                  </a:cubicBezTo>
                  <a:cubicBezTo>
                    <a:pt x="2352" y="1461"/>
                    <a:pt x="2443" y="776"/>
                    <a:pt x="2603" y="137"/>
                  </a:cubicBezTo>
                  <a:lnTo>
                    <a:pt x="0"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925325" y="670275"/>
              <a:ext cx="35425" cy="34900"/>
            </a:xfrm>
            <a:custGeom>
              <a:avLst/>
              <a:gdLst/>
              <a:ahLst/>
              <a:cxnLst/>
              <a:rect l="l" t="t" r="r" b="b"/>
              <a:pathLst>
                <a:path w="1417" h="1396" extrusionOk="0">
                  <a:moveTo>
                    <a:pt x="712" y="1"/>
                  </a:moveTo>
                  <a:cubicBezTo>
                    <a:pt x="343" y="1"/>
                    <a:pt x="46" y="290"/>
                    <a:pt x="24" y="664"/>
                  </a:cubicBezTo>
                  <a:cubicBezTo>
                    <a:pt x="1" y="1052"/>
                    <a:pt x="298" y="1371"/>
                    <a:pt x="686" y="1394"/>
                  </a:cubicBezTo>
                  <a:cubicBezTo>
                    <a:pt x="699" y="1395"/>
                    <a:pt x="712" y="1395"/>
                    <a:pt x="725" y="1395"/>
                  </a:cubicBezTo>
                  <a:cubicBezTo>
                    <a:pt x="1075" y="1395"/>
                    <a:pt x="1393" y="1106"/>
                    <a:pt x="1393" y="732"/>
                  </a:cubicBezTo>
                  <a:cubicBezTo>
                    <a:pt x="1416" y="367"/>
                    <a:pt x="1119" y="25"/>
                    <a:pt x="754" y="2"/>
                  </a:cubicBezTo>
                  <a:cubicBezTo>
                    <a:pt x="740" y="1"/>
                    <a:pt x="726" y="1"/>
                    <a:pt x="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8800" y="617775"/>
              <a:ext cx="35425" cy="34875"/>
            </a:xfrm>
            <a:custGeom>
              <a:avLst/>
              <a:gdLst/>
              <a:ahLst/>
              <a:cxnLst/>
              <a:rect l="l" t="t" r="r" b="b"/>
              <a:pathLst>
                <a:path w="1417" h="1395" extrusionOk="0">
                  <a:moveTo>
                    <a:pt x="692" y="1"/>
                  </a:moveTo>
                  <a:cubicBezTo>
                    <a:pt x="342" y="1"/>
                    <a:pt x="24" y="290"/>
                    <a:pt x="24" y="664"/>
                  </a:cubicBezTo>
                  <a:cubicBezTo>
                    <a:pt x="1" y="1029"/>
                    <a:pt x="275" y="1371"/>
                    <a:pt x="663" y="1394"/>
                  </a:cubicBezTo>
                  <a:cubicBezTo>
                    <a:pt x="1051" y="1394"/>
                    <a:pt x="1370" y="1120"/>
                    <a:pt x="1393" y="732"/>
                  </a:cubicBezTo>
                  <a:cubicBezTo>
                    <a:pt x="1416" y="344"/>
                    <a:pt x="1119" y="25"/>
                    <a:pt x="731" y="2"/>
                  </a:cubicBezTo>
                  <a:cubicBezTo>
                    <a:pt x="718" y="1"/>
                    <a:pt x="705" y="1"/>
                    <a:pt x="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3"/>
          <p:cNvGrpSpPr/>
          <p:nvPr/>
        </p:nvGrpSpPr>
        <p:grpSpPr>
          <a:xfrm rot="1102727">
            <a:off x="7938813" y="306912"/>
            <a:ext cx="1135334" cy="848906"/>
            <a:chOff x="2475650" y="3688825"/>
            <a:chExt cx="1135325" cy="848900"/>
          </a:xfrm>
        </p:grpSpPr>
        <p:sp>
          <p:nvSpPr>
            <p:cNvPr id="427" name="Google Shape;427;p13"/>
            <p:cNvSpPr/>
            <p:nvPr/>
          </p:nvSpPr>
          <p:spPr>
            <a:xfrm>
              <a:off x="2475650" y="3688825"/>
              <a:ext cx="1135325" cy="848900"/>
            </a:xfrm>
            <a:custGeom>
              <a:avLst/>
              <a:gdLst/>
              <a:ahLst/>
              <a:cxnLst/>
              <a:rect l="l" t="t" r="r" b="b"/>
              <a:pathLst>
                <a:path w="45413" h="33956" extrusionOk="0">
                  <a:moveTo>
                    <a:pt x="28349" y="1"/>
                  </a:moveTo>
                  <a:lnTo>
                    <a:pt x="2399" y="1865"/>
                  </a:lnTo>
                  <a:cubicBezTo>
                    <a:pt x="1489" y="1922"/>
                    <a:pt x="694" y="2500"/>
                    <a:pt x="347" y="3353"/>
                  </a:cubicBezTo>
                  <a:cubicBezTo>
                    <a:pt x="1" y="4191"/>
                    <a:pt x="160" y="5173"/>
                    <a:pt x="766" y="5853"/>
                  </a:cubicBezTo>
                  <a:cubicBezTo>
                    <a:pt x="781" y="5867"/>
                    <a:pt x="795" y="5896"/>
                    <a:pt x="810" y="5910"/>
                  </a:cubicBezTo>
                  <a:cubicBezTo>
                    <a:pt x="810" y="5910"/>
                    <a:pt x="882" y="5997"/>
                    <a:pt x="882" y="5997"/>
                  </a:cubicBezTo>
                  <a:cubicBezTo>
                    <a:pt x="1027" y="6170"/>
                    <a:pt x="1142" y="6329"/>
                    <a:pt x="1229" y="6474"/>
                  </a:cubicBezTo>
                  <a:cubicBezTo>
                    <a:pt x="1272" y="6546"/>
                    <a:pt x="1315" y="6618"/>
                    <a:pt x="1359" y="6691"/>
                  </a:cubicBezTo>
                  <a:lnTo>
                    <a:pt x="1373" y="6748"/>
                  </a:lnTo>
                  <a:cubicBezTo>
                    <a:pt x="1402" y="6806"/>
                    <a:pt x="1431" y="6864"/>
                    <a:pt x="1460" y="6922"/>
                  </a:cubicBezTo>
                  <a:lnTo>
                    <a:pt x="1474" y="6965"/>
                  </a:lnTo>
                  <a:cubicBezTo>
                    <a:pt x="1489" y="7008"/>
                    <a:pt x="1518" y="7052"/>
                    <a:pt x="1518" y="7095"/>
                  </a:cubicBezTo>
                  <a:cubicBezTo>
                    <a:pt x="1518" y="7095"/>
                    <a:pt x="1547" y="7167"/>
                    <a:pt x="1547" y="7167"/>
                  </a:cubicBezTo>
                  <a:cubicBezTo>
                    <a:pt x="1561" y="7211"/>
                    <a:pt x="1576" y="7268"/>
                    <a:pt x="1590" y="7312"/>
                  </a:cubicBezTo>
                  <a:cubicBezTo>
                    <a:pt x="1590" y="7326"/>
                    <a:pt x="1604" y="7355"/>
                    <a:pt x="1604" y="7370"/>
                  </a:cubicBezTo>
                  <a:cubicBezTo>
                    <a:pt x="1619" y="7413"/>
                    <a:pt x="1619" y="7456"/>
                    <a:pt x="1633" y="7514"/>
                  </a:cubicBezTo>
                  <a:lnTo>
                    <a:pt x="1648" y="7572"/>
                  </a:lnTo>
                  <a:cubicBezTo>
                    <a:pt x="1648" y="7615"/>
                    <a:pt x="1662" y="7659"/>
                    <a:pt x="1662" y="7702"/>
                  </a:cubicBezTo>
                  <a:lnTo>
                    <a:pt x="1662" y="7760"/>
                  </a:lnTo>
                  <a:cubicBezTo>
                    <a:pt x="1662" y="7803"/>
                    <a:pt x="1677" y="7846"/>
                    <a:pt x="1677" y="7875"/>
                  </a:cubicBezTo>
                  <a:lnTo>
                    <a:pt x="1677" y="7933"/>
                  </a:lnTo>
                  <a:cubicBezTo>
                    <a:pt x="1677" y="7976"/>
                    <a:pt x="1677" y="8034"/>
                    <a:pt x="1677" y="8078"/>
                  </a:cubicBezTo>
                  <a:lnTo>
                    <a:pt x="1677" y="8121"/>
                  </a:lnTo>
                  <a:cubicBezTo>
                    <a:pt x="1662" y="8164"/>
                    <a:pt x="1662" y="8208"/>
                    <a:pt x="1662" y="8251"/>
                  </a:cubicBezTo>
                  <a:cubicBezTo>
                    <a:pt x="1662" y="8265"/>
                    <a:pt x="1662" y="8280"/>
                    <a:pt x="1662" y="8294"/>
                  </a:cubicBezTo>
                  <a:cubicBezTo>
                    <a:pt x="1648" y="8352"/>
                    <a:pt x="1648" y="8395"/>
                    <a:pt x="1633" y="8439"/>
                  </a:cubicBezTo>
                  <a:lnTo>
                    <a:pt x="1633" y="8482"/>
                  </a:lnTo>
                  <a:cubicBezTo>
                    <a:pt x="1619" y="8526"/>
                    <a:pt x="1619" y="8569"/>
                    <a:pt x="1604" y="8627"/>
                  </a:cubicBezTo>
                  <a:lnTo>
                    <a:pt x="1604" y="8656"/>
                  </a:lnTo>
                  <a:cubicBezTo>
                    <a:pt x="1590" y="8699"/>
                    <a:pt x="1576" y="8742"/>
                    <a:pt x="1561" y="8786"/>
                  </a:cubicBezTo>
                  <a:lnTo>
                    <a:pt x="1561" y="8814"/>
                  </a:lnTo>
                  <a:cubicBezTo>
                    <a:pt x="1532" y="8916"/>
                    <a:pt x="1503" y="9017"/>
                    <a:pt x="1460" y="9103"/>
                  </a:cubicBezTo>
                  <a:cubicBezTo>
                    <a:pt x="1460" y="9103"/>
                    <a:pt x="1460" y="9118"/>
                    <a:pt x="1460" y="9132"/>
                  </a:cubicBezTo>
                  <a:cubicBezTo>
                    <a:pt x="1446" y="9176"/>
                    <a:pt x="1431" y="9205"/>
                    <a:pt x="1402" y="9262"/>
                  </a:cubicBezTo>
                  <a:cubicBezTo>
                    <a:pt x="1388" y="9306"/>
                    <a:pt x="1373" y="9349"/>
                    <a:pt x="1344" y="9378"/>
                  </a:cubicBezTo>
                  <a:cubicBezTo>
                    <a:pt x="1258" y="9595"/>
                    <a:pt x="1171" y="9725"/>
                    <a:pt x="1142" y="9768"/>
                  </a:cubicBezTo>
                  <a:cubicBezTo>
                    <a:pt x="694" y="10361"/>
                    <a:pt x="564" y="11112"/>
                    <a:pt x="752" y="11820"/>
                  </a:cubicBezTo>
                  <a:cubicBezTo>
                    <a:pt x="954" y="12542"/>
                    <a:pt x="1489" y="13106"/>
                    <a:pt x="2182" y="13395"/>
                  </a:cubicBezTo>
                  <a:lnTo>
                    <a:pt x="2847" y="13669"/>
                  </a:lnTo>
                  <a:cubicBezTo>
                    <a:pt x="2804" y="13814"/>
                    <a:pt x="2775" y="13973"/>
                    <a:pt x="2746" y="14132"/>
                  </a:cubicBezTo>
                  <a:lnTo>
                    <a:pt x="2717" y="14276"/>
                  </a:lnTo>
                  <a:cubicBezTo>
                    <a:pt x="2703" y="14406"/>
                    <a:pt x="2688" y="14536"/>
                    <a:pt x="2674" y="14681"/>
                  </a:cubicBezTo>
                  <a:lnTo>
                    <a:pt x="2659" y="14825"/>
                  </a:lnTo>
                  <a:cubicBezTo>
                    <a:pt x="2645" y="14970"/>
                    <a:pt x="2630" y="15129"/>
                    <a:pt x="2630" y="15288"/>
                  </a:cubicBezTo>
                  <a:cubicBezTo>
                    <a:pt x="2616" y="15316"/>
                    <a:pt x="2616" y="15360"/>
                    <a:pt x="2616" y="15374"/>
                  </a:cubicBezTo>
                  <a:cubicBezTo>
                    <a:pt x="2616" y="15562"/>
                    <a:pt x="2616" y="15764"/>
                    <a:pt x="2630" y="15952"/>
                  </a:cubicBezTo>
                  <a:cubicBezTo>
                    <a:pt x="2630" y="15996"/>
                    <a:pt x="2630" y="16039"/>
                    <a:pt x="2630" y="16097"/>
                  </a:cubicBezTo>
                  <a:cubicBezTo>
                    <a:pt x="2645" y="16256"/>
                    <a:pt x="2659" y="16415"/>
                    <a:pt x="2674" y="16573"/>
                  </a:cubicBezTo>
                  <a:cubicBezTo>
                    <a:pt x="2674" y="16631"/>
                    <a:pt x="2688" y="16689"/>
                    <a:pt x="2688" y="16747"/>
                  </a:cubicBezTo>
                  <a:cubicBezTo>
                    <a:pt x="2717" y="16920"/>
                    <a:pt x="2731" y="17079"/>
                    <a:pt x="2775" y="17253"/>
                  </a:cubicBezTo>
                  <a:cubicBezTo>
                    <a:pt x="2775" y="17296"/>
                    <a:pt x="2789" y="17339"/>
                    <a:pt x="2789" y="17383"/>
                  </a:cubicBezTo>
                  <a:cubicBezTo>
                    <a:pt x="2833" y="17585"/>
                    <a:pt x="2890" y="17802"/>
                    <a:pt x="2934" y="18018"/>
                  </a:cubicBezTo>
                  <a:cubicBezTo>
                    <a:pt x="2948" y="18062"/>
                    <a:pt x="2963" y="18105"/>
                    <a:pt x="2977" y="18148"/>
                  </a:cubicBezTo>
                  <a:cubicBezTo>
                    <a:pt x="3020" y="18307"/>
                    <a:pt x="3078" y="18466"/>
                    <a:pt x="3122" y="18625"/>
                  </a:cubicBezTo>
                  <a:cubicBezTo>
                    <a:pt x="2341" y="18799"/>
                    <a:pt x="1677" y="19362"/>
                    <a:pt x="1388" y="20128"/>
                  </a:cubicBezTo>
                  <a:cubicBezTo>
                    <a:pt x="1070" y="20966"/>
                    <a:pt x="1258" y="21934"/>
                    <a:pt x="1865" y="22599"/>
                  </a:cubicBezTo>
                  <a:cubicBezTo>
                    <a:pt x="2038" y="22801"/>
                    <a:pt x="2197" y="22989"/>
                    <a:pt x="2312" y="23191"/>
                  </a:cubicBezTo>
                  <a:cubicBezTo>
                    <a:pt x="2356" y="23249"/>
                    <a:pt x="2385" y="23321"/>
                    <a:pt x="2428" y="23408"/>
                  </a:cubicBezTo>
                  <a:cubicBezTo>
                    <a:pt x="2428" y="23408"/>
                    <a:pt x="2457" y="23451"/>
                    <a:pt x="2457" y="23466"/>
                  </a:cubicBezTo>
                  <a:cubicBezTo>
                    <a:pt x="2486" y="23509"/>
                    <a:pt x="2515" y="23552"/>
                    <a:pt x="2529" y="23610"/>
                  </a:cubicBezTo>
                  <a:lnTo>
                    <a:pt x="2558" y="23653"/>
                  </a:lnTo>
                  <a:cubicBezTo>
                    <a:pt x="2573" y="23697"/>
                    <a:pt x="2587" y="23740"/>
                    <a:pt x="2601" y="23783"/>
                  </a:cubicBezTo>
                  <a:cubicBezTo>
                    <a:pt x="2601" y="23783"/>
                    <a:pt x="2616" y="23841"/>
                    <a:pt x="2630" y="23856"/>
                  </a:cubicBezTo>
                  <a:cubicBezTo>
                    <a:pt x="2645" y="23899"/>
                    <a:pt x="2659" y="23942"/>
                    <a:pt x="2659" y="24000"/>
                  </a:cubicBezTo>
                  <a:cubicBezTo>
                    <a:pt x="2674" y="24015"/>
                    <a:pt x="2674" y="24029"/>
                    <a:pt x="2688" y="24058"/>
                  </a:cubicBezTo>
                  <a:cubicBezTo>
                    <a:pt x="2688" y="24101"/>
                    <a:pt x="2703" y="24145"/>
                    <a:pt x="2703" y="24188"/>
                  </a:cubicBezTo>
                  <a:lnTo>
                    <a:pt x="2717" y="24246"/>
                  </a:lnTo>
                  <a:cubicBezTo>
                    <a:pt x="2717" y="24289"/>
                    <a:pt x="2731" y="24332"/>
                    <a:pt x="2731" y="24376"/>
                  </a:cubicBezTo>
                  <a:lnTo>
                    <a:pt x="2746" y="24434"/>
                  </a:lnTo>
                  <a:cubicBezTo>
                    <a:pt x="2746" y="24477"/>
                    <a:pt x="2746" y="24520"/>
                    <a:pt x="2746" y="24549"/>
                  </a:cubicBezTo>
                  <a:cubicBezTo>
                    <a:pt x="2746" y="24549"/>
                    <a:pt x="2746" y="24607"/>
                    <a:pt x="2746" y="24607"/>
                  </a:cubicBezTo>
                  <a:cubicBezTo>
                    <a:pt x="2746" y="24665"/>
                    <a:pt x="2746" y="24708"/>
                    <a:pt x="2746" y="24737"/>
                  </a:cubicBezTo>
                  <a:lnTo>
                    <a:pt x="2746" y="24795"/>
                  </a:lnTo>
                  <a:cubicBezTo>
                    <a:pt x="2746" y="24838"/>
                    <a:pt x="2746" y="24881"/>
                    <a:pt x="2731" y="24939"/>
                  </a:cubicBezTo>
                  <a:cubicBezTo>
                    <a:pt x="2731" y="24954"/>
                    <a:pt x="2731" y="24968"/>
                    <a:pt x="2731" y="24983"/>
                  </a:cubicBezTo>
                  <a:cubicBezTo>
                    <a:pt x="2731" y="25026"/>
                    <a:pt x="2717" y="25084"/>
                    <a:pt x="2717" y="25127"/>
                  </a:cubicBezTo>
                  <a:cubicBezTo>
                    <a:pt x="2717" y="25127"/>
                    <a:pt x="2688" y="25257"/>
                    <a:pt x="2688" y="25286"/>
                  </a:cubicBezTo>
                  <a:cubicBezTo>
                    <a:pt x="2688" y="25286"/>
                    <a:pt x="2674" y="25344"/>
                    <a:pt x="2674" y="25344"/>
                  </a:cubicBezTo>
                  <a:cubicBezTo>
                    <a:pt x="2659" y="25387"/>
                    <a:pt x="2659" y="25431"/>
                    <a:pt x="2645" y="25459"/>
                  </a:cubicBezTo>
                  <a:lnTo>
                    <a:pt x="2630" y="25503"/>
                  </a:lnTo>
                  <a:cubicBezTo>
                    <a:pt x="2601" y="25604"/>
                    <a:pt x="2573" y="25705"/>
                    <a:pt x="2544" y="25806"/>
                  </a:cubicBezTo>
                  <a:cubicBezTo>
                    <a:pt x="2544" y="25806"/>
                    <a:pt x="2500" y="25907"/>
                    <a:pt x="2486" y="25951"/>
                  </a:cubicBezTo>
                  <a:cubicBezTo>
                    <a:pt x="2486" y="25951"/>
                    <a:pt x="2442" y="26052"/>
                    <a:pt x="2428" y="26095"/>
                  </a:cubicBezTo>
                  <a:cubicBezTo>
                    <a:pt x="2327" y="26312"/>
                    <a:pt x="2240" y="26471"/>
                    <a:pt x="2211" y="26514"/>
                  </a:cubicBezTo>
                  <a:cubicBezTo>
                    <a:pt x="1763" y="27107"/>
                    <a:pt x="1648" y="27858"/>
                    <a:pt x="1865" y="28580"/>
                  </a:cubicBezTo>
                  <a:cubicBezTo>
                    <a:pt x="2067" y="29303"/>
                    <a:pt x="2630" y="29866"/>
                    <a:pt x="3338" y="30126"/>
                  </a:cubicBezTo>
                  <a:lnTo>
                    <a:pt x="13019" y="33796"/>
                  </a:lnTo>
                  <a:cubicBezTo>
                    <a:pt x="13293" y="33912"/>
                    <a:pt x="13582" y="33955"/>
                    <a:pt x="13871" y="33955"/>
                  </a:cubicBezTo>
                  <a:cubicBezTo>
                    <a:pt x="13958" y="33955"/>
                    <a:pt x="14045" y="33955"/>
                    <a:pt x="14131" y="33941"/>
                  </a:cubicBezTo>
                  <a:lnTo>
                    <a:pt x="39951" y="31109"/>
                  </a:lnTo>
                  <a:cubicBezTo>
                    <a:pt x="40616" y="31037"/>
                    <a:pt x="41237" y="30675"/>
                    <a:pt x="41627" y="30126"/>
                  </a:cubicBezTo>
                  <a:cubicBezTo>
                    <a:pt x="42335" y="29158"/>
                    <a:pt x="42884" y="28147"/>
                    <a:pt x="43260" y="27135"/>
                  </a:cubicBezTo>
                  <a:cubicBezTo>
                    <a:pt x="43274" y="27092"/>
                    <a:pt x="43289" y="27049"/>
                    <a:pt x="43303" y="27005"/>
                  </a:cubicBezTo>
                  <a:cubicBezTo>
                    <a:pt x="43332" y="26962"/>
                    <a:pt x="43332" y="26919"/>
                    <a:pt x="43347" y="26875"/>
                  </a:cubicBezTo>
                  <a:cubicBezTo>
                    <a:pt x="43404" y="26716"/>
                    <a:pt x="43462" y="26558"/>
                    <a:pt x="43506" y="26384"/>
                  </a:cubicBezTo>
                  <a:cubicBezTo>
                    <a:pt x="43520" y="26341"/>
                    <a:pt x="43534" y="26297"/>
                    <a:pt x="43549" y="26254"/>
                  </a:cubicBezTo>
                  <a:cubicBezTo>
                    <a:pt x="43607" y="26037"/>
                    <a:pt x="43650" y="25821"/>
                    <a:pt x="43693" y="25618"/>
                  </a:cubicBezTo>
                  <a:cubicBezTo>
                    <a:pt x="43693" y="25575"/>
                    <a:pt x="43708" y="25532"/>
                    <a:pt x="43708" y="25488"/>
                  </a:cubicBezTo>
                  <a:cubicBezTo>
                    <a:pt x="43751" y="25315"/>
                    <a:pt x="43766" y="25156"/>
                    <a:pt x="43795" y="24997"/>
                  </a:cubicBezTo>
                  <a:cubicBezTo>
                    <a:pt x="43795" y="24925"/>
                    <a:pt x="43809" y="24867"/>
                    <a:pt x="43809" y="24809"/>
                  </a:cubicBezTo>
                  <a:cubicBezTo>
                    <a:pt x="43823" y="24650"/>
                    <a:pt x="43838" y="24506"/>
                    <a:pt x="43852" y="24332"/>
                  </a:cubicBezTo>
                  <a:cubicBezTo>
                    <a:pt x="43852" y="24289"/>
                    <a:pt x="43852" y="24246"/>
                    <a:pt x="43852" y="24202"/>
                  </a:cubicBezTo>
                  <a:cubicBezTo>
                    <a:pt x="43867" y="24000"/>
                    <a:pt x="43867" y="23798"/>
                    <a:pt x="43867" y="23610"/>
                  </a:cubicBezTo>
                  <a:cubicBezTo>
                    <a:pt x="43867" y="23581"/>
                    <a:pt x="43867" y="23552"/>
                    <a:pt x="43852" y="23523"/>
                  </a:cubicBezTo>
                  <a:cubicBezTo>
                    <a:pt x="43852" y="23364"/>
                    <a:pt x="43838" y="23220"/>
                    <a:pt x="43823" y="23061"/>
                  </a:cubicBezTo>
                  <a:cubicBezTo>
                    <a:pt x="43823" y="23018"/>
                    <a:pt x="43823" y="22960"/>
                    <a:pt x="43809" y="22902"/>
                  </a:cubicBezTo>
                  <a:cubicBezTo>
                    <a:pt x="43795" y="22772"/>
                    <a:pt x="43780" y="22642"/>
                    <a:pt x="43766" y="22526"/>
                  </a:cubicBezTo>
                  <a:cubicBezTo>
                    <a:pt x="43766" y="22526"/>
                    <a:pt x="43751" y="22411"/>
                    <a:pt x="43737" y="22367"/>
                  </a:cubicBezTo>
                  <a:cubicBezTo>
                    <a:pt x="43708" y="22208"/>
                    <a:pt x="43679" y="22064"/>
                    <a:pt x="43650" y="21934"/>
                  </a:cubicBezTo>
                  <a:cubicBezTo>
                    <a:pt x="43650" y="21920"/>
                    <a:pt x="43636" y="21905"/>
                    <a:pt x="43636" y="21891"/>
                  </a:cubicBezTo>
                  <a:cubicBezTo>
                    <a:pt x="43621" y="21818"/>
                    <a:pt x="43607" y="21746"/>
                    <a:pt x="43592" y="21674"/>
                  </a:cubicBezTo>
                  <a:cubicBezTo>
                    <a:pt x="44084" y="21370"/>
                    <a:pt x="44459" y="20908"/>
                    <a:pt x="44618" y="20345"/>
                  </a:cubicBezTo>
                  <a:cubicBezTo>
                    <a:pt x="44835" y="19622"/>
                    <a:pt x="44719" y="18871"/>
                    <a:pt x="44271" y="18264"/>
                  </a:cubicBezTo>
                  <a:cubicBezTo>
                    <a:pt x="44242" y="18221"/>
                    <a:pt x="44156" y="18076"/>
                    <a:pt x="44055" y="17859"/>
                  </a:cubicBezTo>
                  <a:cubicBezTo>
                    <a:pt x="44040" y="17816"/>
                    <a:pt x="44026" y="17773"/>
                    <a:pt x="43997" y="17715"/>
                  </a:cubicBezTo>
                  <a:cubicBezTo>
                    <a:pt x="43982" y="17672"/>
                    <a:pt x="43968" y="17628"/>
                    <a:pt x="43939" y="17570"/>
                  </a:cubicBezTo>
                  <a:cubicBezTo>
                    <a:pt x="43910" y="17469"/>
                    <a:pt x="43881" y="17368"/>
                    <a:pt x="43852" y="17267"/>
                  </a:cubicBezTo>
                  <a:cubicBezTo>
                    <a:pt x="43852" y="17267"/>
                    <a:pt x="43838" y="17238"/>
                    <a:pt x="43838" y="17238"/>
                  </a:cubicBezTo>
                  <a:cubicBezTo>
                    <a:pt x="43823" y="17195"/>
                    <a:pt x="43823" y="17151"/>
                    <a:pt x="43809" y="17094"/>
                  </a:cubicBezTo>
                  <a:lnTo>
                    <a:pt x="43795" y="17050"/>
                  </a:lnTo>
                  <a:cubicBezTo>
                    <a:pt x="43795" y="17007"/>
                    <a:pt x="43780" y="16978"/>
                    <a:pt x="43780" y="16935"/>
                  </a:cubicBezTo>
                  <a:cubicBezTo>
                    <a:pt x="43780" y="16935"/>
                    <a:pt x="43766" y="16891"/>
                    <a:pt x="43766" y="16891"/>
                  </a:cubicBezTo>
                  <a:cubicBezTo>
                    <a:pt x="43766" y="16834"/>
                    <a:pt x="43751" y="16790"/>
                    <a:pt x="43751" y="16747"/>
                  </a:cubicBezTo>
                  <a:lnTo>
                    <a:pt x="43751" y="16704"/>
                  </a:lnTo>
                  <a:cubicBezTo>
                    <a:pt x="43737" y="16660"/>
                    <a:pt x="43737" y="16602"/>
                    <a:pt x="43737" y="16559"/>
                  </a:cubicBezTo>
                  <a:lnTo>
                    <a:pt x="43737" y="16516"/>
                  </a:lnTo>
                  <a:cubicBezTo>
                    <a:pt x="43737" y="16458"/>
                    <a:pt x="43737" y="16415"/>
                    <a:pt x="43737" y="16371"/>
                  </a:cubicBezTo>
                  <a:lnTo>
                    <a:pt x="43737" y="16313"/>
                  </a:lnTo>
                  <a:cubicBezTo>
                    <a:pt x="43737" y="16270"/>
                    <a:pt x="43737" y="16227"/>
                    <a:pt x="43751" y="16183"/>
                  </a:cubicBezTo>
                  <a:lnTo>
                    <a:pt x="43751" y="16140"/>
                  </a:lnTo>
                  <a:cubicBezTo>
                    <a:pt x="43751" y="16097"/>
                    <a:pt x="43766" y="16053"/>
                    <a:pt x="43766" y="16010"/>
                  </a:cubicBezTo>
                  <a:lnTo>
                    <a:pt x="43780" y="15952"/>
                  </a:lnTo>
                  <a:cubicBezTo>
                    <a:pt x="43780" y="15894"/>
                    <a:pt x="43795" y="15851"/>
                    <a:pt x="43795" y="15822"/>
                  </a:cubicBezTo>
                  <a:cubicBezTo>
                    <a:pt x="43809" y="15793"/>
                    <a:pt x="43809" y="15779"/>
                    <a:pt x="43823" y="15764"/>
                  </a:cubicBezTo>
                  <a:cubicBezTo>
                    <a:pt x="43823" y="15707"/>
                    <a:pt x="43838" y="15663"/>
                    <a:pt x="43852" y="15620"/>
                  </a:cubicBezTo>
                  <a:lnTo>
                    <a:pt x="43881" y="15548"/>
                  </a:lnTo>
                  <a:cubicBezTo>
                    <a:pt x="43896" y="15504"/>
                    <a:pt x="43910" y="15461"/>
                    <a:pt x="43925" y="15418"/>
                  </a:cubicBezTo>
                  <a:lnTo>
                    <a:pt x="43953" y="15360"/>
                  </a:lnTo>
                  <a:cubicBezTo>
                    <a:pt x="43968" y="15316"/>
                    <a:pt x="43997" y="15273"/>
                    <a:pt x="44011" y="15230"/>
                  </a:cubicBezTo>
                  <a:cubicBezTo>
                    <a:pt x="44026" y="15215"/>
                    <a:pt x="44055" y="15157"/>
                    <a:pt x="44055" y="15157"/>
                  </a:cubicBezTo>
                  <a:cubicBezTo>
                    <a:pt x="44084" y="15085"/>
                    <a:pt x="44127" y="15013"/>
                    <a:pt x="44170" y="14955"/>
                  </a:cubicBezTo>
                  <a:cubicBezTo>
                    <a:pt x="44286" y="14753"/>
                    <a:pt x="44445" y="14551"/>
                    <a:pt x="44618" y="14363"/>
                  </a:cubicBezTo>
                  <a:cubicBezTo>
                    <a:pt x="45239" y="13698"/>
                    <a:pt x="45413" y="12730"/>
                    <a:pt x="45095" y="11878"/>
                  </a:cubicBezTo>
                  <a:cubicBezTo>
                    <a:pt x="44777" y="11025"/>
                    <a:pt x="43997" y="10433"/>
                    <a:pt x="43087" y="10346"/>
                  </a:cubicBezTo>
                  <a:lnTo>
                    <a:pt x="42581" y="10288"/>
                  </a:lnTo>
                  <a:cubicBezTo>
                    <a:pt x="42595" y="10230"/>
                    <a:pt x="42595" y="10187"/>
                    <a:pt x="42610" y="10144"/>
                  </a:cubicBezTo>
                  <a:cubicBezTo>
                    <a:pt x="42624" y="10100"/>
                    <a:pt x="42624" y="10057"/>
                    <a:pt x="42639" y="10014"/>
                  </a:cubicBezTo>
                  <a:cubicBezTo>
                    <a:pt x="42668" y="9840"/>
                    <a:pt x="42696" y="9681"/>
                    <a:pt x="42711" y="9508"/>
                  </a:cubicBezTo>
                  <a:cubicBezTo>
                    <a:pt x="42725" y="9450"/>
                    <a:pt x="42725" y="9392"/>
                    <a:pt x="42740" y="9335"/>
                  </a:cubicBezTo>
                  <a:cubicBezTo>
                    <a:pt x="42754" y="9176"/>
                    <a:pt x="42769" y="9017"/>
                    <a:pt x="42769" y="8858"/>
                  </a:cubicBezTo>
                  <a:cubicBezTo>
                    <a:pt x="42783" y="8814"/>
                    <a:pt x="42783" y="8771"/>
                    <a:pt x="42783" y="8728"/>
                  </a:cubicBezTo>
                  <a:cubicBezTo>
                    <a:pt x="42798" y="8526"/>
                    <a:pt x="42798" y="8323"/>
                    <a:pt x="42783" y="8150"/>
                  </a:cubicBezTo>
                  <a:cubicBezTo>
                    <a:pt x="42783" y="8107"/>
                    <a:pt x="42783" y="8078"/>
                    <a:pt x="42783" y="8049"/>
                  </a:cubicBezTo>
                  <a:cubicBezTo>
                    <a:pt x="42783" y="7890"/>
                    <a:pt x="42769" y="7745"/>
                    <a:pt x="42754" y="7601"/>
                  </a:cubicBezTo>
                  <a:cubicBezTo>
                    <a:pt x="42754" y="7543"/>
                    <a:pt x="42740" y="7485"/>
                    <a:pt x="42740" y="7427"/>
                  </a:cubicBezTo>
                  <a:cubicBezTo>
                    <a:pt x="42725" y="7297"/>
                    <a:pt x="42711" y="7182"/>
                    <a:pt x="42696" y="7052"/>
                  </a:cubicBezTo>
                  <a:cubicBezTo>
                    <a:pt x="42696" y="7052"/>
                    <a:pt x="42668" y="6936"/>
                    <a:pt x="42668" y="6893"/>
                  </a:cubicBezTo>
                  <a:cubicBezTo>
                    <a:pt x="42639" y="6748"/>
                    <a:pt x="42610" y="6604"/>
                    <a:pt x="42581" y="6459"/>
                  </a:cubicBezTo>
                  <a:cubicBezTo>
                    <a:pt x="42581" y="6445"/>
                    <a:pt x="42566" y="6416"/>
                    <a:pt x="42566" y="6416"/>
                  </a:cubicBezTo>
                  <a:cubicBezTo>
                    <a:pt x="42133" y="4538"/>
                    <a:pt x="41194" y="3310"/>
                    <a:pt x="40919" y="2963"/>
                  </a:cubicBezTo>
                  <a:cubicBezTo>
                    <a:pt x="40919" y="2963"/>
                    <a:pt x="40847" y="2891"/>
                    <a:pt x="40833" y="2876"/>
                  </a:cubicBezTo>
                  <a:cubicBezTo>
                    <a:pt x="40486" y="2486"/>
                    <a:pt x="40023" y="2226"/>
                    <a:pt x="39518" y="2125"/>
                  </a:cubicBezTo>
                  <a:lnTo>
                    <a:pt x="28985" y="44"/>
                  </a:lnTo>
                  <a:cubicBezTo>
                    <a:pt x="28826" y="15"/>
                    <a:pt x="28681" y="1"/>
                    <a:pt x="28522"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566675" y="4145400"/>
              <a:ext cx="994100" cy="332350"/>
            </a:xfrm>
            <a:custGeom>
              <a:avLst/>
              <a:gdLst/>
              <a:ahLst/>
              <a:cxnLst/>
              <a:rect l="l" t="t" r="r" b="b"/>
              <a:pathLst>
                <a:path w="39764" h="13294" extrusionOk="0">
                  <a:moveTo>
                    <a:pt x="25936" y="1"/>
                  </a:moveTo>
                  <a:lnTo>
                    <a:pt x="1" y="2717"/>
                  </a:lnTo>
                  <a:cubicBezTo>
                    <a:pt x="3064" y="6055"/>
                    <a:pt x="550" y="9624"/>
                    <a:pt x="550" y="9624"/>
                  </a:cubicBezTo>
                  <a:lnTo>
                    <a:pt x="10230" y="13294"/>
                  </a:lnTo>
                  <a:lnTo>
                    <a:pt x="36036" y="10462"/>
                  </a:lnTo>
                  <a:cubicBezTo>
                    <a:pt x="39763" y="5318"/>
                    <a:pt x="36469" y="1735"/>
                    <a:pt x="36469" y="1735"/>
                  </a:cubicBezTo>
                  <a:lnTo>
                    <a:pt x="259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2566675" y="4145400"/>
              <a:ext cx="994100" cy="332350"/>
            </a:xfrm>
            <a:custGeom>
              <a:avLst/>
              <a:gdLst/>
              <a:ahLst/>
              <a:cxnLst/>
              <a:rect l="l" t="t" r="r" b="b"/>
              <a:pathLst>
                <a:path w="39764" h="13294" extrusionOk="0">
                  <a:moveTo>
                    <a:pt x="25936" y="1"/>
                  </a:moveTo>
                  <a:lnTo>
                    <a:pt x="12788" y="1374"/>
                  </a:lnTo>
                  <a:lnTo>
                    <a:pt x="1" y="2717"/>
                  </a:lnTo>
                  <a:cubicBezTo>
                    <a:pt x="44" y="2775"/>
                    <a:pt x="87" y="2818"/>
                    <a:pt x="145" y="2876"/>
                  </a:cubicBezTo>
                  <a:lnTo>
                    <a:pt x="9465" y="4697"/>
                  </a:lnTo>
                  <a:cubicBezTo>
                    <a:pt x="9465" y="4697"/>
                    <a:pt x="15475" y="7688"/>
                    <a:pt x="10230" y="13294"/>
                  </a:cubicBezTo>
                  <a:lnTo>
                    <a:pt x="36036" y="10462"/>
                  </a:lnTo>
                  <a:cubicBezTo>
                    <a:pt x="39763" y="5318"/>
                    <a:pt x="36469" y="1735"/>
                    <a:pt x="36469" y="1735"/>
                  </a:cubicBezTo>
                  <a:lnTo>
                    <a:pt x="259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566675" y="4145400"/>
              <a:ext cx="913550" cy="119600"/>
            </a:xfrm>
            <a:custGeom>
              <a:avLst/>
              <a:gdLst/>
              <a:ahLst/>
              <a:cxnLst/>
              <a:rect l="l" t="t" r="r" b="b"/>
              <a:pathLst>
                <a:path w="36542" h="4784" extrusionOk="0">
                  <a:moveTo>
                    <a:pt x="25936" y="1"/>
                  </a:moveTo>
                  <a:lnTo>
                    <a:pt x="12788" y="1374"/>
                  </a:lnTo>
                  <a:lnTo>
                    <a:pt x="1" y="2717"/>
                  </a:lnTo>
                  <a:cubicBezTo>
                    <a:pt x="44" y="2775"/>
                    <a:pt x="87" y="2818"/>
                    <a:pt x="145" y="2876"/>
                  </a:cubicBezTo>
                  <a:lnTo>
                    <a:pt x="9465" y="4697"/>
                  </a:lnTo>
                  <a:cubicBezTo>
                    <a:pt x="9465" y="4697"/>
                    <a:pt x="9522" y="4726"/>
                    <a:pt x="9609" y="4784"/>
                  </a:cubicBezTo>
                  <a:lnTo>
                    <a:pt x="36541" y="1822"/>
                  </a:lnTo>
                  <a:cubicBezTo>
                    <a:pt x="36498" y="1764"/>
                    <a:pt x="36469" y="1735"/>
                    <a:pt x="36469" y="1735"/>
                  </a:cubicBezTo>
                  <a:lnTo>
                    <a:pt x="25936"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2566675" y="4188750"/>
              <a:ext cx="913550" cy="76250"/>
            </a:xfrm>
            <a:custGeom>
              <a:avLst/>
              <a:gdLst/>
              <a:ahLst/>
              <a:cxnLst/>
              <a:rect l="l" t="t" r="r" b="b"/>
              <a:pathLst>
                <a:path w="36542" h="3050" extrusionOk="0">
                  <a:moveTo>
                    <a:pt x="36469" y="1"/>
                  </a:moveTo>
                  <a:lnTo>
                    <a:pt x="1" y="983"/>
                  </a:lnTo>
                  <a:cubicBezTo>
                    <a:pt x="44" y="1041"/>
                    <a:pt x="87" y="1084"/>
                    <a:pt x="145" y="1142"/>
                  </a:cubicBezTo>
                  <a:lnTo>
                    <a:pt x="9465" y="2963"/>
                  </a:lnTo>
                  <a:cubicBezTo>
                    <a:pt x="9465" y="2963"/>
                    <a:pt x="9522" y="2992"/>
                    <a:pt x="9609" y="3050"/>
                  </a:cubicBezTo>
                  <a:lnTo>
                    <a:pt x="36541" y="88"/>
                  </a:lnTo>
                  <a:cubicBezTo>
                    <a:pt x="36498" y="30"/>
                    <a:pt x="36469" y="1"/>
                    <a:pt x="36469"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2863600" y="4249800"/>
              <a:ext cx="651300" cy="163650"/>
            </a:xfrm>
            <a:custGeom>
              <a:avLst/>
              <a:gdLst/>
              <a:ahLst/>
              <a:cxnLst/>
              <a:rect l="l" t="t" r="r" b="b"/>
              <a:pathLst>
                <a:path w="26052" h="6546" extrusionOk="0">
                  <a:moveTo>
                    <a:pt x="25777" y="1"/>
                  </a:moveTo>
                  <a:lnTo>
                    <a:pt x="1" y="2818"/>
                  </a:lnTo>
                  <a:cubicBezTo>
                    <a:pt x="521" y="3772"/>
                    <a:pt x="752" y="5029"/>
                    <a:pt x="102" y="6546"/>
                  </a:cubicBezTo>
                  <a:lnTo>
                    <a:pt x="25517" y="3772"/>
                  </a:lnTo>
                  <a:cubicBezTo>
                    <a:pt x="26051" y="2284"/>
                    <a:pt x="26008" y="998"/>
                    <a:pt x="25777"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2584750" y="4236800"/>
              <a:ext cx="268400" cy="209525"/>
            </a:xfrm>
            <a:custGeom>
              <a:avLst/>
              <a:gdLst/>
              <a:ahLst/>
              <a:cxnLst/>
              <a:rect l="l" t="t" r="r" b="b"/>
              <a:pathLst>
                <a:path w="10736" h="8381" extrusionOk="0">
                  <a:moveTo>
                    <a:pt x="0" y="1"/>
                  </a:moveTo>
                  <a:lnTo>
                    <a:pt x="0" y="1"/>
                  </a:lnTo>
                  <a:cubicBezTo>
                    <a:pt x="1286" y="2067"/>
                    <a:pt x="737" y="4089"/>
                    <a:pt x="260" y="5159"/>
                  </a:cubicBezTo>
                  <a:lnTo>
                    <a:pt x="8958" y="8381"/>
                  </a:lnTo>
                  <a:cubicBezTo>
                    <a:pt x="8958" y="8381"/>
                    <a:pt x="9897" y="8207"/>
                    <a:pt x="10316" y="5794"/>
                  </a:cubicBezTo>
                  <a:cubicBezTo>
                    <a:pt x="10736" y="3382"/>
                    <a:pt x="8742" y="2226"/>
                    <a:pt x="8742" y="2226"/>
                  </a:cubicBezTo>
                  <a:cubicBezTo>
                    <a:pt x="8742" y="2226"/>
                    <a:pt x="2139" y="60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584750" y="4236800"/>
              <a:ext cx="268400" cy="204125"/>
            </a:xfrm>
            <a:custGeom>
              <a:avLst/>
              <a:gdLst/>
              <a:ahLst/>
              <a:cxnLst/>
              <a:rect l="l" t="t" r="r" b="b"/>
              <a:pathLst>
                <a:path w="10736" h="8165" extrusionOk="0">
                  <a:moveTo>
                    <a:pt x="0" y="1"/>
                  </a:moveTo>
                  <a:lnTo>
                    <a:pt x="0" y="1"/>
                  </a:lnTo>
                  <a:cubicBezTo>
                    <a:pt x="159" y="261"/>
                    <a:pt x="289" y="521"/>
                    <a:pt x="405" y="781"/>
                  </a:cubicBezTo>
                  <a:lnTo>
                    <a:pt x="8698" y="3020"/>
                  </a:lnTo>
                  <a:cubicBezTo>
                    <a:pt x="8698" y="3020"/>
                    <a:pt x="10403" y="5939"/>
                    <a:pt x="9320" y="8164"/>
                  </a:cubicBezTo>
                  <a:cubicBezTo>
                    <a:pt x="9637" y="7875"/>
                    <a:pt x="10071" y="7239"/>
                    <a:pt x="10316" y="5794"/>
                  </a:cubicBezTo>
                  <a:cubicBezTo>
                    <a:pt x="10736" y="3382"/>
                    <a:pt x="8742" y="2226"/>
                    <a:pt x="8742" y="2226"/>
                  </a:cubicBezTo>
                  <a:cubicBezTo>
                    <a:pt x="8742" y="2226"/>
                    <a:pt x="2139" y="607"/>
                    <a:pt x="0"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2597375" y="4263175"/>
              <a:ext cx="169800" cy="44875"/>
            </a:xfrm>
            <a:custGeom>
              <a:avLst/>
              <a:gdLst/>
              <a:ahLst/>
              <a:cxnLst/>
              <a:rect l="l" t="t" r="r" b="b"/>
              <a:pathLst>
                <a:path w="6792" h="1795" extrusionOk="0">
                  <a:moveTo>
                    <a:pt x="1" y="0"/>
                  </a:moveTo>
                  <a:cubicBezTo>
                    <a:pt x="30" y="58"/>
                    <a:pt x="44" y="130"/>
                    <a:pt x="73" y="203"/>
                  </a:cubicBezTo>
                  <a:cubicBezTo>
                    <a:pt x="218" y="246"/>
                    <a:pt x="362" y="289"/>
                    <a:pt x="507" y="333"/>
                  </a:cubicBezTo>
                  <a:cubicBezTo>
                    <a:pt x="1547" y="622"/>
                    <a:pt x="2573" y="925"/>
                    <a:pt x="2573" y="925"/>
                  </a:cubicBezTo>
                  <a:cubicBezTo>
                    <a:pt x="2573" y="925"/>
                    <a:pt x="3627" y="1156"/>
                    <a:pt x="4668" y="1387"/>
                  </a:cubicBezTo>
                  <a:cubicBezTo>
                    <a:pt x="5202" y="1503"/>
                    <a:pt x="5723" y="1604"/>
                    <a:pt x="6127" y="1691"/>
                  </a:cubicBezTo>
                  <a:cubicBezTo>
                    <a:pt x="6467" y="1754"/>
                    <a:pt x="6708" y="1795"/>
                    <a:pt x="6765" y="1795"/>
                  </a:cubicBezTo>
                  <a:cubicBezTo>
                    <a:pt x="6773" y="1795"/>
                    <a:pt x="6777" y="1794"/>
                    <a:pt x="6777" y="1792"/>
                  </a:cubicBezTo>
                  <a:cubicBezTo>
                    <a:pt x="6792" y="1763"/>
                    <a:pt x="6532" y="1691"/>
                    <a:pt x="6142" y="1575"/>
                  </a:cubicBezTo>
                  <a:cubicBezTo>
                    <a:pt x="5751" y="1460"/>
                    <a:pt x="5231" y="1315"/>
                    <a:pt x="4711" y="1185"/>
                  </a:cubicBezTo>
                  <a:cubicBezTo>
                    <a:pt x="3671" y="911"/>
                    <a:pt x="2631" y="636"/>
                    <a:pt x="2631" y="636"/>
                  </a:cubicBezTo>
                  <a:cubicBezTo>
                    <a:pt x="2631" y="636"/>
                    <a:pt x="1590" y="376"/>
                    <a:pt x="550" y="130"/>
                  </a:cubicBezTo>
                  <a:cubicBezTo>
                    <a:pt x="362" y="87"/>
                    <a:pt x="174" y="4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2711525" y="4317200"/>
              <a:ext cx="132600" cy="51825"/>
            </a:xfrm>
            <a:custGeom>
              <a:avLst/>
              <a:gdLst/>
              <a:ahLst/>
              <a:cxnLst/>
              <a:rect l="l" t="t" r="r" b="b"/>
              <a:pathLst>
                <a:path w="5304" h="2073" extrusionOk="0">
                  <a:moveTo>
                    <a:pt x="29" y="0"/>
                  </a:moveTo>
                  <a:cubicBezTo>
                    <a:pt x="20" y="0"/>
                    <a:pt x="15" y="2"/>
                    <a:pt x="15" y="7"/>
                  </a:cubicBezTo>
                  <a:cubicBezTo>
                    <a:pt x="1" y="21"/>
                    <a:pt x="203" y="122"/>
                    <a:pt x="506" y="267"/>
                  </a:cubicBezTo>
                  <a:cubicBezTo>
                    <a:pt x="810" y="426"/>
                    <a:pt x="1214" y="613"/>
                    <a:pt x="1619" y="787"/>
                  </a:cubicBezTo>
                  <a:cubicBezTo>
                    <a:pt x="2442" y="1162"/>
                    <a:pt x="3266" y="1480"/>
                    <a:pt x="3266" y="1480"/>
                  </a:cubicBezTo>
                  <a:cubicBezTo>
                    <a:pt x="3266" y="1480"/>
                    <a:pt x="3483" y="1553"/>
                    <a:pt x="3801" y="1654"/>
                  </a:cubicBezTo>
                  <a:cubicBezTo>
                    <a:pt x="4104" y="1755"/>
                    <a:pt x="4538" y="1870"/>
                    <a:pt x="4957" y="1986"/>
                  </a:cubicBezTo>
                  <a:cubicBezTo>
                    <a:pt x="5072" y="2015"/>
                    <a:pt x="5188" y="2044"/>
                    <a:pt x="5303" y="2073"/>
                  </a:cubicBezTo>
                  <a:cubicBezTo>
                    <a:pt x="5303" y="2000"/>
                    <a:pt x="5303" y="1943"/>
                    <a:pt x="5303" y="1885"/>
                  </a:cubicBezTo>
                  <a:cubicBezTo>
                    <a:pt x="5202" y="1856"/>
                    <a:pt x="5101" y="1827"/>
                    <a:pt x="5000" y="1784"/>
                  </a:cubicBezTo>
                  <a:cubicBezTo>
                    <a:pt x="4581" y="1654"/>
                    <a:pt x="4162" y="1509"/>
                    <a:pt x="3858" y="1394"/>
                  </a:cubicBezTo>
                  <a:cubicBezTo>
                    <a:pt x="3555" y="1278"/>
                    <a:pt x="3338" y="1206"/>
                    <a:pt x="3338" y="1206"/>
                  </a:cubicBezTo>
                  <a:cubicBezTo>
                    <a:pt x="3338" y="1206"/>
                    <a:pt x="2515" y="917"/>
                    <a:pt x="1677" y="599"/>
                  </a:cubicBezTo>
                  <a:cubicBezTo>
                    <a:pt x="1272" y="440"/>
                    <a:pt x="853" y="281"/>
                    <a:pt x="535" y="166"/>
                  </a:cubicBezTo>
                  <a:cubicBezTo>
                    <a:pt x="277" y="67"/>
                    <a:pt x="82" y="0"/>
                    <a:pt x="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2604600" y="4301825"/>
              <a:ext cx="169450" cy="57975"/>
            </a:xfrm>
            <a:custGeom>
              <a:avLst/>
              <a:gdLst/>
              <a:ahLst/>
              <a:cxnLst/>
              <a:rect l="l" t="t" r="r" b="b"/>
              <a:pathLst>
                <a:path w="6778" h="2319" extrusionOk="0">
                  <a:moveTo>
                    <a:pt x="1" y="0"/>
                  </a:moveTo>
                  <a:cubicBezTo>
                    <a:pt x="1" y="58"/>
                    <a:pt x="1" y="130"/>
                    <a:pt x="1" y="203"/>
                  </a:cubicBezTo>
                  <a:cubicBezTo>
                    <a:pt x="73" y="231"/>
                    <a:pt x="160" y="275"/>
                    <a:pt x="232" y="304"/>
                  </a:cubicBezTo>
                  <a:cubicBezTo>
                    <a:pt x="1301" y="708"/>
                    <a:pt x="2370" y="1113"/>
                    <a:pt x="2370" y="1113"/>
                  </a:cubicBezTo>
                  <a:cubicBezTo>
                    <a:pt x="2370" y="1113"/>
                    <a:pt x="3469" y="1445"/>
                    <a:pt x="4567" y="1777"/>
                  </a:cubicBezTo>
                  <a:cubicBezTo>
                    <a:pt x="5116" y="1922"/>
                    <a:pt x="5665" y="2066"/>
                    <a:pt x="6069" y="2168"/>
                  </a:cubicBezTo>
                  <a:cubicBezTo>
                    <a:pt x="6425" y="2253"/>
                    <a:pt x="6677" y="2318"/>
                    <a:pt x="6753" y="2318"/>
                  </a:cubicBezTo>
                  <a:cubicBezTo>
                    <a:pt x="6767" y="2318"/>
                    <a:pt x="6775" y="2316"/>
                    <a:pt x="6777" y="2312"/>
                  </a:cubicBezTo>
                  <a:cubicBezTo>
                    <a:pt x="6777" y="2298"/>
                    <a:pt x="6503" y="2196"/>
                    <a:pt x="6098" y="2052"/>
                  </a:cubicBezTo>
                  <a:cubicBezTo>
                    <a:pt x="5694" y="1922"/>
                    <a:pt x="5145" y="1749"/>
                    <a:pt x="4610" y="1575"/>
                  </a:cubicBezTo>
                  <a:cubicBezTo>
                    <a:pt x="3526" y="1200"/>
                    <a:pt x="2443" y="838"/>
                    <a:pt x="2443" y="838"/>
                  </a:cubicBezTo>
                  <a:cubicBezTo>
                    <a:pt x="2443" y="838"/>
                    <a:pt x="1359" y="477"/>
                    <a:pt x="290" y="101"/>
                  </a:cubicBezTo>
                  <a:cubicBezTo>
                    <a:pt x="189" y="73"/>
                    <a:pt x="102" y="2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653375" y="4356300"/>
              <a:ext cx="138000" cy="44400"/>
            </a:xfrm>
            <a:custGeom>
              <a:avLst/>
              <a:gdLst/>
              <a:ahLst/>
              <a:cxnLst/>
              <a:rect l="l" t="t" r="r" b="b"/>
              <a:pathLst>
                <a:path w="5520" h="1776" extrusionOk="0">
                  <a:moveTo>
                    <a:pt x="13" y="0"/>
                  </a:moveTo>
                  <a:cubicBezTo>
                    <a:pt x="6" y="0"/>
                    <a:pt x="1" y="1"/>
                    <a:pt x="0" y="3"/>
                  </a:cubicBezTo>
                  <a:cubicBezTo>
                    <a:pt x="0" y="46"/>
                    <a:pt x="679" y="306"/>
                    <a:pt x="1344" y="581"/>
                  </a:cubicBezTo>
                  <a:cubicBezTo>
                    <a:pt x="2023" y="856"/>
                    <a:pt x="2702" y="1116"/>
                    <a:pt x="2702" y="1116"/>
                  </a:cubicBezTo>
                  <a:cubicBezTo>
                    <a:pt x="2702" y="1116"/>
                    <a:pt x="3396" y="1347"/>
                    <a:pt x="4089" y="1535"/>
                  </a:cubicBezTo>
                  <a:cubicBezTo>
                    <a:pt x="4687" y="1681"/>
                    <a:pt x="5284" y="1776"/>
                    <a:pt x="5456" y="1776"/>
                  </a:cubicBezTo>
                  <a:cubicBezTo>
                    <a:pt x="5488" y="1776"/>
                    <a:pt x="5505" y="1773"/>
                    <a:pt x="5505" y="1766"/>
                  </a:cubicBezTo>
                  <a:cubicBezTo>
                    <a:pt x="5520" y="1722"/>
                    <a:pt x="4812" y="1563"/>
                    <a:pt x="4133" y="1332"/>
                  </a:cubicBezTo>
                  <a:cubicBezTo>
                    <a:pt x="3454" y="1101"/>
                    <a:pt x="2775" y="841"/>
                    <a:pt x="2775" y="841"/>
                  </a:cubicBezTo>
                  <a:cubicBezTo>
                    <a:pt x="2775" y="841"/>
                    <a:pt x="2095" y="610"/>
                    <a:pt x="1402" y="379"/>
                  </a:cubicBezTo>
                  <a:cubicBezTo>
                    <a:pt x="756" y="177"/>
                    <a:pt x="110" y="0"/>
                    <a:pt x="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3335000" y="4202475"/>
              <a:ext cx="82375" cy="218925"/>
            </a:xfrm>
            <a:custGeom>
              <a:avLst/>
              <a:gdLst/>
              <a:ahLst/>
              <a:cxnLst/>
              <a:rect l="l" t="t" r="r" b="b"/>
              <a:pathLst>
                <a:path w="3295" h="8757" extrusionOk="0">
                  <a:moveTo>
                    <a:pt x="1589" y="1"/>
                  </a:moveTo>
                  <a:lnTo>
                    <a:pt x="1040" y="73"/>
                  </a:lnTo>
                  <a:cubicBezTo>
                    <a:pt x="1243" y="420"/>
                    <a:pt x="3179" y="4263"/>
                    <a:pt x="0" y="8757"/>
                  </a:cubicBezTo>
                  <a:lnTo>
                    <a:pt x="694" y="8685"/>
                  </a:lnTo>
                  <a:cubicBezTo>
                    <a:pt x="3294" y="4624"/>
                    <a:pt x="2037" y="1027"/>
                    <a:pt x="1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3377975" y="4197800"/>
              <a:ext cx="82375" cy="218900"/>
            </a:xfrm>
            <a:custGeom>
              <a:avLst/>
              <a:gdLst/>
              <a:ahLst/>
              <a:cxnLst/>
              <a:rect l="l" t="t" r="r" b="b"/>
              <a:pathLst>
                <a:path w="3295" h="8756" extrusionOk="0">
                  <a:moveTo>
                    <a:pt x="1590" y="0"/>
                  </a:moveTo>
                  <a:lnTo>
                    <a:pt x="1041" y="72"/>
                  </a:lnTo>
                  <a:cubicBezTo>
                    <a:pt x="1243" y="419"/>
                    <a:pt x="3179" y="4262"/>
                    <a:pt x="0" y="8756"/>
                  </a:cubicBezTo>
                  <a:lnTo>
                    <a:pt x="694" y="8684"/>
                  </a:lnTo>
                  <a:cubicBezTo>
                    <a:pt x="3295" y="4624"/>
                    <a:pt x="2038" y="1026"/>
                    <a:pt x="15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2933325" y="4246550"/>
              <a:ext cx="82375" cy="218925"/>
            </a:xfrm>
            <a:custGeom>
              <a:avLst/>
              <a:gdLst/>
              <a:ahLst/>
              <a:cxnLst/>
              <a:rect l="l" t="t" r="r" b="b"/>
              <a:pathLst>
                <a:path w="3295" h="8757" extrusionOk="0">
                  <a:moveTo>
                    <a:pt x="1589" y="1"/>
                  </a:moveTo>
                  <a:lnTo>
                    <a:pt x="1055" y="58"/>
                  </a:lnTo>
                  <a:cubicBezTo>
                    <a:pt x="1243" y="420"/>
                    <a:pt x="3179" y="4263"/>
                    <a:pt x="0" y="8757"/>
                  </a:cubicBezTo>
                  <a:lnTo>
                    <a:pt x="694" y="8684"/>
                  </a:lnTo>
                  <a:cubicBezTo>
                    <a:pt x="3294" y="4624"/>
                    <a:pt x="2037" y="1026"/>
                    <a:pt x="1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2890325" y="4251250"/>
              <a:ext cx="82400" cy="218925"/>
            </a:xfrm>
            <a:custGeom>
              <a:avLst/>
              <a:gdLst/>
              <a:ahLst/>
              <a:cxnLst/>
              <a:rect l="l" t="t" r="r" b="b"/>
              <a:pathLst>
                <a:path w="3296" h="8757" extrusionOk="0">
                  <a:moveTo>
                    <a:pt x="1590" y="0"/>
                  </a:moveTo>
                  <a:lnTo>
                    <a:pt x="1055" y="73"/>
                  </a:lnTo>
                  <a:cubicBezTo>
                    <a:pt x="1243" y="419"/>
                    <a:pt x="3179" y="4263"/>
                    <a:pt x="1" y="8756"/>
                  </a:cubicBezTo>
                  <a:lnTo>
                    <a:pt x="694" y="8684"/>
                  </a:lnTo>
                  <a:cubicBezTo>
                    <a:pt x="3295" y="4624"/>
                    <a:pt x="2052" y="1026"/>
                    <a:pt x="15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2552600" y="3939525"/>
              <a:ext cx="994075" cy="331975"/>
            </a:xfrm>
            <a:custGeom>
              <a:avLst/>
              <a:gdLst/>
              <a:ahLst/>
              <a:cxnLst/>
              <a:rect l="l" t="t" r="r" b="b"/>
              <a:pathLst>
                <a:path w="39763" h="13279" extrusionOk="0">
                  <a:moveTo>
                    <a:pt x="13828" y="0"/>
                  </a:moveTo>
                  <a:lnTo>
                    <a:pt x="3295" y="1734"/>
                  </a:lnTo>
                  <a:cubicBezTo>
                    <a:pt x="3295" y="1734"/>
                    <a:pt x="0" y="5317"/>
                    <a:pt x="3728" y="10447"/>
                  </a:cubicBezTo>
                  <a:lnTo>
                    <a:pt x="29533" y="13279"/>
                  </a:lnTo>
                  <a:lnTo>
                    <a:pt x="39214" y="9609"/>
                  </a:lnTo>
                  <a:cubicBezTo>
                    <a:pt x="39214" y="9609"/>
                    <a:pt x="36700" y="6054"/>
                    <a:pt x="39763" y="2702"/>
                  </a:cubicBezTo>
                  <a:lnTo>
                    <a:pt x="138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2552600" y="3939525"/>
              <a:ext cx="994075" cy="331975"/>
            </a:xfrm>
            <a:custGeom>
              <a:avLst/>
              <a:gdLst/>
              <a:ahLst/>
              <a:cxnLst/>
              <a:rect l="l" t="t" r="r" b="b"/>
              <a:pathLst>
                <a:path w="39763" h="13279" extrusionOk="0">
                  <a:moveTo>
                    <a:pt x="13828" y="0"/>
                  </a:moveTo>
                  <a:lnTo>
                    <a:pt x="3295" y="1734"/>
                  </a:lnTo>
                  <a:cubicBezTo>
                    <a:pt x="3295" y="1734"/>
                    <a:pt x="0" y="5317"/>
                    <a:pt x="3728" y="10447"/>
                  </a:cubicBezTo>
                  <a:lnTo>
                    <a:pt x="29533" y="13279"/>
                  </a:lnTo>
                  <a:cubicBezTo>
                    <a:pt x="24288" y="7687"/>
                    <a:pt x="30299" y="4696"/>
                    <a:pt x="30299" y="4696"/>
                  </a:cubicBezTo>
                  <a:lnTo>
                    <a:pt x="39618" y="2875"/>
                  </a:lnTo>
                  <a:cubicBezTo>
                    <a:pt x="39676" y="2818"/>
                    <a:pt x="39720" y="2760"/>
                    <a:pt x="39763" y="2702"/>
                  </a:cubicBezTo>
                  <a:lnTo>
                    <a:pt x="26976" y="1373"/>
                  </a:lnTo>
                  <a:lnTo>
                    <a:pt x="13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633150" y="3939525"/>
              <a:ext cx="913525" cy="119225"/>
            </a:xfrm>
            <a:custGeom>
              <a:avLst/>
              <a:gdLst/>
              <a:ahLst/>
              <a:cxnLst/>
              <a:rect l="l" t="t" r="r" b="b"/>
              <a:pathLst>
                <a:path w="36541" h="4769" extrusionOk="0">
                  <a:moveTo>
                    <a:pt x="10606" y="0"/>
                  </a:moveTo>
                  <a:lnTo>
                    <a:pt x="73" y="1734"/>
                  </a:lnTo>
                  <a:cubicBezTo>
                    <a:pt x="73" y="1734"/>
                    <a:pt x="44" y="1763"/>
                    <a:pt x="0" y="1821"/>
                  </a:cubicBezTo>
                  <a:lnTo>
                    <a:pt x="26933" y="4768"/>
                  </a:lnTo>
                  <a:cubicBezTo>
                    <a:pt x="27019" y="4725"/>
                    <a:pt x="27077" y="4696"/>
                    <a:pt x="27077" y="4696"/>
                  </a:cubicBezTo>
                  <a:lnTo>
                    <a:pt x="36396" y="2875"/>
                  </a:lnTo>
                  <a:cubicBezTo>
                    <a:pt x="36454" y="2818"/>
                    <a:pt x="36498" y="2760"/>
                    <a:pt x="36541" y="2702"/>
                  </a:cubicBezTo>
                  <a:lnTo>
                    <a:pt x="23754" y="1373"/>
                  </a:lnTo>
                  <a:lnTo>
                    <a:pt x="10606"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2633150" y="3982875"/>
              <a:ext cx="913525" cy="75875"/>
            </a:xfrm>
            <a:custGeom>
              <a:avLst/>
              <a:gdLst/>
              <a:ahLst/>
              <a:cxnLst/>
              <a:rect l="l" t="t" r="r" b="b"/>
              <a:pathLst>
                <a:path w="36541" h="3035" extrusionOk="0">
                  <a:moveTo>
                    <a:pt x="73" y="0"/>
                  </a:moveTo>
                  <a:cubicBezTo>
                    <a:pt x="73" y="0"/>
                    <a:pt x="44" y="29"/>
                    <a:pt x="0" y="87"/>
                  </a:cubicBezTo>
                  <a:lnTo>
                    <a:pt x="26933" y="3034"/>
                  </a:lnTo>
                  <a:cubicBezTo>
                    <a:pt x="27019" y="2991"/>
                    <a:pt x="27077" y="2962"/>
                    <a:pt x="27077" y="2962"/>
                  </a:cubicBezTo>
                  <a:lnTo>
                    <a:pt x="36396" y="1141"/>
                  </a:lnTo>
                  <a:cubicBezTo>
                    <a:pt x="36454" y="1084"/>
                    <a:pt x="36498" y="1026"/>
                    <a:pt x="36541" y="968"/>
                  </a:cubicBezTo>
                  <a:lnTo>
                    <a:pt x="73"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2598475" y="4043550"/>
              <a:ext cx="651300" cy="164025"/>
            </a:xfrm>
            <a:custGeom>
              <a:avLst/>
              <a:gdLst/>
              <a:ahLst/>
              <a:cxnLst/>
              <a:rect l="l" t="t" r="r" b="b"/>
              <a:pathLst>
                <a:path w="26052" h="6561" extrusionOk="0">
                  <a:moveTo>
                    <a:pt x="275" y="0"/>
                  </a:moveTo>
                  <a:lnTo>
                    <a:pt x="275" y="0"/>
                  </a:lnTo>
                  <a:cubicBezTo>
                    <a:pt x="44" y="1012"/>
                    <a:pt x="0" y="2298"/>
                    <a:pt x="535" y="3772"/>
                  </a:cubicBezTo>
                  <a:lnTo>
                    <a:pt x="25950" y="6560"/>
                  </a:lnTo>
                  <a:cubicBezTo>
                    <a:pt x="25300" y="5029"/>
                    <a:pt x="25531" y="3786"/>
                    <a:pt x="26051" y="2832"/>
                  </a:cubicBezTo>
                  <a:lnTo>
                    <a:pt x="275" y="0"/>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3260225" y="4030550"/>
              <a:ext cx="268400" cy="209525"/>
            </a:xfrm>
            <a:custGeom>
              <a:avLst/>
              <a:gdLst/>
              <a:ahLst/>
              <a:cxnLst/>
              <a:rect l="l" t="t" r="r" b="b"/>
              <a:pathLst>
                <a:path w="10736" h="8381" extrusionOk="0">
                  <a:moveTo>
                    <a:pt x="10736" y="0"/>
                  </a:moveTo>
                  <a:lnTo>
                    <a:pt x="10736" y="0"/>
                  </a:lnTo>
                  <a:cubicBezTo>
                    <a:pt x="8597" y="622"/>
                    <a:pt x="1994" y="2240"/>
                    <a:pt x="1994" y="2240"/>
                  </a:cubicBezTo>
                  <a:cubicBezTo>
                    <a:pt x="1994" y="2240"/>
                    <a:pt x="0" y="3396"/>
                    <a:pt x="419" y="5809"/>
                  </a:cubicBezTo>
                  <a:cubicBezTo>
                    <a:pt x="838" y="8222"/>
                    <a:pt x="1777" y="8381"/>
                    <a:pt x="1777" y="8381"/>
                  </a:cubicBezTo>
                  <a:lnTo>
                    <a:pt x="10475" y="5173"/>
                  </a:lnTo>
                  <a:cubicBezTo>
                    <a:pt x="9999" y="4089"/>
                    <a:pt x="9450" y="2081"/>
                    <a:pt x="10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3260225" y="4030550"/>
              <a:ext cx="268400" cy="204100"/>
            </a:xfrm>
            <a:custGeom>
              <a:avLst/>
              <a:gdLst/>
              <a:ahLst/>
              <a:cxnLst/>
              <a:rect l="l" t="t" r="r" b="b"/>
              <a:pathLst>
                <a:path w="10736" h="8164" extrusionOk="0">
                  <a:moveTo>
                    <a:pt x="10736" y="0"/>
                  </a:moveTo>
                  <a:cubicBezTo>
                    <a:pt x="8597" y="622"/>
                    <a:pt x="1994" y="2240"/>
                    <a:pt x="1994" y="2240"/>
                  </a:cubicBezTo>
                  <a:cubicBezTo>
                    <a:pt x="1994" y="2240"/>
                    <a:pt x="0" y="3396"/>
                    <a:pt x="419" y="5809"/>
                  </a:cubicBezTo>
                  <a:cubicBezTo>
                    <a:pt x="665" y="7239"/>
                    <a:pt x="1113" y="7889"/>
                    <a:pt x="1416" y="8164"/>
                  </a:cubicBezTo>
                  <a:cubicBezTo>
                    <a:pt x="332" y="5953"/>
                    <a:pt x="2037" y="3035"/>
                    <a:pt x="2037" y="3035"/>
                  </a:cubicBezTo>
                  <a:lnTo>
                    <a:pt x="10331" y="795"/>
                  </a:lnTo>
                  <a:cubicBezTo>
                    <a:pt x="10447" y="535"/>
                    <a:pt x="10577" y="275"/>
                    <a:pt x="10736"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3346175" y="4056925"/>
              <a:ext cx="169800" cy="45025"/>
            </a:xfrm>
            <a:custGeom>
              <a:avLst/>
              <a:gdLst/>
              <a:ahLst/>
              <a:cxnLst/>
              <a:rect l="l" t="t" r="r" b="b"/>
              <a:pathLst>
                <a:path w="6792" h="1801" extrusionOk="0">
                  <a:moveTo>
                    <a:pt x="6792" y="0"/>
                  </a:moveTo>
                  <a:lnTo>
                    <a:pt x="6792" y="0"/>
                  </a:lnTo>
                  <a:cubicBezTo>
                    <a:pt x="6618" y="43"/>
                    <a:pt x="6431" y="87"/>
                    <a:pt x="6243" y="145"/>
                  </a:cubicBezTo>
                  <a:cubicBezTo>
                    <a:pt x="5202" y="390"/>
                    <a:pt x="4162" y="650"/>
                    <a:pt x="4162" y="650"/>
                  </a:cubicBezTo>
                  <a:cubicBezTo>
                    <a:pt x="4162" y="650"/>
                    <a:pt x="3122" y="925"/>
                    <a:pt x="2082" y="1185"/>
                  </a:cubicBezTo>
                  <a:cubicBezTo>
                    <a:pt x="1561" y="1329"/>
                    <a:pt x="1041" y="1474"/>
                    <a:pt x="651" y="1589"/>
                  </a:cubicBezTo>
                  <a:cubicBezTo>
                    <a:pt x="261" y="1691"/>
                    <a:pt x="1" y="1777"/>
                    <a:pt x="15" y="1792"/>
                  </a:cubicBezTo>
                  <a:cubicBezTo>
                    <a:pt x="15" y="1798"/>
                    <a:pt x="27" y="1801"/>
                    <a:pt x="48" y="1801"/>
                  </a:cubicBezTo>
                  <a:cubicBezTo>
                    <a:pt x="130" y="1801"/>
                    <a:pt x="357" y="1759"/>
                    <a:pt x="666" y="1691"/>
                  </a:cubicBezTo>
                  <a:cubicBezTo>
                    <a:pt x="1070" y="1618"/>
                    <a:pt x="1590" y="1503"/>
                    <a:pt x="2125" y="1387"/>
                  </a:cubicBezTo>
                  <a:cubicBezTo>
                    <a:pt x="3165" y="1156"/>
                    <a:pt x="4220" y="925"/>
                    <a:pt x="4220" y="925"/>
                  </a:cubicBezTo>
                  <a:cubicBezTo>
                    <a:pt x="4220" y="925"/>
                    <a:pt x="5246" y="636"/>
                    <a:pt x="6286" y="332"/>
                  </a:cubicBezTo>
                  <a:cubicBezTo>
                    <a:pt x="6431" y="289"/>
                    <a:pt x="6575" y="246"/>
                    <a:pt x="6720" y="202"/>
                  </a:cubicBezTo>
                  <a:cubicBezTo>
                    <a:pt x="6748" y="145"/>
                    <a:pt x="6763" y="72"/>
                    <a:pt x="6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3269250" y="4111050"/>
              <a:ext cx="132600" cy="52075"/>
            </a:xfrm>
            <a:custGeom>
              <a:avLst/>
              <a:gdLst/>
              <a:ahLst/>
              <a:cxnLst/>
              <a:rect l="l" t="t" r="r" b="b"/>
              <a:pathLst>
                <a:path w="5304" h="2083" extrusionOk="0">
                  <a:moveTo>
                    <a:pt x="5284" y="1"/>
                  </a:moveTo>
                  <a:cubicBezTo>
                    <a:pt x="5251" y="1"/>
                    <a:pt x="5046" y="70"/>
                    <a:pt x="4768" y="176"/>
                  </a:cubicBezTo>
                  <a:cubicBezTo>
                    <a:pt x="4451" y="291"/>
                    <a:pt x="4032" y="450"/>
                    <a:pt x="3627" y="609"/>
                  </a:cubicBezTo>
                  <a:cubicBezTo>
                    <a:pt x="2789" y="913"/>
                    <a:pt x="1965" y="1202"/>
                    <a:pt x="1965" y="1202"/>
                  </a:cubicBezTo>
                  <a:cubicBezTo>
                    <a:pt x="1965" y="1202"/>
                    <a:pt x="1749" y="1288"/>
                    <a:pt x="1445" y="1404"/>
                  </a:cubicBezTo>
                  <a:cubicBezTo>
                    <a:pt x="1142" y="1519"/>
                    <a:pt x="723" y="1649"/>
                    <a:pt x="304" y="1794"/>
                  </a:cubicBezTo>
                  <a:cubicBezTo>
                    <a:pt x="203" y="1823"/>
                    <a:pt x="102" y="1866"/>
                    <a:pt x="0" y="1895"/>
                  </a:cubicBezTo>
                  <a:cubicBezTo>
                    <a:pt x="0" y="1953"/>
                    <a:pt x="0" y="2011"/>
                    <a:pt x="0" y="2083"/>
                  </a:cubicBezTo>
                  <a:cubicBezTo>
                    <a:pt x="116" y="2054"/>
                    <a:pt x="232" y="2025"/>
                    <a:pt x="347" y="1996"/>
                  </a:cubicBezTo>
                  <a:cubicBezTo>
                    <a:pt x="766" y="1881"/>
                    <a:pt x="1200" y="1765"/>
                    <a:pt x="1503" y="1664"/>
                  </a:cubicBezTo>
                  <a:cubicBezTo>
                    <a:pt x="1821" y="1563"/>
                    <a:pt x="2038" y="1491"/>
                    <a:pt x="2038" y="1491"/>
                  </a:cubicBezTo>
                  <a:cubicBezTo>
                    <a:pt x="2038" y="1491"/>
                    <a:pt x="2861" y="1158"/>
                    <a:pt x="3685" y="797"/>
                  </a:cubicBezTo>
                  <a:cubicBezTo>
                    <a:pt x="4089" y="609"/>
                    <a:pt x="4494" y="421"/>
                    <a:pt x="4797" y="277"/>
                  </a:cubicBezTo>
                  <a:cubicBezTo>
                    <a:pt x="5101" y="132"/>
                    <a:pt x="5303" y="31"/>
                    <a:pt x="5289" y="2"/>
                  </a:cubicBezTo>
                  <a:cubicBezTo>
                    <a:pt x="5289" y="1"/>
                    <a:pt x="5287" y="1"/>
                    <a:pt x="5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3339325" y="4095575"/>
              <a:ext cx="169425" cy="58225"/>
            </a:xfrm>
            <a:custGeom>
              <a:avLst/>
              <a:gdLst/>
              <a:ahLst/>
              <a:cxnLst/>
              <a:rect l="l" t="t" r="r" b="b"/>
              <a:pathLst>
                <a:path w="6777" h="2329" extrusionOk="0">
                  <a:moveTo>
                    <a:pt x="6777" y="0"/>
                  </a:moveTo>
                  <a:cubicBezTo>
                    <a:pt x="6676" y="43"/>
                    <a:pt x="6589" y="87"/>
                    <a:pt x="6488" y="116"/>
                  </a:cubicBezTo>
                  <a:cubicBezTo>
                    <a:pt x="5419" y="477"/>
                    <a:pt x="4335" y="853"/>
                    <a:pt x="4335" y="853"/>
                  </a:cubicBezTo>
                  <a:cubicBezTo>
                    <a:pt x="4335" y="853"/>
                    <a:pt x="3251" y="1214"/>
                    <a:pt x="2168" y="1575"/>
                  </a:cubicBezTo>
                  <a:cubicBezTo>
                    <a:pt x="1633" y="1748"/>
                    <a:pt x="1084" y="1936"/>
                    <a:pt x="679" y="2066"/>
                  </a:cubicBezTo>
                  <a:cubicBezTo>
                    <a:pt x="275" y="2211"/>
                    <a:pt x="0" y="2312"/>
                    <a:pt x="0" y="2326"/>
                  </a:cubicBezTo>
                  <a:cubicBezTo>
                    <a:pt x="2" y="2328"/>
                    <a:pt x="6" y="2328"/>
                    <a:pt x="13" y="2328"/>
                  </a:cubicBezTo>
                  <a:cubicBezTo>
                    <a:pt x="72" y="2328"/>
                    <a:pt x="332" y="2273"/>
                    <a:pt x="708" y="2182"/>
                  </a:cubicBezTo>
                  <a:cubicBezTo>
                    <a:pt x="1113" y="2081"/>
                    <a:pt x="1662" y="1922"/>
                    <a:pt x="2211" y="1777"/>
                  </a:cubicBezTo>
                  <a:cubicBezTo>
                    <a:pt x="3309" y="1459"/>
                    <a:pt x="4407" y="1127"/>
                    <a:pt x="4407" y="1127"/>
                  </a:cubicBezTo>
                  <a:cubicBezTo>
                    <a:pt x="4407" y="1127"/>
                    <a:pt x="5476" y="722"/>
                    <a:pt x="6546" y="318"/>
                  </a:cubicBezTo>
                  <a:cubicBezTo>
                    <a:pt x="6618" y="275"/>
                    <a:pt x="6705" y="246"/>
                    <a:pt x="6777" y="202"/>
                  </a:cubicBezTo>
                  <a:cubicBezTo>
                    <a:pt x="6777" y="145"/>
                    <a:pt x="6777" y="72"/>
                    <a:pt x="6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3321975" y="4150300"/>
              <a:ext cx="138025" cy="44400"/>
            </a:xfrm>
            <a:custGeom>
              <a:avLst/>
              <a:gdLst/>
              <a:ahLst/>
              <a:cxnLst/>
              <a:rect l="l" t="t" r="r" b="b"/>
              <a:pathLst>
                <a:path w="5521" h="1776" extrusionOk="0">
                  <a:moveTo>
                    <a:pt x="5497" y="1"/>
                  </a:moveTo>
                  <a:cubicBezTo>
                    <a:pt x="5370" y="1"/>
                    <a:pt x="4745" y="174"/>
                    <a:pt x="4119" y="383"/>
                  </a:cubicBezTo>
                  <a:cubicBezTo>
                    <a:pt x="3425" y="614"/>
                    <a:pt x="2746" y="845"/>
                    <a:pt x="2746" y="845"/>
                  </a:cubicBezTo>
                  <a:cubicBezTo>
                    <a:pt x="2746" y="845"/>
                    <a:pt x="2067" y="1091"/>
                    <a:pt x="1388" y="1322"/>
                  </a:cubicBezTo>
                  <a:cubicBezTo>
                    <a:pt x="709" y="1553"/>
                    <a:pt x="1" y="1727"/>
                    <a:pt x="15" y="1770"/>
                  </a:cubicBezTo>
                  <a:cubicBezTo>
                    <a:pt x="15" y="1774"/>
                    <a:pt x="27" y="1775"/>
                    <a:pt x="48" y="1775"/>
                  </a:cubicBezTo>
                  <a:cubicBezTo>
                    <a:pt x="194" y="1775"/>
                    <a:pt x="813" y="1689"/>
                    <a:pt x="1431" y="1524"/>
                  </a:cubicBezTo>
                  <a:cubicBezTo>
                    <a:pt x="2125" y="1351"/>
                    <a:pt x="2818" y="1120"/>
                    <a:pt x="2818" y="1120"/>
                  </a:cubicBezTo>
                  <a:cubicBezTo>
                    <a:pt x="2818" y="1120"/>
                    <a:pt x="3497" y="860"/>
                    <a:pt x="4177" y="585"/>
                  </a:cubicBezTo>
                  <a:cubicBezTo>
                    <a:pt x="4841" y="311"/>
                    <a:pt x="5520" y="51"/>
                    <a:pt x="5520" y="7"/>
                  </a:cubicBezTo>
                  <a:cubicBezTo>
                    <a:pt x="5519" y="3"/>
                    <a:pt x="5511" y="1"/>
                    <a:pt x="5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2696000" y="3996600"/>
              <a:ext cx="82375" cy="218925"/>
            </a:xfrm>
            <a:custGeom>
              <a:avLst/>
              <a:gdLst/>
              <a:ahLst/>
              <a:cxnLst/>
              <a:rect l="l" t="t" r="r" b="b"/>
              <a:pathLst>
                <a:path w="3295" h="8757" extrusionOk="0">
                  <a:moveTo>
                    <a:pt x="1705" y="0"/>
                  </a:moveTo>
                  <a:lnTo>
                    <a:pt x="1705" y="0"/>
                  </a:lnTo>
                  <a:cubicBezTo>
                    <a:pt x="1257" y="1026"/>
                    <a:pt x="0" y="4609"/>
                    <a:pt x="2601" y="8669"/>
                  </a:cubicBezTo>
                  <a:lnTo>
                    <a:pt x="3295" y="8756"/>
                  </a:lnTo>
                  <a:cubicBezTo>
                    <a:pt x="116" y="4262"/>
                    <a:pt x="2052" y="419"/>
                    <a:pt x="2254" y="58"/>
                  </a:cubicBezTo>
                  <a:lnTo>
                    <a:pt x="1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2653000" y="3991900"/>
              <a:ext cx="82400" cy="218925"/>
            </a:xfrm>
            <a:custGeom>
              <a:avLst/>
              <a:gdLst/>
              <a:ahLst/>
              <a:cxnLst/>
              <a:rect l="l" t="t" r="r" b="b"/>
              <a:pathLst>
                <a:path w="3296" h="8757" extrusionOk="0">
                  <a:moveTo>
                    <a:pt x="1706" y="0"/>
                  </a:moveTo>
                  <a:lnTo>
                    <a:pt x="1706" y="0"/>
                  </a:lnTo>
                  <a:cubicBezTo>
                    <a:pt x="1258" y="1026"/>
                    <a:pt x="1" y="4609"/>
                    <a:pt x="2602" y="8670"/>
                  </a:cubicBezTo>
                  <a:lnTo>
                    <a:pt x="3295" y="8756"/>
                  </a:lnTo>
                  <a:cubicBezTo>
                    <a:pt x="117" y="4263"/>
                    <a:pt x="2053" y="419"/>
                    <a:pt x="2255" y="58"/>
                  </a:cubicBezTo>
                  <a:lnTo>
                    <a:pt x="17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3097675" y="4040650"/>
              <a:ext cx="82375" cy="218575"/>
            </a:xfrm>
            <a:custGeom>
              <a:avLst/>
              <a:gdLst/>
              <a:ahLst/>
              <a:cxnLst/>
              <a:rect l="l" t="t" r="r" b="b"/>
              <a:pathLst>
                <a:path w="3295" h="8743" extrusionOk="0">
                  <a:moveTo>
                    <a:pt x="1705" y="1"/>
                  </a:moveTo>
                  <a:lnTo>
                    <a:pt x="1705" y="1"/>
                  </a:lnTo>
                  <a:cubicBezTo>
                    <a:pt x="1257" y="1027"/>
                    <a:pt x="0" y="4610"/>
                    <a:pt x="2601" y="8670"/>
                  </a:cubicBezTo>
                  <a:lnTo>
                    <a:pt x="3295" y="8742"/>
                  </a:lnTo>
                  <a:cubicBezTo>
                    <a:pt x="116" y="4263"/>
                    <a:pt x="2052" y="420"/>
                    <a:pt x="2240" y="59"/>
                  </a:cubicBezTo>
                  <a:lnTo>
                    <a:pt x="17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3140650" y="4045350"/>
              <a:ext cx="82375" cy="218925"/>
            </a:xfrm>
            <a:custGeom>
              <a:avLst/>
              <a:gdLst/>
              <a:ahLst/>
              <a:cxnLst/>
              <a:rect l="l" t="t" r="r" b="b"/>
              <a:pathLst>
                <a:path w="3295" h="8757" extrusionOk="0">
                  <a:moveTo>
                    <a:pt x="1706" y="1"/>
                  </a:moveTo>
                  <a:cubicBezTo>
                    <a:pt x="1243" y="1027"/>
                    <a:pt x="1" y="4610"/>
                    <a:pt x="2601" y="8670"/>
                  </a:cubicBezTo>
                  <a:lnTo>
                    <a:pt x="3295" y="8757"/>
                  </a:lnTo>
                  <a:cubicBezTo>
                    <a:pt x="116" y="4263"/>
                    <a:pt x="2052" y="420"/>
                    <a:pt x="2240" y="58"/>
                  </a:cubicBezTo>
                  <a:lnTo>
                    <a:pt x="17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2539950" y="3749150"/>
              <a:ext cx="994100" cy="318275"/>
            </a:xfrm>
            <a:custGeom>
              <a:avLst/>
              <a:gdLst/>
              <a:ahLst/>
              <a:cxnLst/>
              <a:rect l="l" t="t" r="r" b="b"/>
              <a:pathLst>
                <a:path w="39764" h="12731" extrusionOk="0">
                  <a:moveTo>
                    <a:pt x="25950" y="1"/>
                  </a:moveTo>
                  <a:lnTo>
                    <a:pt x="1" y="1850"/>
                  </a:lnTo>
                  <a:cubicBezTo>
                    <a:pt x="3049" y="5289"/>
                    <a:pt x="535" y="8757"/>
                    <a:pt x="535" y="8757"/>
                  </a:cubicBezTo>
                  <a:lnTo>
                    <a:pt x="10201" y="12730"/>
                  </a:lnTo>
                  <a:lnTo>
                    <a:pt x="36021" y="10751"/>
                  </a:lnTo>
                  <a:cubicBezTo>
                    <a:pt x="39763" y="5751"/>
                    <a:pt x="36469" y="2067"/>
                    <a:pt x="36469" y="2067"/>
                  </a:cubicBezTo>
                  <a:lnTo>
                    <a:pt x="25950" y="1"/>
                  </a:lnTo>
                  <a:close/>
                </a:path>
              </a:pathLst>
            </a:custGeom>
            <a:solidFill>
              <a:srgbClr val="BF1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2539950" y="3749150"/>
              <a:ext cx="994100" cy="318275"/>
            </a:xfrm>
            <a:custGeom>
              <a:avLst/>
              <a:gdLst/>
              <a:ahLst/>
              <a:cxnLst/>
              <a:rect l="l" t="t" r="r" b="b"/>
              <a:pathLst>
                <a:path w="39764" h="12731" extrusionOk="0">
                  <a:moveTo>
                    <a:pt x="25950" y="1"/>
                  </a:moveTo>
                  <a:lnTo>
                    <a:pt x="12788" y="940"/>
                  </a:lnTo>
                  <a:lnTo>
                    <a:pt x="1" y="1850"/>
                  </a:lnTo>
                  <a:cubicBezTo>
                    <a:pt x="58" y="1908"/>
                    <a:pt x="102" y="1966"/>
                    <a:pt x="145" y="2024"/>
                  </a:cubicBezTo>
                  <a:lnTo>
                    <a:pt x="9464" y="4147"/>
                  </a:lnTo>
                  <a:cubicBezTo>
                    <a:pt x="9464" y="4147"/>
                    <a:pt x="15475" y="7312"/>
                    <a:pt x="10201" y="12730"/>
                  </a:cubicBezTo>
                  <a:lnTo>
                    <a:pt x="36021" y="10751"/>
                  </a:lnTo>
                  <a:cubicBezTo>
                    <a:pt x="39763" y="5751"/>
                    <a:pt x="36469" y="2067"/>
                    <a:pt x="36469" y="2067"/>
                  </a:cubicBezTo>
                  <a:lnTo>
                    <a:pt x="259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2539950" y="3749150"/>
              <a:ext cx="913900" cy="105875"/>
            </a:xfrm>
            <a:custGeom>
              <a:avLst/>
              <a:gdLst/>
              <a:ahLst/>
              <a:cxnLst/>
              <a:rect l="l" t="t" r="r" b="b"/>
              <a:pathLst>
                <a:path w="36556" h="4235" extrusionOk="0">
                  <a:moveTo>
                    <a:pt x="25950" y="1"/>
                  </a:moveTo>
                  <a:lnTo>
                    <a:pt x="12788" y="940"/>
                  </a:lnTo>
                  <a:lnTo>
                    <a:pt x="1" y="1850"/>
                  </a:lnTo>
                  <a:cubicBezTo>
                    <a:pt x="58" y="1908"/>
                    <a:pt x="102" y="1966"/>
                    <a:pt x="145" y="2024"/>
                  </a:cubicBezTo>
                  <a:lnTo>
                    <a:pt x="9464" y="4147"/>
                  </a:lnTo>
                  <a:cubicBezTo>
                    <a:pt x="9464" y="4147"/>
                    <a:pt x="9508" y="4176"/>
                    <a:pt x="9609" y="4234"/>
                  </a:cubicBezTo>
                  <a:lnTo>
                    <a:pt x="36556" y="2168"/>
                  </a:lnTo>
                  <a:cubicBezTo>
                    <a:pt x="36498" y="2096"/>
                    <a:pt x="36469" y="2067"/>
                    <a:pt x="36469" y="2067"/>
                  </a:cubicBezTo>
                  <a:lnTo>
                    <a:pt x="25950"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2539950" y="3795400"/>
              <a:ext cx="913900" cy="59625"/>
            </a:xfrm>
            <a:custGeom>
              <a:avLst/>
              <a:gdLst/>
              <a:ahLst/>
              <a:cxnLst/>
              <a:rect l="l" t="t" r="r" b="b"/>
              <a:pathLst>
                <a:path w="36556" h="2385" extrusionOk="0">
                  <a:moveTo>
                    <a:pt x="1" y="0"/>
                  </a:moveTo>
                  <a:lnTo>
                    <a:pt x="1" y="0"/>
                  </a:lnTo>
                  <a:cubicBezTo>
                    <a:pt x="58" y="58"/>
                    <a:pt x="102" y="116"/>
                    <a:pt x="145" y="174"/>
                  </a:cubicBezTo>
                  <a:lnTo>
                    <a:pt x="9464" y="2297"/>
                  </a:lnTo>
                  <a:cubicBezTo>
                    <a:pt x="9464" y="2297"/>
                    <a:pt x="9508" y="2326"/>
                    <a:pt x="9609" y="2384"/>
                  </a:cubicBezTo>
                  <a:lnTo>
                    <a:pt x="36556" y="318"/>
                  </a:lnTo>
                  <a:cubicBezTo>
                    <a:pt x="36498" y="246"/>
                    <a:pt x="36469" y="217"/>
                    <a:pt x="36469" y="217"/>
                  </a:cubicBezTo>
                  <a:lnTo>
                    <a:pt x="1"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2836500" y="3862575"/>
              <a:ext cx="651300" cy="142700"/>
            </a:xfrm>
            <a:custGeom>
              <a:avLst/>
              <a:gdLst/>
              <a:ahLst/>
              <a:cxnLst/>
              <a:rect l="l" t="t" r="r" b="b"/>
              <a:pathLst>
                <a:path w="26052" h="5708" extrusionOk="0">
                  <a:moveTo>
                    <a:pt x="25792" y="1"/>
                  </a:moveTo>
                  <a:lnTo>
                    <a:pt x="1" y="1980"/>
                  </a:lnTo>
                  <a:cubicBezTo>
                    <a:pt x="521" y="2948"/>
                    <a:pt x="752" y="4205"/>
                    <a:pt x="102" y="5708"/>
                  </a:cubicBezTo>
                  <a:lnTo>
                    <a:pt x="25532" y="3757"/>
                  </a:lnTo>
                  <a:cubicBezTo>
                    <a:pt x="26052" y="2284"/>
                    <a:pt x="26023" y="1012"/>
                    <a:pt x="25792"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2558000" y="3819600"/>
              <a:ext cx="268425" cy="216375"/>
            </a:xfrm>
            <a:custGeom>
              <a:avLst/>
              <a:gdLst/>
              <a:ahLst/>
              <a:cxnLst/>
              <a:rect l="l" t="t" r="r" b="b"/>
              <a:pathLst>
                <a:path w="10737" h="8655" extrusionOk="0">
                  <a:moveTo>
                    <a:pt x="1" y="0"/>
                  </a:moveTo>
                  <a:cubicBezTo>
                    <a:pt x="1287" y="2095"/>
                    <a:pt x="723" y="4104"/>
                    <a:pt x="247" y="5158"/>
                  </a:cubicBezTo>
                  <a:lnTo>
                    <a:pt x="8930" y="8655"/>
                  </a:lnTo>
                  <a:cubicBezTo>
                    <a:pt x="8930" y="8655"/>
                    <a:pt x="9869" y="8511"/>
                    <a:pt x="10303" y="6112"/>
                  </a:cubicBezTo>
                  <a:cubicBezTo>
                    <a:pt x="10736" y="3728"/>
                    <a:pt x="8742" y="2500"/>
                    <a:pt x="8742" y="2500"/>
                  </a:cubicBezTo>
                  <a:cubicBezTo>
                    <a:pt x="8742" y="2500"/>
                    <a:pt x="2139" y="67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2558000" y="3819600"/>
              <a:ext cx="268425" cy="210975"/>
            </a:xfrm>
            <a:custGeom>
              <a:avLst/>
              <a:gdLst/>
              <a:ahLst/>
              <a:cxnLst/>
              <a:rect l="l" t="t" r="r" b="b"/>
              <a:pathLst>
                <a:path w="10737" h="8439" extrusionOk="0">
                  <a:moveTo>
                    <a:pt x="1" y="0"/>
                  </a:moveTo>
                  <a:cubicBezTo>
                    <a:pt x="160" y="260"/>
                    <a:pt x="290" y="535"/>
                    <a:pt x="406" y="795"/>
                  </a:cubicBezTo>
                  <a:lnTo>
                    <a:pt x="8699" y="3295"/>
                  </a:lnTo>
                  <a:cubicBezTo>
                    <a:pt x="8699" y="3295"/>
                    <a:pt x="10390" y="6257"/>
                    <a:pt x="9306" y="8438"/>
                  </a:cubicBezTo>
                  <a:cubicBezTo>
                    <a:pt x="9609" y="8164"/>
                    <a:pt x="10043" y="7542"/>
                    <a:pt x="10303" y="6112"/>
                  </a:cubicBezTo>
                  <a:cubicBezTo>
                    <a:pt x="10736" y="3728"/>
                    <a:pt x="8742" y="2500"/>
                    <a:pt x="8742" y="2500"/>
                  </a:cubicBezTo>
                  <a:cubicBezTo>
                    <a:pt x="8742" y="2500"/>
                    <a:pt x="2139" y="679"/>
                    <a:pt x="1"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2570650" y="3846325"/>
              <a:ext cx="169450" cy="50275"/>
            </a:xfrm>
            <a:custGeom>
              <a:avLst/>
              <a:gdLst/>
              <a:ahLst/>
              <a:cxnLst/>
              <a:rect l="l" t="t" r="r" b="b"/>
              <a:pathLst>
                <a:path w="6778" h="2011" extrusionOk="0">
                  <a:moveTo>
                    <a:pt x="1" y="0"/>
                  </a:moveTo>
                  <a:lnTo>
                    <a:pt x="1" y="0"/>
                  </a:lnTo>
                  <a:cubicBezTo>
                    <a:pt x="15" y="58"/>
                    <a:pt x="44" y="130"/>
                    <a:pt x="58" y="203"/>
                  </a:cubicBezTo>
                  <a:cubicBezTo>
                    <a:pt x="203" y="246"/>
                    <a:pt x="362" y="289"/>
                    <a:pt x="506" y="347"/>
                  </a:cubicBezTo>
                  <a:cubicBezTo>
                    <a:pt x="1532" y="665"/>
                    <a:pt x="2573" y="997"/>
                    <a:pt x="2573" y="997"/>
                  </a:cubicBezTo>
                  <a:cubicBezTo>
                    <a:pt x="2573" y="997"/>
                    <a:pt x="3613" y="1272"/>
                    <a:pt x="4668" y="1532"/>
                  </a:cubicBezTo>
                  <a:cubicBezTo>
                    <a:pt x="5188" y="1662"/>
                    <a:pt x="5722" y="1792"/>
                    <a:pt x="6112" y="1879"/>
                  </a:cubicBezTo>
                  <a:cubicBezTo>
                    <a:pt x="6462" y="1957"/>
                    <a:pt x="6719" y="2011"/>
                    <a:pt x="6768" y="2011"/>
                  </a:cubicBezTo>
                  <a:cubicBezTo>
                    <a:pt x="6774" y="2011"/>
                    <a:pt x="6777" y="2010"/>
                    <a:pt x="6777" y="2009"/>
                  </a:cubicBezTo>
                  <a:cubicBezTo>
                    <a:pt x="6777" y="1980"/>
                    <a:pt x="6517" y="1893"/>
                    <a:pt x="6127" y="1763"/>
                  </a:cubicBezTo>
                  <a:cubicBezTo>
                    <a:pt x="5751" y="1648"/>
                    <a:pt x="5231" y="1489"/>
                    <a:pt x="4711" y="1330"/>
                  </a:cubicBezTo>
                  <a:cubicBezTo>
                    <a:pt x="3671" y="1026"/>
                    <a:pt x="2630" y="723"/>
                    <a:pt x="2630" y="723"/>
                  </a:cubicBezTo>
                  <a:cubicBezTo>
                    <a:pt x="2630" y="723"/>
                    <a:pt x="1590" y="434"/>
                    <a:pt x="550" y="145"/>
                  </a:cubicBezTo>
                  <a:cubicBezTo>
                    <a:pt x="362" y="87"/>
                    <a:pt x="174" y="4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2684800" y="3903700"/>
              <a:ext cx="132225" cy="56075"/>
            </a:xfrm>
            <a:custGeom>
              <a:avLst/>
              <a:gdLst/>
              <a:ahLst/>
              <a:cxnLst/>
              <a:rect l="l" t="t" r="r" b="b"/>
              <a:pathLst>
                <a:path w="5289" h="2243" extrusionOk="0">
                  <a:moveTo>
                    <a:pt x="8" y="1"/>
                  </a:moveTo>
                  <a:cubicBezTo>
                    <a:pt x="4" y="1"/>
                    <a:pt x="2" y="2"/>
                    <a:pt x="0" y="3"/>
                  </a:cubicBezTo>
                  <a:cubicBezTo>
                    <a:pt x="0" y="32"/>
                    <a:pt x="203" y="147"/>
                    <a:pt x="492" y="292"/>
                  </a:cubicBezTo>
                  <a:cubicBezTo>
                    <a:pt x="795" y="451"/>
                    <a:pt x="1200" y="653"/>
                    <a:pt x="1619" y="855"/>
                  </a:cubicBezTo>
                  <a:cubicBezTo>
                    <a:pt x="2428" y="1245"/>
                    <a:pt x="3251" y="1592"/>
                    <a:pt x="3251" y="1592"/>
                  </a:cubicBezTo>
                  <a:cubicBezTo>
                    <a:pt x="3251" y="1592"/>
                    <a:pt x="3468" y="1664"/>
                    <a:pt x="3786" y="1780"/>
                  </a:cubicBezTo>
                  <a:cubicBezTo>
                    <a:pt x="4089" y="1896"/>
                    <a:pt x="4523" y="2026"/>
                    <a:pt x="4942" y="2156"/>
                  </a:cubicBezTo>
                  <a:cubicBezTo>
                    <a:pt x="5057" y="2185"/>
                    <a:pt x="5173" y="2213"/>
                    <a:pt x="5289" y="2242"/>
                  </a:cubicBezTo>
                  <a:cubicBezTo>
                    <a:pt x="5289" y="2185"/>
                    <a:pt x="5289" y="2127"/>
                    <a:pt x="5289" y="2069"/>
                  </a:cubicBezTo>
                  <a:cubicBezTo>
                    <a:pt x="5187" y="2026"/>
                    <a:pt x="5086" y="1997"/>
                    <a:pt x="4985" y="1953"/>
                  </a:cubicBezTo>
                  <a:cubicBezTo>
                    <a:pt x="4566" y="1794"/>
                    <a:pt x="4147" y="1650"/>
                    <a:pt x="3844" y="1520"/>
                  </a:cubicBezTo>
                  <a:cubicBezTo>
                    <a:pt x="3540" y="1404"/>
                    <a:pt x="3338" y="1318"/>
                    <a:pt x="3338" y="1318"/>
                  </a:cubicBezTo>
                  <a:cubicBezTo>
                    <a:pt x="3338" y="1318"/>
                    <a:pt x="2500" y="1000"/>
                    <a:pt x="1676" y="653"/>
                  </a:cubicBezTo>
                  <a:cubicBezTo>
                    <a:pt x="1257" y="494"/>
                    <a:pt x="838" y="321"/>
                    <a:pt x="535" y="191"/>
                  </a:cubicBezTo>
                  <a:cubicBezTo>
                    <a:pt x="244" y="72"/>
                    <a:pt x="50" y="1"/>
                    <a:pt x="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2577525" y="3884975"/>
              <a:ext cx="169425" cy="63400"/>
            </a:xfrm>
            <a:custGeom>
              <a:avLst/>
              <a:gdLst/>
              <a:ahLst/>
              <a:cxnLst/>
              <a:rect l="l" t="t" r="r" b="b"/>
              <a:pathLst>
                <a:path w="6777" h="2536" extrusionOk="0">
                  <a:moveTo>
                    <a:pt x="0" y="0"/>
                  </a:moveTo>
                  <a:lnTo>
                    <a:pt x="0" y="0"/>
                  </a:lnTo>
                  <a:cubicBezTo>
                    <a:pt x="15" y="73"/>
                    <a:pt x="15" y="130"/>
                    <a:pt x="0" y="203"/>
                  </a:cubicBezTo>
                  <a:cubicBezTo>
                    <a:pt x="87" y="246"/>
                    <a:pt x="159" y="275"/>
                    <a:pt x="246" y="318"/>
                  </a:cubicBezTo>
                  <a:cubicBezTo>
                    <a:pt x="1315" y="752"/>
                    <a:pt x="2384" y="1200"/>
                    <a:pt x="2384" y="1200"/>
                  </a:cubicBezTo>
                  <a:cubicBezTo>
                    <a:pt x="2384" y="1200"/>
                    <a:pt x="3468" y="1561"/>
                    <a:pt x="4566" y="1922"/>
                  </a:cubicBezTo>
                  <a:cubicBezTo>
                    <a:pt x="5115" y="2081"/>
                    <a:pt x="5664" y="2254"/>
                    <a:pt x="6083" y="2370"/>
                  </a:cubicBezTo>
                  <a:cubicBezTo>
                    <a:pt x="6427" y="2468"/>
                    <a:pt x="6677" y="2535"/>
                    <a:pt x="6753" y="2535"/>
                  </a:cubicBezTo>
                  <a:cubicBezTo>
                    <a:pt x="6766" y="2535"/>
                    <a:pt x="6774" y="2533"/>
                    <a:pt x="6777" y="2529"/>
                  </a:cubicBezTo>
                  <a:cubicBezTo>
                    <a:pt x="6777" y="2515"/>
                    <a:pt x="6502" y="2413"/>
                    <a:pt x="6098" y="2254"/>
                  </a:cubicBezTo>
                  <a:cubicBezTo>
                    <a:pt x="5693" y="2110"/>
                    <a:pt x="5158" y="1908"/>
                    <a:pt x="4609" y="1720"/>
                  </a:cubicBezTo>
                  <a:cubicBezTo>
                    <a:pt x="3526" y="1315"/>
                    <a:pt x="2442" y="925"/>
                    <a:pt x="2442" y="925"/>
                  </a:cubicBezTo>
                  <a:cubicBezTo>
                    <a:pt x="2442" y="925"/>
                    <a:pt x="1373" y="521"/>
                    <a:pt x="304" y="116"/>
                  </a:cubicBezTo>
                  <a:cubicBezTo>
                    <a:pt x="202" y="73"/>
                    <a:pt x="101" y="4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2626275" y="3941175"/>
              <a:ext cx="137650" cy="48675"/>
            </a:xfrm>
            <a:custGeom>
              <a:avLst/>
              <a:gdLst/>
              <a:ahLst/>
              <a:cxnLst/>
              <a:rect l="l" t="t" r="r" b="b"/>
              <a:pathLst>
                <a:path w="5506" h="1947" extrusionOk="0">
                  <a:moveTo>
                    <a:pt x="19" y="1"/>
                  </a:moveTo>
                  <a:cubicBezTo>
                    <a:pt x="8" y="1"/>
                    <a:pt x="2" y="3"/>
                    <a:pt x="1" y="6"/>
                  </a:cubicBezTo>
                  <a:cubicBezTo>
                    <a:pt x="1" y="35"/>
                    <a:pt x="680" y="324"/>
                    <a:pt x="1359" y="613"/>
                  </a:cubicBezTo>
                  <a:cubicBezTo>
                    <a:pt x="2024" y="917"/>
                    <a:pt x="2703" y="1191"/>
                    <a:pt x="2703" y="1191"/>
                  </a:cubicBezTo>
                  <a:cubicBezTo>
                    <a:pt x="2703" y="1191"/>
                    <a:pt x="3396" y="1451"/>
                    <a:pt x="4090" y="1654"/>
                  </a:cubicBezTo>
                  <a:cubicBezTo>
                    <a:pt x="4725" y="1835"/>
                    <a:pt x="5361" y="1947"/>
                    <a:pt x="5484" y="1947"/>
                  </a:cubicBezTo>
                  <a:cubicBezTo>
                    <a:pt x="5498" y="1947"/>
                    <a:pt x="5506" y="1946"/>
                    <a:pt x="5506" y="1943"/>
                  </a:cubicBezTo>
                  <a:cubicBezTo>
                    <a:pt x="5506" y="1899"/>
                    <a:pt x="4812" y="1711"/>
                    <a:pt x="4133" y="1451"/>
                  </a:cubicBezTo>
                  <a:cubicBezTo>
                    <a:pt x="3454" y="1206"/>
                    <a:pt x="2775" y="917"/>
                    <a:pt x="2775" y="917"/>
                  </a:cubicBezTo>
                  <a:cubicBezTo>
                    <a:pt x="2775" y="917"/>
                    <a:pt x="2096" y="671"/>
                    <a:pt x="1402" y="425"/>
                  </a:cubicBezTo>
                  <a:cubicBezTo>
                    <a:pt x="769" y="201"/>
                    <a:pt x="135" y="1"/>
                    <a:pt x="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3307900" y="3811275"/>
              <a:ext cx="82375" cy="217125"/>
            </a:xfrm>
            <a:custGeom>
              <a:avLst/>
              <a:gdLst/>
              <a:ahLst/>
              <a:cxnLst/>
              <a:rect l="l" t="t" r="r" b="b"/>
              <a:pathLst>
                <a:path w="3295" h="8685" extrusionOk="0">
                  <a:moveTo>
                    <a:pt x="1604" y="1"/>
                  </a:moveTo>
                  <a:lnTo>
                    <a:pt x="1070" y="44"/>
                  </a:lnTo>
                  <a:cubicBezTo>
                    <a:pt x="1257" y="405"/>
                    <a:pt x="3194" y="4292"/>
                    <a:pt x="0" y="8685"/>
                  </a:cubicBezTo>
                  <a:lnTo>
                    <a:pt x="694" y="8627"/>
                  </a:lnTo>
                  <a:cubicBezTo>
                    <a:pt x="3295" y="4668"/>
                    <a:pt x="2052" y="1041"/>
                    <a:pt x="1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3350875" y="3808025"/>
              <a:ext cx="82400" cy="216775"/>
            </a:xfrm>
            <a:custGeom>
              <a:avLst/>
              <a:gdLst/>
              <a:ahLst/>
              <a:cxnLst/>
              <a:rect l="l" t="t" r="r" b="b"/>
              <a:pathLst>
                <a:path w="3296" h="8671" extrusionOk="0">
                  <a:moveTo>
                    <a:pt x="1605" y="1"/>
                  </a:moveTo>
                  <a:lnTo>
                    <a:pt x="1070" y="44"/>
                  </a:lnTo>
                  <a:cubicBezTo>
                    <a:pt x="1258" y="405"/>
                    <a:pt x="3194" y="4292"/>
                    <a:pt x="1" y="8670"/>
                  </a:cubicBezTo>
                  <a:lnTo>
                    <a:pt x="694" y="8627"/>
                  </a:lnTo>
                  <a:cubicBezTo>
                    <a:pt x="3295" y="4653"/>
                    <a:pt x="2052" y="1027"/>
                    <a:pt x="16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2906225" y="3842000"/>
              <a:ext cx="82375" cy="217100"/>
            </a:xfrm>
            <a:custGeom>
              <a:avLst/>
              <a:gdLst/>
              <a:ahLst/>
              <a:cxnLst/>
              <a:rect l="l" t="t" r="r" b="b"/>
              <a:pathLst>
                <a:path w="3295" h="8684" extrusionOk="0">
                  <a:moveTo>
                    <a:pt x="1604" y="0"/>
                  </a:moveTo>
                  <a:lnTo>
                    <a:pt x="1055" y="43"/>
                  </a:lnTo>
                  <a:cubicBezTo>
                    <a:pt x="1257" y="405"/>
                    <a:pt x="3194" y="4306"/>
                    <a:pt x="0" y="8684"/>
                  </a:cubicBezTo>
                  <a:lnTo>
                    <a:pt x="680" y="8626"/>
                  </a:lnTo>
                  <a:cubicBezTo>
                    <a:pt x="3295" y="4667"/>
                    <a:pt x="2052" y="1040"/>
                    <a:pt x="1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2863250" y="3845250"/>
              <a:ext cx="82375" cy="217100"/>
            </a:xfrm>
            <a:custGeom>
              <a:avLst/>
              <a:gdLst/>
              <a:ahLst/>
              <a:cxnLst/>
              <a:rect l="l" t="t" r="r" b="b"/>
              <a:pathLst>
                <a:path w="3295" h="8684" extrusionOk="0">
                  <a:moveTo>
                    <a:pt x="1604" y="0"/>
                  </a:moveTo>
                  <a:lnTo>
                    <a:pt x="1069" y="43"/>
                  </a:lnTo>
                  <a:cubicBezTo>
                    <a:pt x="1257" y="405"/>
                    <a:pt x="3193" y="4306"/>
                    <a:pt x="0" y="8684"/>
                  </a:cubicBezTo>
                  <a:lnTo>
                    <a:pt x="679" y="8626"/>
                  </a:lnTo>
                  <a:cubicBezTo>
                    <a:pt x="3294" y="4667"/>
                    <a:pt x="2052" y="1040"/>
                    <a:pt x="1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 name="Google Shape;473;p13"/>
          <p:cNvSpPr txBox="1">
            <a:spLocks noGrp="1"/>
          </p:cNvSpPr>
          <p:nvPr>
            <p:ph type="title"/>
          </p:nvPr>
        </p:nvSpPr>
        <p:spPr>
          <a:xfrm>
            <a:off x="2293300" y="1233738"/>
            <a:ext cx="19995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4" name="Google Shape;474;p13"/>
          <p:cNvSpPr txBox="1">
            <a:spLocks noGrp="1"/>
          </p:cNvSpPr>
          <p:nvPr>
            <p:ph type="title" idx="2" hasCustomPrompt="1"/>
          </p:nvPr>
        </p:nvSpPr>
        <p:spPr>
          <a:xfrm>
            <a:off x="1182100" y="1590017"/>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5" name="Google Shape;475;p13"/>
          <p:cNvSpPr txBox="1">
            <a:spLocks noGrp="1"/>
          </p:cNvSpPr>
          <p:nvPr>
            <p:ph type="subTitle" idx="1"/>
          </p:nvPr>
        </p:nvSpPr>
        <p:spPr>
          <a:xfrm>
            <a:off x="2293300" y="1761438"/>
            <a:ext cx="1999500" cy="5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76" name="Google Shape;476;p13"/>
          <p:cNvSpPr txBox="1">
            <a:spLocks noGrp="1"/>
          </p:cNvSpPr>
          <p:nvPr>
            <p:ph type="title" idx="3"/>
          </p:nvPr>
        </p:nvSpPr>
        <p:spPr>
          <a:xfrm>
            <a:off x="2293300" y="2383313"/>
            <a:ext cx="19995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7" name="Google Shape;477;p13"/>
          <p:cNvSpPr txBox="1">
            <a:spLocks noGrp="1"/>
          </p:cNvSpPr>
          <p:nvPr>
            <p:ph type="title" idx="4" hasCustomPrompt="1"/>
          </p:nvPr>
        </p:nvSpPr>
        <p:spPr>
          <a:xfrm>
            <a:off x="1182100" y="2739567"/>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8" name="Google Shape;478;p13"/>
          <p:cNvSpPr txBox="1">
            <a:spLocks noGrp="1"/>
          </p:cNvSpPr>
          <p:nvPr>
            <p:ph type="subTitle" idx="5"/>
          </p:nvPr>
        </p:nvSpPr>
        <p:spPr>
          <a:xfrm>
            <a:off x="2293300" y="2911013"/>
            <a:ext cx="1999500" cy="5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79" name="Google Shape;479;p13"/>
          <p:cNvSpPr txBox="1">
            <a:spLocks noGrp="1"/>
          </p:cNvSpPr>
          <p:nvPr>
            <p:ph type="title" idx="6"/>
          </p:nvPr>
        </p:nvSpPr>
        <p:spPr>
          <a:xfrm>
            <a:off x="2293300" y="3532900"/>
            <a:ext cx="19995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0" name="Google Shape;480;p13"/>
          <p:cNvSpPr txBox="1">
            <a:spLocks noGrp="1"/>
          </p:cNvSpPr>
          <p:nvPr>
            <p:ph type="title" idx="7" hasCustomPrompt="1"/>
          </p:nvPr>
        </p:nvSpPr>
        <p:spPr>
          <a:xfrm>
            <a:off x="1182100" y="3889125"/>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81" name="Google Shape;481;p13"/>
          <p:cNvSpPr txBox="1">
            <a:spLocks noGrp="1"/>
          </p:cNvSpPr>
          <p:nvPr>
            <p:ph type="subTitle" idx="8"/>
          </p:nvPr>
        </p:nvSpPr>
        <p:spPr>
          <a:xfrm>
            <a:off x="2293300" y="4060600"/>
            <a:ext cx="1999500" cy="5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82" name="Google Shape;482;p13"/>
          <p:cNvSpPr txBox="1">
            <a:spLocks noGrp="1"/>
          </p:cNvSpPr>
          <p:nvPr>
            <p:ph type="title" idx="9"/>
          </p:nvPr>
        </p:nvSpPr>
        <p:spPr>
          <a:xfrm>
            <a:off x="5962375" y="1233763"/>
            <a:ext cx="19995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3" name="Google Shape;483;p13"/>
          <p:cNvSpPr txBox="1">
            <a:spLocks noGrp="1"/>
          </p:cNvSpPr>
          <p:nvPr>
            <p:ph type="title" idx="13" hasCustomPrompt="1"/>
          </p:nvPr>
        </p:nvSpPr>
        <p:spPr>
          <a:xfrm>
            <a:off x="4851175" y="15900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84" name="Google Shape;484;p13"/>
          <p:cNvSpPr txBox="1">
            <a:spLocks noGrp="1"/>
          </p:cNvSpPr>
          <p:nvPr>
            <p:ph type="subTitle" idx="14"/>
          </p:nvPr>
        </p:nvSpPr>
        <p:spPr>
          <a:xfrm>
            <a:off x="5962375" y="1761488"/>
            <a:ext cx="1999500" cy="5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85" name="Google Shape;485;p13"/>
          <p:cNvSpPr txBox="1">
            <a:spLocks noGrp="1"/>
          </p:cNvSpPr>
          <p:nvPr>
            <p:ph type="title" idx="15"/>
          </p:nvPr>
        </p:nvSpPr>
        <p:spPr>
          <a:xfrm>
            <a:off x="5962375" y="2383313"/>
            <a:ext cx="19995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6" name="Google Shape;486;p13"/>
          <p:cNvSpPr txBox="1">
            <a:spLocks noGrp="1"/>
          </p:cNvSpPr>
          <p:nvPr>
            <p:ph type="title" idx="16" hasCustomPrompt="1"/>
          </p:nvPr>
        </p:nvSpPr>
        <p:spPr>
          <a:xfrm>
            <a:off x="4851175" y="2739575"/>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87" name="Google Shape;487;p13"/>
          <p:cNvSpPr txBox="1">
            <a:spLocks noGrp="1"/>
          </p:cNvSpPr>
          <p:nvPr>
            <p:ph type="subTitle" idx="17"/>
          </p:nvPr>
        </p:nvSpPr>
        <p:spPr>
          <a:xfrm>
            <a:off x="5962375" y="2911038"/>
            <a:ext cx="1999500" cy="5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88" name="Google Shape;488;p13"/>
          <p:cNvSpPr txBox="1">
            <a:spLocks noGrp="1"/>
          </p:cNvSpPr>
          <p:nvPr>
            <p:ph type="title" idx="18"/>
          </p:nvPr>
        </p:nvSpPr>
        <p:spPr>
          <a:xfrm>
            <a:off x="5962375" y="3532875"/>
            <a:ext cx="19995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9" name="Google Shape;489;p13"/>
          <p:cNvSpPr txBox="1">
            <a:spLocks noGrp="1"/>
          </p:cNvSpPr>
          <p:nvPr>
            <p:ph type="title" idx="19" hasCustomPrompt="1"/>
          </p:nvPr>
        </p:nvSpPr>
        <p:spPr>
          <a:xfrm>
            <a:off x="4851175" y="3899663"/>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90" name="Google Shape;490;p13"/>
          <p:cNvSpPr txBox="1">
            <a:spLocks noGrp="1"/>
          </p:cNvSpPr>
          <p:nvPr>
            <p:ph type="subTitle" idx="20"/>
          </p:nvPr>
        </p:nvSpPr>
        <p:spPr>
          <a:xfrm>
            <a:off x="5962375" y="4060600"/>
            <a:ext cx="1999500" cy="5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91" name="Google Shape;491;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92"/>
        <p:cNvGrpSpPr/>
        <p:nvPr/>
      </p:nvGrpSpPr>
      <p:grpSpPr>
        <a:xfrm>
          <a:off x="0" y="0"/>
          <a:ext cx="0" cy="0"/>
          <a:chOff x="0" y="0"/>
          <a:chExt cx="0" cy="0"/>
        </a:xfrm>
      </p:grpSpPr>
      <p:sp>
        <p:nvSpPr>
          <p:cNvPr id="493" name="Google Shape;493;p14"/>
          <p:cNvSpPr/>
          <p:nvPr/>
        </p:nvSpPr>
        <p:spPr>
          <a:xfrm rot="-10021120">
            <a:off x="-1142978" y="-2158156"/>
            <a:ext cx="3959628" cy="6302395"/>
          </a:xfrm>
          <a:custGeom>
            <a:avLst/>
            <a:gdLst/>
            <a:ahLst/>
            <a:cxnLst/>
            <a:rect l="l" t="t" r="r" b="b"/>
            <a:pathLst>
              <a:path w="76579" h="121888" extrusionOk="0">
                <a:moveTo>
                  <a:pt x="76579" y="1"/>
                </a:moveTo>
                <a:cubicBezTo>
                  <a:pt x="61514" y="982"/>
                  <a:pt x="48435" y="15864"/>
                  <a:pt x="45331" y="29788"/>
                </a:cubicBezTo>
                <a:cubicBezTo>
                  <a:pt x="43094" y="39694"/>
                  <a:pt x="45126" y="48642"/>
                  <a:pt x="46518" y="58365"/>
                </a:cubicBezTo>
                <a:cubicBezTo>
                  <a:pt x="47340" y="63912"/>
                  <a:pt x="48070" y="68865"/>
                  <a:pt x="43574" y="73019"/>
                </a:cubicBezTo>
                <a:cubicBezTo>
                  <a:pt x="32070" y="83633"/>
                  <a:pt x="13992" y="82514"/>
                  <a:pt x="4268" y="96529"/>
                </a:cubicBezTo>
                <a:cubicBezTo>
                  <a:pt x="183" y="102441"/>
                  <a:pt x="0" y="108855"/>
                  <a:pt x="2009" y="115565"/>
                </a:cubicBezTo>
                <a:cubicBezTo>
                  <a:pt x="2579" y="117528"/>
                  <a:pt x="3538" y="119697"/>
                  <a:pt x="4291" y="121888"/>
                </a:cubicBezTo>
                <a:lnTo>
                  <a:pt x="72927" y="121888"/>
                </a:lnTo>
                <a:cubicBezTo>
                  <a:pt x="74936" y="121888"/>
                  <a:pt x="76579" y="120244"/>
                  <a:pt x="76579" y="118259"/>
                </a:cubicBezTo>
                <a:lnTo>
                  <a:pt x="76579" y="47340"/>
                </a:lnTo>
                <a:lnTo>
                  <a:pt x="76579" y="24675"/>
                </a:lnTo>
                <a:lnTo>
                  <a:pt x="76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rot="10145167">
            <a:off x="4437714" y="-1703206"/>
            <a:ext cx="4908668" cy="4859080"/>
          </a:xfrm>
          <a:custGeom>
            <a:avLst/>
            <a:gdLst/>
            <a:ahLst/>
            <a:cxnLst/>
            <a:rect l="l" t="t" r="r" b="b"/>
            <a:pathLst>
              <a:path w="94931" h="93972" extrusionOk="0">
                <a:moveTo>
                  <a:pt x="0" y="0"/>
                </a:moveTo>
                <a:lnTo>
                  <a:pt x="0" y="90343"/>
                </a:lnTo>
                <a:cubicBezTo>
                  <a:pt x="0" y="92328"/>
                  <a:pt x="1644" y="93972"/>
                  <a:pt x="3652" y="93972"/>
                </a:cubicBezTo>
                <a:lnTo>
                  <a:pt x="93356" y="93972"/>
                </a:lnTo>
                <a:cubicBezTo>
                  <a:pt x="93333" y="93903"/>
                  <a:pt x="93310" y="93835"/>
                  <a:pt x="93287" y="93766"/>
                </a:cubicBezTo>
                <a:cubicBezTo>
                  <a:pt x="91667" y="88151"/>
                  <a:pt x="94931" y="82148"/>
                  <a:pt x="93926" y="76625"/>
                </a:cubicBezTo>
                <a:cubicBezTo>
                  <a:pt x="92808" y="70599"/>
                  <a:pt x="88015" y="66079"/>
                  <a:pt x="83062" y="62907"/>
                </a:cubicBezTo>
                <a:cubicBezTo>
                  <a:pt x="77529" y="59358"/>
                  <a:pt x="71634" y="58439"/>
                  <a:pt x="65587" y="58439"/>
                </a:cubicBezTo>
                <a:cubicBezTo>
                  <a:pt x="59099" y="58439"/>
                  <a:pt x="52437" y="59497"/>
                  <a:pt x="45859" y="59497"/>
                </a:cubicBezTo>
                <a:cubicBezTo>
                  <a:pt x="41851" y="59497"/>
                  <a:pt x="37874" y="59104"/>
                  <a:pt x="33987" y="57839"/>
                </a:cubicBezTo>
                <a:cubicBezTo>
                  <a:pt x="15362" y="51768"/>
                  <a:pt x="16937" y="34832"/>
                  <a:pt x="12189" y="18991"/>
                </a:cubicBezTo>
                <a:cubicBezTo>
                  <a:pt x="10021" y="11732"/>
                  <a:pt x="5729" y="495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rot="7140305" flipH="1">
            <a:off x="-1080358" y="1989823"/>
            <a:ext cx="2047022" cy="3500714"/>
          </a:xfrm>
          <a:custGeom>
            <a:avLst/>
            <a:gdLst/>
            <a:ahLst/>
            <a:cxnLst/>
            <a:rect l="l" t="t" r="r" b="b"/>
            <a:pathLst>
              <a:path w="50947" h="87127" extrusionOk="0">
                <a:moveTo>
                  <a:pt x="579" y="1"/>
                </a:moveTo>
                <a:lnTo>
                  <a:pt x="1" y="59"/>
                </a:lnTo>
                <a:cubicBezTo>
                  <a:pt x="59" y="622"/>
                  <a:pt x="145" y="1229"/>
                  <a:pt x="261" y="1822"/>
                </a:cubicBezTo>
                <a:lnTo>
                  <a:pt x="839" y="1706"/>
                </a:lnTo>
                <a:cubicBezTo>
                  <a:pt x="723" y="1128"/>
                  <a:pt x="637" y="550"/>
                  <a:pt x="579" y="1"/>
                </a:cubicBezTo>
                <a:close/>
                <a:moveTo>
                  <a:pt x="1243" y="3396"/>
                </a:moveTo>
                <a:lnTo>
                  <a:pt x="680" y="3555"/>
                </a:lnTo>
                <a:cubicBezTo>
                  <a:pt x="839" y="4104"/>
                  <a:pt x="1027" y="4682"/>
                  <a:pt x="1229" y="5246"/>
                </a:cubicBezTo>
                <a:lnTo>
                  <a:pt x="1778" y="5044"/>
                </a:lnTo>
                <a:cubicBezTo>
                  <a:pt x="1576" y="4495"/>
                  <a:pt x="1402" y="3931"/>
                  <a:pt x="1243" y="3396"/>
                </a:cubicBezTo>
                <a:close/>
                <a:moveTo>
                  <a:pt x="2428" y="6662"/>
                </a:moveTo>
                <a:lnTo>
                  <a:pt x="1879" y="6893"/>
                </a:lnTo>
                <a:cubicBezTo>
                  <a:pt x="2110" y="7428"/>
                  <a:pt x="2370" y="7962"/>
                  <a:pt x="2645" y="8497"/>
                </a:cubicBezTo>
                <a:lnTo>
                  <a:pt x="3165" y="8237"/>
                </a:lnTo>
                <a:cubicBezTo>
                  <a:pt x="2905" y="7702"/>
                  <a:pt x="2645" y="7182"/>
                  <a:pt x="2428" y="6662"/>
                </a:cubicBezTo>
                <a:close/>
                <a:moveTo>
                  <a:pt x="30216" y="8717"/>
                </a:moveTo>
                <a:cubicBezTo>
                  <a:pt x="29886" y="8717"/>
                  <a:pt x="29549" y="8746"/>
                  <a:pt x="29216" y="8800"/>
                </a:cubicBezTo>
                <a:lnTo>
                  <a:pt x="29303" y="9378"/>
                </a:lnTo>
                <a:cubicBezTo>
                  <a:pt x="29603" y="9326"/>
                  <a:pt x="29899" y="9300"/>
                  <a:pt x="30187" y="9300"/>
                </a:cubicBezTo>
                <a:cubicBezTo>
                  <a:pt x="30454" y="9300"/>
                  <a:pt x="30714" y="9322"/>
                  <a:pt x="30964" y="9364"/>
                </a:cubicBezTo>
                <a:lnTo>
                  <a:pt x="31051" y="8786"/>
                </a:lnTo>
                <a:cubicBezTo>
                  <a:pt x="30783" y="8739"/>
                  <a:pt x="30502" y="8717"/>
                  <a:pt x="30216" y="8717"/>
                </a:cubicBezTo>
                <a:close/>
                <a:moveTo>
                  <a:pt x="27468" y="9349"/>
                </a:moveTo>
                <a:cubicBezTo>
                  <a:pt x="26933" y="9580"/>
                  <a:pt x="26413" y="9884"/>
                  <a:pt x="25893" y="10260"/>
                </a:cubicBezTo>
                <a:lnTo>
                  <a:pt x="26240" y="10736"/>
                </a:lnTo>
                <a:cubicBezTo>
                  <a:pt x="26716" y="10390"/>
                  <a:pt x="27208" y="10101"/>
                  <a:pt x="27713" y="9884"/>
                </a:cubicBezTo>
                <a:lnTo>
                  <a:pt x="27468" y="9349"/>
                </a:lnTo>
                <a:close/>
                <a:moveTo>
                  <a:pt x="32799" y="9450"/>
                </a:moveTo>
                <a:lnTo>
                  <a:pt x="32467" y="9942"/>
                </a:lnTo>
                <a:cubicBezTo>
                  <a:pt x="32929" y="10245"/>
                  <a:pt x="33291" y="10650"/>
                  <a:pt x="33536" y="11127"/>
                </a:cubicBezTo>
                <a:lnTo>
                  <a:pt x="34056" y="10852"/>
                </a:lnTo>
                <a:cubicBezTo>
                  <a:pt x="33767" y="10288"/>
                  <a:pt x="33334" y="9812"/>
                  <a:pt x="32799" y="9450"/>
                </a:cubicBezTo>
                <a:close/>
                <a:moveTo>
                  <a:pt x="4003" y="9754"/>
                </a:moveTo>
                <a:lnTo>
                  <a:pt x="3497" y="10057"/>
                </a:lnTo>
                <a:cubicBezTo>
                  <a:pt x="3786" y="10563"/>
                  <a:pt x="4104" y="11069"/>
                  <a:pt x="4437" y="11560"/>
                </a:cubicBezTo>
                <a:lnTo>
                  <a:pt x="4928" y="11228"/>
                </a:lnTo>
                <a:cubicBezTo>
                  <a:pt x="4596" y="10751"/>
                  <a:pt x="4292" y="10245"/>
                  <a:pt x="4003" y="9754"/>
                </a:cubicBezTo>
                <a:close/>
                <a:moveTo>
                  <a:pt x="24535" y="11430"/>
                </a:moveTo>
                <a:cubicBezTo>
                  <a:pt x="24289" y="11676"/>
                  <a:pt x="24058" y="11921"/>
                  <a:pt x="23827" y="12196"/>
                </a:cubicBezTo>
                <a:cubicBezTo>
                  <a:pt x="23668" y="12384"/>
                  <a:pt x="23509" y="12586"/>
                  <a:pt x="23350" y="12774"/>
                </a:cubicBezTo>
                <a:lnTo>
                  <a:pt x="23812" y="13149"/>
                </a:lnTo>
                <a:cubicBezTo>
                  <a:pt x="23971" y="12947"/>
                  <a:pt x="24116" y="12759"/>
                  <a:pt x="24275" y="12571"/>
                </a:cubicBezTo>
                <a:cubicBezTo>
                  <a:pt x="24491" y="12311"/>
                  <a:pt x="24723" y="12066"/>
                  <a:pt x="24954" y="11849"/>
                </a:cubicBezTo>
                <a:lnTo>
                  <a:pt x="24535" y="11430"/>
                </a:lnTo>
                <a:close/>
                <a:moveTo>
                  <a:pt x="5925" y="12658"/>
                </a:moveTo>
                <a:lnTo>
                  <a:pt x="5448" y="13005"/>
                </a:lnTo>
                <a:cubicBezTo>
                  <a:pt x="5809" y="13482"/>
                  <a:pt x="6170" y="13944"/>
                  <a:pt x="6546" y="14406"/>
                </a:cubicBezTo>
                <a:lnTo>
                  <a:pt x="7008" y="14031"/>
                </a:lnTo>
                <a:cubicBezTo>
                  <a:pt x="6633" y="13583"/>
                  <a:pt x="6272" y="13120"/>
                  <a:pt x="5925" y="12658"/>
                </a:cubicBezTo>
                <a:close/>
                <a:moveTo>
                  <a:pt x="33897" y="12687"/>
                </a:moveTo>
                <a:lnTo>
                  <a:pt x="33897" y="12745"/>
                </a:lnTo>
                <a:cubicBezTo>
                  <a:pt x="33897" y="13236"/>
                  <a:pt x="33811" y="13771"/>
                  <a:pt x="33637" y="14320"/>
                </a:cubicBezTo>
                <a:lnTo>
                  <a:pt x="34186" y="14508"/>
                </a:lnTo>
                <a:cubicBezTo>
                  <a:pt x="34389" y="13901"/>
                  <a:pt x="34490" y="13308"/>
                  <a:pt x="34490" y="12745"/>
                </a:cubicBezTo>
                <a:lnTo>
                  <a:pt x="34490" y="12687"/>
                </a:lnTo>
                <a:close/>
                <a:moveTo>
                  <a:pt x="22310" y="14219"/>
                </a:moveTo>
                <a:cubicBezTo>
                  <a:pt x="21977" y="14724"/>
                  <a:pt x="21659" y="15244"/>
                  <a:pt x="21399" y="15750"/>
                </a:cubicBezTo>
                <a:lnTo>
                  <a:pt x="21905" y="16025"/>
                </a:lnTo>
                <a:cubicBezTo>
                  <a:pt x="22180" y="15533"/>
                  <a:pt x="22469" y="15028"/>
                  <a:pt x="22801" y="14551"/>
                </a:cubicBezTo>
                <a:lnTo>
                  <a:pt x="22310" y="14219"/>
                </a:lnTo>
                <a:close/>
                <a:moveTo>
                  <a:pt x="8150" y="15331"/>
                </a:moveTo>
                <a:lnTo>
                  <a:pt x="7731" y="15736"/>
                </a:lnTo>
                <a:cubicBezTo>
                  <a:pt x="8135" y="16169"/>
                  <a:pt x="8554" y="16588"/>
                  <a:pt x="8973" y="16993"/>
                </a:cubicBezTo>
                <a:lnTo>
                  <a:pt x="9378" y="16574"/>
                </a:lnTo>
                <a:cubicBezTo>
                  <a:pt x="8959" y="16169"/>
                  <a:pt x="8554" y="15765"/>
                  <a:pt x="8150" y="15331"/>
                </a:cubicBezTo>
                <a:close/>
                <a:moveTo>
                  <a:pt x="32929" y="15851"/>
                </a:moveTo>
                <a:cubicBezTo>
                  <a:pt x="32655" y="16328"/>
                  <a:pt x="32337" y="16790"/>
                  <a:pt x="31961" y="17267"/>
                </a:cubicBezTo>
                <a:lnTo>
                  <a:pt x="32409" y="17628"/>
                </a:lnTo>
                <a:cubicBezTo>
                  <a:pt x="32814" y="17137"/>
                  <a:pt x="33161" y="16646"/>
                  <a:pt x="33435" y="16155"/>
                </a:cubicBezTo>
                <a:lnTo>
                  <a:pt x="32929" y="15851"/>
                </a:lnTo>
                <a:close/>
                <a:moveTo>
                  <a:pt x="20634" y="17368"/>
                </a:moveTo>
                <a:cubicBezTo>
                  <a:pt x="20402" y="17932"/>
                  <a:pt x="20215" y="18495"/>
                  <a:pt x="20056" y="19059"/>
                </a:cubicBezTo>
                <a:lnTo>
                  <a:pt x="20634" y="19218"/>
                </a:lnTo>
                <a:cubicBezTo>
                  <a:pt x="20778" y="18683"/>
                  <a:pt x="20966" y="18134"/>
                  <a:pt x="21183" y="17585"/>
                </a:cubicBezTo>
                <a:lnTo>
                  <a:pt x="20634" y="17368"/>
                </a:lnTo>
                <a:close/>
                <a:moveTo>
                  <a:pt x="10678" y="17730"/>
                </a:moveTo>
                <a:lnTo>
                  <a:pt x="10303" y="18177"/>
                </a:lnTo>
                <a:cubicBezTo>
                  <a:pt x="10751" y="18568"/>
                  <a:pt x="11227" y="18929"/>
                  <a:pt x="11704" y="19276"/>
                </a:cubicBezTo>
                <a:lnTo>
                  <a:pt x="12037" y="18799"/>
                </a:lnTo>
                <a:cubicBezTo>
                  <a:pt x="11589" y="18466"/>
                  <a:pt x="11126" y="18105"/>
                  <a:pt x="10678" y="17730"/>
                </a:cubicBezTo>
                <a:close/>
                <a:moveTo>
                  <a:pt x="30791" y="18539"/>
                </a:moveTo>
                <a:cubicBezTo>
                  <a:pt x="30386" y="18958"/>
                  <a:pt x="29953" y="19333"/>
                  <a:pt x="29505" y="19680"/>
                </a:cubicBezTo>
                <a:lnTo>
                  <a:pt x="29881" y="20143"/>
                </a:lnTo>
                <a:cubicBezTo>
                  <a:pt x="30329" y="19781"/>
                  <a:pt x="30776" y="19391"/>
                  <a:pt x="31210" y="18958"/>
                </a:cubicBezTo>
                <a:lnTo>
                  <a:pt x="30791" y="18539"/>
                </a:lnTo>
                <a:close/>
                <a:moveTo>
                  <a:pt x="13481" y="19767"/>
                </a:moveTo>
                <a:lnTo>
                  <a:pt x="13164" y="20273"/>
                </a:lnTo>
                <a:cubicBezTo>
                  <a:pt x="13684" y="20590"/>
                  <a:pt x="14204" y="20879"/>
                  <a:pt x="14724" y="21154"/>
                </a:cubicBezTo>
                <a:lnTo>
                  <a:pt x="14984" y="20634"/>
                </a:lnTo>
                <a:cubicBezTo>
                  <a:pt x="14478" y="20374"/>
                  <a:pt x="13973" y="20085"/>
                  <a:pt x="13481" y="19767"/>
                </a:cubicBezTo>
                <a:close/>
                <a:moveTo>
                  <a:pt x="28103" y="20677"/>
                </a:moveTo>
                <a:cubicBezTo>
                  <a:pt x="27612" y="20981"/>
                  <a:pt x="27092" y="21241"/>
                  <a:pt x="26586" y="21472"/>
                </a:cubicBezTo>
                <a:lnTo>
                  <a:pt x="26818" y="22006"/>
                </a:lnTo>
                <a:cubicBezTo>
                  <a:pt x="27352" y="21775"/>
                  <a:pt x="27901" y="21486"/>
                  <a:pt x="28407" y="21168"/>
                </a:cubicBezTo>
                <a:lnTo>
                  <a:pt x="28103" y="20677"/>
                </a:lnTo>
                <a:close/>
                <a:moveTo>
                  <a:pt x="16559" y="21342"/>
                </a:moveTo>
                <a:lnTo>
                  <a:pt x="16342" y="21891"/>
                </a:lnTo>
                <a:cubicBezTo>
                  <a:pt x="16906" y="22122"/>
                  <a:pt x="17469" y="22310"/>
                  <a:pt x="18033" y="22469"/>
                </a:cubicBezTo>
                <a:lnTo>
                  <a:pt x="18192" y="21905"/>
                </a:lnTo>
                <a:cubicBezTo>
                  <a:pt x="17657" y="21746"/>
                  <a:pt x="17108" y="21558"/>
                  <a:pt x="16559" y="21342"/>
                </a:cubicBezTo>
                <a:close/>
                <a:moveTo>
                  <a:pt x="24968" y="22035"/>
                </a:moveTo>
                <a:cubicBezTo>
                  <a:pt x="24419" y="22180"/>
                  <a:pt x="23856" y="22295"/>
                  <a:pt x="23292" y="22368"/>
                </a:cubicBezTo>
                <a:lnTo>
                  <a:pt x="23364" y="22946"/>
                </a:lnTo>
                <a:cubicBezTo>
                  <a:pt x="23957" y="22873"/>
                  <a:pt x="24549" y="22758"/>
                  <a:pt x="25127" y="22599"/>
                </a:cubicBezTo>
                <a:lnTo>
                  <a:pt x="24968" y="22035"/>
                </a:lnTo>
                <a:close/>
                <a:moveTo>
                  <a:pt x="19709" y="20822"/>
                </a:moveTo>
                <a:cubicBezTo>
                  <a:pt x="19637" y="21356"/>
                  <a:pt x="19593" y="21891"/>
                  <a:pt x="19593" y="22397"/>
                </a:cubicBezTo>
                <a:cubicBezTo>
                  <a:pt x="19593" y="22469"/>
                  <a:pt x="19608" y="22541"/>
                  <a:pt x="19608" y="22628"/>
                </a:cubicBezTo>
                <a:lnTo>
                  <a:pt x="19810" y="22613"/>
                </a:lnTo>
                <a:lnTo>
                  <a:pt x="19781" y="22859"/>
                </a:lnTo>
                <a:cubicBezTo>
                  <a:pt x="20373" y="22960"/>
                  <a:pt x="20980" y="23018"/>
                  <a:pt x="21558" y="23032"/>
                </a:cubicBezTo>
                <a:lnTo>
                  <a:pt x="21573" y="22440"/>
                </a:lnTo>
                <a:cubicBezTo>
                  <a:pt x="21125" y="22425"/>
                  <a:pt x="20648" y="22382"/>
                  <a:pt x="20186" y="22324"/>
                </a:cubicBezTo>
                <a:cubicBezTo>
                  <a:pt x="20186" y="21862"/>
                  <a:pt x="20229" y="21385"/>
                  <a:pt x="20287" y="20908"/>
                </a:cubicBezTo>
                <a:lnTo>
                  <a:pt x="19709" y="20822"/>
                </a:lnTo>
                <a:close/>
                <a:moveTo>
                  <a:pt x="20359" y="24304"/>
                </a:moveTo>
                <a:lnTo>
                  <a:pt x="19781" y="24419"/>
                </a:lnTo>
                <a:cubicBezTo>
                  <a:pt x="19897" y="25012"/>
                  <a:pt x="20056" y="25590"/>
                  <a:pt x="20258" y="26153"/>
                </a:cubicBezTo>
                <a:lnTo>
                  <a:pt x="20807" y="25951"/>
                </a:lnTo>
                <a:cubicBezTo>
                  <a:pt x="20619" y="25416"/>
                  <a:pt x="20460" y="24867"/>
                  <a:pt x="20359" y="24304"/>
                </a:cubicBezTo>
                <a:close/>
                <a:moveTo>
                  <a:pt x="21529" y="27497"/>
                </a:moveTo>
                <a:lnTo>
                  <a:pt x="21024" y="27786"/>
                </a:lnTo>
                <a:cubicBezTo>
                  <a:pt x="21313" y="28306"/>
                  <a:pt x="21659" y="28797"/>
                  <a:pt x="22050" y="29274"/>
                </a:cubicBezTo>
                <a:lnTo>
                  <a:pt x="22497" y="28898"/>
                </a:lnTo>
                <a:cubicBezTo>
                  <a:pt x="22136" y="28451"/>
                  <a:pt x="21804" y="27988"/>
                  <a:pt x="21529" y="27497"/>
                </a:cubicBezTo>
                <a:close/>
                <a:moveTo>
                  <a:pt x="23682" y="30141"/>
                </a:moveTo>
                <a:lnTo>
                  <a:pt x="23278" y="30575"/>
                </a:lnTo>
                <a:cubicBezTo>
                  <a:pt x="23711" y="30965"/>
                  <a:pt x="24173" y="31355"/>
                  <a:pt x="24679" y="31702"/>
                </a:cubicBezTo>
                <a:lnTo>
                  <a:pt x="25011" y="31210"/>
                </a:lnTo>
                <a:cubicBezTo>
                  <a:pt x="24535" y="30878"/>
                  <a:pt x="24087" y="30517"/>
                  <a:pt x="23682" y="30141"/>
                </a:cubicBezTo>
                <a:close/>
                <a:moveTo>
                  <a:pt x="26485" y="32121"/>
                </a:moveTo>
                <a:lnTo>
                  <a:pt x="26196" y="32641"/>
                </a:lnTo>
                <a:cubicBezTo>
                  <a:pt x="26601" y="32857"/>
                  <a:pt x="27020" y="33060"/>
                  <a:pt x="27453" y="33248"/>
                </a:cubicBezTo>
                <a:cubicBezTo>
                  <a:pt x="27569" y="33305"/>
                  <a:pt x="27684" y="33363"/>
                  <a:pt x="27815" y="33406"/>
                </a:cubicBezTo>
                <a:lnTo>
                  <a:pt x="28046" y="32872"/>
                </a:lnTo>
                <a:cubicBezTo>
                  <a:pt x="27930" y="32814"/>
                  <a:pt x="27815" y="32771"/>
                  <a:pt x="27684" y="32713"/>
                </a:cubicBezTo>
                <a:cubicBezTo>
                  <a:pt x="27280" y="32525"/>
                  <a:pt x="26861" y="32323"/>
                  <a:pt x="26485" y="32121"/>
                </a:cubicBezTo>
                <a:close/>
                <a:moveTo>
                  <a:pt x="29664" y="33536"/>
                </a:moveTo>
                <a:lnTo>
                  <a:pt x="29447" y="34086"/>
                </a:lnTo>
                <a:cubicBezTo>
                  <a:pt x="29953" y="34288"/>
                  <a:pt x="30488" y="34490"/>
                  <a:pt x="31094" y="34707"/>
                </a:cubicBezTo>
                <a:lnTo>
                  <a:pt x="31297" y="34158"/>
                </a:lnTo>
                <a:cubicBezTo>
                  <a:pt x="30690" y="33941"/>
                  <a:pt x="30155" y="33739"/>
                  <a:pt x="29664" y="33536"/>
                </a:cubicBezTo>
                <a:close/>
                <a:moveTo>
                  <a:pt x="32944" y="34750"/>
                </a:moveTo>
                <a:lnTo>
                  <a:pt x="32756" y="35299"/>
                </a:lnTo>
                <a:lnTo>
                  <a:pt x="33319" y="35502"/>
                </a:lnTo>
                <a:cubicBezTo>
                  <a:pt x="33681" y="35632"/>
                  <a:pt x="34042" y="35762"/>
                  <a:pt x="34403" y="35892"/>
                </a:cubicBezTo>
                <a:lnTo>
                  <a:pt x="34605" y="35328"/>
                </a:lnTo>
                <a:cubicBezTo>
                  <a:pt x="34244" y="35198"/>
                  <a:pt x="33883" y="35083"/>
                  <a:pt x="33522" y="34952"/>
                </a:cubicBezTo>
                <a:lnTo>
                  <a:pt x="32944" y="34750"/>
                </a:lnTo>
                <a:close/>
                <a:moveTo>
                  <a:pt x="36267" y="35935"/>
                </a:moveTo>
                <a:lnTo>
                  <a:pt x="36050" y="36484"/>
                </a:lnTo>
                <a:cubicBezTo>
                  <a:pt x="36657" y="36701"/>
                  <a:pt x="37192" y="36917"/>
                  <a:pt x="37683" y="37120"/>
                </a:cubicBezTo>
                <a:lnTo>
                  <a:pt x="37914" y="36571"/>
                </a:lnTo>
                <a:cubicBezTo>
                  <a:pt x="37408" y="36368"/>
                  <a:pt x="36859" y="36152"/>
                  <a:pt x="36267" y="35935"/>
                </a:cubicBezTo>
                <a:close/>
                <a:moveTo>
                  <a:pt x="39532" y="37279"/>
                </a:moveTo>
                <a:lnTo>
                  <a:pt x="39287" y="37813"/>
                </a:lnTo>
                <a:cubicBezTo>
                  <a:pt x="39836" y="38059"/>
                  <a:pt x="40356" y="38319"/>
                  <a:pt x="40833" y="38594"/>
                </a:cubicBezTo>
                <a:lnTo>
                  <a:pt x="41122" y="38073"/>
                </a:lnTo>
                <a:cubicBezTo>
                  <a:pt x="40630" y="37799"/>
                  <a:pt x="40096" y="37539"/>
                  <a:pt x="39532" y="37279"/>
                </a:cubicBezTo>
                <a:close/>
                <a:moveTo>
                  <a:pt x="42639" y="38984"/>
                </a:moveTo>
                <a:lnTo>
                  <a:pt x="42321" y="39475"/>
                </a:lnTo>
                <a:cubicBezTo>
                  <a:pt x="42812" y="39807"/>
                  <a:pt x="43275" y="40140"/>
                  <a:pt x="43722" y="40501"/>
                </a:cubicBezTo>
                <a:lnTo>
                  <a:pt x="44084" y="40038"/>
                </a:lnTo>
                <a:cubicBezTo>
                  <a:pt x="43636" y="39677"/>
                  <a:pt x="43145" y="39316"/>
                  <a:pt x="42639" y="38984"/>
                </a:cubicBezTo>
                <a:close/>
                <a:moveTo>
                  <a:pt x="45413" y="41238"/>
                </a:moveTo>
                <a:lnTo>
                  <a:pt x="44994" y="41657"/>
                </a:lnTo>
                <a:cubicBezTo>
                  <a:pt x="45399" y="42061"/>
                  <a:pt x="45789" y="42495"/>
                  <a:pt x="46135" y="42943"/>
                </a:cubicBezTo>
                <a:lnTo>
                  <a:pt x="46598" y="42567"/>
                </a:lnTo>
                <a:cubicBezTo>
                  <a:pt x="46237" y="42105"/>
                  <a:pt x="45832" y="41657"/>
                  <a:pt x="45413" y="41238"/>
                </a:cubicBezTo>
                <a:close/>
                <a:moveTo>
                  <a:pt x="47624" y="44026"/>
                </a:moveTo>
                <a:lnTo>
                  <a:pt x="47132" y="44344"/>
                </a:lnTo>
                <a:cubicBezTo>
                  <a:pt x="47291" y="44604"/>
                  <a:pt x="47450" y="44879"/>
                  <a:pt x="47609" y="45153"/>
                </a:cubicBezTo>
                <a:cubicBezTo>
                  <a:pt x="47739" y="45384"/>
                  <a:pt x="47855" y="45616"/>
                  <a:pt x="47970" y="45847"/>
                </a:cubicBezTo>
                <a:lnTo>
                  <a:pt x="48505" y="45587"/>
                </a:lnTo>
                <a:cubicBezTo>
                  <a:pt x="48375" y="45341"/>
                  <a:pt x="48259" y="45110"/>
                  <a:pt x="48129" y="44864"/>
                </a:cubicBezTo>
                <a:cubicBezTo>
                  <a:pt x="47970" y="44590"/>
                  <a:pt x="47797" y="44301"/>
                  <a:pt x="47624" y="44026"/>
                </a:cubicBezTo>
                <a:close/>
                <a:moveTo>
                  <a:pt x="49242" y="47205"/>
                </a:moveTo>
                <a:lnTo>
                  <a:pt x="48693" y="47436"/>
                </a:lnTo>
                <a:cubicBezTo>
                  <a:pt x="48910" y="47956"/>
                  <a:pt x="49097" y="48505"/>
                  <a:pt x="49271" y="49054"/>
                </a:cubicBezTo>
                <a:lnTo>
                  <a:pt x="49834" y="48881"/>
                </a:lnTo>
                <a:cubicBezTo>
                  <a:pt x="49661" y="48318"/>
                  <a:pt x="49459" y="47754"/>
                  <a:pt x="49242" y="47205"/>
                </a:cubicBezTo>
                <a:close/>
                <a:moveTo>
                  <a:pt x="50311" y="50600"/>
                </a:moveTo>
                <a:lnTo>
                  <a:pt x="49733" y="50730"/>
                </a:lnTo>
                <a:cubicBezTo>
                  <a:pt x="49878" y="51294"/>
                  <a:pt x="49979" y="51872"/>
                  <a:pt x="50080" y="52435"/>
                </a:cubicBezTo>
                <a:lnTo>
                  <a:pt x="50658" y="52349"/>
                </a:lnTo>
                <a:cubicBezTo>
                  <a:pt x="50557" y="51756"/>
                  <a:pt x="50441" y="51178"/>
                  <a:pt x="50311" y="50600"/>
                </a:cubicBezTo>
                <a:close/>
                <a:moveTo>
                  <a:pt x="50875" y="54111"/>
                </a:moveTo>
                <a:lnTo>
                  <a:pt x="50282" y="54155"/>
                </a:lnTo>
                <a:cubicBezTo>
                  <a:pt x="50340" y="54733"/>
                  <a:pt x="50354" y="55311"/>
                  <a:pt x="50369" y="55889"/>
                </a:cubicBezTo>
                <a:lnTo>
                  <a:pt x="50947" y="55889"/>
                </a:lnTo>
                <a:cubicBezTo>
                  <a:pt x="50947" y="55296"/>
                  <a:pt x="50918" y="54704"/>
                  <a:pt x="50875" y="54111"/>
                </a:cubicBezTo>
                <a:close/>
                <a:moveTo>
                  <a:pt x="50311" y="57623"/>
                </a:moveTo>
                <a:cubicBezTo>
                  <a:pt x="50268" y="58200"/>
                  <a:pt x="50210" y="58778"/>
                  <a:pt x="50109" y="59342"/>
                </a:cubicBezTo>
                <a:lnTo>
                  <a:pt x="50701" y="59429"/>
                </a:lnTo>
                <a:cubicBezTo>
                  <a:pt x="50788" y="58851"/>
                  <a:pt x="50860" y="58258"/>
                  <a:pt x="50889" y="57666"/>
                </a:cubicBezTo>
                <a:lnTo>
                  <a:pt x="50311" y="57623"/>
                </a:lnTo>
                <a:close/>
                <a:moveTo>
                  <a:pt x="49776" y="61032"/>
                </a:moveTo>
                <a:cubicBezTo>
                  <a:pt x="49632" y="61610"/>
                  <a:pt x="49473" y="62159"/>
                  <a:pt x="49285" y="62694"/>
                </a:cubicBezTo>
                <a:lnTo>
                  <a:pt x="49834" y="62896"/>
                </a:lnTo>
                <a:cubicBezTo>
                  <a:pt x="50022" y="62333"/>
                  <a:pt x="50195" y="61769"/>
                  <a:pt x="50340" y="61177"/>
                </a:cubicBezTo>
                <a:lnTo>
                  <a:pt x="49776" y="61032"/>
                </a:lnTo>
                <a:close/>
                <a:moveTo>
                  <a:pt x="48621" y="64298"/>
                </a:moveTo>
                <a:cubicBezTo>
                  <a:pt x="48375" y="64818"/>
                  <a:pt x="48100" y="65324"/>
                  <a:pt x="47811" y="65815"/>
                </a:cubicBezTo>
                <a:lnTo>
                  <a:pt x="48303" y="66118"/>
                </a:lnTo>
                <a:cubicBezTo>
                  <a:pt x="48621" y="65613"/>
                  <a:pt x="48895" y="65093"/>
                  <a:pt x="49155" y="64543"/>
                </a:cubicBezTo>
                <a:lnTo>
                  <a:pt x="48621" y="64298"/>
                </a:lnTo>
                <a:close/>
                <a:moveTo>
                  <a:pt x="46815" y="67216"/>
                </a:moveTo>
                <a:lnTo>
                  <a:pt x="46742" y="67318"/>
                </a:lnTo>
                <a:cubicBezTo>
                  <a:pt x="46424" y="67722"/>
                  <a:pt x="46063" y="68112"/>
                  <a:pt x="45673" y="68517"/>
                </a:cubicBezTo>
                <a:lnTo>
                  <a:pt x="46092" y="68921"/>
                </a:lnTo>
                <a:cubicBezTo>
                  <a:pt x="46511" y="68502"/>
                  <a:pt x="46872" y="68098"/>
                  <a:pt x="47205" y="67679"/>
                </a:cubicBezTo>
                <a:lnTo>
                  <a:pt x="47277" y="67578"/>
                </a:lnTo>
                <a:lnTo>
                  <a:pt x="46815" y="67216"/>
                </a:lnTo>
                <a:close/>
                <a:moveTo>
                  <a:pt x="44416" y="69702"/>
                </a:moveTo>
                <a:cubicBezTo>
                  <a:pt x="44026" y="70048"/>
                  <a:pt x="43607" y="70410"/>
                  <a:pt x="43087" y="70829"/>
                </a:cubicBezTo>
                <a:lnTo>
                  <a:pt x="43462" y="71291"/>
                </a:lnTo>
                <a:cubicBezTo>
                  <a:pt x="43983" y="70858"/>
                  <a:pt x="44402" y="70496"/>
                  <a:pt x="44806" y="70150"/>
                </a:cubicBezTo>
                <a:lnTo>
                  <a:pt x="44416" y="69702"/>
                </a:lnTo>
                <a:close/>
                <a:moveTo>
                  <a:pt x="41714" y="71927"/>
                </a:moveTo>
                <a:cubicBezTo>
                  <a:pt x="41252" y="72288"/>
                  <a:pt x="40789" y="72649"/>
                  <a:pt x="40342" y="73025"/>
                </a:cubicBezTo>
                <a:lnTo>
                  <a:pt x="40717" y="73487"/>
                </a:lnTo>
                <a:cubicBezTo>
                  <a:pt x="41165" y="73112"/>
                  <a:pt x="41627" y="72750"/>
                  <a:pt x="42075" y="72389"/>
                </a:cubicBezTo>
                <a:lnTo>
                  <a:pt x="41714" y="71927"/>
                </a:lnTo>
                <a:close/>
                <a:moveTo>
                  <a:pt x="38998" y="74181"/>
                </a:moveTo>
                <a:cubicBezTo>
                  <a:pt x="38521" y="74600"/>
                  <a:pt x="38102" y="75004"/>
                  <a:pt x="37712" y="75409"/>
                </a:cubicBezTo>
                <a:lnTo>
                  <a:pt x="38145" y="75813"/>
                </a:lnTo>
                <a:cubicBezTo>
                  <a:pt x="38521" y="75423"/>
                  <a:pt x="38926" y="75033"/>
                  <a:pt x="39388" y="74614"/>
                </a:cubicBezTo>
                <a:lnTo>
                  <a:pt x="38998" y="74181"/>
                </a:lnTo>
                <a:close/>
                <a:moveTo>
                  <a:pt x="36556" y="76767"/>
                </a:moveTo>
                <a:cubicBezTo>
                  <a:pt x="36209" y="77186"/>
                  <a:pt x="35877" y="77663"/>
                  <a:pt x="35501" y="78198"/>
                </a:cubicBezTo>
                <a:lnTo>
                  <a:pt x="35978" y="78530"/>
                </a:lnTo>
                <a:cubicBezTo>
                  <a:pt x="36339" y="78010"/>
                  <a:pt x="36686" y="77547"/>
                  <a:pt x="37018" y="77128"/>
                </a:cubicBezTo>
                <a:lnTo>
                  <a:pt x="36556" y="76767"/>
                </a:lnTo>
                <a:close/>
                <a:moveTo>
                  <a:pt x="34504" y="79657"/>
                </a:moveTo>
                <a:cubicBezTo>
                  <a:pt x="34230" y="80076"/>
                  <a:pt x="33955" y="80495"/>
                  <a:pt x="33681" y="80914"/>
                </a:cubicBezTo>
                <a:lnTo>
                  <a:pt x="33551" y="81131"/>
                </a:lnTo>
                <a:lnTo>
                  <a:pt x="34042" y="81448"/>
                </a:lnTo>
                <a:lnTo>
                  <a:pt x="34172" y="81232"/>
                </a:lnTo>
                <a:cubicBezTo>
                  <a:pt x="34446" y="80813"/>
                  <a:pt x="34721" y="80394"/>
                  <a:pt x="34996" y="79975"/>
                </a:cubicBezTo>
                <a:lnTo>
                  <a:pt x="34504" y="79657"/>
                </a:lnTo>
                <a:close/>
                <a:moveTo>
                  <a:pt x="32583" y="82590"/>
                </a:moveTo>
                <a:cubicBezTo>
                  <a:pt x="32221" y="83139"/>
                  <a:pt x="31889" y="83601"/>
                  <a:pt x="31586" y="84035"/>
                </a:cubicBezTo>
                <a:lnTo>
                  <a:pt x="32062" y="84367"/>
                </a:lnTo>
                <a:cubicBezTo>
                  <a:pt x="32380" y="83934"/>
                  <a:pt x="32698" y="83471"/>
                  <a:pt x="33074" y="82922"/>
                </a:cubicBezTo>
                <a:lnTo>
                  <a:pt x="32583" y="82590"/>
                </a:lnTo>
                <a:close/>
                <a:moveTo>
                  <a:pt x="30531" y="85422"/>
                </a:moveTo>
                <a:cubicBezTo>
                  <a:pt x="30141" y="85899"/>
                  <a:pt x="29765" y="86332"/>
                  <a:pt x="29389" y="86722"/>
                </a:cubicBezTo>
                <a:lnTo>
                  <a:pt x="29823" y="87127"/>
                </a:lnTo>
                <a:cubicBezTo>
                  <a:pt x="30213" y="86722"/>
                  <a:pt x="30589" y="86289"/>
                  <a:pt x="30993" y="85783"/>
                </a:cubicBezTo>
                <a:lnTo>
                  <a:pt x="30531" y="854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rot="-9417477">
            <a:off x="8498280" y="465001"/>
            <a:ext cx="2229549" cy="5291024"/>
          </a:xfrm>
          <a:custGeom>
            <a:avLst/>
            <a:gdLst/>
            <a:ahLst/>
            <a:cxnLst/>
            <a:rect l="l" t="t" r="r" b="b"/>
            <a:pathLst>
              <a:path w="59284" h="140689" extrusionOk="0">
                <a:moveTo>
                  <a:pt x="593" y="1"/>
                </a:moveTo>
                <a:lnTo>
                  <a:pt x="1" y="59"/>
                </a:lnTo>
                <a:cubicBezTo>
                  <a:pt x="59" y="651"/>
                  <a:pt x="145" y="1258"/>
                  <a:pt x="247" y="1836"/>
                </a:cubicBezTo>
                <a:lnTo>
                  <a:pt x="825" y="1720"/>
                </a:lnTo>
                <a:cubicBezTo>
                  <a:pt x="723" y="1157"/>
                  <a:pt x="637" y="579"/>
                  <a:pt x="593" y="1"/>
                </a:cubicBezTo>
                <a:close/>
                <a:moveTo>
                  <a:pt x="1229" y="3411"/>
                </a:moveTo>
                <a:lnTo>
                  <a:pt x="666" y="3584"/>
                </a:lnTo>
                <a:cubicBezTo>
                  <a:pt x="839" y="4162"/>
                  <a:pt x="1041" y="4725"/>
                  <a:pt x="1272" y="5275"/>
                </a:cubicBezTo>
                <a:lnTo>
                  <a:pt x="1807" y="5043"/>
                </a:lnTo>
                <a:cubicBezTo>
                  <a:pt x="1590" y="4523"/>
                  <a:pt x="1403" y="3974"/>
                  <a:pt x="1229" y="3411"/>
                </a:cubicBezTo>
                <a:close/>
                <a:moveTo>
                  <a:pt x="2558" y="6618"/>
                </a:moveTo>
                <a:lnTo>
                  <a:pt x="2053" y="6893"/>
                </a:lnTo>
                <a:cubicBezTo>
                  <a:pt x="2342" y="7427"/>
                  <a:pt x="2660" y="7933"/>
                  <a:pt x="3006" y="8424"/>
                </a:cubicBezTo>
                <a:lnTo>
                  <a:pt x="3483" y="8092"/>
                </a:lnTo>
                <a:cubicBezTo>
                  <a:pt x="3151" y="7615"/>
                  <a:pt x="2847" y="7124"/>
                  <a:pt x="2558" y="6618"/>
                </a:cubicBezTo>
                <a:close/>
                <a:moveTo>
                  <a:pt x="4567" y="9436"/>
                </a:moveTo>
                <a:lnTo>
                  <a:pt x="4133" y="9826"/>
                </a:lnTo>
                <a:cubicBezTo>
                  <a:pt x="4523" y="10274"/>
                  <a:pt x="4957" y="10707"/>
                  <a:pt x="5405" y="11097"/>
                </a:cubicBezTo>
                <a:lnTo>
                  <a:pt x="5795" y="10664"/>
                </a:lnTo>
                <a:cubicBezTo>
                  <a:pt x="5361" y="10274"/>
                  <a:pt x="4942" y="9869"/>
                  <a:pt x="4567" y="9436"/>
                </a:cubicBezTo>
                <a:close/>
                <a:moveTo>
                  <a:pt x="7153" y="11733"/>
                </a:moveTo>
                <a:lnTo>
                  <a:pt x="6821" y="12210"/>
                </a:lnTo>
                <a:cubicBezTo>
                  <a:pt x="7312" y="12557"/>
                  <a:pt x="7818" y="12875"/>
                  <a:pt x="8352" y="13164"/>
                </a:cubicBezTo>
                <a:lnTo>
                  <a:pt x="8641" y="12643"/>
                </a:lnTo>
                <a:cubicBezTo>
                  <a:pt x="8121" y="12369"/>
                  <a:pt x="7630" y="12051"/>
                  <a:pt x="7153" y="11733"/>
                </a:cubicBezTo>
                <a:close/>
                <a:moveTo>
                  <a:pt x="10202" y="13409"/>
                </a:moveTo>
                <a:lnTo>
                  <a:pt x="9971" y="13944"/>
                </a:lnTo>
                <a:cubicBezTo>
                  <a:pt x="10520" y="14175"/>
                  <a:pt x="11083" y="14377"/>
                  <a:pt x="11661" y="14565"/>
                </a:cubicBezTo>
                <a:lnTo>
                  <a:pt x="11834" y="14002"/>
                </a:lnTo>
                <a:cubicBezTo>
                  <a:pt x="11271" y="13828"/>
                  <a:pt x="10722" y="13626"/>
                  <a:pt x="10202" y="13409"/>
                </a:cubicBezTo>
                <a:close/>
                <a:moveTo>
                  <a:pt x="36368" y="13973"/>
                </a:moveTo>
                <a:cubicBezTo>
                  <a:pt x="35805" y="13987"/>
                  <a:pt x="35198" y="14002"/>
                  <a:pt x="34591" y="14016"/>
                </a:cubicBezTo>
                <a:lnTo>
                  <a:pt x="34620" y="14608"/>
                </a:lnTo>
                <a:cubicBezTo>
                  <a:pt x="35227" y="14580"/>
                  <a:pt x="35819" y="14565"/>
                  <a:pt x="36368" y="14565"/>
                </a:cubicBezTo>
                <a:lnTo>
                  <a:pt x="36368" y="13973"/>
                </a:lnTo>
                <a:close/>
                <a:moveTo>
                  <a:pt x="38145" y="14002"/>
                </a:moveTo>
                <a:lnTo>
                  <a:pt x="38131" y="14594"/>
                </a:lnTo>
                <a:cubicBezTo>
                  <a:pt x="38723" y="14623"/>
                  <a:pt x="39316" y="14652"/>
                  <a:pt x="39879" y="14710"/>
                </a:cubicBezTo>
                <a:lnTo>
                  <a:pt x="39937" y="14117"/>
                </a:lnTo>
                <a:cubicBezTo>
                  <a:pt x="39359" y="14074"/>
                  <a:pt x="38752" y="14030"/>
                  <a:pt x="38145" y="14002"/>
                </a:cubicBezTo>
                <a:close/>
                <a:moveTo>
                  <a:pt x="32814" y="14117"/>
                </a:moveTo>
                <a:cubicBezTo>
                  <a:pt x="32221" y="14161"/>
                  <a:pt x="31644" y="14204"/>
                  <a:pt x="31051" y="14247"/>
                </a:cubicBezTo>
                <a:lnTo>
                  <a:pt x="31095" y="14840"/>
                </a:lnTo>
                <a:cubicBezTo>
                  <a:pt x="31687" y="14782"/>
                  <a:pt x="32265" y="14738"/>
                  <a:pt x="32857" y="14710"/>
                </a:cubicBezTo>
                <a:lnTo>
                  <a:pt x="32814" y="14117"/>
                </a:lnTo>
                <a:close/>
                <a:moveTo>
                  <a:pt x="29274" y="14406"/>
                </a:moveTo>
                <a:lnTo>
                  <a:pt x="27526" y="14580"/>
                </a:lnTo>
                <a:lnTo>
                  <a:pt x="27569" y="15157"/>
                </a:lnTo>
                <a:lnTo>
                  <a:pt x="29332" y="14999"/>
                </a:lnTo>
                <a:lnTo>
                  <a:pt x="29274" y="14406"/>
                </a:lnTo>
                <a:close/>
                <a:moveTo>
                  <a:pt x="41700" y="14334"/>
                </a:moveTo>
                <a:lnTo>
                  <a:pt x="41613" y="14912"/>
                </a:lnTo>
                <a:cubicBezTo>
                  <a:pt x="42206" y="14999"/>
                  <a:pt x="42783" y="15114"/>
                  <a:pt x="43333" y="15230"/>
                </a:cubicBezTo>
                <a:lnTo>
                  <a:pt x="43463" y="14652"/>
                </a:lnTo>
                <a:cubicBezTo>
                  <a:pt x="42885" y="14536"/>
                  <a:pt x="42307" y="14421"/>
                  <a:pt x="41700" y="14334"/>
                </a:cubicBezTo>
                <a:close/>
                <a:moveTo>
                  <a:pt x="13510" y="14449"/>
                </a:moveTo>
                <a:lnTo>
                  <a:pt x="13395" y="15027"/>
                </a:lnTo>
                <a:cubicBezTo>
                  <a:pt x="13958" y="15157"/>
                  <a:pt x="14551" y="15259"/>
                  <a:pt x="15158" y="15345"/>
                </a:cubicBezTo>
                <a:lnTo>
                  <a:pt x="15230" y="14767"/>
                </a:lnTo>
                <a:cubicBezTo>
                  <a:pt x="14652" y="14681"/>
                  <a:pt x="14074" y="14580"/>
                  <a:pt x="13510" y="14449"/>
                </a:cubicBezTo>
                <a:close/>
                <a:moveTo>
                  <a:pt x="25763" y="14738"/>
                </a:moveTo>
                <a:cubicBezTo>
                  <a:pt x="25171" y="14796"/>
                  <a:pt x="24593" y="14840"/>
                  <a:pt x="24000" y="14883"/>
                </a:cubicBezTo>
                <a:lnTo>
                  <a:pt x="24044" y="15475"/>
                </a:lnTo>
                <a:cubicBezTo>
                  <a:pt x="24636" y="15432"/>
                  <a:pt x="25228" y="15374"/>
                  <a:pt x="25806" y="15331"/>
                </a:cubicBezTo>
                <a:lnTo>
                  <a:pt x="25763" y="14738"/>
                </a:lnTo>
                <a:close/>
                <a:moveTo>
                  <a:pt x="16978" y="14941"/>
                </a:moveTo>
                <a:lnTo>
                  <a:pt x="16935" y="15533"/>
                </a:lnTo>
                <a:cubicBezTo>
                  <a:pt x="17498" y="15576"/>
                  <a:pt x="18105" y="15605"/>
                  <a:pt x="18712" y="15620"/>
                </a:cubicBezTo>
                <a:lnTo>
                  <a:pt x="18726" y="15027"/>
                </a:lnTo>
                <a:cubicBezTo>
                  <a:pt x="18134" y="15013"/>
                  <a:pt x="17542" y="14984"/>
                  <a:pt x="16978" y="14941"/>
                </a:cubicBezTo>
                <a:close/>
                <a:moveTo>
                  <a:pt x="22237" y="14984"/>
                </a:moveTo>
                <a:cubicBezTo>
                  <a:pt x="21631" y="15013"/>
                  <a:pt x="21053" y="15027"/>
                  <a:pt x="20489" y="15042"/>
                </a:cubicBezTo>
                <a:lnTo>
                  <a:pt x="20489" y="15634"/>
                </a:lnTo>
                <a:cubicBezTo>
                  <a:pt x="21067" y="15620"/>
                  <a:pt x="21645" y="15605"/>
                  <a:pt x="22266" y="15576"/>
                </a:cubicBezTo>
                <a:lnTo>
                  <a:pt x="22237" y="14984"/>
                </a:lnTo>
                <a:close/>
                <a:moveTo>
                  <a:pt x="45196" y="15100"/>
                </a:moveTo>
                <a:lnTo>
                  <a:pt x="45023" y="15663"/>
                </a:lnTo>
                <a:cubicBezTo>
                  <a:pt x="45587" y="15837"/>
                  <a:pt x="46150" y="16024"/>
                  <a:pt x="46685" y="16227"/>
                </a:cubicBezTo>
                <a:lnTo>
                  <a:pt x="46887" y="15678"/>
                </a:lnTo>
                <a:cubicBezTo>
                  <a:pt x="46338" y="15461"/>
                  <a:pt x="45774" y="15273"/>
                  <a:pt x="45196" y="15100"/>
                </a:cubicBezTo>
                <a:close/>
                <a:moveTo>
                  <a:pt x="48534" y="16415"/>
                </a:moveTo>
                <a:lnTo>
                  <a:pt x="48274" y="16935"/>
                </a:lnTo>
                <a:cubicBezTo>
                  <a:pt x="48794" y="17195"/>
                  <a:pt x="49314" y="17469"/>
                  <a:pt x="49791" y="17773"/>
                </a:cubicBezTo>
                <a:lnTo>
                  <a:pt x="50109" y="17281"/>
                </a:lnTo>
                <a:cubicBezTo>
                  <a:pt x="49603" y="16964"/>
                  <a:pt x="49069" y="16675"/>
                  <a:pt x="48534" y="16415"/>
                </a:cubicBezTo>
                <a:close/>
                <a:moveTo>
                  <a:pt x="51597" y="18278"/>
                </a:moveTo>
                <a:lnTo>
                  <a:pt x="51236" y="18755"/>
                </a:lnTo>
                <a:cubicBezTo>
                  <a:pt x="51698" y="19102"/>
                  <a:pt x="52161" y="19478"/>
                  <a:pt x="52580" y="19853"/>
                </a:cubicBezTo>
                <a:lnTo>
                  <a:pt x="52984" y="19420"/>
                </a:lnTo>
                <a:cubicBezTo>
                  <a:pt x="52536" y="19015"/>
                  <a:pt x="52074" y="18640"/>
                  <a:pt x="51597" y="18278"/>
                </a:cubicBezTo>
                <a:close/>
                <a:moveTo>
                  <a:pt x="54256" y="20677"/>
                </a:moveTo>
                <a:lnTo>
                  <a:pt x="53822" y="21081"/>
                </a:lnTo>
                <a:cubicBezTo>
                  <a:pt x="54212" y="21500"/>
                  <a:pt x="54588" y="21948"/>
                  <a:pt x="54949" y="22411"/>
                </a:cubicBezTo>
                <a:lnTo>
                  <a:pt x="55412" y="22064"/>
                </a:lnTo>
                <a:cubicBezTo>
                  <a:pt x="55050" y="21587"/>
                  <a:pt x="54660" y="21125"/>
                  <a:pt x="54256" y="20677"/>
                </a:cubicBezTo>
                <a:close/>
                <a:moveTo>
                  <a:pt x="56437" y="23538"/>
                </a:moveTo>
                <a:lnTo>
                  <a:pt x="55932" y="23841"/>
                </a:lnTo>
                <a:cubicBezTo>
                  <a:pt x="56235" y="24332"/>
                  <a:pt x="56524" y="24853"/>
                  <a:pt x="56784" y="25373"/>
                </a:cubicBezTo>
                <a:lnTo>
                  <a:pt x="57319" y="25098"/>
                </a:lnTo>
                <a:cubicBezTo>
                  <a:pt x="57044" y="24564"/>
                  <a:pt x="56755" y="24043"/>
                  <a:pt x="56437" y="23538"/>
                </a:cubicBezTo>
                <a:close/>
                <a:moveTo>
                  <a:pt x="58041" y="26745"/>
                </a:moveTo>
                <a:lnTo>
                  <a:pt x="57492" y="26962"/>
                </a:lnTo>
                <a:cubicBezTo>
                  <a:pt x="57694" y="27497"/>
                  <a:pt x="57882" y="28060"/>
                  <a:pt x="58041" y="28609"/>
                </a:cubicBezTo>
                <a:lnTo>
                  <a:pt x="58605" y="28450"/>
                </a:lnTo>
                <a:cubicBezTo>
                  <a:pt x="58446" y="27887"/>
                  <a:pt x="58258" y="27309"/>
                  <a:pt x="58041" y="26745"/>
                </a:cubicBezTo>
                <a:close/>
                <a:moveTo>
                  <a:pt x="59009" y="30199"/>
                </a:moveTo>
                <a:lnTo>
                  <a:pt x="58431" y="30314"/>
                </a:lnTo>
                <a:cubicBezTo>
                  <a:pt x="58533" y="30878"/>
                  <a:pt x="58605" y="31456"/>
                  <a:pt x="58648" y="32034"/>
                </a:cubicBezTo>
                <a:lnTo>
                  <a:pt x="59226" y="31990"/>
                </a:lnTo>
                <a:cubicBezTo>
                  <a:pt x="59183" y="31398"/>
                  <a:pt x="59110" y="30791"/>
                  <a:pt x="59009" y="30199"/>
                </a:cubicBezTo>
                <a:close/>
                <a:moveTo>
                  <a:pt x="58691" y="33767"/>
                </a:moveTo>
                <a:cubicBezTo>
                  <a:pt x="58677" y="34345"/>
                  <a:pt x="58634" y="34938"/>
                  <a:pt x="58561" y="35501"/>
                </a:cubicBezTo>
                <a:lnTo>
                  <a:pt x="59139" y="35574"/>
                </a:lnTo>
                <a:cubicBezTo>
                  <a:pt x="59212" y="34981"/>
                  <a:pt x="59269" y="34389"/>
                  <a:pt x="59284" y="33782"/>
                </a:cubicBezTo>
                <a:lnTo>
                  <a:pt x="58691" y="33767"/>
                </a:lnTo>
                <a:close/>
                <a:moveTo>
                  <a:pt x="58244" y="37206"/>
                </a:moveTo>
                <a:cubicBezTo>
                  <a:pt x="58113" y="37770"/>
                  <a:pt x="57940" y="38333"/>
                  <a:pt x="57752" y="38868"/>
                </a:cubicBezTo>
                <a:lnTo>
                  <a:pt x="58301" y="39070"/>
                </a:lnTo>
                <a:cubicBezTo>
                  <a:pt x="58504" y="38507"/>
                  <a:pt x="58677" y="37929"/>
                  <a:pt x="58807" y="37351"/>
                </a:cubicBezTo>
                <a:lnTo>
                  <a:pt x="58244" y="37206"/>
                </a:lnTo>
                <a:close/>
                <a:moveTo>
                  <a:pt x="57073" y="40472"/>
                </a:moveTo>
                <a:cubicBezTo>
                  <a:pt x="56828" y="40992"/>
                  <a:pt x="56539" y="41498"/>
                  <a:pt x="56235" y="41989"/>
                </a:cubicBezTo>
                <a:lnTo>
                  <a:pt x="56726" y="42307"/>
                </a:lnTo>
                <a:cubicBezTo>
                  <a:pt x="57044" y="41801"/>
                  <a:pt x="57348" y="41266"/>
                  <a:pt x="57608" y="40732"/>
                </a:cubicBezTo>
                <a:lnTo>
                  <a:pt x="57073" y="40472"/>
                </a:lnTo>
                <a:close/>
                <a:moveTo>
                  <a:pt x="55238" y="43419"/>
                </a:moveTo>
                <a:cubicBezTo>
                  <a:pt x="54877" y="43867"/>
                  <a:pt x="54501" y="44301"/>
                  <a:pt x="54097" y="44720"/>
                </a:cubicBezTo>
                <a:lnTo>
                  <a:pt x="54516" y="45139"/>
                </a:lnTo>
                <a:cubicBezTo>
                  <a:pt x="54935" y="44705"/>
                  <a:pt x="55325" y="44243"/>
                  <a:pt x="55701" y="43780"/>
                </a:cubicBezTo>
                <a:lnTo>
                  <a:pt x="55238" y="43419"/>
                </a:lnTo>
                <a:close/>
                <a:moveTo>
                  <a:pt x="52825" y="45904"/>
                </a:moveTo>
                <a:cubicBezTo>
                  <a:pt x="52392" y="46280"/>
                  <a:pt x="51929" y="46641"/>
                  <a:pt x="51438" y="46974"/>
                </a:cubicBezTo>
                <a:lnTo>
                  <a:pt x="51785" y="47450"/>
                </a:lnTo>
                <a:cubicBezTo>
                  <a:pt x="52276" y="47104"/>
                  <a:pt x="52753" y="46742"/>
                  <a:pt x="53201" y="46352"/>
                </a:cubicBezTo>
                <a:lnTo>
                  <a:pt x="52825" y="45904"/>
                </a:lnTo>
                <a:close/>
                <a:moveTo>
                  <a:pt x="49964" y="47927"/>
                </a:moveTo>
                <a:cubicBezTo>
                  <a:pt x="49459" y="48245"/>
                  <a:pt x="48953" y="48563"/>
                  <a:pt x="48476" y="48881"/>
                </a:cubicBezTo>
                <a:lnTo>
                  <a:pt x="48794" y="49372"/>
                </a:lnTo>
                <a:cubicBezTo>
                  <a:pt x="49271" y="49054"/>
                  <a:pt x="49762" y="48736"/>
                  <a:pt x="50282" y="48418"/>
                </a:cubicBezTo>
                <a:lnTo>
                  <a:pt x="49964" y="47927"/>
                </a:lnTo>
                <a:close/>
                <a:moveTo>
                  <a:pt x="47017" y="49907"/>
                </a:moveTo>
                <a:cubicBezTo>
                  <a:pt x="46526" y="50268"/>
                  <a:pt x="46049" y="50644"/>
                  <a:pt x="45601" y="51005"/>
                </a:cubicBezTo>
                <a:lnTo>
                  <a:pt x="45977" y="51467"/>
                </a:lnTo>
                <a:cubicBezTo>
                  <a:pt x="46410" y="51106"/>
                  <a:pt x="46887" y="50745"/>
                  <a:pt x="47364" y="50383"/>
                </a:cubicBezTo>
                <a:lnTo>
                  <a:pt x="47017" y="49907"/>
                </a:lnTo>
                <a:close/>
                <a:moveTo>
                  <a:pt x="44257" y="52190"/>
                </a:moveTo>
                <a:cubicBezTo>
                  <a:pt x="43809" y="52594"/>
                  <a:pt x="43390" y="53028"/>
                  <a:pt x="42986" y="53447"/>
                </a:cubicBezTo>
                <a:lnTo>
                  <a:pt x="43419" y="53851"/>
                </a:lnTo>
                <a:cubicBezTo>
                  <a:pt x="43809" y="53432"/>
                  <a:pt x="44228" y="53013"/>
                  <a:pt x="44662" y="52609"/>
                </a:cubicBezTo>
                <a:lnTo>
                  <a:pt x="44257" y="52190"/>
                </a:lnTo>
                <a:close/>
                <a:moveTo>
                  <a:pt x="41815" y="54805"/>
                </a:moveTo>
                <a:cubicBezTo>
                  <a:pt x="41440" y="55282"/>
                  <a:pt x="41093" y="55773"/>
                  <a:pt x="40775" y="56264"/>
                </a:cubicBezTo>
                <a:lnTo>
                  <a:pt x="41266" y="56582"/>
                </a:lnTo>
                <a:cubicBezTo>
                  <a:pt x="41570" y="56105"/>
                  <a:pt x="41917" y="55628"/>
                  <a:pt x="42278" y="55166"/>
                </a:cubicBezTo>
                <a:lnTo>
                  <a:pt x="41815" y="54805"/>
                </a:lnTo>
                <a:close/>
                <a:moveTo>
                  <a:pt x="39879" y="57825"/>
                </a:moveTo>
                <a:cubicBezTo>
                  <a:pt x="39605" y="58374"/>
                  <a:pt x="39359" y="58923"/>
                  <a:pt x="39157" y="59486"/>
                </a:cubicBezTo>
                <a:lnTo>
                  <a:pt x="39720" y="59674"/>
                </a:lnTo>
                <a:cubicBezTo>
                  <a:pt x="39908" y="59154"/>
                  <a:pt x="40139" y="58619"/>
                  <a:pt x="40399" y="58085"/>
                </a:cubicBezTo>
                <a:lnTo>
                  <a:pt x="39879" y="57825"/>
                </a:lnTo>
                <a:close/>
                <a:moveTo>
                  <a:pt x="38651" y="61206"/>
                </a:moveTo>
                <a:cubicBezTo>
                  <a:pt x="38550" y="61668"/>
                  <a:pt x="38478" y="62130"/>
                  <a:pt x="38420" y="62593"/>
                </a:cubicBezTo>
                <a:cubicBezTo>
                  <a:pt x="38406" y="62737"/>
                  <a:pt x="38391" y="62867"/>
                  <a:pt x="38377" y="62997"/>
                </a:cubicBezTo>
                <a:lnTo>
                  <a:pt x="38969" y="63041"/>
                </a:lnTo>
                <a:cubicBezTo>
                  <a:pt x="38969" y="62925"/>
                  <a:pt x="38983" y="62795"/>
                  <a:pt x="38998" y="62665"/>
                </a:cubicBezTo>
                <a:cubicBezTo>
                  <a:pt x="39056" y="62231"/>
                  <a:pt x="39128" y="61784"/>
                  <a:pt x="39229" y="61336"/>
                </a:cubicBezTo>
                <a:lnTo>
                  <a:pt x="38651" y="61206"/>
                </a:lnTo>
                <a:close/>
                <a:moveTo>
                  <a:pt x="38955" y="64774"/>
                </a:moveTo>
                <a:lnTo>
                  <a:pt x="38362" y="64803"/>
                </a:lnTo>
                <a:cubicBezTo>
                  <a:pt x="38406" y="65367"/>
                  <a:pt x="38492" y="65959"/>
                  <a:pt x="38608" y="66595"/>
                </a:cubicBezTo>
                <a:lnTo>
                  <a:pt x="39186" y="66494"/>
                </a:lnTo>
                <a:cubicBezTo>
                  <a:pt x="39070" y="65873"/>
                  <a:pt x="38998" y="65309"/>
                  <a:pt x="38955" y="64774"/>
                </a:cubicBezTo>
                <a:close/>
                <a:moveTo>
                  <a:pt x="39561" y="68199"/>
                </a:moveTo>
                <a:lnTo>
                  <a:pt x="38998" y="68343"/>
                </a:lnTo>
                <a:lnTo>
                  <a:pt x="39142" y="68921"/>
                </a:lnTo>
                <a:cubicBezTo>
                  <a:pt x="39229" y="69297"/>
                  <a:pt x="39330" y="69673"/>
                  <a:pt x="39417" y="70048"/>
                </a:cubicBezTo>
                <a:lnTo>
                  <a:pt x="39995" y="69918"/>
                </a:lnTo>
                <a:cubicBezTo>
                  <a:pt x="39894" y="69543"/>
                  <a:pt x="39807" y="69152"/>
                  <a:pt x="39706" y="68777"/>
                </a:cubicBezTo>
                <a:lnTo>
                  <a:pt x="39561" y="68199"/>
                </a:lnTo>
                <a:close/>
                <a:moveTo>
                  <a:pt x="40342" y="71681"/>
                </a:moveTo>
                <a:lnTo>
                  <a:pt x="39764" y="71768"/>
                </a:lnTo>
                <a:cubicBezTo>
                  <a:pt x="39836" y="72273"/>
                  <a:pt x="39894" y="72750"/>
                  <a:pt x="39908" y="73212"/>
                </a:cubicBezTo>
                <a:cubicBezTo>
                  <a:pt x="39908" y="73299"/>
                  <a:pt x="39908" y="73400"/>
                  <a:pt x="39923" y="73487"/>
                </a:cubicBezTo>
                <a:lnTo>
                  <a:pt x="40501" y="73473"/>
                </a:lnTo>
                <a:cubicBezTo>
                  <a:pt x="40501" y="73386"/>
                  <a:pt x="40501" y="73285"/>
                  <a:pt x="40501" y="73184"/>
                </a:cubicBezTo>
                <a:cubicBezTo>
                  <a:pt x="40472" y="72707"/>
                  <a:pt x="40428" y="72201"/>
                  <a:pt x="40342" y="71681"/>
                </a:cubicBezTo>
                <a:close/>
                <a:moveTo>
                  <a:pt x="39778" y="75192"/>
                </a:moveTo>
                <a:cubicBezTo>
                  <a:pt x="39677" y="75741"/>
                  <a:pt x="39547" y="76305"/>
                  <a:pt x="39359" y="76868"/>
                </a:cubicBezTo>
                <a:lnTo>
                  <a:pt x="39923" y="77041"/>
                </a:lnTo>
                <a:cubicBezTo>
                  <a:pt x="40110" y="76449"/>
                  <a:pt x="40255" y="75857"/>
                  <a:pt x="40356" y="75293"/>
                </a:cubicBezTo>
                <a:lnTo>
                  <a:pt x="39778" y="75192"/>
                </a:lnTo>
                <a:close/>
                <a:moveTo>
                  <a:pt x="38752" y="78501"/>
                </a:moveTo>
                <a:cubicBezTo>
                  <a:pt x="38536" y="79021"/>
                  <a:pt x="38275" y="79555"/>
                  <a:pt x="37987" y="80061"/>
                </a:cubicBezTo>
                <a:lnTo>
                  <a:pt x="38507" y="80350"/>
                </a:lnTo>
                <a:cubicBezTo>
                  <a:pt x="38796" y="79816"/>
                  <a:pt x="39056" y="79267"/>
                  <a:pt x="39301" y="78732"/>
                </a:cubicBezTo>
                <a:lnTo>
                  <a:pt x="38752" y="78501"/>
                </a:lnTo>
                <a:close/>
                <a:moveTo>
                  <a:pt x="37076" y="81549"/>
                </a:moveTo>
                <a:cubicBezTo>
                  <a:pt x="36744" y="82041"/>
                  <a:pt x="36397" y="82503"/>
                  <a:pt x="36036" y="82951"/>
                </a:cubicBezTo>
                <a:lnTo>
                  <a:pt x="36498" y="83327"/>
                </a:lnTo>
                <a:cubicBezTo>
                  <a:pt x="36860" y="82864"/>
                  <a:pt x="37221" y="82387"/>
                  <a:pt x="37568" y="81882"/>
                </a:cubicBezTo>
                <a:lnTo>
                  <a:pt x="37076" y="81549"/>
                </a:lnTo>
                <a:close/>
                <a:moveTo>
                  <a:pt x="34866" y="84222"/>
                </a:moveTo>
                <a:cubicBezTo>
                  <a:pt x="34692" y="84381"/>
                  <a:pt x="34533" y="84540"/>
                  <a:pt x="34360" y="84685"/>
                </a:cubicBezTo>
                <a:cubicBezTo>
                  <a:pt x="34100" y="84902"/>
                  <a:pt x="33825" y="85118"/>
                  <a:pt x="33536" y="85321"/>
                </a:cubicBezTo>
                <a:lnTo>
                  <a:pt x="33869" y="85797"/>
                </a:lnTo>
                <a:cubicBezTo>
                  <a:pt x="34172" y="85581"/>
                  <a:pt x="34475" y="85364"/>
                  <a:pt x="34736" y="85133"/>
                </a:cubicBezTo>
                <a:cubicBezTo>
                  <a:pt x="34923" y="84974"/>
                  <a:pt x="35097" y="84815"/>
                  <a:pt x="35270" y="84641"/>
                </a:cubicBezTo>
                <a:lnTo>
                  <a:pt x="34866" y="84222"/>
                </a:lnTo>
                <a:close/>
                <a:moveTo>
                  <a:pt x="32048" y="86216"/>
                </a:moveTo>
                <a:cubicBezTo>
                  <a:pt x="31600" y="86448"/>
                  <a:pt x="31095" y="86693"/>
                  <a:pt x="30473" y="86968"/>
                </a:cubicBezTo>
                <a:lnTo>
                  <a:pt x="30719" y="87502"/>
                </a:lnTo>
                <a:cubicBezTo>
                  <a:pt x="31340" y="87228"/>
                  <a:pt x="31860" y="86982"/>
                  <a:pt x="32323" y="86737"/>
                </a:cubicBezTo>
                <a:lnTo>
                  <a:pt x="32048" y="86216"/>
                </a:lnTo>
                <a:close/>
                <a:moveTo>
                  <a:pt x="28855" y="87661"/>
                </a:moveTo>
                <a:cubicBezTo>
                  <a:pt x="28335" y="87878"/>
                  <a:pt x="27771" y="88124"/>
                  <a:pt x="27222" y="88369"/>
                </a:cubicBezTo>
                <a:lnTo>
                  <a:pt x="27468" y="88904"/>
                </a:lnTo>
                <a:cubicBezTo>
                  <a:pt x="28017" y="88658"/>
                  <a:pt x="28566" y="88427"/>
                  <a:pt x="29086" y="88196"/>
                </a:cubicBezTo>
                <a:lnTo>
                  <a:pt x="28855" y="87661"/>
                </a:lnTo>
                <a:close/>
                <a:moveTo>
                  <a:pt x="25618" y="89178"/>
                </a:moveTo>
                <a:cubicBezTo>
                  <a:pt x="25055" y="89496"/>
                  <a:pt x="24564" y="89814"/>
                  <a:pt x="24101" y="90161"/>
                </a:cubicBezTo>
                <a:lnTo>
                  <a:pt x="24463" y="90638"/>
                </a:lnTo>
                <a:cubicBezTo>
                  <a:pt x="24896" y="90305"/>
                  <a:pt x="25373" y="90002"/>
                  <a:pt x="25907" y="89698"/>
                </a:cubicBezTo>
                <a:lnTo>
                  <a:pt x="25618" y="89178"/>
                </a:lnTo>
                <a:close/>
                <a:moveTo>
                  <a:pt x="22743" y="91331"/>
                </a:moveTo>
                <a:cubicBezTo>
                  <a:pt x="22295" y="91765"/>
                  <a:pt x="21876" y="92213"/>
                  <a:pt x="21515" y="92660"/>
                </a:cubicBezTo>
                <a:lnTo>
                  <a:pt x="21977" y="93036"/>
                </a:lnTo>
                <a:cubicBezTo>
                  <a:pt x="22324" y="92603"/>
                  <a:pt x="22714" y="92169"/>
                  <a:pt x="23148" y="91765"/>
                </a:cubicBezTo>
                <a:lnTo>
                  <a:pt x="22743" y="91331"/>
                </a:lnTo>
                <a:close/>
                <a:moveTo>
                  <a:pt x="20475" y="94134"/>
                </a:moveTo>
                <a:cubicBezTo>
                  <a:pt x="20157" y="94669"/>
                  <a:pt x="19882" y="95218"/>
                  <a:pt x="19666" y="95767"/>
                </a:cubicBezTo>
                <a:lnTo>
                  <a:pt x="20215" y="95984"/>
                </a:lnTo>
                <a:cubicBezTo>
                  <a:pt x="20417" y="95464"/>
                  <a:pt x="20677" y="94943"/>
                  <a:pt x="20980" y="94438"/>
                </a:cubicBezTo>
                <a:lnTo>
                  <a:pt x="20475" y="94134"/>
                </a:lnTo>
                <a:close/>
                <a:moveTo>
                  <a:pt x="19145" y="97515"/>
                </a:moveTo>
                <a:cubicBezTo>
                  <a:pt x="19030" y="98108"/>
                  <a:pt x="18972" y="98715"/>
                  <a:pt x="18972" y="99321"/>
                </a:cubicBezTo>
                <a:lnTo>
                  <a:pt x="19550" y="99321"/>
                </a:lnTo>
                <a:cubicBezTo>
                  <a:pt x="19550" y="98758"/>
                  <a:pt x="19608" y="98180"/>
                  <a:pt x="19723" y="97631"/>
                </a:cubicBezTo>
                <a:lnTo>
                  <a:pt x="19145" y="97515"/>
                </a:lnTo>
                <a:close/>
                <a:moveTo>
                  <a:pt x="19709" y="101041"/>
                </a:moveTo>
                <a:lnTo>
                  <a:pt x="19131" y="101127"/>
                </a:lnTo>
                <a:cubicBezTo>
                  <a:pt x="19232" y="101734"/>
                  <a:pt x="19362" y="102312"/>
                  <a:pt x="19507" y="102890"/>
                </a:cubicBezTo>
                <a:lnTo>
                  <a:pt x="20085" y="102731"/>
                </a:lnTo>
                <a:cubicBezTo>
                  <a:pt x="19926" y="102182"/>
                  <a:pt x="19810" y="101619"/>
                  <a:pt x="19709" y="101041"/>
                </a:cubicBezTo>
                <a:close/>
                <a:moveTo>
                  <a:pt x="20619" y="104378"/>
                </a:moveTo>
                <a:lnTo>
                  <a:pt x="20070" y="104595"/>
                </a:lnTo>
                <a:cubicBezTo>
                  <a:pt x="20287" y="105144"/>
                  <a:pt x="20518" y="105679"/>
                  <a:pt x="20793" y="106242"/>
                </a:cubicBezTo>
                <a:lnTo>
                  <a:pt x="21327" y="105982"/>
                </a:lnTo>
                <a:cubicBezTo>
                  <a:pt x="21053" y="105433"/>
                  <a:pt x="20822" y="104913"/>
                  <a:pt x="20619" y="104378"/>
                </a:cubicBezTo>
                <a:close/>
                <a:moveTo>
                  <a:pt x="22165" y="107514"/>
                </a:moveTo>
                <a:lnTo>
                  <a:pt x="21660" y="107803"/>
                </a:lnTo>
                <a:cubicBezTo>
                  <a:pt x="21934" y="108265"/>
                  <a:pt x="22237" y="108756"/>
                  <a:pt x="22613" y="109320"/>
                </a:cubicBezTo>
                <a:lnTo>
                  <a:pt x="23104" y="108988"/>
                </a:lnTo>
                <a:cubicBezTo>
                  <a:pt x="22743" y="108439"/>
                  <a:pt x="22425" y="107962"/>
                  <a:pt x="22165" y="107514"/>
                </a:cubicBezTo>
                <a:close/>
                <a:moveTo>
                  <a:pt x="24087" y="110461"/>
                </a:moveTo>
                <a:lnTo>
                  <a:pt x="23596" y="110794"/>
                </a:lnTo>
                <a:lnTo>
                  <a:pt x="23711" y="110967"/>
                </a:lnTo>
                <a:cubicBezTo>
                  <a:pt x="24000" y="111386"/>
                  <a:pt x="24289" y="111805"/>
                  <a:pt x="24593" y="112253"/>
                </a:cubicBezTo>
                <a:lnTo>
                  <a:pt x="25069" y="111921"/>
                </a:lnTo>
                <a:cubicBezTo>
                  <a:pt x="24780" y="111487"/>
                  <a:pt x="24491" y="111054"/>
                  <a:pt x="24202" y="110635"/>
                </a:cubicBezTo>
                <a:lnTo>
                  <a:pt x="24087" y="110461"/>
                </a:lnTo>
                <a:close/>
                <a:moveTo>
                  <a:pt x="26052" y="113394"/>
                </a:moveTo>
                <a:lnTo>
                  <a:pt x="25561" y="113727"/>
                </a:lnTo>
                <a:cubicBezTo>
                  <a:pt x="25864" y="114175"/>
                  <a:pt x="26196" y="114651"/>
                  <a:pt x="26601" y="115186"/>
                </a:cubicBezTo>
                <a:lnTo>
                  <a:pt x="27063" y="114825"/>
                </a:lnTo>
                <a:cubicBezTo>
                  <a:pt x="26673" y="114305"/>
                  <a:pt x="26341" y="113828"/>
                  <a:pt x="26052" y="113394"/>
                </a:cubicBezTo>
                <a:close/>
                <a:moveTo>
                  <a:pt x="28147" y="116226"/>
                </a:moveTo>
                <a:lnTo>
                  <a:pt x="27685" y="116588"/>
                </a:lnTo>
                <a:lnTo>
                  <a:pt x="28783" y="117975"/>
                </a:lnTo>
                <a:lnTo>
                  <a:pt x="29245" y="117613"/>
                </a:lnTo>
                <a:lnTo>
                  <a:pt x="28147" y="116226"/>
                </a:lnTo>
                <a:close/>
                <a:moveTo>
                  <a:pt x="30329" y="119015"/>
                </a:moveTo>
                <a:lnTo>
                  <a:pt x="29866" y="119376"/>
                </a:lnTo>
                <a:cubicBezTo>
                  <a:pt x="30256" y="119882"/>
                  <a:pt x="30589" y="120359"/>
                  <a:pt x="30892" y="120792"/>
                </a:cubicBezTo>
                <a:lnTo>
                  <a:pt x="31383" y="120460"/>
                </a:lnTo>
                <a:cubicBezTo>
                  <a:pt x="31066" y="120012"/>
                  <a:pt x="30719" y="119535"/>
                  <a:pt x="30329" y="119015"/>
                </a:cubicBezTo>
                <a:close/>
                <a:moveTo>
                  <a:pt x="32366" y="121948"/>
                </a:moveTo>
                <a:lnTo>
                  <a:pt x="31860" y="122252"/>
                </a:lnTo>
                <a:cubicBezTo>
                  <a:pt x="32178" y="122786"/>
                  <a:pt x="32467" y="123292"/>
                  <a:pt x="32698" y="123783"/>
                </a:cubicBezTo>
                <a:lnTo>
                  <a:pt x="33233" y="123523"/>
                </a:lnTo>
                <a:cubicBezTo>
                  <a:pt x="32987" y="123017"/>
                  <a:pt x="32698" y="122497"/>
                  <a:pt x="32366" y="121948"/>
                </a:cubicBezTo>
                <a:close/>
                <a:moveTo>
                  <a:pt x="33926" y="125185"/>
                </a:moveTo>
                <a:lnTo>
                  <a:pt x="33363" y="125372"/>
                </a:lnTo>
                <a:cubicBezTo>
                  <a:pt x="33565" y="125936"/>
                  <a:pt x="33724" y="126499"/>
                  <a:pt x="33840" y="127048"/>
                </a:cubicBezTo>
                <a:lnTo>
                  <a:pt x="34418" y="126918"/>
                </a:lnTo>
                <a:cubicBezTo>
                  <a:pt x="34288" y="126355"/>
                  <a:pt x="34129" y="125763"/>
                  <a:pt x="33926" y="125185"/>
                </a:cubicBezTo>
                <a:close/>
                <a:moveTo>
                  <a:pt x="34678" y="128710"/>
                </a:moveTo>
                <a:lnTo>
                  <a:pt x="34085" y="128753"/>
                </a:lnTo>
                <a:cubicBezTo>
                  <a:pt x="34114" y="129071"/>
                  <a:pt x="34129" y="129389"/>
                  <a:pt x="34129" y="129707"/>
                </a:cubicBezTo>
                <a:cubicBezTo>
                  <a:pt x="34129" y="129953"/>
                  <a:pt x="34114" y="130227"/>
                  <a:pt x="34100" y="130487"/>
                </a:cubicBezTo>
                <a:lnTo>
                  <a:pt x="34692" y="130516"/>
                </a:lnTo>
                <a:cubicBezTo>
                  <a:pt x="34707" y="130242"/>
                  <a:pt x="34707" y="129967"/>
                  <a:pt x="34707" y="129707"/>
                </a:cubicBezTo>
                <a:cubicBezTo>
                  <a:pt x="34707" y="129375"/>
                  <a:pt x="34692" y="129042"/>
                  <a:pt x="34678" y="128710"/>
                </a:cubicBezTo>
                <a:close/>
                <a:moveTo>
                  <a:pt x="33883" y="132207"/>
                </a:moveTo>
                <a:cubicBezTo>
                  <a:pt x="33782" y="132741"/>
                  <a:pt x="33652" y="133305"/>
                  <a:pt x="33493" y="133897"/>
                </a:cubicBezTo>
                <a:lnTo>
                  <a:pt x="34056" y="134056"/>
                </a:lnTo>
                <a:cubicBezTo>
                  <a:pt x="34230" y="133449"/>
                  <a:pt x="34360" y="132871"/>
                  <a:pt x="34461" y="132308"/>
                </a:cubicBezTo>
                <a:lnTo>
                  <a:pt x="33883" y="132207"/>
                </a:lnTo>
                <a:close/>
                <a:moveTo>
                  <a:pt x="32944" y="135559"/>
                </a:moveTo>
                <a:cubicBezTo>
                  <a:pt x="32771" y="136064"/>
                  <a:pt x="32568" y="136599"/>
                  <a:pt x="32323" y="137206"/>
                </a:cubicBezTo>
                <a:lnTo>
                  <a:pt x="32872" y="137423"/>
                </a:lnTo>
                <a:cubicBezTo>
                  <a:pt x="33117" y="136801"/>
                  <a:pt x="33320" y="136267"/>
                  <a:pt x="33507" y="135761"/>
                </a:cubicBezTo>
                <a:lnTo>
                  <a:pt x="32944" y="135559"/>
                </a:lnTo>
                <a:close/>
                <a:moveTo>
                  <a:pt x="31644" y="138824"/>
                </a:moveTo>
                <a:lnTo>
                  <a:pt x="30950" y="140457"/>
                </a:lnTo>
                <a:lnTo>
                  <a:pt x="31499" y="140688"/>
                </a:lnTo>
                <a:lnTo>
                  <a:pt x="32193" y="139055"/>
                </a:lnTo>
                <a:lnTo>
                  <a:pt x="31644" y="1388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 name="Google Shape;497;p14"/>
          <p:cNvGrpSpPr/>
          <p:nvPr/>
        </p:nvGrpSpPr>
        <p:grpSpPr>
          <a:xfrm rot="2328594">
            <a:off x="7563842" y="98787"/>
            <a:ext cx="1048487" cy="1076640"/>
            <a:chOff x="2163925" y="2320175"/>
            <a:chExt cx="888250" cy="912100"/>
          </a:xfrm>
        </p:grpSpPr>
        <p:sp>
          <p:nvSpPr>
            <p:cNvPr id="498" name="Google Shape;498;p14"/>
            <p:cNvSpPr/>
            <p:nvPr/>
          </p:nvSpPr>
          <p:spPr>
            <a:xfrm>
              <a:off x="2163925" y="2320175"/>
              <a:ext cx="888250" cy="912100"/>
            </a:xfrm>
            <a:custGeom>
              <a:avLst/>
              <a:gdLst/>
              <a:ahLst/>
              <a:cxnLst/>
              <a:rect l="l" t="t" r="r" b="b"/>
              <a:pathLst>
                <a:path w="35530" h="36484" extrusionOk="0">
                  <a:moveTo>
                    <a:pt x="24188" y="1"/>
                  </a:moveTo>
                  <a:cubicBezTo>
                    <a:pt x="23971" y="1"/>
                    <a:pt x="23740" y="29"/>
                    <a:pt x="23508" y="87"/>
                  </a:cubicBezTo>
                  <a:lnTo>
                    <a:pt x="6343" y="5115"/>
                  </a:lnTo>
                  <a:cubicBezTo>
                    <a:pt x="5794" y="5217"/>
                    <a:pt x="4552" y="5520"/>
                    <a:pt x="3309" y="6300"/>
                  </a:cubicBezTo>
                  <a:cubicBezTo>
                    <a:pt x="3309" y="6300"/>
                    <a:pt x="3295" y="6315"/>
                    <a:pt x="3295" y="6315"/>
                  </a:cubicBezTo>
                  <a:cubicBezTo>
                    <a:pt x="3179" y="6387"/>
                    <a:pt x="3078" y="6445"/>
                    <a:pt x="2977" y="6517"/>
                  </a:cubicBezTo>
                  <a:lnTo>
                    <a:pt x="2962" y="6531"/>
                  </a:lnTo>
                  <a:cubicBezTo>
                    <a:pt x="2370" y="6950"/>
                    <a:pt x="1864" y="7427"/>
                    <a:pt x="1445" y="7962"/>
                  </a:cubicBezTo>
                  <a:cubicBezTo>
                    <a:pt x="1445" y="7962"/>
                    <a:pt x="1445" y="7976"/>
                    <a:pt x="1445" y="7976"/>
                  </a:cubicBezTo>
                  <a:cubicBezTo>
                    <a:pt x="1243" y="8236"/>
                    <a:pt x="1055" y="8511"/>
                    <a:pt x="896" y="8800"/>
                  </a:cubicBezTo>
                  <a:cubicBezTo>
                    <a:pt x="867" y="8829"/>
                    <a:pt x="853" y="8858"/>
                    <a:pt x="838" y="8901"/>
                  </a:cubicBezTo>
                  <a:cubicBezTo>
                    <a:pt x="781" y="9017"/>
                    <a:pt x="723" y="9132"/>
                    <a:pt x="665" y="9248"/>
                  </a:cubicBezTo>
                  <a:cubicBezTo>
                    <a:pt x="636" y="9291"/>
                    <a:pt x="622" y="9334"/>
                    <a:pt x="593" y="9392"/>
                  </a:cubicBezTo>
                  <a:cubicBezTo>
                    <a:pt x="550" y="9493"/>
                    <a:pt x="506" y="9609"/>
                    <a:pt x="463" y="9725"/>
                  </a:cubicBezTo>
                  <a:cubicBezTo>
                    <a:pt x="434" y="9782"/>
                    <a:pt x="419" y="9840"/>
                    <a:pt x="391" y="9898"/>
                  </a:cubicBezTo>
                  <a:cubicBezTo>
                    <a:pt x="362" y="10013"/>
                    <a:pt x="318" y="10115"/>
                    <a:pt x="289" y="10230"/>
                  </a:cubicBezTo>
                  <a:cubicBezTo>
                    <a:pt x="275" y="10302"/>
                    <a:pt x="261" y="10360"/>
                    <a:pt x="232" y="10432"/>
                  </a:cubicBezTo>
                  <a:cubicBezTo>
                    <a:pt x="203" y="10534"/>
                    <a:pt x="188" y="10649"/>
                    <a:pt x="159" y="10765"/>
                  </a:cubicBezTo>
                  <a:lnTo>
                    <a:pt x="159" y="10794"/>
                  </a:lnTo>
                  <a:cubicBezTo>
                    <a:pt x="145" y="10852"/>
                    <a:pt x="131" y="10909"/>
                    <a:pt x="116" y="10967"/>
                  </a:cubicBezTo>
                  <a:cubicBezTo>
                    <a:pt x="102" y="11097"/>
                    <a:pt x="73" y="11227"/>
                    <a:pt x="58" y="11357"/>
                  </a:cubicBezTo>
                  <a:cubicBezTo>
                    <a:pt x="58" y="11415"/>
                    <a:pt x="44" y="11473"/>
                    <a:pt x="44" y="11531"/>
                  </a:cubicBezTo>
                  <a:cubicBezTo>
                    <a:pt x="15" y="11733"/>
                    <a:pt x="15" y="11921"/>
                    <a:pt x="0" y="12109"/>
                  </a:cubicBezTo>
                  <a:cubicBezTo>
                    <a:pt x="0" y="12426"/>
                    <a:pt x="44" y="12744"/>
                    <a:pt x="159" y="13033"/>
                  </a:cubicBezTo>
                  <a:lnTo>
                    <a:pt x="8525" y="34938"/>
                  </a:lnTo>
                  <a:cubicBezTo>
                    <a:pt x="8886" y="35877"/>
                    <a:pt x="9782" y="36484"/>
                    <a:pt x="10765" y="36484"/>
                  </a:cubicBezTo>
                  <a:cubicBezTo>
                    <a:pt x="10938" y="36484"/>
                    <a:pt x="11097" y="36469"/>
                    <a:pt x="11270" y="36426"/>
                  </a:cubicBezTo>
                  <a:lnTo>
                    <a:pt x="29158" y="32669"/>
                  </a:lnTo>
                  <a:cubicBezTo>
                    <a:pt x="30198" y="32452"/>
                    <a:pt x="30964" y="31571"/>
                    <a:pt x="31065" y="30516"/>
                  </a:cubicBezTo>
                  <a:cubicBezTo>
                    <a:pt x="31065" y="30516"/>
                    <a:pt x="31065" y="30458"/>
                    <a:pt x="31080" y="30430"/>
                  </a:cubicBezTo>
                  <a:lnTo>
                    <a:pt x="31094" y="30271"/>
                  </a:lnTo>
                  <a:cubicBezTo>
                    <a:pt x="31166" y="29909"/>
                    <a:pt x="31325" y="29216"/>
                    <a:pt x="31686" y="28595"/>
                  </a:cubicBezTo>
                  <a:cubicBezTo>
                    <a:pt x="31932" y="28204"/>
                    <a:pt x="32221" y="27915"/>
                    <a:pt x="32553" y="27742"/>
                  </a:cubicBezTo>
                  <a:cubicBezTo>
                    <a:pt x="32597" y="27713"/>
                    <a:pt x="32640" y="27699"/>
                    <a:pt x="32683" y="27684"/>
                  </a:cubicBezTo>
                  <a:lnTo>
                    <a:pt x="32727" y="27655"/>
                  </a:lnTo>
                  <a:cubicBezTo>
                    <a:pt x="32770" y="27641"/>
                    <a:pt x="32799" y="27626"/>
                    <a:pt x="32842" y="27626"/>
                  </a:cubicBezTo>
                  <a:lnTo>
                    <a:pt x="32886" y="27612"/>
                  </a:lnTo>
                  <a:cubicBezTo>
                    <a:pt x="32958" y="27583"/>
                    <a:pt x="33016" y="27569"/>
                    <a:pt x="33073" y="27554"/>
                  </a:cubicBezTo>
                  <a:lnTo>
                    <a:pt x="33117" y="27554"/>
                  </a:lnTo>
                  <a:cubicBezTo>
                    <a:pt x="33189" y="27540"/>
                    <a:pt x="33247" y="27525"/>
                    <a:pt x="33290" y="27525"/>
                  </a:cubicBezTo>
                  <a:cubicBezTo>
                    <a:pt x="34042" y="27439"/>
                    <a:pt x="34692" y="27005"/>
                    <a:pt x="35082" y="26369"/>
                  </a:cubicBezTo>
                  <a:cubicBezTo>
                    <a:pt x="35472" y="25734"/>
                    <a:pt x="35530" y="24953"/>
                    <a:pt x="35270" y="24260"/>
                  </a:cubicBezTo>
                  <a:lnTo>
                    <a:pt x="26442" y="1532"/>
                  </a:lnTo>
                  <a:cubicBezTo>
                    <a:pt x="26066" y="593"/>
                    <a:pt x="25156" y="1"/>
                    <a:pt x="24188"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2489750" y="2621075"/>
              <a:ext cx="15175" cy="22425"/>
            </a:xfrm>
            <a:custGeom>
              <a:avLst/>
              <a:gdLst/>
              <a:ahLst/>
              <a:cxnLst/>
              <a:rect l="l" t="t" r="r" b="b"/>
              <a:pathLst>
                <a:path w="607" h="897" extrusionOk="0">
                  <a:moveTo>
                    <a:pt x="29" y="0"/>
                  </a:moveTo>
                  <a:cubicBezTo>
                    <a:pt x="15" y="289"/>
                    <a:pt x="0" y="593"/>
                    <a:pt x="0" y="896"/>
                  </a:cubicBezTo>
                  <a:lnTo>
                    <a:pt x="578" y="896"/>
                  </a:lnTo>
                  <a:cubicBezTo>
                    <a:pt x="593" y="607"/>
                    <a:pt x="593" y="318"/>
                    <a:pt x="607" y="44"/>
                  </a:cubicBezTo>
                  <a:lnTo>
                    <a:pt x="29" y="0"/>
                  </a:lnTo>
                  <a:close/>
                </a:path>
              </a:pathLst>
            </a:custGeom>
            <a:solidFill>
              <a:srgbClr val="29B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26254" y="27915"/>
                  </a:lnTo>
                  <a:cubicBezTo>
                    <a:pt x="26254" y="27915"/>
                    <a:pt x="26600" y="23205"/>
                    <a:pt x="30603" y="22728"/>
                  </a:cubicBezTo>
                  <a:lnTo>
                    <a:pt x="21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2272650" y="2465025"/>
              <a:ext cx="206650" cy="67575"/>
            </a:xfrm>
            <a:custGeom>
              <a:avLst/>
              <a:gdLst/>
              <a:ahLst/>
              <a:cxnLst/>
              <a:rect l="l" t="t" r="r" b="b"/>
              <a:pathLst>
                <a:path w="8266" h="2703" extrusionOk="0">
                  <a:moveTo>
                    <a:pt x="8265" y="0"/>
                  </a:moveTo>
                  <a:lnTo>
                    <a:pt x="2529" y="1677"/>
                  </a:lnTo>
                  <a:cubicBezTo>
                    <a:pt x="2529" y="1677"/>
                    <a:pt x="1214" y="1850"/>
                    <a:pt x="1" y="2702"/>
                  </a:cubicBezTo>
                  <a:cubicBezTo>
                    <a:pt x="1749" y="2442"/>
                    <a:pt x="3396" y="1821"/>
                    <a:pt x="5058" y="1214"/>
                  </a:cubicBezTo>
                  <a:cubicBezTo>
                    <a:pt x="6127" y="810"/>
                    <a:pt x="7196" y="405"/>
                    <a:pt x="8265" y="0"/>
                  </a:cubicBezTo>
                  <a:close/>
                </a:path>
              </a:pathLst>
            </a:custGeom>
            <a:solidFill>
              <a:srgbClr val="29B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2224250" y="2409750"/>
              <a:ext cx="765075" cy="762200"/>
            </a:xfrm>
            <a:custGeom>
              <a:avLst/>
              <a:gdLst/>
              <a:ahLst/>
              <a:cxnLst/>
              <a:rect l="l" t="t" r="r" b="b"/>
              <a:pathLst>
                <a:path w="30603" h="30488" extrusionOk="0">
                  <a:moveTo>
                    <a:pt x="22237" y="1"/>
                  </a:moveTo>
                  <a:cubicBezTo>
                    <a:pt x="19275" y="1258"/>
                    <a:pt x="16313" y="2486"/>
                    <a:pt x="13322" y="3685"/>
                  </a:cubicBezTo>
                  <a:cubicBezTo>
                    <a:pt x="11444" y="4422"/>
                    <a:pt x="9551" y="5145"/>
                    <a:pt x="7658" y="5853"/>
                  </a:cubicBezTo>
                  <a:cubicBezTo>
                    <a:pt x="5968" y="6474"/>
                    <a:pt x="4277" y="7110"/>
                    <a:pt x="2486" y="7370"/>
                  </a:cubicBezTo>
                  <a:cubicBezTo>
                    <a:pt x="2399" y="7381"/>
                    <a:pt x="2313" y="7386"/>
                    <a:pt x="2228" y="7386"/>
                  </a:cubicBezTo>
                  <a:cubicBezTo>
                    <a:pt x="1642" y="7386"/>
                    <a:pt x="1102" y="7119"/>
                    <a:pt x="925" y="6488"/>
                  </a:cubicBezTo>
                  <a:cubicBezTo>
                    <a:pt x="882" y="6300"/>
                    <a:pt x="882" y="6084"/>
                    <a:pt x="925" y="5867"/>
                  </a:cubicBezTo>
                  <a:lnTo>
                    <a:pt x="925" y="5867"/>
                  </a:lnTo>
                  <a:cubicBezTo>
                    <a:pt x="405" y="6532"/>
                    <a:pt x="29" y="7427"/>
                    <a:pt x="0" y="8598"/>
                  </a:cubicBezTo>
                  <a:lnTo>
                    <a:pt x="8352" y="30488"/>
                  </a:lnTo>
                  <a:lnTo>
                    <a:pt x="26254" y="26731"/>
                  </a:lnTo>
                  <a:cubicBezTo>
                    <a:pt x="26254" y="26731"/>
                    <a:pt x="26600" y="22021"/>
                    <a:pt x="30603" y="21544"/>
                  </a:cubicBezTo>
                  <a:lnTo>
                    <a:pt x="22237"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2748375" y="2397825"/>
              <a:ext cx="240950" cy="562825"/>
            </a:xfrm>
            <a:custGeom>
              <a:avLst/>
              <a:gdLst/>
              <a:ahLst/>
              <a:cxnLst/>
              <a:rect l="l" t="t" r="r" b="b"/>
              <a:pathLst>
                <a:path w="9638" h="22513" extrusionOk="0">
                  <a:moveTo>
                    <a:pt x="781" y="1"/>
                  </a:moveTo>
                  <a:lnTo>
                    <a:pt x="0" y="839"/>
                  </a:lnTo>
                  <a:cubicBezTo>
                    <a:pt x="29" y="911"/>
                    <a:pt x="58" y="998"/>
                    <a:pt x="87" y="1085"/>
                  </a:cubicBezTo>
                  <a:cubicBezTo>
                    <a:pt x="535" y="3021"/>
                    <a:pt x="1460" y="4769"/>
                    <a:pt x="2139" y="6619"/>
                  </a:cubicBezTo>
                  <a:cubicBezTo>
                    <a:pt x="2803" y="8425"/>
                    <a:pt x="3454" y="10245"/>
                    <a:pt x="4104" y="12066"/>
                  </a:cubicBezTo>
                  <a:cubicBezTo>
                    <a:pt x="5361" y="15562"/>
                    <a:pt x="6618" y="19073"/>
                    <a:pt x="8034" y="22512"/>
                  </a:cubicBezTo>
                  <a:cubicBezTo>
                    <a:pt x="8496" y="22266"/>
                    <a:pt x="9031" y="22093"/>
                    <a:pt x="9638" y="22021"/>
                  </a:cubicBezTo>
                  <a:lnTo>
                    <a:pt x="2962" y="4827"/>
                  </a:lnTo>
                  <a:lnTo>
                    <a:pt x="781"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2674325" y="2472250"/>
              <a:ext cx="230475" cy="609750"/>
            </a:xfrm>
            <a:custGeom>
              <a:avLst/>
              <a:gdLst/>
              <a:ahLst/>
              <a:cxnLst/>
              <a:rect l="l" t="t" r="r" b="b"/>
              <a:pathLst>
                <a:path w="9219" h="24390" extrusionOk="0">
                  <a:moveTo>
                    <a:pt x="968" y="0"/>
                  </a:moveTo>
                  <a:lnTo>
                    <a:pt x="0" y="1026"/>
                  </a:lnTo>
                  <a:lnTo>
                    <a:pt x="7441" y="24390"/>
                  </a:lnTo>
                  <a:lnTo>
                    <a:pt x="8251" y="24231"/>
                  </a:lnTo>
                  <a:cubicBezTo>
                    <a:pt x="8251" y="24231"/>
                    <a:pt x="8366" y="22685"/>
                    <a:pt x="9219" y="21269"/>
                  </a:cubicBezTo>
                  <a:cubicBezTo>
                    <a:pt x="9016" y="21110"/>
                    <a:pt x="8857" y="20879"/>
                    <a:pt x="8742" y="20619"/>
                  </a:cubicBezTo>
                  <a:cubicBezTo>
                    <a:pt x="7210" y="16934"/>
                    <a:pt x="5867" y="13192"/>
                    <a:pt x="4523" y="9435"/>
                  </a:cubicBezTo>
                  <a:cubicBezTo>
                    <a:pt x="3887" y="7629"/>
                    <a:pt x="3280" y="5780"/>
                    <a:pt x="2558" y="4003"/>
                  </a:cubicBezTo>
                  <a:cubicBezTo>
                    <a:pt x="2023" y="2673"/>
                    <a:pt x="1416" y="1373"/>
                    <a:pt x="96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8597" y="31628"/>
                  </a:lnTo>
                  <a:lnTo>
                    <a:pt x="824" y="10244"/>
                  </a:lnTo>
                  <a:cubicBezTo>
                    <a:pt x="940" y="6126"/>
                    <a:pt x="4711" y="5779"/>
                    <a:pt x="4711" y="5779"/>
                  </a:cubicBezTo>
                  <a:lnTo>
                    <a:pt x="21312" y="1069"/>
                  </a:lnTo>
                  <a:lnTo>
                    <a:pt x="29794" y="22901"/>
                  </a:lnTo>
                  <a:cubicBezTo>
                    <a:pt x="30039" y="22829"/>
                    <a:pt x="30314" y="22757"/>
                    <a:pt x="30603" y="22728"/>
                  </a:cubicBezTo>
                  <a:lnTo>
                    <a:pt x="21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2878775" y="3065000"/>
              <a:ext cx="3625" cy="13400"/>
            </a:xfrm>
            <a:custGeom>
              <a:avLst/>
              <a:gdLst/>
              <a:ahLst/>
              <a:cxnLst/>
              <a:rect l="l" t="t" r="r" b="b"/>
              <a:pathLst>
                <a:path w="145" h="536" extrusionOk="0">
                  <a:moveTo>
                    <a:pt x="145" y="1"/>
                  </a:moveTo>
                  <a:cubicBezTo>
                    <a:pt x="87" y="189"/>
                    <a:pt x="29" y="362"/>
                    <a:pt x="0" y="535"/>
                  </a:cubicBezTo>
                  <a:lnTo>
                    <a:pt x="73" y="521"/>
                  </a:lnTo>
                  <a:cubicBezTo>
                    <a:pt x="73" y="521"/>
                    <a:pt x="87" y="319"/>
                    <a:pt x="145" y="1"/>
                  </a:cubicBezTo>
                  <a:close/>
                </a:path>
              </a:pathLst>
            </a:custGeom>
            <a:solidFill>
              <a:srgbClr val="BF1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2224975" y="2483450"/>
              <a:ext cx="656350" cy="688500"/>
            </a:xfrm>
            <a:custGeom>
              <a:avLst/>
              <a:gdLst/>
              <a:ahLst/>
              <a:cxnLst/>
              <a:rect l="l" t="t" r="r" b="b"/>
              <a:pathLst>
                <a:path w="26254" h="27540" extrusionOk="0">
                  <a:moveTo>
                    <a:pt x="18336" y="0"/>
                  </a:moveTo>
                  <a:cubicBezTo>
                    <a:pt x="18336" y="0"/>
                    <a:pt x="5881" y="5462"/>
                    <a:pt x="0" y="5751"/>
                  </a:cubicBezTo>
                  <a:lnTo>
                    <a:pt x="8323" y="27540"/>
                  </a:lnTo>
                  <a:lnTo>
                    <a:pt x="26225" y="23783"/>
                  </a:lnTo>
                  <a:cubicBezTo>
                    <a:pt x="26225" y="23783"/>
                    <a:pt x="26225" y="23667"/>
                    <a:pt x="26254" y="23494"/>
                  </a:cubicBezTo>
                  <a:lnTo>
                    <a:pt x="183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2224975" y="2497900"/>
              <a:ext cx="655625" cy="674050"/>
            </a:xfrm>
            <a:custGeom>
              <a:avLst/>
              <a:gdLst/>
              <a:ahLst/>
              <a:cxnLst/>
              <a:rect l="l" t="t" r="r" b="b"/>
              <a:pathLst>
                <a:path w="26225" h="26962" extrusionOk="0">
                  <a:moveTo>
                    <a:pt x="17974" y="0"/>
                  </a:moveTo>
                  <a:cubicBezTo>
                    <a:pt x="17974" y="0"/>
                    <a:pt x="7326" y="4927"/>
                    <a:pt x="0" y="5173"/>
                  </a:cubicBezTo>
                  <a:lnTo>
                    <a:pt x="8323" y="26962"/>
                  </a:lnTo>
                  <a:lnTo>
                    <a:pt x="26225" y="23205"/>
                  </a:lnTo>
                  <a:cubicBezTo>
                    <a:pt x="26225" y="23205"/>
                    <a:pt x="25834" y="22858"/>
                    <a:pt x="25863" y="22670"/>
                  </a:cubicBezTo>
                  <a:lnTo>
                    <a:pt x="17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2333700" y="2735950"/>
              <a:ext cx="546900" cy="436000"/>
            </a:xfrm>
            <a:custGeom>
              <a:avLst/>
              <a:gdLst/>
              <a:ahLst/>
              <a:cxnLst/>
              <a:rect l="l" t="t" r="r" b="b"/>
              <a:pathLst>
                <a:path w="21876" h="17440" extrusionOk="0">
                  <a:moveTo>
                    <a:pt x="16949" y="0"/>
                  </a:moveTo>
                  <a:cubicBezTo>
                    <a:pt x="16385" y="1849"/>
                    <a:pt x="15374" y="3569"/>
                    <a:pt x="13987" y="4956"/>
                  </a:cubicBezTo>
                  <a:cubicBezTo>
                    <a:pt x="11762" y="7167"/>
                    <a:pt x="8713" y="8424"/>
                    <a:pt x="5578" y="8424"/>
                  </a:cubicBezTo>
                  <a:cubicBezTo>
                    <a:pt x="3627" y="8424"/>
                    <a:pt x="1705" y="7947"/>
                    <a:pt x="0" y="7037"/>
                  </a:cubicBezTo>
                  <a:lnTo>
                    <a:pt x="0" y="7037"/>
                  </a:lnTo>
                  <a:lnTo>
                    <a:pt x="3974" y="17440"/>
                  </a:lnTo>
                  <a:lnTo>
                    <a:pt x="21876" y="13683"/>
                  </a:lnTo>
                  <a:cubicBezTo>
                    <a:pt x="21876" y="13683"/>
                    <a:pt x="21485" y="13336"/>
                    <a:pt x="21514" y="13148"/>
                  </a:cubicBezTo>
                  <a:lnTo>
                    <a:pt x="16949"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2699600" y="2440425"/>
              <a:ext cx="177025" cy="465325"/>
            </a:xfrm>
            <a:custGeom>
              <a:avLst/>
              <a:gdLst/>
              <a:ahLst/>
              <a:cxnLst/>
              <a:rect l="l" t="t" r="r" b="b"/>
              <a:pathLst>
                <a:path w="7081" h="18613" extrusionOk="0">
                  <a:moveTo>
                    <a:pt x="18" y="1"/>
                  </a:moveTo>
                  <a:cubicBezTo>
                    <a:pt x="17" y="1"/>
                    <a:pt x="16" y="1"/>
                    <a:pt x="15" y="2"/>
                  </a:cubicBezTo>
                  <a:cubicBezTo>
                    <a:pt x="1" y="2"/>
                    <a:pt x="30" y="161"/>
                    <a:pt x="116" y="421"/>
                  </a:cubicBezTo>
                  <a:cubicBezTo>
                    <a:pt x="189" y="667"/>
                    <a:pt x="319" y="1042"/>
                    <a:pt x="463" y="1490"/>
                  </a:cubicBezTo>
                  <a:cubicBezTo>
                    <a:pt x="767" y="2372"/>
                    <a:pt x="1171" y="3542"/>
                    <a:pt x="1576" y="4712"/>
                  </a:cubicBezTo>
                  <a:cubicBezTo>
                    <a:pt x="2399" y="7053"/>
                    <a:pt x="3208" y="9394"/>
                    <a:pt x="3208" y="9394"/>
                  </a:cubicBezTo>
                  <a:lnTo>
                    <a:pt x="5101" y="14032"/>
                  </a:lnTo>
                  <a:cubicBezTo>
                    <a:pt x="5578" y="15173"/>
                    <a:pt x="6055" y="16329"/>
                    <a:pt x="6416" y="17196"/>
                  </a:cubicBezTo>
                  <a:cubicBezTo>
                    <a:pt x="6604" y="17629"/>
                    <a:pt x="6748" y="17991"/>
                    <a:pt x="6864" y="18236"/>
                  </a:cubicBezTo>
                  <a:cubicBezTo>
                    <a:pt x="6974" y="18471"/>
                    <a:pt x="7045" y="18613"/>
                    <a:pt x="7064" y="18613"/>
                  </a:cubicBezTo>
                  <a:cubicBezTo>
                    <a:pt x="7065" y="18613"/>
                    <a:pt x="7066" y="18613"/>
                    <a:pt x="7066" y="18612"/>
                  </a:cubicBezTo>
                  <a:cubicBezTo>
                    <a:pt x="7081" y="18612"/>
                    <a:pt x="7037" y="18453"/>
                    <a:pt x="6951" y="18193"/>
                  </a:cubicBezTo>
                  <a:cubicBezTo>
                    <a:pt x="6864" y="17947"/>
                    <a:pt x="6734" y="17572"/>
                    <a:pt x="6575" y="17138"/>
                  </a:cubicBezTo>
                  <a:cubicBezTo>
                    <a:pt x="6257" y="16257"/>
                    <a:pt x="5824" y="15086"/>
                    <a:pt x="5390" y="13916"/>
                  </a:cubicBezTo>
                  <a:lnTo>
                    <a:pt x="3627" y="9249"/>
                  </a:lnTo>
                  <a:cubicBezTo>
                    <a:pt x="3627" y="9249"/>
                    <a:pt x="2746" y="6923"/>
                    <a:pt x="1865" y="4611"/>
                  </a:cubicBezTo>
                  <a:cubicBezTo>
                    <a:pt x="1417" y="3455"/>
                    <a:pt x="954" y="2299"/>
                    <a:pt x="622" y="1432"/>
                  </a:cubicBezTo>
                  <a:cubicBezTo>
                    <a:pt x="449" y="999"/>
                    <a:pt x="304" y="638"/>
                    <a:pt x="203" y="378"/>
                  </a:cubicBezTo>
                  <a:cubicBezTo>
                    <a:pt x="93" y="143"/>
                    <a:pt x="35" y="1"/>
                    <a:pt x="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2723800" y="2435400"/>
              <a:ext cx="45175" cy="105525"/>
            </a:xfrm>
            <a:custGeom>
              <a:avLst/>
              <a:gdLst/>
              <a:ahLst/>
              <a:cxnLst/>
              <a:rect l="l" t="t" r="r" b="b"/>
              <a:pathLst>
                <a:path w="1807" h="4221" extrusionOk="0">
                  <a:moveTo>
                    <a:pt x="119" y="0"/>
                  </a:moveTo>
                  <a:cubicBezTo>
                    <a:pt x="118" y="0"/>
                    <a:pt x="117" y="0"/>
                    <a:pt x="116" y="1"/>
                  </a:cubicBezTo>
                  <a:cubicBezTo>
                    <a:pt x="1" y="44"/>
                    <a:pt x="680" y="2182"/>
                    <a:pt x="680" y="2182"/>
                  </a:cubicBezTo>
                  <a:cubicBezTo>
                    <a:pt x="680" y="2182"/>
                    <a:pt x="1557" y="4220"/>
                    <a:pt x="1688" y="4220"/>
                  </a:cubicBezTo>
                  <a:cubicBezTo>
                    <a:pt x="1689" y="4220"/>
                    <a:pt x="1690" y="4220"/>
                    <a:pt x="1691" y="4220"/>
                  </a:cubicBezTo>
                  <a:cubicBezTo>
                    <a:pt x="1807" y="4176"/>
                    <a:pt x="1099" y="2023"/>
                    <a:pt x="1099" y="2023"/>
                  </a:cubicBezTo>
                  <a:cubicBezTo>
                    <a:pt x="1099" y="2023"/>
                    <a:pt x="244"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2809425" y="2604450"/>
              <a:ext cx="136200" cy="333075"/>
            </a:xfrm>
            <a:custGeom>
              <a:avLst/>
              <a:gdLst/>
              <a:ahLst/>
              <a:cxnLst/>
              <a:rect l="l" t="t" r="r" b="b"/>
              <a:pathLst>
                <a:path w="5448" h="13323" extrusionOk="0">
                  <a:moveTo>
                    <a:pt x="31" y="0"/>
                  </a:moveTo>
                  <a:cubicBezTo>
                    <a:pt x="30" y="0"/>
                    <a:pt x="30" y="0"/>
                    <a:pt x="29" y="1"/>
                  </a:cubicBezTo>
                  <a:cubicBezTo>
                    <a:pt x="0" y="15"/>
                    <a:pt x="145" y="434"/>
                    <a:pt x="361" y="1070"/>
                  </a:cubicBezTo>
                  <a:cubicBezTo>
                    <a:pt x="593" y="1706"/>
                    <a:pt x="896" y="2544"/>
                    <a:pt x="1214" y="3382"/>
                  </a:cubicBezTo>
                  <a:cubicBezTo>
                    <a:pt x="1821" y="5072"/>
                    <a:pt x="2442" y="6763"/>
                    <a:pt x="2442" y="6763"/>
                  </a:cubicBezTo>
                  <a:cubicBezTo>
                    <a:pt x="2442" y="6763"/>
                    <a:pt x="3121" y="8424"/>
                    <a:pt x="3815" y="10086"/>
                  </a:cubicBezTo>
                  <a:cubicBezTo>
                    <a:pt x="4205" y="10909"/>
                    <a:pt x="4580" y="11733"/>
                    <a:pt x="4884" y="12340"/>
                  </a:cubicBezTo>
                  <a:cubicBezTo>
                    <a:pt x="5182" y="12936"/>
                    <a:pt x="5382" y="13323"/>
                    <a:pt x="5417" y="13323"/>
                  </a:cubicBezTo>
                  <a:cubicBezTo>
                    <a:pt x="5417" y="13323"/>
                    <a:pt x="5418" y="13323"/>
                    <a:pt x="5418" y="13322"/>
                  </a:cubicBezTo>
                  <a:cubicBezTo>
                    <a:pt x="5447" y="13322"/>
                    <a:pt x="5288" y="12889"/>
                    <a:pt x="5043" y="12268"/>
                  </a:cubicBezTo>
                  <a:cubicBezTo>
                    <a:pt x="4797" y="11632"/>
                    <a:pt x="4450" y="10808"/>
                    <a:pt x="4104" y="9970"/>
                  </a:cubicBezTo>
                  <a:lnTo>
                    <a:pt x="2847" y="6604"/>
                  </a:lnTo>
                  <a:cubicBezTo>
                    <a:pt x="2847" y="6604"/>
                    <a:pt x="2182" y="4942"/>
                    <a:pt x="1503" y="3281"/>
                  </a:cubicBezTo>
                  <a:cubicBezTo>
                    <a:pt x="1156" y="2443"/>
                    <a:pt x="795" y="1619"/>
                    <a:pt x="520" y="1012"/>
                  </a:cubicBezTo>
                  <a:cubicBezTo>
                    <a:pt x="251" y="402"/>
                    <a:pt x="65" y="0"/>
                    <a:pt x="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2819525" y="2849350"/>
              <a:ext cx="66850" cy="149600"/>
            </a:xfrm>
            <a:custGeom>
              <a:avLst/>
              <a:gdLst/>
              <a:ahLst/>
              <a:cxnLst/>
              <a:rect l="l" t="t" r="r" b="b"/>
              <a:pathLst>
                <a:path w="2674" h="5984" extrusionOk="0">
                  <a:moveTo>
                    <a:pt x="119" y="0"/>
                  </a:moveTo>
                  <a:cubicBezTo>
                    <a:pt x="118" y="0"/>
                    <a:pt x="117" y="1"/>
                    <a:pt x="116" y="1"/>
                  </a:cubicBezTo>
                  <a:cubicBezTo>
                    <a:pt x="1" y="59"/>
                    <a:pt x="1128" y="3064"/>
                    <a:pt x="1128" y="3064"/>
                  </a:cubicBezTo>
                  <a:cubicBezTo>
                    <a:pt x="1128" y="3064"/>
                    <a:pt x="2432" y="5984"/>
                    <a:pt x="2555" y="5984"/>
                  </a:cubicBezTo>
                  <a:cubicBezTo>
                    <a:pt x="2556" y="5984"/>
                    <a:pt x="2557" y="5983"/>
                    <a:pt x="2558" y="5983"/>
                  </a:cubicBezTo>
                  <a:cubicBezTo>
                    <a:pt x="2674" y="5925"/>
                    <a:pt x="1532" y="2905"/>
                    <a:pt x="1532" y="2905"/>
                  </a:cubicBezTo>
                  <a:cubicBezTo>
                    <a:pt x="1532" y="2905"/>
                    <a:pt x="237"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2275900" y="2479350"/>
              <a:ext cx="367750" cy="106350"/>
            </a:xfrm>
            <a:custGeom>
              <a:avLst/>
              <a:gdLst/>
              <a:ahLst/>
              <a:cxnLst/>
              <a:rect l="l" t="t" r="r" b="b"/>
              <a:pathLst>
                <a:path w="14710" h="4254" extrusionOk="0">
                  <a:moveTo>
                    <a:pt x="14691" y="1"/>
                  </a:moveTo>
                  <a:cubicBezTo>
                    <a:pt x="14597" y="1"/>
                    <a:pt x="14160" y="111"/>
                    <a:pt x="13524" y="280"/>
                  </a:cubicBezTo>
                  <a:cubicBezTo>
                    <a:pt x="12831" y="468"/>
                    <a:pt x="11906" y="728"/>
                    <a:pt x="10982" y="988"/>
                  </a:cubicBezTo>
                  <a:cubicBezTo>
                    <a:pt x="9147" y="1523"/>
                    <a:pt x="7297" y="2057"/>
                    <a:pt x="7297" y="2057"/>
                  </a:cubicBezTo>
                  <a:cubicBezTo>
                    <a:pt x="7297" y="2057"/>
                    <a:pt x="6835" y="2202"/>
                    <a:pt x="6156" y="2433"/>
                  </a:cubicBezTo>
                  <a:cubicBezTo>
                    <a:pt x="5809" y="2534"/>
                    <a:pt x="5419" y="2678"/>
                    <a:pt x="5000" y="2852"/>
                  </a:cubicBezTo>
                  <a:cubicBezTo>
                    <a:pt x="4581" y="3011"/>
                    <a:pt x="4133" y="3184"/>
                    <a:pt x="3685" y="3343"/>
                  </a:cubicBezTo>
                  <a:cubicBezTo>
                    <a:pt x="2804" y="3661"/>
                    <a:pt x="1879" y="3921"/>
                    <a:pt x="1185" y="4037"/>
                  </a:cubicBezTo>
                  <a:cubicBezTo>
                    <a:pt x="1012" y="4065"/>
                    <a:pt x="853" y="4094"/>
                    <a:pt x="709" y="4123"/>
                  </a:cubicBezTo>
                  <a:cubicBezTo>
                    <a:pt x="564" y="4138"/>
                    <a:pt x="434" y="4152"/>
                    <a:pt x="333" y="4167"/>
                  </a:cubicBezTo>
                  <a:cubicBezTo>
                    <a:pt x="131" y="4181"/>
                    <a:pt x="1" y="4210"/>
                    <a:pt x="1" y="4224"/>
                  </a:cubicBezTo>
                  <a:cubicBezTo>
                    <a:pt x="1" y="4239"/>
                    <a:pt x="131" y="4253"/>
                    <a:pt x="333" y="4253"/>
                  </a:cubicBezTo>
                  <a:lnTo>
                    <a:pt x="723" y="4253"/>
                  </a:lnTo>
                  <a:cubicBezTo>
                    <a:pt x="867" y="4239"/>
                    <a:pt x="1026" y="4224"/>
                    <a:pt x="1214" y="4210"/>
                  </a:cubicBezTo>
                  <a:cubicBezTo>
                    <a:pt x="1922" y="4138"/>
                    <a:pt x="2876" y="3921"/>
                    <a:pt x="3786" y="3632"/>
                  </a:cubicBezTo>
                  <a:cubicBezTo>
                    <a:pt x="4248" y="3488"/>
                    <a:pt x="4696" y="3343"/>
                    <a:pt x="5130" y="3184"/>
                  </a:cubicBezTo>
                  <a:cubicBezTo>
                    <a:pt x="5549" y="3040"/>
                    <a:pt x="5939" y="2895"/>
                    <a:pt x="6286" y="2808"/>
                  </a:cubicBezTo>
                  <a:cubicBezTo>
                    <a:pt x="6979" y="2606"/>
                    <a:pt x="7427" y="2476"/>
                    <a:pt x="7427" y="2476"/>
                  </a:cubicBezTo>
                  <a:cubicBezTo>
                    <a:pt x="7427" y="2476"/>
                    <a:pt x="9248" y="1884"/>
                    <a:pt x="11083" y="1291"/>
                  </a:cubicBezTo>
                  <a:cubicBezTo>
                    <a:pt x="11993" y="988"/>
                    <a:pt x="12903" y="684"/>
                    <a:pt x="13582" y="439"/>
                  </a:cubicBezTo>
                  <a:cubicBezTo>
                    <a:pt x="14261" y="208"/>
                    <a:pt x="14709" y="34"/>
                    <a:pt x="14709" y="5"/>
                  </a:cubicBezTo>
                  <a:cubicBezTo>
                    <a:pt x="14708" y="2"/>
                    <a:pt x="14702" y="1"/>
                    <a:pt x="14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2344525" y="2456200"/>
              <a:ext cx="285750" cy="83400"/>
            </a:xfrm>
            <a:custGeom>
              <a:avLst/>
              <a:gdLst/>
              <a:ahLst/>
              <a:cxnLst/>
              <a:rect l="l" t="t" r="r" b="b"/>
              <a:pathLst>
                <a:path w="11430" h="3336" extrusionOk="0">
                  <a:moveTo>
                    <a:pt x="11392" y="0"/>
                  </a:moveTo>
                  <a:cubicBezTo>
                    <a:pt x="11305" y="0"/>
                    <a:pt x="10973" y="69"/>
                    <a:pt x="10505" y="180"/>
                  </a:cubicBezTo>
                  <a:cubicBezTo>
                    <a:pt x="10230" y="252"/>
                    <a:pt x="9913" y="325"/>
                    <a:pt x="9566" y="411"/>
                  </a:cubicBezTo>
                  <a:cubicBezTo>
                    <a:pt x="9233" y="512"/>
                    <a:pt x="8872" y="614"/>
                    <a:pt x="8511" y="715"/>
                  </a:cubicBezTo>
                  <a:cubicBezTo>
                    <a:pt x="7803" y="931"/>
                    <a:pt x="7095" y="1148"/>
                    <a:pt x="6560" y="1307"/>
                  </a:cubicBezTo>
                  <a:cubicBezTo>
                    <a:pt x="6026" y="1480"/>
                    <a:pt x="5665" y="1582"/>
                    <a:pt x="5665" y="1582"/>
                  </a:cubicBezTo>
                  <a:cubicBezTo>
                    <a:pt x="5665" y="1582"/>
                    <a:pt x="5303" y="1683"/>
                    <a:pt x="4783" y="1856"/>
                  </a:cubicBezTo>
                  <a:cubicBezTo>
                    <a:pt x="4523" y="1943"/>
                    <a:pt x="4205" y="2044"/>
                    <a:pt x="3887" y="2160"/>
                  </a:cubicBezTo>
                  <a:cubicBezTo>
                    <a:pt x="3555" y="2246"/>
                    <a:pt x="3194" y="2347"/>
                    <a:pt x="2833" y="2449"/>
                  </a:cubicBezTo>
                  <a:cubicBezTo>
                    <a:pt x="2125" y="2636"/>
                    <a:pt x="1402" y="2810"/>
                    <a:pt x="868" y="2969"/>
                  </a:cubicBezTo>
                  <a:cubicBezTo>
                    <a:pt x="593" y="3055"/>
                    <a:pt x="376" y="3142"/>
                    <a:pt x="232" y="3200"/>
                  </a:cubicBezTo>
                  <a:cubicBezTo>
                    <a:pt x="73" y="3272"/>
                    <a:pt x="1" y="3330"/>
                    <a:pt x="1" y="3330"/>
                  </a:cubicBezTo>
                  <a:cubicBezTo>
                    <a:pt x="4" y="3334"/>
                    <a:pt x="13" y="3335"/>
                    <a:pt x="25" y="3335"/>
                  </a:cubicBezTo>
                  <a:cubicBezTo>
                    <a:pt x="63" y="3335"/>
                    <a:pt x="142" y="3319"/>
                    <a:pt x="261" y="3287"/>
                  </a:cubicBezTo>
                  <a:cubicBezTo>
                    <a:pt x="420" y="3243"/>
                    <a:pt x="637" y="3185"/>
                    <a:pt x="911" y="3142"/>
                  </a:cubicBezTo>
                  <a:cubicBezTo>
                    <a:pt x="1460" y="3026"/>
                    <a:pt x="2183" y="2882"/>
                    <a:pt x="2905" y="2737"/>
                  </a:cubicBezTo>
                  <a:cubicBezTo>
                    <a:pt x="3281" y="2665"/>
                    <a:pt x="3642" y="2579"/>
                    <a:pt x="3974" y="2506"/>
                  </a:cubicBezTo>
                  <a:cubicBezTo>
                    <a:pt x="4321" y="2405"/>
                    <a:pt x="4624" y="2318"/>
                    <a:pt x="4899" y="2246"/>
                  </a:cubicBezTo>
                  <a:cubicBezTo>
                    <a:pt x="5433" y="2087"/>
                    <a:pt x="5795" y="2001"/>
                    <a:pt x="5795" y="2001"/>
                  </a:cubicBezTo>
                  <a:cubicBezTo>
                    <a:pt x="5795" y="2001"/>
                    <a:pt x="6156" y="1885"/>
                    <a:pt x="6676" y="1697"/>
                  </a:cubicBezTo>
                  <a:cubicBezTo>
                    <a:pt x="7211" y="1509"/>
                    <a:pt x="7904" y="1264"/>
                    <a:pt x="8612" y="1018"/>
                  </a:cubicBezTo>
                  <a:cubicBezTo>
                    <a:pt x="8959" y="888"/>
                    <a:pt x="9320" y="758"/>
                    <a:pt x="9638" y="642"/>
                  </a:cubicBezTo>
                  <a:cubicBezTo>
                    <a:pt x="9970" y="527"/>
                    <a:pt x="10288" y="426"/>
                    <a:pt x="10548" y="339"/>
                  </a:cubicBezTo>
                  <a:cubicBezTo>
                    <a:pt x="11083" y="166"/>
                    <a:pt x="11430" y="36"/>
                    <a:pt x="11415" y="7"/>
                  </a:cubicBezTo>
                  <a:cubicBezTo>
                    <a:pt x="11415" y="2"/>
                    <a:pt x="11407" y="0"/>
                    <a:pt x="1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2366200" y="2538200"/>
              <a:ext cx="138375" cy="47050"/>
            </a:xfrm>
            <a:custGeom>
              <a:avLst/>
              <a:gdLst/>
              <a:ahLst/>
              <a:cxnLst/>
              <a:rect l="l" t="t" r="r" b="b"/>
              <a:pathLst>
                <a:path w="5535" h="1882" extrusionOk="0">
                  <a:moveTo>
                    <a:pt x="5486" y="0"/>
                  </a:moveTo>
                  <a:cubicBezTo>
                    <a:pt x="5366" y="0"/>
                    <a:pt x="4776" y="312"/>
                    <a:pt x="4147" y="512"/>
                  </a:cubicBezTo>
                  <a:cubicBezTo>
                    <a:pt x="3468" y="729"/>
                    <a:pt x="2760" y="873"/>
                    <a:pt x="2760" y="873"/>
                  </a:cubicBezTo>
                  <a:cubicBezTo>
                    <a:pt x="2760" y="873"/>
                    <a:pt x="2067" y="1090"/>
                    <a:pt x="1373" y="1292"/>
                  </a:cubicBezTo>
                  <a:cubicBezTo>
                    <a:pt x="665" y="1509"/>
                    <a:pt x="1" y="1813"/>
                    <a:pt x="15" y="1870"/>
                  </a:cubicBezTo>
                  <a:cubicBezTo>
                    <a:pt x="19" y="1878"/>
                    <a:pt x="33" y="1881"/>
                    <a:pt x="57" y="1881"/>
                  </a:cubicBezTo>
                  <a:cubicBezTo>
                    <a:pt x="221" y="1881"/>
                    <a:pt x="828" y="1722"/>
                    <a:pt x="1446" y="1596"/>
                  </a:cubicBezTo>
                  <a:cubicBezTo>
                    <a:pt x="2154" y="1451"/>
                    <a:pt x="2876" y="1307"/>
                    <a:pt x="2876" y="1307"/>
                  </a:cubicBezTo>
                  <a:cubicBezTo>
                    <a:pt x="2876" y="1307"/>
                    <a:pt x="3584" y="1090"/>
                    <a:pt x="4263" y="801"/>
                  </a:cubicBezTo>
                  <a:cubicBezTo>
                    <a:pt x="4942" y="498"/>
                    <a:pt x="5535" y="50"/>
                    <a:pt x="5506" y="7"/>
                  </a:cubicBezTo>
                  <a:cubicBezTo>
                    <a:pt x="5502" y="2"/>
                    <a:pt x="5496" y="0"/>
                    <a:pt x="5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14"/>
          <p:cNvGrpSpPr/>
          <p:nvPr/>
        </p:nvGrpSpPr>
        <p:grpSpPr>
          <a:xfrm rot="4930068">
            <a:off x="8092721" y="3470018"/>
            <a:ext cx="1070924" cy="894055"/>
            <a:chOff x="191638" y="280100"/>
            <a:chExt cx="813475" cy="679125"/>
          </a:xfrm>
        </p:grpSpPr>
        <p:sp>
          <p:nvSpPr>
            <p:cNvPr id="518" name="Google Shape;518;p14"/>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14"/>
          <p:cNvGrpSpPr/>
          <p:nvPr/>
        </p:nvGrpSpPr>
        <p:grpSpPr>
          <a:xfrm rot="-1580594" flipH="1">
            <a:off x="39885" y="175997"/>
            <a:ext cx="1593892" cy="530681"/>
            <a:chOff x="7252275" y="740300"/>
            <a:chExt cx="1379800" cy="459400"/>
          </a:xfrm>
        </p:grpSpPr>
        <p:sp>
          <p:nvSpPr>
            <p:cNvPr id="538" name="Google Shape;538;p14"/>
            <p:cNvSpPr/>
            <p:nvPr/>
          </p:nvSpPr>
          <p:spPr>
            <a:xfrm>
              <a:off x="7252275" y="740300"/>
              <a:ext cx="1379800" cy="459400"/>
            </a:xfrm>
            <a:custGeom>
              <a:avLst/>
              <a:gdLst/>
              <a:ahLst/>
              <a:cxnLst/>
              <a:rect l="l" t="t" r="r" b="b"/>
              <a:pathLst>
                <a:path w="55192" h="18376" extrusionOk="0">
                  <a:moveTo>
                    <a:pt x="24560" y="1"/>
                  </a:moveTo>
                  <a:cubicBezTo>
                    <a:pt x="24423" y="1"/>
                    <a:pt x="24286" y="24"/>
                    <a:pt x="24172" y="46"/>
                  </a:cubicBezTo>
                  <a:lnTo>
                    <a:pt x="17918" y="1165"/>
                  </a:lnTo>
                  <a:cubicBezTo>
                    <a:pt x="17096" y="1325"/>
                    <a:pt x="16434" y="1895"/>
                    <a:pt x="16206" y="2694"/>
                  </a:cubicBezTo>
                  <a:cubicBezTo>
                    <a:pt x="15978" y="3493"/>
                    <a:pt x="16206" y="4338"/>
                    <a:pt x="16799" y="4908"/>
                  </a:cubicBezTo>
                  <a:lnTo>
                    <a:pt x="19675" y="7579"/>
                  </a:lnTo>
                  <a:lnTo>
                    <a:pt x="7852" y="7602"/>
                  </a:lnTo>
                  <a:cubicBezTo>
                    <a:pt x="7510" y="7602"/>
                    <a:pt x="7167" y="7693"/>
                    <a:pt x="6870" y="7830"/>
                  </a:cubicBezTo>
                  <a:lnTo>
                    <a:pt x="1210" y="10729"/>
                  </a:lnTo>
                  <a:cubicBezTo>
                    <a:pt x="457" y="11117"/>
                    <a:pt x="0" y="11870"/>
                    <a:pt x="23" y="12692"/>
                  </a:cubicBezTo>
                  <a:cubicBezTo>
                    <a:pt x="23" y="13536"/>
                    <a:pt x="502" y="14266"/>
                    <a:pt x="1233" y="14632"/>
                  </a:cubicBezTo>
                  <a:lnTo>
                    <a:pt x="6985" y="17439"/>
                  </a:lnTo>
                  <a:cubicBezTo>
                    <a:pt x="7281" y="17599"/>
                    <a:pt x="7601" y="17667"/>
                    <a:pt x="7943" y="17667"/>
                  </a:cubicBezTo>
                  <a:lnTo>
                    <a:pt x="29856" y="17667"/>
                  </a:lnTo>
                  <a:cubicBezTo>
                    <a:pt x="30198" y="17919"/>
                    <a:pt x="30654" y="18124"/>
                    <a:pt x="31202" y="18261"/>
                  </a:cubicBezTo>
                  <a:lnTo>
                    <a:pt x="31248" y="18261"/>
                  </a:lnTo>
                  <a:cubicBezTo>
                    <a:pt x="31545" y="18329"/>
                    <a:pt x="31887" y="18375"/>
                    <a:pt x="32229" y="18375"/>
                  </a:cubicBezTo>
                  <a:cubicBezTo>
                    <a:pt x="32754" y="18375"/>
                    <a:pt x="33325" y="18284"/>
                    <a:pt x="33918" y="18124"/>
                  </a:cubicBezTo>
                  <a:cubicBezTo>
                    <a:pt x="34147" y="18055"/>
                    <a:pt x="34352" y="17987"/>
                    <a:pt x="34535" y="17919"/>
                  </a:cubicBezTo>
                  <a:cubicBezTo>
                    <a:pt x="35014" y="17896"/>
                    <a:pt x="35539" y="17827"/>
                    <a:pt x="36064" y="17736"/>
                  </a:cubicBezTo>
                  <a:cubicBezTo>
                    <a:pt x="38529" y="17302"/>
                    <a:pt x="39579" y="16298"/>
                    <a:pt x="40058" y="15157"/>
                  </a:cubicBezTo>
                  <a:lnTo>
                    <a:pt x="43505" y="16207"/>
                  </a:lnTo>
                  <a:cubicBezTo>
                    <a:pt x="43779" y="16572"/>
                    <a:pt x="44167" y="16937"/>
                    <a:pt x="44692" y="17257"/>
                  </a:cubicBezTo>
                  <a:cubicBezTo>
                    <a:pt x="45422" y="17667"/>
                    <a:pt x="46313" y="17873"/>
                    <a:pt x="47317" y="17896"/>
                  </a:cubicBezTo>
                  <a:lnTo>
                    <a:pt x="47431" y="17896"/>
                  </a:lnTo>
                  <a:cubicBezTo>
                    <a:pt x="47682" y="17896"/>
                    <a:pt x="47933" y="17873"/>
                    <a:pt x="48184" y="17850"/>
                  </a:cubicBezTo>
                  <a:cubicBezTo>
                    <a:pt x="48527" y="17919"/>
                    <a:pt x="48869" y="17987"/>
                    <a:pt x="49234" y="18033"/>
                  </a:cubicBezTo>
                  <a:cubicBezTo>
                    <a:pt x="49645" y="18078"/>
                    <a:pt x="50033" y="18101"/>
                    <a:pt x="50375" y="18101"/>
                  </a:cubicBezTo>
                  <a:cubicBezTo>
                    <a:pt x="53411" y="18101"/>
                    <a:pt x="54233" y="16184"/>
                    <a:pt x="54598" y="15385"/>
                  </a:cubicBezTo>
                  <a:cubicBezTo>
                    <a:pt x="54621" y="15316"/>
                    <a:pt x="54644" y="15248"/>
                    <a:pt x="54667" y="15202"/>
                  </a:cubicBezTo>
                  <a:cubicBezTo>
                    <a:pt x="54758" y="15020"/>
                    <a:pt x="54826" y="14814"/>
                    <a:pt x="54895" y="14609"/>
                  </a:cubicBezTo>
                  <a:cubicBezTo>
                    <a:pt x="54895" y="14586"/>
                    <a:pt x="54918" y="14495"/>
                    <a:pt x="54918" y="14495"/>
                  </a:cubicBezTo>
                  <a:cubicBezTo>
                    <a:pt x="54963" y="14335"/>
                    <a:pt x="54986" y="14152"/>
                    <a:pt x="55009" y="13970"/>
                  </a:cubicBezTo>
                  <a:cubicBezTo>
                    <a:pt x="55009" y="13947"/>
                    <a:pt x="55009" y="13947"/>
                    <a:pt x="55009" y="13924"/>
                  </a:cubicBezTo>
                  <a:cubicBezTo>
                    <a:pt x="55192" y="12052"/>
                    <a:pt x="54279" y="9656"/>
                    <a:pt x="51813" y="8560"/>
                  </a:cubicBezTo>
                  <a:cubicBezTo>
                    <a:pt x="51311" y="7807"/>
                    <a:pt x="50627" y="7236"/>
                    <a:pt x="49828" y="6917"/>
                  </a:cubicBezTo>
                  <a:cubicBezTo>
                    <a:pt x="49371" y="6734"/>
                    <a:pt x="48892" y="6620"/>
                    <a:pt x="48458" y="6552"/>
                  </a:cubicBezTo>
                  <a:lnTo>
                    <a:pt x="48413" y="6552"/>
                  </a:lnTo>
                  <a:cubicBezTo>
                    <a:pt x="48253" y="6529"/>
                    <a:pt x="48093" y="6529"/>
                    <a:pt x="47910" y="6506"/>
                  </a:cubicBezTo>
                  <a:lnTo>
                    <a:pt x="47751" y="6506"/>
                  </a:lnTo>
                  <a:cubicBezTo>
                    <a:pt x="47408" y="6506"/>
                    <a:pt x="47066" y="6552"/>
                    <a:pt x="46723" y="6620"/>
                  </a:cubicBezTo>
                  <a:lnTo>
                    <a:pt x="25176" y="115"/>
                  </a:lnTo>
                  <a:cubicBezTo>
                    <a:pt x="24971" y="46"/>
                    <a:pt x="24765" y="1"/>
                    <a:pt x="24560"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8055725" y="991750"/>
              <a:ext cx="157500" cy="141875"/>
            </a:xfrm>
            <a:custGeom>
              <a:avLst/>
              <a:gdLst/>
              <a:ahLst/>
              <a:cxnLst/>
              <a:rect l="l" t="t" r="r" b="b"/>
              <a:pathLst>
                <a:path w="6300" h="5675" extrusionOk="0">
                  <a:moveTo>
                    <a:pt x="0" y="579"/>
                  </a:moveTo>
                  <a:lnTo>
                    <a:pt x="137" y="625"/>
                  </a:lnTo>
                  <a:cubicBezTo>
                    <a:pt x="137" y="625"/>
                    <a:pt x="147" y="614"/>
                    <a:pt x="168" y="596"/>
                  </a:cubicBezTo>
                  <a:lnTo>
                    <a:pt x="168" y="596"/>
                  </a:lnTo>
                  <a:cubicBezTo>
                    <a:pt x="113" y="589"/>
                    <a:pt x="57" y="584"/>
                    <a:pt x="0" y="579"/>
                  </a:cubicBezTo>
                  <a:close/>
                  <a:moveTo>
                    <a:pt x="2684" y="1"/>
                  </a:moveTo>
                  <a:cubicBezTo>
                    <a:pt x="976" y="1"/>
                    <a:pt x="312" y="474"/>
                    <a:pt x="168" y="596"/>
                  </a:cubicBezTo>
                  <a:lnTo>
                    <a:pt x="168" y="596"/>
                  </a:lnTo>
                  <a:cubicBezTo>
                    <a:pt x="3201" y="969"/>
                    <a:pt x="3323" y="4762"/>
                    <a:pt x="274" y="5099"/>
                  </a:cubicBezTo>
                  <a:lnTo>
                    <a:pt x="274" y="5122"/>
                  </a:lnTo>
                  <a:cubicBezTo>
                    <a:pt x="274" y="5122"/>
                    <a:pt x="685" y="5674"/>
                    <a:pt x="2143" y="5674"/>
                  </a:cubicBezTo>
                  <a:cubicBezTo>
                    <a:pt x="2536" y="5674"/>
                    <a:pt x="3004" y="5634"/>
                    <a:pt x="3561" y="5532"/>
                  </a:cubicBezTo>
                  <a:cubicBezTo>
                    <a:pt x="6163" y="5076"/>
                    <a:pt x="6026" y="4072"/>
                    <a:pt x="6163" y="3090"/>
                  </a:cubicBezTo>
                  <a:cubicBezTo>
                    <a:pt x="6300" y="2086"/>
                    <a:pt x="5364" y="123"/>
                    <a:pt x="3081" y="9"/>
                  </a:cubicBezTo>
                  <a:cubicBezTo>
                    <a:pt x="2943" y="3"/>
                    <a:pt x="2811" y="1"/>
                    <a:pt x="26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8062550" y="1054150"/>
              <a:ext cx="147825" cy="79475"/>
            </a:xfrm>
            <a:custGeom>
              <a:avLst/>
              <a:gdLst/>
              <a:ahLst/>
              <a:cxnLst/>
              <a:rect l="l" t="t" r="r" b="b"/>
              <a:pathLst>
                <a:path w="5913" h="3179" extrusionOk="0">
                  <a:moveTo>
                    <a:pt x="5844" y="1"/>
                  </a:moveTo>
                  <a:cubicBezTo>
                    <a:pt x="5502" y="411"/>
                    <a:pt x="5091" y="754"/>
                    <a:pt x="4589" y="1051"/>
                  </a:cubicBezTo>
                  <a:cubicBezTo>
                    <a:pt x="3767" y="1507"/>
                    <a:pt x="2945" y="1735"/>
                    <a:pt x="2010" y="1758"/>
                  </a:cubicBezTo>
                  <a:lnTo>
                    <a:pt x="1736" y="1758"/>
                  </a:lnTo>
                  <a:cubicBezTo>
                    <a:pt x="1370" y="2192"/>
                    <a:pt x="800" y="2511"/>
                    <a:pt x="1" y="2603"/>
                  </a:cubicBezTo>
                  <a:lnTo>
                    <a:pt x="1" y="2626"/>
                  </a:lnTo>
                  <a:cubicBezTo>
                    <a:pt x="1" y="2626"/>
                    <a:pt x="412" y="3178"/>
                    <a:pt x="1870" y="3178"/>
                  </a:cubicBezTo>
                  <a:cubicBezTo>
                    <a:pt x="2263" y="3178"/>
                    <a:pt x="2731" y="3138"/>
                    <a:pt x="3288" y="3036"/>
                  </a:cubicBezTo>
                  <a:cubicBezTo>
                    <a:pt x="5890" y="2580"/>
                    <a:pt x="5753" y="1576"/>
                    <a:pt x="5890" y="594"/>
                  </a:cubicBezTo>
                  <a:cubicBezTo>
                    <a:pt x="5913" y="411"/>
                    <a:pt x="5890" y="206"/>
                    <a:pt x="5844"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7307050" y="983975"/>
              <a:ext cx="886200" cy="143250"/>
            </a:xfrm>
            <a:custGeom>
              <a:avLst/>
              <a:gdLst/>
              <a:ahLst/>
              <a:cxnLst/>
              <a:rect l="l" t="t" r="r" b="b"/>
              <a:pathLst>
                <a:path w="35448" h="5730" extrusionOk="0">
                  <a:moveTo>
                    <a:pt x="31568" y="0"/>
                  </a:moveTo>
                  <a:lnTo>
                    <a:pt x="5661" y="46"/>
                  </a:lnTo>
                  <a:lnTo>
                    <a:pt x="0" y="2922"/>
                  </a:lnTo>
                  <a:lnTo>
                    <a:pt x="5752" y="5729"/>
                  </a:lnTo>
                  <a:lnTo>
                    <a:pt x="31568" y="5729"/>
                  </a:lnTo>
                  <a:cubicBezTo>
                    <a:pt x="31568" y="5729"/>
                    <a:pt x="35448" y="2671"/>
                    <a:pt x="31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7307050" y="983975"/>
              <a:ext cx="820025" cy="84475"/>
            </a:xfrm>
            <a:custGeom>
              <a:avLst/>
              <a:gdLst/>
              <a:ahLst/>
              <a:cxnLst/>
              <a:rect l="l" t="t" r="r" b="b"/>
              <a:pathLst>
                <a:path w="32801" h="3379" extrusionOk="0">
                  <a:moveTo>
                    <a:pt x="31568" y="0"/>
                  </a:moveTo>
                  <a:lnTo>
                    <a:pt x="5661" y="46"/>
                  </a:lnTo>
                  <a:lnTo>
                    <a:pt x="0" y="2922"/>
                  </a:lnTo>
                  <a:lnTo>
                    <a:pt x="890" y="3378"/>
                  </a:lnTo>
                  <a:lnTo>
                    <a:pt x="6209" y="662"/>
                  </a:lnTo>
                  <a:lnTo>
                    <a:pt x="32093" y="616"/>
                  </a:lnTo>
                  <a:cubicBezTo>
                    <a:pt x="32367" y="799"/>
                    <a:pt x="32595" y="1004"/>
                    <a:pt x="32800" y="1187"/>
                  </a:cubicBezTo>
                  <a:cubicBezTo>
                    <a:pt x="32526" y="776"/>
                    <a:pt x="32138" y="388"/>
                    <a:pt x="3156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7313900" y="1060425"/>
              <a:ext cx="824575" cy="66800"/>
            </a:xfrm>
            <a:custGeom>
              <a:avLst/>
              <a:gdLst/>
              <a:ahLst/>
              <a:cxnLst/>
              <a:rect l="l" t="t" r="r" b="b"/>
              <a:pathLst>
                <a:path w="32983" h="2672" extrusionOk="0">
                  <a:moveTo>
                    <a:pt x="0" y="1"/>
                  </a:moveTo>
                  <a:lnTo>
                    <a:pt x="5478" y="2671"/>
                  </a:lnTo>
                  <a:lnTo>
                    <a:pt x="31294" y="2671"/>
                  </a:lnTo>
                  <a:cubicBezTo>
                    <a:pt x="31294" y="2671"/>
                    <a:pt x="32754" y="1530"/>
                    <a:pt x="32983"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7307050" y="985100"/>
              <a:ext cx="194600" cy="142125"/>
            </a:xfrm>
            <a:custGeom>
              <a:avLst/>
              <a:gdLst/>
              <a:ahLst/>
              <a:cxnLst/>
              <a:rect l="l" t="t" r="r" b="b"/>
              <a:pathLst>
                <a:path w="7784" h="5685" extrusionOk="0">
                  <a:moveTo>
                    <a:pt x="5661" y="1"/>
                  </a:moveTo>
                  <a:lnTo>
                    <a:pt x="0" y="2877"/>
                  </a:lnTo>
                  <a:lnTo>
                    <a:pt x="5729" y="5684"/>
                  </a:lnTo>
                  <a:cubicBezTo>
                    <a:pt x="7784" y="4474"/>
                    <a:pt x="6026" y="2831"/>
                    <a:pt x="6026" y="2831"/>
                  </a:cubicBezTo>
                  <a:cubicBezTo>
                    <a:pt x="7670" y="1462"/>
                    <a:pt x="6551" y="457"/>
                    <a:pt x="5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7307050" y="1022200"/>
              <a:ext cx="89050" cy="63350"/>
            </a:xfrm>
            <a:custGeom>
              <a:avLst/>
              <a:gdLst/>
              <a:ahLst/>
              <a:cxnLst/>
              <a:rect l="l" t="t" r="r" b="b"/>
              <a:pathLst>
                <a:path w="3562" h="2534" extrusionOk="0">
                  <a:moveTo>
                    <a:pt x="2716" y="0"/>
                  </a:moveTo>
                  <a:lnTo>
                    <a:pt x="0" y="1393"/>
                  </a:lnTo>
                  <a:lnTo>
                    <a:pt x="2328" y="2534"/>
                  </a:lnTo>
                  <a:cubicBezTo>
                    <a:pt x="2922" y="2214"/>
                    <a:pt x="3561" y="1712"/>
                    <a:pt x="3470" y="1142"/>
                  </a:cubicBezTo>
                  <a:cubicBezTo>
                    <a:pt x="3447" y="891"/>
                    <a:pt x="3082" y="434"/>
                    <a:pt x="2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7662550" y="1029625"/>
              <a:ext cx="224275" cy="73625"/>
            </a:xfrm>
            <a:custGeom>
              <a:avLst/>
              <a:gdLst/>
              <a:ahLst/>
              <a:cxnLst/>
              <a:rect l="l" t="t" r="r" b="b"/>
              <a:pathLst>
                <a:path w="8971" h="2945" extrusionOk="0">
                  <a:moveTo>
                    <a:pt x="4474" y="0"/>
                  </a:moveTo>
                  <a:cubicBezTo>
                    <a:pt x="2009" y="0"/>
                    <a:pt x="0" y="639"/>
                    <a:pt x="0" y="1461"/>
                  </a:cubicBezTo>
                  <a:cubicBezTo>
                    <a:pt x="0" y="2283"/>
                    <a:pt x="2009" y="2945"/>
                    <a:pt x="4474" y="2945"/>
                  </a:cubicBezTo>
                  <a:cubicBezTo>
                    <a:pt x="6962" y="2945"/>
                    <a:pt x="8971" y="2283"/>
                    <a:pt x="8971" y="1461"/>
                  </a:cubicBezTo>
                  <a:cubicBezTo>
                    <a:pt x="8971" y="639"/>
                    <a:pt x="6962" y="0"/>
                    <a:pt x="4474"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7651125" y="1020475"/>
              <a:ext cx="224300" cy="73650"/>
            </a:xfrm>
            <a:custGeom>
              <a:avLst/>
              <a:gdLst/>
              <a:ahLst/>
              <a:cxnLst/>
              <a:rect l="l" t="t" r="r" b="b"/>
              <a:pathLst>
                <a:path w="8972" h="2946" extrusionOk="0">
                  <a:moveTo>
                    <a:pt x="4498" y="1"/>
                  </a:moveTo>
                  <a:cubicBezTo>
                    <a:pt x="2010" y="1"/>
                    <a:pt x="1" y="663"/>
                    <a:pt x="1" y="1462"/>
                  </a:cubicBezTo>
                  <a:cubicBezTo>
                    <a:pt x="1" y="2283"/>
                    <a:pt x="2010" y="2945"/>
                    <a:pt x="4498" y="2945"/>
                  </a:cubicBezTo>
                  <a:cubicBezTo>
                    <a:pt x="6963" y="2945"/>
                    <a:pt x="8971" y="2283"/>
                    <a:pt x="8971" y="1462"/>
                  </a:cubicBezTo>
                  <a:cubicBezTo>
                    <a:pt x="8971" y="663"/>
                    <a:pt x="6963" y="1"/>
                    <a:pt x="4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8015775" y="966600"/>
              <a:ext cx="123275" cy="178650"/>
            </a:xfrm>
            <a:custGeom>
              <a:avLst/>
              <a:gdLst/>
              <a:ahLst/>
              <a:cxnLst/>
              <a:rect l="l" t="t" r="r" b="b"/>
              <a:pathLst>
                <a:path w="4931" h="7146" extrusionOk="0">
                  <a:moveTo>
                    <a:pt x="0" y="741"/>
                  </a:moveTo>
                  <a:lnTo>
                    <a:pt x="114" y="809"/>
                  </a:lnTo>
                  <a:cubicBezTo>
                    <a:pt x="114" y="809"/>
                    <a:pt x="124" y="792"/>
                    <a:pt x="145" y="764"/>
                  </a:cubicBezTo>
                  <a:lnTo>
                    <a:pt x="145" y="764"/>
                  </a:lnTo>
                  <a:cubicBezTo>
                    <a:pt x="98" y="754"/>
                    <a:pt x="50" y="747"/>
                    <a:pt x="0" y="741"/>
                  </a:cubicBezTo>
                  <a:close/>
                  <a:moveTo>
                    <a:pt x="2118" y="0"/>
                  </a:moveTo>
                  <a:cubicBezTo>
                    <a:pt x="801" y="0"/>
                    <a:pt x="271" y="593"/>
                    <a:pt x="145" y="764"/>
                  </a:cubicBezTo>
                  <a:lnTo>
                    <a:pt x="145" y="764"/>
                  </a:lnTo>
                  <a:cubicBezTo>
                    <a:pt x="2494" y="1232"/>
                    <a:pt x="2600" y="5999"/>
                    <a:pt x="206" y="6424"/>
                  </a:cubicBezTo>
                  <a:lnTo>
                    <a:pt x="206" y="6447"/>
                  </a:lnTo>
                  <a:cubicBezTo>
                    <a:pt x="206" y="6447"/>
                    <a:pt x="534" y="7146"/>
                    <a:pt x="1685" y="7146"/>
                  </a:cubicBezTo>
                  <a:cubicBezTo>
                    <a:pt x="1991" y="7146"/>
                    <a:pt x="2354" y="7096"/>
                    <a:pt x="2785" y="6972"/>
                  </a:cubicBezTo>
                  <a:cubicBezTo>
                    <a:pt x="4816" y="6379"/>
                    <a:pt x="4702" y="5146"/>
                    <a:pt x="4816" y="3891"/>
                  </a:cubicBezTo>
                  <a:cubicBezTo>
                    <a:pt x="4931" y="2635"/>
                    <a:pt x="4200" y="147"/>
                    <a:pt x="2420" y="10"/>
                  </a:cubicBezTo>
                  <a:cubicBezTo>
                    <a:pt x="2315" y="4"/>
                    <a:pt x="2215" y="0"/>
                    <a:pt x="2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8015775" y="985100"/>
              <a:ext cx="3450" cy="1750"/>
            </a:xfrm>
            <a:custGeom>
              <a:avLst/>
              <a:gdLst/>
              <a:ahLst/>
              <a:cxnLst/>
              <a:rect l="l" t="t" r="r" b="b"/>
              <a:pathLst>
                <a:path w="138" h="70" extrusionOk="0">
                  <a:moveTo>
                    <a:pt x="0" y="1"/>
                  </a:moveTo>
                  <a:lnTo>
                    <a:pt x="114" y="69"/>
                  </a:lnTo>
                  <a:cubicBezTo>
                    <a:pt x="114" y="69"/>
                    <a:pt x="114" y="46"/>
                    <a:pt x="137" y="24"/>
                  </a:cubicBezTo>
                  <a:cubicBezTo>
                    <a:pt x="92" y="24"/>
                    <a:pt x="46" y="1"/>
                    <a:pt x="0" y="1"/>
                  </a:cubicBezTo>
                  <a:close/>
                </a:path>
              </a:pathLst>
            </a:custGeom>
            <a:solidFill>
              <a:srgbClr val="004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8019200" y="967975"/>
              <a:ext cx="91900" cy="175800"/>
            </a:xfrm>
            <a:custGeom>
              <a:avLst/>
              <a:gdLst/>
              <a:ahLst/>
              <a:cxnLst/>
              <a:rect l="l" t="t" r="r" b="b"/>
              <a:pathLst>
                <a:path w="3676" h="7032" extrusionOk="0">
                  <a:moveTo>
                    <a:pt x="1347" y="1"/>
                  </a:moveTo>
                  <a:cubicBezTo>
                    <a:pt x="480" y="138"/>
                    <a:pt x="92" y="572"/>
                    <a:pt x="0" y="709"/>
                  </a:cubicBezTo>
                  <a:cubicBezTo>
                    <a:pt x="2374" y="1165"/>
                    <a:pt x="2465" y="5958"/>
                    <a:pt x="69" y="6369"/>
                  </a:cubicBezTo>
                  <a:lnTo>
                    <a:pt x="69" y="6392"/>
                  </a:lnTo>
                  <a:cubicBezTo>
                    <a:pt x="69" y="6392"/>
                    <a:pt x="297" y="6871"/>
                    <a:pt x="1027" y="7031"/>
                  </a:cubicBezTo>
                  <a:cubicBezTo>
                    <a:pt x="1187" y="7008"/>
                    <a:pt x="1347" y="6963"/>
                    <a:pt x="1530" y="6917"/>
                  </a:cubicBezTo>
                  <a:cubicBezTo>
                    <a:pt x="3561" y="6324"/>
                    <a:pt x="3470" y="5091"/>
                    <a:pt x="3561" y="3836"/>
                  </a:cubicBezTo>
                  <a:cubicBezTo>
                    <a:pt x="3675" y="2626"/>
                    <a:pt x="2990" y="298"/>
                    <a:pt x="1347"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8020900" y="1046175"/>
              <a:ext cx="115875" cy="99075"/>
            </a:xfrm>
            <a:custGeom>
              <a:avLst/>
              <a:gdLst/>
              <a:ahLst/>
              <a:cxnLst/>
              <a:rect l="l" t="t" r="r" b="b"/>
              <a:pathLst>
                <a:path w="4635" h="3963" extrusionOk="0">
                  <a:moveTo>
                    <a:pt x="4589" y="0"/>
                  </a:moveTo>
                  <a:cubicBezTo>
                    <a:pt x="3767" y="1096"/>
                    <a:pt x="2717" y="1803"/>
                    <a:pt x="1530" y="1826"/>
                  </a:cubicBezTo>
                  <a:cubicBezTo>
                    <a:pt x="1256" y="2534"/>
                    <a:pt x="754" y="3104"/>
                    <a:pt x="1" y="3241"/>
                  </a:cubicBezTo>
                  <a:lnTo>
                    <a:pt x="1" y="3264"/>
                  </a:lnTo>
                  <a:cubicBezTo>
                    <a:pt x="1" y="3264"/>
                    <a:pt x="329" y="3963"/>
                    <a:pt x="1480" y="3963"/>
                  </a:cubicBezTo>
                  <a:cubicBezTo>
                    <a:pt x="1786" y="3963"/>
                    <a:pt x="2149" y="3913"/>
                    <a:pt x="2580" y="3789"/>
                  </a:cubicBezTo>
                  <a:cubicBezTo>
                    <a:pt x="4611" y="3196"/>
                    <a:pt x="4497" y="1963"/>
                    <a:pt x="4611" y="708"/>
                  </a:cubicBezTo>
                  <a:cubicBezTo>
                    <a:pt x="4634" y="502"/>
                    <a:pt x="4611" y="274"/>
                    <a:pt x="4589"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8414075" y="990700"/>
              <a:ext cx="166075" cy="147725"/>
            </a:xfrm>
            <a:custGeom>
              <a:avLst/>
              <a:gdLst/>
              <a:ahLst/>
              <a:cxnLst/>
              <a:rect l="l" t="t" r="r" b="b"/>
              <a:pathLst>
                <a:path w="6643" h="5909" extrusionOk="0">
                  <a:moveTo>
                    <a:pt x="1073" y="73"/>
                  </a:moveTo>
                  <a:lnTo>
                    <a:pt x="1187" y="165"/>
                  </a:lnTo>
                  <a:cubicBezTo>
                    <a:pt x="1187" y="165"/>
                    <a:pt x="1203" y="156"/>
                    <a:pt x="1235" y="141"/>
                  </a:cubicBezTo>
                  <a:lnTo>
                    <a:pt x="1235" y="141"/>
                  </a:lnTo>
                  <a:cubicBezTo>
                    <a:pt x="1183" y="118"/>
                    <a:pt x="1129" y="95"/>
                    <a:pt x="1073" y="73"/>
                  </a:cubicBezTo>
                  <a:close/>
                  <a:moveTo>
                    <a:pt x="2100" y="1"/>
                  </a:moveTo>
                  <a:cubicBezTo>
                    <a:pt x="1614" y="1"/>
                    <a:pt x="1339" y="96"/>
                    <a:pt x="1235" y="141"/>
                  </a:cubicBezTo>
                  <a:lnTo>
                    <a:pt x="1235" y="141"/>
                  </a:lnTo>
                  <a:cubicBezTo>
                    <a:pt x="3809" y="1291"/>
                    <a:pt x="3143" y="4537"/>
                    <a:pt x="607" y="4537"/>
                  </a:cubicBezTo>
                  <a:cubicBezTo>
                    <a:pt x="415" y="4537"/>
                    <a:pt x="213" y="4518"/>
                    <a:pt x="0" y="4479"/>
                  </a:cubicBezTo>
                  <a:lnTo>
                    <a:pt x="0" y="4502"/>
                  </a:lnTo>
                  <a:cubicBezTo>
                    <a:pt x="0" y="4502"/>
                    <a:pt x="388" y="5529"/>
                    <a:pt x="3013" y="5848"/>
                  </a:cubicBezTo>
                  <a:cubicBezTo>
                    <a:pt x="3354" y="5890"/>
                    <a:pt x="3653" y="5909"/>
                    <a:pt x="3917" y="5909"/>
                  </a:cubicBezTo>
                  <a:cubicBezTo>
                    <a:pt x="5684" y="5909"/>
                    <a:pt x="5854" y="5048"/>
                    <a:pt x="6232" y="4273"/>
                  </a:cubicBezTo>
                  <a:cubicBezTo>
                    <a:pt x="6643" y="3360"/>
                    <a:pt x="6323" y="1192"/>
                    <a:pt x="4177" y="416"/>
                  </a:cubicBezTo>
                  <a:cubicBezTo>
                    <a:pt x="3258" y="93"/>
                    <a:pt x="2577" y="1"/>
                    <a:pt x="2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8414075" y="1083250"/>
              <a:ext cx="159225" cy="55175"/>
            </a:xfrm>
            <a:custGeom>
              <a:avLst/>
              <a:gdLst/>
              <a:ahLst/>
              <a:cxnLst/>
              <a:rect l="l" t="t" r="r" b="b"/>
              <a:pathLst>
                <a:path w="6369" h="2207" extrusionOk="0">
                  <a:moveTo>
                    <a:pt x="6369" y="1"/>
                  </a:moveTo>
                  <a:lnTo>
                    <a:pt x="6369" y="1"/>
                  </a:lnTo>
                  <a:cubicBezTo>
                    <a:pt x="5912" y="275"/>
                    <a:pt x="5410" y="503"/>
                    <a:pt x="4862" y="617"/>
                  </a:cubicBezTo>
                  <a:cubicBezTo>
                    <a:pt x="4451" y="709"/>
                    <a:pt x="4050" y="756"/>
                    <a:pt x="3649" y="756"/>
                  </a:cubicBezTo>
                  <a:cubicBezTo>
                    <a:pt x="3159" y="756"/>
                    <a:pt x="2671" y="687"/>
                    <a:pt x="2169" y="548"/>
                  </a:cubicBezTo>
                  <a:cubicBezTo>
                    <a:pt x="2100" y="526"/>
                    <a:pt x="2009" y="503"/>
                    <a:pt x="1918" y="457"/>
                  </a:cubicBezTo>
                  <a:cubicBezTo>
                    <a:pt x="1564" y="693"/>
                    <a:pt x="1122" y="830"/>
                    <a:pt x="594" y="830"/>
                  </a:cubicBezTo>
                  <a:cubicBezTo>
                    <a:pt x="407" y="830"/>
                    <a:pt x="209" y="813"/>
                    <a:pt x="0" y="777"/>
                  </a:cubicBezTo>
                  <a:lnTo>
                    <a:pt x="0" y="800"/>
                  </a:lnTo>
                  <a:cubicBezTo>
                    <a:pt x="0" y="800"/>
                    <a:pt x="388" y="1827"/>
                    <a:pt x="3013" y="2146"/>
                  </a:cubicBezTo>
                  <a:cubicBezTo>
                    <a:pt x="3354" y="2188"/>
                    <a:pt x="3653" y="2207"/>
                    <a:pt x="3917" y="2207"/>
                  </a:cubicBezTo>
                  <a:cubicBezTo>
                    <a:pt x="5684" y="2207"/>
                    <a:pt x="5854" y="1346"/>
                    <a:pt x="6232" y="571"/>
                  </a:cubicBezTo>
                  <a:cubicBezTo>
                    <a:pt x="6300" y="412"/>
                    <a:pt x="6346" y="206"/>
                    <a:pt x="6369"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7709900" y="795075"/>
              <a:ext cx="849125" cy="325300"/>
            </a:xfrm>
            <a:custGeom>
              <a:avLst/>
              <a:gdLst/>
              <a:ahLst/>
              <a:cxnLst/>
              <a:rect l="l" t="t" r="r" b="b"/>
              <a:pathLst>
                <a:path w="33965" h="13012" extrusionOk="0">
                  <a:moveTo>
                    <a:pt x="6255" y="1"/>
                  </a:moveTo>
                  <a:lnTo>
                    <a:pt x="1" y="1119"/>
                  </a:lnTo>
                  <a:lnTo>
                    <a:pt x="4680" y="5479"/>
                  </a:lnTo>
                  <a:lnTo>
                    <a:pt x="29354" y="13011"/>
                  </a:lnTo>
                  <a:cubicBezTo>
                    <a:pt x="29354" y="13011"/>
                    <a:pt x="33965" y="11185"/>
                    <a:pt x="31043" y="7510"/>
                  </a:cubicBezTo>
                  <a:lnTo>
                    <a:pt x="62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7709350" y="795075"/>
              <a:ext cx="797200" cy="225425"/>
            </a:xfrm>
            <a:custGeom>
              <a:avLst/>
              <a:gdLst/>
              <a:ahLst/>
              <a:cxnLst/>
              <a:rect l="l" t="t" r="r" b="b"/>
              <a:pathLst>
                <a:path w="31888" h="9017" extrusionOk="0">
                  <a:moveTo>
                    <a:pt x="6277" y="1"/>
                  </a:moveTo>
                  <a:lnTo>
                    <a:pt x="0" y="1119"/>
                  </a:lnTo>
                  <a:lnTo>
                    <a:pt x="753" y="1804"/>
                  </a:lnTo>
                  <a:lnTo>
                    <a:pt x="6597" y="754"/>
                  </a:lnTo>
                  <a:lnTo>
                    <a:pt x="31385" y="8264"/>
                  </a:lnTo>
                  <a:cubicBezTo>
                    <a:pt x="31590" y="8515"/>
                    <a:pt x="31750" y="8766"/>
                    <a:pt x="31887" y="9017"/>
                  </a:cubicBezTo>
                  <a:cubicBezTo>
                    <a:pt x="31750" y="8560"/>
                    <a:pt x="31499" y="8058"/>
                    <a:pt x="31065" y="7510"/>
                  </a:cubicBezTo>
                  <a:lnTo>
                    <a:pt x="6277"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7715050" y="828175"/>
              <a:ext cx="788625" cy="292200"/>
            </a:xfrm>
            <a:custGeom>
              <a:avLst/>
              <a:gdLst/>
              <a:ahLst/>
              <a:cxnLst/>
              <a:rect l="l" t="t" r="r" b="b"/>
              <a:pathLst>
                <a:path w="31545" h="11688" extrusionOk="0">
                  <a:moveTo>
                    <a:pt x="0" y="1"/>
                  </a:moveTo>
                  <a:lnTo>
                    <a:pt x="4474" y="4155"/>
                  </a:lnTo>
                  <a:lnTo>
                    <a:pt x="29148" y="11687"/>
                  </a:lnTo>
                  <a:cubicBezTo>
                    <a:pt x="29148" y="11687"/>
                    <a:pt x="30883" y="11003"/>
                    <a:pt x="31545" y="9610"/>
                  </a:cubicBezTo>
                  <a:lnTo>
                    <a:pt x="0"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7709350" y="795075"/>
              <a:ext cx="194025" cy="136975"/>
            </a:xfrm>
            <a:custGeom>
              <a:avLst/>
              <a:gdLst/>
              <a:ahLst/>
              <a:cxnLst/>
              <a:rect l="l" t="t" r="r" b="b"/>
              <a:pathLst>
                <a:path w="7761" h="5479" extrusionOk="0">
                  <a:moveTo>
                    <a:pt x="6277" y="1"/>
                  </a:moveTo>
                  <a:lnTo>
                    <a:pt x="0" y="1119"/>
                  </a:lnTo>
                  <a:lnTo>
                    <a:pt x="4679" y="5479"/>
                  </a:lnTo>
                  <a:cubicBezTo>
                    <a:pt x="7007" y="4908"/>
                    <a:pt x="5798" y="2808"/>
                    <a:pt x="5798" y="2808"/>
                  </a:cubicBezTo>
                  <a:cubicBezTo>
                    <a:pt x="7761" y="1987"/>
                    <a:pt x="6962" y="709"/>
                    <a:pt x="6323" y="24"/>
                  </a:cubicBezTo>
                  <a:lnTo>
                    <a:pt x="62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7709350" y="809925"/>
              <a:ext cx="86175" cy="57650"/>
            </a:xfrm>
            <a:custGeom>
              <a:avLst/>
              <a:gdLst/>
              <a:ahLst/>
              <a:cxnLst/>
              <a:rect l="l" t="t" r="r" b="b"/>
              <a:pathLst>
                <a:path w="3447" h="2306" extrusionOk="0">
                  <a:moveTo>
                    <a:pt x="3013" y="0"/>
                  </a:moveTo>
                  <a:lnTo>
                    <a:pt x="0" y="525"/>
                  </a:lnTo>
                  <a:lnTo>
                    <a:pt x="1917" y="2306"/>
                  </a:lnTo>
                  <a:cubicBezTo>
                    <a:pt x="2579" y="2146"/>
                    <a:pt x="3310" y="1849"/>
                    <a:pt x="3424" y="1279"/>
                  </a:cubicBezTo>
                  <a:cubicBezTo>
                    <a:pt x="3447" y="1050"/>
                    <a:pt x="3241" y="503"/>
                    <a:pt x="3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8040875" y="920075"/>
              <a:ext cx="226575" cy="95750"/>
            </a:xfrm>
            <a:custGeom>
              <a:avLst/>
              <a:gdLst/>
              <a:ahLst/>
              <a:cxnLst/>
              <a:rect l="l" t="t" r="r" b="b"/>
              <a:pathLst>
                <a:path w="9063" h="3830" extrusionOk="0">
                  <a:moveTo>
                    <a:pt x="1947" y="1"/>
                  </a:moveTo>
                  <a:cubicBezTo>
                    <a:pt x="1018" y="1"/>
                    <a:pt x="372" y="207"/>
                    <a:pt x="252" y="616"/>
                  </a:cubicBezTo>
                  <a:cubicBezTo>
                    <a:pt x="1" y="1392"/>
                    <a:pt x="1735" y="2602"/>
                    <a:pt x="4109" y="3309"/>
                  </a:cubicBezTo>
                  <a:cubicBezTo>
                    <a:pt x="5231" y="3658"/>
                    <a:pt x="6301" y="3830"/>
                    <a:pt x="7138" y="3830"/>
                  </a:cubicBezTo>
                  <a:cubicBezTo>
                    <a:pt x="8055" y="3830"/>
                    <a:pt x="8692" y="3624"/>
                    <a:pt x="8811" y="3218"/>
                  </a:cubicBezTo>
                  <a:cubicBezTo>
                    <a:pt x="9062" y="2442"/>
                    <a:pt x="7328" y="1232"/>
                    <a:pt x="4954" y="502"/>
                  </a:cubicBezTo>
                  <a:cubicBezTo>
                    <a:pt x="3841" y="167"/>
                    <a:pt x="2780" y="1"/>
                    <a:pt x="1947"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8032900" y="908175"/>
              <a:ext cx="226550" cy="95750"/>
            </a:xfrm>
            <a:custGeom>
              <a:avLst/>
              <a:gdLst/>
              <a:ahLst/>
              <a:cxnLst/>
              <a:rect l="l" t="t" r="r" b="b"/>
              <a:pathLst>
                <a:path w="9062" h="3830" extrusionOk="0">
                  <a:moveTo>
                    <a:pt x="1924" y="1"/>
                  </a:moveTo>
                  <a:cubicBezTo>
                    <a:pt x="1007" y="1"/>
                    <a:pt x="370" y="207"/>
                    <a:pt x="251" y="613"/>
                  </a:cubicBezTo>
                  <a:cubicBezTo>
                    <a:pt x="0" y="1389"/>
                    <a:pt x="1735" y="2598"/>
                    <a:pt x="4109" y="3329"/>
                  </a:cubicBezTo>
                  <a:cubicBezTo>
                    <a:pt x="5221" y="3664"/>
                    <a:pt x="6282" y="3830"/>
                    <a:pt x="7116" y="3830"/>
                  </a:cubicBezTo>
                  <a:cubicBezTo>
                    <a:pt x="8044" y="3830"/>
                    <a:pt x="8690" y="3624"/>
                    <a:pt x="8811" y="3215"/>
                  </a:cubicBezTo>
                  <a:cubicBezTo>
                    <a:pt x="9062" y="2439"/>
                    <a:pt x="7327" y="1229"/>
                    <a:pt x="4953" y="521"/>
                  </a:cubicBezTo>
                  <a:cubicBezTo>
                    <a:pt x="3831" y="173"/>
                    <a:pt x="2761" y="1"/>
                    <a:pt x="1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8378700" y="957450"/>
              <a:ext cx="140975" cy="175500"/>
            </a:xfrm>
            <a:custGeom>
              <a:avLst/>
              <a:gdLst/>
              <a:ahLst/>
              <a:cxnLst/>
              <a:rect l="l" t="t" r="r" b="b"/>
              <a:pathLst>
                <a:path w="5639" h="7020" extrusionOk="0">
                  <a:moveTo>
                    <a:pt x="1461" y="262"/>
                  </a:moveTo>
                  <a:lnTo>
                    <a:pt x="1552" y="354"/>
                  </a:lnTo>
                  <a:cubicBezTo>
                    <a:pt x="1552" y="354"/>
                    <a:pt x="1564" y="342"/>
                    <a:pt x="1588" y="323"/>
                  </a:cubicBezTo>
                  <a:lnTo>
                    <a:pt x="1588" y="323"/>
                  </a:lnTo>
                  <a:cubicBezTo>
                    <a:pt x="1547" y="302"/>
                    <a:pt x="1505" y="281"/>
                    <a:pt x="1461" y="262"/>
                  </a:cubicBezTo>
                  <a:close/>
                  <a:moveTo>
                    <a:pt x="2700" y="0"/>
                  </a:moveTo>
                  <a:cubicBezTo>
                    <a:pt x="2058" y="0"/>
                    <a:pt x="1697" y="238"/>
                    <a:pt x="1588" y="323"/>
                  </a:cubicBezTo>
                  <a:lnTo>
                    <a:pt x="1588" y="323"/>
                  </a:lnTo>
                  <a:cubicBezTo>
                    <a:pt x="3647" y="1409"/>
                    <a:pt x="2500" y="5756"/>
                    <a:pt x="234" y="5756"/>
                  </a:cubicBezTo>
                  <a:cubicBezTo>
                    <a:pt x="157" y="5756"/>
                    <a:pt x="79" y="5751"/>
                    <a:pt x="0" y="5740"/>
                  </a:cubicBezTo>
                  <a:lnTo>
                    <a:pt x="0" y="5786"/>
                  </a:lnTo>
                  <a:cubicBezTo>
                    <a:pt x="0" y="5786"/>
                    <a:pt x="183" y="6996"/>
                    <a:pt x="2306" y="7018"/>
                  </a:cubicBezTo>
                  <a:cubicBezTo>
                    <a:pt x="2344" y="7019"/>
                    <a:pt x="2381" y="7020"/>
                    <a:pt x="2419" y="7020"/>
                  </a:cubicBezTo>
                  <a:cubicBezTo>
                    <a:pt x="4437" y="7020"/>
                    <a:pt x="4688" y="5811"/>
                    <a:pt x="5159" y="4667"/>
                  </a:cubicBezTo>
                  <a:cubicBezTo>
                    <a:pt x="5615" y="3503"/>
                    <a:pt x="5638" y="924"/>
                    <a:pt x="3972" y="262"/>
                  </a:cubicBezTo>
                  <a:cubicBezTo>
                    <a:pt x="3465" y="68"/>
                    <a:pt x="3042" y="0"/>
                    <a:pt x="2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8415225" y="964000"/>
              <a:ext cx="2875" cy="2300"/>
            </a:xfrm>
            <a:custGeom>
              <a:avLst/>
              <a:gdLst/>
              <a:ahLst/>
              <a:cxnLst/>
              <a:rect l="l" t="t" r="r" b="b"/>
              <a:pathLst>
                <a:path w="115" h="92" extrusionOk="0">
                  <a:moveTo>
                    <a:pt x="0" y="0"/>
                  </a:moveTo>
                  <a:lnTo>
                    <a:pt x="91" y="92"/>
                  </a:lnTo>
                  <a:cubicBezTo>
                    <a:pt x="91" y="92"/>
                    <a:pt x="91" y="69"/>
                    <a:pt x="114" y="69"/>
                  </a:cubicBezTo>
                  <a:cubicBezTo>
                    <a:pt x="91" y="46"/>
                    <a:pt x="46" y="23"/>
                    <a:pt x="0" y="0"/>
                  </a:cubicBez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8378700" y="957650"/>
              <a:ext cx="114150" cy="167325"/>
            </a:xfrm>
            <a:custGeom>
              <a:avLst/>
              <a:gdLst/>
              <a:ahLst/>
              <a:cxnLst/>
              <a:rect l="l" t="t" r="r" b="b"/>
              <a:pathLst>
                <a:path w="4566" h="6693" extrusionOk="0">
                  <a:moveTo>
                    <a:pt x="2701" y="0"/>
                  </a:moveTo>
                  <a:cubicBezTo>
                    <a:pt x="2066" y="0"/>
                    <a:pt x="1691" y="226"/>
                    <a:pt x="1575" y="323"/>
                  </a:cubicBezTo>
                  <a:cubicBezTo>
                    <a:pt x="3649" y="1404"/>
                    <a:pt x="2503" y="5748"/>
                    <a:pt x="239" y="5748"/>
                  </a:cubicBezTo>
                  <a:cubicBezTo>
                    <a:pt x="160" y="5748"/>
                    <a:pt x="81" y="5743"/>
                    <a:pt x="0" y="5732"/>
                  </a:cubicBezTo>
                  <a:lnTo>
                    <a:pt x="0" y="5778"/>
                  </a:lnTo>
                  <a:cubicBezTo>
                    <a:pt x="0" y="5778"/>
                    <a:pt x="91" y="6280"/>
                    <a:pt x="731" y="6668"/>
                  </a:cubicBezTo>
                  <a:cubicBezTo>
                    <a:pt x="890" y="6668"/>
                    <a:pt x="1050" y="6691"/>
                    <a:pt x="1233" y="6691"/>
                  </a:cubicBezTo>
                  <a:cubicBezTo>
                    <a:pt x="1271" y="6692"/>
                    <a:pt x="1309" y="6692"/>
                    <a:pt x="1346" y="6692"/>
                  </a:cubicBezTo>
                  <a:cubicBezTo>
                    <a:pt x="3365" y="6692"/>
                    <a:pt x="3638" y="5483"/>
                    <a:pt x="4086" y="4340"/>
                  </a:cubicBezTo>
                  <a:cubicBezTo>
                    <a:pt x="4520" y="3221"/>
                    <a:pt x="4565" y="779"/>
                    <a:pt x="3082" y="26"/>
                  </a:cubicBezTo>
                  <a:cubicBezTo>
                    <a:pt x="2946" y="8"/>
                    <a:pt x="2819" y="0"/>
                    <a:pt x="2701"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8378700" y="1057575"/>
              <a:ext cx="133550" cy="75375"/>
            </a:xfrm>
            <a:custGeom>
              <a:avLst/>
              <a:gdLst/>
              <a:ahLst/>
              <a:cxnLst/>
              <a:rect l="l" t="t" r="r" b="b"/>
              <a:pathLst>
                <a:path w="5342" h="3015" extrusionOk="0">
                  <a:moveTo>
                    <a:pt x="5341" y="1"/>
                  </a:moveTo>
                  <a:cubicBezTo>
                    <a:pt x="4496" y="604"/>
                    <a:pt x="3599" y="960"/>
                    <a:pt x="2718" y="960"/>
                  </a:cubicBezTo>
                  <a:cubicBezTo>
                    <a:pt x="2434" y="960"/>
                    <a:pt x="2151" y="923"/>
                    <a:pt x="1872" y="845"/>
                  </a:cubicBezTo>
                  <a:cubicBezTo>
                    <a:pt x="1469" y="1389"/>
                    <a:pt x="906" y="1755"/>
                    <a:pt x="262" y="1755"/>
                  </a:cubicBezTo>
                  <a:cubicBezTo>
                    <a:pt x="176" y="1755"/>
                    <a:pt x="89" y="1749"/>
                    <a:pt x="0" y="1735"/>
                  </a:cubicBezTo>
                  <a:lnTo>
                    <a:pt x="0" y="1781"/>
                  </a:lnTo>
                  <a:cubicBezTo>
                    <a:pt x="0" y="1781"/>
                    <a:pt x="183" y="2991"/>
                    <a:pt x="2306" y="3013"/>
                  </a:cubicBezTo>
                  <a:cubicBezTo>
                    <a:pt x="2344" y="3014"/>
                    <a:pt x="2381" y="3015"/>
                    <a:pt x="2419" y="3015"/>
                  </a:cubicBezTo>
                  <a:cubicBezTo>
                    <a:pt x="4437" y="3015"/>
                    <a:pt x="4688" y="1806"/>
                    <a:pt x="5159" y="662"/>
                  </a:cubicBezTo>
                  <a:cubicBezTo>
                    <a:pt x="5227" y="480"/>
                    <a:pt x="5296" y="252"/>
                    <a:pt x="5341"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5" name="Google Shape;565;p14"/>
          <p:cNvSpPr txBox="1">
            <a:spLocks noGrp="1"/>
          </p:cNvSpPr>
          <p:nvPr>
            <p:ph type="title"/>
          </p:nvPr>
        </p:nvSpPr>
        <p:spPr>
          <a:xfrm>
            <a:off x="2770950" y="1759100"/>
            <a:ext cx="3602100" cy="126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9600">
                <a:solidFill>
                  <a:schemeClr val="accent5"/>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66" name="Google Shape;566;p14"/>
          <p:cNvSpPr txBox="1">
            <a:spLocks noGrp="1"/>
          </p:cNvSpPr>
          <p:nvPr>
            <p:ph type="subTitle" idx="1"/>
          </p:nvPr>
        </p:nvSpPr>
        <p:spPr>
          <a:xfrm>
            <a:off x="2770950" y="3116100"/>
            <a:ext cx="36021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293"/>
        <p:cNvGrpSpPr/>
        <p:nvPr/>
      </p:nvGrpSpPr>
      <p:grpSpPr>
        <a:xfrm>
          <a:off x="0" y="0"/>
          <a:ext cx="0" cy="0"/>
          <a:chOff x="0" y="0"/>
          <a:chExt cx="0" cy="0"/>
        </a:xfrm>
      </p:grpSpPr>
      <p:sp>
        <p:nvSpPr>
          <p:cNvPr id="1294" name="Google Shape;1294;p33"/>
          <p:cNvSpPr/>
          <p:nvPr/>
        </p:nvSpPr>
        <p:spPr>
          <a:xfrm rot="10800000" flipH="1">
            <a:off x="6653440" y="-1163360"/>
            <a:ext cx="3412169" cy="5431025"/>
          </a:xfrm>
          <a:custGeom>
            <a:avLst/>
            <a:gdLst/>
            <a:ahLst/>
            <a:cxnLst/>
            <a:rect l="l" t="t" r="r" b="b"/>
            <a:pathLst>
              <a:path w="76579" h="121888" extrusionOk="0">
                <a:moveTo>
                  <a:pt x="76579" y="1"/>
                </a:moveTo>
                <a:cubicBezTo>
                  <a:pt x="61514" y="982"/>
                  <a:pt x="48435" y="15864"/>
                  <a:pt x="45331" y="29788"/>
                </a:cubicBezTo>
                <a:cubicBezTo>
                  <a:pt x="43094" y="39694"/>
                  <a:pt x="45126" y="48642"/>
                  <a:pt x="46518" y="58365"/>
                </a:cubicBezTo>
                <a:cubicBezTo>
                  <a:pt x="47340" y="63912"/>
                  <a:pt x="48070" y="68865"/>
                  <a:pt x="43574" y="73019"/>
                </a:cubicBezTo>
                <a:cubicBezTo>
                  <a:pt x="32070" y="83633"/>
                  <a:pt x="13992" y="82514"/>
                  <a:pt x="4268" y="96529"/>
                </a:cubicBezTo>
                <a:cubicBezTo>
                  <a:pt x="183" y="102441"/>
                  <a:pt x="0" y="108855"/>
                  <a:pt x="2009" y="115565"/>
                </a:cubicBezTo>
                <a:cubicBezTo>
                  <a:pt x="2579" y="117528"/>
                  <a:pt x="3538" y="119697"/>
                  <a:pt x="4291" y="121888"/>
                </a:cubicBezTo>
                <a:lnTo>
                  <a:pt x="72927" y="121888"/>
                </a:lnTo>
                <a:cubicBezTo>
                  <a:pt x="74936" y="121888"/>
                  <a:pt x="76579" y="120244"/>
                  <a:pt x="76579" y="118259"/>
                </a:cubicBezTo>
                <a:lnTo>
                  <a:pt x="76579" y="47340"/>
                </a:lnTo>
                <a:lnTo>
                  <a:pt x="76579" y="24675"/>
                </a:lnTo>
                <a:lnTo>
                  <a:pt x="76579" y="1"/>
                </a:lnTo>
                <a:close/>
              </a:path>
            </a:pathLst>
          </a:custGeom>
          <a:solidFill>
            <a:srgbClr val="004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rot="10800000" flipH="1">
            <a:off x="-646400" y="-1288464"/>
            <a:ext cx="4229888" cy="4187157"/>
          </a:xfrm>
          <a:custGeom>
            <a:avLst/>
            <a:gdLst/>
            <a:ahLst/>
            <a:cxnLst/>
            <a:rect l="l" t="t" r="r" b="b"/>
            <a:pathLst>
              <a:path w="94931" h="93972" extrusionOk="0">
                <a:moveTo>
                  <a:pt x="0" y="0"/>
                </a:moveTo>
                <a:lnTo>
                  <a:pt x="0" y="90343"/>
                </a:lnTo>
                <a:cubicBezTo>
                  <a:pt x="0" y="92328"/>
                  <a:pt x="1644" y="93972"/>
                  <a:pt x="3652" y="93972"/>
                </a:cubicBezTo>
                <a:lnTo>
                  <a:pt x="93356" y="93972"/>
                </a:lnTo>
                <a:cubicBezTo>
                  <a:pt x="93333" y="93903"/>
                  <a:pt x="93310" y="93835"/>
                  <a:pt x="93287" y="93766"/>
                </a:cubicBezTo>
                <a:cubicBezTo>
                  <a:pt x="91667" y="88151"/>
                  <a:pt x="94931" y="82148"/>
                  <a:pt x="93926" y="76625"/>
                </a:cubicBezTo>
                <a:cubicBezTo>
                  <a:pt x="92808" y="70599"/>
                  <a:pt x="88015" y="66079"/>
                  <a:pt x="83062" y="62907"/>
                </a:cubicBezTo>
                <a:cubicBezTo>
                  <a:pt x="77529" y="59358"/>
                  <a:pt x="71634" y="58439"/>
                  <a:pt x="65587" y="58439"/>
                </a:cubicBezTo>
                <a:cubicBezTo>
                  <a:pt x="59099" y="58439"/>
                  <a:pt x="52437" y="59497"/>
                  <a:pt x="45859" y="59497"/>
                </a:cubicBezTo>
                <a:cubicBezTo>
                  <a:pt x="41851" y="59497"/>
                  <a:pt x="37874" y="59104"/>
                  <a:pt x="33987" y="57839"/>
                </a:cubicBezTo>
                <a:cubicBezTo>
                  <a:pt x="15362" y="51768"/>
                  <a:pt x="16937" y="34832"/>
                  <a:pt x="12189" y="18991"/>
                </a:cubicBezTo>
                <a:cubicBezTo>
                  <a:pt x="10021" y="11732"/>
                  <a:pt x="5729" y="4953"/>
                  <a:pt x="0" y="0"/>
                </a:cubicBezTo>
                <a:close/>
              </a:path>
            </a:pathLst>
          </a:custGeom>
          <a:solidFill>
            <a:srgbClr val="004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rot="10645935" flipH="1">
            <a:off x="-1512660" y="1527098"/>
            <a:ext cx="2046940" cy="3500575"/>
          </a:xfrm>
          <a:custGeom>
            <a:avLst/>
            <a:gdLst/>
            <a:ahLst/>
            <a:cxnLst/>
            <a:rect l="l" t="t" r="r" b="b"/>
            <a:pathLst>
              <a:path w="50947" h="87127" extrusionOk="0">
                <a:moveTo>
                  <a:pt x="579" y="1"/>
                </a:moveTo>
                <a:lnTo>
                  <a:pt x="1" y="59"/>
                </a:lnTo>
                <a:cubicBezTo>
                  <a:pt x="59" y="622"/>
                  <a:pt x="145" y="1229"/>
                  <a:pt x="261" y="1822"/>
                </a:cubicBezTo>
                <a:lnTo>
                  <a:pt x="839" y="1706"/>
                </a:lnTo>
                <a:cubicBezTo>
                  <a:pt x="723" y="1128"/>
                  <a:pt x="637" y="550"/>
                  <a:pt x="579" y="1"/>
                </a:cubicBezTo>
                <a:close/>
                <a:moveTo>
                  <a:pt x="1243" y="3396"/>
                </a:moveTo>
                <a:lnTo>
                  <a:pt x="680" y="3555"/>
                </a:lnTo>
                <a:cubicBezTo>
                  <a:pt x="839" y="4104"/>
                  <a:pt x="1027" y="4682"/>
                  <a:pt x="1229" y="5246"/>
                </a:cubicBezTo>
                <a:lnTo>
                  <a:pt x="1778" y="5044"/>
                </a:lnTo>
                <a:cubicBezTo>
                  <a:pt x="1576" y="4495"/>
                  <a:pt x="1402" y="3931"/>
                  <a:pt x="1243" y="3396"/>
                </a:cubicBezTo>
                <a:close/>
                <a:moveTo>
                  <a:pt x="2428" y="6662"/>
                </a:moveTo>
                <a:lnTo>
                  <a:pt x="1879" y="6893"/>
                </a:lnTo>
                <a:cubicBezTo>
                  <a:pt x="2110" y="7428"/>
                  <a:pt x="2370" y="7962"/>
                  <a:pt x="2645" y="8497"/>
                </a:cubicBezTo>
                <a:lnTo>
                  <a:pt x="3165" y="8237"/>
                </a:lnTo>
                <a:cubicBezTo>
                  <a:pt x="2905" y="7702"/>
                  <a:pt x="2645" y="7182"/>
                  <a:pt x="2428" y="6662"/>
                </a:cubicBezTo>
                <a:close/>
                <a:moveTo>
                  <a:pt x="30216" y="8717"/>
                </a:moveTo>
                <a:cubicBezTo>
                  <a:pt x="29886" y="8717"/>
                  <a:pt x="29549" y="8746"/>
                  <a:pt x="29216" y="8800"/>
                </a:cubicBezTo>
                <a:lnTo>
                  <a:pt x="29303" y="9378"/>
                </a:lnTo>
                <a:cubicBezTo>
                  <a:pt x="29603" y="9326"/>
                  <a:pt x="29899" y="9300"/>
                  <a:pt x="30187" y="9300"/>
                </a:cubicBezTo>
                <a:cubicBezTo>
                  <a:pt x="30454" y="9300"/>
                  <a:pt x="30714" y="9322"/>
                  <a:pt x="30964" y="9364"/>
                </a:cubicBezTo>
                <a:lnTo>
                  <a:pt x="31051" y="8786"/>
                </a:lnTo>
                <a:cubicBezTo>
                  <a:pt x="30783" y="8739"/>
                  <a:pt x="30502" y="8717"/>
                  <a:pt x="30216" y="8717"/>
                </a:cubicBezTo>
                <a:close/>
                <a:moveTo>
                  <a:pt x="27468" y="9349"/>
                </a:moveTo>
                <a:cubicBezTo>
                  <a:pt x="26933" y="9580"/>
                  <a:pt x="26413" y="9884"/>
                  <a:pt x="25893" y="10260"/>
                </a:cubicBezTo>
                <a:lnTo>
                  <a:pt x="26240" y="10736"/>
                </a:lnTo>
                <a:cubicBezTo>
                  <a:pt x="26716" y="10390"/>
                  <a:pt x="27208" y="10101"/>
                  <a:pt x="27713" y="9884"/>
                </a:cubicBezTo>
                <a:lnTo>
                  <a:pt x="27468" y="9349"/>
                </a:lnTo>
                <a:close/>
                <a:moveTo>
                  <a:pt x="32799" y="9450"/>
                </a:moveTo>
                <a:lnTo>
                  <a:pt x="32467" y="9942"/>
                </a:lnTo>
                <a:cubicBezTo>
                  <a:pt x="32929" y="10245"/>
                  <a:pt x="33291" y="10650"/>
                  <a:pt x="33536" y="11127"/>
                </a:cubicBezTo>
                <a:lnTo>
                  <a:pt x="34056" y="10852"/>
                </a:lnTo>
                <a:cubicBezTo>
                  <a:pt x="33767" y="10288"/>
                  <a:pt x="33334" y="9812"/>
                  <a:pt x="32799" y="9450"/>
                </a:cubicBezTo>
                <a:close/>
                <a:moveTo>
                  <a:pt x="4003" y="9754"/>
                </a:moveTo>
                <a:lnTo>
                  <a:pt x="3497" y="10057"/>
                </a:lnTo>
                <a:cubicBezTo>
                  <a:pt x="3786" y="10563"/>
                  <a:pt x="4104" y="11069"/>
                  <a:pt x="4437" y="11560"/>
                </a:cubicBezTo>
                <a:lnTo>
                  <a:pt x="4928" y="11228"/>
                </a:lnTo>
                <a:cubicBezTo>
                  <a:pt x="4596" y="10751"/>
                  <a:pt x="4292" y="10245"/>
                  <a:pt x="4003" y="9754"/>
                </a:cubicBezTo>
                <a:close/>
                <a:moveTo>
                  <a:pt x="24535" y="11430"/>
                </a:moveTo>
                <a:cubicBezTo>
                  <a:pt x="24289" y="11676"/>
                  <a:pt x="24058" y="11921"/>
                  <a:pt x="23827" y="12196"/>
                </a:cubicBezTo>
                <a:cubicBezTo>
                  <a:pt x="23668" y="12384"/>
                  <a:pt x="23509" y="12586"/>
                  <a:pt x="23350" y="12774"/>
                </a:cubicBezTo>
                <a:lnTo>
                  <a:pt x="23812" y="13149"/>
                </a:lnTo>
                <a:cubicBezTo>
                  <a:pt x="23971" y="12947"/>
                  <a:pt x="24116" y="12759"/>
                  <a:pt x="24275" y="12571"/>
                </a:cubicBezTo>
                <a:cubicBezTo>
                  <a:pt x="24491" y="12311"/>
                  <a:pt x="24723" y="12066"/>
                  <a:pt x="24954" y="11849"/>
                </a:cubicBezTo>
                <a:lnTo>
                  <a:pt x="24535" y="11430"/>
                </a:lnTo>
                <a:close/>
                <a:moveTo>
                  <a:pt x="5925" y="12658"/>
                </a:moveTo>
                <a:lnTo>
                  <a:pt x="5448" y="13005"/>
                </a:lnTo>
                <a:cubicBezTo>
                  <a:pt x="5809" y="13482"/>
                  <a:pt x="6170" y="13944"/>
                  <a:pt x="6546" y="14406"/>
                </a:cubicBezTo>
                <a:lnTo>
                  <a:pt x="7008" y="14031"/>
                </a:lnTo>
                <a:cubicBezTo>
                  <a:pt x="6633" y="13583"/>
                  <a:pt x="6272" y="13120"/>
                  <a:pt x="5925" y="12658"/>
                </a:cubicBezTo>
                <a:close/>
                <a:moveTo>
                  <a:pt x="33897" y="12687"/>
                </a:moveTo>
                <a:lnTo>
                  <a:pt x="33897" y="12745"/>
                </a:lnTo>
                <a:cubicBezTo>
                  <a:pt x="33897" y="13236"/>
                  <a:pt x="33811" y="13771"/>
                  <a:pt x="33637" y="14320"/>
                </a:cubicBezTo>
                <a:lnTo>
                  <a:pt x="34186" y="14508"/>
                </a:lnTo>
                <a:cubicBezTo>
                  <a:pt x="34389" y="13901"/>
                  <a:pt x="34490" y="13308"/>
                  <a:pt x="34490" y="12745"/>
                </a:cubicBezTo>
                <a:lnTo>
                  <a:pt x="34490" y="12687"/>
                </a:lnTo>
                <a:close/>
                <a:moveTo>
                  <a:pt x="22310" y="14219"/>
                </a:moveTo>
                <a:cubicBezTo>
                  <a:pt x="21977" y="14724"/>
                  <a:pt x="21659" y="15244"/>
                  <a:pt x="21399" y="15750"/>
                </a:cubicBezTo>
                <a:lnTo>
                  <a:pt x="21905" y="16025"/>
                </a:lnTo>
                <a:cubicBezTo>
                  <a:pt x="22180" y="15533"/>
                  <a:pt x="22469" y="15028"/>
                  <a:pt x="22801" y="14551"/>
                </a:cubicBezTo>
                <a:lnTo>
                  <a:pt x="22310" y="14219"/>
                </a:lnTo>
                <a:close/>
                <a:moveTo>
                  <a:pt x="8150" y="15331"/>
                </a:moveTo>
                <a:lnTo>
                  <a:pt x="7731" y="15736"/>
                </a:lnTo>
                <a:cubicBezTo>
                  <a:pt x="8135" y="16169"/>
                  <a:pt x="8554" y="16588"/>
                  <a:pt x="8973" y="16993"/>
                </a:cubicBezTo>
                <a:lnTo>
                  <a:pt x="9378" y="16574"/>
                </a:lnTo>
                <a:cubicBezTo>
                  <a:pt x="8959" y="16169"/>
                  <a:pt x="8554" y="15765"/>
                  <a:pt x="8150" y="15331"/>
                </a:cubicBezTo>
                <a:close/>
                <a:moveTo>
                  <a:pt x="32929" y="15851"/>
                </a:moveTo>
                <a:cubicBezTo>
                  <a:pt x="32655" y="16328"/>
                  <a:pt x="32337" y="16790"/>
                  <a:pt x="31961" y="17267"/>
                </a:cubicBezTo>
                <a:lnTo>
                  <a:pt x="32409" y="17628"/>
                </a:lnTo>
                <a:cubicBezTo>
                  <a:pt x="32814" y="17137"/>
                  <a:pt x="33161" y="16646"/>
                  <a:pt x="33435" y="16155"/>
                </a:cubicBezTo>
                <a:lnTo>
                  <a:pt x="32929" y="15851"/>
                </a:lnTo>
                <a:close/>
                <a:moveTo>
                  <a:pt x="20634" y="17368"/>
                </a:moveTo>
                <a:cubicBezTo>
                  <a:pt x="20402" y="17932"/>
                  <a:pt x="20215" y="18495"/>
                  <a:pt x="20056" y="19059"/>
                </a:cubicBezTo>
                <a:lnTo>
                  <a:pt x="20634" y="19218"/>
                </a:lnTo>
                <a:cubicBezTo>
                  <a:pt x="20778" y="18683"/>
                  <a:pt x="20966" y="18134"/>
                  <a:pt x="21183" y="17585"/>
                </a:cubicBezTo>
                <a:lnTo>
                  <a:pt x="20634" y="17368"/>
                </a:lnTo>
                <a:close/>
                <a:moveTo>
                  <a:pt x="10678" y="17730"/>
                </a:moveTo>
                <a:lnTo>
                  <a:pt x="10303" y="18177"/>
                </a:lnTo>
                <a:cubicBezTo>
                  <a:pt x="10751" y="18568"/>
                  <a:pt x="11227" y="18929"/>
                  <a:pt x="11704" y="19276"/>
                </a:cubicBezTo>
                <a:lnTo>
                  <a:pt x="12037" y="18799"/>
                </a:lnTo>
                <a:cubicBezTo>
                  <a:pt x="11589" y="18466"/>
                  <a:pt x="11126" y="18105"/>
                  <a:pt x="10678" y="17730"/>
                </a:cubicBezTo>
                <a:close/>
                <a:moveTo>
                  <a:pt x="30791" y="18539"/>
                </a:moveTo>
                <a:cubicBezTo>
                  <a:pt x="30386" y="18958"/>
                  <a:pt x="29953" y="19333"/>
                  <a:pt x="29505" y="19680"/>
                </a:cubicBezTo>
                <a:lnTo>
                  <a:pt x="29881" y="20143"/>
                </a:lnTo>
                <a:cubicBezTo>
                  <a:pt x="30329" y="19781"/>
                  <a:pt x="30776" y="19391"/>
                  <a:pt x="31210" y="18958"/>
                </a:cubicBezTo>
                <a:lnTo>
                  <a:pt x="30791" y="18539"/>
                </a:lnTo>
                <a:close/>
                <a:moveTo>
                  <a:pt x="13481" y="19767"/>
                </a:moveTo>
                <a:lnTo>
                  <a:pt x="13164" y="20273"/>
                </a:lnTo>
                <a:cubicBezTo>
                  <a:pt x="13684" y="20590"/>
                  <a:pt x="14204" y="20879"/>
                  <a:pt x="14724" y="21154"/>
                </a:cubicBezTo>
                <a:lnTo>
                  <a:pt x="14984" y="20634"/>
                </a:lnTo>
                <a:cubicBezTo>
                  <a:pt x="14478" y="20374"/>
                  <a:pt x="13973" y="20085"/>
                  <a:pt x="13481" y="19767"/>
                </a:cubicBezTo>
                <a:close/>
                <a:moveTo>
                  <a:pt x="28103" y="20677"/>
                </a:moveTo>
                <a:cubicBezTo>
                  <a:pt x="27612" y="20981"/>
                  <a:pt x="27092" y="21241"/>
                  <a:pt x="26586" y="21472"/>
                </a:cubicBezTo>
                <a:lnTo>
                  <a:pt x="26818" y="22006"/>
                </a:lnTo>
                <a:cubicBezTo>
                  <a:pt x="27352" y="21775"/>
                  <a:pt x="27901" y="21486"/>
                  <a:pt x="28407" y="21168"/>
                </a:cubicBezTo>
                <a:lnTo>
                  <a:pt x="28103" y="20677"/>
                </a:lnTo>
                <a:close/>
                <a:moveTo>
                  <a:pt x="16559" y="21342"/>
                </a:moveTo>
                <a:lnTo>
                  <a:pt x="16342" y="21891"/>
                </a:lnTo>
                <a:cubicBezTo>
                  <a:pt x="16906" y="22122"/>
                  <a:pt x="17469" y="22310"/>
                  <a:pt x="18033" y="22469"/>
                </a:cubicBezTo>
                <a:lnTo>
                  <a:pt x="18192" y="21905"/>
                </a:lnTo>
                <a:cubicBezTo>
                  <a:pt x="17657" y="21746"/>
                  <a:pt x="17108" y="21558"/>
                  <a:pt x="16559" y="21342"/>
                </a:cubicBezTo>
                <a:close/>
                <a:moveTo>
                  <a:pt x="24968" y="22035"/>
                </a:moveTo>
                <a:cubicBezTo>
                  <a:pt x="24419" y="22180"/>
                  <a:pt x="23856" y="22295"/>
                  <a:pt x="23292" y="22368"/>
                </a:cubicBezTo>
                <a:lnTo>
                  <a:pt x="23364" y="22946"/>
                </a:lnTo>
                <a:cubicBezTo>
                  <a:pt x="23957" y="22873"/>
                  <a:pt x="24549" y="22758"/>
                  <a:pt x="25127" y="22599"/>
                </a:cubicBezTo>
                <a:lnTo>
                  <a:pt x="24968" y="22035"/>
                </a:lnTo>
                <a:close/>
                <a:moveTo>
                  <a:pt x="19709" y="20822"/>
                </a:moveTo>
                <a:cubicBezTo>
                  <a:pt x="19637" y="21356"/>
                  <a:pt x="19593" y="21891"/>
                  <a:pt x="19593" y="22397"/>
                </a:cubicBezTo>
                <a:cubicBezTo>
                  <a:pt x="19593" y="22469"/>
                  <a:pt x="19608" y="22541"/>
                  <a:pt x="19608" y="22628"/>
                </a:cubicBezTo>
                <a:lnTo>
                  <a:pt x="19810" y="22613"/>
                </a:lnTo>
                <a:lnTo>
                  <a:pt x="19781" y="22859"/>
                </a:lnTo>
                <a:cubicBezTo>
                  <a:pt x="20373" y="22960"/>
                  <a:pt x="20980" y="23018"/>
                  <a:pt x="21558" y="23032"/>
                </a:cubicBezTo>
                <a:lnTo>
                  <a:pt x="21573" y="22440"/>
                </a:lnTo>
                <a:cubicBezTo>
                  <a:pt x="21125" y="22425"/>
                  <a:pt x="20648" y="22382"/>
                  <a:pt x="20186" y="22324"/>
                </a:cubicBezTo>
                <a:cubicBezTo>
                  <a:pt x="20186" y="21862"/>
                  <a:pt x="20229" y="21385"/>
                  <a:pt x="20287" y="20908"/>
                </a:cubicBezTo>
                <a:lnTo>
                  <a:pt x="19709" y="20822"/>
                </a:lnTo>
                <a:close/>
                <a:moveTo>
                  <a:pt x="20359" y="24304"/>
                </a:moveTo>
                <a:lnTo>
                  <a:pt x="19781" y="24419"/>
                </a:lnTo>
                <a:cubicBezTo>
                  <a:pt x="19897" y="25012"/>
                  <a:pt x="20056" y="25590"/>
                  <a:pt x="20258" y="26153"/>
                </a:cubicBezTo>
                <a:lnTo>
                  <a:pt x="20807" y="25951"/>
                </a:lnTo>
                <a:cubicBezTo>
                  <a:pt x="20619" y="25416"/>
                  <a:pt x="20460" y="24867"/>
                  <a:pt x="20359" y="24304"/>
                </a:cubicBezTo>
                <a:close/>
                <a:moveTo>
                  <a:pt x="21529" y="27497"/>
                </a:moveTo>
                <a:lnTo>
                  <a:pt x="21024" y="27786"/>
                </a:lnTo>
                <a:cubicBezTo>
                  <a:pt x="21313" y="28306"/>
                  <a:pt x="21659" y="28797"/>
                  <a:pt x="22050" y="29274"/>
                </a:cubicBezTo>
                <a:lnTo>
                  <a:pt x="22497" y="28898"/>
                </a:lnTo>
                <a:cubicBezTo>
                  <a:pt x="22136" y="28451"/>
                  <a:pt x="21804" y="27988"/>
                  <a:pt x="21529" y="27497"/>
                </a:cubicBezTo>
                <a:close/>
                <a:moveTo>
                  <a:pt x="23682" y="30141"/>
                </a:moveTo>
                <a:lnTo>
                  <a:pt x="23278" y="30575"/>
                </a:lnTo>
                <a:cubicBezTo>
                  <a:pt x="23711" y="30965"/>
                  <a:pt x="24173" y="31355"/>
                  <a:pt x="24679" y="31702"/>
                </a:cubicBezTo>
                <a:lnTo>
                  <a:pt x="25011" y="31210"/>
                </a:lnTo>
                <a:cubicBezTo>
                  <a:pt x="24535" y="30878"/>
                  <a:pt x="24087" y="30517"/>
                  <a:pt x="23682" y="30141"/>
                </a:cubicBezTo>
                <a:close/>
                <a:moveTo>
                  <a:pt x="26485" y="32121"/>
                </a:moveTo>
                <a:lnTo>
                  <a:pt x="26196" y="32641"/>
                </a:lnTo>
                <a:cubicBezTo>
                  <a:pt x="26601" y="32857"/>
                  <a:pt x="27020" y="33060"/>
                  <a:pt x="27453" y="33248"/>
                </a:cubicBezTo>
                <a:cubicBezTo>
                  <a:pt x="27569" y="33305"/>
                  <a:pt x="27684" y="33363"/>
                  <a:pt x="27815" y="33406"/>
                </a:cubicBezTo>
                <a:lnTo>
                  <a:pt x="28046" y="32872"/>
                </a:lnTo>
                <a:cubicBezTo>
                  <a:pt x="27930" y="32814"/>
                  <a:pt x="27815" y="32771"/>
                  <a:pt x="27684" y="32713"/>
                </a:cubicBezTo>
                <a:cubicBezTo>
                  <a:pt x="27280" y="32525"/>
                  <a:pt x="26861" y="32323"/>
                  <a:pt x="26485" y="32121"/>
                </a:cubicBezTo>
                <a:close/>
                <a:moveTo>
                  <a:pt x="29664" y="33536"/>
                </a:moveTo>
                <a:lnTo>
                  <a:pt x="29447" y="34086"/>
                </a:lnTo>
                <a:cubicBezTo>
                  <a:pt x="29953" y="34288"/>
                  <a:pt x="30488" y="34490"/>
                  <a:pt x="31094" y="34707"/>
                </a:cubicBezTo>
                <a:lnTo>
                  <a:pt x="31297" y="34158"/>
                </a:lnTo>
                <a:cubicBezTo>
                  <a:pt x="30690" y="33941"/>
                  <a:pt x="30155" y="33739"/>
                  <a:pt x="29664" y="33536"/>
                </a:cubicBezTo>
                <a:close/>
                <a:moveTo>
                  <a:pt x="32944" y="34750"/>
                </a:moveTo>
                <a:lnTo>
                  <a:pt x="32756" y="35299"/>
                </a:lnTo>
                <a:lnTo>
                  <a:pt x="33319" y="35502"/>
                </a:lnTo>
                <a:cubicBezTo>
                  <a:pt x="33681" y="35632"/>
                  <a:pt x="34042" y="35762"/>
                  <a:pt x="34403" y="35892"/>
                </a:cubicBezTo>
                <a:lnTo>
                  <a:pt x="34605" y="35328"/>
                </a:lnTo>
                <a:cubicBezTo>
                  <a:pt x="34244" y="35198"/>
                  <a:pt x="33883" y="35083"/>
                  <a:pt x="33522" y="34952"/>
                </a:cubicBezTo>
                <a:lnTo>
                  <a:pt x="32944" y="34750"/>
                </a:lnTo>
                <a:close/>
                <a:moveTo>
                  <a:pt x="36267" y="35935"/>
                </a:moveTo>
                <a:lnTo>
                  <a:pt x="36050" y="36484"/>
                </a:lnTo>
                <a:cubicBezTo>
                  <a:pt x="36657" y="36701"/>
                  <a:pt x="37192" y="36917"/>
                  <a:pt x="37683" y="37120"/>
                </a:cubicBezTo>
                <a:lnTo>
                  <a:pt x="37914" y="36571"/>
                </a:lnTo>
                <a:cubicBezTo>
                  <a:pt x="37408" y="36368"/>
                  <a:pt x="36859" y="36152"/>
                  <a:pt x="36267" y="35935"/>
                </a:cubicBezTo>
                <a:close/>
                <a:moveTo>
                  <a:pt x="39532" y="37279"/>
                </a:moveTo>
                <a:lnTo>
                  <a:pt x="39287" y="37813"/>
                </a:lnTo>
                <a:cubicBezTo>
                  <a:pt x="39836" y="38059"/>
                  <a:pt x="40356" y="38319"/>
                  <a:pt x="40833" y="38594"/>
                </a:cubicBezTo>
                <a:lnTo>
                  <a:pt x="41122" y="38073"/>
                </a:lnTo>
                <a:cubicBezTo>
                  <a:pt x="40630" y="37799"/>
                  <a:pt x="40096" y="37539"/>
                  <a:pt x="39532" y="37279"/>
                </a:cubicBezTo>
                <a:close/>
                <a:moveTo>
                  <a:pt x="42639" y="38984"/>
                </a:moveTo>
                <a:lnTo>
                  <a:pt x="42321" y="39475"/>
                </a:lnTo>
                <a:cubicBezTo>
                  <a:pt x="42812" y="39807"/>
                  <a:pt x="43275" y="40140"/>
                  <a:pt x="43722" y="40501"/>
                </a:cubicBezTo>
                <a:lnTo>
                  <a:pt x="44084" y="40038"/>
                </a:lnTo>
                <a:cubicBezTo>
                  <a:pt x="43636" y="39677"/>
                  <a:pt x="43145" y="39316"/>
                  <a:pt x="42639" y="38984"/>
                </a:cubicBezTo>
                <a:close/>
                <a:moveTo>
                  <a:pt x="45413" y="41238"/>
                </a:moveTo>
                <a:lnTo>
                  <a:pt x="44994" y="41657"/>
                </a:lnTo>
                <a:cubicBezTo>
                  <a:pt x="45399" y="42061"/>
                  <a:pt x="45789" y="42495"/>
                  <a:pt x="46135" y="42943"/>
                </a:cubicBezTo>
                <a:lnTo>
                  <a:pt x="46598" y="42567"/>
                </a:lnTo>
                <a:cubicBezTo>
                  <a:pt x="46237" y="42105"/>
                  <a:pt x="45832" y="41657"/>
                  <a:pt x="45413" y="41238"/>
                </a:cubicBezTo>
                <a:close/>
                <a:moveTo>
                  <a:pt x="47624" y="44026"/>
                </a:moveTo>
                <a:lnTo>
                  <a:pt x="47132" y="44344"/>
                </a:lnTo>
                <a:cubicBezTo>
                  <a:pt x="47291" y="44604"/>
                  <a:pt x="47450" y="44879"/>
                  <a:pt x="47609" y="45153"/>
                </a:cubicBezTo>
                <a:cubicBezTo>
                  <a:pt x="47739" y="45384"/>
                  <a:pt x="47855" y="45616"/>
                  <a:pt x="47970" y="45847"/>
                </a:cubicBezTo>
                <a:lnTo>
                  <a:pt x="48505" y="45587"/>
                </a:lnTo>
                <a:cubicBezTo>
                  <a:pt x="48375" y="45341"/>
                  <a:pt x="48259" y="45110"/>
                  <a:pt x="48129" y="44864"/>
                </a:cubicBezTo>
                <a:cubicBezTo>
                  <a:pt x="47970" y="44590"/>
                  <a:pt x="47797" y="44301"/>
                  <a:pt x="47624" y="44026"/>
                </a:cubicBezTo>
                <a:close/>
                <a:moveTo>
                  <a:pt x="49242" y="47205"/>
                </a:moveTo>
                <a:lnTo>
                  <a:pt x="48693" y="47436"/>
                </a:lnTo>
                <a:cubicBezTo>
                  <a:pt x="48910" y="47956"/>
                  <a:pt x="49097" y="48505"/>
                  <a:pt x="49271" y="49054"/>
                </a:cubicBezTo>
                <a:lnTo>
                  <a:pt x="49834" y="48881"/>
                </a:lnTo>
                <a:cubicBezTo>
                  <a:pt x="49661" y="48318"/>
                  <a:pt x="49459" y="47754"/>
                  <a:pt x="49242" y="47205"/>
                </a:cubicBezTo>
                <a:close/>
                <a:moveTo>
                  <a:pt x="50311" y="50600"/>
                </a:moveTo>
                <a:lnTo>
                  <a:pt x="49733" y="50730"/>
                </a:lnTo>
                <a:cubicBezTo>
                  <a:pt x="49878" y="51294"/>
                  <a:pt x="49979" y="51872"/>
                  <a:pt x="50080" y="52435"/>
                </a:cubicBezTo>
                <a:lnTo>
                  <a:pt x="50658" y="52349"/>
                </a:lnTo>
                <a:cubicBezTo>
                  <a:pt x="50557" y="51756"/>
                  <a:pt x="50441" y="51178"/>
                  <a:pt x="50311" y="50600"/>
                </a:cubicBezTo>
                <a:close/>
                <a:moveTo>
                  <a:pt x="50875" y="54111"/>
                </a:moveTo>
                <a:lnTo>
                  <a:pt x="50282" y="54155"/>
                </a:lnTo>
                <a:cubicBezTo>
                  <a:pt x="50340" y="54733"/>
                  <a:pt x="50354" y="55311"/>
                  <a:pt x="50369" y="55889"/>
                </a:cubicBezTo>
                <a:lnTo>
                  <a:pt x="50947" y="55889"/>
                </a:lnTo>
                <a:cubicBezTo>
                  <a:pt x="50947" y="55296"/>
                  <a:pt x="50918" y="54704"/>
                  <a:pt x="50875" y="54111"/>
                </a:cubicBezTo>
                <a:close/>
                <a:moveTo>
                  <a:pt x="50311" y="57623"/>
                </a:moveTo>
                <a:cubicBezTo>
                  <a:pt x="50268" y="58200"/>
                  <a:pt x="50210" y="58778"/>
                  <a:pt x="50109" y="59342"/>
                </a:cubicBezTo>
                <a:lnTo>
                  <a:pt x="50701" y="59429"/>
                </a:lnTo>
                <a:cubicBezTo>
                  <a:pt x="50788" y="58851"/>
                  <a:pt x="50860" y="58258"/>
                  <a:pt x="50889" y="57666"/>
                </a:cubicBezTo>
                <a:lnTo>
                  <a:pt x="50311" y="57623"/>
                </a:lnTo>
                <a:close/>
                <a:moveTo>
                  <a:pt x="49776" y="61032"/>
                </a:moveTo>
                <a:cubicBezTo>
                  <a:pt x="49632" y="61610"/>
                  <a:pt x="49473" y="62159"/>
                  <a:pt x="49285" y="62694"/>
                </a:cubicBezTo>
                <a:lnTo>
                  <a:pt x="49834" y="62896"/>
                </a:lnTo>
                <a:cubicBezTo>
                  <a:pt x="50022" y="62333"/>
                  <a:pt x="50195" y="61769"/>
                  <a:pt x="50340" y="61177"/>
                </a:cubicBezTo>
                <a:lnTo>
                  <a:pt x="49776" y="61032"/>
                </a:lnTo>
                <a:close/>
                <a:moveTo>
                  <a:pt x="48621" y="64298"/>
                </a:moveTo>
                <a:cubicBezTo>
                  <a:pt x="48375" y="64818"/>
                  <a:pt x="48100" y="65324"/>
                  <a:pt x="47811" y="65815"/>
                </a:cubicBezTo>
                <a:lnTo>
                  <a:pt x="48303" y="66118"/>
                </a:lnTo>
                <a:cubicBezTo>
                  <a:pt x="48621" y="65613"/>
                  <a:pt x="48895" y="65093"/>
                  <a:pt x="49155" y="64543"/>
                </a:cubicBezTo>
                <a:lnTo>
                  <a:pt x="48621" y="64298"/>
                </a:lnTo>
                <a:close/>
                <a:moveTo>
                  <a:pt x="46815" y="67216"/>
                </a:moveTo>
                <a:lnTo>
                  <a:pt x="46742" y="67318"/>
                </a:lnTo>
                <a:cubicBezTo>
                  <a:pt x="46424" y="67722"/>
                  <a:pt x="46063" y="68112"/>
                  <a:pt x="45673" y="68517"/>
                </a:cubicBezTo>
                <a:lnTo>
                  <a:pt x="46092" y="68921"/>
                </a:lnTo>
                <a:cubicBezTo>
                  <a:pt x="46511" y="68502"/>
                  <a:pt x="46872" y="68098"/>
                  <a:pt x="47205" y="67679"/>
                </a:cubicBezTo>
                <a:lnTo>
                  <a:pt x="47277" y="67578"/>
                </a:lnTo>
                <a:lnTo>
                  <a:pt x="46815" y="67216"/>
                </a:lnTo>
                <a:close/>
                <a:moveTo>
                  <a:pt x="44416" y="69702"/>
                </a:moveTo>
                <a:cubicBezTo>
                  <a:pt x="44026" y="70048"/>
                  <a:pt x="43607" y="70410"/>
                  <a:pt x="43087" y="70829"/>
                </a:cubicBezTo>
                <a:lnTo>
                  <a:pt x="43462" y="71291"/>
                </a:lnTo>
                <a:cubicBezTo>
                  <a:pt x="43983" y="70858"/>
                  <a:pt x="44402" y="70496"/>
                  <a:pt x="44806" y="70150"/>
                </a:cubicBezTo>
                <a:lnTo>
                  <a:pt x="44416" y="69702"/>
                </a:lnTo>
                <a:close/>
                <a:moveTo>
                  <a:pt x="41714" y="71927"/>
                </a:moveTo>
                <a:cubicBezTo>
                  <a:pt x="41252" y="72288"/>
                  <a:pt x="40789" y="72649"/>
                  <a:pt x="40342" y="73025"/>
                </a:cubicBezTo>
                <a:lnTo>
                  <a:pt x="40717" y="73487"/>
                </a:lnTo>
                <a:cubicBezTo>
                  <a:pt x="41165" y="73112"/>
                  <a:pt x="41627" y="72750"/>
                  <a:pt x="42075" y="72389"/>
                </a:cubicBezTo>
                <a:lnTo>
                  <a:pt x="41714" y="71927"/>
                </a:lnTo>
                <a:close/>
                <a:moveTo>
                  <a:pt x="38998" y="74181"/>
                </a:moveTo>
                <a:cubicBezTo>
                  <a:pt x="38521" y="74600"/>
                  <a:pt x="38102" y="75004"/>
                  <a:pt x="37712" y="75409"/>
                </a:cubicBezTo>
                <a:lnTo>
                  <a:pt x="38145" y="75813"/>
                </a:lnTo>
                <a:cubicBezTo>
                  <a:pt x="38521" y="75423"/>
                  <a:pt x="38926" y="75033"/>
                  <a:pt x="39388" y="74614"/>
                </a:cubicBezTo>
                <a:lnTo>
                  <a:pt x="38998" y="74181"/>
                </a:lnTo>
                <a:close/>
                <a:moveTo>
                  <a:pt x="36556" y="76767"/>
                </a:moveTo>
                <a:cubicBezTo>
                  <a:pt x="36209" y="77186"/>
                  <a:pt x="35877" y="77663"/>
                  <a:pt x="35501" y="78198"/>
                </a:cubicBezTo>
                <a:lnTo>
                  <a:pt x="35978" y="78530"/>
                </a:lnTo>
                <a:cubicBezTo>
                  <a:pt x="36339" y="78010"/>
                  <a:pt x="36686" y="77547"/>
                  <a:pt x="37018" y="77128"/>
                </a:cubicBezTo>
                <a:lnTo>
                  <a:pt x="36556" y="76767"/>
                </a:lnTo>
                <a:close/>
                <a:moveTo>
                  <a:pt x="34504" y="79657"/>
                </a:moveTo>
                <a:cubicBezTo>
                  <a:pt x="34230" y="80076"/>
                  <a:pt x="33955" y="80495"/>
                  <a:pt x="33681" y="80914"/>
                </a:cubicBezTo>
                <a:lnTo>
                  <a:pt x="33551" y="81131"/>
                </a:lnTo>
                <a:lnTo>
                  <a:pt x="34042" y="81448"/>
                </a:lnTo>
                <a:lnTo>
                  <a:pt x="34172" y="81232"/>
                </a:lnTo>
                <a:cubicBezTo>
                  <a:pt x="34446" y="80813"/>
                  <a:pt x="34721" y="80394"/>
                  <a:pt x="34996" y="79975"/>
                </a:cubicBezTo>
                <a:lnTo>
                  <a:pt x="34504" y="79657"/>
                </a:lnTo>
                <a:close/>
                <a:moveTo>
                  <a:pt x="32583" y="82590"/>
                </a:moveTo>
                <a:cubicBezTo>
                  <a:pt x="32221" y="83139"/>
                  <a:pt x="31889" y="83601"/>
                  <a:pt x="31586" y="84035"/>
                </a:cubicBezTo>
                <a:lnTo>
                  <a:pt x="32062" y="84367"/>
                </a:lnTo>
                <a:cubicBezTo>
                  <a:pt x="32380" y="83934"/>
                  <a:pt x="32698" y="83471"/>
                  <a:pt x="33074" y="82922"/>
                </a:cubicBezTo>
                <a:lnTo>
                  <a:pt x="32583" y="82590"/>
                </a:lnTo>
                <a:close/>
                <a:moveTo>
                  <a:pt x="30531" y="85422"/>
                </a:moveTo>
                <a:cubicBezTo>
                  <a:pt x="30141" y="85899"/>
                  <a:pt x="29765" y="86332"/>
                  <a:pt x="29389" y="86722"/>
                </a:cubicBezTo>
                <a:lnTo>
                  <a:pt x="29823" y="87127"/>
                </a:lnTo>
                <a:cubicBezTo>
                  <a:pt x="30213" y="86722"/>
                  <a:pt x="30589" y="86289"/>
                  <a:pt x="30993" y="85783"/>
                </a:cubicBezTo>
                <a:lnTo>
                  <a:pt x="30531" y="854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rot="-963190" flipH="1">
            <a:off x="7671129" y="-1748007"/>
            <a:ext cx="2229615" cy="5291179"/>
          </a:xfrm>
          <a:custGeom>
            <a:avLst/>
            <a:gdLst/>
            <a:ahLst/>
            <a:cxnLst/>
            <a:rect l="l" t="t" r="r" b="b"/>
            <a:pathLst>
              <a:path w="59284" h="140689" extrusionOk="0">
                <a:moveTo>
                  <a:pt x="593" y="1"/>
                </a:moveTo>
                <a:lnTo>
                  <a:pt x="1" y="59"/>
                </a:lnTo>
                <a:cubicBezTo>
                  <a:pt x="59" y="651"/>
                  <a:pt x="145" y="1258"/>
                  <a:pt x="247" y="1836"/>
                </a:cubicBezTo>
                <a:lnTo>
                  <a:pt x="825" y="1720"/>
                </a:lnTo>
                <a:cubicBezTo>
                  <a:pt x="723" y="1157"/>
                  <a:pt x="637" y="579"/>
                  <a:pt x="593" y="1"/>
                </a:cubicBezTo>
                <a:close/>
                <a:moveTo>
                  <a:pt x="1229" y="3411"/>
                </a:moveTo>
                <a:lnTo>
                  <a:pt x="666" y="3584"/>
                </a:lnTo>
                <a:cubicBezTo>
                  <a:pt x="839" y="4162"/>
                  <a:pt x="1041" y="4725"/>
                  <a:pt x="1272" y="5275"/>
                </a:cubicBezTo>
                <a:lnTo>
                  <a:pt x="1807" y="5043"/>
                </a:lnTo>
                <a:cubicBezTo>
                  <a:pt x="1590" y="4523"/>
                  <a:pt x="1403" y="3974"/>
                  <a:pt x="1229" y="3411"/>
                </a:cubicBezTo>
                <a:close/>
                <a:moveTo>
                  <a:pt x="2558" y="6618"/>
                </a:moveTo>
                <a:lnTo>
                  <a:pt x="2053" y="6893"/>
                </a:lnTo>
                <a:cubicBezTo>
                  <a:pt x="2342" y="7427"/>
                  <a:pt x="2660" y="7933"/>
                  <a:pt x="3006" y="8424"/>
                </a:cubicBezTo>
                <a:lnTo>
                  <a:pt x="3483" y="8092"/>
                </a:lnTo>
                <a:cubicBezTo>
                  <a:pt x="3151" y="7615"/>
                  <a:pt x="2847" y="7124"/>
                  <a:pt x="2558" y="6618"/>
                </a:cubicBezTo>
                <a:close/>
                <a:moveTo>
                  <a:pt x="4567" y="9436"/>
                </a:moveTo>
                <a:lnTo>
                  <a:pt x="4133" y="9826"/>
                </a:lnTo>
                <a:cubicBezTo>
                  <a:pt x="4523" y="10274"/>
                  <a:pt x="4957" y="10707"/>
                  <a:pt x="5405" y="11097"/>
                </a:cubicBezTo>
                <a:lnTo>
                  <a:pt x="5795" y="10664"/>
                </a:lnTo>
                <a:cubicBezTo>
                  <a:pt x="5361" y="10274"/>
                  <a:pt x="4942" y="9869"/>
                  <a:pt x="4567" y="9436"/>
                </a:cubicBezTo>
                <a:close/>
                <a:moveTo>
                  <a:pt x="7153" y="11733"/>
                </a:moveTo>
                <a:lnTo>
                  <a:pt x="6821" y="12210"/>
                </a:lnTo>
                <a:cubicBezTo>
                  <a:pt x="7312" y="12557"/>
                  <a:pt x="7818" y="12875"/>
                  <a:pt x="8352" y="13164"/>
                </a:cubicBezTo>
                <a:lnTo>
                  <a:pt x="8641" y="12643"/>
                </a:lnTo>
                <a:cubicBezTo>
                  <a:pt x="8121" y="12369"/>
                  <a:pt x="7630" y="12051"/>
                  <a:pt x="7153" y="11733"/>
                </a:cubicBezTo>
                <a:close/>
                <a:moveTo>
                  <a:pt x="10202" y="13409"/>
                </a:moveTo>
                <a:lnTo>
                  <a:pt x="9971" y="13944"/>
                </a:lnTo>
                <a:cubicBezTo>
                  <a:pt x="10520" y="14175"/>
                  <a:pt x="11083" y="14377"/>
                  <a:pt x="11661" y="14565"/>
                </a:cubicBezTo>
                <a:lnTo>
                  <a:pt x="11834" y="14002"/>
                </a:lnTo>
                <a:cubicBezTo>
                  <a:pt x="11271" y="13828"/>
                  <a:pt x="10722" y="13626"/>
                  <a:pt x="10202" y="13409"/>
                </a:cubicBezTo>
                <a:close/>
                <a:moveTo>
                  <a:pt x="36368" y="13973"/>
                </a:moveTo>
                <a:cubicBezTo>
                  <a:pt x="35805" y="13987"/>
                  <a:pt x="35198" y="14002"/>
                  <a:pt x="34591" y="14016"/>
                </a:cubicBezTo>
                <a:lnTo>
                  <a:pt x="34620" y="14608"/>
                </a:lnTo>
                <a:cubicBezTo>
                  <a:pt x="35227" y="14580"/>
                  <a:pt x="35819" y="14565"/>
                  <a:pt x="36368" y="14565"/>
                </a:cubicBezTo>
                <a:lnTo>
                  <a:pt x="36368" y="13973"/>
                </a:lnTo>
                <a:close/>
                <a:moveTo>
                  <a:pt x="38145" y="14002"/>
                </a:moveTo>
                <a:lnTo>
                  <a:pt x="38131" y="14594"/>
                </a:lnTo>
                <a:cubicBezTo>
                  <a:pt x="38723" y="14623"/>
                  <a:pt x="39316" y="14652"/>
                  <a:pt x="39879" y="14710"/>
                </a:cubicBezTo>
                <a:lnTo>
                  <a:pt x="39937" y="14117"/>
                </a:lnTo>
                <a:cubicBezTo>
                  <a:pt x="39359" y="14074"/>
                  <a:pt x="38752" y="14030"/>
                  <a:pt x="38145" y="14002"/>
                </a:cubicBezTo>
                <a:close/>
                <a:moveTo>
                  <a:pt x="32814" y="14117"/>
                </a:moveTo>
                <a:cubicBezTo>
                  <a:pt x="32221" y="14161"/>
                  <a:pt x="31644" y="14204"/>
                  <a:pt x="31051" y="14247"/>
                </a:cubicBezTo>
                <a:lnTo>
                  <a:pt x="31095" y="14840"/>
                </a:lnTo>
                <a:cubicBezTo>
                  <a:pt x="31687" y="14782"/>
                  <a:pt x="32265" y="14738"/>
                  <a:pt x="32857" y="14710"/>
                </a:cubicBezTo>
                <a:lnTo>
                  <a:pt x="32814" y="14117"/>
                </a:lnTo>
                <a:close/>
                <a:moveTo>
                  <a:pt x="29274" y="14406"/>
                </a:moveTo>
                <a:lnTo>
                  <a:pt x="27526" y="14580"/>
                </a:lnTo>
                <a:lnTo>
                  <a:pt x="27569" y="15157"/>
                </a:lnTo>
                <a:lnTo>
                  <a:pt x="29332" y="14999"/>
                </a:lnTo>
                <a:lnTo>
                  <a:pt x="29274" y="14406"/>
                </a:lnTo>
                <a:close/>
                <a:moveTo>
                  <a:pt x="41700" y="14334"/>
                </a:moveTo>
                <a:lnTo>
                  <a:pt x="41613" y="14912"/>
                </a:lnTo>
                <a:cubicBezTo>
                  <a:pt x="42206" y="14999"/>
                  <a:pt x="42783" y="15114"/>
                  <a:pt x="43333" y="15230"/>
                </a:cubicBezTo>
                <a:lnTo>
                  <a:pt x="43463" y="14652"/>
                </a:lnTo>
                <a:cubicBezTo>
                  <a:pt x="42885" y="14536"/>
                  <a:pt x="42307" y="14421"/>
                  <a:pt x="41700" y="14334"/>
                </a:cubicBezTo>
                <a:close/>
                <a:moveTo>
                  <a:pt x="13510" y="14449"/>
                </a:moveTo>
                <a:lnTo>
                  <a:pt x="13395" y="15027"/>
                </a:lnTo>
                <a:cubicBezTo>
                  <a:pt x="13958" y="15157"/>
                  <a:pt x="14551" y="15259"/>
                  <a:pt x="15158" y="15345"/>
                </a:cubicBezTo>
                <a:lnTo>
                  <a:pt x="15230" y="14767"/>
                </a:lnTo>
                <a:cubicBezTo>
                  <a:pt x="14652" y="14681"/>
                  <a:pt x="14074" y="14580"/>
                  <a:pt x="13510" y="14449"/>
                </a:cubicBezTo>
                <a:close/>
                <a:moveTo>
                  <a:pt x="25763" y="14738"/>
                </a:moveTo>
                <a:cubicBezTo>
                  <a:pt x="25171" y="14796"/>
                  <a:pt x="24593" y="14840"/>
                  <a:pt x="24000" y="14883"/>
                </a:cubicBezTo>
                <a:lnTo>
                  <a:pt x="24044" y="15475"/>
                </a:lnTo>
                <a:cubicBezTo>
                  <a:pt x="24636" y="15432"/>
                  <a:pt x="25228" y="15374"/>
                  <a:pt x="25806" y="15331"/>
                </a:cubicBezTo>
                <a:lnTo>
                  <a:pt x="25763" y="14738"/>
                </a:lnTo>
                <a:close/>
                <a:moveTo>
                  <a:pt x="16978" y="14941"/>
                </a:moveTo>
                <a:lnTo>
                  <a:pt x="16935" y="15533"/>
                </a:lnTo>
                <a:cubicBezTo>
                  <a:pt x="17498" y="15576"/>
                  <a:pt x="18105" y="15605"/>
                  <a:pt x="18712" y="15620"/>
                </a:cubicBezTo>
                <a:lnTo>
                  <a:pt x="18726" y="15027"/>
                </a:lnTo>
                <a:cubicBezTo>
                  <a:pt x="18134" y="15013"/>
                  <a:pt x="17542" y="14984"/>
                  <a:pt x="16978" y="14941"/>
                </a:cubicBezTo>
                <a:close/>
                <a:moveTo>
                  <a:pt x="22237" y="14984"/>
                </a:moveTo>
                <a:cubicBezTo>
                  <a:pt x="21631" y="15013"/>
                  <a:pt x="21053" y="15027"/>
                  <a:pt x="20489" y="15042"/>
                </a:cubicBezTo>
                <a:lnTo>
                  <a:pt x="20489" y="15634"/>
                </a:lnTo>
                <a:cubicBezTo>
                  <a:pt x="21067" y="15620"/>
                  <a:pt x="21645" y="15605"/>
                  <a:pt x="22266" y="15576"/>
                </a:cubicBezTo>
                <a:lnTo>
                  <a:pt x="22237" y="14984"/>
                </a:lnTo>
                <a:close/>
                <a:moveTo>
                  <a:pt x="45196" y="15100"/>
                </a:moveTo>
                <a:lnTo>
                  <a:pt x="45023" y="15663"/>
                </a:lnTo>
                <a:cubicBezTo>
                  <a:pt x="45587" y="15837"/>
                  <a:pt x="46150" y="16024"/>
                  <a:pt x="46685" y="16227"/>
                </a:cubicBezTo>
                <a:lnTo>
                  <a:pt x="46887" y="15678"/>
                </a:lnTo>
                <a:cubicBezTo>
                  <a:pt x="46338" y="15461"/>
                  <a:pt x="45774" y="15273"/>
                  <a:pt x="45196" y="15100"/>
                </a:cubicBezTo>
                <a:close/>
                <a:moveTo>
                  <a:pt x="48534" y="16415"/>
                </a:moveTo>
                <a:lnTo>
                  <a:pt x="48274" y="16935"/>
                </a:lnTo>
                <a:cubicBezTo>
                  <a:pt x="48794" y="17195"/>
                  <a:pt x="49314" y="17469"/>
                  <a:pt x="49791" y="17773"/>
                </a:cubicBezTo>
                <a:lnTo>
                  <a:pt x="50109" y="17281"/>
                </a:lnTo>
                <a:cubicBezTo>
                  <a:pt x="49603" y="16964"/>
                  <a:pt x="49069" y="16675"/>
                  <a:pt x="48534" y="16415"/>
                </a:cubicBezTo>
                <a:close/>
                <a:moveTo>
                  <a:pt x="51597" y="18278"/>
                </a:moveTo>
                <a:lnTo>
                  <a:pt x="51236" y="18755"/>
                </a:lnTo>
                <a:cubicBezTo>
                  <a:pt x="51698" y="19102"/>
                  <a:pt x="52161" y="19478"/>
                  <a:pt x="52580" y="19853"/>
                </a:cubicBezTo>
                <a:lnTo>
                  <a:pt x="52984" y="19420"/>
                </a:lnTo>
                <a:cubicBezTo>
                  <a:pt x="52536" y="19015"/>
                  <a:pt x="52074" y="18640"/>
                  <a:pt x="51597" y="18278"/>
                </a:cubicBezTo>
                <a:close/>
                <a:moveTo>
                  <a:pt x="54256" y="20677"/>
                </a:moveTo>
                <a:lnTo>
                  <a:pt x="53822" y="21081"/>
                </a:lnTo>
                <a:cubicBezTo>
                  <a:pt x="54212" y="21500"/>
                  <a:pt x="54588" y="21948"/>
                  <a:pt x="54949" y="22411"/>
                </a:cubicBezTo>
                <a:lnTo>
                  <a:pt x="55412" y="22064"/>
                </a:lnTo>
                <a:cubicBezTo>
                  <a:pt x="55050" y="21587"/>
                  <a:pt x="54660" y="21125"/>
                  <a:pt x="54256" y="20677"/>
                </a:cubicBezTo>
                <a:close/>
                <a:moveTo>
                  <a:pt x="56437" y="23538"/>
                </a:moveTo>
                <a:lnTo>
                  <a:pt x="55932" y="23841"/>
                </a:lnTo>
                <a:cubicBezTo>
                  <a:pt x="56235" y="24332"/>
                  <a:pt x="56524" y="24853"/>
                  <a:pt x="56784" y="25373"/>
                </a:cubicBezTo>
                <a:lnTo>
                  <a:pt x="57319" y="25098"/>
                </a:lnTo>
                <a:cubicBezTo>
                  <a:pt x="57044" y="24564"/>
                  <a:pt x="56755" y="24043"/>
                  <a:pt x="56437" y="23538"/>
                </a:cubicBezTo>
                <a:close/>
                <a:moveTo>
                  <a:pt x="58041" y="26745"/>
                </a:moveTo>
                <a:lnTo>
                  <a:pt x="57492" y="26962"/>
                </a:lnTo>
                <a:cubicBezTo>
                  <a:pt x="57694" y="27497"/>
                  <a:pt x="57882" y="28060"/>
                  <a:pt x="58041" y="28609"/>
                </a:cubicBezTo>
                <a:lnTo>
                  <a:pt x="58605" y="28450"/>
                </a:lnTo>
                <a:cubicBezTo>
                  <a:pt x="58446" y="27887"/>
                  <a:pt x="58258" y="27309"/>
                  <a:pt x="58041" y="26745"/>
                </a:cubicBezTo>
                <a:close/>
                <a:moveTo>
                  <a:pt x="59009" y="30199"/>
                </a:moveTo>
                <a:lnTo>
                  <a:pt x="58431" y="30314"/>
                </a:lnTo>
                <a:cubicBezTo>
                  <a:pt x="58533" y="30878"/>
                  <a:pt x="58605" y="31456"/>
                  <a:pt x="58648" y="32034"/>
                </a:cubicBezTo>
                <a:lnTo>
                  <a:pt x="59226" y="31990"/>
                </a:lnTo>
                <a:cubicBezTo>
                  <a:pt x="59183" y="31398"/>
                  <a:pt x="59110" y="30791"/>
                  <a:pt x="59009" y="30199"/>
                </a:cubicBezTo>
                <a:close/>
                <a:moveTo>
                  <a:pt x="58691" y="33767"/>
                </a:moveTo>
                <a:cubicBezTo>
                  <a:pt x="58677" y="34345"/>
                  <a:pt x="58634" y="34938"/>
                  <a:pt x="58561" y="35501"/>
                </a:cubicBezTo>
                <a:lnTo>
                  <a:pt x="59139" y="35574"/>
                </a:lnTo>
                <a:cubicBezTo>
                  <a:pt x="59212" y="34981"/>
                  <a:pt x="59269" y="34389"/>
                  <a:pt x="59284" y="33782"/>
                </a:cubicBezTo>
                <a:lnTo>
                  <a:pt x="58691" y="33767"/>
                </a:lnTo>
                <a:close/>
                <a:moveTo>
                  <a:pt x="58244" y="37206"/>
                </a:moveTo>
                <a:cubicBezTo>
                  <a:pt x="58113" y="37770"/>
                  <a:pt x="57940" y="38333"/>
                  <a:pt x="57752" y="38868"/>
                </a:cubicBezTo>
                <a:lnTo>
                  <a:pt x="58301" y="39070"/>
                </a:lnTo>
                <a:cubicBezTo>
                  <a:pt x="58504" y="38507"/>
                  <a:pt x="58677" y="37929"/>
                  <a:pt x="58807" y="37351"/>
                </a:cubicBezTo>
                <a:lnTo>
                  <a:pt x="58244" y="37206"/>
                </a:lnTo>
                <a:close/>
                <a:moveTo>
                  <a:pt x="57073" y="40472"/>
                </a:moveTo>
                <a:cubicBezTo>
                  <a:pt x="56828" y="40992"/>
                  <a:pt x="56539" y="41498"/>
                  <a:pt x="56235" y="41989"/>
                </a:cubicBezTo>
                <a:lnTo>
                  <a:pt x="56726" y="42307"/>
                </a:lnTo>
                <a:cubicBezTo>
                  <a:pt x="57044" y="41801"/>
                  <a:pt x="57348" y="41266"/>
                  <a:pt x="57608" y="40732"/>
                </a:cubicBezTo>
                <a:lnTo>
                  <a:pt x="57073" y="40472"/>
                </a:lnTo>
                <a:close/>
                <a:moveTo>
                  <a:pt x="55238" y="43419"/>
                </a:moveTo>
                <a:cubicBezTo>
                  <a:pt x="54877" y="43867"/>
                  <a:pt x="54501" y="44301"/>
                  <a:pt x="54097" y="44720"/>
                </a:cubicBezTo>
                <a:lnTo>
                  <a:pt x="54516" y="45139"/>
                </a:lnTo>
                <a:cubicBezTo>
                  <a:pt x="54935" y="44705"/>
                  <a:pt x="55325" y="44243"/>
                  <a:pt x="55701" y="43780"/>
                </a:cubicBezTo>
                <a:lnTo>
                  <a:pt x="55238" y="43419"/>
                </a:lnTo>
                <a:close/>
                <a:moveTo>
                  <a:pt x="52825" y="45904"/>
                </a:moveTo>
                <a:cubicBezTo>
                  <a:pt x="52392" y="46280"/>
                  <a:pt x="51929" y="46641"/>
                  <a:pt x="51438" y="46974"/>
                </a:cubicBezTo>
                <a:lnTo>
                  <a:pt x="51785" y="47450"/>
                </a:lnTo>
                <a:cubicBezTo>
                  <a:pt x="52276" y="47104"/>
                  <a:pt x="52753" y="46742"/>
                  <a:pt x="53201" y="46352"/>
                </a:cubicBezTo>
                <a:lnTo>
                  <a:pt x="52825" y="45904"/>
                </a:lnTo>
                <a:close/>
                <a:moveTo>
                  <a:pt x="49964" y="47927"/>
                </a:moveTo>
                <a:cubicBezTo>
                  <a:pt x="49459" y="48245"/>
                  <a:pt x="48953" y="48563"/>
                  <a:pt x="48476" y="48881"/>
                </a:cubicBezTo>
                <a:lnTo>
                  <a:pt x="48794" y="49372"/>
                </a:lnTo>
                <a:cubicBezTo>
                  <a:pt x="49271" y="49054"/>
                  <a:pt x="49762" y="48736"/>
                  <a:pt x="50282" y="48418"/>
                </a:cubicBezTo>
                <a:lnTo>
                  <a:pt x="49964" y="47927"/>
                </a:lnTo>
                <a:close/>
                <a:moveTo>
                  <a:pt x="47017" y="49907"/>
                </a:moveTo>
                <a:cubicBezTo>
                  <a:pt x="46526" y="50268"/>
                  <a:pt x="46049" y="50644"/>
                  <a:pt x="45601" y="51005"/>
                </a:cubicBezTo>
                <a:lnTo>
                  <a:pt x="45977" y="51467"/>
                </a:lnTo>
                <a:cubicBezTo>
                  <a:pt x="46410" y="51106"/>
                  <a:pt x="46887" y="50745"/>
                  <a:pt x="47364" y="50383"/>
                </a:cubicBezTo>
                <a:lnTo>
                  <a:pt x="47017" y="49907"/>
                </a:lnTo>
                <a:close/>
                <a:moveTo>
                  <a:pt x="44257" y="52190"/>
                </a:moveTo>
                <a:cubicBezTo>
                  <a:pt x="43809" y="52594"/>
                  <a:pt x="43390" y="53028"/>
                  <a:pt x="42986" y="53447"/>
                </a:cubicBezTo>
                <a:lnTo>
                  <a:pt x="43419" y="53851"/>
                </a:lnTo>
                <a:cubicBezTo>
                  <a:pt x="43809" y="53432"/>
                  <a:pt x="44228" y="53013"/>
                  <a:pt x="44662" y="52609"/>
                </a:cubicBezTo>
                <a:lnTo>
                  <a:pt x="44257" y="52190"/>
                </a:lnTo>
                <a:close/>
                <a:moveTo>
                  <a:pt x="41815" y="54805"/>
                </a:moveTo>
                <a:cubicBezTo>
                  <a:pt x="41440" y="55282"/>
                  <a:pt x="41093" y="55773"/>
                  <a:pt x="40775" y="56264"/>
                </a:cubicBezTo>
                <a:lnTo>
                  <a:pt x="41266" y="56582"/>
                </a:lnTo>
                <a:cubicBezTo>
                  <a:pt x="41570" y="56105"/>
                  <a:pt x="41917" y="55628"/>
                  <a:pt x="42278" y="55166"/>
                </a:cubicBezTo>
                <a:lnTo>
                  <a:pt x="41815" y="54805"/>
                </a:lnTo>
                <a:close/>
                <a:moveTo>
                  <a:pt x="39879" y="57825"/>
                </a:moveTo>
                <a:cubicBezTo>
                  <a:pt x="39605" y="58374"/>
                  <a:pt x="39359" y="58923"/>
                  <a:pt x="39157" y="59486"/>
                </a:cubicBezTo>
                <a:lnTo>
                  <a:pt x="39720" y="59674"/>
                </a:lnTo>
                <a:cubicBezTo>
                  <a:pt x="39908" y="59154"/>
                  <a:pt x="40139" y="58619"/>
                  <a:pt x="40399" y="58085"/>
                </a:cubicBezTo>
                <a:lnTo>
                  <a:pt x="39879" y="57825"/>
                </a:lnTo>
                <a:close/>
                <a:moveTo>
                  <a:pt x="38651" y="61206"/>
                </a:moveTo>
                <a:cubicBezTo>
                  <a:pt x="38550" y="61668"/>
                  <a:pt x="38478" y="62130"/>
                  <a:pt x="38420" y="62593"/>
                </a:cubicBezTo>
                <a:cubicBezTo>
                  <a:pt x="38406" y="62737"/>
                  <a:pt x="38391" y="62867"/>
                  <a:pt x="38377" y="62997"/>
                </a:cubicBezTo>
                <a:lnTo>
                  <a:pt x="38969" y="63041"/>
                </a:lnTo>
                <a:cubicBezTo>
                  <a:pt x="38969" y="62925"/>
                  <a:pt x="38983" y="62795"/>
                  <a:pt x="38998" y="62665"/>
                </a:cubicBezTo>
                <a:cubicBezTo>
                  <a:pt x="39056" y="62231"/>
                  <a:pt x="39128" y="61784"/>
                  <a:pt x="39229" y="61336"/>
                </a:cubicBezTo>
                <a:lnTo>
                  <a:pt x="38651" y="61206"/>
                </a:lnTo>
                <a:close/>
                <a:moveTo>
                  <a:pt x="38955" y="64774"/>
                </a:moveTo>
                <a:lnTo>
                  <a:pt x="38362" y="64803"/>
                </a:lnTo>
                <a:cubicBezTo>
                  <a:pt x="38406" y="65367"/>
                  <a:pt x="38492" y="65959"/>
                  <a:pt x="38608" y="66595"/>
                </a:cubicBezTo>
                <a:lnTo>
                  <a:pt x="39186" y="66494"/>
                </a:lnTo>
                <a:cubicBezTo>
                  <a:pt x="39070" y="65873"/>
                  <a:pt x="38998" y="65309"/>
                  <a:pt x="38955" y="64774"/>
                </a:cubicBezTo>
                <a:close/>
                <a:moveTo>
                  <a:pt x="39561" y="68199"/>
                </a:moveTo>
                <a:lnTo>
                  <a:pt x="38998" y="68343"/>
                </a:lnTo>
                <a:lnTo>
                  <a:pt x="39142" y="68921"/>
                </a:lnTo>
                <a:cubicBezTo>
                  <a:pt x="39229" y="69297"/>
                  <a:pt x="39330" y="69673"/>
                  <a:pt x="39417" y="70048"/>
                </a:cubicBezTo>
                <a:lnTo>
                  <a:pt x="39995" y="69918"/>
                </a:lnTo>
                <a:cubicBezTo>
                  <a:pt x="39894" y="69543"/>
                  <a:pt x="39807" y="69152"/>
                  <a:pt x="39706" y="68777"/>
                </a:cubicBezTo>
                <a:lnTo>
                  <a:pt x="39561" y="68199"/>
                </a:lnTo>
                <a:close/>
                <a:moveTo>
                  <a:pt x="40342" y="71681"/>
                </a:moveTo>
                <a:lnTo>
                  <a:pt x="39764" y="71768"/>
                </a:lnTo>
                <a:cubicBezTo>
                  <a:pt x="39836" y="72273"/>
                  <a:pt x="39894" y="72750"/>
                  <a:pt x="39908" y="73212"/>
                </a:cubicBezTo>
                <a:cubicBezTo>
                  <a:pt x="39908" y="73299"/>
                  <a:pt x="39908" y="73400"/>
                  <a:pt x="39923" y="73487"/>
                </a:cubicBezTo>
                <a:lnTo>
                  <a:pt x="40501" y="73473"/>
                </a:lnTo>
                <a:cubicBezTo>
                  <a:pt x="40501" y="73386"/>
                  <a:pt x="40501" y="73285"/>
                  <a:pt x="40501" y="73184"/>
                </a:cubicBezTo>
                <a:cubicBezTo>
                  <a:pt x="40472" y="72707"/>
                  <a:pt x="40428" y="72201"/>
                  <a:pt x="40342" y="71681"/>
                </a:cubicBezTo>
                <a:close/>
                <a:moveTo>
                  <a:pt x="39778" y="75192"/>
                </a:moveTo>
                <a:cubicBezTo>
                  <a:pt x="39677" y="75741"/>
                  <a:pt x="39547" y="76305"/>
                  <a:pt x="39359" y="76868"/>
                </a:cubicBezTo>
                <a:lnTo>
                  <a:pt x="39923" y="77041"/>
                </a:lnTo>
                <a:cubicBezTo>
                  <a:pt x="40110" y="76449"/>
                  <a:pt x="40255" y="75857"/>
                  <a:pt x="40356" y="75293"/>
                </a:cubicBezTo>
                <a:lnTo>
                  <a:pt x="39778" y="75192"/>
                </a:lnTo>
                <a:close/>
                <a:moveTo>
                  <a:pt x="38752" y="78501"/>
                </a:moveTo>
                <a:cubicBezTo>
                  <a:pt x="38536" y="79021"/>
                  <a:pt x="38275" y="79555"/>
                  <a:pt x="37987" y="80061"/>
                </a:cubicBezTo>
                <a:lnTo>
                  <a:pt x="38507" y="80350"/>
                </a:lnTo>
                <a:cubicBezTo>
                  <a:pt x="38796" y="79816"/>
                  <a:pt x="39056" y="79267"/>
                  <a:pt x="39301" y="78732"/>
                </a:cubicBezTo>
                <a:lnTo>
                  <a:pt x="38752" y="78501"/>
                </a:lnTo>
                <a:close/>
                <a:moveTo>
                  <a:pt x="37076" y="81549"/>
                </a:moveTo>
                <a:cubicBezTo>
                  <a:pt x="36744" y="82041"/>
                  <a:pt x="36397" y="82503"/>
                  <a:pt x="36036" y="82951"/>
                </a:cubicBezTo>
                <a:lnTo>
                  <a:pt x="36498" y="83327"/>
                </a:lnTo>
                <a:cubicBezTo>
                  <a:pt x="36860" y="82864"/>
                  <a:pt x="37221" y="82387"/>
                  <a:pt x="37568" y="81882"/>
                </a:cubicBezTo>
                <a:lnTo>
                  <a:pt x="37076" y="81549"/>
                </a:lnTo>
                <a:close/>
                <a:moveTo>
                  <a:pt x="34866" y="84222"/>
                </a:moveTo>
                <a:cubicBezTo>
                  <a:pt x="34692" y="84381"/>
                  <a:pt x="34533" y="84540"/>
                  <a:pt x="34360" y="84685"/>
                </a:cubicBezTo>
                <a:cubicBezTo>
                  <a:pt x="34100" y="84902"/>
                  <a:pt x="33825" y="85118"/>
                  <a:pt x="33536" y="85321"/>
                </a:cubicBezTo>
                <a:lnTo>
                  <a:pt x="33869" y="85797"/>
                </a:lnTo>
                <a:cubicBezTo>
                  <a:pt x="34172" y="85581"/>
                  <a:pt x="34475" y="85364"/>
                  <a:pt x="34736" y="85133"/>
                </a:cubicBezTo>
                <a:cubicBezTo>
                  <a:pt x="34923" y="84974"/>
                  <a:pt x="35097" y="84815"/>
                  <a:pt x="35270" y="84641"/>
                </a:cubicBezTo>
                <a:lnTo>
                  <a:pt x="34866" y="84222"/>
                </a:lnTo>
                <a:close/>
                <a:moveTo>
                  <a:pt x="32048" y="86216"/>
                </a:moveTo>
                <a:cubicBezTo>
                  <a:pt x="31600" y="86448"/>
                  <a:pt x="31095" y="86693"/>
                  <a:pt x="30473" y="86968"/>
                </a:cubicBezTo>
                <a:lnTo>
                  <a:pt x="30719" y="87502"/>
                </a:lnTo>
                <a:cubicBezTo>
                  <a:pt x="31340" y="87228"/>
                  <a:pt x="31860" y="86982"/>
                  <a:pt x="32323" y="86737"/>
                </a:cubicBezTo>
                <a:lnTo>
                  <a:pt x="32048" y="86216"/>
                </a:lnTo>
                <a:close/>
                <a:moveTo>
                  <a:pt x="28855" y="87661"/>
                </a:moveTo>
                <a:cubicBezTo>
                  <a:pt x="28335" y="87878"/>
                  <a:pt x="27771" y="88124"/>
                  <a:pt x="27222" y="88369"/>
                </a:cubicBezTo>
                <a:lnTo>
                  <a:pt x="27468" y="88904"/>
                </a:lnTo>
                <a:cubicBezTo>
                  <a:pt x="28017" y="88658"/>
                  <a:pt x="28566" y="88427"/>
                  <a:pt x="29086" y="88196"/>
                </a:cubicBezTo>
                <a:lnTo>
                  <a:pt x="28855" y="87661"/>
                </a:lnTo>
                <a:close/>
                <a:moveTo>
                  <a:pt x="25618" y="89178"/>
                </a:moveTo>
                <a:cubicBezTo>
                  <a:pt x="25055" y="89496"/>
                  <a:pt x="24564" y="89814"/>
                  <a:pt x="24101" y="90161"/>
                </a:cubicBezTo>
                <a:lnTo>
                  <a:pt x="24463" y="90638"/>
                </a:lnTo>
                <a:cubicBezTo>
                  <a:pt x="24896" y="90305"/>
                  <a:pt x="25373" y="90002"/>
                  <a:pt x="25907" y="89698"/>
                </a:cubicBezTo>
                <a:lnTo>
                  <a:pt x="25618" y="89178"/>
                </a:lnTo>
                <a:close/>
                <a:moveTo>
                  <a:pt x="22743" y="91331"/>
                </a:moveTo>
                <a:cubicBezTo>
                  <a:pt x="22295" y="91765"/>
                  <a:pt x="21876" y="92213"/>
                  <a:pt x="21515" y="92660"/>
                </a:cubicBezTo>
                <a:lnTo>
                  <a:pt x="21977" y="93036"/>
                </a:lnTo>
                <a:cubicBezTo>
                  <a:pt x="22324" y="92603"/>
                  <a:pt x="22714" y="92169"/>
                  <a:pt x="23148" y="91765"/>
                </a:cubicBezTo>
                <a:lnTo>
                  <a:pt x="22743" y="91331"/>
                </a:lnTo>
                <a:close/>
                <a:moveTo>
                  <a:pt x="20475" y="94134"/>
                </a:moveTo>
                <a:cubicBezTo>
                  <a:pt x="20157" y="94669"/>
                  <a:pt x="19882" y="95218"/>
                  <a:pt x="19666" y="95767"/>
                </a:cubicBezTo>
                <a:lnTo>
                  <a:pt x="20215" y="95984"/>
                </a:lnTo>
                <a:cubicBezTo>
                  <a:pt x="20417" y="95464"/>
                  <a:pt x="20677" y="94943"/>
                  <a:pt x="20980" y="94438"/>
                </a:cubicBezTo>
                <a:lnTo>
                  <a:pt x="20475" y="94134"/>
                </a:lnTo>
                <a:close/>
                <a:moveTo>
                  <a:pt x="19145" y="97515"/>
                </a:moveTo>
                <a:cubicBezTo>
                  <a:pt x="19030" y="98108"/>
                  <a:pt x="18972" y="98715"/>
                  <a:pt x="18972" y="99321"/>
                </a:cubicBezTo>
                <a:lnTo>
                  <a:pt x="19550" y="99321"/>
                </a:lnTo>
                <a:cubicBezTo>
                  <a:pt x="19550" y="98758"/>
                  <a:pt x="19608" y="98180"/>
                  <a:pt x="19723" y="97631"/>
                </a:cubicBezTo>
                <a:lnTo>
                  <a:pt x="19145" y="97515"/>
                </a:lnTo>
                <a:close/>
                <a:moveTo>
                  <a:pt x="19709" y="101041"/>
                </a:moveTo>
                <a:lnTo>
                  <a:pt x="19131" y="101127"/>
                </a:lnTo>
                <a:cubicBezTo>
                  <a:pt x="19232" y="101734"/>
                  <a:pt x="19362" y="102312"/>
                  <a:pt x="19507" y="102890"/>
                </a:cubicBezTo>
                <a:lnTo>
                  <a:pt x="20085" y="102731"/>
                </a:lnTo>
                <a:cubicBezTo>
                  <a:pt x="19926" y="102182"/>
                  <a:pt x="19810" y="101619"/>
                  <a:pt x="19709" y="101041"/>
                </a:cubicBezTo>
                <a:close/>
                <a:moveTo>
                  <a:pt x="20619" y="104378"/>
                </a:moveTo>
                <a:lnTo>
                  <a:pt x="20070" y="104595"/>
                </a:lnTo>
                <a:cubicBezTo>
                  <a:pt x="20287" y="105144"/>
                  <a:pt x="20518" y="105679"/>
                  <a:pt x="20793" y="106242"/>
                </a:cubicBezTo>
                <a:lnTo>
                  <a:pt x="21327" y="105982"/>
                </a:lnTo>
                <a:cubicBezTo>
                  <a:pt x="21053" y="105433"/>
                  <a:pt x="20822" y="104913"/>
                  <a:pt x="20619" y="104378"/>
                </a:cubicBezTo>
                <a:close/>
                <a:moveTo>
                  <a:pt x="22165" y="107514"/>
                </a:moveTo>
                <a:lnTo>
                  <a:pt x="21660" y="107803"/>
                </a:lnTo>
                <a:cubicBezTo>
                  <a:pt x="21934" y="108265"/>
                  <a:pt x="22237" y="108756"/>
                  <a:pt x="22613" y="109320"/>
                </a:cubicBezTo>
                <a:lnTo>
                  <a:pt x="23104" y="108988"/>
                </a:lnTo>
                <a:cubicBezTo>
                  <a:pt x="22743" y="108439"/>
                  <a:pt x="22425" y="107962"/>
                  <a:pt x="22165" y="107514"/>
                </a:cubicBezTo>
                <a:close/>
                <a:moveTo>
                  <a:pt x="24087" y="110461"/>
                </a:moveTo>
                <a:lnTo>
                  <a:pt x="23596" y="110794"/>
                </a:lnTo>
                <a:lnTo>
                  <a:pt x="23711" y="110967"/>
                </a:lnTo>
                <a:cubicBezTo>
                  <a:pt x="24000" y="111386"/>
                  <a:pt x="24289" y="111805"/>
                  <a:pt x="24593" y="112253"/>
                </a:cubicBezTo>
                <a:lnTo>
                  <a:pt x="25069" y="111921"/>
                </a:lnTo>
                <a:cubicBezTo>
                  <a:pt x="24780" y="111487"/>
                  <a:pt x="24491" y="111054"/>
                  <a:pt x="24202" y="110635"/>
                </a:cubicBezTo>
                <a:lnTo>
                  <a:pt x="24087" y="110461"/>
                </a:lnTo>
                <a:close/>
                <a:moveTo>
                  <a:pt x="26052" y="113394"/>
                </a:moveTo>
                <a:lnTo>
                  <a:pt x="25561" y="113727"/>
                </a:lnTo>
                <a:cubicBezTo>
                  <a:pt x="25864" y="114175"/>
                  <a:pt x="26196" y="114651"/>
                  <a:pt x="26601" y="115186"/>
                </a:cubicBezTo>
                <a:lnTo>
                  <a:pt x="27063" y="114825"/>
                </a:lnTo>
                <a:cubicBezTo>
                  <a:pt x="26673" y="114305"/>
                  <a:pt x="26341" y="113828"/>
                  <a:pt x="26052" y="113394"/>
                </a:cubicBezTo>
                <a:close/>
                <a:moveTo>
                  <a:pt x="28147" y="116226"/>
                </a:moveTo>
                <a:lnTo>
                  <a:pt x="27685" y="116588"/>
                </a:lnTo>
                <a:lnTo>
                  <a:pt x="28783" y="117975"/>
                </a:lnTo>
                <a:lnTo>
                  <a:pt x="29245" y="117613"/>
                </a:lnTo>
                <a:lnTo>
                  <a:pt x="28147" y="116226"/>
                </a:lnTo>
                <a:close/>
                <a:moveTo>
                  <a:pt x="30329" y="119015"/>
                </a:moveTo>
                <a:lnTo>
                  <a:pt x="29866" y="119376"/>
                </a:lnTo>
                <a:cubicBezTo>
                  <a:pt x="30256" y="119882"/>
                  <a:pt x="30589" y="120359"/>
                  <a:pt x="30892" y="120792"/>
                </a:cubicBezTo>
                <a:lnTo>
                  <a:pt x="31383" y="120460"/>
                </a:lnTo>
                <a:cubicBezTo>
                  <a:pt x="31066" y="120012"/>
                  <a:pt x="30719" y="119535"/>
                  <a:pt x="30329" y="119015"/>
                </a:cubicBezTo>
                <a:close/>
                <a:moveTo>
                  <a:pt x="32366" y="121948"/>
                </a:moveTo>
                <a:lnTo>
                  <a:pt x="31860" y="122252"/>
                </a:lnTo>
                <a:cubicBezTo>
                  <a:pt x="32178" y="122786"/>
                  <a:pt x="32467" y="123292"/>
                  <a:pt x="32698" y="123783"/>
                </a:cubicBezTo>
                <a:lnTo>
                  <a:pt x="33233" y="123523"/>
                </a:lnTo>
                <a:cubicBezTo>
                  <a:pt x="32987" y="123017"/>
                  <a:pt x="32698" y="122497"/>
                  <a:pt x="32366" y="121948"/>
                </a:cubicBezTo>
                <a:close/>
                <a:moveTo>
                  <a:pt x="33926" y="125185"/>
                </a:moveTo>
                <a:lnTo>
                  <a:pt x="33363" y="125372"/>
                </a:lnTo>
                <a:cubicBezTo>
                  <a:pt x="33565" y="125936"/>
                  <a:pt x="33724" y="126499"/>
                  <a:pt x="33840" y="127048"/>
                </a:cubicBezTo>
                <a:lnTo>
                  <a:pt x="34418" y="126918"/>
                </a:lnTo>
                <a:cubicBezTo>
                  <a:pt x="34288" y="126355"/>
                  <a:pt x="34129" y="125763"/>
                  <a:pt x="33926" y="125185"/>
                </a:cubicBezTo>
                <a:close/>
                <a:moveTo>
                  <a:pt x="34678" y="128710"/>
                </a:moveTo>
                <a:lnTo>
                  <a:pt x="34085" y="128753"/>
                </a:lnTo>
                <a:cubicBezTo>
                  <a:pt x="34114" y="129071"/>
                  <a:pt x="34129" y="129389"/>
                  <a:pt x="34129" y="129707"/>
                </a:cubicBezTo>
                <a:cubicBezTo>
                  <a:pt x="34129" y="129953"/>
                  <a:pt x="34114" y="130227"/>
                  <a:pt x="34100" y="130487"/>
                </a:cubicBezTo>
                <a:lnTo>
                  <a:pt x="34692" y="130516"/>
                </a:lnTo>
                <a:cubicBezTo>
                  <a:pt x="34707" y="130242"/>
                  <a:pt x="34707" y="129967"/>
                  <a:pt x="34707" y="129707"/>
                </a:cubicBezTo>
                <a:cubicBezTo>
                  <a:pt x="34707" y="129375"/>
                  <a:pt x="34692" y="129042"/>
                  <a:pt x="34678" y="128710"/>
                </a:cubicBezTo>
                <a:close/>
                <a:moveTo>
                  <a:pt x="33883" y="132207"/>
                </a:moveTo>
                <a:cubicBezTo>
                  <a:pt x="33782" y="132741"/>
                  <a:pt x="33652" y="133305"/>
                  <a:pt x="33493" y="133897"/>
                </a:cubicBezTo>
                <a:lnTo>
                  <a:pt x="34056" y="134056"/>
                </a:lnTo>
                <a:cubicBezTo>
                  <a:pt x="34230" y="133449"/>
                  <a:pt x="34360" y="132871"/>
                  <a:pt x="34461" y="132308"/>
                </a:cubicBezTo>
                <a:lnTo>
                  <a:pt x="33883" y="132207"/>
                </a:lnTo>
                <a:close/>
                <a:moveTo>
                  <a:pt x="32944" y="135559"/>
                </a:moveTo>
                <a:cubicBezTo>
                  <a:pt x="32771" y="136064"/>
                  <a:pt x="32568" y="136599"/>
                  <a:pt x="32323" y="137206"/>
                </a:cubicBezTo>
                <a:lnTo>
                  <a:pt x="32872" y="137423"/>
                </a:lnTo>
                <a:cubicBezTo>
                  <a:pt x="33117" y="136801"/>
                  <a:pt x="33320" y="136267"/>
                  <a:pt x="33507" y="135761"/>
                </a:cubicBezTo>
                <a:lnTo>
                  <a:pt x="32944" y="135559"/>
                </a:lnTo>
                <a:close/>
                <a:moveTo>
                  <a:pt x="31644" y="138824"/>
                </a:moveTo>
                <a:lnTo>
                  <a:pt x="30950" y="140457"/>
                </a:lnTo>
                <a:lnTo>
                  <a:pt x="31499" y="140688"/>
                </a:lnTo>
                <a:lnTo>
                  <a:pt x="32193" y="139055"/>
                </a:lnTo>
                <a:lnTo>
                  <a:pt x="31644" y="1388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8" name="Google Shape;1298;p33"/>
          <p:cNvGrpSpPr/>
          <p:nvPr/>
        </p:nvGrpSpPr>
        <p:grpSpPr>
          <a:xfrm>
            <a:off x="83313" y="161600"/>
            <a:ext cx="813475" cy="679125"/>
            <a:chOff x="191638" y="280100"/>
            <a:chExt cx="813475" cy="679125"/>
          </a:xfrm>
        </p:grpSpPr>
        <p:sp>
          <p:nvSpPr>
            <p:cNvPr id="1299" name="Google Shape;1299;p33"/>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3"/>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3"/>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3"/>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3"/>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3"/>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3"/>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3"/>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3"/>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3"/>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3"/>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3"/>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3"/>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33"/>
          <p:cNvGrpSpPr/>
          <p:nvPr/>
        </p:nvGrpSpPr>
        <p:grpSpPr>
          <a:xfrm>
            <a:off x="7813306" y="4001927"/>
            <a:ext cx="1330692" cy="1284767"/>
            <a:chOff x="7826524" y="3967862"/>
            <a:chExt cx="1422439" cy="1373348"/>
          </a:xfrm>
        </p:grpSpPr>
        <p:sp>
          <p:nvSpPr>
            <p:cNvPr id="1319" name="Google Shape;1319;p33"/>
            <p:cNvSpPr/>
            <p:nvPr/>
          </p:nvSpPr>
          <p:spPr>
            <a:xfrm rot="4135454">
              <a:off x="8018460" y="4092451"/>
              <a:ext cx="1038569" cy="1124168"/>
            </a:xfrm>
            <a:custGeom>
              <a:avLst/>
              <a:gdLst/>
              <a:ahLst/>
              <a:cxnLst/>
              <a:rect l="l" t="t" r="r" b="b"/>
              <a:pathLst>
                <a:path w="41543" h="44967" extrusionOk="0">
                  <a:moveTo>
                    <a:pt x="19242" y="18557"/>
                  </a:moveTo>
                  <a:lnTo>
                    <a:pt x="28007" y="23031"/>
                  </a:lnTo>
                  <a:cubicBezTo>
                    <a:pt x="27939" y="23122"/>
                    <a:pt x="26455" y="25177"/>
                    <a:pt x="25770" y="26135"/>
                  </a:cubicBezTo>
                  <a:lnTo>
                    <a:pt x="24264" y="28235"/>
                  </a:lnTo>
                  <a:lnTo>
                    <a:pt x="19242" y="18557"/>
                  </a:lnTo>
                  <a:close/>
                  <a:moveTo>
                    <a:pt x="2443" y="0"/>
                  </a:moveTo>
                  <a:cubicBezTo>
                    <a:pt x="1849" y="0"/>
                    <a:pt x="1279" y="229"/>
                    <a:pt x="845" y="662"/>
                  </a:cubicBezTo>
                  <a:cubicBezTo>
                    <a:pt x="183" y="1347"/>
                    <a:pt x="0" y="2397"/>
                    <a:pt x="457" y="3242"/>
                  </a:cubicBezTo>
                  <a:lnTo>
                    <a:pt x="21022" y="43756"/>
                  </a:lnTo>
                  <a:cubicBezTo>
                    <a:pt x="21388" y="44441"/>
                    <a:pt x="22072" y="44898"/>
                    <a:pt x="22849" y="44966"/>
                  </a:cubicBezTo>
                  <a:lnTo>
                    <a:pt x="23008" y="44966"/>
                  </a:lnTo>
                  <a:cubicBezTo>
                    <a:pt x="23739" y="44966"/>
                    <a:pt x="24401" y="44624"/>
                    <a:pt x="24834" y="44030"/>
                  </a:cubicBezTo>
                  <a:cubicBezTo>
                    <a:pt x="26432" y="41793"/>
                    <a:pt x="40629" y="22095"/>
                    <a:pt x="41063" y="21433"/>
                  </a:cubicBezTo>
                  <a:cubicBezTo>
                    <a:pt x="41428" y="20886"/>
                    <a:pt x="41542" y="20224"/>
                    <a:pt x="41360" y="19607"/>
                  </a:cubicBezTo>
                  <a:cubicBezTo>
                    <a:pt x="41200" y="18991"/>
                    <a:pt x="40766" y="18466"/>
                    <a:pt x="40196" y="18169"/>
                  </a:cubicBezTo>
                  <a:lnTo>
                    <a:pt x="3424" y="229"/>
                  </a:lnTo>
                  <a:cubicBezTo>
                    <a:pt x="3105" y="69"/>
                    <a:pt x="2762" y="0"/>
                    <a:pt x="2443" y="0"/>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3"/>
            <p:cNvSpPr/>
            <p:nvPr/>
          </p:nvSpPr>
          <p:spPr>
            <a:xfrm rot="4135454">
              <a:off x="8078596" y="4149706"/>
              <a:ext cx="919319" cy="1012319"/>
            </a:xfrm>
            <a:custGeom>
              <a:avLst/>
              <a:gdLst/>
              <a:ahLst/>
              <a:cxnLst/>
              <a:rect l="l" t="t" r="r" b="b"/>
              <a:pathLst>
                <a:path w="36773" h="40493" extrusionOk="0">
                  <a:moveTo>
                    <a:pt x="11596" y="11139"/>
                  </a:moveTo>
                  <a:lnTo>
                    <a:pt x="28898" y="19995"/>
                  </a:lnTo>
                  <a:cubicBezTo>
                    <a:pt x="28669" y="20315"/>
                    <a:pt x="21502" y="30221"/>
                    <a:pt x="21502" y="30221"/>
                  </a:cubicBezTo>
                  <a:lnTo>
                    <a:pt x="11596" y="11139"/>
                  </a:lnTo>
                  <a:close/>
                  <a:moveTo>
                    <a:pt x="1" y="0"/>
                  </a:moveTo>
                  <a:lnTo>
                    <a:pt x="20566" y="40492"/>
                  </a:lnTo>
                  <a:cubicBezTo>
                    <a:pt x="20566" y="40492"/>
                    <a:pt x="36339" y="18603"/>
                    <a:pt x="36772" y="179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3"/>
            <p:cNvSpPr/>
            <p:nvPr/>
          </p:nvSpPr>
          <p:spPr>
            <a:xfrm rot="4135454">
              <a:off x="8451218" y="4528834"/>
              <a:ext cx="461672" cy="254523"/>
            </a:xfrm>
            <a:custGeom>
              <a:avLst/>
              <a:gdLst/>
              <a:ahLst/>
              <a:cxnLst/>
              <a:rect l="l" t="t" r="r" b="b"/>
              <a:pathLst>
                <a:path w="18467" h="10181" extrusionOk="0">
                  <a:moveTo>
                    <a:pt x="1" y="0"/>
                  </a:moveTo>
                  <a:lnTo>
                    <a:pt x="526" y="1438"/>
                  </a:lnTo>
                  <a:lnTo>
                    <a:pt x="17668" y="10180"/>
                  </a:lnTo>
                  <a:cubicBezTo>
                    <a:pt x="18033" y="9655"/>
                    <a:pt x="18421" y="9336"/>
                    <a:pt x="18466" y="9290"/>
                  </a:cubicBezTo>
                  <a:lnTo>
                    <a:pt x="1"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3"/>
            <p:cNvSpPr/>
            <p:nvPr/>
          </p:nvSpPr>
          <p:spPr>
            <a:xfrm rot="4135454">
              <a:off x="8078596" y="4149706"/>
              <a:ext cx="919319" cy="1012319"/>
            </a:xfrm>
            <a:custGeom>
              <a:avLst/>
              <a:gdLst/>
              <a:ahLst/>
              <a:cxnLst/>
              <a:rect l="l" t="t" r="r" b="b"/>
              <a:pathLst>
                <a:path w="36773" h="40493" extrusionOk="0">
                  <a:moveTo>
                    <a:pt x="1" y="0"/>
                  </a:moveTo>
                  <a:lnTo>
                    <a:pt x="20566" y="40492"/>
                  </a:lnTo>
                  <a:cubicBezTo>
                    <a:pt x="20566" y="40492"/>
                    <a:pt x="36339" y="18603"/>
                    <a:pt x="36772" y="17941"/>
                  </a:cubicBezTo>
                  <a:lnTo>
                    <a:pt x="36293" y="17713"/>
                  </a:lnTo>
                  <a:cubicBezTo>
                    <a:pt x="33234" y="21981"/>
                    <a:pt x="20749" y="39351"/>
                    <a:pt x="20749" y="39351"/>
                  </a:cubicBezTo>
                  <a:lnTo>
                    <a:pt x="1005" y="480"/>
                  </a:lnTo>
                  <a:lnTo>
                    <a:pt x="1"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3"/>
            <p:cNvSpPr/>
            <p:nvPr/>
          </p:nvSpPr>
          <p:spPr>
            <a:xfrm rot="4135454">
              <a:off x="8117307" y="4579700"/>
              <a:ext cx="585496" cy="608896"/>
            </a:xfrm>
            <a:custGeom>
              <a:avLst/>
              <a:gdLst/>
              <a:ahLst/>
              <a:cxnLst/>
              <a:rect l="l" t="t" r="r" b="b"/>
              <a:pathLst>
                <a:path w="23420" h="24356" extrusionOk="0">
                  <a:moveTo>
                    <a:pt x="19722" y="1"/>
                  </a:moveTo>
                  <a:cubicBezTo>
                    <a:pt x="18923" y="1051"/>
                    <a:pt x="18124" y="2078"/>
                    <a:pt x="17325" y="3105"/>
                  </a:cubicBezTo>
                  <a:cubicBezTo>
                    <a:pt x="16321" y="4086"/>
                    <a:pt x="15293" y="4977"/>
                    <a:pt x="14198" y="5753"/>
                  </a:cubicBezTo>
                  <a:cubicBezTo>
                    <a:pt x="12052" y="8697"/>
                    <a:pt x="8149" y="14084"/>
                    <a:pt x="8149" y="14084"/>
                  </a:cubicBezTo>
                  <a:lnTo>
                    <a:pt x="5730" y="9428"/>
                  </a:lnTo>
                  <a:cubicBezTo>
                    <a:pt x="3926" y="9656"/>
                    <a:pt x="2123" y="9907"/>
                    <a:pt x="320" y="10158"/>
                  </a:cubicBezTo>
                  <a:cubicBezTo>
                    <a:pt x="206" y="10158"/>
                    <a:pt x="115" y="10135"/>
                    <a:pt x="0" y="10135"/>
                  </a:cubicBezTo>
                  <a:lnTo>
                    <a:pt x="7213" y="24355"/>
                  </a:lnTo>
                  <a:cubicBezTo>
                    <a:pt x="7213" y="24355"/>
                    <a:pt x="22986" y="2466"/>
                    <a:pt x="23419" y="1804"/>
                  </a:cubicBezTo>
                  <a:lnTo>
                    <a:pt x="19722"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3"/>
            <p:cNvSpPr/>
            <p:nvPr/>
          </p:nvSpPr>
          <p:spPr>
            <a:xfrm rot="4135454">
              <a:off x="8618741" y="4141666"/>
              <a:ext cx="98174" cy="372648"/>
            </a:xfrm>
            <a:custGeom>
              <a:avLst/>
              <a:gdLst/>
              <a:ahLst/>
              <a:cxnLst/>
              <a:rect l="l" t="t" r="r" b="b"/>
              <a:pathLst>
                <a:path w="3927" h="14906" extrusionOk="0">
                  <a:moveTo>
                    <a:pt x="594" y="0"/>
                  </a:moveTo>
                  <a:lnTo>
                    <a:pt x="0" y="8674"/>
                  </a:lnTo>
                  <a:lnTo>
                    <a:pt x="3173" y="14905"/>
                  </a:lnTo>
                  <a:lnTo>
                    <a:pt x="3926" y="1621"/>
                  </a:lnTo>
                  <a:lnTo>
                    <a:pt x="594" y="0"/>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3"/>
            <p:cNvSpPr/>
            <p:nvPr/>
          </p:nvSpPr>
          <p:spPr>
            <a:xfrm rot="4135454">
              <a:off x="8675107" y="4407226"/>
              <a:ext cx="132999" cy="197449"/>
            </a:xfrm>
            <a:custGeom>
              <a:avLst/>
              <a:gdLst/>
              <a:ahLst/>
              <a:cxnLst/>
              <a:rect l="l" t="t" r="r" b="b"/>
              <a:pathLst>
                <a:path w="5320" h="7898" extrusionOk="0">
                  <a:moveTo>
                    <a:pt x="366" y="0"/>
                  </a:moveTo>
                  <a:lnTo>
                    <a:pt x="1" y="5341"/>
                  </a:lnTo>
                  <a:lnTo>
                    <a:pt x="5000" y="7898"/>
                  </a:lnTo>
                  <a:lnTo>
                    <a:pt x="5319" y="2420"/>
                  </a:lnTo>
                  <a:lnTo>
                    <a:pt x="366" y="0"/>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3"/>
            <p:cNvSpPr/>
            <p:nvPr/>
          </p:nvSpPr>
          <p:spPr>
            <a:xfrm rot="4135454">
              <a:off x="8362418" y="4357892"/>
              <a:ext cx="134674" cy="493047"/>
            </a:xfrm>
            <a:custGeom>
              <a:avLst/>
              <a:gdLst/>
              <a:ahLst/>
              <a:cxnLst/>
              <a:rect l="l" t="t" r="r" b="b"/>
              <a:pathLst>
                <a:path w="5387" h="19722" extrusionOk="0">
                  <a:moveTo>
                    <a:pt x="708" y="0"/>
                  </a:moveTo>
                  <a:lnTo>
                    <a:pt x="0" y="10340"/>
                  </a:lnTo>
                  <a:lnTo>
                    <a:pt x="4771" y="19721"/>
                  </a:lnTo>
                  <a:lnTo>
                    <a:pt x="5387" y="8994"/>
                  </a:lnTo>
                  <a:lnTo>
                    <a:pt x="708" y="0"/>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3"/>
            <p:cNvSpPr/>
            <p:nvPr/>
          </p:nvSpPr>
          <p:spPr>
            <a:xfrm rot="4135454">
              <a:off x="8497235" y="4705691"/>
              <a:ext cx="156949" cy="470797"/>
            </a:xfrm>
            <a:custGeom>
              <a:avLst/>
              <a:gdLst/>
              <a:ahLst/>
              <a:cxnLst/>
              <a:rect l="l" t="t" r="r" b="b"/>
              <a:pathLst>
                <a:path w="6278" h="18832" extrusionOk="0">
                  <a:moveTo>
                    <a:pt x="1301" y="1"/>
                  </a:moveTo>
                  <a:lnTo>
                    <a:pt x="913" y="5661"/>
                  </a:lnTo>
                  <a:lnTo>
                    <a:pt x="2466" y="6460"/>
                  </a:lnTo>
                  <a:cubicBezTo>
                    <a:pt x="2397" y="6574"/>
                    <a:pt x="1667" y="7579"/>
                    <a:pt x="685" y="8925"/>
                  </a:cubicBezTo>
                  <a:lnTo>
                    <a:pt x="0" y="18831"/>
                  </a:lnTo>
                  <a:cubicBezTo>
                    <a:pt x="1918" y="16161"/>
                    <a:pt x="3995" y="13262"/>
                    <a:pt x="5798" y="10751"/>
                  </a:cubicBezTo>
                  <a:lnTo>
                    <a:pt x="6277" y="2420"/>
                  </a:lnTo>
                  <a:lnTo>
                    <a:pt x="1301" y="1"/>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328"/>
        <p:cNvGrpSpPr/>
        <p:nvPr/>
      </p:nvGrpSpPr>
      <p:grpSpPr>
        <a:xfrm>
          <a:off x="0" y="0"/>
          <a:ext cx="0" cy="0"/>
          <a:chOff x="0" y="0"/>
          <a:chExt cx="0" cy="0"/>
        </a:xfrm>
      </p:grpSpPr>
      <p:sp>
        <p:nvSpPr>
          <p:cNvPr id="1329" name="Google Shape;1329;p34"/>
          <p:cNvSpPr/>
          <p:nvPr/>
        </p:nvSpPr>
        <p:spPr>
          <a:xfrm rot="-10021120">
            <a:off x="-1142978" y="-1784206"/>
            <a:ext cx="3959628" cy="6302395"/>
          </a:xfrm>
          <a:custGeom>
            <a:avLst/>
            <a:gdLst/>
            <a:ahLst/>
            <a:cxnLst/>
            <a:rect l="l" t="t" r="r" b="b"/>
            <a:pathLst>
              <a:path w="76579" h="121888" extrusionOk="0">
                <a:moveTo>
                  <a:pt x="76579" y="1"/>
                </a:moveTo>
                <a:cubicBezTo>
                  <a:pt x="61514" y="982"/>
                  <a:pt x="48435" y="15864"/>
                  <a:pt x="45331" y="29788"/>
                </a:cubicBezTo>
                <a:cubicBezTo>
                  <a:pt x="43094" y="39694"/>
                  <a:pt x="45126" y="48642"/>
                  <a:pt x="46518" y="58365"/>
                </a:cubicBezTo>
                <a:cubicBezTo>
                  <a:pt x="47340" y="63912"/>
                  <a:pt x="48070" y="68865"/>
                  <a:pt x="43574" y="73019"/>
                </a:cubicBezTo>
                <a:cubicBezTo>
                  <a:pt x="32070" y="83633"/>
                  <a:pt x="13992" y="82514"/>
                  <a:pt x="4268" y="96529"/>
                </a:cubicBezTo>
                <a:cubicBezTo>
                  <a:pt x="183" y="102441"/>
                  <a:pt x="0" y="108855"/>
                  <a:pt x="2009" y="115565"/>
                </a:cubicBezTo>
                <a:cubicBezTo>
                  <a:pt x="2579" y="117528"/>
                  <a:pt x="3538" y="119697"/>
                  <a:pt x="4291" y="121888"/>
                </a:cubicBezTo>
                <a:lnTo>
                  <a:pt x="72927" y="121888"/>
                </a:lnTo>
                <a:cubicBezTo>
                  <a:pt x="74936" y="121888"/>
                  <a:pt x="76579" y="120244"/>
                  <a:pt x="76579" y="118259"/>
                </a:cubicBezTo>
                <a:lnTo>
                  <a:pt x="76579" y="47340"/>
                </a:lnTo>
                <a:lnTo>
                  <a:pt x="76579" y="24675"/>
                </a:lnTo>
                <a:lnTo>
                  <a:pt x="76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4"/>
          <p:cNvSpPr/>
          <p:nvPr/>
        </p:nvSpPr>
        <p:spPr>
          <a:xfrm rot="10145167">
            <a:off x="4437714" y="-1329256"/>
            <a:ext cx="4908668" cy="4859080"/>
          </a:xfrm>
          <a:custGeom>
            <a:avLst/>
            <a:gdLst/>
            <a:ahLst/>
            <a:cxnLst/>
            <a:rect l="l" t="t" r="r" b="b"/>
            <a:pathLst>
              <a:path w="94931" h="93972" extrusionOk="0">
                <a:moveTo>
                  <a:pt x="0" y="0"/>
                </a:moveTo>
                <a:lnTo>
                  <a:pt x="0" y="90343"/>
                </a:lnTo>
                <a:cubicBezTo>
                  <a:pt x="0" y="92328"/>
                  <a:pt x="1644" y="93972"/>
                  <a:pt x="3652" y="93972"/>
                </a:cubicBezTo>
                <a:lnTo>
                  <a:pt x="93356" y="93972"/>
                </a:lnTo>
                <a:cubicBezTo>
                  <a:pt x="93333" y="93903"/>
                  <a:pt x="93310" y="93835"/>
                  <a:pt x="93287" y="93766"/>
                </a:cubicBezTo>
                <a:cubicBezTo>
                  <a:pt x="91667" y="88151"/>
                  <a:pt x="94931" y="82148"/>
                  <a:pt x="93926" y="76625"/>
                </a:cubicBezTo>
                <a:cubicBezTo>
                  <a:pt x="92808" y="70599"/>
                  <a:pt x="88015" y="66079"/>
                  <a:pt x="83062" y="62907"/>
                </a:cubicBezTo>
                <a:cubicBezTo>
                  <a:pt x="77529" y="59358"/>
                  <a:pt x="71634" y="58439"/>
                  <a:pt x="65587" y="58439"/>
                </a:cubicBezTo>
                <a:cubicBezTo>
                  <a:pt x="59099" y="58439"/>
                  <a:pt x="52437" y="59497"/>
                  <a:pt x="45859" y="59497"/>
                </a:cubicBezTo>
                <a:cubicBezTo>
                  <a:pt x="41851" y="59497"/>
                  <a:pt x="37874" y="59104"/>
                  <a:pt x="33987" y="57839"/>
                </a:cubicBezTo>
                <a:cubicBezTo>
                  <a:pt x="15362" y="51768"/>
                  <a:pt x="16937" y="34832"/>
                  <a:pt x="12189" y="18991"/>
                </a:cubicBezTo>
                <a:cubicBezTo>
                  <a:pt x="10021" y="11732"/>
                  <a:pt x="5729" y="495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4"/>
          <p:cNvSpPr/>
          <p:nvPr/>
        </p:nvSpPr>
        <p:spPr>
          <a:xfrm rot="7140305" flipH="1">
            <a:off x="-847508" y="2363773"/>
            <a:ext cx="2047022" cy="3500714"/>
          </a:xfrm>
          <a:custGeom>
            <a:avLst/>
            <a:gdLst/>
            <a:ahLst/>
            <a:cxnLst/>
            <a:rect l="l" t="t" r="r" b="b"/>
            <a:pathLst>
              <a:path w="50947" h="87127" extrusionOk="0">
                <a:moveTo>
                  <a:pt x="579" y="1"/>
                </a:moveTo>
                <a:lnTo>
                  <a:pt x="1" y="59"/>
                </a:lnTo>
                <a:cubicBezTo>
                  <a:pt x="59" y="622"/>
                  <a:pt x="145" y="1229"/>
                  <a:pt x="261" y="1822"/>
                </a:cubicBezTo>
                <a:lnTo>
                  <a:pt x="839" y="1706"/>
                </a:lnTo>
                <a:cubicBezTo>
                  <a:pt x="723" y="1128"/>
                  <a:pt x="637" y="550"/>
                  <a:pt x="579" y="1"/>
                </a:cubicBezTo>
                <a:close/>
                <a:moveTo>
                  <a:pt x="1243" y="3396"/>
                </a:moveTo>
                <a:lnTo>
                  <a:pt x="680" y="3555"/>
                </a:lnTo>
                <a:cubicBezTo>
                  <a:pt x="839" y="4104"/>
                  <a:pt x="1027" y="4682"/>
                  <a:pt x="1229" y="5246"/>
                </a:cubicBezTo>
                <a:lnTo>
                  <a:pt x="1778" y="5044"/>
                </a:lnTo>
                <a:cubicBezTo>
                  <a:pt x="1576" y="4495"/>
                  <a:pt x="1402" y="3931"/>
                  <a:pt x="1243" y="3396"/>
                </a:cubicBezTo>
                <a:close/>
                <a:moveTo>
                  <a:pt x="2428" y="6662"/>
                </a:moveTo>
                <a:lnTo>
                  <a:pt x="1879" y="6893"/>
                </a:lnTo>
                <a:cubicBezTo>
                  <a:pt x="2110" y="7428"/>
                  <a:pt x="2370" y="7962"/>
                  <a:pt x="2645" y="8497"/>
                </a:cubicBezTo>
                <a:lnTo>
                  <a:pt x="3165" y="8237"/>
                </a:lnTo>
                <a:cubicBezTo>
                  <a:pt x="2905" y="7702"/>
                  <a:pt x="2645" y="7182"/>
                  <a:pt x="2428" y="6662"/>
                </a:cubicBezTo>
                <a:close/>
                <a:moveTo>
                  <a:pt x="30216" y="8717"/>
                </a:moveTo>
                <a:cubicBezTo>
                  <a:pt x="29886" y="8717"/>
                  <a:pt x="29549" y="8746"/>
                  <a:pt x="29216" y="8800"/>
                </a:cubicBezTo>
                <a:lnTo>
                  <a:pt x="29303" y="9378"/>
                </a:lnTo>
                <a:cubicBezTo>
                  <a:pt x="29603" y="9326"/>
                  <a:pt x="29899" y="9300"/>
                  <a:pt x="30187" y="9300"/>
                </a:cubicBezTo>
                <a:cubicBezTo>
                  <a:pt x="30454" y="9300"/>
                  <a:pt x="30714" y="9322"/>
                  <a:pt x="30964" y="9364"/>
                </a:cubicBezTo>
                <a:lnTo>
                  <a:pt x="31051" y="8786"/>
                </a:lnTo>
                <a:cubicBezTo>
                  <a:pt x="30783" y="8739"/>
                  <a:pt x="30502" y="8717"/>
                  <a:pt x="30216" y="8717"/>
                </a:cubicBezTo>
                <a:close/>
                <a:moveTo>
                  <a:pt x="27468" y="9349"/>
                </a:moveTo>
                <a:cubicBezTo>
                  <a:pt x="26933" y="9580"/>
                  <a:pt x="26413" y="9884"/>
                  <a:pt x="25893" y="10260"/>
                </a:cubicBezTo>
                <a:lnTo>
                  <a:pt x="26240" y="10736"/>
                </a:lnTo>
                <a:cubicBezTo>
                  <a:pt x="26716" y="10390"/>
                  <a:pt x="27208" y="10101"/>
                  <a:pt x="27713" y="9884"/>
                </a:cubicBezTo>
                <a:lnTo>
                  <a:pt x="27468" y="9349"/>
                </a:lnTo>
                <a:close/>
                <a:moveTo>
                  <a:pt x="32799" y="9450"/>
                </a:moveTo>
                <a:lnTo>
                  <a:pt x="32467" y="9942"/>
                </a:lnTo>
                <a:cubicBezTo>
                  <a:pt x="32929" y="10245"/>
                  <a:pt x="33291" y="10650"/>
                  <a:pt x="33536" y="11127"/>
                </a:cubicBezTo>
                <a:lnTo>
                  <a:pt x="34056" y="10852"/>
                </a:lnTo>
                <a:cubicBezTo>
                  <a:pt x="33767" y="10288"/>
                  <a:pt x="33334" y="9812"/>
                  <a:pt x="32799" y="9450"/>
                </a:cubicBezTo>
                <a:close/>
                <a:moveTo>
                  <a:pt x="4003" y="9754"/>
                </a:moveTo>
                <a:lnTo>
                  <a:pt x="3497" y="10057"/>
                </a:lnTo>
                <a:cubicBezTo>
                  <a:pt x="3786" y="10563"/>
                  <a:pt x="4104" y="11069"/>
                  <a:pt x="4437" y="11560"/>
                </a:cubicBezTo>
                <a:lnTo>
                  <a:pt x="4928" y="11228"/>
                </a:lnTo>
                <a:cubicBezTo>
                  <a:pt x="4596" y="10751"/>
                  <a:pt x="4292" y="10245"/>
                  <a:pt x="4003" y="9754"/>
                </a:cubicBezTo>
                <a:close/>
                <a:moveTo>
                  <a:pt x="24535" y="11430"/>
                </a:moveTo>
                <a:cubicBezTo>
                  <a:pt x="24289" y="11676"/>
                  <a:pt x="24058" y="11921"/>
                  <a:pt x="23827" y="12196"/>
                </a:cubicBezTo>
                <a:cubicBezTo>
                  <a:pt x="23668" y="12384"/>
                  <a:pt x="23509" y="12586"/>
                  <a:pt x="23350" y="12774"/>
                </a:cubicBezTo>
                <a:lnTo>
                  <a:pt x="23812" y="13149"/>
                </a:lnTo>
                <a:cubicBezTo>
                  <a:pt x="23971" y="12947"/>
                  <a:pt x="24116" y="12759"/>
                  <a:pt x="24275" y="12571"/>
                </a:cubicBezTo>
                <a:cubicBezTo>
                  <a:pt x="24491" y="12311"/>
                  <a:pt x="24723" y="12066"/>
                  <a:pt x="24954" y="11849"/>
                </a:cubicBezTo>
                <a:lnTo>
                  <a:pt x="24535" y="11430"/>
                </a:lnTo>
                <a:close/>
                <a:moveTo>
                  <a:pt x="5925" y="12658"/>
                </a:moveTo>
                <a:lnTo>
                  <a:pt x="5448" y="13005"/>
                </a:lnTo>
                <a:cubicBezTo>
                  <a:pt x="5809" y="13482"/>
                  <a:pt x="6170" y="13944"/>
                  <a:pt x="6546" y="14406"/>
                </a:cubicBezTo>
                <a:lnTo>
                  <a:pt x="7008" y="14031"/>
                </a:lnTo>
                <a:cubicBezTo>
                  <a:pt x="6633" y="13583"/>
                  <a:pt x="6272" y="13120"/>
                  <a:pt x="5925" y="12658"/>
                </a:cubicBezTo>
                <a:close/>
                <a:moveTo>
                  <a:pt x="33897" y="12687"/>
                </a:moveTo>
                <a:lnTo>
                  <a:pt x="33897" y="12745"/>
                </a:lnTo>
                <a:cubicBezTo>
                  <a:pt x="33897" y="13236"/>
                  <a:pt x="33811" y="13771"/>
                  <a:pt x="33637" y="14320"/>
                </a:cubicBezTo>
                <a:lnTo>
                  <a:pt x="34186" y="14508"/>
                </a:lnTo>
                <a:cubicBezTo>
                  <a:pt x="34389" y="13901"/>
                  <a:pt x="34490" y="13308"/>
                  <a:pt x="34490" y="12745"/>
                </a:cubicBezTo>
                <a:lnTo>
                  <a:pt x="34490" y="12687"/>
                </a:lnTo>
                <a:close/>
                <a:moveTo>
                  <a:pt x="22310" y="14219"/>
                </a:moveTo>
                <a:cubicBezTo>
                  <a:pt x="21977" y="14724"/>
                  <a:pt x="21659" y="15244"/>
                  <a:pt x="21399" y="15750"/>
                </a:cubicBezTo>
                <a:lnTo>
                  <a:pt x="21905" y="16025"/>
                </a:lnTo>
                <a:cubicBezTo>
                  <a:pt x="22180" y="15533"/>
                  <a:pt x="22469" y="15028"/>
                  <a:pt x="22801" y="14551"/>
                </a:cubicBezTo>
                <a:lnTo>
                  <a:pt x="22310" y="14219"/>
                </a:lnTo>
                <a:close/>
                <a:moveTo>
                  <a:pt x="8150" y="15331"/>
                </a:moveTo>
                <a:lnTo>
                  <a:pt x="7731" y="15736"/>
                </a:lnTo>
                <a:cubicBezTo>
                  <a:pt x="8135" y="16169"/>
                  <a:pt x="8554" y="16588"/>
                  <a:pt x="8973" y="16993"/>
                </a:cubicBezTo>
                <a:lnTo>
                  <a:pt x="9378" y="16574"/>
                </a:lnTo>
                <a:cubicBezTo>
                  <a:pt x="8959" y="16169"/>
                  <a:pt x="8554" y="15765"/>
                  <a:pt x="8150" y="15331"/>
                </a:cubicBezTo>
                <a:close/>
                <a:moveTo>
                  <a:pt x="32929" y="15851"/>
                </a:moveTo>
                <a:cubicBezTo>
                  <a:pt x="32655" y="16328"/>
                  <a:pt x="32337" y="16790"/>
                  <a:pt x="31961" y="17267"/>
                </a:cubicBezTo>
                <a:lnTo>
                  <a:pt x="32409" y="17628"/>
                </a:lnTo>
                <a:cubicBezTo>
                  <a:pt x="32814" y="17137"/>
                  <a:pt x="33161" y="16646"/>
                  <a:pt x="33435" y="16155"/>
                </a:cubicBezTo>
                <a:lnTo>
                  <a:pt x="32929" y="15851"/>
                </a:lnTo>
                <a:close/>
                <a:moveTo>
                  <a:pt x="20634" y="17368"/>
                </a:moveTo>
                <a:cubicBezTo>
                  <a:pt x="20402" y="17932"/>
                  <a:pt x="20215" y="18495"/>
                  <a:pt x="20056" y="19059"/>
                </a:cubicBezTo>
                <a:lnTo>
                  <a:pt x="20634" y="19218"/>
                </a:lnTo>
                <a:cubicBezTo>
                  <a:pt x="20778" y="18683"/>
                  <a:pt x="20966" y="18134"/>
                  <a:pt x="21183" y="17585"/>
                </a:cubicBezTo>
                <a:lnTo>
                  <a:pt x="20634" y="17368"/>
                </a:lnTo>
                <a:close/>
                <a:moveTo>
                  <a:pt x="10678" y="17730"/>
                </a:moveTo>
                <a:lnTo>
                  <a:pt x="10303" y="18177"/>
                </a:lnTo>
                <a:cubicBezTo>
                  <a:pt x="10751" y="18568"/>
                  <a:pt x="11227" y="18929"/>
                  <a:pt x="11704" y="19276"/>
                </a:cubicBezTo>
                <a:lnTo>
                  <a:pt x="12037" y="18799"/>
                </a:lnTo>
                <a:cubicBezTo>
                  <a:pt x="11589" y="18466"/>
                  <a:pt x="11126" y="18105"/>
                  <a:pt x="10678" y="17730"/>
                </a:cubicBezTo>
                <a:close/>
                <a:moveTo>
                  <a:pt x="30791" y="18539"/>
                </a:moveTo>
                <a:cubicBezTo>
                  <a:pt x="30386" y="18958"/>
                  <a:pt x="29953" y="19333"/>
                  <a:pt x="29505" y="19680"/>
                </a:cubicBezTo>
                <a:lnTo>
                  <a:pt x="29881" y="20143"/>
                </a:lnTo>
                <a:cubicBezTo>
                  <a:pt x="30329" y="19781"/>
                  <a:pt x="30776" y="19391"/>
                  <a:pt x="31210" y="18958"/>
                </a:cubicBezTo>
                <a:lnTo>
                  <a:pt x="30791" y="18539"/>
                </a:lnTo>
                <a:close/>
                <a:moveTo>
                  <a:pt x="13481" y="19767"/>
                </a:moveTo>
                <a:lnTo>
                  <a:pt x="13164" y="20273"/>
                </a:lnTo>
                <a:cubicBezTo>
                  <a:pt x="13684" y="20590"/>
                  <a:pt x="14204" y="20879"/>
                  <a:pt x="14724" y="21154"/>
                </a:cubicBezTo>
                <a:lnTo>
                  <a:pt x="14984" y="20634"/>
                </a:lnTo>
                <a:cubicBezTo>
                  <a:pt x="14478" y="20374"/>
                  <a:pt x="13973" y="20085"/>
                  <a:pt x="13481" y="19767"/>
                </a:cubicBezTo>
                <a:close/>
                <a:moveTo>
                  <a:pt x="28103" y="20677"/>
                </a:moveTo>
                <a:cubicBezTo>
                  <a:pt x="27612" y="20981"/>
                  <a:pt x="27092" y="21241"/>
                  <a:pt x="26586" y="21472"/>
                </a:cubicBezTo>
                <a:lnTo>
                  <a:pt x="26818" y="22006"/>
                </a:lnTo>
                <a:cubicBezTo>
                  <a:pt x="27352" y="21775"/>
                  <a:pt x="27901" y="21486"/>
                  <a:pt x="28407" y="21168"/>
                </a:cubicBezTo>
                <a:lnTo>
                  <a:pt x="28103" y="20677"/>
                </a:lnTo>
                <a:close/>
                <a:moveTo>
                  <a:pt x="16559" y="21342"/>
                </a:moveTo>
                <a:lnTo>
                  <a:pt x="16342" y="21891"/>
                </a:lnTo>
                <a:cubicBezTo>
                  <a:pt x="16906" y="22122"/>
                  <a:pt x="17469" y="22310"/>
                  <a:pt x="18033" y="22469"/>
                </a:cubicBezTo>
                <a:lnTo>
                  <a:pt x="18192" y="21905"/>
                </a:lnTo>
                <a:cubicBezTo>
                  <a:pt x="17657" y="21746"/>
                  <a:pt x="17108" y="21558"/>
                  <a:pt x="16559" y="21342"/>
                </a:cubicBezTo>
                <a:close/>
                <a:moveTo>
                  <a:pt x="24968" y="22035"/>
                </a:moveTo>
                <a:cubicBezTo>
                  <a:pt x="24419" y="22180"/>
                  <a:pt x="23856" y="22295"/>
                  <a:pt x="23292" y="22368"/>
                </a:cubicBezTo>
                <a:lnTo>
                  <a:pt x="23364" y="22946"/>
                </a:lnTo>
                <a:cubicBezTo>
                  <a:pt x="23957" y="22873"/>
                  <a:pt x="24549" y="22758"/>
                  <a:pt x="25127" y="22599"/>
                </a:cubicBezTo>
                <a:lnTo>
                  <a:pt x="24968" y="22035"/>
                </a:lnTo>
                <a:close/>
                <a:moveTo>
                  <a:pt x="19709" y="20822"/>
                </a:moveTo>
                <a:cubicBezTo>
                  <a:pt x="19637" y="21356"/>
                  <a:pt x="19593" y="21891"/>
                  <a:pt x="19593" y="22397"/>
                </a:cubicBezTo>
                <a:cubicBezTo>
                  <a:pt x="19593" y="22469"/>
                  <a:pt x="19608" y="22541"/>
                  <a:pt x="19608" y="22628"/>
                </a:cubicBezTo>
                <a:lnTo>
                  <a:pt x="19810" y="22613"/>
                </a:lnTo>
                <a:lnTo>
                  <a:pt x="19781" y="22859"/>
                </a:lnTo>
                <a:cubicBezTo>
                  <a:pt x="20373" y="22960"/>
                  <a:pt x="20980" y="23018"/>
                  <a:pt x="21558" y="23032"/>
                </a:cubicBezTo>
                <a:lnTo>
                  <a:pt x="21573" y="22440"/>
                </a:lnTo>
                <a:cubicBezTo>
                  <a:pt x="21125" y="22425"/>
                  <a:pt x="20648" y="22382"/>
                  <a:pt x="20186" y="22324"/>
                </a:cubicBezTo>
                <a:cubicBezTo>
                  <a:pt x="20186" y="21862"/>
                  <a:pt x="20229" y="21385"/>
                  <a:pt x="20287" y="20908"/>
                </a:cubicBezTo>
                <a:lnTo>
                  <a:pt x="19709" y="20822"/>
                </a:lnTo>
                <a:close/>
                <a:moveTo>
                  <a:pt x="20359" y="24304"/>
                </a:moveTo>
                <a:lnTo>
                  <a:pt x="19781" y="24419"/>
                </a:lnTo>
                <a:cubicBezTo>
                  <a:pt x="19897" y="25012"/>
                  <a:pt x="20056" y="25590"/>
                  <a:pt x="20258" y="26153"/>
                </a:cubicBezTo>
                <a:lnTo>
                  <a:pt x="20807" y="25951"/>
                </a:lnTo>
                <a:cubicBezTo>
                  <a:pt x="20619" y="25416"/>
                  <a:pt x="20460" y="24867"/>
                  <a:pt x="20359" y="24304"/>
                </a:cubicBezTo>
                <a:close/>
                <a:moveTo>
                  <a:pt x="21529" y="27497"/>
                </a:moveTo>
                <a:lnTo>
                  <a:pt x="21024" y="27786"/>
                </a:lnTo>
                <a:cubicBezTo>
                  <a:pt x="21313" y="28306"/>
                  <a:pt x="21659" y="28797"/>
                  <a:pt x="22050" y="29274"/>
                </a:cubicBezTo>
                <a:lnTo>
                  <a:pt x="22497" y="28898"/>
                </a:lnTo>
                <a:cubicBezTo>
                  <a:pt x="22136" y="28451"/>
                  <a:pt x="21804" y="27988"/>
                  <a:pt x="21529" y="27497"/>
                </a:cubicBezTo>
                <a:close/>
                <a:moveTo>
                  <a:pt x="23682" y="30141"/>
                </a:moveTo>
                <a:lnTo>
                  <a:pt x="23278" y="30575"/>
                </a:lnTo>
                <a:cubicBezTo>
                  <a:pt x="23711" y="30965"/>
                  <a:pt x="24173" y="31355"/>
                  <a:pt x="24679" y="31702"/>
                </a:cubicBezTo>
                <a:lnTo>
                  <a:pt x="25011" y="31210"/>
                </a:lnTo>
                <a:cubicBezTo>
                  <a:pt x="24535" y="30878"/>
                  <a:pt x="24087" y="30517"/>
                  <a:pt x="23682" y="30141"/>
                </a:cubicBezTo>
                <a:close/>
                <a:moveTo>
                  <a:pt x="26485" y="32121"/>
                </a:moveTo>
                <a:lnTo>
                  <a:pt x="26196" y="32641"/>
                </a:lnTo>
                <a:cubicBezTo>
                  <a:pt x="26601" y="32857"/>
                  <a:pt x="27020" y="33060"/>
                  <a:pt x="27453" y="33248"/>
                </a:cubicBezTo>
                <a:cubicBezTo>
                  <a:pt x="27569" y="33305"/>
                  <a:pt x="27684" y="33363"/>
                  <a:pt x="27815" y="33406"/>
                </a:cubicBezTo>
                <a:lnTo>
                  <a:pt x="28046" y="32872"/>
                </a:lnTo>
                <a:cubicBezTo>
                  <a:pt x="27930" y="32814"/>
                  <a:pt x="27815" y="32771"/>
                  <a:pt x="27684" y="32713"/>
                </a:cubicBezTo>
                <a:cubicBezTo>
                  <a:pt x="27280" y="32525"/>
                  <a:pt x="26861" y="32323"/>
                  <a:pt x="26485" y="32121"/>
                </a:cubicBezTo>
                <a:close/>
                <a:moveTo>
                  <a:pt x="29664" y="33536"/>
                </a:moveTo>
                <a:lnTo>
                  <a:pt x="29447" y="34086"/>
                </a:lnTo>
                <a:cubicBezTo>
                  <a:pt x="29953" y="34288"/>
                  <a:pt x="30488" y="34490"/>
                  <a:pt x="31094" y="34707"/>
                </a:cubicBezTo>
                <a:lnTo>
                  <a:pt x="31297" y="34158"/>
                </a:lnTo>
                <a:cubicBezTo>
                  <a:pt x="30690" y="33941"/>
                  <a:pt x="30155" y="33739"/>
                  <a:pt x="29664" y="33536"/>
                </a:cubicBezTo>
                <a:close/>
                <a:moveTo>
                  <a:pt x="32944" y="34750"/>
                </a:moveTo>
                <a:lnTo>
                  <a:pt x="32756" y="35299"/>
                </a:lnTo>
                <a:lnTo>
                  <a:pt x="33319" y="35502"/>
                </a:lnTo>
                <a:cubicBezTo>
                  <a:pt x="33681" y="35632"/>
                  <a:pt x="34042" y="35762"/>
                  <a:pt x="34403" y="35892"/>
                </a:cubicBezTo>
                <a:lnTo>
                  <a:pt x="34605" y="35328"/>
                </a:lnTo>
                <a:cubicBezTo>
                  <a:pt x="34244" y="35198"/>
                  <a:pt x="33883" y="35083"/>
                  <a:pt x="33522" y="34952"/>
                </a:cubicBezTo>
                <a:lnTo>
                  <a:pt x="32944" y="34750"/>
                </a:lnTo>
                <a:close/>
                <a:moveTo>
                  <a:pt x="36267" y="35935"/>
                </a:moveTo>
                <a:lnTo>
                  <a:pt x="36050" y="36484"/>
                </a:lnTo>
                <a:cubicBezTo>
                  <a:pt x="36657" y="36701"/>
                  <a:pt x="37192" y="36917"/>
                  <a:pt x="37683" y="37120"/>
                </a:cubicBezTo>
                <a:lnTo>
                  <a:pt x="37914" y="36571"/>
                </a:lnTo>
                <a:cubicBezTo>
                  <a:pt x="37408" y="36368"/>
                  <a:pt x="36859" y="36152"/>
                  <a:pt x="36267" y="35935"/>
                </a:cubicBezTo>
                <a:close/>
                <a:moveTo>
                  <a:pt x="39532" y="37279"/>
                </a:moveTo>
                <a:lnTo>
                  <a:pt x="39287" y="37813"/>
                </a:lnTo>
                <a:cubicBezTo>
                  <a:pt x="39836" y="38059"/>
                  <a:pt x="40356" y="38319"/>
                  <a:pt x="40833" y="38594"/>
                </a:cubicBezTo>
                <a:lnTo>
                  <a:pt x="41122" y="38073"/>
                </a:lnTo>
                <a:cubicBezTo>
                  <a:pt x="40630" y="37799"/>
                  <a:pt x="40096" y="37539"/>
                  <a:pt x="39532" y="37279"/>
                </a:cubicBezTo>
                <a:close/>
                <a:moveTo>
                  <a:pt x="42639" y="38984"/>
                </a:moveTo>
                <a:lnTo>
                  <a:pt x="42321" y="39475"/>
                </a:lnTo>
                <a:cubicBezTo>
                  <a:pt x="42812" y="39807"/>
                  <a:pt x="43275" y="40140"/>
                  <a:pt x="43722" y="40501"/>
                </a:cubicBezTo>
                <a:lnTo>
                  <a:pt x="44084" y="40038"/>
                </a:lnTo>
                <a:cubicBezTo>
                  <a:pt x="43636" y="39677"/>
                  <a:pt x="43145" y="39316"/>
                  <a:pt x="42639" y="38984"/>
                </a:cubicBezTo>
                <a:close/>
                <a:moveTo>
                  <a:pt x="45413" y="41238"/>
                </a:moveTo>
                <a:lnTo>
                  <a:pt x="44994" y="41657"/>
                </a:lnTo>
                <a:cubicBezTo>
                  <a:pt x="45399" y="42061"/>
                  <a:pt x="45789" y="42495"/>
                  <a:pt x="46135" y="42943"/>
                </a:cubicBezTo>
                <a:lnTo>
                  <a:pt x="46598" y="42567"/>
                </a:lnTo>
                <a:cubicBezTo>
                  <a:pt x="46237" y="42105"/>
                  <a:pt x="45832" y="41657"/>
                  <a:pt x="45413" y="41238"/>
                </a:cubicBezTo>
                <a:close/>
                <a:moveTo>
                  <a:pt x="47624" y="44026"/>
                </a:moveTo>
                <a:lnTo>
                  <a:pt x="47132" y="44344"/>
                </a:lnTo>
                <a:cubicBezTo>
                  <a:pt x="47291" y="44604"/>
                  <a:pt x="47450" y="44879"/>
                  <a:pt x="47609" y="45153"/>
                </a:cubicBezTo>
                <a:cubicBezTo>
                  <a:pt x="47739" y="45384"/>
                  <a:pt x="47855" y="45616"/>
                  <a:pt x="47970" y="45847"/>
                </a:cubicBezTo>
                <a:lnTo>
                  <a:pt x="48505" y="45587"/>
                </a:lnTo>
                <a:cubicBezTo>
                  <a:pt x="48375" y="45341"/>
                  <a:pt x="48259" y="45110"/>
                  <a:pt x="48129" y="44864"/>
                </a:cubicBezTo>
                <a:cubicBezTo>
                  <a:pt x="47970" y="44590"/>
                  <a:pt x="47797" y="44301"/>
                  <a:pt x="47624" y="44026"/>
                </a:cubicBezTo>
                <a:close/>
                <a:moveTo>
                  <a:pt x="49242" y="47205"/>
                </a:moveTo>
                <a:lnTo>
                  <a:pt x="48693" y="47436"/>
                </a:lnTo>
                <a:cubicBezTo>
                  <a:pt x="48910" y="47956"/>
                  <a:pt x="49097" y="48505"/>
                  <a:pt x="49271" y="49054"/>
                </a:cubicBezTo>
                <a:lnTo>
                  <a:pt x="49834" y="48881"/>
                </a:lnTo>
                <a:cubicBezTo>
                  <a:pt x="49661" y="48318"/>
                  <a:pt x="49459" y="47754"/>
                  <a:pt x="49242" y="47205"/>
                </a:cubicBezTo>
                <a:close/>
                <a:moveTo>
                  <a:pt x="50311" y="50600"/>
                </a:moveTo>
                <a:lnTo>
                  <a:pt x="49733" y="50730"/>
                </a:lnTo>
                <a:cubicBezTo>
                  <a:pt x="49878" y="51294"/>
                  <a:pt x="49979" y="51872"/>
                  <a:pt x="50080" y="52435"/>
                </a:cubicBezTo>
                <a:lnTo>
                  <a:pt x="50658" y="52349"/>
                </a:lnTo>
                <a:cubicBezTo>
                  <a:pt x="50557" y="51756"/>
                  <a:pt x="50441" y="51178"/>
                  <a:pt x="50311" y="50600"/>
                </a:cubicBezTo>
                <a:close/>
                <a:moveTo>
                  <a:pt x="50875" y="54111"/>
                </a:moveTo>
                <a:lnTo>
                  <a:pt x="50282" y="54155"/>
                </a:lnTo>
                <a:cubicBezTo>
                  <a:pt x="50340" y="54733"/>
                  <a:pt x="50354" y="55311"/>
                  <a:pt x="50369" y="55889"/>
                </a:cubicBezTo>
                <a:lnTo>
                  <a:pt x="50947" y="55889"/>
                </a:lnTo>
                <a:cubicBezTo>
                  <a:pt x="50947" y="55296"/>
                  <a:pt x="50918" y="54704"/>
                  <a:pt x="50875" y="54111"/>
                </a:cubicBezTo>
                <a:close/>
                <a:moveTo>
                  <a:pt x="50311" y="57623"/>
                </a:moveTo>
                <a:cubicBezTo>
                  <a:pt x="50268" y="58200"/>
                  <a:pt x="50210" y="58778"/>
                  <a:pt x="50109" y="59342"/>
                </a:cubicBezTo>
                <a:lnTo>
                  <a:pt x="50701" y="59429"/>
                </a:lnTo>
                <a:cubicBezTo>
                  <a:pt x="50788" y="58851"/>
                  <a:pt x="50860" y="58258"/>
                  <a:pt x="50889" y="57666"/>
                </a:cubicBezTo>
                <a:lnTo>
                  <a:pt x="50311" y="57623"/>
                </a:lnTo>
                <a:close/>
                <a:moveTo>
                  <a:pt x="49776" y="61032"/>
                </a:moveTo>
                <a:cubicBezTo>
                  <a:pt x="49632" y="61610"/>
                  <a:pt x="49473" y="62159"/>
                  <a:pt x="49285" y="62694"/>
                </a:cubicBezTo>
                <a:lnTo>
                  <a:pt x="49834" y="62896"/>
                </a:lnTo>
                <a:cubicBezTo>
                  <a:pt x="50022" y="62333"/>
                  <a:pt x="50195" y="61769"/>
                  <a:pt x="50340" y="61177"/>
                </a:cubicBezTo>
                <a:lnTo>
                  <a:pt x="49776" y="61032"/>
                </a:lnTo>
                <a:close/>
                <a:moveTo>
                  <a:pt x="48621" y="64298"/>
                </a:moveTo>
                <a:cubicBezTo>
                  <a:pt x="48375" y="64818"/>
                  <a:pt x="48100" y="65324"/>
                  <a:pt x="47811" y="65815"/>
                </a:cubicBezTo>
                <a:lnTo>
                  <a:pt x="48303" y="66118"/>
                </a:lnTo>
                <a:cubicBezTo>
                  <a:pt x="48621" y="65613"/>
                  <a:pt x="48895" y="65093"/>
                  <a:pt x="49155" y="64543"/>
                </a:cubicBezTo>
                <a:lnTo>
                  <a:pt x="48621" y="64298"/>
                </a:lnTo>
                <a:close/>
                <a:moveTo>
                  <a:pt x="46815" y="67216"/>
                </a:moveTo>
                <a:lnTo>
                  <a:pt x="46742" y="67318"/>
                </a:lnTo>
                <a:cubicBezTo>
                  <a:pt x="46424" y="67722"/>
                  <a:pt x="46063" y="68112"/>
                  <a:pt x="45673" y="68517"/>
                </a:cubicBezTo>
                <a:lnTo>
                  <a:pt x="46092" y="68921"/>
                </a:lnTo>
                <a:cubicBezTo>
                  <a:pt x="46511" y="68502"/>
                  <a:pt x="46872" y="68098"/>
                  <a:pt x="47205" y="67679"/>
                </a:cubicBezTo>
                <a:lnTo>
                  <a:pt x="47277" y="67578"/>
                </a:lnTo>
                <a:lnTo>
                  <a:pt x="46815" y="67216"/>
                </a:lnTo>
                <a:close/>
                <a:moveTo>
                  <a:pt x="44416" y="69702"/>
                </a:moveTo>
                <a:cubicBezTo>
                  <a:pt x="44026" y="70048"/>
                  <a:pt x="43607" y="70410"/>
                  <a:pt x="43087" y="70829"/>
                </a:cubicBezTo>
                <a:lnTo>
                  <a:pt x="43462" y="71291"/>
                </a:lnTo>
                <a:cubicBezTo>
                  <a:pt x="43983" y="70858"/>
                  <a:pt x="44402" y="70496"/>
                  <a:pt x="44806" y="70150"/>
                </a:cubicBezTo>
                <a:lnTo>
                  <a:pt x="44416" y="69702"/>
                </a:lnTo>
                <a:close/>
                <a:moveTo>
                  <a:pt x="41714" y="71927"/>
                </a:moveTo>
                <a:cubicBezTo>
                  <a:pt x="41252" y="72288"/>
                  <a:pt x="40789" y="72649"/>
                  <a:pt x="40342" y="73025"/>
                </a:cubicBezTo>
                <a:lnTo>
                  <a:pt x="40717" y="73487"/>
                </a:lnTo>
                <a:cubicBezTo>
                  <a:pt x="41165" y="73112"/>
                  <a:pt x="41627" y="72750"/>
                  <a:pt x="42075" y="72389"/>
                </a:cubicBezTo>
                <a:lnTo>
                  <a:pt x="41714" y="71927"/>
                </a:lnTo>
                <a:close/>
                <a:moveTo>
                  <a:pt x="38998" y="74181"/>
                </a:moveTo>
                <a:cubicBezTo>
                  <a:pt x="38521" y="74600"/>
                  <a:pt x="38102" y="75004"/>
                  <a:pt x="37712" y="75409"/>
                </a:cubicBezTo>
                <a:lnTo>
                  <a:pt x="38145" y="75813"/>
                </a:lnTo>
                <a:cubicBezTo>
                  <a:pt x="38521" y="75423"/>
                  <a:pt x="38926" y="75033"/>
                  <a:pt x="39388" y="74614"/>
                </a:cubicBezTo>
                <a:lnTo>
                  <a:pt x="38998" y="74181"/>
                </a:lnTo>
                <a:close/>
                <a:moveTo>
                  <a:pt x="36556" y="76767"/>
                </a:moveTo>
                <a:cubicBezTo>
                  <a:pt x="36209" y="77186"/>
                  <a:pt x="35877" y="77663"/>
                  <a:pt x="35501" y="78198"/>
                </a:cubicBezTo>
                <a:lnTo>
                  <a:pt x="35978" y="78530"/>
                </a:lnTo>
                <a:cubicBezTo>
                  <a:pt x="36339" y="78010"/>
                  <a:pt x="36686" y="77547"/>
                  <a:pt x="37018" y="77128"/>
                </a:cubicBezTo>
                <a:lnTo>
                  <a:pt x="36556" y="76767"/>
                </a:lnTo>
                <a:close/>
                <a:moveTo>
                  <a:pt x="34504" y="79657"/>
                </a:moveTo>
                <a:cubicBezTo>
                  <a:pt x="34230" y="80076"/>
                  <a:pt x="33955" y="80495"/>
                  <a:pt x="33681" y="80914"/>
                </a:cubicBezTo>
                <a:lnTo>
                  <a:pt x="33551" y="81131"/>
                </a:lnTo>
                <a:lnTo>
                  <a:pt x="34042" y="81448"/>
                </a:lnTo>
                <a:lnTo>
                  <a:pt x="34172" y="81232"/>
                </a:lnTo>
                <a:cubicBezTo>
                  <a:pt x="34446" y="80813"/>
                  <a:pt x="34721" y="80394"/>
                  <a:pt x="34996" y="79975"/>
                </a:cubicBezTo>
                <a:lnTo>
                  <a:pt x="34504" y="79657"/>
                </a:lnTo>
                <a:close/>
                <a:moveTo>
                  <a:pt x="32583" y="82590"/>
                </a:moveTo>
                <a:cubicBezTo>
                  <a:pt x="32221" y="83139"/>
                  <a:pt x="31889" y="83601"/>
                  <a:pt x="31586" y="84035"/>
                </a:cubicBezTo>
                <a:lnTo>
                  <a:pt x="32062" y="84367"/>
                </a:lnTo>
                <a:cubicBezTo>
                  <a:pt x="32380" y="83934"/>
                  <a:pt x="32698" y="83471"/>
                  <a:pt x="33074" y="82922"/>
                </a:cubicBezTo>
                <a:lnTo>
                  <a:pt x="32583" y="82590"/>
                </a:lnTo>
                <a:close/>
                <a:moveTo>
                  <a:pt x="30531" y="85422"/>
                </a:moveTo>
                <a:cubicBezTo>
                  <a:pt x="30141" y="85899"/>
                  <a:pt x="29765" y="86332"/>
                  <a:pt x="29389" y="86722"/>
                </a:cubicBezTo>
                <a:lnTo>
                  <a:pt x="29823" y="87127"/>
                </a:lnTo>
                <a:cubicBezTo>
                  <a:pt x="30213" y="86722"/>
                  <a:pt x="30589" y="86289"/>
                  <a:pt x="30993" y="85783"/>
                </a:cubicBezTo>
                <a:lnTo>
                  <a:pt x="30531" y="8542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4"/>
          <p:cNvSpPr/>
          <p:nvPr/>
        </p:nvSpPr>
        <p:spPr>
          <a:xfrm rot="-10575427">
            <a:off x="7898571" y="916582"/>
            <a:ext cx="2229536" cy="5290992"/>
          </a:xfrm>
          <a:custGeom>
            <a:avLst/>
            <a:gdLst/>
            <a:ahLst/>
            <a:cxnLst/>
            <a:rect l="l" t="t" r="r" b="b"/>
            <a:pathLst>
              <a:path w="59284" h="140689" extrusionOk="0">
                <a:moveTo>
                  <a:pt x="593" y="1"/>
                </a:moveTo>
                <a:lnTo>
                  <a:pt x="1" y="59"/>
                </a:lnTo>
                <a:cubicBezTo>
                  <a:pt x="59" y="651"/>
                  <a:pt x="145" y="1258"/>
                  <a:pt x="247" y="1836"/>
                </a:cubicBezTo>
                <a:lnTo>
                  <a:pt x="825" y="1720"/>
                </a:lnTo>
                <a:cubicBezTo>
                  <a:pt x="723" y="1157"/>
                  <a:pt x="637" y="579"/>
                  <a:pt x="593" y="1"/>
                </a:cubicBezTo>
                <a:close/>
                <a:moveTo>
                  <a:pt x="1229" y="3411"/>
                </a:moveTo>
                <a:lnTo>
                  <a:pt x="666" y="3584"/>
                </a:lnTo>
                <a:cubicBezTo>
                  <a:pt x="839" y="4162"/>
                  <a:pt x="1041" y="4725"/>
                  <a:pt x="1272" y="5275"/>
                </a:cubicBezTo>
                <a:lnTo>
                  <a:pt x="1807" y="5043"/>
                </a:lnTo>
                <a:cubicBezTo>
                  <a:pt x="1590" y="4523"/>
                  <a:pt x="1403" y="3974"/>
                  <a:pt x="1229" y="3411"/>
                </a:cubicBezTo>
                <a:close/>
                <a:moveTo>
                  <a:pt x="2558" y="6618"/>
                </a:moveTo>
                <a:lnTo>
                  <a:pt x="2053" y="6893"/>
                </a:lnTo>
                <a:cubicBezTo>
                  <a:pt x="2342" y="7427"/>
                  <a:pt x="2660" y="7933"/>
                  <a:pt x="3006" y="8424"/>
                </a:cubicBezTo>
                <a:lnTo>
                  <a:pt x="3483" y="8092"/>
                </a:lnTo>
                <a:cubicBezTo>
                  <a:pt x="3151" y="7615"/>
                  <a:pt x="2847" y="7124"/>
                  <a:pt x="2558" y="6618"/>
                </a:cubicBezTo>
                <a:close/>
                <a:moveTo>
                  <a:pt x="4567" y="9436"/>
                </a:moveTo>
                <a:lnTo>
                  <a:pt x="4133" y="9826"/>
                </a:lnTo>
                <a:cubicBezTo>
                  <a:pt x="4523" y="10274"/>
                  <a:pt x="4957" y="10707"/>
                  <a:pt x="5405" y="11097"/>
                </a:cubicBezTo>
                <a:lnTo>
                  <a:pt x="5795" y="10664"/>
                </a:lnTo>
                <a:cubicBezTo>
                  <a:pt x="5361" y="10274"/>
                  <a:pt x="4942" y="9869"/>
                  <a:pt x="4567" y="9436"/>
                </a:cubicBezTo>
                <a:close/>
                <a:moveTo>
                  <a:pt x="7153" y="11733"/>
                </a:moveTo>
                <a:lnTo>
                  <a:pt x="6821" y="12210"/>
                </a:lnTo>
                <a:cubicBezTo>
                  <a:pt x="7312" y="12557"/>
                  <a:pt x="7818" y="12875"/>
                  <a:pt x="8352" y="13164"/>
                </a:cubicBezTo>
                <a:lnTo>
                  <a:pt x="8641" y="12643"/>
                </a:lnTo>
                <a:cubicBezTo>
                  <a:pt x="8121" y="12369"/>
                  <a:pt x="7630" y="12051"/>
                  <a:pt x="7153" y="11733"/>
                </a:cubicBezTo>
                <a:close/>
                <a:moveTo>
                  <a:pt x="10202" y="13409"/>
                </a:moveTo>
                <a:lnTo>
                  <a:pt x="9971" y="13944"/>
                </a:lnTo>
                <a:cubicBezTo>
                  <a:pt x="10520" y="14175"/>
                  <a:pt x="11083" y="14377"/>
                  <a:pt x="11661" y="14565"/>
                </a:cubicBezTo>
                <a:lnTo>
                  <a:pt x="11834" y="14002"/>
                </a:lnTo>
                <a:cubicBezTo>
                  <a:pt x="11271" y="13828"/>
                  <a:pt x="10722" y="13626"/>
                  <a:pt x="10202" y="13409"/>
                </a:cubicBezTo>
                <a:close/>
                <a:moveTo>
                  <a:pt x="36368" y="13973"/>
                </a:moveTo>
                <a:cubicBezTo>
                  <a:pt x="35805" y="13987"/>
                  <a:pt x="35198" y="14002"/>
                  <a:pt x="34591" y="14016"/>
                </a:cubicBezTo>
                <a:lnTo>
                  <a:pt x="34620" y="14608"/>
                </a:lnTo>
                <a:cubicBezTo>
                  <a:pt x="35227" y="14580"/>
                  <a:pt x="35819" y="14565"/>
                  <a:pt x="36368" y="14565"/>
                </a:cubicBezTo>
                <a:lnTo>
                  <a:pt x="36368" y="13973"/>
                </a:lnTo>
                <a:close/>
                <a:moveTo>
                  <a:pt x="38145" y="14002"/>
                </a:moveTo>
                <a:lnTo>
                  <a:pt x="38131" y="14594"/>
                </a:lnTo>
                <a:cubicBezTo>
                  <a:pt x="38723" y="14623"/>
                  <a:pt x="39316" y="14652"/>
                  <a:pt x="39879" y="14710"/>
                </a:cubicBezTo>
                <a:lnTo>
                  <a:pt x="39937" y="14117"/>
                </a:lnTo>
                <a:cubicBezTo>
                  <a:pt x="39359" y="14074"/>
                  <a:pt x="38752" y="14030"/>
                  <a:pt x="38145" y="14002"/>
                </a:cubicBezTo>
                <a:close/>
                <a:moveTo>
                  <a:pt x="32814" y="14117"/>
                </a:moveTo>
                <a:cubicBezTo>
                  <a:pt x="32221" y="14161"/>
                  <a:pt x="31644" y="14204"/>
                  <a:pt x="31051" y="14247"/>
                </a:cubicBezTo>
                <a:lnTo>
                  <a:pt x="31095" y="14840"/>
                </a:lnTo>
                <a:cubicBezTo>
                  <a:pt x="31687" y="14782"/>
                  <a:pt x="32265" y="14738"/>
                  <a:pt x="32857" y="14710"/>
                </a:cubicBezTo>
                <a:lnTo>
                  <a:pt x="32814" y="14117"/>
                </a:lnTo>
                <a:close/>
                <a:moveTo>
                  <a:pt x="29274" y="14406"/>
                </a:moveTo>
                <a:lnTo>
                  <a:pt x="27526" y="14580"/>
                </a:lnTo>
                <a:lnTo>
                  <a:pt x="27569" y="15157"/>
                </a:lnTo>
                <a:lnTo>
                  <a:pt x="29332" y="14999"/>
                </a:lnTo>
                <a:lnTo>
                  <a:pt x="29274" y="14406"/>
                </a:lnTo>
                <a:close/>
                <a:moveTo>
                  <a:pt x="41700" y="14334"/>
                </a:moveTo>
                <a:lnTo>
                  <a:pt x="41613" y="14912"/>
                </a:lnTo>
                <a:cubicBezTo>
                  <a:pt x="42206" y="14999"/>
                  <a:pt x="42783" y="15114"/>
                  <a:pt x="43333" y="15230"/>
                </a:cubicBezTo>
                <a:lnTo>
                  <a:pt x="43463" y="14652"/>
                </a:lnTo>
                <a:cubicBezTo>
                  <a:pt x="42885" y="14536"/>
                  <a:pt x="42307" y="14421"/>
                  <a:pt x="41700" y="14334"/>
                </a:cubicBezTo>
                <a:close/>
                <a:moveTo>
                  <a:pt x="13510" y="14449"/>
                </a:moveTo>
                <a:lnTo>
                  <a:pt x="13395" y="15027"/>
                </a:lnTo>
                <a:cubicBezTo>
                  <a:pt x="13958" y="15157"/>
                  <a:pt x="14551" y="15259"/>
                  <a:pt x="15158" y="15345"/>
                </a:cubicBezTo>
                <a:lnTo>
                  <a:pt x="15230" y="14767"/>
                </a:lnTo>
                <a:cubicBezTo>
                  <a:pt x="14652" y="14681"/>
                  <a:pt x="14074" y="14580"/>
                  <a:pt x="13510" y="14449"/>
                </a:cubicBezTo>
                <a:close/>
                <a:moveTo>
                  <a:pt x="25763" y="14738"/>
                </a:moveTo>
                <a:cubicBezTo>
                  <a:pt x="25171" y="14796"/>
                  <a:pt x="24593" y="14840"/>
                  <a:pt x="24000" y="14883"/>
                </a:cubicBezTo>
                <a:lnTo>
                  <a:pt x="24044" y="15475"/>
                </a:lnTo>
                <a:cubicBezTo>
                  <a:pt x="24636" y="15432"/>
                  <a:pt x="25228" y="15374"/>
                  <a:pt x="25806" y="15331"/>
                </a:cubicBezTo>
                <a:lnTo>
                  <a:pt x="25763" y="14738"/>
                </a:lnTo>
                <a:close/>
                <a:moveTo>
                  <a:pt x="16978" y="14941"/>
                </a:moveTo>
                <a:lnTo>
                  <a:pt x="16935" y="15533"/>
                </a:lnTo>
                <a:cubicBezTo>
                  <a:pt x="17498" y="15576"/>
                  <a:pt x="18105" y="15605"/>
                  <a:pt x="18712" y="15620"/>
                </a:cubicBezTo>
                <a:lnTo>
                  <a:pt x="18726" y="15027"/>
                </a:lnTo>
                <a:cubicBezTo>
                  <a:pt x="18134" y="15013"/>
                  <a:pt x="17542" y="14984"/>
                  <a:pt x="16978" y="14941"/>
                </a:cubicBezTo>
                <a:close/>
                <a:moveTo>
                  <a:pt x="22237" y="14984"/>
                </a:moveTo>
                <a:cubicBezTo>
                  <a:pt x="21631" y="15013"/>
                  <a:pt x="21053" y="15027"/>
                  <a:pt x="20489" y="15042"/>
                </a:cubicBezTo>
                <a:lnTo>
                  <a:pt x="20489" y="15634"/>
                </a:lnTo>
                <a:cubicBezTo>
                  <a:pt x="21067" y="15620"/>
                  <a:pt x="21645" y="15605"/>
                  <a:pt x="22266" y="15576"/>
                </a:cubicBezTo>
                <a:lnTo>
                  <a:pt x="22237" y="14984"/>
                </a:lnTo>
                <a:close/>
                <a:moveTo>
                  <a:pt x="45196" y="15100"/>
                </a:moveTo>
                <a:lnTo>
                  <a:pt x="45023" y="15663"/>
                </a:lnTo>
                <a:cubicBezTo>
                  <a:pt x="45587" y="15837"/>
                  <a:pt x="46150" y="16024"/>
                  <a:pt x="46685" y="16227"/>
                </a:cubicBezTo>
                <a:lnTo>
                  <a:pt x="46887" y="15678"/>
                </a:lnTo>
                <a:cubicBezTo>
                  <a:pt x="46338" y="15461"/>
                  <a:pt x="45774" y="15273"/>
                  <a:pt x="45196" y="15100"/>
                </a:cubicBezTo>
                <a:close/>
                <a:moveTo>
                  <a:pt x="48534" y="16415"/>
                </a:moveTo>
                <a:lnTo>
                  <a:pt x="48274" y="16935"/>
                </a:lnTo>
                <a:cubicBezTo>
                  <a:pt x="48794" y="17195"/>
                  <a:pt x="49314" y="17469"/>
                  <a:pt x="49791" y="17773"/>
                </a:cubicBezTo>
                <a:lnTo>
                  <a:pt x="50109" y="17281"/>
                </a:lnTo>
                <a:cubicBezTo>
                  <a:pt x="49603" y="16964"/>
                  <a:pt x="49069" y="16675"/>
                  <a:pt x="48534" y="16415"/>
                </a:cubicBezTo>
                <a:close/>
                <a:moveTo>
                  <a:pt x="51597" y="18278"/>
                </a:moveTo>
                <a:lnTo>
                  <a:pt x="51236" y="18755"/>
                </a:lnTo>
                <a:cubicBezTo>
                  <a:pt x="51698" y="19102"/>
                  <a:pt x="52161" y="19478"/>
                  <a:pt x="52580" y="19853"/>
                </a:cubicBezTo>
                <a:lnTo>
                  <a:pt x="52984" y="19420"/>
                </a:lnTo>
                <a:cubicBezTo>
                  <a:pt x="52536" y="19015"/>
                  <a:pt x="52074" y="18640"/>
                  <a:pt x="51597" y="18278"/>
                </a:cubicBezTo>
                <a:close/>
                <a:moveTo>
                  <a:pt x="54256" y="20677"/>
                </a:moveTo>
                <a:lnTo>
                  <a:pt x="53822" y="21081"/>
                </a:lnTo>
                <a:cubicBezTo>
                  <a:pt x="54212" y="21500"/>
                  <a:pt x="54588" y="21948"/>
                  <a:pt x="54949" y="22411"/>
                </a:cubicBezTo>
                <a:lnTo>
                  <a:pt x="55412" y="22064"/>
                </a:lnTo>
                <a:cubicBezTo>
                  <a:pt x="55050" y="21587"/>
                  <a:pt x="54660" y="21125"/>
                  <a:pt x="54256" y="20677"/>
                </a:cubicBezTo>
                <a:close/>
                <a:moveTo>
                  <a:pt x="56437" y="23538"/>
                </a:moveTo>
                <a:lnTo>
                  <a:pt x="55932" y="23841"/>
                </a:lnTo>
                <a:cubicBezTo>
                  <a:pt x="56235" y="24332"/>
                  <a:pt x="56524" y="24853"/>
                  <a:pt x="56784" y="25373"/>
                </a:cubicBezTo>
                <a:lnTo>
                  <a:pt x="57319" y="25098"/>
                </a:lnTo>
                <a:cubicBezTo>
                  <a:pt x="57044" y="24564"/>
                  <a:pt x="56755" y="24043"/>
                  <a:pt x="56437" y="23538"/>
                </a:cubicBezTo>
                <a:close/>
                <a:moveTo>
                  <a:pt x="58041" y="26745"/>
                </a:moveTo>
                <a:lnTo>
                  <a:pt x="57492" y="26962"/>
                </a:lnTo>
                <a:cubicBezTo>
                  <a:pt x="57694" y="27497"/>
                  <a:pt x="57882" y="28060"/>
                  <a:pt x="58041" y="28609"/>
                </a:cubicBezTo>
                <a:lnTo>
                  <a:pt x="58605" y="28450"/>
                </a:lnTo>
                <a:cubicBezTo>
                  <a:pt x="58446" y="27887"/>
                  <a:pt x="58258" y="27309"/>
                  <a:pt x="58041" y="26745"/>
                </a:cubicBezTo>
                <a:close/>
                <a:moveTo>
                  <a:pt x="59009" y="30199"/>
                </a:moveTo>
                <a:lnTo>
                  <a:pt x="58431" y="30314"/>
                </a:lnTo>
                <a:cubicBezTo>
                  <a:pt x="58533" y="30878"/>
                  <a:pt x="58605" y="31456"/>
                  <a:pt x="58648" y="32034"/>
                </a:cubicBezTo>
                <a:lnTo>
                  <a:pt x="59226" y="31990"/>
                </a:lnTo>
                <a:cubicBezTo>
                  <a:pt x="59183" y="31398"/>
                  <a:pt x="59110" y="30791"/>
                  <a:pt x="59009" y="30199"/>
                </a:cubicBezTo>
                <a:close/>
                <a:moveTo>
                  <a:pt x="58691" y="33767"/>
                </a:moveTo>
                <a:cubicBezTo>
                  <a:pt x="58677" y="34345"/>
                  <a:pt x="58634" y="34938"/>
                  <a:pt x="58561" y="35501"/>
                </a:cubicBezTo>
                <a:lnTo>
                  <a:pt x="59139" y="35574"/>
                </a:lnTo>
                <a:cubicBezTo>
                  <a:pt x="59212" y="34981"/>
                  <a:pt x="59269" y="34389"/>
                  <a:pt x="59284" y="33782"/>
                </a:cubicBezTo>
                <a:lnTo>
                  <a:pt x="58691" y="33767"/>
                </a:lnTo>
                <a:close/>
                <a:moveTo>
                  <a:pt x="58244" y="37206"/>
                </a:moveTo>
                <a:cubicBezTo>
                  <a:pt x="58113" y="37770"/>
                  <a:pt x="57940" y="38333"/>
                  <a:pt x="57752" y="38868"/>
                </a:cubicBezTo>
                <a:lnTo>
                  <a:pt x="58301" y="39070"/>
                </a:lnTo>
                <a:cubicBezTo>
                  <a:pt x="58504" y="38507"/>
                  <a:pt x="58677" y="37929"/>
                  <a:pt x="58807" y="37351"/>
                </a:cubicBezTo>
                <a:lnTo>
                  <a:pt x="58244" y="37206"/>
                </a:lnTo>
                <a:close/>
                <a:moveTo>
                  <a:pt x="57073" y="40472"/>
                </a:moveTo>
                <a:cubicBezTo>
                  <a:pt x="56828" y="40992"/>
                  <a:pt x="56539" y="41498"/>
                  <a:pt x="56235" y="41989"/>
                </a:cubicBezTo>
                <a:lnTo>
                  <a:pt x="56726" y="42307"/>
                </a:lnTo>
                <a:cubicBezTo>
                  <a:pt x="57044" y="41801"/>
                  <a:pt x="57348" y="41266"/>
                  <a:pt x="57608" y="40732"/>
                </a:cubicBezTo>
                <a:lnTo>
                  <a:pt x="57073" y="40472"/>
                </a:lnTo>
                <a:close/>
                <a:moveTo>
                  <a:pt x="55238" y="43419"/>
                </a:moveTo>
                <a:cubicBezTo>
                  <a:pt x="54877" y="43867"/>
                  <a:pt x="54501" y="44301"/>
                  <a:pt x="54097" y="44720"/>
                </a:cubicBezTo>
                <a:lnTo>
                  <a:pt x="54516" y="45139"/>
                </a:lnTo>
                <a:cubicBezTo>
                  <a:pt x="54935" y="44705"/>
                  <a:pt x="55325" y="44243"/>
                  <a:pt x="55701" y="43780"/>
                </a:cubicBezTo>
                <a:lnTo>
                  <a:pt x="55238" y="43419"/>
                </a:lnTo>
                <a:close/>
                <a:moveTo>
                  <a:pt x="52825" y="45904"/>
                </a:moveTo>
                <a:cubicBezTo>
                  <a:pt x="52392" y="46280"/>
                  <a:pt x="51929" y="46641"/>
                  <a:pt x="51438" y="46974"/>
                </a:cubicBezTo>
                <a:lnTo>
                  <a:pt x="51785" y="47450"/>
                </a:lnTo>
                <a:cubicBezTo>
                  <a:pt x="52276" y="47104"/>
                  <a:pt x="52753" y="46742"/>
                  <a:pt x="53201" y="46352"/>
                </a:cubicBezTo>
                <a:lnTo>
                  <a:pt x="52825" y="45904"/>
                </a:lnTo>
                <a:close/>
                <a:moveTo>
                  <a:pt x="49964" y="47927"/>
                </a:moveTo>
                <a:cubicBezTo>
                  <a:pt x="49459" y="48245"/>
                  <a:pt x="48953" y="48563"/>
                  <a:pt x="48476" y="48881"/>
                </a:cubicBezTo>
                <a:lnTo>
                  <a:pt x="48794" y="49372"/>
                </a:lnTo>
                <a:cubicBezTo>
                  <a:pt x="49271" y="49054"/>
                  <a:pt x="49762" y="48736"/>
                  <a:pt x="50282" y="48418"/>
                </a:cubicBezTo>
                <a:lnTo>
                  <a:pt x="49964" y="47927"/>
                </a:lnTo>
                <a:close/>
                <a:moveTo>
                  <a:pt x="47017" y="49907"/>
                </a:moveTo>
                <a:cubicBezTo>
                  <a:pt x="46526" y="50268"/>
                  <a:pt x="46049" y="50644"/>
                  <a:pt x="45601" y="51005"/>
                </a:cubicBezTo>
                <a:lnTo>
                  <a:pt x="45977" y="51467"/>
                </a:lnTo>
                <a:cubicBezTo>
                  <a:pt x="46410" y="51106"/>
                  <a:pt x="46887" y="50745"/>
                  <a:pt x="47364" y="50383"/>
                </a:cubicBezTo>
                <a:lnTo>
                  <a:pt x="47017" y="49907"/>
                </a:lnTo>
                <a:close/>
                <a:moveTo>
                  <a:pt x="44257" y="52190"/>
                </a:moveTo>
                <a:cubicBezTo>
                  <a:pt x="43809" y="52594"/>
                  <a:pt x="43390" y="53028"/>
                  <a:pt x="42986" y="53447"/>
                </a:cubicBezTo>
                <a:lnTo>
                  <a:pt x="43419" y="53851"/>
                </a:lnTo>
                <a:cubicBezTo>
                  <a:pt x="43809" y="53432"/>
                  <a:pt x="44228" y="53013"/>
                  <a:pt x="44662" y="52609"/>
                </a:cubicBezTo>
                <a:lnTo>
                  <a:pt x="44257" y="52190"/>
                </a:lnTo>
                <a:close/>
                <a:moveTo>
                  <a:pt x="41815" y="54805"/>
                </a:moveTo>
                <a:cubicBezTo>
                  <a:pt x="41440" y="55282"/>
                  <a:pt x="41093" y="55773"/>
                  <a:pt x="40775" y="56264"/>
                </a:cubicBezTo>
                <a:lnTo>
                  <a:pt x="41266" y="56582"/>
                </a:lnTo>
                <a:cubicBezTo>
                  <a:pt x="41570" y="56105"/>
                  <a:pt x="41917" y="55628"/>
                  <a:pt x="42278" y="55166"/>
                </a:cubicBezTo>
                <a:lnTo>
                  <a:pt x="41815" y="54805"/>
                </a:lnTo>
                <a:close/>
                <a:moveTo>
                  <a:pt x="39879" y="57825"/>
                </a:moveTo>
                <a:cubicBezTo>
                  <a:pt x="39605" y="58374"/>
                  <a:pt x="39359" y="58923"/>
                  <a:pt x="39157" y="59486"/>
                </a:cubicBezTo>
                <a:lnTo>
                  <a:pt x="39720" y="59674"/>
                </a:lnTo>
                <a:cubicBezTo>
                  <a:pt x="39908" y="59154"/>
                  <a:pt x="40139" y="58619"/>
                  <a:pt x="40399" y="58085"/>
                </a:cubicBezTo>
                <a:lnTo>
                  <a:pt x="39879" y="57825"/>
                </a:lnTo>
                <a:close/>
                <a:moveTo>
                  <a:pt x="38651" y="61206"/>
                </a:moveTo>
                <a:cubicBezTo>
                  <a:pt x="38550" y="61668"/>
                  <a:pt x="38478" y="62130"/>
                  <a:pt x="38420" y="62593"/>
                </a:cubicBezTo>
                <a:cubicBezTo>
                  <a:pt x="38406" y="62737"/>
                  <a:pt x="38391" y="62867"/>
                  <a:pt x="38377" y="62997"/>
                </a:cubicBezTo>
                <a:lnTo>
                  <a:pt x="38969" y="63041"/>
                </a:lnTo>
                <a:cubicBezTo>
                  <a:pt x="38969" y="62925"/>
                  <a:pt x="38983" y="62795"/>
                  <a:pt x="38998" y="62665"/>
                </a:cubicBezTo>
                <a:cubicBezTo>
                  <a:pt x="39056" y="62231"/>
                  <a:pt x="39128" y="61784"/>
                  <a:pt x="39229" y="61336"/>
                </a:cubicBezTo>
                <a:lnTo>
                  <a:pt x="38651" y="61206"/>
                </a:lnTo>
                <a:close/>
                <a:moveTo>
                  <a:pt x="38955" y="64774"/>
                </a:moveTo>
                <a:lnTo>
                  <a:pt x="38362" y="64803"/>
                </a:lnTo>
                <a:cubicBezTo>
                  <a:pt x="38406" y="65367"/>
                  <a:pt x="38492" y="65959"/>
                  <a:pt x="38608" y="66595"/>
                </a:cubicBezTo>
                <a:lnTo>
                  <a:pt x="39186" y="66494"/>
                </a:lnTo>
                <a:cubicBezTo>
                  <a:pt x="39070" y="65873"/>
                  <a:pt x="38998" y="65309"/>
                  <a:pt x="38955" y="64774"/>
                </a:cubicBezTo>
                <a:close/>
                <a:moveTo>
                  <a:pt x="39561" y="68199"/>
                </a:moveTo>
                <a:lnTo>
                  <a:pt x="38998" y="68343"/>
                </a:lnTo>
                <a:lnTo>
                  <a:pt x="39142" y="68921"/>
                </a:lnTo>
                <a:cubicBezTo>
                  <a:pt x="39229" y="69297"/>
                  <a:pt x="39330" y="69673"/>
                  <a:pt x="39417" y="70048"/>
                </a:cubicBezTo>
                <a:lnTo>
                  <a:pt x="39995" y="69918"/>
                </a:lnTo>
                <a:cubicBezTo>
                  <a:pt x="39894" y="69543"/>
                  <a:pt x="39807" y="69152"/>
                  <a:pt x="39706" y="68777"/>
                </a:cubicBezTo>
                <a:lnTo>
                  <a:pt x="39561" y="68199"/>
                </a:lnTo>
                <a:close/>
                <a:moveTo>
                  <a:pt x="40342" y="71681"/>
                </a:moveTo>
                <a:lnTo>
                  <a:pt x="39764" y="71768"/>
                </a:lnTo>
                <a:cubicBezTo>
                  <a:pt x="39836" y="72273"/>
                  <a:pt x="39894" y="72750"/>
                  <a:pt x="39908" y="73212"/>
                </a:cubicBezTo>
                <a:cubicBezTo>
                  <a:pt x="39908" y="73299"/>
                  <a:pt x="39908" y="73400"/>
                  <a:pt x="39923" y="73487"/>
                </a:cubicBezTo>
                <a:lnTo>
                  <a:pt x="40501" y="73473"/>
                </a:lnTo>
                <a:cubicBezTo>
                  <a:pt x="40501" y="73386"/>
                  <a:pt x="40501" y="73285"/>
                  <a:pt x="40501" y="73184"/>
                </a:cubicBezTo>
                <a:cubicBezTo>
                  <a:pt x="40472" y="72707"/>
                  <a:pt x="40428" y="72201"/>
                  <a:pt x="40342" y="71681"/>
                </a:cubicBezTo>
                <a:close/>
                <a:moveTo>
                  <a:pt x="39778" y="75192"/>
                </a:moveTo>
                <a:cubicBezTo>
                  <a:pt x="39677" y="75741"/>
                  <a:pt x="39547" y="76305"/>
                  <a:pt x="39359" y="76868"/>
                </a:cubicBezTo>
                <a:lnTo>
                  <a:pt x="39923" y="77041"/>
                </a:lnTo>
                <a:cubicBezTo>
                  <a:pt x="40110" y="76449"/>
                  <a:pt x="40255" y="75857"/>
                  <a:pt x="40356" y="75293"/>
                </a:cubicBezTo>
                <a:lnTo>
                  <a:pt x="39778" y="75192"/>
                </a:lnTo>
                <a:close/>
                <a:moveTo>
                  <a:pt x="38752" y="78501"/>
                </a:moveTo>
                <a:cubicBezTo>
                  <a:pt x="38536" y="79021"/>
                  <a:pt x="38275" y="79555"/>
                  <a:pt x="37987" y="80061"/>
                </a:cubicBezTo>
                <a:lnTo>
                  <a:pt x="38507" y="80350"/>
                </a:lnTo>
                <a:cubicBezTo>
                  <a:pt x="38796" y="79816"/>
                  <a:pt x="39056" y="79267"/>
                  <a:pt x="39301" y="78732"/>
                </a:cubicBezTo>
                <a:lnTo>
                  <a:pt x="38752" y="78501"/>
                </a:lnTo>
                <a:close/>
                <a:moveTo>
                  <a:pt x="37076" y="81549"/>
                </a:moveTo>
                <a:cubicBezTo>
                  <a:pt x="36744" y="82041"/>
                  <a:pt x="36397" y="82503"/>
                  <a:pt x="36036" y="82951"/>
                </a:cubicBezTo>
                <a:lnTo>
                  <a:pt x="36498" y="83327"/>
                </a:lnTo>
                <a:cubicBezTo>
                  <a:pt x="36860" y="82864"/>
                  <a:pt x="37221" y="82387"/>
                  <a:pt x="37568" y="81882"/>
                </a:cubicBezTo>
                <a:lnTo>
                  <a:pt x="37076" y="81549"/>
                </a:lnTo>
                <a:close/>
                <a:moveTo>
                  <a:pt x="34866" y="84222"/>
                </a:moveTo>
                <a:cubicBezTo>
                  <a:pt x="34692" y="84381"/>
                  <a:pt x="34533" y="84540"/>
                  <a:pt x="34360" y="84685"/>
                </a:cubicBezTo>
                <a:cubicBezTo>
                  <a:pt x="34100" y="84902"/>
                  <a:pt x="33825" y="85118"/>
                  <a:pt x="33536" y="85321"/>
                </a:cubicBezTo>
                <a:lnTo>
                  <a:pt x="33869" y="85797"/>
                </a:lnTo>
                <a:cubicBezTo>
                  <a:pt x="34172" y="85581"/>
                  <a:pt x="34475" y="85364"/>
                  <a:pt x="34736" y="85133"/>
                </a:cubicBezTo>
                <a:cubicBezTo>
                  <a:pt x="34923" y="84974"/>
                  <a:pt x="35097" y="84815"/>
                  <a:pt x="35270" y="84641"/>
                </a:cubicBezTo>
                <a:lnTo>
                  <a:pt x="34866" y="84222"/>
                </a:lnTo>
                <a:close/>
                <a:moveTo>
                  <a:pt x="32048" y="86216"/>
                </a:moveTo>
                <a:cubicBezTo>
                  <a:pt x="31600" y="86448"/>
                  <a:pt x="31095" y="86693"/>
                  <a:pt x="30473" y="86968"/>
                </a:cubicBezTo>
                <a:lnTo>
                  <a:pt x="30719" y="87502"/>
                </a:lnTo>
                <a:cubicBezTo>
                  <a:pt x="31340" y="87228"/>
                  <a:pt x="31860" y="86982"/>
                  <a:pt x="32323" y="86737"/>
                </a:cubicBezTo>
                <a:lnTo>
                  <a:pt x="32048" y="86216"/>
                </a:lnTo>
                <a:close/>
                <a:moveTo>
                  <a:pt x="28855" y="87661"/>
                </a:moveTo>
                <a:cubicBezTo>
                  <a:pt x="28335" y="87878"/>
                  <a:pt x="27771" y="88124"/>
                  <a:pt x="27222" y="88369"/>
                </a:cubicBezTo>
                <a:lnTo>
                  <a:pt x="27468" y="88904"/>
                </a:lnTo>
                <a:cubicBezTo>
                  <a:pt x="28017" y="88658"/>
                  <a:pt x="28566" y="88427"/>
                  <a:pt x="29086" y="88196"/>
                </a:cubicBezTo>
                <a:lnTo>
                  <a:pt x="28855" y="87661"/>
                </a:lnTo>
                <a:close/>
                <a:moveTo>
                  <a:pt x="25618" y="89178"/>
                </a:moveTo>
                <a:cubicBezTo>
                  <a:pt x="25055" y="89496"/>
                  <a:pt x="24564" y="89814"/>
                  <a:pt x="24101" y="90161"/>
                </a:cubicBezTo>
                <a:lnTo>
                  <a:pt x="24463" y="90638"/>
                </a:lnTo>
                <a:cubicBezTo>
                  <a:pt x="24896" y="90305"/>
                  <a:pt x="25373" y="90002"/>
                  <a:pt x="25907" y="89698"/>
                </a:cubicBezTo>
                <a:lnTo>
                  <a:pt x="25618" y="89178"/>
                </a:lnTo>
                <a:close/>
                <a:moveTo>
                  <a:pt x="22743" y="91331"/>
                </a:moveTo>
                <a:cubicBezTo>
                  <a:pt x="22295" y="91765"/>
                  <a:pt x="21876" y="92213"/>
                  <a:pt x="21515" y="92660"/>
                </a:cubicBezTo>
                <a:lnTo>
                  <a:pt x="21977" y="93036"/>
                </a:lnTo>
                <a:cubicBezTo>
                  <a:pt x="22324" y="92603"/>
                  <a:pt x="22714" y="92169"/>
                  <a:pt x="23148" y="91765"/>
                </a:cubicBezTo>
                <a:lnTo>
                  <a:pt x="22743" y="91331"/>
                </a:lnTo>
                <a:close/>
                <a:moveTo>
                  <a:pt x="20475" y="94134"/>
                </a:moveTo>
                <a:cubicBezTo>
                  <a:pt x="20157" y="94669"/>
                  <a:pt x="19882" y="95218"/>
                  <a:pt x="19666" y="95767"/>
                </a:cubicBezTo>
                <a:lnTo>
                  <a:pt x="20215" y="95984"/>
                </a:lnTo>
                <a:cubicBezTo>
                  <a:pt x="20417" y="95464"/>
                  <a:pt x="20677" y="94943"/>
                  <a:pt x="20980" y="94438"/>
                </a:cubicBezTo>
                <a:lnTo>
                  <a:pt x="20475" y="94134"/>
                </a:lnTo>
                <a:close/>
                <a:moveTo>
                  <a:pt x="19145" y="97515"/>
                </a:moveTo>
                <a:cubicBezTo>
                  <a:pt x="19030" y="98108"/>
                  <a:pt x="18972" y="98715"/>
                  <a:pt x="18972" y="99321"/>
                </a:cubicBezTo>
                <a:lnTo>
                  <a:pt x="19550" y="99321"/>
                </a:lnTo>
                <a:cubicBezTo>
                  <a:pt x="19550" y="98758"/>
                  <a:pt x="19608" y="98180"/>
                  <a:pt x="19723" y="97631"/>
                </a:cubicBezTo>
                <a:lnTo>
                  <a:pt x="19145" y="97515"/>
                </a:lnTo>
                <a:close/>
                <a:moveTo>
                  <a:pt x="19709" y="101041"/>
                </a:moveTo>
                <a:lnTo>
                  <a:pt x="19131" y="101127"/>
                </a:lnTo>
                <a:cubicBezTo>
                  <a:pt x="19232" y="101734"/>
                  <a:pt x="19362" y="102312"/>
                  <a:pt x="19507" y="102890"/>
                </a:cubicBezTo>
                <a:lnTo>
                  <a:pt x="20085" y="102731"/>
                </a:lnTo>
                <a:cubicBezTo>
                  <a:pt x="19926" y="102182"/>
                  <a:pt x="19810" y="101619"/>
                  <a:pt x="19709" y="101041"/>
                </a:cubicBezTo>
                <a:close/>
                <a:moveTo>
                  <a:pt x="20619" y="104378"/>
                </a:moveTo>
                <a:lnTo>
                  <a:pt x="20070" y="104595"/>
                </a:lnTo>
                <a:cubicBezTo>
                  <a:pt x="20287" y="105144"/>
                  <a:pt x="20518" y="105679"/>
                  <a:pt x="20793" y="106242"/>
                </a:cubicBezTo>
                <a:lnTo>
                  <a:pt x="21327" y="105982"/>
                </a:lnTo>
                <a:cubicBezTo>
                  <a:pt x="21053" y="105433"/>
                  <a:pt x="20822" y="104913"/>
                  <a:pt x="20619" y="104378"/>
                </a:cubicBezTo>
                <a:close/>
                <a:moveTo>
                  <a:pt x="22165" y="107514"/>
                </a:moveTo>
                <a:lnTo>
                  <a:pt x="21660" y="107803"/>
                </a:lnTo>
                <a:cubicBezTo>
                  <a:pt x="21934" y="108265"/>
                  <a:pt x="22237" y="108756"/>
                  <a:pt x="22613" y="109320"/>
                </a:cubicBezTo>
                <a:lnTo>
                  <a:pt x="23104" y="108988"/>
                </a:lnTo>
                <a:cubicBezTo>
                  <a:pt x="22743" y="108439"/>
                  <a:pt x="22425" y="107962"/>
                  <a:pt x="22165" y="107514"/>
                </a:cubicBezTo>
                <a:close/>
                <a:moveTo>
                  <a:pt x="24087" y="110461"/>
                </a:moveTo>
                <a:lnTo>
                  <a:pt x="23596" y="110794"/>
                </a:lnTo>
                <a:lnTo>
                  <a:pt x="23711" y="110967"/>
                </a:lnTo>
                <a:cubicBezTo>
                  <a:pt x="24000" y="111386"/>
                  <a:pt x="24289" y="111805"/>
                  <a:pt x="24593" y="112253"/>
                </a:cubicBezTo>
                <a:lnTo>
                  <a:pt x="25069" y="111921"/>
                </a:lnTo>
                <a:cubicBezTo>
                  <a:pt x="24780" y="111487"/>
                  <a:pt x="24491" y="111054"/>
                  <a:pt x="24202" y="110635"/>
                </a:cubicBezTo>
                <a:lnTo>
                  <a:pt x="24087" y="110461"/>
                </a:lnTo>
                <a:close/>
                <a:moveTo>
                  <a:pt x="26052" y="113394"/>
                </a:moveTo>
                <a:lnTo>
                  <a:pt x="25561" y="113727"/>
                </a:lnTo>
                <a:cubicBezTo>
                  <a:pt x="25864" y="114175"/>
                  <a:pt x="26196" y="114651"/>
                  <a:pt x="26601" y="115186"/>
                </a:cubicBezTo>
                <a:lnTo>
                  <a:pt x="27063" y="114825"/>
                </a:lnTo>
                <a:cubicBezTo>
                  <a:pt x="26673" y="114305"/>
                  <a:pt x="26341" y="113828"/>
                  <a:pt x="26052" y="113394"/>
                </a:cubicBezTo>
                <a:close/>
                <a:moveTo>
                  <a:pt x="28147" y="116226"/>
                </a:moveTo>
                <a:lnTo>
                  <a:pt x="27685" y="116588"/>
                </a:lnTo>
                <a:lnTo>
                  <a:pt x="28783" y="117975"/>
                </a:lnTo>
                <a:lnTo>
                  <a:pt x="29245" y="117613"/>
                </a:lnTo>
                <a:lnTo>
                  <a:pt x="28147" y="116226"/>
                </a:lnTo>
                <a:close/>
                <a:moveTo>
                  <a:pt x="30329" y="119015"/>
                </a:moveTo>
                <a:lnTo>
                  <a:pt x="29866" y="119376"/>
                </a:lnTo>
                <a:cubicBezTo>
                  <a:pt x="30256" y="119882"/>
                  <a:pt x="30589" y="120359"/>
                  <a:pt x="30892" y="120792"/>
                </a:cubicBezTo>
                <a:lnTo>
                  <a:pt x="31383" y="120460"/>
                </a:lnTo>
                <a:cubicBezTo>
                  <a:pt x="31066" y="120012"/>
                  <a:pt x="30719" y="119535"/>
                  <a:pt x="30329" y="119015"/>
                </a:cubicBezTo>
                <a:close/>
                <a:moveTo>
                  <a:pt x="32366" y="121948"/>
                </a:moveTo>
                <a:lnTo>
                  <a:pt x="31860" y="122252"/>
                </a:lnTo>
                <a:cubicBezTo>
                  <a:pt x="32178" y="122786"/>
                  <a:pt x="32467" y="123292"/>
                  <a:pt x="32698" y="123783"/>
                </a:cubicBezTo>
                <a:lnTo>
                  <a:pt x="33233" y="123523"/>
                </a:lnTo>
                <a:cubicBezTo>
                  <a:pt x="32987" y="123017"/>
                  <a:pt x="32698" y="122497"/>
                  <a:pt x="32366" y="121948"/>
                </a:cubicBezTo>
                <a:close/>
                <a:moveTo>
                  <a:pt x="33926" y="125185"/>
                </a:moveTo>
                <a:lnTo>
                  <a:pt x="33363" y="125372"/>
                </a:lnTo>
                <a:cubicBezTo>
                  <a:pt x="33565" y="125936"/>
                  <a:pt x="33724" y="126499"/>
                  <a:pt x="33840" y="127048"/>
                </a:cubicBezTo>
                <a:lnTo>
                  <a:pt x="34418" y="126918"/>
                </a:lnTo>
                <a:cubicBezTo>
                  <a:pt x="34288" y="126355"/>
                  <a:pt x="34129" y="125763"/>
                  <a:pt x="33926" y="125185"/>
                </a:cubicBezTo>
                <a:close/>
                <a:moveTo>
                  <a:pt x="34678" y="128710"/>
                </a:moveTo>
                <a:lnTo>
                  <a:pt x="34085" y="128753"/>
                </a:lnTo>
                <a:cubicBezTo>
                  <a:pt x="34114" y="129071"/>
                  <a:pt x="34129" y="129389"/>
                  <a:pt x="34129" y="129707"/>
                </a:cubicBezTo>
                <a:cubicBezTo>
                  <a:pt x="34129" y="129953"/>
                  <a:pt x="34114" y="130227"/>
                  <a:pt x="34100" y="130487"/>
                </a:cubicBezTo>
                <a:lnTo>
                  <a:pt x="34692" y="130516"/>
                </a:lnTo>
                <a:cubicBezTo>
                  <a:pt x="34707" y="130242"/>
                  <a:pt x="34707" y="129967"/>
                  <a:pt x="34707" y="129707"/>
                </a:cubicBezTo>
                <a:cubicBezTo>
                  <a:pt x="34707" y="129375"/>
                  <a:pt x="34692" y="129042"/>
                  <a:pt x="34678" y="128710"/>
                </a:cubicBezTo>
                <a:close/>
                <a:moveTo>
                  <a:pt x="33883" y="132207"/>
                </a:moveTo>
                <a:cubicBezTo>
                  <a:pt x="33782" y="132741"/>
                  <a:pt x="33652" y="133305"/>
                  <a:pt x="33493" y="133897"/>
                </a:cubicBezTo>
                <a:lnTo>
                  <a:pt x="34056" y="134056"/>
                </a:lnTo>
                <a:cubicBezTo>
                  <a:pt x="34230" y="133449"/>
                  <a:pt x="34360" y="132871"/>
                  <a:pt x="34461" y="132308"/>
                </a:cubicBezTo>
                <a:lnTo>
                  <a:pt x="33883" y="132207"/>
                </a:lnTo>
                <a:close/>
                <a:moveTo>
                  <a:pt x="32944" y="135559"/>
                </a:moveTo>
                <a:cubicBezTo>
                  <a:pt x="32771" y="136064"/>
                  <a:pt x="32568" y="136599"/>
                  <a:pt x="32323" y="137206"/>
                </a:cubicBezTo>
                <a:lnTo>
                  <a:pt x="32872" y="137423"/>
                </a:lnTo>
                <a:cubicBezTo>
                  <a:pt x="33117" y="136801"/>
                  <a:pt x="33320" y="136267"/>
                  <a:pt x="33507" y="135761"/>
                </a:cubicBezTo>
                <a:lnTo>
                  <a:pt x="32944" y="135559"/>
                </a:lnTo>
                <a:close/>
                <a:moveTo>
                  <a:pt x="31644" y="138824"/>
                </a:moveTo>
                <a:lnTo>
                  <a:pt x="30950" y="140457"/>
                </a:lnTo>
                <a:lnTo>
                  <a:pt x="31499" y="140688"/>
                </a:lnTo>
                <a:lnTo>
                  <a:pt x="32193" y="139055"/>
                </a:lnTo>
                <a:lnTo>
                  <a:pt x="31644" y="13882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3" name="Google Shape;1333;p34"/>
          <p:cNvGrpSpPr/>
          <p:nvPr/>
        </p:nvGrpSpPr>
        <p:grpSpPr>
          <a:xfrm>
            <a:off x="256955" y="286021"/>
            <a:ext cx="1334294" cy="1316328"/>
            <a:chOff x="5783000" y="2939850"/>
            <a:chExt cx="1655041" cy="1632756"/>
          </a:xfrm>
        </p:grpSpPr>
        <p:sp>
          <p:nvSpPr>
            <p:cNvPr id="1334" name="Google Shape;1334;p34"/>
            <p:cNvSpPr/>
            <p:nvPr/>
          </p:nvSpPr>
          <p:spPr>
            <a:xfrm>
              <a:off x="5793802" y="2939850"/>
              <a:ext cx="1643558" cy="1632756"/>
            </a:xfrm>
            <a:custGeom>
              <a:avLst/>
              <a:gdLst/>
              <a:ahLst/>
              <a:cxnLst/>
              <a:rect l="l" t="t" r="r" b="b"/>
              <a:pathLst>
                <a:path w="55535" h="55170" extrusionOk="0">
                  <a:moveTo>
                    <a:pt x="27574" y="1"/>
                  </a:moveTo>
                  <a:cubicBezTo>
                    <a:pt x="23556" y="1"/>
                    <a:pt x="19653" y="868"/>
                    <a:pt x="16001" y="2557"/>
                  </a:cubicBezTo>
                  <a:cubicBezTo>
                    <a:pt x="15499" y="2785"/>
                    <a:pt x="14997" y="3036"/>
                    <a:pt x="14403" y="3356"/>
                  </a:cubicBezTo>
                  <a:cubicBezTo>
                    <a:pt x="14403" y="3356"/>
                    <a:pt x="14381" y="3379"/>
                    <a:pt x="14358" y="3379"/>
                  </a:cubicBezTo>
                  <a:cubicBezTo>
                    <a:pt x="13947" y="3607"/>
                    <a:pt x="13513" y="3858"/>
                    <a:pt x="13080" y="4132"/>
                  </a:cubicBezTo>
                  <a:lnTo>
                    <a:pt x="13057" y="4132"/>
                  </a:lnTo>
                  <a:cubicBezTo>
                    <a:pt x="10135" y="5935"/>
                    <a:pt x="7624" y="8240"/>
                    <a:pt x="5570" y="10979"/>
                  </a:cubicBezTo>
                  <a:cubicBezTo>
                    <a:pt x="5570" y="10979"/>
                    <a:pt x="5547" y="11002"/>
                    <a:pt x="5547" y="11002"/>
                  </a:cubicBezTo>
                  <a:cubicBezTo>
                    <a:pt x="5456" y="11116"/>
                    <a:pt x="5365" y="11253"/>
                    <a:pt x="5273" y="11390"/>
                  </a:cubicBezTo>
                  <a:lnTo>
                    <a:pt x="5228" y="11436"/>
                  </a:lnTo>
                  <a:cubicBezTo>
                    <a:pt x="5114" y="11596"/>
                    <a:pt x="4999" y="11756"/>
                    <a:pt x="4908" y="11892"/>
                  </a:cubicBezTo>
                  <a:cubicBezTo>
                    <a:pt x="4794" y="12075"/>
                    <a:pt x="4680" y="12235"/>
                    <a:pt x="4566" y="12395"/>
                  </a:cubicBezTo>
                  <a:cubicBezTo>
                    <a:pt x="4452" y="12577"/>
                    <a:pt x="4337" y="12760"/>
                    <a:pt x="4223" y="12942"/>
                  </a:cubicBezTo>
                  <a:cubicBezTo>
                    <a:pt x="4064" y="13194"/>
                    <a:pt x="3904" y="13445"/>
                    <a:pt x="3767" y="13696"/>
                  </a:cubicBezTo>
                  <a:cubicBezTo>
                    <a:pt x="3676" y="13878"/>
                    <a:pt x="3561" y="14038"/>
                    <a:pt x="3470" y="14198"/>
                  </a:cubicBezTo>
                  <a:cubicBezTo>
                    <a:pt x="3379" y="14380"/>
                    <a:pt x="3287" y="14540"/>
                    <a:pt x="3196" y="14723"/>
                  </a:cubicBezTo>
                  <a:cubicBezTo>
                    <a:pt x="3105" y="14905"/>
                    <a:pt x="3014" y="15088"/>
                    <a:pt x="2922" y="15248"/>
                  </a:cubicBezTo>
                  <a:cubicBezTo>
                    <a:pt x="2808" y="15499"/>
                    <a:pt x="2671" y="15773"/>
                    <a:pt x="2557" y="16024"/>
                  </a:cubicBezTo>
                  <a:cubicBezTo>
                    <a:pt x="2466" y="16229"/>
                    <a:pt x="2374" y="16412"/>
                    <a:pt x="2283" y="16617"/>
                  </a:cubicBezTo>
                  <a:cubicBezTo>
                    <a:pt x="2215" y="16800"/>
                    <a:pt x="2146" y="16983"/>
                    <a:pt x="2078" y="17142"/>
                  </a:cubicBezTo>
                  <a:cubicBezTo>
                    <a:pt x="1986" y="17325"/>
                    <a:pt x="1918" y="17530"/>
                    <a:pt x="1849" y="17713"/>
                  </a:cubicBezTo>
                  <a:lnTo>
                    <a:pt x="1804" y="17827"/>
                  </a:lnTo>
                  <a:cubicBezTo>
                    <a:pt x="1758" y="17941"/>
                    <a:pt x="1713" y="18078"/>
                    <a:pt x="1644" y="18215"/>
                  </a:cubicBezTo>
                  <a:cubicBezTo>
                    <a:pt x="1553" y="18512"/>
                    <a:pt x="1439" y="18831"/>
                    <a:pt x="1347" y="19151"/>
                  </a:cubicBezTo>
                  <a:cubicBezTo>
                    <a:pt x="1279" y="19288"/>
                    <a:pt x="1256" y="19448"/>
                    <a:pt x="1210" y="19585"/>
                  </a:cubicBezTo>
                  <a:lnTo>
                    <a:pt x="1188" y="19653"/>
                  </a:lnTo>
                  <a:cubicBezTo>
                    <a:pt x="1119" y="19858"/>
                    <a:pt x="1051" y="20064"/>
                    <a:pt x="1005" y="20269"/>
                  </a:cubicBezTo>
                  <a:lnTo>
                    <a:pt x="982" y="20361"/>
                  </a:lnTo>
                  <a:cubicBezTo>
                    <a:pt x="936" y="20498"/>
                    <a:pt x="914" y="20612"/>
                    <a:pt x="868" y="20772"/>
                  </a:cubicBezTo>
                  <a:cubicBezTo>
                    <a:pt x="777" y="21091"/>
                    <a:pt x="708" y="21433"/>
                    <a:pt x="640" y="21753"/>
                  </a:cubicBezTo>
                  <a:cubicBezTo>
                    <a:pt x="617" y="21867"/>
                    <a:pt x="594" y="22004"/>
                    <a:pt x="571" y="22118"/>
                  </a:cubicBezTo>
                  <a:lnTo>
                    <a:pt x="548" y="22209"/>
                  </a:lnTo>
                  <a:cubicBezTo>
                    <a:pt x="503" y="22438"/>
                    <a:pt x="457" y="22689"/>
                    <a:pt x="411" y="22917"/>
                  </a:cubicBezTo>
                  <a:cubicBezTo>
                    <a:pt x="411" y="22917"/>
                    <a:pt x="366" y="23237"/>
                    <a:pt x="343" y="23374"/>
                  </a:cubicBezTo>
                  <a:cubicBezTo>
                    <a:pt x="275" y="23739"/>
                    <a:pt x="229" y="24081"/>
                    <a:pt x="183" y="24446"/>
                  </a:cubicBezTo>
                  <a:cubicBezTo>
                    <a:pt x="183" y="24515"/>
                    <a:pt x="160" y="24789"/>
                    <a:pt x="160" y="24789"/>
                  </a:cubicBezTo>
                  <a:cubicBezTo>
                    <a:pt x="115" y="25063"/>
                    <a:pt x="92" y="25337"/>
                    <a:pt x="92" y="25610"/>
                  </a:cubicBezTo>
                  <a:cubicBezTo>
                    <a:pt x="69" y="25747"/>
                    <a:pt x="69" y="25907"/>
                    <a:pt x="46" y="26044"/>
                  </a:cubicBezTo>
                  <a:cubicBezTo>
                    <a:pt x="46" y="26364"/>
                    <a:pt x="23" y="26683"/>
                    <a:pt x="23" y="27003"/>
                  </a:cubicBezTo>
                  <a:lnTo>
                    <a:pt x="1" y="27300"/>
                  </a:lnTo>
                  <a:cubicBezTo>
                    <a:pt x="1" y="27642"/>
                    <a:pt x="1" y="27984"/>
                    <a:pt x="23" y="28349"/>
                  </a:cubicBezTo>
                  <a:cubicBezTo>
                    <a:pt x="23" y="28464"/>
                    <a:pt x="23" y="28601"/>
                    <a:pt x="23" y="28738"/>
                  </a:cubicBezTo>
                  <a:cubicBezTo>
                    <a:pt x="46" y="29034"/>
                    <a:pt x="69" y="29354"/>
                    <a:pt x="92" y="29651"/>
                  </a:cubicBezTo>
                  <a:cubicBezTo>
                    <a:pt x="92" y="29651"/>
                    <a:pt x="92" y="29856"/>
                    <a:pt x="115" y="29924"/>
                  </a:cubicBezTo>
                  <a:cubicBezTo>
                    <a:pt x="138" y="30312"/>
                    <a:pt x="183" y="30700"/>
                    <a:pt x="229" y="31089"/>
                  </a:cubicBezTo>
                  <a:cubicBezTo>
                    <a:pt x="252" y="31180"/>
                    <a:pt x="275" y="31431"/>
                    <a:pt x="275" y="31431"/>
                  </a:cubicBezTo>
                  <a:cubicBezTo>
                    <a:pt x="320" y="31728"/>
                    <a:pt x="366" y="32047"/>
                    <a:pt x="434" y="32344"/>
                  </a:cubicBezTo>
                  <a:cubicBezTo>
                    <a:pt x="434" y="32344"/>
                    <a:pt x="457" y="32572"/>
                    <a:pt x="480" y="32641"/>
                  </a:cubicBezTo>
                  <a:cubicBezTo>
                    <a:pt x="548" y="33051"/>
                    <a:pt x="640" y="33440"/>
                    <a:pt x="731" y="33805"/>
                  </a:cubicBezTo>
                  <a:cubicBezTo>
                    <a:pt x="731" y="33896"/>
                    <a:pt x="800" y="34079"/>
                    <a:pt x="800" y="34079"/>
                  </a:cubicBezTo>
                  <a:cubicBezTo>
                    <a:pt x="868" y="34398"/>
                    <a:pt x="959" y="34718"/>
                    <a:pt x="1051" y="35037"/>
                  </a:cubicBezTo>
                  <a:lnTo>
                    <a:pt x="1119" y="35357"/>
                  </a:lnTo>
                  <a:cubicBezTo>
                    <a:pt x="1256" y="35768"/>
                    <a:pt x="1370" y="36156"/>
                    <a:pt x="1507" y="36521"/>
                  </a:cubicBezTo>
                  <a:lnTo>
                    <a:pt x="1553" y="36681"/>
                  </a:lnTo>
                  <a:cubicBezTo>
                    <a:pt x="1690" y="37023"/>
                    <a:pt x="1804" y="37365"/>
                    <a:pt x="1941" y="37708"/>
                  </a:cubicBezTo>
                  <a:lnTo>
                    <a:pt x="2055" y="38005"/>
                  </a:lnTo>
                  <a:cubicBezTo>
                    <a:pt x="2238" y="38461"/>
                    <a:pt x="2397" y="38826"/>
                    <a:pt x="2557" y="39169"/>
                  </a:cubicBezTo>
                  <a:cubicBezTo>
                    <a:pt x="7076" y="48892"/>
                    <a:pt x="16891" y="55169"/>
                    <a:pt x="27596" y="55169"/>
                  </a:cubicBezTo>
                  <a:cubicBezTo>
                    <a:pt x="31614" y="55169"/>
                    <a:pt x="35517" y="54302"/>
                    <a:pt x="39192" y="52613"/>
                  </a:cubicBezTo>
                  <a:cubicBezTo>
                    <a:pt x="42593" y="51015"/>
                    <a:pt x="45606" y="48801"/>
                    <a:pt x="48116" y="45993"/>
                  </a:cubicBezTo>
                  <a:cubicBezTo>
                    <a:pt x="48162" y="45948"/>
                    <a:pt x="48276" y="45834"/>
                    <a:pt x="48276" y="45834"/>
                  </a:cubicBezTo>
                  <a:cubicBezTo>
                    <a:pt x="50422" y="43391"/>
                    <a:pt x="52111" y="40629"/>
                    <a:pt x="53275" y="37594"/>
                  </a:cubicBezTo>
                  <a:cubicBezTo>
                    <a:pt x="53275" y="37594"/>
                    <a:pt x="53298" y="37571"/>
                    <a:pt x="53298" y="37548"/>
                  </a:cubicBezTo>
                  <a:cubicBezTo>
                    <a:pt x="53458" y="37137"/>
                    <a:pt x="53594" y="36726"/>
                    <a:pt x="53731" y="36316"/>
                  </a:cubicBezTo>
                  <a:lnTo>
                    <a:pt x="53754" y="36293"/>
                  </a:lnTo>
                  <a:cubicBezTo>
                    <a:pt x="55169" y="32070"/>
                    <a:pt x="55535" y="27505"/>
                    <a:pt x="54804" y="23123"/>
                  </a:cubicBezTo>
                  <a:lnTo>
                    <a:pt x="54804" y="23077"/>
                  </a:lnTo>
                  <a:cubicBezTo>
                    <a:pt x="54759" y="22803"/>
                    <a:pt x="54713" y="22552"/>
                    <a:pt x="54667" y="22301"/>
                  </a:cubicBezTo>
                  <a:cubicBezTo>
                    <a:pt x="54599" y="22004"/>
                    <a:pt x="54530" y="21707"/>
                    <a:pt x="54462" y="21411"/>
                  </a:cubicBezTo>
                  <a:cubicBezTo>
                    <a:pt x="54051" y="19539"/>
                    <a:pt x="53412" y="17713"/>
                    <a:pt x="52613" y="15978"/>
                  </a:cubicBezTo>
                  <a:cubicBezTo>
                    <a:pt x="52453" y="15659"/>
                    <a:pt x="52293" y="15316"/>
                    <a:pt x="52134" y="15020"/>
                  </a:cubicBezTo>
                  <a:cubicBezTo>
                    <a:pt x="52042" y="14814"/>
                    <a:pt x="51928" y="14632"/>
                    <a:pt x="51837" y="14449"/>
                  </a:cubicBezTo>
                  <a:cubicBezTo>
                    <a:pt x="51837" y="14426"/>
                    <a:pt x="51791" y="14380"/>
                    <a:pt x="51791" y="14358"/>
                  </a:cubicBezTo>
                  <a:cubicBezTo>
                    <a:pt x="50399" y="11824"/>
                    <a:pt x="48664" y="9541"/>
                    <a:pt x="46564" y="7579"/>
                  </a:cubicBezTo>
                  <a:cubicBezTo>
                    <a:pt x="46564" y="7556"/>
                    <a:pt x="46564" y="7556"/>
                    <a:pt x="46541" y="7556"/>
                  </a:cubicBezTo>
                  <a:cubicBezTo>
                    <a:pt x="41406" y="2671"/>
                    <a:pt x="34649" y="1"/>
                    <a:pt x="27574"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4"/>
            <p:cNvSpPr/>
            <p:nvPr/>
          </p:nvSpPr>
          <p:spPr>
            <a:xfrm>
              <a:off x="5783000" y="3029668"/>
              <a:ext cx="1655041" cy="1452789"/>
            </a:xfrm>
            <a:custGeom>
              <a:avLst/>
              <a:gdLst/>
              <a:ahLst/>
              <a:cxnLst/>
              <a:rect l="l" t="t" r="r" b="b"/>
              <a:pathLst>
                <a:path w="55923" h="49089" extrusionOk="0">
                  <a:moveTo>
                    <a:pt x="27949" y="1"/>
                  </a:moveTo>
                  <a:cubicBezTo>
                    <a:pt x="24495" y="1"/>
                    <a:pt x="20985" y="734"/>
                    <a:pt x="17644" y="2284"/>
                  </a:cubicBezTo>
                  <a:cubicBezTo>
                    <a:pt x="5342" y="7967"/>
                    <a:pt x="0" y="22553"/>
                    <a:pt x="5684" y="34855"/>
                  </a:cubicBezTo>
                  <a:cubicBezTo>
                    <a:pt x="9842" y="43820"/>
                    <a:pt x="18714" y="49088"/>
                    <a:pt x="27983" y="49088"/>
                  </a:cubicBezTo>
                  <a:cubicBezTo>
                    <a:pt x="31434" y="49088"/>
                    <a:pt x="34940" y="48358"/>
                    <a:pt x="38278" y="46816"/>
                  </a:cubicBezTo>
                  <a:cubicBezTo>
                    <a:pt x="50558" y="41110"/>
                    <a:pt x="55922" y="26524"/>
                    <a:pt x="50216" y="14221"/>
                  </a:cubicBezTo>
                  <a:cubicBezTo>
                    <a:pt x="46076" y="5276"/>
                    <a:pt x="37213" y="1"/>
                    <a:pt x="27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4"/>
            <p:cNvSpPr/>
            <p:nvPr/>
          </p:nvSpPr>
          <p:spPr>
            <a:xfrm>
              <a:off x="5887703" y="3125611"/>
              <a:ext cx="1409817" cy="1344974"/>
            </a:xfrm>
            <a:custGeom>
              <a:avLst/>
              <a:gdLst/>
              <a:ahLst/>
              <a:cxnLst/>
              <a:rect l="l" t="t" r="r" b="b"/>
              <a:pathLst>
                <a:path w="47637" h="45446" extrusionOk="0">
                  <a:moveTo>
                    <a:pt x="15727" y="0"/>
                  </a:moveTo>
                  <a:cubicBezTo>
                    <a:pt x="14951" y="274"/>
                    <a:pt x="14175" y="594"/>
                    <a:pt x="13399" y="936"/>
                  </a:cubicBezTo>
                  <a:cubicBezTo>
                    <a:pt x="13330" y="982"/>
                    <a:pt x="13262" y="1005"/>
                    <a:pt x="13171" y="1050"/>
                  </a:cubicBezTo>
                  <a:cubicBezTo>
                    <a:pt x="13701" y="1003"/>
                    <a:pt x="14229" y="978"/>
                    <a:pt x="14753" y="978"/>
                  </a:cubicBezTo>
                  <a:cubicBezTo>
                    <a:pt x="18490" y="978"/>
                    <a:pt x="22018" y="2247"/>
                    <a:pt x="24720" y="5570"/>
                  </a:cubicBezTo>
                  <a:cubicBezTo>
                    <a:pt x="26135" y="7305"/>
                    <a:pt x="26957" y="9519"/>
                    <a:pt x="26409" y="11641"/>
                  </a:cubicBezTo>
                  <a:cubicBezTo>
                    <a:pt x="23510" y="10660"/>
                    <a:pt x="20475" y="9952"/>
                    <a:pt x="17553" y="9290"/>
                  </a:cubicBezTo>
                  <a:cubicBezTo>
                    <a:pt x="14229" y="8538"/>
                    <a:pt x="10824" y="8054"/>
                    <a:pt x="7421" y="8054"/>
                  </a:cubicBezTo>
                  <a:cubicBezTo>
                    <a:pt x="6385" y="8054"/>
                    <a:pt x="5348" y="8099"/>
                    <a:pt x="4314" y="8195"/>
                  </a:cubicBezTo>
                  <a:cubicBezTo>
                    <a:pt x="4063" y="8537"/>
                    <a:pt x="3789" y="8879"/>
                    <a:pt x="3538" y="9245"/>
                  </a:cubicBezTo>
                  <a:cubicBezTo>
                    <a:pt x="4816" y="9088"/>
                    <a:pt x="6097" y="9017"/>
                    <a:pt x="7376" y="9017"/>
                  </a:cubicBezTo>
                  <a:cubicBezTo>
                    <a:pt x="10576" y="9017"/>
                    <a:pt x="13774" y="9460"/>
                    <a:pt x="16937" y="10112"/>
                  </a:cubicBezTo>
                  <a:cubicBezTo>
                    <a:pt x="19972" y="10751"/>
                    <a:pt x="23077" y="11504"/>
                    <a:pt x="26067" y="12554"/>
                  </a:cubicBezTo>
                  <a:cubicBezTo>
                    <a:pt x="26021" y="12668"/>
                    <a:pt x="25953" y="12783"/>
                    <a:pt x="25884" y="12897"/>
                  </a:cubicBezTo>
                  <a:cubicBezTo>
                    <a:pt x="24606" y="15134"/>
                    <a:pt x="22187" y="15978"/>
                    <a:pt x="19790" y="16252"/>
                  </a:cubicBezTo>
                  <a:cubicBezTo>
                    <a:pt x="18939" y="16352"/>
                    <a:pt x="18042" y="16389"/>
                    <a:pt x="17113" y="16389"/>
                  </a:cubicBezTo>
                  <a:cubicBezTo>
                    <a:pt x="14220" y="16389"/>
                    <a:pt x="11025" y="16024"/>
                    <a:pt x="8000" y="16024"/>
                  </a:cubicBezTo>
                  <a:cubicBezTo>
                    <a:pt x="5088" y="16024"/>
                    <a:pt x="2334" y="16362"/>
                    <a:pt x="160" y="17690"/>
                  </a:cubicBezTo>
                  <a:cubicBezTo>
                    <a:pt x="92" y="18101"/>
                    <a:pt x="46" y="18512"/>
                    <a:pt x="0" y="18923"/>
                  </a:cubicBezTo>
                  <a:cubicBezTo>
                    <a:pt x="1976" y="17331"/>
                    <a:pt x="4612" y="16918"/>
                    <a:pt x="7493" y="16918"/>
                  </a:cubicBezTo>
                  <a:cubicBezTo>
                    <a:pt x="10609" y="16918"/>
                    <a:pt x="14011" y="17401"/>
                    <a:pt x="17179" y="17401"/>
                  </a:cubicBezTo>
                  <a:cubicBezTo>
                    <a:pt x="19781" y="17401"/>
                    <a:pt x="22224" y="17075"/>
                    <a:pt x="24218" y="15887"/>
                  </a:cubicBezTo>
                  <a:cubicBezTo>
                    <a:pt x="25610" y="15065"/>
                    <a:pt x="26501" y="14015"/>
                    <a:pt x="26980" y="12874"/>
                  </a:cubicBezTo>
                  <a:cubicBezTo>
                    <a:pt x="28372" y="13376"/>
                    <a:pt x="29719" y="13970"/>
                    <a:pt x="30997" y="14631"/>
                  </a:cubicBezTo>
                  <a:cubicBezTo>
                    <a:pt x="29536" y="16868"/>
                    <a:pt x="28190" y="19128"/>
                    <a:pt x="26911" y="21365"/>
                  </a:cubicBezTo>
                  <a:cubicBezTo>
                    <a:pt x="22666" y="28806"/>
                    <a:pt x="19767" y="36795"/>
                    <a:pt x="19174" y="45263"/>
                  </a:cubicBezTo>
                  <a:cubicBezTo>
                    <a:pt x="19470" y="45331"/>
                    <a:pt x="19790" y="45400"/>
                    <a:pt x="20109" y="45446"/>
                  </a:cubicBezTo>
                  <a:cubicBezTo>
                    <a:pt x="20680" y="37114"/>
                    <a:pt x="23556" y="29240"/>
                    <a:pt x="27710" y="21913"/>
                  </a:cubicBezTo>
                  <a:cubicBezTo>
                    <a:pt x="28988" y="19653"/>
                    <a:pt x="30358" y="17325"/>
                    <a:pt x="31842" y="15065"/>
                  </a:cubicBezTo>
                  <a:cubicBezTo>
                    <a:pt x="31956" y="15134"/>
                    <a:pt x="32070" y="15179"/>
                    <a:pt x="32184" y="15248"/>
                  </a:cubicBezTo>
                  <a:cubicBezTo>
                    <a:pt x="32800" y="15590"/>
                    <a:pt x="33417" y="15978"/>
                    <a:pt x="34010" y="16389"/>
                  </a:cubicBezTo>
                  <a:cubicBezTo>
                    <a:pt x="32846" y="17644"/>
                    <a:pt x="32207" y="19402"/>
                    <a:pt x="32389" y="21639"/>
                  </a:cubicBezTo>
                  <a:cubicBezTo>
                    <a:pt x="32777" y="26295"/>
                    <a:pt x="37228" y="30267"/>
                    <a:pt x="39945" y="33713"/>
                  </a:cubicBezTo>
                  <a:cubicBezTo>
                    <a:pt x="40949" y="34969"/>
                    <a:pt x="41908" y="36270"/>
                    <a:pt x="42684" y="37708"/>
                  </a:cubicBezTo>
                  <a:cubicBezTo>
                    <a:pt x="42866" y="37480"/>
                    <a:pt x="43072" y="37251"/>
                    <a:pt x="43254" y="37023"/>
                  </a:cubicBezTo>
                  <a:cubicBezTo>
                    <a:pt x="41154" y="33188"/>
                    <a:pt x="37525" y="29559"/>
                    <a:pt x="35265" y="26181"/>
                  </a:cubicBezTo>
                  <a:cubicBezTo>
                    <a:pt x="34033" y="24332"/>
                    <a:pt x="33143" y="22278"/>
                    <a:pt x="33371" y="20018"/>
                  </a:cubicBezTo>
                  <a:cubicBezTo>
                    <a:pt x="33485" y="18717"/>
                    <a:pt x="34010" y="17690"/>
                    <a:pt x="34763" y="16891"/>
                  </a:cubicBezTo>
                  <a:cubicBezTo>
                    <a:pt x="38027" y="19219"/>
                    <a:pt x="40926" y="22187"/>
                    <a:pt x="43277" y="25359"/>
                  </a:cubicBezTo>
                  <a:cubicBezTo>
                    <a:pt x="44624" y="27163"/>
                    <a:pt x="45765" y="29103"/>
                    <a:pt x="46815" y="31111"/>
                  </a:cubicBezTo>
                  <a:cubicBezTo>
                    <a:pt x="46975" y="30723"/>
                    <a:pt x="47112" y="30335"/>
                    <a:pt x="47226" y="29947"/>
                  </a:cubicBezTo>
                  <a:cubicBezTo>
                    <a:pt x="46267" y="28167"/>
                    <a:pt x="45217" y="26409"/>
                    <a:pt x="44008" y="24743"/>
                  </a:cubicBezTo>
                  <a:cubicBezTo>
                    <a:pt x="41702" y="21548"/>
                    <a:pt x="38758" y="18603"/>
                    <a:pt x="35494" y="16252"/>
                  </a:cubicBezTo>
                  <a:cubicBezTo>
                    <a:pt x="36658" y="15408"/>
                    <a:pt x="38187" y="14974"/>
                    <a:pt x="39762" y="14928"/>
                  </a:cubicBezTo>
                  <a:cubicBezTo>
                    <a:pt x="39885" y="14925"/>
                    <a:pt x="40006" y="14923"/>
                    <a:pt x="40127" y="14923"/>
                  </a:cubicBezTo>
                  <a:cubicBezTo>
                    <a:pt x="43178" y="14923"/>
                    <a:pt x="45661" y="16024"/>
                    <a:pt x="47637" y="17759"/>
                  </a:cubicBezTo>
                  <a:cubicBezTo>
                    <a:pt x="47523" y="17234"/>
                    <a:pt x="47386" y="16731"/>
                    <a:pt x="47249" y="16229"/>
                  </a:cubicBezTo>
                  <a:cubicBezTo>
                    <a:pt x="45902" y="15316"/>
                    <a:pt x="44373" y="14631"/>
                    <a:pt x="42592" y="14243"/>
                  </a:cubicBezTo>
                  <a:cubicBezTo>
                    <a:pt x="41794" y="14066"/>
                    <a:pt x="40987" y="13978"/>
                    <a:pt x="40195" y="13978"/>
                  </a:cubicBezTo>
                  <a:cubicBezTo>
                    <a:pt x="38132" y="13978"/>
                    <a:pt x="36169" y="14573"/>
                    <a:pt x="34718" y="15727"/>
                  </a:cubicBezTo>
                  <a:cubicBezTo>
                    <a:pt x="33964" y="15202"/>
                    <a:pt x="33188" y="14723"/>
                    <a:pt x="32389" y="14266"/>
                  </a:cubicBezTo>
                  <a:cubicBezTo>
                    <a:pt x="34649" y="10911"/>
                    <a:pt x="37228" y="7693"/>
                    <a:pt x="40173" y="4999"/>
                  </a:cubicBezTo>
                  <a:cubicBezTo>
                    <a:pt x="39945" y="4794"/>
                    <a:pt x="39694" y="4566"/>
                    <a:pt x="39442" y="4383"/>
                  </a:cubicBezTo>
                  <a:cubicBezTo>
                    <a:pt x="36452" y="7122"/>
                    <a:pt x="33850" y="10386"/>
                    <a:pt x="31545" y="13810"/>
                  </a:cubicBezTo>
                  <a:cubicBezTo>
                    <a:pt x="30175" y="13102"/>
                    <a:pt x="28760" y="12486"/>
                    <a:pt x="27299" y="11961"/>
                  </a:cubicBezTo>
                  <a:cubicBezTo>
                    <a:pt x="27961" y="9131"/>
                    <a:pt x="26523" y="5867"/>
                    <a:pt x="24218" y="3584"/>
                  </a:cubicBezTo>
                  <a:cubicBezTo>
                    <a:pt x="21776" y="1187"/>
                    <a:pt x="18808" y="160"/>
                    <a:pt x="15727"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4"/>
            <p:cNvSpPr/>
            <p:nvPr/>
          </p:nvSpPr>
          <p:spPr>
            <a:xfrm>
              <a:off x="5889715" y="3098326"/>
              <a:ext cx="1437548" cy="1374303"/>
            </a:xfrm>
            <a:custGeom>
              <a:avLst/>
              <a:gdLst/>
              <a:ahLst/>
              <a:cxnLst/>
              <a:rect l="l" t="t" r="r" b="b"/>
              <a:pathLst>
                <a:path w="48574" h="46437" extrusionOk="0">
                  <a:moveTo>
                    <a:pt x="15265" y="0"/>
                  </a:moveTo>
                  <a:cubicBezTo>
                    <a:pt x="14797" y="0"/>
                    <a:pt x="14327" y="19"/>
                    <a:pt x="13856" y="55"/>
                  </a:cubicBezTo>
                  <a:cubicBezTo>
                    <a:pt x="13011" y="466"/>
                    <a:pt x="12190" y="900"/>
                    <a:pt x="11436" y="1379"/>
                  </a:cubicBezTo>
                  <a:cubicBezTo>
                    <a:pt x="12676" y="1137"/>
                    <a:pt x="13916" y="1002"/>
                    <a:pt x="15136" y="1002"/>
                  </a:cubicBezTo>
                  <a:cubicBezTo>
                    <a:pt x="18860" y="1002"/>
                    <a:pt x="22392" y="2261"/>
                    <a:pt x="25109" y="5579"/>
                  </a:cubicBezTo>
                  <a:cubicBezTo>
                    <a:pt x="26501" y="7314"/>
                    <a:pt x="27346" y="9550"/>
                    <a:pt x="26798" y="11673"/>
                  </a:cubicBezTo>
                  <a:cubicBezTo>
                    <a:pt x="23876" y="10669"/>
                    <a:pt x="20863" y="9961"/>
                    <a:pt x="17942" y="9299"/>
                  </a:cubicBezTo>
                  <a:cubicBezTo>
                    <a:pt x="14606" y="8541"/>
                    <a:pt x="11196" y="8057"/>
                    <a:pt x="7794" y="8057"/>
                  </a:cubicBezTo>
                  <a:cubicBezTo>
                    <a:pt x="6586" y="8057"/>
                    <a:pt x="5380" y="8118"/>
                    <a:pt x="4178" y="8249"/>
                  </a:cubicBezTo>
                  <a:cubicBezTo>
                    <a:pt x="3950" y="8615"/>
                    <a:pt x="3699" y="8957"/>
                    <a:pt x="3493" y="9322"/>
                  </a:cubicBezTo>
                  <a:cubicBezTo>
                    <a:pt x="4916" y="9125"/>
                    <a:pt x="6343" y="9036"/>
                    <a:pt x="7770" y="9036"/>
                  </a:cubicBezTo>
                  <a:cubicBezTo>
                    <a:pt x="10967" y="9036"/>
                    <a:pt x="14162" y="9481"/>
                    <a:pt x="17302" y="10144"/>
                  </a:cubicBezTo>
                  <a:cubicBezTo>
                    <a:pt x="20338" y="10783"/>
                    <a:pt x="23465" y="11536"/>
                    <a:pt x="26455" y="12563"/>
                  </a:cubicBezTo>
                  <a:cubicBezTo>
                    <a:pt x="26387" y="12677"/>
                    <a:pt x="26341" y="12814"/>
                    <a:pt x="26273" y="12929"/>
                  </a:cubicBezTo>
                  <a:cubicBezTo>
                    <a:pt x="24995" y="15143"/>
                    <a:pt x="22552" y="15987"/>
                    <a:pt x="20178" y="16284"/>
                  </a:cubicBezTo>
                  <a:cubicBezTo>
                    <a:pt x="19349" y="16379"/>
                    <a:pt x="18476" y="16415"/>
                    <a:pt x="17572" y="16415"/>
                  </a:cubicBezTo>
                  <a:cubicBezTo>
                    <a:pt x="14652" y="16415"/>
                    <a:pt x="11418" y="16037"/>
                    <a:pt x="8360" y="16037"/>
                  </a:cubicBezTo>
                  <a:cubicBezTo>
                    <a:pt x="5302" y="16037"/>
                    <a:pt x="2420" y="16415"/>
                    <a:pt x="206" y="17927"/>
                  </a:cubicBezTo>
                  <a:cubicBezTo>
                    <a:pt x="115" y="18384"/>
                    <a:pt x="46" y="18817"/>
                    <a:pt x="1" y="19251"/>
                  </a:cubicBezTo>
                  <a:cubicBezTo>
                    <a:pt x="2001" y="17402"/>
                    <a:pt x="4772" y="16934"/>
                    <a:pt x="7822" y="16934"/>
                  </a:cubicBezTo>
                  <a:cubicBezTo>
                    <a:pt x="10961" y="16934"/>
                    <a:pt x="14396" y="17430"/>
                    <a:pt x="17590" y="17430"/>
                  </a:cubicBezTo>
                  <a:cubicBezTo>
                    <a:pt x="20183" y="17430"/>
                    <a:pt x="22617" y="17103"/>
                    <a:pt x="24607" y="15919"/>
                  </a:cubicBezTo>
                  <a:cubicBezTo>
                    <a:pt x="25999" y="15097"/>
                    <a:pt x="26889" y="14047"/>
                    <a:pt x="27368" y="12906"/>
                  </a:cubicBezTo>
                  <a:cubicBezTo>
                    <a:pt x="28761" y="13408"/>
                    <a:pt x="30107" y="13979"/>
                    <a:pt x="31386" y="14640"/>
                  </a:cubicBezTo>
                  <a:cubicBezTo>
                    <a:pt x="29925" y="16877"/>
                    <a:pt x="28578" y="19160"/>
                    <a:pt x="27300" y="21374"/>
                  </a:cubicBezTo>
                  <a:cubicBezTo>
                    <a:pt x="22872" y="29112"/>
                    <a:pt x="19927" y="37443"/>
                    <a:pt x="19494" y="46276"/>
                  </a:cubicBezTo>
                  <a:cubicBezTo>
                    <a:pt x="19790" y="46345"/>
                    <a:pt x="20110" y="46390"/>
                    <a:pt x="20429" y="46436"/>
                  </a:cubicBezTo>
                  <a:cubicBezTo>
                    <a:pt x="20840" y="37740"/>
                    <a:pt x="23762" y="29545"/>
                    <a:pt x="28076" y="21922"/>
                  </a:cubicBezTo>
                  <a:cubicBezTo>
                    <a:pt x="29354" y="19685"/>
                    <a:pt x="30747" y="17357"/>
                    <a:pt x="32230" y="15097"/>
                  </a:cubicBezTo>
                  <a:cubicBezTo>
                    <a:pt x="32344" y="15143"/>
                    <a:pt x="32458" y="15211"/>
                    <a:pt x="32550" y="15257"/>
                  </a:cubicBezTo>
                  <a:cubicBezTo>
                    <a:pt x="33189" y="15622"/>
                    <a:pt x="33805" y="16010"/>
                    <a:pt x="34399" y="16398"/>
                  </a:cubicBezTo>
                  <a:cubicBezTo>
                    <a:pt x="33234" y="17653"/>
                    <a:pt x="32595" y="19411"/>
                    <a:pt x="32778" y="21648"/>
                  </a:cubicBezTo>
                  <a:cubicBezTo>
                    <a:pt x="33166" y="26327"/>
                    <a:pt x="37594" y="30276"/>
                    <a:pt x="40333" y="33722"/>
                  </a:cubicBezTo>
                  <a:cubicBezTo>
                    <a:pt x="41383" y="35046"/>
                    <a:pt x="42410" y="36439"/>
                    <a:pt x="43186" y="37945"/>
                  </a:cubicBezTo>
                  <a:cubicBezTo>
                    <a:pt x="43392" y="37717"/>
                    <a:pt x="43574" y="37466"/>
                    <a:pt x="43757" y="37237"/>
                  </a:cubicBezTo>
                  <a:cubicBezTo>
                    <a:pt x="41680" y="33312"/>
                    <a:pt x="37936" y="29637"/>
                    <a:pt x="35654" y="26190"/>
                  </a:cubicBezTo>
                  <a:cubicBezTo>
                    <a:pt x="34421" y="24341"/>
                    <a:pt x="33531" y="22287"/>
                    <a:pt x="33759" y="20050"/>
                  </a:cubicBezTo>
                  <a:cubicBezTo>
                    <a:pt x="33874" y="18749"/>
                    <a:pt x="34376" y="17699"/>
                    <a:pt x="35152" y="16900"/>
                  </a:cubicBezTo>
                  <a:cubicBezTo>
                    <a:pt x="38416" y="19228"/>
                    <a:pt x="41292" y="22218"/>
                    <a:pt x="43666" y="25368"/>
                  </a:cubicBezTo>
                  <a:cubicBezTo>
                    <a:pt x="45012" y="27194"/>
                    <a:pt x="46154" y="29134"/>
                    <a:pt x="47204" y="31120"/>
                  </a:cubicBezTo>
                  <a:cubicBezTo>
                    <a:pt x="47363" y="30755"/>
                    <a:pt x="47500" y="30367"/>
                    <a:pt x="47614" y="29979"/>
                  </a:cubicBezTo>
                  <a:cubicBezTo>
                    <a:pt x="46656" y="28176"/>
                    <a:pt x="45606" y="26418"/>
                    <a:pt x="44396" y="24752"/>
                  </a:cubicBezTo>
                  <a:cubicBezTo>
                    <a:pt x="42091" y="21557"/>
                    <a:pt x="39146" y="18612"/>
                    <a:pt x="35859" y="16261"/>
                  </a:cubicBezTo>
                  <a:cubicBezTo>
                    <a:pt x="37046" y="15417"/>
                    <a:pt x="38576" y="14983"/>
                    <a:pt x="40151" y="14937"/>
                  </a:cubicBezTo>
                  <a:cubicBezTo>
                    <a:pt x="40264" y="14934"/>
                    <a:pt x="40377" y="14933"/>
                    <a:pt x="40489" y="14933"/>
                  </a:cubicBezTo>
                  <a:cubicBezTo>
                    <a:pt x="43822" y="14933"/>
                    <a:pt x="46475" y="16237"/>
                    <a:pt x="48573" y="18247"/>
                  </a:cubicBezTo>
                  <a:cubicBezTo>
                    <a:pt x="48482" y="17745"/>
                    <a:pt x="48390" y="17220"/>
                    <a:pt x="48254" y="16718"/>
                  </a:cubicBezTo>
                  <a:cubicBezTo>
                    <a:pt x="46793" y="15576"/>
                    <a:pt x="45035" y="14709"/>
                    <a:pt x="42981" y="14252"/>
                  </a:cubicBezTo>
                  <a:cubicBezTo>
                    <a:pt x="42186" y="14082"/>
                    <a:pt x="41383" y="13997"/>
                    <a:pt x="40594" y="13997"/>
                  </a:cubicBezTo>
                  <a:cubicBezTo>
                    <a:pt x="38528" y="13997"/>
                    <a:pt x="36560" y="14580"/>
                    <a:pt x="35106" y="15736"/>
                  </a:cubicBezTo>
                  <a:cubicBezTo>
                    <a:pt x="34353" y="15211"/>
                    <a:pt x="33554" y="14732"/>
                    <a:pt x="32778" y="14275"/>
                  </a:cubicBezTo>
                  <a:cubicBezTo>
                    <a:pt x="35220" y="10669"/>
                    <a:pt x="37982" y="7222"/>
                    <a:pt x="41223" y="4415"/>
                  </a:cubicBezTo>
                  <a:cubicBezTo>
                    <a:pt x="40995" y="4186"/>
                    <a:pt x="40767" y="3981"/>
                    <a:pt x="40516" y="3776"/>
                  </a:cubicBezTo>
                  <a:cubicBezTo>
                    <a:pt x="37229" y="6652"/>
                    <a:pt x="34421" y="10144"/>
                    <a:pt x="31933" y="13819"/>
                  </a:cubicBezTo>
                  <a:cubicBezTo>
                    <a:pt x="30564" y="13111"/>
                    <a:pt x="29149" y="12518"/>
                    <a:pt x="27665" y="11970"/>
                  </a:cubicBezTo>
                  <a:cubicBezTo>
                    <a:pt x="28350" y="9140"/>
                    <a:pt x="26912" y="5876"/>
                    <a:pt x="24607" y="3616"/>
                  </a:cubicBezTo>
                  <a:cubicBezTo>
                    <a:pt x="21919" y="989"/>
                    <a:pt x="18650" y="0"/>
                    <a:pt x="15265" y="0"/>
                  </a:cubicBezTo>
                  <a:close/>
                </a:path>
              </a:pathLst>
            </a:custGeom>
            <a:solidFill>
              <a:srgbClr val="BF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4"/>
            <p:cNvSpPr/>
            <p:nvPr/>
          </p:nvSpPr>
          <p:spPr>
            <a:xfrm>
              <a:off x="6634118" y="3080362"/>
              <a:ext cx="156054" cy="70259"/>
            </a:xfrm>
            <a:custGeom>
              <a:avLst/>
              <a:gdLst/>
              <a:ahLst/>
              <a:cxnLst/>
              <a:rect l="l" t="t" r="r" b="b"/>
              <a:pathLst>
                <a:path w="5273" h="2374" extrusionOk="0">
                  <a:moveTo>
                    <a:pt x="69" y="936"/>
                  </a:moveTo>
                  <a:cubicBezTo>
                    <a:pt x="0" y="1529"/>
                    <a:pt x="1119" y="2100"/>
                    <a:pt x="2534" y="2237"/>
                  </a:cubicBezTo>
                  <a:cubicBezTo>
                    <a:pt x="3972" y="2374"/>
                    <a:pt x="5159" y="2032"/>
                    <a:pt x="5227" y="1438"/>
                  </a:cubicBezTo>
                  <a:cubicBezTo>
                    <a:pt x="5273" y="868"/>
                    <a:pt x="4155" y="274"/>
                    <a:pt x="2739" y="137"/>
                  </a:cubicBezTo>
                  <a:cubicBezTo>
                    <a:pt x="1324" y="0"/>
                    <a:pt x="114" y="365"/>
                    <a:pt x="69" y="936"/>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4"/>
            <p:cNvSpPr/>
            <p:nvPr/>
          </p:nvSpPr>
          <p:spPr>
            <a:xfrm>
              <a:off x="6826626" y="3117562"/>
              <a:ext cx="114858" cy="62209"/>
            </a:xfrm>
            <a:custGeom>
              <a:avLst/>
              <a:gdLst/>
              <a:ahLst/>
              <a:cxnLst/>
              <a:rect l="l" t="t" r="r" b="b"/>
              <a:pathLst>
                <a:path w="3881" h="2102" extrusionOk="0">
                  <a:moveTo>
                    <a:pt x="868" y="1"/>
                  </a:moveTo>
                  <a:cubicBezTo>
                    <a:pt x="515" y="1"/>
                    <a:pt x="260" y="98"/>
                    <a:pt x="183" y="295"/>
                  </a:cubicBezTo>
                  <a:cubicBezTo>
                    <a:pt x="1" y="683"/>
                    <a:pt x="662" y="1345"/>
                    <a:pt x="1621" y="1779"/>
                  </a:cubicBezTo>
                  <a:cubicBezTo>
                    <a:pt x="2133" y="1993"/>
                    <a:pt x="2632" y="2102"/>
                    <a:pt x="3016" y="2102"/>
                  </a:cubicBezTo>
                  <a:cubicBezTo>
                    <a:pt x="3368" y="2102"/>
                    <a:pt x="3622" y="2010"/>
                    <a:pt x="3698" y="1825"/>
                  </a:cubicBezTo>
                  <a:cubicBezTo>
                    <a:pt x="3881" y="1414"/>
                    <a:pt x="3219" y="752"/>
                    <a:pt x="2260" y="341"/>
                  </a:cubicBezTo>
                  <a:cubicBezTo>
                    <a:pt x="1750" y="115"/>
                    <a:pt x="1251" y="1"/>
                    <a:pt x="868"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4"/>
            <p:cNvSpPr/>
            <p:nvPr/>
          </p:nvSpPr>
          <p:spPr>
            <a:xfrm>
              <a:off x="5834996" y="3318801"/>
              <a:ext cx="1603043" cy="1163646"/>
            </a:xfrm>
            <a:custGeom>
              <a:avLst/>
              <a:gdLst/>
              <a:ahLst/>
              <a:cxnLst/>
              <a:rect l="l" t="t" r="r" b="b"/>
              <a:pathLst>
                <a:path w="54166" h="39319" extrusionOk="0">
                  <a:moveTo>
                    <a:pt x="6597" y="0"/>
                  </a:moveTo>
                  <a:cubicBezTo>
                    <a:pt x="1348" y="6985"/>
                    <a:pt x="1" y="16594"/>
                    <a:pt x="3927" y="25085"/>
                  </a:cubicBezTo>
                  <a:cubicBezTo>
                    <a:pt x="8085" y="34050"/>
                    <a:pt x="16957" y="39318"/>
                    <a:pt x="26226" y="39318"/>
                  </a:cubicBezTo>
                  <a:cubicBezTo>
                    <a:pt x="29677" y="39318"/>
                    <a:pt x="33183" y="38588"/>
                    <a:pt x="36521" y="37046"/>
                  </a:cubicBezTo>
                  <a:cubicBezTo>
                    <a:pt x="48801" y="31340"/>
                    <a:pt x="54165" y="16754"/>
                    <a:pt x="48459" y="4451"/>
                  </a:cubicBezTo>
                  <a:cubicBezTo>
                    <a:pt x="48231" y="3972"/>
                    <a:pt x="48003" y="3516"/>
                    <a:pt x="47752" y="3059"/>
                  </a:cubicBezTo>
                  <a:lnTo>
                    <a:pt x="47752" y="3059"/>
                  </a:lnTo>
                  <a:cubicBezTo>
                    <a:pt x="48528" y="8606"/>
                    <a:pt x="47021" y="14221"/>
                    <a:pt x="43734" y="18626"/>
                  </a:cubicBezTo>
                  <a:cubicBezTo>
                    <a:pt x="43597" y="18147"/>
                    <a:pt x="43164" y="17804"/>
                    <a:pt x="42639" y="17804"/>
                  </a:cubicBezTo>
                  <a:cubicBezTo>
                    <a:pt x="42000" y="17804"/>
                    <a:pt x="41497" y="18306"/>
                    <a:pt x="41497" y="18945"/>
                  </a:cubicBezTo>
                  <a:cubicBezTo>
                    <a:pt x="41497" y="19539"/>
                    <a:pt x="41954" y="20018"/>
                    <a:pt x="42547" y="20064"/>
                  </a:cubicBezTo>
                  <a:cubicBezTo>
                    <a:pt x="41223" y="21548"/>
                    <a:pt x="39694" y="22826"/>
                    <a:pt x="37937" y="23921"/>
                  </a:cubicBezTo>
                  <a:cubicBezTo>
                    <a:pt x="37708" y="23670"/>
                    <a:pt x="37389" y="23511"/>
                    <a:pt x="37024" y="23511"/>
                  </a:cubicBezTo>
                  <a:cubicBezTo>
                    <a:pt x="36339" y="23511"/>
                    <a:pt x="35791" y="24058"/>
                    <a:pt x="35791" y="24743"/>
                  </a:cubicBezTo>
                  <a:cubicBezTo>
                    <a:pt x="35791" y="24834"/>
                    <a:pt x="35814" y="24949"/>
                    <a:pt x="35837" y="25063"/>
                  </a:cubicBezTo>
                  <a:cubicBezTo>
                    <a:pt x="35791" y="25063"/>
                    <a:pt x="35745" y="25085"/>
                    <a:pt x="35723" y="25108"/>
                  </a:cubicBezTo>
                  <a:cubicBezTo>
                    <a:pt x="34353" y="25747"/>
                    <a:pt x="32938" y="26204"/>
                    <a:pt x="31523" y="26546"/>
                  </a:cubicBezTo>
                  <a:cubicBezTo>
                    <a:pt x="31203" y="25976"/>
                    <a:pt x="30587" y="25588"/>
                    <a:pt x="29879" y="25588"/>
                  </a:cubicBezTo>
                  <a:cubicBezTo>
                    <a:pt x="29012" y="25588"/>
                    <a:pt x="28259" y="26204"/>
                    <a:pt x="28053" y="27026"/>
                  </a:cubicBezTo>
                  <a:cubicBezTo>
                    <a:pt x="27666" y="27046"/>
                    <a:pt x="27280" y="27056"/>
                    <a:pt x="26894" y="27056"/>
                  </a:cubicBezTo>
                  <a:cubicBezTo>
                    <a:pt x="25121" y="27056"/>
                    <a:pt x="23368" y="26841"/>
                    <a:pt x="21662" y="26409"/>
                  </a:cubicBezTo>
                  <a:cubicBezTo>
                    <a:pt x="21685" y="26295"/>
                    <a:pt x="21708" y="26181"/>
                    <a:pt x="21708" y="26067"/>
                  </a:cubicBezTo>
                  <a:cubicBezTo>
                    <a:pt x="21708" y="25177"/>
                    <a:pt x="20977" y="24446"/>
                    <a:pt x="20087" y="24446"/>
                  </a:cubicBezTo>
                  <a:cubicBezTo>
                    <a:pt x="19448" y="24446"/>
                    <a:pt x="18878" y="24834"/>
                    <a:pt x="18626" y="25405"/>
                  </a:cubicBezTo>
                  <a:cubicBezTo>
                    <a:pt x="13970" y="23419"/>
                    <a:pt x="9998" y="19790"/>
                    <a:pt x="7693" y="14837"/>
                  </a:cubicBezTo>
                  <a:cubicBezTo>
                    <a:pt x="5456" y="9998"/>
                    <a:pt x="5205" y="4748"/>
                    <a:pt x="6597"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4"/>
            <p:cNvSpPr/>
            <p:nvPr/>
          </p:nvSpPr>
          <p:spPr>
            <a:xfrm>
              <a:off x="6759063" y="3811245"/>
              <a:ext cx="56112" cy="56763"/>
            </a:xfrm>
            <a:custGeom>
              <a:avLst/>
              <a:gdLst/>
              <a:ahLst/>
              <a:cxnLst/>
              <a:rect l="l" t="t" r="r" b="b"/>
              <a:pathLst>
                <a:path w="1896" h="1918" extrusionOk="0">
                  <a:moveTo>
                    <a:pt x="937" y="0"/>
                  </a:moveTo>
                  <a:cubicBezTo>
                    <a:pt x="412" y="0"/>
                    <a:pt x="1" y="434"/>
                    <a:pt x="1" y="959"/>
                  </a:cubicBezTo>
                  <a:cubicBezTo>
                    <a:pt x="1" y="1484"/>
                    <a:pt x="412" y="1917"/>
                    <a:pt x="937" y="1917"/>
                  </a:cubicBezTo>
                  <a:cubicBezTo>
                    <a:pt x="1462" y="1917"/>
                    <a:pt x="1896" y="1484"/>
                    <a:pt x="1896" y="959"/>
                  </a:cubicBezTo>
                  <a:cubicBezTo>
                    <a:pt x="1896" y="434"/>
                    <a:pt x="1462" y="0"/>
                    <a:pt x="937" y="0"/>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4"/>
            <p:cNvSpPr/>
            <p:nvPr/>
          </p:nvSpPr>
          <p:spPr>
            <a:xfrm>
              <a:off x="7107619" y="3636966"/>
              <a:ext cx="45310" cy="45280"/>
            </a:xfrm>
            <a:custGeom>
              <a:avLst/>
              <a:gdLst/>
              <a:ahLst/>
              <a:cxnLst/>
              <a:rect l="l" t="t" r="r" b="b"/>
              <a:pathLst>
                <a:path w="1531" h="1530" extrusionOk="0">
                  <a:moveTo>
                    <a:pt x="777" y="0"/>
                  </a:moveTo>
                  <a:cubicBezTo>
                    <a:pt x="343" y="0"/>
                    <a:pt x="1" y="343"/>
                    <a:pt x="1" y="753"/>
                  </a:cubicBezTo>
                  <a:cubicBezTo>
                    <a:pt x="1" y="1187"/>
                    <a:pt x="343" y="1529"/>
                    <a:pt x="777" y="1529"/>
                  </a:cubicBezTo>
                  <a:cubicBezTo>
                    <a:pt x="1188" y="1529"/>
                    <a:pt x="1530" y="1187"/>
                    <a:pt x="1530" y="753"/>
                  </a:cubicBezTo>
                  <a:cubicBezTo>
                    <a:pt x="1530" y="343"/>
                    <a:pt x="1188" y="0"/>
                    <a:pt x="777" y="0"/>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34"/>
          <p:cNvGrpSpPr/>
          <p:nvPr/>
        </p:nvGrpSpPr>
        <p:grpSpPr>
          <a:xfrm rot="487687">
            <a:off x="6976125" y="290390"/>
            <a:ext cx="1388371" cy="1038191"/>
            <a:chOff x="2475650" y="3688825"/>
            <a:chExt cx="1135325" cy="848900"/>
          </a:xfrm>
        </p:grpSpPr>
        <p:sp>
          <p:nvSpPr>
            <p:cNvPr id="1344" name="Google Shape;1344;p34"/>
            <p:cNvSpPr/>
            <p:nvPr/>
          </p:nvSpPr>
          <p:spPr>
            <a:xfrm>
              <a:off x="2475650" y="3688825"/>
              <a:ext cx="1135325" cy="848900"/>
            </a:xfrm>
            <a:custGeom>
              <a:avLst/>
              <a:gdLst/>
              <a:ahLst/>
              <a:cxnLst/>
              <a:rect l="l" t="t" r="r" b="b"/>
              <a:pathLst>
                <a:path w="45413" h="33956" extrusionOk="0">
                  <a:moveTo>
                    <a:pt x="28349" y="1"/>
                  </a:moveTo>
                  <a:lnTo>
                    <a:pt x="2399" y="1865"/>
                  </a:lnTo>
                  <a:cubicBezTo>
                    <a:pt x="1489" y="1922"/>
                    <a:pt x="694" y="2500"/>
                    <a:pt x="347" y="3353"/>
                  </a:cubicBezTo>
                  <a:cubicBezTo>
                    <a:pt x="1" y="4191"/>
                    <a:pt x="160" y="5173"/>
                    <a:pt x="766" y="5853"/>
                  </a:cubicBezTo>
                  <a:cubicBezTo>
                    <a:pt x="781" y="5867"/>
                    <a:pt x="795" y="5896"/>
                    <a:pt x="810" y="5910"/>
                  </a:cubicBezTo>
                  <a:cubicBezTo>
                    <a:pt x="810" y="5910"/>
                    <a:pt x="882" y="5997"/>
                    <a:pt x="882" y="5997"/>
                  </a:cubicBezTo>
                  <a:cubicBezTo>
                    <a:pt x="1027" y="6170"/>
                    <a:pt x="1142" y="6329"/>
                    <a:pt x="1229" y="6474"/>
                  </a:cubicBezTo>
                  <a:cubicBezTo>
                    <a:pt x="1272" y="6546"/>
                    <a:pt x="1315" y="6618"/>
                    <a:pt x="1359" y="6691"/>
                  </a:cubicBezTo>
                  <a:lnTo>
                    <a:pt x="1373" y="6748"/>
                  </a:lnTo>
                  <a:cubicBezTo>
                    <a:pt x="1402" y="6806"/>
                    <a:pt x="1431" y="6864"/>
                    <a:pt x="1460" y="6922"/>
                  </a:cubicBezTo>
                  <a:lnTo>
                    <a:pt x="1474" y="6965"/>
                  </a:lnTo>
                  <a:cubicBezTo>
                    <a:pt x="1489" y="7008"/>
                    <a:pt x="1518" y="7052"/>
                    <a:pt x="1518" y="7095"/>
                  </a:cubicBezTo>
                  <a:cubicBezTo>
                    <a:pt x="1518" y="7095"/>
                    <a:pt x="1547" y="7167"/>
                    <a:pt x="1547" y="7167"/>
                  </a:cubicBezTo>
                  <a:cubicBezTo>
                    <a:pt x="1561" y="7211"/>
                    <a:pt x="1576" y="7268"/>
                    <a:pt x="1590" y="7312"/>
                  </a:cubicBezTo>
                  <a:cubicBezTo>
                    <a:pt x="1590" y="7326"/>
                    <a:pt x="1604" y="7355"/>
                    <a:pt x="1604" y="7370"/>
                  </a:cubicBezTo>
                  <a:cubicBezTo>
                    <a:pt x="1619" y="7413"/>
                    <a:pt x="1619" y="7456"/>
                    <a:pt x="1633" y="7514"/>
                  </a:cubicBezTo>
                  <a:lnTo>
                    <a:pt x="1648" y="7572"/>
                  </a:lnTo>
                  <a:cubicBezTo>
                    <a:pt x="1648" y="7615"/>
                    <a:pt x="1662" y="7659"/>
                    <a:pt x="1662" y="7702"/>
                  </a:cubicBezTo>
                  <a:lnTo>
                    <a:pt x="1662" y="7760"/>
                  </a:lnTo>
                  <a:cubicBezTo>
                    <a:pt x="1662" y="7803"/>
                    <a:pt x="1677" y="7846"/>
                    <a:pt x="1677" y="7875"/>
                  </a:cubicBezTo>
                  <a:lnTo>
                    <a:pt x="1677" y="7933"/>
                  </a:lnTo>
                  <a:cubicBezTo>
                    <a:pt x="1677" y="7976"/>
                    <a:pt x="1677" y="8034"/>
                    <a:pt x="1677" y="8078"/>
                  </a:cubicBezTo>
                  <a:lnTo>
                    <a:pt x="1677" y="8121"/>
                  </a:lnTo>
                  <a:cubicBezTo>
                    <a:pt x="1662" y="8164"/>
                    <a:pt x="1662" y="8208"/>
                    <a:pt x="1662" y="8251"/>
                  </a:cubicBezTo>
                  <a:cubicBezTo>
                    <a:pt x="1662" y="8265"/>
                    <a:pt x="1662" y="8280"/>
                    <a:pt x="1662" y="8294"/>
                  </a:cubicBezTo>
                  <a:cubicBezTo>
                    <a:pt x="1648" y="8352"/>
                    <a:pt x="1648" y="8395"/>
                    <a:pt x="1633" y="8439"/>
                  </a:cubicBezTo>
                  <a:lnTo>
                    <a:pt x="1633" y="8482"/>
                  </a:lnTo>
                  <a:cubicBezTo>
                    <a:pt x="1619" y="8526"/>
                    <a:pt x="1619" y="8569"/>
                    <a:pt x="1604" y="8627"/>
                  </a:cubicBezTo>
                  <a:lnTo>
                    <a:pt x="1604" y="8656"/>
                  </a:lnTo>
                  <a:cubicBezTo>
                    <a:pt x="1590" y="8699"/>
                    <a:pt x="1576" y="8742"/>
                    <a:pt x="1561" y="8786"/>
                  </a:cubicBezTo>
                  <a:lnTo>
                    <a:pt x="1561" y="8814"/>
                  </a:lnTo>
                  <a:cubicBezTo>
                    <a:pt x="1532" y="8916"/>
                    <a:pt x="1503" y="9017"/>
                    <a:pt x="1460" y="9103"/>
                  </a:cubicBezTo>
                  <a:cubicBezTo>
                    <a:pt x="1460" y="9103"/>
                    <a:pt x="1460" y="9118"/>
                    <a:pt x="1460" y="9132"/>
                  </a:cubicBezTo>
                  <a:cubicBezTo>
                    <a:pt x="1446" y="9176"/>
                    <a:pt x="1431" y="9205"/>
                    <a:pt x="1402" y="9262"/>
                  </a:cubicBezTo>
                  <a:cubicBezTo>
                    <a:pt x="1388" y="9306"/>
                    <a:pt x="1373" y="9349"/>
                    <a:pt x="1344" y="9378"/>
                  </a:cubicBezTo>
                  <a:cubicBezTo>
                    <a:pt x="1258" y="9595"/>
                    <a:pt x="1171" y="9725"/>
                    <a:pt x="1142" y="9768"/>
                  </a:cubicBezTo>
                  <a:cubicBezTo>
                    <a:pt x="694" y="10361"/>
                    <a:pt x="564" y="11112"/>
                    <a:pt x="752" y="11820"/>
                  </a:cubicBezTo>
                  <a:cubicBezTo>
                    <a:pt x="954" y="12542"/>
                    <a:pt x="1489" y="13106"/>
                    <a:pt x="2182" y="13395"/>
                  </a:cubicBezTo>
                  <a:lnTo>
                    <a:pt x="2847" y="13669"/>
                  </a:lnTo>
                  <a:cubicBezTo>
                    <a:pt x="2804" y="13814"/>
                    <a:pt x="2775" y="13973"/>
                    <a:pt x="2746" y="14132"/>
                  </a:cubicBezTo>
                  <a:lnTo>
                    <a:pt x="2717" y="14276"/>
                  </a:lnTo>
                  <a:cubicBezTo>
                    <a:pt x="2703" y="14406"/>
                    <a:pt x="2688" y="14536"/>
                    <a:pt x="2674" y="14681"/>
                  </a:cubicBezTo>
                  <a:lnTo>
                    <a:pt x="2659" y="14825"/>
                  </a:lnTo>
                  <a:cubicBezTo>
                    <a:pt x="2645" y="14970"/>
                    <a:pt x="2630" y="15129"/>
                    <a:pt x="2630" y="15288"/>
                  </a:cubicBezTo>
                  <a:cubicBezTo>
                    <a:pt x="2616" y="15316"/>
                    <a:pt x="2616" y="15360"/>
                    <a:pt x="2616" y="15374"/>
                  </a:cubicBezTo>
                  <a:cubicBezTo>
                    <a:pt x="2616" y="15562"/>
                    <a:pt x="2616" y="15764"/>
                    <a:pt x="2630" y="15952"/>
                  </a:cubicBezTo>
                  <a:cubicBezTo>
                    <a:pt x="2630" y="15996"/>
                    <a:pt x="2630" y="16039"/>
                    <a:pt x="2630" y="16097"/>
                  </a:cubicBezTo>
                  <a:cubicBezTo>
                    <a:pt x="2645" y="16256"/>
                    <a:pt x="2659" y="16415"/>
                    <a:pt x="2674" y="16573"/>
                  </a:cubicBezTo>
                  <a:cubicBezTo>
                    <a:pt x="2674" y="16631"/>
                    <a:pt x="2688" y="16689"/>
                    <a:pt x="2688" y="16747"/>
                  </a:cubicBezTo>
                  <a:cubicBezTo>
                    <a:pt x="2717" y="16920"/>
                    <a:pt x="2731" y="17079"/>
                    <a:pt x="2775" y="17253"/>
                  </a:cubicBezTo>
                  <a:cubicBezTo>
                    <a:pt x="2775" y="17296"/>
                    <a:pt x="2789" y="17339"/>
                    <a:pt x="2789" y="17383"/>
                  </a:cubicBezTo>
                  <a:cubicBezTo>
                    <a:pt x="2833" y="17585"/>
                    <a:pt x="2890" y="17802"/>
                    <a:pt x="2934" y="18018"/>
                  </a:cubicBezTo>
                  <a:cubicBezTo>
                    <a:pt x="2948" y="18062"/>
                    <a:pt x="2963" y="18105"/>
                    <a:pt x="2977" y="18148"/>
                  </a:cubicBezTo>
                  <a:cubicBezTo>
                    <a:pt x="3020" y="18307"/>
                    <a:pt x="3078" y="18466"/>
                    <a:pt x="3122" y="18625"/>
                  </a:cubicBezTo>
                  <a:cubicBezTo>
                    <a:pt x="2341" y="18799"/>
                    <a:pt x="1677" y="19362"/>
                    <a:pt x="1388" y="20128"/>
                  </a:cubicBezTo>
                  <a:cubicBezTo>
                    <a:pt x="1070" y="20966"/>
                    <a:pt x="1258" y="21934"/>
                    <a:pt x="1865" y="22599"/>
                  </a:cubicBezTo>
                  <a:cubicBezTo>
                    <a:pt x="2038" y="22801"/>
                    <a:pt x="2197" y="22989"/>
                    <a:pt x="2312" y="23191"/>
                  </a:cubicBezTo>
                  <a:cubicBezTo>
                    <a:pt x="2356" y="23249"/>
                    <a:pt x="2385" y="23321"/>
                    <a:pt x="2428" y="23408"/>
                  </a:cubicBezTo>
                  <a:cubicBezTo>
                    <a:pt x="2428" y="23408"/>
                    <a:pt x="2457" y="23451"/>
                    <a:pt x="2457" y="23466"/>
                  </a:cubicBezTo>
                  <a:cubicBezTo>
                    <a:pt x="2486" y="23509"/>
                    <a:pt x="2515" y="23552"/>
                    <a:pt x="2529" y="23610"/>
                  </a:cubicBezTo>
                  <a:lnTo>
                    <a:pt x="2558" y="23653"/>
                  </a:lnTo>
                  <a:cubicBezTo>
                    <a:pt x="2573" y="23697"/>
                    <a:pt x="2587" y="23740"/>
                    <a:pt x="2601" y="23783"/>
                  </a:cubicBezTo>
                  <a:cubicBezTo>
                    <a:pt x="2601" y="23783"/>
                    <a:pt x="2616" y="23841"/>
                    <a:pt x="2630" y="23856"/>
                  </a:cubicBezTo>
                  <a:cubicBezTo>
                    <a:pt x="2645" y="23899"/>
                    <a:pt x="2659" y="23942"/>
                    <a:pt x="2659" y="24000"/>
                  </a:cubicBezTo>
                  <a:cubicBezTo>
                    <a:pt x="2674" y="24015"/>
                    <a:pt x="2674" y="24029"/>
                    <a:pt x="2688" y="24058"/>
                  </a:cubicBezTo>
                  <a:cubicBezTo>
                    <a:pt x="2688" y="24101"/>
                    <a:pt x="2703" y="24145"/>
                    <a:pt x="2703" y="24188"/>
                  </a:cubicBezTo>
                  <a:lnTo>
                    <a:pt x="2717" y="24246"/>
                  </a:lnTo>
                  <a:cubicBezTo>
                    <a:pt x="2717" y="24289"/>
                    <a:pt x="2731" y="24332"/>
                    <a:pt x="2731" y="24376"/>
                  </a:cubicBezTo>
                  <a:lnTo>
                    <a:pt x="2746" y="24434"/>
                  </a:lnTo>
                  <a:cubicBezTo>
                    <a:pt x="2746" y="24477"/>
                    <a:pt x="2746" y="24520"/>
                    <a:pt x="2746" y="24549"/>
                  </a:cubicBezTo>
                  <a:cubicBezTo>
                    <a:pt x="2746" y="24549"/>
                    <a:pt x="2746" y="24607"/>
                    <a:pt x="2746" y="24607"/>
                  </a:cubicBezTo>
                  <a:cubicBezTo>
                    <a:pt x="2746" y="24665"/>
                    <a:pt x="2746" y="24708"/>
                    <a:pt x="2746" y="24737"/>
                  </a:cubicBezTo>
                  <a:lnTo>
                    <a:pt x="2746" y="24795"/>
                  </a:lnTo>
                  <a:cubicBezTo>
                    <a:pt x="2746" y="24838"/>
                    <a:pt x="2746" y="24881"/>
                    <a:pt x="2731" y="24939"/>
                  </a:cubicBezTo>
                  <a:cubicBezTo>
                    <a:pt x="2731" y="24954"/>
                    <a:pt x="2731" y="24968"/>
                    <a:pt x="2731" y="24983"/>
                  </a:cubicBezTo>
                  <a:cubicBezTo>
                    <a:pt x="2731" y="25026"/>
                    <a:pt x="2717" y="25084"/>
                    <a:pt x="2717" y="25127"/>
                  </a:cubicBezTo>
                  <a:cubicBezTo>
                    <a:pt x="2717" y="25127"/>
                    <a:pt x="2688" y="25257"/>
                    <a:pt x="2688" y="25286"/>
                  </a:cubicBezTo>
                  <a:cubicBezTo>
                    <a:pt x="2688" y="25286"/>
                    <a:pt x="2674" y="25344"/>
                    <a:pt x="2674" y="25344"/>
                  </a:cubicBezTo>
                  <a:cubicBezTo>
                    <a:pt x="2659" y="25387"/>
                    <a:pt x="2659" y="25431"/>
                    <a:pt x="2645" y="25459"/>
                  </a:cubicBezTo>
                  <a:lnTo>
                    <a:pt x="2630" y="25503"/>
                  </a:lnTo>
                  <a:cubicBezTo>
                    <a:pt x="2601" y="25604"/>
                    <a:pt x="2573" y="25705"/>
                    <a:pt x="2544" y="25806"/>
                  </a:cubicBezTo>
                  <a:cubicBezTo>
                    <a:pt x="2544" y="25806"/>
                    <a:pt x="2500" y="25907"/>
                    <a:pt x="2486" y="25951"/>
                  </a:cubicBezTo>
                  <a:cubicBezTo>
                    <a:pt x="2486" y="25951"/>
                    <a:pt x="2442" y="26052"/>
                    <a:pt x="2428" y="26095"/>
                  </a:cubicBezTo>
                  <a:cubicBezTo>
                    <a:pt x="2327" y="26312"/>
                    <a:pt x="2240" y="26471"/>
                    <a:pt x="2211" y="26514"/>
                  </a:cubicBezTo>
                  <a:cubicBezTo>
                    <a:pt x="1763" y="27107"/>
                    <a:pt x="1648" y="27858"/>
                    <a:pt x="1865" y="28580"/>
                  </a:cubicBezTo>
                  <a:cubicBezTo>
                    <a:pt x="2067" y="29303"/>
                    <a:pt x="2630" y="29866"/>
                    <a:pt x="3338" y="30126"/>
                  </a:cubicBezTo>
                  <a:lnTo>
                    <a:pt x="13019" y="33796"/>
                  </a:lnTo>
                  <a:cubicBezTo>
                    <a:pt x="13293" y="33912"/>
                    <a:pt x="13582" y="33955"/>
                    <a:pt x="13871" y="33955"/>
                  </a:cubicBezTo>
                  <a:cubicBezTo>
                    <a:pt x="13958" y="33955"/>
                    <a:pt x="14045" y="33955"/>
                    <a:pt x="14131" y="33941"/>
                  </a:cubicBezTo>
                  <a:lnTo>
                    <a:pt x="39951" y="31109"/>
                  </a:lnTo>
                  <a:cubicBezTo>
                    <a:pt x="40616" y="31037"/>
                    <a:pt x="41237" y="30675"/>
                    <a:pt x="41627" y="30126"/>
                  </a:cubicBezTo>
                  <a:cubicBezTo>
                    <a:pt x="42335" y="29158"/>
                    <a:pt x="42884" y="28147"/>
                    <a:pt x="43260" y="27135"/>
                  </a:cubicBezTo>
                  <a:cubicBezTo>
                    <a:pt x="43274" y="27092"/>
                    <a:pt x="43289" y="27049"/>
                    <a:pt x="43303" y="27005"/>
                  </a:cubicBezTo>
                  <a:cubicBezTo>
                    <a:pt x="43332" y="26962"/>
                    <a:pt x="43332" y="26919"/>
                    <a:pt x="43347" y="26875"/>
                  </a:cubicBezTo>
                  <a:cubicBezTo>
                    <a:pt x="43404" y="26716"/>
                    <a:pt x="43462" y="26558"/>
                    <a:pt x="43506" y="26384"/>
                  </a:cubicBezTo>
                  <a:cubicBezTo>
                    <a:pt x="43520" y="26341"/>
                    <a:pt x="43534" y="26297"/>
                    <a:pt x="43549" y="26254"/>
                  </a:cubicBezTo>
                  <a:cubicBezTo>
                    <a:pt x="43607" y="26037"/>
                    <a:pt x="43650" y="25821"/>
                    <a:pt x="43693" y="25618"/>
                  </a:cubicBezTo>
                  <a:cubicBezTo>
                    <a:pt x="43693" y="25575"/>
                    <a:pt x="43708" y="25532"/>
                    <a:pt x="43708" y="25488"/>
                  </a:cubicBezTo>
                  <a:cubicBezTo>
                    <a:pt x="43751" y="25315"/>
                    <a:pt x="43766" y="25156"/>
                    <a:pt x="43795" y="24997"/>
                  </a:cubicBezTo>
                  <a:cubicBezTo>
                    <a:pt x="43795" y="24925"/>
                    <a:pt x="43809" y="24867"/>
                    <a:pt x="43809" y="24809"/>
                  </a:cubicBezTo>
                  <a:cubicBezTo>
                    <a:pt x="43823" y="24650"/>
                    <a:pt x="43838" y="24506"/>
                    <a:pt x="43852" y="24332"/>
                  </a:cubicBezTo>
                  <a:cubicBezTo>
                    <a:pt x="43852" y="24289"/>
                    <a:pt x="43852" y="24246"/>
                    <a:pt x="43852" y="24202"/>
                  </a:cubicBezTo>
                  <a:cubicBezTo>
                    <a:pt x="43867" y="24000"/>
                    <a:pt x="43867" y="23798"/>
                    <a:pt x="43867" y="23610"/>
                  </a:cubicBezTo>
                  <a:cubicBezTo>
                    <a:pt x="43867" y="23581"/>
                    <a:pt x="43867" y="23552"/>
                    <a:pt x="43852" y="23523"/>
                  </a:cubicBezTo>
                  <a:cubicBezTo>
                    <a:pt x="43852" y="23364"/>
                    <a:pt x="43838" y="23220"/>
                    <a:pt x="43823" y="23061"/>
                  </a:cubicBezTo>
                  <a:cubicBezTo>
                    <a:pt x="43823" y="23018"/>
                    <a:pt x="43823" y="22960"/>
                    <a:pt x="43809" y="22902"/>
                  </a:cubicBezTo>
                  <a:cubicBezTo>
                    <a:pt x="43795" y="22772"/>
                    <a:pt x="43780" y="22642"/>
                    <a:pt x="43766" y="22526"/>
                  </a:cubicBezTo>
                  <a:cubicBezTo>
                    <a:pt x="43766" y="22526"/>
                    <a:pt x="43751" y="22411"/>
                    <a:pt x="43737" y="22367"/>
                  </a:cubicBezTo>
                  <a:cubicBezTo>
                    <a:pt x="43708" y="22208"/>
                    <a:pt x="43679" y="22064"/>
                    <a:pt x="43650" y="21934"/>
                  </a:cubicBezTo>
                  <a:cubicBezTo>
                    <a:pt x="43650" y="21920"/>
                    <a:pt x="43636" y="21905"/>
                    <a:pt x="43636" y="21891"/>
                  </a:cubicBezTo>
                  <a:cubicBezTo>
                    <a:pt x="43621" y="21818"/>
                    <a:pt x="43607" y="21746"/>
                    <a:pt x="43592" y="21674"/>
                  </a:cubicBezTo>
                  <a:cubicBezTo>
                    <a:pt x="44084" y="21370"/>
                    <a:pt x="44459" y="20908"/>
                    <a:pt x="44618" y="20345"/>
                  </a:cubicBezTo>
                  <a:cubicBezTo>
                    <a:pt x="44835" y="19622"/>
                    <a:pt x="44719" y="18871"/>
                    <a:pt x="44271" y="18264"/>
                  </a:cubicBezTo>
                  <a:cubicBezTo>
                    <a:pt x="44242" y="18221"/>
                    <a:pt x="44156" y="18076"/>
                    <a:pt x="44055" y="17859"/>
                  </a:cubicBezTo>
                  <a:cubicBezTo>
                    <a:pt x="44040" y="17816"/>
                    <a:pt x="44026" y="17773"/>
                    <a:pt x="43997" y="17715"/>
                  </a:cubicBezTo>
                  <a:cubicBezTo>
                    <a:pt x="43982" y="17672"/>
                    <a:pt x="43968" y="17628"/>
                    <a:pt x="43939" y="17570"/>
                  </a:cubicBezTo>
                  <a:cubicBezTo>
                    <a:pt x="43910" y="17469"/>
                    <a:pt x="43881" y="17368"/>
                    <a:pt x="43852" y="17267"/>
                  </a:cubicBezTo>
                  <a:cubicBezTo>
                    <a:pt x="43852" y="17267"/>
                    <a:pt x="43838" y="17238"/>
                    <a:pt x="43838" y="17238"/>
                  </a:cubicBezTo>
                  <a:cubicBezTo>
                    <a:pt x="43823" y="17195"/>
                    <a:pt x="43823" y="17151"/>
                    <a:pt x="43809" y="17094"/>
                  </a:cubicBezTo>
                  <a:lnTo>
                    <a:pt x="43795" y="17050"/>
                  </a:lnTo>
                  <a:cubicBezTo>
                    <a:pt x="43795" y="17007"/>
                    <a:pt x="43780" y="16978"/>
                    <a:pt x="43780" y="16935"/>
                  </a:cubicBezTo>
                  <a:cubicBezTo>
                    <a:pt x="43780" y="16935"/>
                    <a:pt x="43766" y="16891"/>
                    <a:pt x="43766" y="16891"/>
                  </a:cubicBezTo>
                  <a:cubicBezTo>
                    <a:pt x="43766" y="16834"/>
                    <a:pt x="43751" y="16790"/>
                    <a:pt x="43751" y="16747"/>
                  </a:cubicBezTo>
                  <a:lnTo>
                    <a:pt x="43751" y="16704"/>
                  </a:lnTo>
                  <a:cubicBezTo>
                    <a:pt x="43737" y="16660"/>
                    <a:pt x="43737" y="16602"/>
                    <a:pt x="43737" y="16559"/>
                  </a:cubicBezTo>
                  <a:lnTo>
                    <a:pt x="43737" y="16516"/>
                  </a:lnTo>
                  <a:cubicBezTo>
                    <a:pt x="43737" y="16458"/>
                    <a:pt x="43737" y="16415"/>
                    <a:pt x="43737" y="16371"/>
                  </a:cubicBezTo>
                  <a:lnTo>
                    <a:pt x="43737" y="16313"/>
                  </a:lnTo>
                  <a:cubicBezTo>
                    <a:pt x="43737" y="16270"/>
                    <a:pt x="43737" y="16227"/>
                    <a:pt x="43751" y="16183"/>
                  </a:cubicBezTo>
                  <a:lnTo>
                    <a:pt x="43751" y="16140"/>
                  </a:lnTo>
                  <a:cubicBezTo>
                    <a:pt x="43751" y="16097"/>
                    <a:pt x="43766" y="16053"/>
                    <a:pt x="43766" y="16010"/>
                  </a:cubicBezTo>
                  <a:lnTo>
                    <a:pt x="43780" y="15952"/>
                  </a:lnTo>
                  <a:cubicBezTo>
                    <a:pt x="43780" y="15894"/>
                    <a:pt x="43795" y="15851"/>
                    <a:pt x="43795" y="15822"/>
                  </a:cubicBezTo>
                  <a:cubicBezTo>
                    <a:pt x="43809" y="15793"/>
                    <a:pt x="43809" y="15779"/>
                    <a:pt x="43823" y="15764"/>
                  </a:cubicBezTo>
                  <a:cubicBezTo>
                    <a:pt x="43823" y="15707"/>
                    <a:pt x="43838" y="15663"/>
                    <a:pt x="43852" y="15620"/>
                  </a:cubicBezTo>
                  <a:lnTo>
                    <a:pt x="43881" y="15548"/>
                  </a:lnTo>
                  <a:cubicBezTo>
                    <a:pt x="43896" y="15504"/>
                    <a:pt x="43910" y="15461"/>
                    <a:pt x="43925" y="15418"/>
                  </a:cubicBezTo>
                  <a:lnTo>
                    <a:pt x="43953" y="15360"/>
                  </a:lnTo>
                  <a:cubicBezTo>
                    <a:pt x="43968" y="15316"/>
                    <a:pt x="43997" y="15273"/>
                    <a:pt x="44011" y="15230"/>
                  </a:cubicBezTo>
                  <a:cubicBezTo>
                    <a:pt x="44026" y="15215"/>
                    <a:pt x="44055" y="15157"/>
                    <a:pt x="44055" y="15157"/>
                  </a:cubicBezTo>
                  <a:cubicBezTo>
                    <a:pt x="44084" y="15085"/>
                    <a:pt x="44127" y="15013"/>
                    <a:pt x="44170" y="14955"/>
                  </a:cubicBezTo>
                  <a:cubicBezTo>
                    <a:pt x="44286" y="14753"/>
                    <a:pt x="44445" y="14551"/>
                    <a:pt x="44618" y="14363"/>
                  </a:cubicBezTo>
                  <a:cubicBezTo>
                    <a:pt x="45239" y="13698"/>
                    <a:pt x="45413" y="12730"/>
                    <a:pt x="45095" y="11878"/>
                  </a:cubicBezTo>
                  <a:cubicBezTo>
                    <a:pt x="44777" y="11025"/>
                    <a:pt x="43997" y="10433"/>
                    <a:pt x="43087" y="10346"/>
                  </a:cubicBezTo>
                  <a:lnTo>
                    <a:pt x="42581" y="10288"/>
                  </a:lnTo>
                  <a:cubicBezTo>
                    <a:pt x="42595" y="10230"/>
                    <a:pt x="42595" y="10187"/>
                    <a:pt x="42610" y="10144"/>
                  </a:cubicBezTo>
                  <a:cubicBezTo>
                    <a:pt x="42624" y="10100"/>
                    <a:pt x="42624" y="10057"/>
                    <a:pt x="42639" y="10014"/>
                  </a:cubicBezTo>
                  <a:cubicBezTo>
                    <a:pt x="42668" y="9840"/>
                    <a:pt x="42696" y="9681"/>
                    <a:pt x="42711" y="9508"/>
                  </a:cubicBezTo>
                  <a:cubicBezTo>
                    <a:pt x="42725" y="9450"/>
                    <a:pt x="42725" y="9392"/>
                    <a:pt x="42740" y="9335"/>
                  </a:cubicBezTo>
                  <a:cubicBezTo>
                    <a:pt x="42754" y="9176"/>
                    <a:pt x="42769" y="9017"/>
                    <a:pt x="42769" y="8858"/>
                  </a:cubicBezTo>
                  <a:cubicBezTo>
                    <a:pt x="42783" y="8814"/>
                    <a:pt x="42783" y="8771"/>
                    <a:pt x="42783" y="8728"/>
                  </a:cubicBezTo>
                  <a:cubicBezTo>
                    <a:pt x="42798" y="8526"/>
                    <a:pt x="42798" y="8323"/>
                    <a:pt x="42783" y="8150"/>
                  </a:cubicBezTo>
                  <a:cubicBezTo>
                    <a:pt x="42783" y="8107"/>
                    <a:pt x="42783" y="8078"/>
                    <a:pt x="42783" y="8049"/>
                  </a:cubicBezTo>
                  <a:cubicBezTo>
                    <a:pt x="42783" y="7890"/>
                    <a:pt x="42769" y="7745"/>
                    <a:pt x="42754" y="7601"/>
                  </a:cubicBezTo>
                  <a:cubicBezTo>
                    <a:pt x="42754" y="7543"/>
                    <a:pt x="42740" y="7485"/>
                    <a:pt x="42740" y="7427"/>
                  </a:cubicBezTo>
                  <a:cubicBezTo>
                    <a:pt x="42725" y="7297"/>
                    <a:pt x="42711" y="7182"/>
                    <a:pt x="42696" y="7052"/>
                  </a:cubicBezTo>
                  <a:cubicBezTo>
                    <a:pt x="42696" y="7052"/>
                    <a:pt x="42668" y="6936"/>
                    <a:pt x="42668" y="6893"/>
                  </a:cubicBezTo>
                  <a:cubicBezTo>
                    <a:pt x="42639" y="6748"/>
                    <a:pt x="42610" y="6604"/>
                    <a:pt x="42581" y="6459"/>
                  </a:cubicBezTo>
                  <a:cubicBezTo>
                    <a:pt x="42581" y="6445"/>
                    <a:pt x="42566" y="6416"/>
                    <a:pt x="42566" y="6416"/>
                  </a:cubicBezTo>
                  <a:cubicBezTo>
                    <a:pt x="42133" y="4538"/>
                    <a:pt x="41194" y="3310"/>
                    <a:pt x="40919" y="2963"/>
                  </a:cubicBezTo>
                  <a:cubicBezTo>
                    <a:pt x="40919" y="2963"/>
                    <a:pt x="40847" y="2891"/>
                    <a:pt x="40833" y="2876"/>
                  </a:cubicBezTo>
                  <a:cubicBezTo>
                    <a:pt x="40486" y="2486"/>
                    <a:pt x="40023" y="2226"/>
                    <a:pt x="39518" y="2125"/>
                  </a:cubicBezTo>
                  <a:lnTo>
                    <a:pt x="28985" y="44"/>
                  </a:lnTo>
                  <a:cubicBezTo>
                    <a:pt x="28826" y="15"/>
                    <a:pt x="28681" y="1"/>
                    <a:pt x="28522"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2566675" y="4145400"/>
              <a:ext cx="994100" cy="332350"/>
            </a:xfrm>
            <a:custGeom>
              <a:avLst/>
              <a:gdLst/>
              <a:ahLst/>
              <a:cxnLst/>
              <a:rect l="l" t="t" r="r" b="b"/>
              <a:pathLst>
                <a:path w="39764" h="13294" extrusionOk="0">
                  <a:moveTo>
                    <a:pt x="25936" y="1"/>
                  </a:moveTo>
                  <a:lnTo>
                    <a:pt x="1" y="2717"/>
                  </a:lnTo>
                  <a:cubicBezTo>
                    <a:pt x="3064" y="6055"/>
                    <a:pt x="550" y="9624"/>
                    <a:pt x="550" y="9624"/>
                  </a:cubicBezTo>
                  <a:lnTo>
                    <a:pt x="10230" y="13294"/>
                  </a:lnTo>
                  <a:lnTo>
                    <a:pt x="36036" y="10462"/>
                  </a:lnTo>
                  <a:cubicBezTo>
                    <a:pt x="39763" y="5318"/>
                    <a:pt x="36469" y="1735"/>
                    <a:pt x="36469" y="1735"/>
                  </a:cubicBezTo>
                  <a:lnTo>
                    <a:pt x="25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a:off x="2566675" y="4145400"/>
              <a:ext cx="994100" cy="332350"/>
            </a:xfrm>
            <a:custGeom>
              <a:avLst/>
              <a:gdLst/>
              <a:ahLst/>
              <a:cxnLst/>
              <a:rect l="l" t="t" r="r" b="b"/>
              <a:pathLst>
                <a:path w="39764" h="13294" extrusionOk="0">
                  <a:moveTo>
                    <a:pt x="25936" y="1"/>
                  </a:moveTo>
                  <a:lnTo>
                    <a:pt x="12788" y="1374"/>
                  </a:lnTo>
                  <a:lnTo>
                    <a:pt x="1" y="2717"/>
                  </a:lnTo>
                  <a:cubicBezTo>
                    <a:pt x="44" y="2775"/>
                    <a:pt x="87" y="2818"/>
                    <a:pt x="145" y="2876"/>
                  </a:cubicBezTo>
                  <a:lnTo>
                    <a:pt x="9465" y="4697"/>
                  </a:lnTo>
                  <a:cubicBezTo>
                    <a:pt x="9465" y="4697"/>
                    <a:pt x="15475" y="7688"/>
                    <a:pt x="10230" y="13294"/>
                  </a:cubicBezTo>
                  <a:lnTo>
                    <a:pt x="36036" y="10462"/>
                  </a:lnTo>
                  <a:cubicBezTo>
                    <a:pt x="39763" y="5318"/>
                    <a:pt x="36469" y="1735"/>
                    <a:pt x="36469" y="1735"/>
                  </a:cubicBezTo>
                  <a:lnTo>
                    <a:pt x="259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2566675" y="4145400"/>
              <a:ext cx="913550" cy="119600"/>
            </a:xfrm>
            <a:custGeom>
              <a:avLst/>
              <a:gdLst/>
              <a:ahLst/>
              <a:cxnLst/>
              <a:rect l="l" t="t" r="r" b="b"/>
              <a:pathLst>
                <a:path w="36542" h="4784" extrusionOk="0">
                  <a:moveTo>
                    <a:pt x="25936" y="1"/>
                  </a:moveTo>
                  <a:lnTo>
                    <a:pt x="12788" y="1374"/>
                  </a:lnTo>
                  <a:lnTo>
                    <a:pt x="1" y="2717"/>
                  </a:lnTo>
                  <a:cubicBezTo>
                    <a:pt x="44" y="2775"/>
                    <a:pt x="87" y="2818"/>
                    <a:pt x="145" y="2876"/>
                  </a:cubicBezTo>
                  <a:lnTo>
                    <a:pt x="9465" y="4697"/>
                  </a:lnTo>
                  <a:cubicBezTo>
                    <a:pt x="9465" y="4697"/>
                    <a:pt x="9522" y="4726"/>
                    <a:pt x="9609" y="4784"/>
                  </a:cubicBezTo>
                  <a:lnTo>
                    <a:pt x="36541" y="1822"/>
                  </a:lnTo>
                  <a:cubicBezTo>
                    <a:pt x="36498" y="1764"/>
                    <a:pt x="36469" y="1735"/>
                    <a:pt x="36469" y="1735"/>
                  </a:cubicBezTo>
                  <a:lnTo>
                    <a:pt x="25936"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a:off x="2566675" y="4188750"/>
              <a:ext cx="913550" cy="76250"/>
            </a:xfrm>
            <a:custGeom>
              <a:avLst/>
              <a:gdLst/>
              <a:ahLst/>
              <a:cxnLst/>
              <a:rect l="l" t="t" r="r" b="b"/>
              <a:pathLst>
                <a:path w="36542" h="3050" extrusionOk="0">
                  <a:moveTo>
                    <a:pt x="36469" y="1"/>
                  </a:moveTo>
                  <a:lnTo>
                    <a:pt x="1" y="983"/>
                  </a:lnTo>
                  <a:cubicBezTo>
                    <a:pt x="44" y="1041"/>
                    <a:pt x="87" y="1084"/>
                    <a:pt x="145" y="1142"/>
                  </a:cubicBezTo>
                  <a:lnTo>
                    <a:pt x="9465" y="2963"/>
                  </a:lnTo>
                  <a:cubicBezTo>
                    <a:pt x="9465" y="2963"/>
                    <a:pt x="9522" y="2992"/>
                    <a:pt x="9609" y="3050"/>
                  </a:cubicBezTo>
                  <a:lnTo>
                    <a:pt x="36541" y="88"/>
                  </a:lnTo>
                  <a:cubicBezTo>
                    <a:pt x="36498" y="30"/>
                    <a:pt x="36469" y="1"/>
                    <a:pt x="36469"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a:off x="2863600" y="4249800"/>
              <a:ext cx="651300" cy="163650"/>
            </a:xfrm>
            <a:custGeom>
              <a:avLst/>
              <a:gdLst/>
              <a:ahLst/>
              <a:cxnLst/>
              <a:rect l="l" t="t" r="r" b="b"/>
              <a:pathLst>
                <a:path w="26052" h="6546" extrusionOk="0">
                  <a:moveTo>
                    <a:pt x="25777" y="1"/>
                  </a:moveTo>
                  <a:lnTo>
                    <a:pt x="1" y="2818"/>
                  </a:lnTo>
                  <a:cubicBezTo>
                    <a:pt x="521" y="3772"/>
                    <a:pt x="752" y="5029"/>
                    <a:pt x="102" y="6546"/>
                  </a:cubicBezTo>
                  <a:lnTo>
                    <a:pt x="25517" y="3772"/>
                  </a:lnTo>
                  <a:cubicBezTo>
                    <a:pt x="26051" y="2284"/>
                    <a:pt x="26008" y="998"/>
                    <a:pt x="25777"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2584750" y="4236800"/>
              <a:ext cx="268400" cy="209525"/>
            </a:xfrm>
            <a:custGeom>
              <a:avLst/>
              <a:gdLst/>
              <a:ahLst/>
              <a:cxnLst/>
              <a:rect l="l" t="t" r="r" b="b"/>
              <a:pathLst>
                <a:path w="10736" h="8381" extrusionOk="0">
                  <a:moveTo>
                    <a:pt x="0" y="1"/>
                  </a:moveTo>
                  <a:lnTo>
                    <a:pt x="0" y="1"/>
                  </a:lnTo>
                  <a:cubicBezTo>
                    <a:pt x="1286" y="2067"/>
                    <a:pt x="737" y="4089"/>
                    <a:pt x="260" y="5159"/>
                  </a:cubicBezTo>
                  <a:lnTo>
                    <a:pt x="8958" y="8381"/>
                  </a:lnTo>
                  <a:cubicBezTo>
                    <a:pt x="8958" y="8381"/>
                    <a:pt x="9897" y="8207"/>
                    <a:pt x="10316" y="5794"/>
                  </a:cubicBezTo>
                  <a:cubicBezTo>
                    <a:pt x="10736" y="3382"/>
                    <a:pt x="8742" y="2226"/>
                    <a:pt x="8742" y="2226"/>
                  </a:cubicBezTo>
                  <a:cubicBezTo>
                    <a:pt x="8742" y="2226"/>
                    <a:pt x="2139" y="60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2584750" y="4236800"/>
              <a:ext cx="268400" cy="204125"/>
            </a:xfrm>
            <a:custGeom>
              <a:avLst/>
              <a:gdLst/>
              <a:ahLst/>
              <a:cxnLst/>
              <a:rect l="l" t="t" r="r" b="b"/>
              <a:pathLst>
                <a:path w="10736" h="8165" extrusionOk="0">
                  <a:moveTo>
                    <a:pt x="0" y="1"/>
                  </a:moveTo>
                  <a:lnTo>
                    <a:pt x="0" y="1"/>
                  </a:lnTo>
                  <a:cubicBezTo>
                    <a:pt x="159" y="261"/>
                    <a:pt x="289" y="521"/>
                    <a:pt x="405" y="781"/>
                  </a:cubicBezTo>
                  <a:lnTo>
                    <a:pt x="8698" y="3020"/>
                  </a:lnTo>
                  <a:cubicBezTo>
                    <a:pt x="8698" y="3020"/>
                    <a:pt x="10403" y="5939"/>
                    <a:pt x="9320" y="8164"/>
                  </a:cubicBezTo>
                  <a:cubicBezTo>
                    <a:pt x="9637" y="7875"/>
                    <a:pt x="10071" y="7239"/>
                    <a:pt x="10316" y="5794"/>
                  </a:cubicBezTo>
                  <a:cubicBezTo>
                    <a:pt x="10736" y="3382"/>
                    <a:pt x="8742" y="2226"/>
                    <a:pt x="8742" y="2226"/>
                  </a:cubicBezTo>
                  <a:cubicBezTo>
                    <a:pt x="8742" y="2226"/>
                    <a:pt x="2139" y="607"/>
                    <a:pt x="0"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a:off x="2597375" y="4263175"/>
              <a:ext cx="169800" cy="44875"/>
            </a:xfrm>
            <a:custGeom>
              <a:avLst/>
              <a:gdLst/>
              <a:ahLst/>
              <a:cxnLst/>
              <a:rect l="l" t="t" r="r" b="b"/>
              <a:pathLst>
                <a:path w="6792" h="1795" extrusionOk="0">
                  <a:moveTo>
                    <a:pt x="1" y="0"/>
                  </a:moveTo>
                  <a:cubicBezTo>
                    <a:pt x="30" y="58"/>
                    <a:pt x="44" y="130"/>
                    <a:pt x="73" y="203"/>
                  </a:cubicBezTo>
                  <a:cubicBezTo>
                    <a:pt x="218" y="246"/>
                    <a:pt x="362" y="289"/>
                    <a:pt x="507" y="333"/>
                  </a:cubicBezTo>
                  <a:cubicBezTo>
                    <a:pt x="1547" y="622"/>
                    <a:pt x="2573" y="925"/>
                    <a:pt x="2573" y="925"/>
                  </a:cubicBezTo>
                  <a:cubicBezTo>
                    <a:pt x="2573" y="925"/>
                    <a:pt x="3627" y="1156"/>
                    <a:pt x="4668" y="1387"/>
                  </a:cubicBezTo>
                  <a:cubicBezTo>
                    <a:pt x="5202" y="1503"/>
                    <a:pt x="5723" y="1604"/>
                    <a:pt x="6127" y="1691"/>
                  </a:cubicBezTo>
                  <a:cubicBezTo>
                    <a:pt x="6467" y="1754"/>
                    <a:pt x="6708" y="1795"/>
                    <a:pt x="6765" y="1795"/>
                  </a:cubicBezTo>
                  <a:cubicBezTo>
                    <a:pt x="6773" y="1795"/>
                    <a:pt x="6777" y="1794"/>
                    <a:pt x="6777" y="1792"/>
                  </a:cubicBezTo>
                  <a:cubicBezTo>
                    <a:pt x="6792" y="1763"/>
                    <a:pt x="6532" y="1691"/>
                    <a:pt x="6142" y="1575"/>
                  </a:cubicBezTo>
                  <a:cubicBezTo>
                    <a:pt x="5751" y="1460"/>
                    <a:pt x="5231" y="1315"/>
                    <a:pt x="4711" y="1185"/>
                  </a:cubicBezTo>
                  <a:cubicBezTo>
                    <a:pt x="3671" y="911"/>
                    <a:pt x="2631" y="636"/>
                    <a:pt x="2631" y="636"/>
                  </a:cubicBezTo>
                  <a:cubicBezTo>
                    <a:pt x="2631" y="636"/>
                    <a:pt x="1590" y="376"/>
                    <a:pt x="550" y="130"/>
                  </a:cubicBezTo>
                  <a:cubicBezTo>
                    <a:pt x="362" y="87"/>
                    <a:pt x="174" y="4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2711525" y="4317200"/>
              <a:ext cx="132600" cy="51825"/>
            </a:xfrm>
            <a:custGeom>
              <a:avLst/>
              <a:gdLst/>
              <a:ahLst/>
              <a:cxnLst/>
              <a:rect l="l" t="t" r="r" b="b"/>
              <a:pathLst>
                <a:path w="5304" h="2073" extrusionOk="0">
                  <a:moveTo>
                    <a:pt x="29" y="0"/>
                  </a:moveTo>
                  <a:cubicBezTo>
                    <a:pt x="20" y="0"/>
                    <a:pt x="15" y="2"/>
                    <a:pt x="15" y="7"/>
                  </a:cubicBezTo>
                  <a:cubicBezTo>
                    <a:pt x="1" y="21"/>
                    <a:pt x="203" y="122"/>
                    <a:pt x="506" y="267"/>
                  </a:cubicBezTo>
                  <a:cubicBezTo>
                    <a:pt x="810" y="426"/>
                    <a:pt x="1214" y="613"/>
                    <a:pt x="1619" y="787"/>
                  </a:cubicBezTo>
                  <a:cubicBezTo>
                    <a:pt x="2442" y="1162"/>
                    <a:pt x="3266" y="1480"/>
                    <a:pt x="3266" y="1480"/>
                  </a:cubicBezTo>
                  <a:cubicBezTo>
                    <a:pt x="3266" y="1480"/>
                    <a:pt x="3483" y="1553"/>
                    <a:pt x="3801" y="1654"/>
                  </a:cubicBezTo>
                  <a:cubicBezTo>
                    <a:pt x="4104" y="1755"/>
                    <a:pt x="4538" y="1870"/>
                    <a:pt x="4957" y="1986"/>
                  </a:cubicBezTo>
                  <a:cubicBezTo>
                    <a:pt x="5072" y="2015"/>
                    <a:pt x="5188" y="2044"/>
                    <a:pt x="5303" y="2073"/>
                  </a:cubicBezTo>
                  <a:cubicBezTo>
                    <a:pt x="5303" y="2000"/>
                    <a:pt x="5303" y="1943"/>
                    <a:pt x="5303" y="1885"/>
                  </a:cubicBezTo>
                  <a:cubicBezTo>
                    <a:pt x="5202" y="1856"/>
                    <a:pt x="5101" y="1827"/>
                    <a:pt x="5000" y="1784"/>
                  </a:cubicBezTo>
                  <a:cubicBezTo>
                    <a:pt x="4581" y="1654"/>
                    <a:pt x="4162" y="1509"/>
                    <a:pt x="3858" y="1394"/>
                  </a:cubicBezTo>
                  <a:cubicBezTo>
                    <a:pt x="3555" y="1278"/>
                    <a:pt x="3338" y="1206"/>
                    <a:pt x="3338" y="1206"/>
                  </a:cubicBezTo>
                  <a:cubicBezTo>
                    <a:pt x="3338" y="1206"/>
                    <a:pt x="2515" y="917"/>
                    <a:pt x="1677" y="599"/>
                  </a:cubicBezTo>
                  <a:cubicBezTo>
                    <a:pt x="1272" y="440"/>
                    <a:pt x="853" y="281"/>
                    <a:pt x="535" y="166"/>
                  </a:cubicBezTo>
                  <a:cubicBezTo>
                    <a:pt x="277" y="67"/>
                    <a:pt x="82" y="0"/>
                    <a:pt x="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4"/>
            <p:cNvSpPr/>
            <p:nvPr/>
          </p:nvSpPr>
          <p:spPr>
            <a:xfrm>
              <a:off x="2604600" y="4301825"/>
              <a:ext cx="169450" cy="57975"/>
            </a:xfrm>
            <a:custGeom>
              <a:avLst/>
              <a:gdLst/>
              <a:ahLst/>
              <a:cxnLst/>
              <a:rect l="l" t="t" r="r" b="b"/>
              <a:pathLst>
                <a:path w="6778" h="2319" extrusionOk="0">
                  <a:moveTo>
                    <a:pt x="1" y="0"/>
                  </a:moveTo>
                  <a:cubicBezTo>
                    <a:pt x="1" y="58"/>
                    <a:pt x="1" y="130"/>
                    <a:pt x="1" y="203"/>
                  </a:cubicBezTo>
                  <a:cubicBezTo>
                    <a:pt x="73" y="231"/>
                    <a:pt x="160" y="275"/>
                    <a:pt x="232" y="304"/>
                  </a:cubicBezTo>
                  <a:cubicBezTo>
                    <a:pt x="1301" y="708"/>
                    <a:pt x="2370" y="1113"/>
                    <a:pt x="2370" y="1113"/>
                  </a:cubicBezTo>
                  <a:cubicBezTo>
                    <a:pt x="2370" y="1113"/>
                    <a:pt x="3469" y="1445"/>
                    <a:pt x="4567" y="1777"/>
                  </a:cubicBezTo>
                  <a:cubicBezTo>
                    <a:pt x="5116" y="1922"/>
                    <a:pt x="5665" y="2066"/>
                    <a:pt x="6069" y="2168"/>
                  </a:cubicBezTo>
                  <a:cubicBezTo>
                    <a:pt x="6425" y="2253"/>
                    <a:pt x="6677" y="2318"/>
                    <a:pt x="6753" y="2318"/>
                  </a:cubicBezTo>
                  <a:cubicBezTo>
                    <a:pt x="6767" y="2318"/>
                    <a:pt x="6775" y="2316"/>
                    <a:pt x="6777" y="2312"/>
                  </a:cubicBezTo>
                  <a:cubicBezTo>
                    <a:pt x="6777" y="2298"/>
                    <a:pt x="6503" y="2196"/>
                    <a:pt x="6098" y="2052"/>
                  </a:cubicBezTo>
                  <a:cubicBezTo>
                    <a:pt x="5694" y="1922"/>
                    <a:pt x="5145" y="1749"/>
                    <a:pt x="4610" y="1575"/>
                  </a:cubicBezTo>
                  <a:cubicBezTo>
                    <a:pt x="3526" y="1200"/>
                    <a:pt x="2443" y="838"/>
                    <a:pt x="2443" y="838"/>
                  </a:cubicBezTo>
                  <a:cubicBezTo>
                    <a:pt x="2443" y="838"/>
                    <a:pt x="1359" y="477"/>
                    <a:pt x="290" y="101"/>
                  </a:cubicBezTo>
                  <a:cubicBezTo>
                    <a:pt x="189" y="73"/>
                    <a:pt x="102" y="2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4"/>
            <p:cNvSpPr/>
            <p:nvPr/>
          </p:nvSpPr>
          <p:spPr>
            <a:xfrm>
              <a:off x="2653375" y="4356300"/>
              <a:ext cx="138000" cy="44400"/>
            </a:xfrm>
            <a:custGeom>
              <a:avLst/>
              <a:gdLst/>
              <a:ahLst/>
              <a:cxnLst/>
              <a:rect l="l" t="t" r="r" b="b"/>
              <a:pathLst>
                <a:path w="5520" h="1776" extrusionOk="0">
                  <a:moveTo>
                    <a:pt x="13" y="0"/>
                  </a:moveTo>
                  <a:cubicBezTo>
                    <a:pt x="6" y="0"/>
                    <a:pt x="1" y="1"/>
                    <a:pt x="0" y="3"/>
                  </a:cubicBezTo>
                  <a:cubicBezTo>
                    <a:pt x="0" y="46"/>
                    <a:pt x="679" y="306"/>
                    <a:pt x="1344" y="581"/>
                  </a:cubicBezTo>
                  <a:cubicBezTo>
                    <a:pt x="2023" y="856"/>
                    <a:pt x="2702" y="1116"/>
                    <a:pt x="2702" y="1116"/>
                  </a:cubicBezTo>
                  <a:cubicBezTo>
                    <a:pt x="2702" y="1116"/>
                    <a:pt x="3396" y="1347"/>
                    <a:pt x="4089" y="1535"/>
                  </a:cubicBezTo>
                  <a:cubicBezTo>
                    <a:pt x="4687" y="1681"/>
                    <a:pt x="5284" y="1776"/>
                    <a:pt x="5456" y="1776"/>
                  </a:cubicBezTo>
                  <a:cubicBezTo>
                    <a:pt x="5488" y="1776"/>
                    <a:pt x="5505" y="1773"/>
                    <a:pt x="5505" y="1766"/>
                  </a:cubicBezTo>
                  <a:cubicBezTo>
                    <a:pt x="5520" y="1722"/>
                    <a:pt x="4812" y="1563"/>
                    <a:pt x="4133" y="1332"/>
                  </a:cubicBezTo>
                  <a:cubicBezTo>
                    <a:pt x="3454" y="1101"/>
                    <a:pt x="2775" y="841"/>
                    <a:pt x="2775" y="841"/>
                  </a:cubicBezTo>
                  <a:cubicBezTo>
                    <a:pt x="2775" y="841"/>
                    <a:pt x="2095" y="610"/>
                    <a:pt x="1402" y="379"/>
                  </a:cubicBezTo>
                  <a:cubicBezTo>
                    <a:pt x="756" y="177"/>
                    <a:pt x="110" y="0"/>
                    <a:pt x="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a:off x="3335000" y="4202475"/>
              <a:ext cx="82375" cy="218925"/>
            </a:xfrm>
            <a:custGeom>
              <a:avLst/>
              <a:gdLst/>
              <a:ahLst/>
              <a:cxnLst/>
              <a:rect l="l" t="t" r="r" b="b"/>
              <a:pathLst>
                <a:path w="3295" h="8757" extrusionOk="0">
                  <a:moveTo>
                    <a:pt x="1589" y="1"/>
                  </a:moveTo>
                  <a:lnTo>
                    <a:pt x="1040" y="73"/>
                  </a:lnTo>
                  <a:cubicBezTo>
                    <a:pt x="1243" y="420"/>
                    <a:pt x="3179" y="4263"/>
                    <a:pt x="0" y="8757"/>
                  </a:cubicBezTo>
                  <a:lnTo>
                    <a:pt x="694" y="8685"/>
                  </a:lnTo>
                  <a:cubicBezTo>
                    <a:pt x="3294" y="4624"/>
                    <a:pt x="2037" y="1027"/>
                    <a:pt x="1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3377975" y="4197800"/>
              <a:ext cx="82375" cy="218900"/>
            </a:xfrm>
            <a:custGeom>
              <a:avLst/>
              <a:gdLst/>
              <a:ahLst/>
              <a:cxnLst/>
              <a:rect l="l" t="t" r="r" b="b"/>
              <a:pathLst>
                <a:path w="3295" h="8756" extrusionOk="0">
                  <a:moveTo>
                    <a:pt x="1590" y="0"/>
                  </a:moveTo>
                  <a:lnTo>
                    <a:pt x="1041" y="72"/>
                  </a:lnTo>
                  <a:cubicBezTo>
                    <a:pt x="1243" y="419"/>
                    <a:pt x="3179" y="4262"/>
                    <a:pt x="0" y="8756"/>
                  </a:cubicBezTo>
                  <a:lnTo>
                    <a:pt x="694" y="8684"/>
                  </a:lnTo>
                  <a:cubicBezTo>
                    <a:pt x="3295" y="4624"/>
                    <a:pt x="2038" y="1026"/>
                    <a:pt x="15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2933325" y="4246550"/>
              <a:ext cx="82375" cy="218925"/>
            </a:xfrm>
            <a:custGeom>
              <a:avLst/>
              <a:gdLst/>
              <a:ahLst/>
              <a:cxnLst/>
              <a:rect l="l" t="t" r="r" b="b"/>
              <a:pathLst>
                <a:path w="3295" h="8757" extrusionOk="0">
                  <a:moveTo>
                    <a:pt x="1589" y="1"/>
                  </a:moveTo>
                  <a:lnTo>
                    <a:pt x="1055" y="58"/>
                  </a:lnTo>
                  <a:cubicBezTo>
                    <a:pt x="1243" y="420"/>
                    <a:pt x="3179" y="4263"/>
                    <a:pt x="0" y="8757"/>
                  </a:cubicBezTo>
                  <a:lnTo>
                    <a:pt x="694" y="8684"/>
                  </a:lnTo>
                  <a:cubicBezTo>
                    <a:pt x="3294" y="4624"/>
                    <a:pt x="2037" y="1026"/>
                    <a:pt x="1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2890325" y="4251250"/>
              <a:ext cx="82400" cy="218925"/>
            </a:xfrm>
            <a:custGeom>
              <a:avLst/>
              <a:gdLst/>
              <a:ahLst/>
              <a:cxnLst/>
              <a:rect l="l" t="t" r="r" b="b"/>
              <a:pathLst>
                <a:path w="3296" h="8757" extrusionOk="0">
                  <a:moveTo>
                    <a:pt x="1590" y="0"/>
                  </a:moveTo>
                  <a:lnTo>
                    <a:pt x="1055" y="73"/>
                  </a:lnTo>
                  <a:cubicBezTo>
                    <a:pt x="1243" y="419"/>
                    <a:pt x="3179" y="4263"/>
                    <a:pt x="1" y="8756"/>
                  </a:cubicBezTo>
                  <a:lnTo>
                    <a:pt x="694" y="8684"/>
                  </a:lnTo>
                  <a:cubicBezTo>
                    <a:pt x="3295" y="4624"/>
                    <a:pt x="2052" y="1026"/>
                    <a:pt x="15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2552600" y="3939525"/>
              <a:ext cx="994075" cy="331975"/>
            </a:xfrm>
            <a:custGeom>
              <a:avLst/>
              <a:gdLst/>
              <a:ahLst/>
              <a:cxnLst/>
              <a:rect l="l" t="t" r="r" b="b"/>
              <a:pathLst>
                <a:path w="39763" h="13279" extrusionOk="0">
                  <a:moveTo>
                    <a:pt x="13828" y="0"/>
                  </a:moveTo>
                  <a:lnTo>
                    <a:pt x="3295" y="1734"/>
                  </a:lnTo>
                  <a:cubicBezTo>
                    <a:pt x="3295" y="1734"/>
                    <a:pt x="0" y="5317"/>
                    <a:pt x="3728" y="10447"/>
                  </a:cubicBezTo>
                  <a:lnTo>
                    <a:pt x="29533" y="13279"/>
                  </a:lnTo>
                  <a:lnTo>
                    <a:pt x="39214" y="9609"/>
                  </a:lnTo>
                  <a:cubicBezTo>
                    <a:pt x="39214" y="9609"/>
                    <a:pt x="36700" y="6054"/>
                    <a:pt x="39763" y="2702"/>
                  </a:cubicBezTo>
                  <a:lnTo>
                    <a:pt x="13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a:off x="2552600" y="3939525"/>
              <a:ext cx="994075" cy="331975"/>
            </a:xfrm>
            <a:custGeom>
              <a:avLst/>
              <a:gdLst/>
              <a:ahLst/>
              <a:cxnLst/>
              <a:rect l="l" t="t" r="r" b="b"/>
              <a:pathLst>
                <a:path w="39763" h="13279" extrusionOk="0">
                  <a:moveTo>
                    <a:pt x="13828" y="0"/>
                  </a:moveTo>
                  <a:lnTo>
                    <a:pt x="3295" y="1734"/>
                  </a:lnTo>
                  <a:cubicBezTo>
                    <a:pt x="3295" y="1734"/>
                    <a:pt x="0" y="5317"/>
                    <a:pt x="3728" y="10447"/>
                  </a:cubicBezTo>
                  <a:lnTo>
                    <a:pt x="29533" y="13279"/>
                  </a:lnTo>
                  <a:cubicBezTo>
                    <a:pt x="24288" y="7687"/>
                    <a:pt x="30299" y="4696"/>
                    <a:pt x="30299" y="4696"/>
                  </a:cubicBezTo>
                  <a:lnTo>
                    <a:pt x="39618" y="2875"/>
                  </a:lnTo>
                  <a:cubicBezTo>
                    <a:pt x="39676" y="2818"/>
                    <a:pt x="39720" y="2760"/>
                    <a:pt x="39763" y="2702"/>
                  </a:cubicBezTo>
                  <a:lnTo>
                    <a:pt x="26976" y="1373"/>
                  </a:lnTo>
                  <a:lnTo>
                    <a:pt x="13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4"/>
            <p:cNvSpPr/>
            <p:nvPr/>
          </p:nvSpPr>
          <p:spPr>
            <a:xfrm>
              <a:off x="2633150" y="3939525"/>
              <a:ext cx="913525" cy="119225"/>
            </a:xfrm>
            <a:custGeom>
              <a:avLst/>
              <a:gdLst/>
              <a:ahLst/>
              <a:cxnLst/>
              <a:rect l="l" t="t" r="r" b="b"/>
              <a:pathLst>
                <a:path w="36541" h="4769" extrusionOk="0">
                  <a:moveTo>
                    <a:pt x="10606" y="0"/>
                  </a:moveTo>
                  <a:lnTo>
                    <a:pt x="73" y="1734"/>
                  </a:lnTo>
                  <a:cubicBezTo>
                    <a:pt x="73" y="1734"/>
                    <a:pt x="44" y="1763"/>
                    <a:pt x="0" y="1821"/>
                  </a:cubicBezTo>
                  <a:lnTo>
                    <a:pt x="26933" y="4768"/>
                  </a:lnTo>
                  <a:cubicBezTo>
                    <a:pt x="27019" y="4725"/>
                    <a:pt x="27077" y="4696"/>
                    <a:pt x="27077" y="4696"/>
                  </a:cubicBezTo>
                  <a:lnTo>
                    <a:pt x="36396" y="2875"/>
                  </a:lnTo>
                  <a:cubicBezTo>
                    <a:pt x="36454" y="2818"/>
                    <a:pt x="36498" y="2760"/>
                    <a:pt x="36541" y="2702"/>
                  </a:cubicBezTo>
                  <a:lnTo>
                    <a:pt x="23754" y="1373"/>
                  </a:lnTo>
                  <a:lnTo>
                    <a:pt x="10606"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4"/>
            <p:cNvSpPr/>
            <p:nvPr/>
          </p:nvSpPr>
          <p:spPr>
            <a:xfrm>
              <a:off x="2633150" y="3982875"/>
              <a:ext cx="913525" cy="75875"/>
            </a:xfrm>
            <a:custGeom>
              <a:avLst/>
              <a:gdLst/>
              <a:ahLst/>
              <a:cxnLst/>
              <a:rect l="l" t="t" r="r" b="b"/>
              <a:pathLst>
                <a:path w="36541" h="3035" extrusionOk="0">
                  <a:moveTo>
                    <a:pt x="73" y="0"/>
                  </a:moveTo>
                  <a:cubicBezTo>
                    <a:pt x="73" y="0"/>
                    <a:pt x="44" y="29"/>
                    <a:pt x="0" y="87"/>
                  </a:cubicBezTo>
                  <a:lnTo>
                    <a:pt x="26933" y="3034"/>
                  </a:lnTo>
                  <a:cubicBezTo>
                    <a:pt x="27019" y="2991"/>
                    <a:pt x="27077" y="2962"/>
                    <a:pt x="27077" y="2962"/>
                  </a:cubicBezTo>
                  <a:lnTo>
                    <a:pt x="36396" y="1141"/>
                  </a:lnTo>
                  <a:cubicBezTo>
                    <a:pt x="36454" y="1084"/>
                    <a:pt x="36498" y="1026"/>
                    <a:pt x="36541" y="968"/>
                  </a:cubicBezTo>
                  <a:lnTo>
                    <a:pt x="73"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4"/>
            <p:cNvSpPr/>
            <p:nvPr/>
          </p:nvSpPr>
          <p:spPr>
            <a:xfrm>
              <a:off x="2598475" y="4043550"/>
              <a:ext cx="651300" cy="164025"/>
            </a:xfrm>
            <a:custGeom>
              <a:avLst/>
              <a:gdLst/>
              <a:ahLst/>
              <a:cxnLst/>
              <a:rect l="l" t="t" r="r" b="b"/>
              <a:pathLst>
                <a:path w="26052" h="6561" extrusionOk="0">
                  <a:moveTo>
                    <a:pt x="275" y="0"/>
                  </a:moveTo>
                  <a:lnTo>
                    <a:pt x="275" y="0"/>
                  </a:lnTo>
                  <a:cubicBezTo>
                    <a:pt x="44" y="1012"/>
                    <a:pt x="0" y="2298"/>
                    <a:pt x="535" y="3772"/>
                  </a:cubicBezTo>
                  <a:lnTo>
                    <a:pt x="25950" y="6560"/>
                  </a:lnTo>
                  <a:cubicBezTo>
                    <a:pt x="25300" y="5029"/>
                    <a:pt x="25531" y="3786"/>
                    <a:pt x="26051" y="2832"/>
                  </a:cubicBezTo>
                  <a:lnTo>
                    <a:pt x="275" y="0"/>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4"/>
            <p:cNvSpPr/>
            <p:nvPr/>
          </p:nvSpPr>
          <p:spPr>
            <a:xfrm>
              <a:off x="3260225" y="4030550"/>
              <a:ext cx="268400" cy="209525"/>
            </a:xfrm>
            <a:custGeom>
              <a:avLst/>
              <a:gdLst/>
              <a:ahLst/>
              <a:cxnLst/>
              <a:rect l="l" t="t" r="r" b="b"/>
              <a:pathLst>
                <a:path w="10736" h="8381" extrusionOk="0">
                  <a:moveTo>
                    <a:pt x="10736" y="0"/>
                  </a:moveTo>
                  <a:lnTo>
                    <a:pt x="10736" y="0"/>
                  </a:lnTo>
                  <a:cubicBezTo>
                    <a:pt x="8597" y="622"/>
                    <a:pt x="1994" y="2240"/>
                    <a:pt x="1994" y="2240"/>
                  </a:cubicBezTo>
                  <a:cubicBezTo>
                    <a:pt x="1994" y="2240"/>
                    <a:pt x="0" y="3396"/>
                    <a:pt x="419" y="5809"/>
                  </a:cubicBezTo>
                  <a:cubicBezTo>
                    <a:pt x="838" y="8222"/>
                    <a:pt x="1777" y="8381"/>
                    <a:pt x="1777" y="8381"/>
                  </a:cubicBezTo>
                  <a:lnTo>
                    <a:pt x="10475" y="5173"/>
                  </a:lnTo>
                  <a:cubicBezTo>
                    <a:pt x="9999" y="4089"/>
                    <a:pt x="9450" y="2081"/>
                    <a:pt x="10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4"/>
            <p:cNvSpPr/>
            <p:nvPr/>
          </p:nvSpPr>
          <p:spPr>
            <a:xfrm>
              <a:off x="3260225" y="4030550"/>
              <a:ext cx="268400" cy="204100"/>
            </a:xfrm>
            <a:custGeom>
              <a:avLst/>
              <a:gdLst/>
              <a:ahLst/>
              <a:cxnLst/>
              <a:rect l="l" t="t" r="r" b="b"/>
              <a:pathLst>
                <a:path w="10736" h="8164" extrusionOk="0">
                  <a:moveTo>
                    <a:pt x="10736" y="0"/>
                  </a:moveTo>
                  <a:cubicBezTo>
                    <a:pt x="8597" y="622"/>
                    <a:pt x="1994" y="2240"/>
                    <a:pt x="1994" y="2240"/>
                  </a:cubicBezTo>
                  <a:cubicBezTo>
                    <a:pt x="1994" y="2240"/>
                    <a:pt x="0" y="3396"/>
                    <a:pt x="419" y="5809"/>
                  </a:cubicBezTo>
                  <a:cubicBezTo>
                    <a:pt x="665" y="7239"/>
                    <a:pt x="1113" y="7889"/>
                    <a:pt x="1416" y="8164"/>
                  </a:cubicBezTo>
                  <a:cubicBezTo>
                    <a:pt x="332" y="5953"/>
                    <a:pt x="2037" y="3035"/>
                    <a:pt x="2037" y="3035"/>
                  </a:cubicBezTo>
                  <a:lnTo>
                    <a:pt x="10331" y="795"/>
                  </a:lnTo>
                  <a:cubicBezTo>
                    <a:pt x="10447" y="535"/>
                    <a:pt x="10577" y="275"/>
                    <a:pt x="10736"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4"/>
            <p:cNvSpPr/>
            <p:nvPr/>
          </p:nvSpPr>
          <p:spPr>
            <a:xfrm>
              <a:off x="3346175" y="4056925"/>
              <a:ext cx="169800" cy="45025"/>
            </a:xfrm>
            <a:custGeom>
              <a:avLst/>
              <a:gdLst/>
              <a:ahLst/>
              <a:cxnLst/>
              <a:rect l="l" t="t" r="r" b="b"/>
              <a:pathLst>
                <a:path w="6792" h="1801" extrusionOk="0">
                  <a:moveTo>
                    <a:pt x="6792" y="0"/>
                  </a:moveTo>
                  <a:lnTo>
                    <a:pt x="6792" y="0"/>
                  </a:lnTo>
                  <a:cubicBezTo>
                    <a:pt x="6618" y="43"/>
                    <a:pt x="6431" y="87"/>
                    <a:pt x="6243" y="145"/>
                  </a:cubicBezTo>
                  <a:cubicBezTo>
                    <a:pt x="5202" y="390"/>
                    <a:pt x="4162" y="650"/>
                    <a:pt x="4162" y="650"/>
                  </a:cubicBezTo>
                  <a:cubicBezTo>
                    <a:pt x="4162" y="650"/>
                    <a:pt x="3122" y="925"/>
                    <a:pt x="2082" y="1185"/>
                  </a:cubicBezTo>
                  <a:cubicBezTo>
                    <a:pt x="1561" y="1329"/>
                    <a:pt x="1041" y="1474"/>
                    <a:pt x="651" y="1589"/>
                  </a:cubicBezTo>
                  <a:cubicBezTo>
                    <a:pt x="261" y="1691"/>
                    <a:pt x="1" y="1777"/>
                    <a:pt x="15" y="1792"/>
                  </a:cubicBezTo>
                  <a:cubicBezTo>
                    <a:pt x="15" y="1798"/>
                    <a:pt x="27" y="1801"/>
                    <a:pt x="48" y="1801"/>
                  </a:cubicBezTo>
                  <a:cubicBezTo>
                    <a:pt x="130" y="1801"/>
                    <a:pt x="357" y="1759"/>
                    <a:pt x="666" y="1691"/>
                  </a:cubicBezTo>
                  <a:cubicBezTo>
                    <a:pt x="1070" y="1618"/>
                    <a:pt x="1590" y="1503"/>
                    <a:pt x="2125" y="1387"/>
                  </a:cubicBezTo>
                  <a:cubicBezTo>
                    <a:pt x="3165" y="1156"/>
                    <a:pt x="4220" y="925"/>
                    <a:pt x="4220" y="925"/>
                  </a:cubicBezTo>
                  <a:cubicBezTo>
                    <a:pt x="4220" y="925"/>
                    <a:pt x="5246" y="636"/>
                    <a:pt x="6286" y="332"/>
                  </a:cubicBezTo>
                  <a:cubicBezTo>
                    <a:pt x="6431" y="289"/>
                    <a:pt x="6575" y="246"/>
                    <a:pt x="6720" y="202"/>
                  </a:cubicBezTo>
                  <a:cubicBezTo>
                    <a:pt x="6748" y="145"/>
                    <a:pt x="6763" y="72"/>
                    <a:pt x="6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4"/>
            <p:cNvSpPr/>
            <p:nvPr/>
          </p:nvSpPr>
          <p:spPr>
            <a:xfrm>
              <a:off x="3269250" y="4111050"/>
              <a:ext cx="132600" cy="52075"/>
            </a:xfrm>
            <a:custGeom>
              <a:avLst/>
              <a:gdLst/>
              <a:ahLst/>
              <a:cxnLst/>
              <a:rect l="l" t="t" r="r" b="b"/>
              <a:pathLst>
                <a:path w="5304" h="2083" extrusionOk="0">
                  <a:moveTo>
                    <a:pt x="5284" y="1"/>
                  </a:moveTo>
                  <a:cubicBezTo>
                    <a:pt x="5251" y="1"/>
                    <a:pt x="5046" y="70"/>
                    <a:pt x="4768" y="176"/>
                  </a:cubicBezTo>
                  <a:cubicBezTo>
                    <a:pt x="4451" y="291"/>
                    <a:pt x="4032" y="450"/>
                    <a:pt x="3627" y="609"/>
                  </a:cubicBezTo>
                  <a:cubicBezTo>
                    <a:pt x="2789" y="913"/>
                    <a:pt x="1965" y="1202"/>
                    <a:pt x="1965" y="1202"/>
                  </a:cubicBezTo>
                  <a:cubicBezTo>
                    <a:pt x="1965" y="1202"/>
                    <a:pt x="1749" y="1288"/>
                    <a:pt x="1445" y="1404"/>
                  </a:cubicBezTo>
                  <a:cubicBezTo>
                    <a:pt x="1142" y="1519"/>
                    <a:pt x="723" y="1649"/>
                    <a:pt x="304" y="1794"/>
                  </a:cubicBezTo>
                  <a:cubicBezTo>
                    <a:pt x="203" y="1823"/>
                    <a:pt x="102" y="1866"/>
                    <a:pt x="0" y="1895"/>
                  </a:cubicBezTo>
                  <a:cubicBezTo>
                    <a:pt x="0" y="1953"/>
                    <a:pt x="0" y="2011"/>
                    <a:pt x="0" y="2083"/>
                  </a:cubicBezTo>
                  <a:cubicBezTo>
                    <a:pt x="116" y="2054"/>
                    <a:pt x="232" y="2025"/>
                    <a:pt x="347" y="1996"/>
                  </a:cubicBezTo>
                  <a:cubicBezTo>
                    <a:pt x="766" y="1881"/>
                    <a:pt x="1200" y="1765"/>
                    <a:pt x="1503" y="1664"/>
                  </a:cubicBezTo>
                  <a:cubicBezTo>
                    <a:pt x="1821" y="1563"/>
                    <a:pt x="2038" y="1491"/>
                    <a:pt x="2038" y="1491"/>
                  </a:cubicBezTo>
                  <a:cubicBezTo>
                    <a:pt x="2038" y="1491"/>
                    <a:pt x="2861" y="1158"/>
                    <a:pt x="3685" y="797"/>
                  </a:cubicBezTo>
                  <a:cubicBezTo>
                    <a:pt x="4089" y="609"/>
                    <a:pt x="4494" y="421"/>
                    <a:pt x="4797" y="277"/>
                  </a:cubicBezTo>
                  <a:cubicBezTo>
                    <a:pt x="5101" y="132"/>
                    <a:pt x="5303" y="31"/>
                    <a:pt x="5289" y="2"/>
                  </a:cubicBezTo>
                  <a:cubicBezTo>
                    <a:pt x="5289" y="1"/>
                    <a:pt x="5287" y="1"/>
                    <a:pt x="5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4"/>
            <p:cNvSpPr/>
            <p:nvPr/>
          </p:nvSpPr>
          <p:spPr>
            <a:xfrm>
              <a:off x="3339325" y="4095575"/>
              <a:ext cx="169425" cy="58225"/>
            </a:xfrm>
            <a:custGeom>
              <a:avLst/>
              <a:gdLst/>
              <a:ahLst/>
              <a:cxnLst/>
              <a:rect l="l" t="t" r="r" b="b"/>
              <a:pathLst>
                <a:path w="6777" h="2329" extrusionOk="0">
                  <a:moveTo>
                    <a:pt x="6777" y="0"/>
                  </a:moveTo>
                  <a:cubicBezTo>
                    <a:pt x="6676" y="43"/>
                    <a:pt x="6589" y="87"/>
                    <a:pt x="6488" y="116"/>
                  </a:cubicBezTo>
                  <a:cubicBezTo>
                    <a:pt x="5419" y="477"/>
                    <a:pt x="4335" y="853"/>
                    <a:pt x="4335" y="853"/>
                  </a:cubicBezTo>
                  <a:cubicBezTo>
                    <a:pt x="4335" y="853"/>
                    <a:pt x="3251" y="1214"/>
                    <a:pt x="2168" y="1575"/>
                  </a:cubicBezTo>
                  <a:cubicBezTo>
                    <a:pt x="1633" y="1748"/>
                    <a:pt x="1084" y="1936"/>
                    <a:pt x="679" y="2066"/>
                  </a:cubicBezTo>
                  <a:cubicBezTo>
                    <a:pt x="275" y="2211"/>
                    <a:pt x="0" y="2312"/>
                    <a:pt x="0" y="2326"/>
                  </a:cubicBezTo>
                  <a:cubicBezTo>
                    <a:pt x="2" y="2328"/>
                    <a:pt x="6" y="2328"/>
                    <a:pt x="13" y="2328"/>
                  </a:cubicBezTo>
                  <a:cubicBezTo>
                    <a:pt x="72" y="2328"/>
                    <a:pt x="332" y="2273"/>
                    <a:pt x="708" y="2182"/>
                  </a:cubicBezTo>
                  <a:cubicBezTo>
                    <a:pt x="1113" y="2081"/>
                    <a:pt x="1662" y="1922"/>
                    <a:pt x="2211" y="1777"/>
                  </a:cubicBezTo>
                  <a:cubicBezTo>
                    <a:pt x="3309" y="1459"/>
                    <a:pt x="4407" y="1127"/>
                    <a:pt x="4407" y="1127"/>
                  </a:cubicBezTo>
                  <a:cubicBezTo>
                    <a:pt x="4407" y="1127"/>
                    <a:pt x="5476" y="722"/>
                    <a:pt x="6546" y="318"/>
                  </a:cubicBezTo>
                  <a:cubicBezTo>
                    <a:pt x="6618" y="275"/>
                    <a:pt x="6705" y="246"/>
                    <a:pt x="6777" y="202"/>
                  </a:cubicBezTo>
                  <a:cubicBezTo>
                    <a:pt x="6777" y="145"/>
                    <a:pt x="6777" y="72"/>
                    <a:pt x="6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a:off x="3321975" y="4150300"/>
              <a:ext cx="138025" cy="44400"/>
            </a:xfrm>
            <a:custGeom>
              <a:avLst/>
              <a:gdLst/>
              <a:ahLst/>
              <a:cxnLst/>
              <a:rect l="l" t="t" r="r" b="b"/>
              <a:pathLst>
                <a:path w="5521" h="1776" extrusionOk="0">
                  <a:moveTo>
                    <a:pt x="5497" y="1"/>
                  </a:moveTo>
                  <a:cubicBezTo>
                    <a:pt x="5370" y="1"/>
                    <a:pt x="4745" y="174"/>
                    <a:pt x="4119" y="383"/>
                  </a:cubicBezTo>
                  <a:cubicBezTo>
                    <a:pt x="3425" y="614"/>
                    <a:pt x="2746" y="845"/>
                    <a:pt x="2746" y="845"/>
                  </a:cubicBezTo>
                  <a:cubicBezTo>
                    <a:pt x="2746" y="845"/>
                    <a:pt x="2067" y="1091"/>
                    <a:pt x="1388" y="1322"/>
                  </a:cubicBezTo>
                  <a:cubicBezTo>
                    <a:pt x="709" y="1553"/>
                    <a:pt x="1" y="1727"/>
                    <a:pt x="15" y="1770"/>
                  </a:cubicBezTo>
                  <a:cubicBezTo>
                    <a:pt x="15" y="1774"/>
                    <a:pt x="27" y="1775"/>
                    <a:pt x="48" y="1775"/>
                  </a:cubicBezTo>
                  <a:cubicBezTo>
                    <a:pt x="194" y="1775"/>
                    <a:pt x="813" y="1689"/>
                    <a:pt x="1431" y="1524"/>
                  </a:cubicBezTo>
                  <a:cubicBezTo>
                    <a:pt x="2125" y="1351"/>
                    <a:pt x="2818" y="1120"/>
                    <a:pt x="2818" y="1120"/>
                  </a:cubicBezTo>
                  <a:cubicBezTo>
                    <a:pt x="2818" y="1120"/>
                    <a:pt x="3497" y="860"/>
                    <a:pt x="4177" y="585"/>
                  </a:cubicBezTo>
                  <a:cubicBezTo>
                    <a:pt x="4841" y="311"/>
                    <a:pt x="5520" y="51"/>
                    <a:pt x="5520" y="7"/>
                  </a:cubicBezTo>
                  <a:cubicBezTo>
                    <a:pt x="5519" y="3"/>
                    <a:pt x="5511" y="1"/>
                    <a:pt x="5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4"/>
            <p:cNvSpPr/>
            <p:nvPr/>
          </p:nvSpPr>
          <p:spPr>
            <a:xfrm>
              <a:off x="2696000" y="3996600"/>
              <a:ext cx="82375" cy="218925"/>
            </a:xfrm>
            <a:custGeom>
              <a:avLst/>
              <a:gdLst/>
              <a:ahLst/>
              <a:cxnLst/>
              <a:rect l="l" t="t" r="r" b="b"/>
              <a:pathLst>
                <a:path w="3295" h="8757" extrusionOk="0">
                  <a:moveTo>
                    <a:pt x="1705" y="0"/>
                  </a:moveTo>
                  <a:lnTo>
                    <a:pt x="1705" y="0"/>
                  </a:lnTo>
                  <a:cubicBezTo>
                    <a:pt x="1257" y="1026"/>
                    <a:pt x="0" y="4609"/>
                    <a:pt x="2601" y="8669"/>
                  </a:cubicBezTo>
                  <a:lnTo>
                    <a:pt x="3295" y="8756"/>
                  </a:lnTo>
                  <a:cubicBezTo>
                    <a:pt x="116" y="4262"/>
                    <a:pt x="2052" y="419"/>
                    <a:pt x="2254" y="58"/>
                  </a:cubicBezTo>
                  <a:lnTo>
                    <a:pt x="1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4"/>
            <p:cNvSpPr/>
            <p:nvPr/>
          </p:nvSpPr>
          <p:spPr>
            <a:xfrm>
              <a:off x="2653000" y="3991900"/>
              <a:ext cx="82400" cy="218925"/>
            </a:xfrm>
            <a:custGeom>
              <a:avLst/>
              <a:gdLst/>
              <a:ahLst/>
              <a:cxnLst/>
              <a:rect l="l" t="t" r="r" b="b"/>
              <a:pathLst>
                <a:path w="3296" h="8757" extrusionOk="0">
                  <a:moveTo>
                    <a:pt x="1706" y="0"/>
                  </a:moveTo>
                  <a:lnTo>
                    <a:pt x="1706" y="0"/>
                  </a:lnTo>
                  <a:cubicBezTo>
                    <a:pt x="1258" y="1026"/>
                    <a:pt x="1" y="4609"/>
                    <a:pt x="2602" y="8670"/>
                  </a:cubicBezTo>
                  <a:lnTo>
                    <a:pt x="3295" y="8756"/>
                  </a:lnTo>
                  <a:cubicBezTo>
                    <a:pt x="117" y="4263"/>
                    <a:pt x="2053" y="419"/>
                    <a:pt x="2255" y="58"/>
                  </a:cubicBezTo>
                  <a:lnTo>
                    <a:pt x="17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4"/>
            <p:cNvSpPr/>
            <p:nvPr/>
          </p:nvSpPr>
          <p:spPr>
            <a:xfrm>
              <a:off x="3097675" y="4040650"/>
              <a:ext cx="82375" cy="218575"/>
            </a:xfrm>
            <a:custGeom>
              <a:avLst/>
              <a:gdLst/>
              <a:ahLst/>
              <a:cxnLst/>
              <a:rect l="l" t="t" r="r" b="b"/>
              <a:pathLst>
                <a:path w="3295" h="8743" extrusionOk="0">
                  <a:moveTo>
                    <a:pt x="1705" y="1"/>
                  </a:moveTo>
                  <a:lnTo>
                    <a:pt x="1705" y="1"/>
                  </a:lnTo>
                  <a:cubicBezTo>
                    <a:pt x="1257" y="1027"/>
                    <a:pt x="0" y="4610"/>
                    <a:pt x="2601" y="8670"/>
                  </a:cubicBezTo>
                  <a:lnTo>
                    <a:pt x="3295" y="8742"/>
                  </a:lnTo>
                  <a:cubicBezTo>
                    <a:pt x="116" y="4263"/>
                    <a:pt x="2052" y="420"/>
                    <a:pt x="2240" y="59"/>
                  </a:cubicBezTo>
                  <a:lnTo>
                    <a:pt x="17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4"/>
            <p:cNvSpPr/>
            <p:nvPr/>
          </p:nvSpPr>
          <p:spPr>
            <a:xfrm>
              <a:off x="3140650" y="4045350"/>
              <a:ext cx="82375" cy="218925"/>
            </a:xfrm>
            <a:custGeom>
              <a:avLst/>
              <a:gdLst/>
              <a:ahLst/>
              <a:cxnLst/>
              <a:rect l="l" t="t" r="r" b="b"/>
              <a:pathLst>
                <a:path w="3295" h="8757" extrusionOk="0">
                  <a:moveTo>
                    <a:pt x="1706" y="1"/>
                  </a:moveTo>
                  <a:cubicBezTo>
                    <a:pt x="1243" y="1027"/>
                    <a:pt x="1" y="4610"/>
                    <a:pt x="2601" y="8670"/>
                  </a:cubicBezTo>
                  <a:lnTo>
                    <a:pt x="3295" y="8757"/>
                  </a:lnTo>
                  <a:cubicBezTo>
                    <a:pt x="116" y="4263"/>
                    <a:pt x="2052" y="420"/>
                    <a:pt x="2240" y="58"/>
                  </a:cubicBezTo>
                  <a:lnTo>
                    <a:pt x="17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4"/>
            <p:cNvSpPr/>
            <p:nvPr/>
          </p:nvSpPr>
          <p:spPr>
            <a:xfrm>
              <a:off x="2539950" y="3749150"/>
              <a:ext cx="994100" cy="318275"/>
            </a:xfrm>
            <a:custGeom>
              <a:avLst/>
              <a:gdLst/>
              <a:ahLst/>
              <a:cxnLst/>
              <a:rect l="l" t="t" r="r" b="b"/>
              <a:pathLst>
                <a:path w="39764" h="12731" extrusionOk="0">
                  <a:moveTo>
                    <a:pt x="25950" y="1"/>
                  </a:moveTo>
                  <a:lnTo>
                    <a:pt x="1" y="1850"/>
                  </a:lnTo>
                  <a:cubicBezTo>
                    <a:pt x="3049" y="5289"/>
                    <a:pt x="535" y="8757"/>
                    <a:pt x="535" y="8757"/>
                  </a:cubicBezTo>
                  <a:lnTo>
                    <a:pt x="10201" y="12730"/>
                  </a:lnTo>
                  <a:lnTo>
                    <a:pt x="36021" y="10751"/>
                  </a:lnTo>
                  <a:cubicBezTo>
                    <a:pt x="39763" y="5751"/>
                    <a:pt x="36469" y="2067"/>
                    <a:pt x="36469" y="2067"/>
                  </a:cubicBezTo>
                  <a:lnTo>
                    <a:pt x="259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4"/>
            <p:cNvSpPr/>
            <p:nvPr/>
          </p:nvSpPr>
          <p:spPr>
            <a:xfrm>
              <a:off x="2539950" y="3749150"/>
              <a:ext cx="994100" cy="318275"/>
            </a:xfrm>
            <a:custGeom>
              <a:avLst/>
              <a:gdLst/>
              <a:ahLst/>
              <a:cxnLst/>
              <a:rect l="l" t="t" r="r" b="b"/>
              <a:pathLst>
                <a:path w="39764" h="12731" extrusionOk="0">
                  <a:moveTo>
                    <a:pt x="25950" y="1"/>
                  </a:moveTo>
                  <a:lnTo>
                    <a:pt x="12788" y="940"/>
                  </a:lnTo>
                  <a:lnTo>
                    <a:pt x="1" y="1850"/>
                  </a:lnTo>
                  <a:cubicBezTo>
                    <a:pt x="58" y="1908"/>
                    <a:pt x="102" y="1966"/>
                    <a:pt x="145" y="2024"/>
                  </a:cubicBezTo>
                  <a:lnTo>
                    <a:pt x="9464" y="4147"/>
                  </a:lnTo>
                  <a:cubicBezTo>
                    <a:pt x="9464" y="4147"/>
                    <a:pt x="15475" y="7312"/>
                    <a:pt x="10201" y="12730"/>
                  </a:cubicBezTo>
                  <a:lnTo>
                    <a:pt x="36021" y="10751"/>
                  </a:lnTo>
                  <a:cubicBezTo>
                    <a:pt x="39763" y="5751"/>
                    <a:pt x="36469" y="2067"/>
                    <a:pt x="36469" y="2067"/>
                  </a:cubicBezTo>
                  <a:lnTo>
                    <a:pt x="259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4"/>
            <p:cNvSpPr/>
            <p:nvPr/>
          </p:nvSpPr>
          <p:spPr>
            <a:xfrm>
              <a:off x="2539950" y="3749150"/>
              <a:ext cx="913900" cy="105875"/>
            </a:xfrm>
            <a:custGeom>
              <a:avLst/>
              <a:gdLst/>
              <a:ahLst/>
              <a:cxnLst/>
              <a:rect l="l" t="t" r="r" b="b"/>
              <a:pathLst>
                <a:path w="36556" h="4235" extrusionOk="0">
                  <a:moveTo>
                    <a:pt x="25950" y="1"/>
                  </a:moveTo>
                  <a:lnTo>
                    <a:pt x="12788" y="940"/>
                  </a:lnTo>
                  <a:lnTo>
                    <a:pt x="1" y="1850"/>
                  </a:lnTo>
                  <a:cubicBezTo>
                    <a:pt x="58" y="1908"/>
                    <a:pt x="102" y="1966"/>
                    <a:pt x="145" y="2024"/>
                  </a:cubicBezTo>
                  <a:lnTo>
                    <a:pt x="9464" y="4147"/>
                  </a:lnTo>
                  <a:cubicBezTo>
                    <a:pt x="9464" y="4147"/>
                    <a:pt x="9508" y="4176"/>
                    <a:pt x="9609" y="4234"/>
                  </a:cubicBezTo>
                  <a:lnTo>
                    <a:pt x="36556" y="2168"/>
                  </a:lnTo>
                  <a:cubicBezTo>
                    <a:pt x="36498" y="2096"/>
                    <a:pt x="36469" y="2067"/>
                    <a:pt x="36469" y="2067"/>
                  </a:cubicBezTo>
                  <a:lnTo>
                    <a:pt x="25950"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4"/>
            <p:cNvSpPr/>
            <p:nvPr/>
          </p:nvSpPr>
          <p:spPr>
            <a:xfrm>
              <a:off x="2539950" y="3795400"/>
              <a:ext cx="913900" cy="59625"/>
            </a:xfrm>
            <a:custGeom>
              <a:avLst/>
              <a:gdLst/>
              <a:ahLst/>
              <a:cxnLst/>
              <a:rect l="l" t="t" r="r" b="b"/>
              <a:pathLst>
                <a:path w="36556" h="2385" extrusionOk="0">
                  <a:moveTo>
                    <a:pt x="1" y="0"/>
                  </a:moveTo>
                  <a:lnTo>
                    <a:pt x="1" y="0"/>
                  </a:lnTo>
                  <a:cubicBezTo>
                    <a:pt x="58" y="58"/>
                    <a:pt x="102" y="116"/>
                    <a:pt x="145" y="174"/>
                  </a:cubicBezTo>
                  <a:lnTo>
                    <a:pt x="9464" y="2297"/>
                  </a:lnTo>
                  <a:cubicBezTo>
                    <a:pt x="9464" y="2297"/>
                    <a:pt x="9508" y="2326"/>
                    <a:pt x="9609" y="2384"/>
                  </a:cubicBezTo>
                  <a:lnTo>
                    <a:pt x="36556" y="318"/>
                  </a:lnTo>
                  <a:cubicBezTo>
                    <a:pt x="36498" y="246"/>
                    <a:pt x="36469" y="217"/>
                    <a:pt x="36469" y="217"/>
                  </a:cubicBezTo>
                  <a:lnTo>
                    <a:pt x="1"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4"/>
            <p:cNvSpPr/>
            <p:nvPr/>
          </p:nvSpPr>
          <p:spPr>
            <a:xfrm>
              <a:off x="2836500" y="3862575"/>
              <a:ext cx="651300" cy="142700"/>
            </a:xfrm>
            <a:custGeom>
              <a:avLst/>
              <a:gdLst/>
              <a:ahLst/>
              <a:cxnLst/>
              <a:rect l="l" t="t" r="r" b="b"/>
              <a:pathLst>
                <a:path w="26052" h="5708" extrusionOk="0">
                  <a:moveTo>
                    <a:pt x="25792" y="1"/>
                  </a:moveTo>
                  <a:lnTo>
                    <a:pt x="1" y="1980"/>
                  </a:lnTo>
                  <a:cubicBezTo>
                    <a:pt x="521" y="2948"/>
                    <a:pt x="752" y="4205"/>
                    <a:pt x="102" y="5708"/>
                  </a:cubicBezTo>
                  <a:lnTo>
                    <a:pt x="25532" y="3757"/>
                  </a:lnTo>
                  <a:cubicBezTo>
                    <a:pt x="26052" y="2284"/>
                    <a:pt x="26023" y="1012"/>
                    <a:pt x="25792"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4"/>
            <p:cNvSpPr/>
            <p:nvPr/>
          </p:nvSpPr>
          <p:spPr>
            <a:xfrm>
              <a:off x="2558000" y="3819600"/>
              <a:ext cx="268425" cy="216375"/>
            </a:xfrm>
            <a:custGeom>
              <a:avLst/>
              <a:gdLst/>
              <a:ahLst/>
              <a:cxnLst/>
              <a:rect l="l" t="t" r="r" b="b"/>
              <a:pathLst>
                <a:path w="10737" h="8655" extrusionOk="0">
                  <a:moveTo>
                    <a:pt x="1" y="0"/>
                  </a:moveTo>
                  <a:cubicBezTo>
                    <a:pt x="1287" y="2095"/>
                    <a:pt x="723" y="4104"/>
                    <a:pt x="247" y="5158"/>
                  </a:cubicBezTo>
                  <a:lnTo>
                    <a:pt x="8930" y="8655"/>
                  </a:lnTo>
                  <a:cubicBezTo>
                    <a:pt x="8930" y="8655"/>
                    <a:pt x="9869" y="8511"/>
                    <a:pt x="10303" y="6112"/>
                  </a:cubicBezTo>
                  <a:cubicBezTo>
                    <a:pt x="10736" y="3728"/>
                    <a:pt x="8742" y="2500"/>
                    <a:pt x="8742" y="2500"/>
                  </a:cubicBezTo>
                  <a:cubicBezTo>
                    <a:pt x="8742" y="2500"/>
                    <a:pt x="2139" y="67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4"/>
            <p:cNvSpPr/>
            <p:nvPr/>
          </p:nvSpPr>
          <p:spPr>
            <a:xfrm>
              <a:off x="2558000" y="3819600"/>
              <a:ext cx="268425" cy="210975"/>
            </a:xfrm>
            <a:custGeom>
              <a:avLst/>
              <a:gdLst/>
              <a:ahLst/>
              <a:cxnLst/>
              <a:rect l="l" t="t" r="r" b="b"/>
              <a:pathLst>
                <a:path w="10737" h="8439" extrusionOk="0">
                  <a:moveTo>
                    <a:pt x="1" y="0"/>
                  </a:moveTo>
                  <a:cubicBezTo>
                    <a:pt x="160" y="260"/>
                    <a:pt x="290" y="535"/>
                    <a:pt x="406" y="795"/>
                  </a:cubicBezTo>
                  <a:lnTo>
                    <a:pt x="8699" y="3295"/>
                  </a:lnTo>
                  <a:cubicBezTo>
                    <a:pt x="8699" y="3295"/>
                    <a:pt x="10390" y="6257"/>
                    <a:pt x="9306" y="8438"/>
                  </a:cubicBezTo>
                  <a:cubicBezTo>
                    <a:pt x="9609" y="8164"/>
                    <a:pt x="10043" y="7542"/>
                    <a:pt x="10303" y="6112"/>
                  </a:cubicBezTo>
                  <a:cubicBezTo>
                    <a:pt x="10736" y="3728"/>
                    <a:pt x="8742" y="2500"/>
                    <a:pt x="8742" y="2500"/>
                  </a:cubicBezTo>
                  <a:cubicBezTo>
                    <a:pt x="8742" y="2500"/>
                    <a:pt x="2139" y="679"/>
                    <a:pt x="1"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4"/>
            <p:cNvSpPr/>
            <p:nvPr/>
          </p:nvSpPr>
          <p:spPr>
            <a:xfrm>
              <a:off x="2570650" y="3846325"/>
              <a:ext cx="169450" cy="50275"/>
            </a:xfrm>
            <a:custGeom>
              <a:avLst/>
              <a:gdLst/>
              <a:ahLst/>
              <a:cxnLst/>
              <a:rect l="l" t="t" r="r" b="b"/>
              <a:pathLst>
                <a:path w="6778" h="2011" extrusionOk="0">
                  <a:moveTo>
                    <a:pt x="1" y="0"/>
                  </a:moveTo>
                  <a:lnTo>
                    <a:pt x="1" y="0"/>
                  </a:lnTo>
                  <a:cubicBezTo>
                    <a:pt x="15" y="58"/>
                    <a:pt x="44" y="130"/>
                    <a:pt x="58" y="203"/>
                  </a:cubicBezTo>
                  <a:cubicBezTo>
                    <a:pt x="203" y="246"/>
                    <a:pt x="362" y="289"/>
                    <a:pt x="506" y="347"/>
                  </a:cubicBezTo>
                  <a:cubicBezTo>
                    <a:pt x="1532" y="665"/>
                    <a:pt x="2573" y="997"/>
                    <a:pt x="2573" y="997"/>
                  </a:cubicBezTo>
                  <a:cubicBezTo>
                    <a:pt x="2573" y="997"/>
                    <a:pt x="3613" y="1272"/>
                    <a:pt x="4668" y="1532"/>
                  </a:cubicBezTo>
                  <a:cubicBezTo>
                    <a:pt x="5188" y="1662"/>
                    <a:pt x="5722" y="1792"/>
                    <a:pt x="6112" y="1879"/>
                  </a:cubicBezTo>
                  <a:cubicBezTo>
                    <a:pt x="6462" y="1957"/>
                    <a:pt x="6719" y="2011"/>
                    <a:pt x="6768" y="2011"/>
                  </a:cubicBezTo>
                  <a:cubicBezTo>
                    <a:pt x="6774" y="2011"/>
                    <a:pt x="6777" y="2010"/>
                    <a:pt x="6777" y="2009"/>
                  </a:cubicBezTo>
                  <a:cubicBezTo>
                    <a:pt x="6777" y="1980"/>
                    <a:pt x="6517" y="1893"/>
                    <a:pt x="6127" y="1763"/>
                  </a:cubicBezTo>
                  <a:cubicBezTo>
                    <a:pt x="5751" y="1648"/>
                    <a:pt x="5231" y="1489"/>
                    <a:pt x="4711" y="1330"/>
                  </a:cubicBezTo>
                  <a:cubicBezTo>
                    <a:pt x="3671" y="1026"/>
                    <a:pt x="2630" y="723"/>
                    <a:pt x="2630" y="723"/>
                  </a:cubicBezTo>
                  <a:cubicBezTo>
                    <a:pt x="2630" y="723"/>
                    <a:pt x="1590" y="434"/>
                    <a:pt x="550" y="145"/>
                  </a:cubicBezTo>
                  <a:cubicBezTo>
                    <a:pt x="362" y="87"/>
                    <a:pt x="174" y="4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4"/>
            <p:cNvSpPr/>
            <p:nvPr/>
          </p:nvSpPr>
          <p:spPr>
            <a:xfrm>
              <a:off x="2684800" y="3903700"/>
              <a:ext cx="132225" cy="56075"/>
            </a:xfrm>
            <a:custGeom>
              <a:avLst/>
              <a:gdLst/>
              <a:ahLst/>
              <a:cxnLst/>
              <a:rect l="l" t="t" r="r" b="b"/>
              <a:pathLst>
                <a:path w="5289" h="2243" extrusionOk="0">
                  <a:moveTo>
                    <a:pt x="8" y="1"/>
                  </a:moveTo>
                  <a:cubicBezTo>
                    <a:pt x="4" y="1"/>
                    <a:pt x="2" y="2"/>
                    <a:pt x="0" y="3"/>
                  </a:cubicBezTo>
                  <a:cubicBezTo>
                    <a:pt x="0" y="32"/>
                    <a:pt x="203" y="147"/>
                    <a:pt x="492" y="292"/>
                  </a:cubicBezTo>
                  <a:cubicBezTo>
                    <a:pt x="795" y="451"/>
                    <a:pt x="1200" y="653"/>
                    <a:pt x="1619" y="855"/>
                  </a:cubicBezTo>
                  <a:cubicBezTo>
                    <a:pt x="2428" y="1245"/>
                    <a:pt x="3251" y="1592"/>
                    <a:pt x="3251" y="1592"/>
                  </a:cubicBezTo>
                  <a:cubicBezTo>
                    <a:pt x="3251" y="1592"/>
                    <a:pt x="3468" y="1664"/>
                    <a:pt x="3786" y="1780"/>
                  </a:cubicBezTo>
                  <a:cubicBezTo>
                    <a:pt x="4089" y="1896"/>
                    <a:pt x="4523" y="2026"/>
                    <a:pt x="4942" y="2156"/>
                  </a:cubicBezTo>
                  <a:cubicBezTo>
                    <a:pt x="5057" y="2185"/>
                    <a:pt x="5173" y="2213"/>
                    <a:pt x="5289" y="2242"/>
                  </a:cubicBezTo>
                  <a:cubicBezTo>
                    <a:pt x="5289" y="2185"/>
                    <a:pt x="5289" y="2127"/>
                    <a:pt x="5289" y="2069"/>
                  </a:cubicBezTo>
                  <a:cubicBezTo>
                    <a:pt x="5187" y="2026"/>
                    <a:pt x="5086" y="1997"/>
                    <a:pt x="4985" y="1953"/>
                  </a:cubicBezTo>
                  <a:cubicBezTo>
                    <a:pt x="4566" y="1794"/>
                    <a:pt x="4147" y="1650"/>
                    <a:pt x="3844" y="1520"/>
                  </a:cubicBezTo>
                  <a:cubicBezTo>
                    <a:pt x="3540" y="1404"/>
                    <a:pt x="3338" y="1318"/>
                    <a:pt x="3338" y="1318"/>
                  </a:cubicBezTo>
                  <a:cubicBezTo>
                    <a:pt x="3338" y="1318"/>
                    <a:pt x="2500" y="1000"/>
                    <a:pt x="1676" y="653"/>
                  </a:cubicBezTo>
                  <a:cubicBezTo>
                    <a:pt x="1257" y="494"/>
                    <a:pt x="838" y="321"/>
                    <a:pt x="535" y="191"/>
                  </a:cubicBezTo>
                  <a:cubicBezTo>
                    <a:pt x="244" y="72"/>
                    <a:pt x="50" y="1"/>
                    <a:pt x="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4"/>
            <p:cNvSpPr/>
            <p:nvPr/>
          </p:nvSpPr>
          <p:spPr>
            <a:xfrm>
              <a:off x="2577525" y="3884975"/>
              <a:ext cx="169425" cy="63400"/>
            </a:xfrm>
            <a:custGeom>
              <a:avLst/>
              <a:gdLst/>
              <a:ahLst/>
              <a:cxnLst/>
              <a:rect l="l" t="t" r="r" b="b"/>
              <a:pathLst>
                <a:path w="6777" h="2536" extrusionOk="0">
                  <a:moveTo>
                    <a:pt x="0" y="0"/>
                  </a:moveTo>
                  <a:lnTo>
                    <a:pt x="0" y="0"/>
                  </a:lnTo>
                  <a:cubicBezTo>
                    <a:pt x="15" y="73"/>
                    <a:pt x="15" y="130"/>
                    <a:pt x="0" y="203"/>
                  </a:cubicBezTo>
                  <a:cubicBezTo>
                    <a:pt x="87" y="246"/>
                    <a:pt x="159" y="275"/>
                    <a:pt x="246" y="318"/>
                  </a:cubicBezTo>
                  <a:cubicBezTo>
                    <a:pt x="1315" y="752"/>
                    <a:pt x="2384" y="1200"/>
                    <a:pt x="2384" y="1200"/>
                  </a:cubicBezTo>
                  <a:cubicBezTo>
                    <a:pt x="2384" y="1200"/>
                    <a:pt x="3468" y="1561"/>
                    <a:pt x="4566" y="1922"/>
                  </a:cubicBezTo>
                  <a:cubicBezTo>
                    <a:pt x="5115" y="2081"/>
                    <a:pt x="5664" y="2254"/>
                    <a:pt x="6083" y="2370"/>
                  </a:cubicBezTo>
                  <a:cubicBezTo>
                    <a:pt x="6427" y="2468"/>
                    <a:pt x="6677" y="2535"/>
                    <a:pt x="6753" y="2535"/>
                  </a:cubicBezTo>
                  <a:cubicBezTo>
                    <a:pt x="6766" y="2535"/>
                    <a:pt x="6774" y="2533"/>
                    <a:pt x="6777" y="2529"/>
                  </a:cubicBezTo>
                  <a:cubicBezTo>
                    <a:pt x="6777" y="2515"/>
                    <a:pt x="6502" y="2413"/>
                    <a:pt x="6098" y="2254"/>
                  </a:cubicBezTo>
                  <a:cubicBezTo>
                    <a:pt x="5693" y="2110"/>
                    <a:pt x="5158" y="1908"/>
                    <a:pt x="4609" y="1720"/>
                  </a:cubicBezTo>
                  <a:cubicBezTo>
                    <a:pt x="3526" y="1315"/>
                    <a:pt x="2442" y="925"/>
                    <a:pt x="2442" y="925"/>
                  </a:cubicBezTo>
                  <a:cubicBezTo>
                    <a:pt x="2442" y="925"/>
                    <a:pt x="1373" y="521"/>
                    <a:pt x="304" y="116"/>
                  </a:cubicBezTo>
                  <a:cubicBezTo>
                    <a:pt x="202" y="73"/>
                    <a:pt x="101" y="4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4"/>
            <p:cNvSpPr/>
            <p:nvPr/>
          </p:nvSpPr>
          <p:spPr>
            <a:xfrm>
              <a:off x="2626275" y="3941175"/>
              <a:ext cx="137650" cy="48675"/>
            </a:xfrm>
            <a:custGeom>
              <a:avLst/>
              <a:gdLst/>
              <a:ahLst/>
              <a:cxnLst/>
              <a:rect l="l" t="t" r="r" b="b"/>
              <a:pathLst>
                <a:path w="5506" h="1947" extrusionOk="0">
                  <a:moveTo>
                    <a:pt x="19" y="1"/>
                  </a:moveTo>
                  <a:cubicBezTo>
                    <a:pt x="8" y="1"/>
                    <a:pt x="2" y="3"/>
                    <a:pt x="1" y="6"/>
                  </a:cubicBezTo>
                  <a:cubicBezTo>
                    <a:pt x="1" y="35"/>
                    <a:pt x="680" y="324"/>
                    <a:pt x="1359" y="613"/>
                  </a:cubicBezTo>
                  <a:cubicBezTo>
                    <a:pt x="2024" y="917"/>
                    <a:pt x="2703" y="1191"/>
                    <a:pt x="2703" y="1191"/>
                  </a:cubicBezTo>
                  <a:cubicBezTo>
                    <a:pt x="2703" y="1191"/>
                    <a:pt x="3396" y="1451"/>
                    <a:pt x="4090" y="1654"/>
                  </a:cubicBezTo>
                  <a:cubicBezTo>
                    <a:pt x="4725" y="1835"/>
                    <a:pt x="5361" y="1947"/>
                    <a:pt x="5484" y="1947"/>
                  </a:cubicBezTo>
                  <a:cubicBezTo>
                    <a:pt x="5498" y="1947"/>
                    <a:pt x="5506" y="1946"/>
                    <a:pt x="5506" y="1943"/>
                  </a:cubicBezTo>
                  <a:cubicBezTo>
                    <a:pt x="5506" y="1899"/>
                    <a:pt x="4812" y="1711"/>
                    <a:pt x="4133" y="1451"/>
                  </a:cubicBezTo>
                  <a:cubicBezTo>
                    <a:pt x="3454" y="1206"/>
                    <a:pt x="2775" y="917"/>
                    <a:pt x="2775" y="917"/>
                  </a:cubicBezTo>
                  <a:cubicBezTo>
                    <a:pt x="2775" y="917"/>
                    <a:pt x="2096" y="671"/>
                    <a:pt x="1402" y="425"/>
                  </a:cubicBezTo>
                  <a:cubicBezTo>
                    <a:pt x="769" y="201"/>
                    <a:pt x="135" y="1"/>
                    <a:pt x="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4"/>
            <p:cNvSpPr/>
            <p:nvPr/>
          </p:nvSpPr>
          <p:spPr>
            <a:xfrm>
              <a:off x="3307900" y="3811275"/>
              <a:ext cx="82375" cy="217125"/>
            </a:xfrm>
            <a:custGeom>
              <a:avLst/>
              <a:gdLst/>
              <a:ahLst/>
              <a:cxnLst/>
              <a:rect l="l" t="t" r="r" b="b"/>
              <a:pathLst>
                <a:path w="3295" h="8685" extrusionOk="0">
                  <a:moveTo>
                    <a:pt x="1604" y="1"/>
                  </a:moveTo>
                  <a:lnTo>
                    <a:pt x="1070" y="44"/>
                  </a:lnTo>
                  <a:cubicBezTo>
                    <a:pt x="1257" y="405"/>
                    <a:pt x="3194" y="4292"/>
                    <a:pt x="0" y="8685"/>
                  </a:cubicBezTo>
                  <a:lnTo>
                    <a:pt x="694" y="8627"/>
                  </a:lnTo>
                  <a:cubicBezTo>
                    <a:pt x="3295" y="4668"/>
                    <a:pt x="2052" y="1041"/>
                    <a:pt x="1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a:off x="3350875" y="3808025"/>
              <a:ext cx="82400" cy="216775"/>
            </a:xfrm>
            <a:custGeom>
              <a:avLst/>
              <a:gdLst/>
              <a:ahLst/>
              <a:cxnLst/>
              <a:rect l="l" t="t" r="r" b="b"/>
              <a:pathLst>
                <a:path w="3296" h="8671" extrusionOk="0">
                  <a:moveTo>
                    <a:pt x="1605" y="1"/>
                  </a:moveTo>
                  <a:lnTo>
                    <a:pt x="1070" y="44"/>
                  </a:lnTo>
                  <a:cubicBezTo>
                    <a:pt x="1258" y="405"/>
                    <a:pt x="3194" y="4292"/>
                    <a:pt x="1" y="8670"/>
                  </a:cubicBezTo>
                  <a:lnTo>
                    <a:pt x="694" y="8627"/>
                  </a:lnTo>
                  <a:cubicBezTo>
                    <a:pt x="3295" y="4653"/>
                    <a:pt x="2052" y="1027"/>
                    <a:pt x="16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2906225" y="3842000"/>
              <a:ext cx="82375" cy="217100"/>
            </a:xfrm>
            <a:custGeom>
              <a:avLst/>
              <a:gdLst/>
              <a:ahLst/>
              <a:cxnLst/>
              <a:rect l="l" t="t" r="r" b="b"/>
              <a:pathLst>
                <a:path w="3295" h="8684" extrusionOk="0">
                  <a:moveTo>
                    <a:pt x="1604" y="0"/>
                  </a:moveTo>
                  <a:lnTo>
                    <a:pt x="1055" y="43"/>
                  </a:lnTo>
                  <a:cubicBezTo>
                    <a:pt x="1257" y="405"/>
                    <a:pt x="3194" y="4306"/>
                    <a:pt x="0" y="8684"/>
                  </a:cubicBezTo>
                  <a:lnTo>
                    <a:pt x="680" y="8626"/>
                  </a:lnTo>
                  <a:cubicBezTo>
                    <a:pt x="3295" y="4667"/>
                    <a:pt x="2052" y="1040"/>
                    <a:pt x="1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a:off x="2863250" y="3845250"/>
              <a:ext cx="82375" cy="217100"/>
            </a:xfrm>
            <a:custGeom>
              <a:avLst/>
              <a:gdLst/>
              <a:ahLst/>
              <a:cxnLst/>
              <a:rect l="l" t="t" r="r" b="b"/>
              <a:pathLst>
                <a:path w="3295" h="8684" extrusionOk="0">
                  <a:moveTo>
                    <a:pt x="1604" y="0"/>
                  </a:moveTo>
                  <a:lnTo>
                    <a:pt x="1069" y="43"/>
                  </a:lnTo>
                  <a:cubicBezTo>
                    <a:pt x="1257" y="405"/>
                    <a:pt x="3193" y="4306"/>
                    <a:pt x="0" y="8684"/>
                  </a:cubicBezTo>
                  <a:lnTo>
                    <a:pt x="679" y="8626"/>
                  </a:lnTo>
                  <a:cubicBezTo>
                    <a:pt x="3294" y="4667"/>
                    <a:pt x="2052" y="1040"/>
                    <a:pt x="1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34"/>
          <p:cNvGrpSpPr/>
          <p:nvPr/>
        </p:nvGrpSpPr>
        <p:grpSpPr>
          <a:xfrm rot="1185169">
            <a:off x="3940747" y="4109492"/>
            <a:ext cx="1262498" cy="972869"/>
            <a:chOff x="2189667" y="4167941"/>
            <a:chExt cx="1114332" cy="858694"/>
          </a:xfrm>
        </p:grpSpPr>
        <p:sp>
          <p:nvSpPr>
            <p:cNvPr id="1391" name="Google Shape;1391;p34"/>
            <p:cNvSpPr/>
            <p:nvPr/>
          </p:nvSpPr>
          <p:spPr>
            <a:xfrm>
              <a:off x="2189667" y="4167941"/>
              <a:ext cx="1114332" cy="858694"/>
            </a:xfrm>
            <a:custGeom>
              <a:avLst/>
              <a:gdLst/>
              <a:ahLst/>
              <a:cxnLst/>
              <a:rect l="l" t="t" r="r" b="b"/>
              <a:pathLst>
                <a:path w="45469" h="35038" extrusionOk="0">
                  <a:moveTo>
                    <a:pt x="33348" y="0"/>
                  </a:moveTo>
                  <a:cubicBezTo>
                    <a:pt x="31020" y="0"/>
                    <a:pt x="28509" y="640"/>
                    <a:pt x="26272" y="1804"/>
                  </a:cubicBezTo>
                  <a:cubicBezTo>
                    <a:pt x="25976" y="1941"/>
                    <a:pt x="25702" y="2100"/>
                    <a:pt x="25382" y="2306"/>
                  </a:cubicBezTo>
                  <a:cubicBezTo>
                    <a:pt x="25314" y="2351"/>
                    <a:pt x="25245" y="2397"/>
                    <a:pt x="25154" y="2443"/>
                  </a:cubicBezTo>
                  <a:lnTo>
                    <a:pt x="25131" y="2488"/>
                  </a:lnTo>
                  <a:cubicBezTo>
                    <a:pt x="24926" y="2625"/>
                    <a:pt x="24720" y="2762"/>
                    <a:pt x="24538" y="2899"/>
                  </a:cubicBezTo>
                  <a:cubicBezTo>
                    <a:pt x="24446" y="2968"/>
                    <a:pt x="24355" y="3036"/>
                    <a:pt x="24286" y="3128"/>
                  </a:cubicBezTo>
                  <a:cubicBezTo>
                    <a:pt x="24081" y="3264"/>
                    <a:pt x="23898" y="3424"/>
                    <a:pt x="23716" y="3607"/>
                  </a:cubicBezTo>
                  <a:cubicBezTo>
                    <a:pt x="23647" y="3675"/>
                    <a:pt x="23602" y="3721"/>
                    <a:pt x="23533" y="3789"/>
                  </a:cubicBezTo>
                  <a:cubicBezTo>
                    <a:pt x="23282" y="4041"/>
                    <a:pt x="23077" y="4269"/>
                    <a:pt x="22871" y="4520"/>
                  </a:cubicBezTo>
                  <a:cubicBezTo>
                    <a:pt x="22826" y="4566"/>
                    <a:pt x="22780" y="4634"/>
                    <a:pt x="22734" y="4702"/>
                  </a:cubicBezTo>
                  <a:cubicBezTo>
                    <a:pt x="22552" y="4885"/>
                    <a:pt x="22415" y="5090"/>
                    <a:pt x="22278" y="5296"/>
                  </a:cubicBezTo>
                  <a:cubicBezTo>
                    <a:pt x="22209" y="5364"/>
                    <a:pt x="22164" y="5456"/>
                    <a:pt x="22118" y="5547"/>
                  </a:cubicBezTo>
                  <a:lnTo>
                    <a:pt x="22072" y="5570"/>
                  </a:lnTo>
                  <a:cubicBezTo>
                    <a:pt x="21958" y="5752"/>
                    <a:pt x="21844" y="5935"/>
                    <a:pt x="21753" y="6118"/>
                  </a:cubicBezTo>
                  <a:cubicBezTo>
                    <a:pt x="21684" y="6232"/>
                    <a:pt x="21639" y="6323"/>
                    <a:pt x="21570" y="6437"/>
                  </a:cubicBezTo>
                  <a:cubicBezTo>
                    <a:pt x="21479" y="6643"/>
                    <a:pt x="21365" y="6848"/>
                    <a:pt x="21273" y="7076"/>
                  </a:cubicBezTo>
                  <a:cubicBezTo>
                    <a:pt x="21228" y="7145"/>
                    <a:pt x="21182" y="7236"/>
                    <a:pt x="21159" y="7305"/>
                  </a:cubicBezTo>
                  <a:cubicBezTo>
                    <a:pt x="21045" y="7601"/>
                    <a:pt x="20931" y="7875"/>
                    <a:pt x="20840" y="8172"/>
                  </a:cubicBezTo>
                  <a:cubicBezTo>
                    <a:pt x="20794" y="8286"/>
                    <a:pt x="20771" y="8377"/>
                    <a:pt x="20749" y="8469"/>
                  </a:cubicBezTo>
                  <a:lnTo>
                    <a:pt x="20749" y="8514"/>
                  </a:lnTo>
                  <a:cubicBezTo>
                    <a:pt x="20680" y="8697"/>
                    <a:pt x="20634" y="8902"/>
                    <a:pt x="20589" y="9108"/>
                  </a:cubicBezTo>
                  <a:cubicBezTo>
                    <a:pt x="20543" y="9222"/>
                    <a:pt x="20520" y="9359"/>
                    <a:pt x="20497" y="9496"/>
                  </a:cubicBezTo>
                  <a:cubicBezTo>
                    <a:pt x="20452" y="9678"/>
                    <a:pt x="20429" y="9884"/>
                    <a:pt x="20406" y="10066"/>
                  </a:cubicBezTo>
                  <a:lnTo>
                    <a:pt x="20383" y="10112"/>
                  </a:lnTo>
                  <a:cubicBezTo>
                    <a:pt x="20383" y="10226"/>
                    <a:pt x="20360" y="10340"/>
                    <a:pt x="20338" y="10477"/>
                  </a:cubicBezTo>
                  <a:cubicBezTo>
                    <a:pt x="20315" y="10683"/>
                    <a:pt x="20315" y="10888"/>
                    <a:pt x="20292" y="11116"/>
                  </a:cubicBezTo>
                  <a:lnTo>
                    <a:pt x="20292" y="11162"/>
                  </a:lnTo>
                  <a:cubicBezTo>
                    <a:pt x="20292" y="11253"/>
                    <a:pt x="20292" y="11367"/>
                    <a:pt x="20292" y="11459"/>
                  </a:cubicBezTo>
                  <a:cubicBezTo>
                    <a:pt x="20292" y="11755"/>
                    <a:pt x="20292" y="12052"/>
                    <a:pt x="20315" y="12349"/>
                  </a:cubicBezTo>
                  <a:cubicBezTo>
                    <a:pt x="20315" y="12372"/>
                    <a:pt x="20315" y="12417"/>
                    <a:pt x="20315" y="12440"/>
                  </a:cubicBezTo>
                  <a:cubicBezTo>
                    <a:pt x="18375" y="10865"/>
                    <a:pt x="15887" y="9952"/>
                    <a:pt x="13330" y="9952"/>
                  </a:cubicBezTo>
                  <a:cubicBezTo>
                    <a:pt x="11299" y="9952"/>
                    <a:pt x="9313" y="10523"/>
                    <a:pt x="7578" y="11596"/>
                  </a:cubicBezTo>
                  <a:cubicBezTo>
                    <a:pt x="4862" y="13262"/>
                    <a:pt x="2990" y="14928"/>
                    <a:pt x="1712" y="16823"/>
                  </a:cubicBezTo>
                  <a:cubicBezTo>
                    <a:pt x="1598" y="16982"/>
                    <a:pt x="1484" y="17165"/>
                    <a:pt x="1393" y="17325"/>
                  </a:cubicBezTo>
                  <a:lnTo>
                    <a:pt x="1324" y="17439"/>
                  </a:lnTo>
                  <a:cubicBezTo>
                    <a:pt x="1233" y="17622"/>
                    <a:pt x="1119" y="17804"/>
                    <a:pt x="1027" y="17987"/>
                  </a:cubicBezTo>
                  <a:lnTo>
                    <a:pt x="1005" y="18078"/>
                  </a:lnTo>
                  <a:cubicBezTo>
                    <a:pt x="776" y="18512"/>
                    <a:pt x="617" y="18945"/>
                    <a:pt x="457" y="19379"/>
                  </a:cubicBezTo>
                  <a:cubicBezTo>
                    <a:pt x="457" y="19402"/>
                    <a:pt x="457" y="19402"/>
                    <a:pt x="457" y="19425"/>
                  </a:cubicBezTo>
                  <a:cubicBezTo>
                    <a:pt x="366" y="19676"/>
                    <a:pt x="297" y="19927"/>
                    <a:pt x="251" y="20201"/>
                  </a:cubicBezTo>
                  <a:lnTo>
                    <a:pt x="229" y="20201"/>
                  </a:lnTo>
                  <a:cubicBezTo>
                    <a:pt x="46" y="21114"/>
                    <a:pt x="0" y="21981"/>
                    <a:pt x="137" y="22803"/>
                  </a:cubicBezTo>
                  <a:cubicBezTo>
                    <a:pt x="137" y="22871"/>
                    <a:pt x="160" y="22940"/>
                    <a:pt x="160" y="23008"/>
                  </a:cubicBezTo>
                  <a:cubicBezTo>
                    <a:pt x="251" y="23488"/>
                    <a:pt x="411" y="23967"/>
                    <a:pt x="617" y="24378"/>
                  </a:cubicBezTo>
                  <a:cubicBezTo>
                    <a:pt x="1415" y="26044"/>
                    <a:pt x="2808" y="26729"/>
                    <a:pt x="3287" y="26957"/>
                  </a:cubicBezTo>
                  <a:lnTo>
                    <a:pt x="3356" y="26980"/>
                  </a:lnTo>
                  <a:cubicBezTo>
                    <a:pt x="3470" y="27048"/>
                    <a:pt x="3607" y="27094"/>
                    <a:pt x="3721" y="27163"/>
                  </a:cubicBezTo>
                  <a:cubicBezTo>
                    <a:pt x="3744" y="27163"/>
                    <a:pt x="4337" y="27414"/>
                    <a:pt x="4337" y="27414"/>
                  </a:cubicBezTo>
                  <a:cubicBezTo>
                    <a:pt x="4748" y="27984"/>
                    <a:pt x="5227" y="28509"/>
                    <a:pt x="5729" y="29011"/>
                  </a:cubicBezTo>
                  <a:cubicBezTo>
                    <a:pt x="5159" y="31385"/>
                    <a:pt x="5547" y="32572"/>
                    <a:pt x="6003" y="33325"/>
                  </a:cubicBezTo>
                  <a:cubicBezTo>
                    <a:pt x="6528" y="34216"/>
                    <a:pt x="7396" y="34832"/>
                    <a:pt x="8423" y="34992"/>
                  </a:cubicBezTo>
                  <a:cubicBezTo>
                    <a:pt x="8605" y="35014"/>
                    <a:pt x="8811" y="35037"/>
                    <a:pt x="8993" y="35037"/>
                  </a:cubicBezTo>
                  <a:cubicBezTo>
                    <a:pt x="9655" y="35037"/>
                    <a:pt x="10614" y="34855"/>
                    <a:pt x="11573" y="33987"/>
                  </a:cubicBezTo>
                  <a:cubicBezTo>
                    <a:pt x="11596" y="33964"/>
                    <a:pt x="11641" y="33919"/>
                    <a:pt x="11687" y="33873"/>
                  </a:cubicBezTo>
                  <a:cubicBezTo>
                    <a:pt x="11755" y="33805"/>
                    <a:pt x="11847" y="33713"/>
                    <a:pt x="11915" y="33645"/>
                  </a:cubicBezTo>
                  <a:cubicBezTo>
                    <a:pt x="11938" y="33599"/>
                    <a:pt x="11984" y="33576"/>
                    <a:pt x="12006" y="33531"/>
                  </a:cubicBezTo>
                  <a:cubicBezTo>
                    <a:pt x="12075" y="33462"/>
                    <a:pt x="12121" y="33371"/>
                    <a:pt x="12189" y="33303"/>
                  </a:cubicBezTo>
                  <a:lnTo>
                    <a:pt x="12258" y="33211"/>
                  </a:lnTo>
                  <a:cubicBezTo>
                    <a:pt x="12303" y="33143"/>
                    <a:pt x="12349" y="33074"/>
                    <a:pt x="12394" y="33006"/>
                  </a:cubicBezTo>
                  <a:lnTo>
                    <a:pt x="12463" y="32914"/>
                  </a:lnTo>
                  <a:cubicBezTo>
                    <a:pt x="12509" y="32846"/>
                    <a:pt x="12554" y="32755"/>
                    <a:pt x="12600" y="32686"/>
                  </a:cubicBezTo>
                  <a:cubicBezTo>
                    <a:pt x="12600" y="32663"/>
                    <a:pt x="12623" y="32641"/>
                    <a:pt x="12646" y="32618"/>
                  </a:cubicBezTo>
                  <a:cubicBezTo>
                    <a:pt x="12737" y="32435"/>
                    <a:pt x="12851" y="32253"/>
                    <a:pt x="12942" y="32047"/>
                  </a:cubicBezTo>
                  <a:lnTo>
                    <a:pt x="13376" y="32047"/>
                  </a:lnTo>
                  <a:cubicBezTo>
                    <a:pt x="15407" y="32047"/>
                    <a:pt x="17393" y="31499"/>
                    <a:pt x="19105" y="30427"/>
                  </a:cubicBezTo>
                  <a:cubicBezTo>
                    <a:pt x="22666" y="28258"/>
                    <a:pt x="24652" y="24355"/>
                    <a:pt x="24355" y="20201"/>
                  </a:cubicBezTo>
                  <a:cubicBezTo>
                    <a:pt x="24355" y="20201"/>
                    <a:pt x="24355" y="20178"/>
                    <a:pt x="24355" y="20178"/>
                  </a:cubicBezTo>
                  <a:cubicBezTo>
                    <a:pt x="26295" y="21753"/>
                    <a:pt x="28783" y="22666"/>
                    <a:pt x="31339" y="22666"/>
                  </a:cubicBezTo>
                  <a:cubicBezTo>
                    <a:pt x="33097" y="22666"/>
                    <a:pt x="34832" y="22232"/>
                    <a:pt x="36384" y="21433"/>
                  </a:cubicBezTo>
                  <a:cubicBezTo>
                    <a:pt x="37845" y="20680"/>
                    <a:pt x="39123" y="19607"/>
                    <a:pt x="40104" y="18306"/>
                  </a:cubicBezTo>
                  <a:cubicBezTo>
                    <a:pt x="40538" y="18375"/>
                    <a:pt x="40949" y="18420"/>
                    <a:pt x="41337" y="18420"/>
                  </a:cubicBezTo>
                  <a:lnTo>
                    <a:pt x="41383" y="18420"/>
                  </a:lnTo>
                  <a:cubicBezTo>
                    <a:pt x="41679" y="18398"/>
                    <a:pt x="41953" y="18375"/>
                    <a:pt x="42227" y="18329"/>
                  </a:cubicBezTo>
                  <a:lnTo>
                    <a:pt x="42273" y="18329"/>
                  </a:lnTo>
                  <a:cubicBezTo>
                    <a:pt x="43483" y="18101"/>
                    <a:pt x="44464" y="17393"/>
                    <a:pt x="44989" y="16366"/>
                  </a:cubicBezTo>
                  <a:cubicBezTo>
                    <a:pt x="45445" y="15476"/>
                    <a:pt x="45468" y="14403"/>
                    <a:pt x="45080" y="13467"/>
                  </a:cubicBezTo>
                  <a:cubicBezTo>
                    <a:pt x="44647" y="12463"/>
                    <a:pt x="43779" y="11641"/>
                    <a:pt x="42341" y="10934"/>
                  </a:cubicBezTo>
                  <a:lnTo>
                    <a:pt x="42341" y="10911"/>
                  </a:lnTo>
                  <a:cubicBezTo>
                    <a:pt x="42341" y="10842"/>
                    <a:pt x="42341" y="10751"/>
                    <a:pt x="42341" y="10683"/>
                  </a:cubicBezTo>
                  <a:cubicBezTo>
                    <a:pt x="42318" y="10569"/>
                    <a:pt x="42318" y="10477"/>
                    <a:pt x="42296" y="10363"/>
                  </a:cubicBezTo>
                  <a:cubicBezTo>
                    <a:pt x="42273" y="10203"/>
                    <a:pt x="42250" y="10021"/>
                    <a:pt x="42227" y="9861"/>
                  </a:cubicBezTo>
                  <a:cubicBezTo>
                    <a:pt x="42204" y="9701"/>
                    <a:pt x="42181" y="9541"/>
                    <a:pt x="42136" y="9382"/>
                  </a:cubicBezTo>
                  <a:lnTo>
                    <a:pt x="42113" y="9268"/>
                  </a:lnTo>
                  <a:cubicBezTo>
                    <a:pt x="42090" y="9131"/>
                    <a:pt x="42067" y="8994"/>
                    <a:pt x="42022" y="8857"/>
                  </a:cubicBezTo>
                  <a:cubicBezTo>
                    <a:pt x="41976" y="8674"/>
                    <a:pt x="41930" y="8491"/>
                    <a:pt x="41862" y="8309"/>
                  </a:cubicBezTo>
                  <a:lnTo>
                    <a:pt x="41839" y="8218"/>
                  </a:lnTo>
                  <a:cubicBezTo>
                    <a:pt x="41793" y="8103"/>
                    <a:pt x="41771" y="7989"/>
                    <a:pt x="41725" y="7875"/>
                  </a:cubicBezTo>
                  <a:cubicBezTo>
                    <a:pt x="41702" y="7807"/>
                    <a:pt x="41656" y="7715"/>
                    <a:pt x="41634" y="7624"/>
                  </a:cubicBezTo>
                  <a:cubicBezTo>
                    <a:pt x="41748" y="7327"/>
                    <a:pt x="41862" y="6917"/>
                    <a:pt x="41908" y="6460"/>
                  </a:cubicBezTo>
                  <a:cubicBezTo>
                    <a:pt x="41908" y="6392"/>
                    <a:pt x="41930" y="6346"/>
                    <a:pt x="41930" y="6277"/>
                  </a:cubicBezTo>
                  <a:cubicBezTo>
                    <a:pt x="41930" y="6255"/>
                    <a:pt x="41930" y="6255"/>
                    <a:pt x="41930" y="6232"/>
                  </a:cubicBezTo>
                  <a:cubicBezTo>
                    <a:pt x="41930" y="6095"/>
                    <a:pt x="41930" y="5981"/>
                    <a:pt x="41930" y="5889"/>
                  </a:cubicBezTo>
                  <a:cubicBezTo>
                    <a:pt x="41930" y="5798"/>
                    <a:pt x="41930" y="5684"/>
                    <a:pt x="41908" y="5547"/>
                  </a:cubicBezTo>
                  <a:cubicBezTo>
                    <a:pt x="41908" y="5433"/>
                    <a:pt x="41885" y="5296"/>
                    <a:pt x="41862" y="5159"/>
                  </a:cubicBezTo>
                  <a:cubicBezTo>
                    <a:pt x="41839" y="5022"/>
                    <a:pt x="41793" y="4885"/>
                    <a:pt x="41771" y="4748"/>
                  </a:cubicBezTo>
                  <a:cubicBezTo>
                    <a:pt x="41702" y="4566"/>
                    <a:pt x="41656" y="4406"/>
                    <a:pt x="41611" y="4314"/>
                  </a:cubicBezTo>
                  <a:cubicBezTo>
                    <a:pt x="41565" y="4177"/>
                    <a:pt x="41520" y="4063"/>
                    <a:pt x="41451" y="3972"/>
                  </a:cubicBezTo>
                  <a:cubicBezTo>
                    <a:pt x="41314" y="3721"/>
                    <a:pt x="41177" y="3470"/>
                    <a:pt x="40995" y="3264"/>
                  </a:cubicBezTo>
                  <a:cubicBezTo>
                    <a:pt x="39579" y="1393"/>
                    <a:pt x="37365" y="617"/>
                    <a:pt x="36178" y="320"/>
                  </a:cubicBezTo>
                  <a:cubicBezTo>
                    <a:pt x="35265" y="115"/>
                    <a:pt x="34330" y="0"/>
                    <a:pt x="33348" y="0"/>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a:off x="2292200" y="4466125"/>
              <a:ext cx="959750" cy="288925"/>
            </a:xfrm>
            <a:custGeom>
              <a:avLst/>
              <a:gdLst/>
              <a:ahLst/>
              <a:cxnLst/>
              <a:rect l="l" t="t" r="r" b="b"/>
              <a:pathLst>
                <a:path w="38390" h="11557" extrusionOk="0">
                  <a:moveTo>
                    <a:pt x="28889" y="1"/>
                  </a:moveTo>
                  <a:cubicBezTo>
                    <a:pt x="28074" y="1"/>
                    <a:pt x="27324" y="79"/>
                    <a:pt x="26706" y="258"/>
                  </a:cubicBezTo>
                  <a:cubicBezTo>
                    <a:pt x="23077" y="1285"/>
                    <a:pt x="0" y="10643"/>
                    <a:pt x="0" y="10643"/>
                  </a:cubicBezTo>
                  <a:lnTo>
                    <a:pt x="480" y="11556"/>
                  </a:lnTo>
                  <a:cubicBezTo>
                    <a:pt x="480" y="11556"/>
                    <a:pt x="23008" y="2243"/>
                    <a:pt x="27505" y="1992"/>
                  </a:cubicBezTo>
                  <a:cubicBezTo>
                    <a:pt x="27733" y="1978"/>
                    <a:pt x="27962" y="1972"/>
                    <a:pt x="28192" y="1972"/>
                  </a:cubicBezTo>
                  <a:cubicBezTo>
                    <a:pt x="31565" y="1972"/>
                    <a:pt x="35147" y="3363"/>
                    <a:pt x="36864" y="3363"/>
                  </a:cubicBezTo>
                  <a:cubicBezTo>
                    <a:pt x="37345" y="3363"/>
                    <a:pt x="37679" y="3254"/>
                    <a:pt x="37822" y="2974"/>
                  </a:cubicBezTo>
                  <a:cubicBezTo>
                    <a:pt x="38390" y="1856"/>
                    <a:pt x="32861" y="1"/>
                    <a:pt x="28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4"/>
            <p:cNvSpPr/>
            <p:nvPr/>
          </p:nvSpPr>
          <p:spPr>
            <a:xfrm>
              <a:off x="2300750" y="4487450"/>
              <a:ext cx="929600" cy="267600"/>
            </a:xfrm>
            <a:custGeom>
              <a:avLst/>
              <a:gdLst/>
              <a:ahLst/>
              <a:cxnLst/>
              <a:rect l="l" t="t" r="r" b="b"/>
              <a:pathLst>
                <a:path w="37184" h="10704" extrusionOk="0">
                  <a:moveTo>
                    <a:pt x="28401" y="1"/>
                  </a:moveTo>
                  <a:cubicBezTo>
                    <a:pt x="27599" y="1"/>
                    <a:pt x="26860" y="77"/>
                    <a:pt x="26250" y="249"/>
                  </a:cubicBezTo>
                  <a:cubicBezTo>
                    <a:pt x="22940" y="1185"/>
                    <a:pt x="3310" y="9105"/>
                    <a:pt x="1" y="10452"/>
                  </a:cubicBezTo>
                  <a:lnTo>
                    <a:pt x="138" y="10703"/>
                  </a:lnTo>
                  <a:cubicBezTo>
                    <a:pt x="138" y="10703"/>
                    <a:pt x="22666" y="1390"/>
                    <a:pt x="27163" y="1139"/>
                  </a:cubicBezTo>
                  <a:cubicBezTo>
                    <a:pt x="27390" y="1125"/>
                    <a:pt x="27620" y="1119"/>
                    <a:pt x="27850" y="1119"/>
                  </a:cubicBezTo>
                  <a:cubicBezTo>
                    <a:pt x="31215" y="1119"/>
                    <a:pt x="34798" y="2514"/>
                    <a:pt x="36511" y="2514"/>
                  </a:cubicBezTo>
                  <a:cubicBezTo>
                    <a:pt x="36786" y="2514"/>
                    <a:pt x="37013" y="2478"/>
                    <a:pt x="37183" y="2395"/>
                  </a:cubicBezTo>
                  <a:cubicBezTo>
                    <a:pt x="36189" y="1309"/>
                    <a:pt x="31740" y="1"/>
                    <a:pt x="28401"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4"/>
            <p:cNvSpPr/>
            <p:nvPr/>
          </p:nvSpPr>
          <p:spPr>
            <a:xfrm>
              <a:off x="2366375" y="4315625"/>
              <a:ext cx="760675" cy="650175"/>
            </a:xfrm>
            <a:custGeom>
              <a:avLst/>
              <a:gdLst/>
              <a:ahLst/>
              <a:cxnLst/>
              <a:rect l="l" t="t" r="r" b="b"/>
              <a:pathLst>
                <a:path w="30427" h="26007" extrusionOk="0">
                  <a:moveTo>
                    <a:pt x="29993" y="1"/>
                  </a:moveTo>
                  <a:cubicBezTo>
                    <a:pt x="29993" y="1"/>
                    <a:pt x="8811" y="13102"/>
                    <a:pt x="5821" y="15431"/>
                  </a:cubicBezTo>
                  <a:cubicBezTo>
                    <a:pt x="2854" y="17736"/>
                    <a:pt x="1" y="25770"/>
                    <a:pt x="1484" y="25999"/>
                  </a:cubicBezTo>
                  <a:cubicBezTo>
                    <a:pt x="1516" y="26004"/>
                    <a:pt x="1548" y="26007"/>
                    <a:pt x="1579" y="26007"/>
                  </a:cubicBezTo>
                  <a:cubicBezTo>
                    <a:pt x="3008" y="26007"/>
                    <a:pt x="3943" y="20492"/>
                    <a:pt x="6757" y="17097"/>
                  </a:cubicBezTo>
                  <a:cubicBezTo>
                    <a:pt x="9633" y="13605"/>
                    <a:pt x="30427" y="914"/>
                    <a:pt x="30427" y="914"/>
                  </a:cubicBezTo>
                  <a:lnTo>
                    <a:pt x="299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4"/>
            <p:cNvSpPr/>
            <p:nvPr/>
          </p:nvSpPr>
          <p:spPr>
            <a:xfrm>
              <a:off x="2401750" y="4328175"/>
              <a:ext cx="725300" cy="633425"/>
            </a:xfrm>
            <a:custGeom>
              <a:avLst/>
              <a:gdLst/>
              <a:ahLst/>
              <a:cxnLst/>
              <a:rect l="l" t="t" r="r" b="b"/>
              <a:pathLst>
                <a:path w="29012" h="25337" extrusionOk="0">
                  <a:moveTo>
                    <a:pt x="28806" y="1"/>
                  </a:moveTo>
                  <a:cubicBezTo>
                    <a:pt x="25337" y="2146"/>
                    <a:pt x="7944" y="12966"/>
                    <a:pt x="5273" y="15043"/>
                  </a:cubicBezTo>
                  <a:cubicBezTo>
                    <a:pt x="2580" y="17143"/>
                    <a:pt x="1" y="23853"/>
                    <a:pt x="594" y="25337"/>
                  </a:cubicBezTo>
                  <a:cubicBezTo>
                    <a:pt x="1827" y="24378"/>
                    <a:pt x="2831" y="19631"/>
                    <a:pt x="5342" y="16595"/>
                  </a:cubicBezTo>
                  <a:cubicBezTo>
                    <a:pt x="8218" y="13103"/>
                    <a:pt x="29012" y="412"/>
                    <a:pt x="29012" y="412"/>
                  </a:cubicBezTo>
                  <a:lnTo>
                    <a:pt x="28806"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4"/>
            <p:cNvSpPr/>
            <p:nvPr/>
          </p:nvSpPr>
          <p:spPr>
            <a:xfrm>
              <a:off x="2298475" y="4500625"/>
              <a:ext cx="425150" cy="371725"/>
            </a:xfrm>
            <a:custGeom>
              <a:avLst/>
              <a:gdLst/>
              <a:ahLst/>
              <a:cxnLst/>
              <a:rect l="l" t="t" r="r" b="b"/>
              <a:pathLst>
                <a:path w="17006" h="14869" extrusionOk="0">
                  <a:moveTo>
                    <a:pt x="8514" y="0"/>
                  </a:moveTo>
                  <a:cubicBezTo>
                    <a:pt x="7250" y="0"/>
                    <a:pt x="5968" y="323"/>
                    <a:pt x="4794" y="1000"/>
                  </a:cubicBezTo>
                  <a:cubicBezTo>
                    <a:pt x="1233" y="3032"/>
                    <a:pt x="0" y="7574"/>
                    <a:pt x="2055" y="11135"/>
                  </a:cubicBezTo>
                  <a:cubicBezTo>
                    <a:pt x="3435" y="13527"/>
                    <a:pt x="5938" y="14868"/>
                    <a:pt x="8511" y="14868"/>
                  </a:cubicBezTo>
                  <a:cubicBezTo>
                    <a:pt x="9769" y="14868"/>
                    <a:pt x="11043" y="14548"/>
                    <a:pt x="12212" y="13874"/>
                  </a:cubicBezTo>
                  <a:cubicBezTo>
                    <a:pt x="15773" y="11820"/>
                    <a:pt x="17005" y="7277"/>
                    <a:pt x="14951" y="3717"/>
                  </a:cubicBezTo>
                  <a:cubicBezTo>
                    <a:pt x="13574" y="1331"/>
                    <a:pt x="11081" y="0"/>
                    <a:pt x="85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4"/>
            <p:cNvSpPr/>
            <p:nvPr/>
          </p:nvSpPr>
          <p:spPr>
            <a:xfrm>
              <a:off x="2325300" y="4500450"/>
              <a:ext cx="300750" cy="226125"/>
            </a:xfrm>
            <a:custGeom>
              <a:avLst/>
              <a:gdLst/>
              <a:ahLst/>
              <a:cxnLst/>
              <a:rect l="l" t="t" r="r" b="b"/>
              <a:pathLst>
                <a:path w="12030" h="9045" extrusionOk="0">
                  <a:moveTo>
                    <a:pt x="7415" y="1"/>
                  </a:moveTo>
                  <a:cubicBezTo>
                    <a:pt x="6160" y="1"/>
                    <a:pt x="4888" y="318"/>
                    <a:pt x="3721" y="985"/>
                  </a:cubicBezTo>
                  <a:cubicBezTo>
                    <a:pt x="1324" y="2377"/>
                    <a:pt x="0" y="4865"/>
                    <a:pt x="0" y="7444"/>
                  </a:cubicBezTo>
                  <a:cubicBezTo>
                    <a:pt x="1315" y="8486"/>
                    <a:pt x="2949" y="9044"/>
                    <a:pt x="4615" y="9044"/>
                  </a:cubicBezTo>
                  <a:cubicBezTo>
                    <a:pt x="5869" y="9044"/>
                    <a:pt x="7141" y="8727"/>
                    <a:pt x="8309" y="8060"/>
                  </a:cubicBezTo>
                  <a:cubicBezTo>
                    <a:pt x="10705" y="6691"/>
                    <a:pt x="12029" y="4180"/>
                    <a:pt x="12029" y="1601"/>
                  </a:cubicBezTo>
                  <a:cubicBezTo>
                    <a:pt x="10714" y="559"/>
                    <a:pt x="9080" y="1"/>
                    <a:pt x="7415"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a:off x="2752700" y="4266650"/>
              <a:ext cx="424575" cy="371725"/>
            </a:xfrm>
            <a:custGeom>
              <a:avLst/>
              <a:gdLst/>
              <a:ahLst/>
              <a:cxnLst/>
              <a:rect l="l" t="t" r="r" b="b"/>
              <a:pathLst>
                <a:path w="16983" h="14869" extrusionOk="0">
                  <a:moveTo>
                    <a:pt x="8503" y="1"/>
                  </a:moveTo>
                  <a:cubicBezTo>
                    <a:pt x="7240" y="1"/>
                    <a:pt x="5961" y="323"/>
                    <a:pt x="4794" y="1001"/>
                  </a:cubicBezTo>
                  <a:cubicBezTo>
                    <a:pt x="1233" y="3032"/>
                    <a:pt x="0" y="7575"/>
                    <a:pt x="2055" y="11135"/>
                  </a:cubicBezTo>
                  <a:cubicBezTo>
                    <a:pt x="3435" y="13527"/>
                    <a:pt x="5937" y="14869"/>
                    <a:pt x="8511" y="14869"/>
                  </a:cubicBezTo>
                  <a:cubicBezTo>
                    <a:pt x="9769" y="14869"/>
                    <a:pt x="11043" y="14549"/>
                    <a:pt x="12212" y="13874"/>
                  </a:cubicBezTo>
                  <a:cubicBezTo>
                    <a:pt x="15773" y="11820"/>
                    <a:pt x="16982" y="7278"/>
                    <a:pt x="14928" y="3717"/>
                  </a:cubicBezTo>
                  <a:cubicBezTo>
                    <a:pt x="13567" y="1331"/>
                    <a:pt x="11068" y="1"/>
                    <a:pt x="8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a:off x="2779525" y="4266500"/>
              <a:ext cx="284200" cy="214425"/>
            </a:xfrm>
            <a:custGeom>
              <a:avLst/>
              <a:gdLst/>
              <a:ahLst/>
              <a:cxnLst/>
              <a:rect l="l" t="t" r="r" b="b"/>
              <a:pathLst>
                <a:path w="11368" h="8577" extrusionOk="0">
                  <a:moveTo>
                    <a:pt x="7421" y="0"/>
                  </a:moveTo>
                  <a:cubicBezTo>
                    <a:pt x="6159" y="0"/>
                    <a:pt x="4883" y="323"/>
                    <a:pt x="3721" y="1007"/>
                  </a:cubicBezTo>
                  <a:cubicBezTo>
                    <a:pt x="1324" y="2377"/>
                    <a:pt x="0" y="4864"/>
                    <a:pt x="0" y="7444"/>
                  </a:cubicBezTo>
                  <a:cubicBezTo>
                    <a:pt x="1172" y="8185"/>
                    <a:pt x="2539" y="8576"/>
                    <a:pt x="3930" y="8576"/>
                  </a:cubicBezTo>
                  <a:cubicBezTo>
                    <a:pt x="5192" y="8576"/>
                    <a:pt x="6473" y="8254"/>
                    <a:pt x="7647" y="7581"/>
                  </a:cubicBezTo>
                  <a:cubicBezTo>
                    <a:pt x="10020" y="6211"/>
                    <a:pt x="11367" y="3700"/>
                    <a:pt x="11367" y="1121"/>
                  </a:cubicBezTo>
                  <a:cubicBezTo>
                    <a:pt x="10183" y="391"/>
                    <a:pt x="8810" y="0"/>
                    <a:pt x="7421"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2248250" y="4242325"/>
              <a:ext cx="942725" cy="649000"/>
            </a:xfrm>
            <a:custGeom>
              <a:avLst/>
              <a:gdLst/>
              <a:ahLst/>
              <a:cxnLst/>
              <a:rect l="l" t="t" r="r" b="b"/>
              <a:pathLst>
                <a:path w="37709" h="25960" extrusionOk="0">
                  <a:moveTo>
                    <a:pt x="28644" y="1508"/>
                  </a:moveTo>
                  <a:cubicBezTo>
                    <a:pt x="31205" y="1508"/>
                    <a:pt x="33675" y="2897"/>
                    <a:pt x="34923" y="5329"/>
                  </a:cubicBezTo>
                  <a:cubicBezTo>
                    <a:pt x="36704" y="8799"/>
                    <a:pt x="35334" y="13067"/>
                    <a:pt x="31865" y="14847"/>
                  </a:cubicBezTo>
                  <a:cubicBezTo>
                    <a:pt x="30827" y="15380"/>
                    <a:pt x="29720" y="15633"/>
                    <a:pt x="28630" y="15633"/>
                  </a:cubicBezTo>
                  <a:cubicBezTo>
                    <a:pt x="26075" y="15633"/>
                    <a:pt x="23611" y="14244"/>
                    <a:pt x="22347" y="11812"/>
                  </a:cubicBezTo>
                  <a:cubicBezTo>
                    <a:pt x="20566" y="8342"/>
                    <a:pt x="21936" y="4074"/>
                    <a:pt x="25405" y="2294"/>
                  </a:cubicBezTo>
                  <a:cubicBezTo>
                    <a:pt x="26443" y="1761"/>
                    <a:pt x="27552" y="1508"/>
                    <a:pt x="28644" y="1508"/>
                  </a:cubicBezTo>
                  <a:close/>
                  <a:moveTo>
                    <a:pt x="10654" y="10897"/>
                  </a:moveTo>
                  <a:cubicBezTo>
                    <a:pt x="13026" y="10897"/>
                    <a:pt x="15336" y="12100"/>
                    <a:pt x="16663" y="14277"/>
                  </a:cubicBezTo>
                  <a:cubicBezTo>
                    <a:pt x="18717" y="17586"/>
                    <a:pt x="17667" y="21946"/>
                    <a:pt x="14335" y="23978"/>
                  </a:cubicBezTo>
                  <a:cubicBezTo>
                    <a:pt x="13187" y="24690"/>
                    <a:pt x="11913" y="25029"/>
                    <a:pt x="10654" y="25029"/>
                  </a:cubicBezTo>
                  <a:cubicBezTo>
                    <a:pt x="8281" y="25029"/>
                    <a:pt x="5961" y="23826"/>
                    <a:pt x="4634" y="21649"/>
                  </a:cubicBezTo>
                  <a:cubicBezTo>
                    <a:pt x="2580" y="18317"/>
                    <a:pt x="3630" y="13980"/>
                    <a:pt x="6962" y="11949"/>
                  </a:cubicBezTo>
                  <a:cubicBezTo>
                    <a:pt x="8118" y="11236"/>
                    <a:pt x="9395" y="10897"/>
                    <a:pt x="10654" y="10897"/>
                  </a:cubicBezTo>
                  <a:close/>
                  <a:moveTo>
                    <a:pt x="30655" y="1"/>
                  </a:moveTo>
                  <a:cubicBezTo>
                    <a:pt x="28688" y="1"/>
                    <a:pt x="26682" y="577"/>
                    <a:pt x="24972" y="1449"/>
                  </a:cubicBezTo>
                  <a:cubicBezTo>
                    <a:pt x="21046" y="3480"/>
                    <a:pt x="19494" y="8297"/>
                    <a:pt x="21525" y="12245"/>
                  </a:cubicBezTo>
                  <a:cubicBezTo>
                    <a:pt x="21294" y="12212"/>
                    <a:pt x="21039" y="12188"/>
                    <a:pt x="20769" y="12188"/>
                  </a:cubicBezTo>
                  <a:cubicBezTo>
                    <a:pt x="20292" y="12188"/>
                    <a:pt x="19767" y="12263"/>
                    <a:pt x="19242" y="12496"/>
                  </a:cubicBezTo>
                  <a:cubicBezTo>
                    <a:pt x="18580" y="12816"/>
                    <a:pt x="18033" y="13341"/>
                    <a:pt x="17645" y="14094"/>
                  </a:cubicBezTo>
                  <a:cubicBezTo>
                    <a:pt x="17645" y="14071"/>
                    <a:pt x="17622" y="14049"/>
                    <a:pt x="17622" y="14026"/>
                  </a:cubicBezTo>
                  <a:cubicBezTo>
                    <a:pt x="17576" y="13934"/>
                    <a:pt x="17531" y="13866"/>
                    <a:pt x="17485" y="13775"/>
                  </a:cubicBezTo>
                  <a:cubicBezTo>
                    <a:pt x="15962" y="11310"/>
                    <a:pt x="13324" y="9950"/>
                    <a:pt x="10628" y="9950"/>
                  </a:cubicBezTo>
                  <a:cubicBezTo>
                    <a:pt x="9203" y="9950"/>
                    <a:pt x="7762" y="10330"/>
                    <a:pt x="6460" y="11127"/>
                  </a:cubicBezTo>
                  <a:cubicBezTo>
                    <a:pt x="4611" y="12268"/>
                    <a:pt x="2763" y="13661"/>
                    <a:pt x="1530" y="15487"/>
                  </a:cubicBezTo>
                  <a:cubicBezTo>
                    <a:pt x="731" y="16696"/>
                    <a:pt x="1" y="18614"/>
                    <a:pt x="663" y="20029"/>
                  </a:cubicBezTo>
                  <a:cubicBezTo>
                    <a:pt x="1347" y="21490"/>
                    <a:pt x="3242" y="21284"/>
                    <a:pt x="3995" y="22380"/>
                  </a:cubicBezTo>
                  <a:cubicBezTo>
                    <a:pt x="5527" y="24693"/>
                    <a:pt x="8058" y="25960"/>
                    <a:pt x="10654" y="25960"/>
                  </a:cubicBezTo>
                  <a:cubicBezTo>
                    <a:pt x="12080" y="25960"/>
                    <a:pt x="13526" y="25578"/>
                    <a:pt x="14837" y="24776"/>
                  </a:cubicBezTo>
                  <a:cubicBezTo>
                    <a:pt x="18192" y="22745"/>
                    <a:pt x="19471" y="18614"/>
                    <a:pt x="18124" y="15076"/>
                  </a:cubicBezTo>
                  <a:cubicBezTo>
                    <a:pt x="18421" y="14186"/>
                    <a:pt x="18923" y="13569"/>
                    <a:pt x="19608" y="13250"/>
                  </a:cubicBezTo>
                  <a:cubicBezTo>
                    <a:pt x="20002" y="13066"/>
                    <a:pt x="20416" y="13003"/>
                    <a:pt x="20796" y="13003"/>
                  </a:cubicBezTo>
                  <a:cubicBezTo>
                    <a:pt x="21407" y="13003"/>
                    <a:pt x="21930" y="13165"/>
                    <a:pt x="22141" y="13250"/>
                  </a:cubicBezTo>
                  <a:cubicBezTo>
                    <a:pt x="23678" y="15371"/>
                    <a:pt x="26136" y="16571"/>
                    <a:pt x="28665" y="16571"/>
                  </a:cubicBezTo>
                  <a:cubicBezTo>
                    <a:pt x="29892" y="16571"/>
                    <a:pt x="31136" y="16288"/>
                    <a:pt x="32299" y="15692"/>
                  </a:cubicBezTo>
                  <a:cubicBezTo>
                    <a:pt x="36156" y="13706"/>
                    <a:pt x="37708" y="9050"/>
                    <a:pt x="35882" y="5170"/>
                  </a:cubicBezTo>
                  <a:cubicBezTo>
                    <a:pt x="35540" y="4439"/>
                    <a:pt x="36110" y="3800"/>
                    <a:pt x="36202" y="3070"/>
                  </a:cubicBezTo>
                  <a:cubicBezTo>
                    <a:pt x="36224" y="2750"/>
                    <a:pt x="36156" y="2408"/>
                    <a:pt x="35882" y="2042"/>
                  </a:cubicBezTo>
                  <a:cubicBezTo>
                    <a:pt x="35152" y="1084"/>
                    <a:pt x="33896" y="513"/>
                    <a:pt x="32755" y="239"/>
                  </a:cubicBezTo>
                  <a:cubicBezTo>
                    <a:pt x="32071" y="76"/>
                    <a:pt x="31366" y="1"/>
                    <a:pt x="30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2789225" y="4442875"/>
              <a:ext cx="361225" cy="201125"/>
            </a:xfrm>
            <a:custGeom>
              <a:avLst/>
              <a:gdLst/>
              <a:ahLst/>
              <a:cxnLst/>
              <a:rect l="l" t="t" r="r" b="b"/>
              <a:pathLst>
                <a:path w="14449" h="8045" extrusionOk="0">
                  <a:moveTo>
                    <a:pt x="14038" y="1"/>
                  </a:moveTo>
                  <a:lnTo>
                    <a:pt x="14038" y="1"/>
                  </a:lnTo>
                  <a:cubicBezTo>
                    <a:pt x="14266" y="2740"/>
                    <a:pt x="12828" y="5479"/>
                    <a:pt x="10226" y="6825"/>
                  </a:cubicBezTo>
                  <a:cubicBezTo>
                    <a:pt x="9188" y="7358"/>
                    <a:pt x="8081" y="7611"/>
                    <a:pt x="6991" y="7611"/>
                  </a:cubicBezTo>
                  <a:cubicBezTo>
                    <a:pt x="4436" y="7611"/>
                    <a:pt x="1972" y="6222"/>
                    <a:pt x="708" y="3790"/>
                  </a:cubicBezTo>
                  <a:cubicBezTo>
                    <a:pt x="342" y="3059"/>
                    <a:pt x="114" y="2283"/>
                    <a:pt x="0" y="1530"/>
                  </a:cubicBezTo>
                  <a:lnTo>
                    <a:pt x="0" y="1530"/>
                  </a:lnTo>
                  <a:cubicBezTo>
                    <a:pt x="69" y="2443"/>
                    <a:pt x="320" y="3356"/>
                    <a:pt x="776" y="4223"/>
                  </a:cubicBezTo>
                  <a:cubicBezTo>
                    <a:pt x="2024" y="6655"/>
                    <a:pt x="4495" y="8044"/>
                    <a:pt x="7048" y="8044"/>
                  </a:cubicBezTo>
                  <a:cubicBezTo>
                    <a:pt x="8137" y="8044"/>
                    <a:pt x="9241" y="7792"/>
                    <a:pt x="10271" y="7259"/>
                  </a:cubicBezTo>
                  <a:cubicBezTo>
                    <a:pt x="13033" y="5844"/>
                    <a:pt x="14449" y="2900"/>
                    <a:pt x="14038"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a:off x="2339550" y="4676850"/>
              <a:ext cx="360675" cy="202050"/>
            </a:xfrm>
            <a:custGeom>
              <a:avLst/>
              <a:gdLst/>
              <a:ahLst/>
              <a:cxnLst/>
              <a:rect l="l" t="t" r="r" b="b"/>
              <a:pathLst>
                <a:path w="14427" h="8082" extrusionOk="0">
                  <a:moveTo>
                    <a:pt x="14038" y="0"/>
                  </a:moveTo>
                  <a:lnTo>
                    <a:pt x="14038" y="0"/>
                  </a:lnTo>
                  <a:cubicBezTo>
                    <a:pt x="14244" y="2556"/>
                    <a:pt x="13034" y="5159"/>
                    <a:pt x="10683" y="6597"/>
                  </a:cubicBezTo>
                  <a:cubicBezTo>
                    <a:pt x="9535" y="7309"/>
                    <a:pt x="8261" y="7648"/>
                    <a:pt x="7002" y="7648"/>
                  </a:cubicBezTo>
                  <a:cubicBezTo>
                    <a:pt x="4629" y="7648"/>
                    <a:pt x="2309" y="6445"/>
                    <a:pt x="982" y="4268"/>
                  </a:cubicBezTo>
                  <a:cubicBezTo>
                    <a:pt x="457" y="3424"/>
                    <a:pt x="138" y="2511"/>
                    <a:pt x="1" y="1598"/>
                  </a:cubicBezTo>
                  <a:lnTo>
                    <a:pt x="1" y="1598"/>
                  </a:lnTo>
                  <a:cubicBezTo>
                    <a:pt x="92" y="2671"/>
                    <a:pt x="434" y="3721"/>
                    <a:pt x="1028" y="4702"/>
                  </a:cubicBezTo>
                  <a:cubicBezTo>
                    <a:pt x="2355" y="6879"/>
                    <a:pt x="4675" y="8082"/>
                    <a:pt x="7047" y="8082"/>
                  </a:cubicBezTo>
                  <a:cubicBezTo>
                    <a:pt x="8307" y="8082"/>
                    <a:pt x="9581" y="7743"/>
                    <a:pt x="10729" y="7030"/>
                  </a:cubicBezTo>
                  <a:cubicBezTo>
                    <a:pt x="13217" y="5501"/>
                    <a:pt x="14426" y="2693"/>
                    <a:pt x="1403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a:off x="2754975" y="4242325"/>
              <a:ext cx="398900" cy="241675"/>
            </a:xfrm>
            <a:custGeom>
              <a:avLst/>
              <a:gdLst/>
              <a:ahLst/>
              <a:cxnLst/>
              <a:rect l="l" t="t" r="r" b="b"/>
              <a:pathLst>
                <a:path w="15956" h="9667" extrusionOk="0">
                  <a:moveTo>
                    <a:pt x="10386" y="1"/>
                  </a:moveTo>
                  <a:cubicBezTo>
                    <a:pt x="8419" y="1"/>
                    <a:pt x="6413" y="577"/>
                    <a:pt x="4703" y="1449"/>
                  </a:cubicBezTo>
                  <a:cubicBezTo>
                    <a:pt x="1598" y="3047"/>
                    <a:pt x="1" y="6379"/>
                    <a:pt x="434" y="9666"/>
                  </a:cubicBezTo>
                  <a:cubicBezTo>
                    <a:pt x="183" y="6539"/>
                    <a:pt x="1781" y="3412"/>
                    <a:pt x="4748" y="1883"/>
                  </a:cubicBezTo>
                  <a:cubicBezTo>
                    <a:pt x="6459" y="1011"/>
                    <a:pt x="8465" y="434"/>
                    <a:pt x="10441" y="434"/>
                  </a:cubicBezTo>
                  <a:cubicBezTo>
                    <a:pt x="11155" y="434"/>
                    <a:pt x="11864" y="509"/>
                    <a:pt x="12554" y="673"/>
                  </a:cubicBezTo>
                  <a:cubicBezTo>
                    <a:pt x="13673" y="947"/>
                    <a:pt x="14928" y="1518"/>
                    <a:pt x="15659" y="2476"/>
                  </a:cubicBezTo>
                  <a:cubicBezTo>
                    <a:pt x="15796" y="2659"/>
                    <a:pt x="15887" y="2819"/>
                    <a:pt x="15933" y="2978"/>
                  </a:cubicBezTo>
                  <a:cubicBezTo>
                    <a:pt x="15955" y="2682"/>
                    <a:pt x="15864" y="2385"/>
                    <a:pt x="15613" y="2042"/>
                  </a:cubicBezTo>
                  <a:cubicBezTo>
                    <a:pt x="14883" y="1084"/>
                    <a:pt x="13627" y="513"/>
                    <a:pt x="12486" y="239"/>
                  </a:cubicBezTo>
                  <a:cubicBezTo>
                    <a:pt x="11802" y="76"/>
                    <a:pt x="11097" y="1"/>
                    <a:pt x="10386"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a:off x="2253950" y="4491075"/>
              <a:ext cx="533575" cy="234875"/>
            </a:xfrm>
            <a:custGeom>
              <a:avLst/>
              <a:gdLst/>
              <a:ahLst/>
              <a:cxnLst/>
              <a:rect l="l" t="t" r="r" b="b"/>
              <a:pathLst>
                <a:path w="21343" h="9395" extrusionOk="0">
                  <a:moveTo>
                    <a:pt x="10400" y="0"/>
                  </a:moveTo>
                  <a:cubicBezTo>
                    <a:pt x="8975" y="0"/>
                    <a:pt x="7534" y="380"/>
                    <a:pt x="6232" y="1177"/>
                  </a:cubicBezTo>
                  <a:cubicBezTo>
                    <a:pt x="4383" y="2318"/>
                    <a:pt x="2535" y="3711"/>
                    <a:pt x="1302" y="5537"/>
                  </a:cubicBezTo>
                  <a:cubicBezTo>
                    <a:pt x="617" y="6564"/>
                    <a:pt x="1" y="8070"/>
                    <a:pt x="229" y="9394"/>
                  </a:cubicBezTo>
                  <a:cubicBezTo>
                    <a:pt x="184" y="8184"/>
                    <a:pt x="754" y="6883"/>
                    <a:pt x="1370" y="5970"/>
                  </a:cubicBezTo>
                  <a:cubicBezTo>
                    <a:pt x="2580" y="4144"/>
                    <a:pt x="4429" y="2752"/>
                    <a:pt x="6278" y="1611"/>
                  </a:cubicBezTo>
                  <a:cubicBezTo>
                    <a:pt x="7580" y="814"/>
                    <a:pt x="9021" y="434"/>
                    <a:pt x="10445" y="434"/>
                  </a:cubicBezTo>
                  <a:cubicBezTo>
                    <a:pt x="13142" y="434"/>
                    <a:pt x="15779" y="1794"/>
                    <a:pt x="17303" y="4258"/>
                  </a:cubicBezTo>
                  <a:cubicBezTo>
                    <a:pt x="17348" y="4350"/>
                    <a:pt x="17394" y="4418"/>
                    <a:pt x="17439" y="4509"/>
                  </a:cubicBezTo>
                  <a:cubicBezTo>
                    <a:pt x="17439" y="4532"/>
                    <a:pt x="17462" y="4555"/>
                    <a:pt x="17462" y="4578"/>
                  </a:cubicBezTo>
                  <a:cubicBezTo>
                    <a:pt x="17850" y="3825"/>
                    <a:pt x="18398" y="3300"/>
                    <a:pt x="19060" y="2980"/>
                  </a:cubicBezTo>
                  <a:cubicBezTo>
                    <a:pt x="19585" y="2747"/>
                    <a:pt x="20109" y="2672"/>
                    <a:pt x="20586" y="2672"/>
                  </a:cubicBezTo>
                  <a:cubicBezTo>
                    <a:pt x="20857" y="2672"/>
                    <a:pt x="21112" y="2696"/>
                    <a:pt x="21343" y="2729"/>
                  </a:cubicBezTo>
                  <a:cubicBezTo>
                    <a:pt x="21274" y="2569"/>
                    <a:pt x="21206" y="2432"/>
                    <a:pt x="21137" y="2273"/>
                  </a:cubicBezTo>
                  <a:cubicBezTo>
                    <a:pt x="20962" y="2253"/>
                    <a:pt x="20776" y="2241"/>
                    <a:pt x="20582" y="2241"/>
                  </a:cubicBezTo>
                  <a:cubicBezTo>
                    <a:pt x="20093" y="2241"/>
                    <a:pt x="19554" y="2318"/>
                    <a:pt x="19014" y="2546"/>
                  </a:cubicBezTo>
                  <a:cubicBezTo>
                    <a:pt x="18352" y="2866"/>
                    <a:pt x="17805" y="3391"/>
                    <a:pt x="17417" y="4144"/>
                  </a:cubicBezTo>
                  <a:cubicBezTo>
                    <a:pt x="17417" y="4121"/>
                    <a:pt x="17394" y="4099"/>
                    <a:pt x="17394" y="4076"/>
                  </a:cubicBezTo>
                  <a:cubicBezTo>
                    <a:pt x="17348" y="3984"/>
                    <a:pt x="17303" y="3916"/>
                    <a:pt x="17257" y="3825"/>
                  </a:cubicBezTo>
                  <a:cubicBezTo>
                    <a:pt x="15734" y="1360"/>
                    <a:pt x="13096" y="0"/>
                    <a:pt x="10400"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2702475" y="4626625"/>
              <a:ext cx="11450" cy="47950"/>
            </a:xfrm>
            <a:custGeom>
              <a:avLst/>
              <a:gdLst/>
              <a:ahLst/>
              <a:cxnLst/>
              <a:rect l="l" t="t" r="r" b="b"/>
              <a:pathLst>
                <a:path w="458" h="1918" extrusionOk="0">
                  <a:moveTo>
                    <a:pt x="46" y="0"/>
                  </a:moveTo>
                  <a:cubicBezTo>
                    <a:pt x="23" y="46"/>
                    <a:pt x="23" y="92"/>
                    <a:pt x="1" y="137"/>
                  </a:cubicBezTo>
                  <a:cubicBezTo>
                    <a:pt x="229" y="731"/>
                    <a:pt x="366" y="1324"/>
                    <a:pt x="457" y="1918"/>
                  </a:cubicBezTo>
                  <a:cubicBezTo>
                    <a:pt x="389" y="1279"/>
                    <a:pt x="275" y="640"/>
                    <a:pt x="46" y="0"/>
                  </a:cubicBezTo>
                  <a:close/>
                </a:path>
              </a:pathLst>
            </a:custGeom>
            <a:solidFill>
              <a:srgbClr val="E66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4"/>
            <p:cNvSpPr/>
            <p:nvPr/>
          </p:nvSpPr>
          <p:spPr>
            <a:xfrm>
              <a:off x="3143575" y="4367550"/>
              <a:ext cx="20000" cy="71925"/>
            </a:xfrm>
            <a:custGeom>
              <a:avLst/>
              <a:gdLst/>
              <a:ahLst/>
              <a:cxnLst/>
              <a:rect l="l" t="t" r="r" b="b"/>
              <a:pathLst>
                <a:path w="800" h="2877" extrusionOk="0">
                  <a:moveTo>
                    <a:pt x="23" y="1"/>
                  </a:moveTo>
                  <a:cubicBezTo>
                    <a:pt x="1" y="206"/>
                    <a:pt x="23" y="389"/>
                    <a:pt x="115" y="594"/>
                  </a:cubicBezTo>
                  <a:cubicBezTo>
                    <a:pt x="457" y="1325"/>
                    <a:pt x="685" y="2101"/>
                    <a:pt x="799" y="2877"/>
                  </a:cubicBezTo>
                  <a:cubicBezTo>
                    <a:pt x="708" y="1964"/>
                    <a:pt x="480" y="1028"/>
                    <a:pt x="69" y="161"/>
                  </a:cubicBezTo>
                  <a:cubicBezTo>
                    <a:pt x="46" y="115"/>
                    <a:pt x="23" y="69"/>
                    <a:pt x="23" y="1"/>
                  </a:cubicBezTo>
                  <a:close/>
                </a:path>
              </a:pathLst>
            </a:custGeom>
            <a:solidFill>
              <a:srgbClr val="E66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4"/>
            <p:cNvSpPr/>
            <p:nvPr/>
          </p:nvSpPr>
          <p:spPr>
            <a:xfrm>
              <a:off x="2288200" y="4329325"/>
              <a:ext cx="902775" cy="562000"/>
            </a:xfrm>
            <a:custGeom>
              <a:avLst/>
              <a:gdLst/>
              <a:ahLst/>
              <a:cxnLst/>
              <a:rect l="l" t="t" r="r" b="b"/>
              <a:pathLst>
                <a:path w="36111" h="22480" extrusionOk="0">
                  <a:moveTo>
                    <a:pt x="34490" y="0"/>
                  </a:moveTo>
                  <a:lnTo>
                    <a:pt x="32732" y="891"/>
                  </a:lnTo>
                  <a:cubicBezTo>
                    <a:pt x="32937" y="1210"/>
                    <a:pt x="33143" y="1507"/>
                    <a:pt x="33325" y="1849"/>
                  </a:cubicBezTo>
                  <a:cubicBezTo>
                    <a:pt x="35106" y="5319"/>
                    <a:pt x="33736" y="9587"/>
                    <a:pt x="30267" y="11367"/>
                  </a:cubicBezTo>
                  <a:cubicBezTo>
                    <a:pt x="29229" y="11900"/>
                    <a:pt x="28122" y="12153"/>
                    <a:pt x="27032" y="12153"/>
                  </a:cubicBezTo>
                  <a:cubicBezTo>
                    <a:pt x="24477" y="12153"/>
                    <a:pt x="22013" y="10764"/>
                    <a:pt x="20749" y="8332"/>
                  </a:cubicBezTo>
                  <a:cubicBezTo>
                    <a:pt x="20566" y="7966"/>
                    <a:pt x="20429" y="7578"/>
                    <a:pt x="20315" y="7213"/>
                  </a:cubicBezTo>
                  <a:lnTo>
                    <a:pt x="19470" y="7624"/>
                  </a:lnTo>
                  <a:cubicBezTo>
                    <a:pt x="19585" y="8012"/>
                    <a:pt x="19744" y="8400"/>
                    <a:pt x="19927" y="8765"/>
                  </a:cubicBezTo>
                  <a:cubicBezTo>
                    <a:pt x="19696" y="8732"/>
                    <a:pt x="19438" y="8708"/>
                    <a:pt x="19165" y="8708"/>
                  </a:cubicBezTo>
                  <a:cubicBezTo>
                    <a:pt x="18683" y="8708"/>
                    <a:pt x="18154" y="8783"/>
                    <a:pt x="17644" y="9016"/>
                  </a:cubicBezTo>
                  <a:cubicBezTo>
                    <a:pt x="16982" y="9336"/>
                    <a:pt x="16435" y="9861"/>
                    <a:pt x="16047" y="10614"/>
                  </a:cubicBezTo>
                  <a:cubicBezTo>
                    <a:pt x="16047" y="10591"/>
                    <a:pt x="16024" y="10569"/>
                    <a:pt x="16024" y="10546"/>
                  </a:cubicBezTo>
                  <a:cubicBezTo>
                    <a:pt x="15978" y="10454"/>
                    <a:pt x="15933" y="10386"/>
                    <a:pt x="15887" y="10295"/>
                  </a:cubicBezTo>
                  <a:cubicBezTo>
                    <a:pt x="15750" y="10089"/>
                    <a:pt x="15590" y="9861"/>
                    <a:pt x="15453" y="9678"/>
                  </a:cubicBezTo>
                  <a:lnTo>
                    <a:pt x="14586" y="10112"/>
                  </a:lnTo>
                  <a:cubicBezTo>
                    <a:pt x="14768" y="10317"/>
                    <a:pt x="14928" y="10546"/>
                    <a:pt x="15065" y="10797"/>
                  </a:cubicBezTo>
                  <a:cubicBezTo>
                    <a:pt x="17119" y="14106"/>
                    <a:pt x="16069" y="18466"/>
                    <a:pt x="12737" y="20498"/>
                  </a:cubicBezTo>
                  <a:cubicBezTo>
                    <a:pt x="11589" y="21210"/>
                    <a:pt x="10315" y="21549"/>
                    <a:pt x="9056" y="21549"/>
                  </a:cubicBezTo>
                  <a:cubicBezTo>
                    <a:pt x="6683" y="21549"/>
                    <a:pt x="4363" y="20346"/>
                    <a:pt x="3036" y="18169"/>
                  </a:cubicBezTo>
                  <a:cubicBezTo>
                    <a:pt x="2671" y="17599"/>
                    <a:pt x="2420" y="16982"/>
                    <a:pt x="2237" y="16366"/>
                  </a:cubicBezTo>
                  <a:lnTo>
                    <a:pt x="0" y="17507"/>
                  </a:lnTo>
                  <a:cubicBezTo>
                    <a:pt x="822" y="18010"/>
                    <a:pt x="1872" y="18147"/>
                    <a:pt x="2397" y="18900"/>
                  </a:cubicBezTo>
                  <a:cubicBezTo>
                    <a:pt x="3929" y="21213"/>
                    <a:pt x="6460" y="22480"/>
                    <a:pt x="9056" y="22480"/>
                  </a:cubicBezTo>
                  <a:cubicBezTo>
                    <a:pt x="10482" y="22480"/>
                    <a:pt x="11928" y="22098"/>
                    <a:pt x="13239" y="21296"/>
                  </a:cubicBezTo>
                  <a:cubicBezTo>
                    <a:pt x="16594" y="19265"/>
                    <a:pt x="17873" y="15134"/>
                    <a:pt x="16526" y="11596"/>
                  </a:cubicBezTo>
                  <a:cubicBezTo>
                    <a:pt x="16823" y="10706"/>
                    <a:pt x="17325" y="10089"/>
                    <a:pt x="18010" y="9770"/>
                  </a:cubicBezTo>
                  <a:cubicBezTo>
                    <a:pt x="18404" y="9586"/>
                    <a:pt x="18818" y="9523"/>
                    <a:pt x="19198" y="9523"/>
                  </a:cubicBezTo>
                  <a:cubicBezTo>
                    <a:pt x="19809" y="9523"/>
                    <a:pt x="20332" y="9685"/>
                    <a:pt x="20543" y="9770"/>
                  </a:cubicBezTo>
                  <a:cubicBezTo>
                    <a:pt x="22080" y="11891"/>
                    <a:pt x="24538" y="13091"/>
                    <a:pt x="27067" y="13091"/>
                  </a:cubicBezTo>
                  <a:cubicBezTo>
                    <a:pt x="28294" y="13091"/>
                    <a:pt x="29538" y="12808"/>
                    <a:pt x="30701" y="12212"/>
                  </a:cubicBezTo>
                  <a:cubicBezTo>
                    <a:pt x="34558" y="10226"/>
                    <a:pt x="36110" y="5570"/>
                    <a:pt x="34284" y="1690"/>
                  </a:cubicBezTo>
                  <a:cubicBezTo>
                    <a:pt x="34010" y="1096"/>
                    <a:pt x="34330" y="571"/>
                    <a:pt x="34490"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a:off x="3092225" y="4293625"/>
              <a:ext cx="38825" cy="33750"/>
            </a:xfrm>
            <a:custGeom>
              <a:avLst/>
              <a:gdLst/>
              <a:ahLst/>
              <a:cxnLst/>
              <a:rect l="l" t="t" r="r" b="b"/>
              <a:pathLst>
                <a:path w="1553" h="1350" extrusionOk="0">
                  <a:moveTo>
                    <a:pt x="785" y="1"/>
                  </a:moveTo>
                  <a:cubicBezTo>
                    <a:pt x="681" y="1"/>
                    <a:pt x="576" y="27"/>
                    <a:pt x="480" y="82"/>
                  </a:cubicBezTo>
                  <a:cubicBezTo>
                    <a:pt x="137" y="242"/>
                    <a:pt x="0" y="652"/>
                    <a:pt x="183" y="972"/>
                  </a:cubicBezTo>
                  <a:cubicBezTo>
                    <a:pt x="294" y="1211"/>
                    <a:pt x="528" y="1350"/>
                    <a:pt x="776" y="1350"/>
                  </a:cubicBezTo>
                  <a:cubicBezTo>
                    <a:pt x="883" y="1350"/>
                    <a:pt x="993" y="1324"/>
                    <a:pt x="1096" y="1269"/>
                  </a:cubicBezTo>
                  <a:cubicBezTo>
                    <a:pt x="1415" y="1109"/>
                    <a:pt x="1552" y="698"/>
                    <a:pt x="1393" y="379"/>
                  </a:cubicBezTo>
                  <a:cubicBezTo>
                    <a:pt x="1265" y="140"/>
                    <a:pt x="1027" y="1"/>
                    <a:pt x="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a:off x="2277925" y="4703350"/>
              <a:ext cx="38250" cy="33750"/>
            </a:xfrm>
            <a:custGeom>
              <a:avLst/>
              <a:gdLst/>
              <a:ahLst/>
              <a:cxnLst/>
              <a:rect l="l" t="t" r="r" b="b"/>
              <a:pathLst>
                <a:path w="1530" h="1350" extrusionOk="0">
                  <a:moveTo>
                    <a:pt x="777" y="0"/>
                  </a:moveTo>
                  <a:cubicBezTo>
                    <a:pt x="670" y="0"/>
                    <a:pt x="561" y="26"/>
                    <a:pt x="457" y="81"/>
                  </a:cubicBezTo>
                  <a:cubicBezTo>
                    <a:pt x="138" y="241"/>
                    <a:pt x="1" y="652"/>
                    <a:pt x="160" y="972"/>
                  </a:cubicBezTo>
                  <a:cubicBezTo>
                    <a:pt x="288" y="1210"/>
                    <a:pt x="527" y="1349"/>
                    <a:pt x="768" y="1349"/>
                  </a:cubicBezTo>
                  <a:cubicBezTo>
                    <a:pt x="872" y="1349"/>
                    <a:pt x="977" y="1323"/>
                    <a:pt x="1073" y="1268"/>
                  </a:cubicBezTo>
                  <a:cubicBezTo>
                    <a:pt x="1416" y="1108"/>
                    <a:pt x="1530" y="698"/>
                    <a:pt x="1370" y="378"/>
                  </a:cubicBezTo>
                  <a:cubicBezTo>
                    <a:pt x="1259" y="139"/>
                    <a:pt x="1025" y="0"/>
                    <a:pt x="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Acme"/>
              <a:buNone/>
              <a:defRPr sz="3500" b="1">
                <a:solidFill>
                  <a:schemeClr val="dk1"/>
                </a:solidFill>
                <a:latin typeface="Acme"/>
                <a:ea typeface="Acme"/>
                <a:cs typeface="Acme"/>
                <a:sym typeface="Acm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lt2"/>
              </a:buClr>
              <a:buSzPts val="1400"/>
              <a:buFont typeface="Assistant"/>
              <a:buChar char="●"/>
              <a:defRPr>
                <a:solidFill>
                  <a:schemeClr val="lt2"/>
                </a:solidFill>
                <a:latin typeface="Assistant"/>
                <a:ea typeface="Assistant"/>
                <a:cs typeface="Assistant"/>
                <a:sym typeface="Assistant"/>
              </a:defRPr>
            </a:lvl1pPr>
            <a:lvl2pPr marL="914400" lvl="1"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2pPr>
            <a:lvl3pPr marL="1371600" lvl="2"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3pPr>
            <a:lvl4pPr marL="1828800" lvl="3"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4pPr>
            <a:lvl5pPr marL="2286000" lvl="4"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5pPr>
            <a:lvl6pPr marL="2743200" lvl="5"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6pPr>
            <a:lvl7pPr marL="3200400" lvl="6"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7pPr>
            <a:lvl8pPr marL="3657600" lvl="7"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8pPr>
            <a:lvl9pPr marL="4114800" lvl="8" indent="-317500">
              <a:lnSpc>
                <a:spcPct val="115000"/>
              </a:lnSpc>
              <a:spcBef>
                <a:spcPts val="1600"/>
              </a:spcBef>
              <a:spcAft>
                <a:spcPts val="1600"/>
              </a:spcAft>
              <a:buClr>
                <a:schemeClr val="lt2"/>
              </a:buClr>
              <a:buSzPts val="1400"/>
              <a:buFont typeface="Assistant"/>
              <a:buChar char="■"/>
              <a:defRPr>
                <a:solidFill>
                  <a:schemeClr val="lt2"/>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8" r:id="rId4"/>
    <p:sldLayoutId id="2147483659" r:id="rId5"/>
    <p:sldLayoutId id="2147483660" r:id="rId6"/>
    <p:sldLayoutId id="2147483679" r:id="rId7"/>
    <p:sldLayoutId id="2147483680"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ocs.google.com/spreadsheets/d/1RvTKLtn61LAOEobmqCzgSwo30PPJvZ3w6bpgRxSMe0g/copy"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38"/>
          <p:cNvSpPr txBox="1">
            <a:spLocks noGrp="1"/>
          </p:cNvSpPr>
          <p:nvPr>
            <p:ph type="ctrTitle"/>
          </p:nvPr>
        </p:nvSpPr>
        <p:spPr>
          <a:xfrm>
            <a:off x="477648" y="435051"/>
            <a:ext cx="5210641" cy="318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latin typeface="Times New Roman" panose="02020603050405020304" pitchFamily="18" charset="0"/>
                <a:cs typeface="Times New Roman" panose="02020603050405020304" pitchFamily="18" charset="0"/>
              </a:rPr>
              <a:t>Viết bài văn nghị luận </a:t>
            </a:r>
            <a:r>
              <a:rPr lang="en" sz="4400">
                <a:solidFill>
                  <a:schemeClr val="dk2"/>
                </a:solidFill>
                <a:latin typeface="Times New Roman" panose="02020603050405020304" pitchFamily="18" charset="0"/>
                <a:cs typeface="Times New Roman" panose="02020603050405020304" pitchFamily="18" charset="0"/>
              </a:rPr>
              <a:t>phân tích, đánh giá một tác phẩm văn học</a:t>
            </a:r>
            <a:endParaRPr sz="4400">
              <a:solidFill>
                <a:schemeClr val="dk2"/>
              </a:solidFill>
              <a:latin typeface="Times New Roman" panose="02020603050405020304" pitchFamily="18" charset="0"/>
              <a:cs typeface="Times New Roman" panose="02020603050405020304" pitchFamily="18" charset="0"/>
            </a:endParaRPr>
          </a:p>
        </p:txBody>
      </p:sp>
      <p:grpSp>
        <p:nvGrpSpPr>
          <p:cNvPr id="1422" name="Google Shape;1422;p38"/>
          <p:cNvGrpSpPr/>
          <p:nvPr/>
        </p:nvGrpSpPr>
        <p:grpSpPr>
          <a:xfrm rot="-123905">
            <a:off x="5335222" y="156107"/>
            <a:ext cx="1327563" cy="1352474"/>
            <a:chOff x="5531950" y="503050"/>
            <a:chExt cx="1204996" cy="1227608"/>
          </a:xfrm>
        </p:grpSpPr>
        <p:sp>
          <p:nvSpPr>
            <p:cNvPr id="1423" name="Google Shape;1423;p38"/>
            <p:cNvSpPr/>
            <p:nvPr/>
          </p:nvSpPr>
          <p:spPr>
            <a:xfrm>
              <a:off x="5531950" y="503050"/>
              <a:ext cx="1204996" cy="1227608"/>
            </a:xfrm>
            <a:custGeom>
              <a:avLst/>
              <a:gdLst/>
              <a:ahLst/>
              <a:cxnLst/>
              <a:rect l="l" t="t" r="r" b="b"/>
              <a:pathLst>
                <a:path w="37571" h="38279" extrusionOk="0">
                  <a:moveTo>
                    <a:pt x="24309" y="1"/>
                  </a:moveTo>
                  <a:cubicBezTo>
                    <a:pt x="23990" y="1"/>
                    <a:pt x="23602" y="69"/>
                    <a:pt x="23237" y="229"/>
                  </a:cubicBezTo>
                  <a:lnTo>
                    <a:pt x="23008" y="229"/>
                  </a:lnTo>
                  <a:cubicBezTo>
                    <a:pt x="22849" y="229"/>
                    <a:pt x="22666" y="229"/>
                    <a:pt x="22483" y="252"/>
                  </a:cubicBezTo>
                  <a:cubicBezTo>
                    <a:pt x="22027" y="297"/>
                    <a:pt x="21548" y="389"/>
                    <a:pt x="21114" y="548"/>
                  </a:cubicBezTo>
                  <a:lnTo>
                    <a:pt x="21091" y="548"/>
                  </a:lnTo>
                  <a:cubicBezTo>
                    <a:pt x="21000" y="571"/>
                    <a:pt x="20931" y="617"/>
                    <a:pt x="20863" y="640"/>
                  </a:cubicBezTo>
                  <a:cubicBezTo>
                    <a:pt x="20840" y="640"/>
                    <a:pt x="20840" y="663"/>
                    <a:pt x="20840" y="663"/>
                  </a:cubicBezTo>
                  <a:cubicBezTo>
                    <a:pt x="20749" y="685"/>
                    <a:pt x="20680" y="708"/>
                    <a:pt x="20612" y="754"/>
                  </a:cubicBezTo>
                  <a:lnTo>
                    <a:pt x="20589" y="754"/>
                  </a:lnTo>
                  <a:cubicBezTo>
                    <a:pt x="20498" y="800"/>
                    <a:pt x="20429" y="845"/>
                    <a:pt x="20361" y="891"/>
                  </a:cubicBezTo>
                  <a:lnTo>
                    <a:pt x="20338" y="891"/>
                  </a:lnTo>
                  <a:cubicBezTo>
                    <a:pt x="20178" y="982"/>
                    <a:pt x="20018" y="1073"/>
                    <a:pt x="19881" y="1188"/>
                  </a:cubicBezTo>
                  <a:lnTo>
                    <a:pt x="19859" y="1188"/>
                  </a:lnTo>
                  <a:cubicBezTo>
                    <a:pt x="19790" y="1233"/>
                    <a:pt x="19722" y="1279"/>
                    <a:pt x="19676" y="1347"/>
                  </a:cubicBezTo>
                  <a:cubicBezTo>
                    <a:pt x="19653" y="1347"/>
                    <a:pt x="19630" y="1370"/>
                    <a:pt x="19607" y="1393"/>
                  </a:cubicBezTo>
                  <a:cubicBezTo>
                    <a:pt x="19562" y="1439"/>
                    <a:pt x="19516" y="1484"/>
                    <a:pt x="19470" y="1507"/>
                  </a:cubicBezTo>
                  <a:cubicBezTo>
                    <a:pt x="19448" y="1530"/>
                    <a:pt x="19425" y="1553"/>
                    <a:pt x="19402" y="1576"/>
                  </a:cubicBezTo>
                  <a:cubicBezTo>
                    <a:pt x="19402" y="1576"/>
                    <a:pt x="19402" y="1576"/>
                    <a:pt x="19402" y="1598"/>
                  </a:cubicBezTo>
                  <a:cubicBezTo>
                    <a:pt x="19356" y="1621"/>
                    <a:pt x="19311" y="1667"/>
                    <a:pt x="19265" y="1735"/>
                  </a:cubicBezTo>
                  <a:cubicBezTo>
                    <a:pt x="19242" y="1758"/>
                    <a:pt x="19219" y="1781"/>
                    <a:pt x="19197" y="1804"/>
                  </a:cubicBezTo>
                  <a:cubicBezTo>
                    <a:pt x="19174" y="1849"/>
                    <a:pt x="19151" y="1872"/>
                    <a:pt x="19105" y="1918"/>
                  </a:cubicBezTo>
                  <a:lnTo>
                    <a:pt x="19082" y="1918"/>
                  </a:lnTo>
                  <a:cubicBezTo>
                    <a:pt x="18923" y="1918"/>
                    <a:pt x="18763" y="1918"/>
                    <a:pt x="18580" y="1941"/>
                  </a:cubicBezTo>
                  <a:lnTo>
                    <a:pt x="18398" y="1941"/>
                  </a:lnTo>
                  <a:cubicBezTo>
                    <a:pt x="17759" y="1005"/>
                    <a:pt x="16526" y="457"/>
                    <a:pt x="15020" y="457"/>
                  </a:cubicBezTo>
                  <a:cubicBezTo>
                    <a:pt x="14563" y="457"/>
                    <a:pt x="14129" y="503"/>
                    <a:pt x="13718" y="617"/>
                  </a:cubicBezTo>
                  <a:cubicBezTo>
                    <a:pt x="13559" y="571"/>
                    <a:pt x="13376" y="571"/>
                    <a:pt x="13194" y="571"/>
                  </a:cubicBezTo>
                  <a:cubicBezTo>
                    <a:pt x="12942" y="571"/>
                    <a:pt x="12669" y="594"/>
                    <a:pt x="12417" y="685"/>
                  </a:cubicBezTo>
                  <a:cubicBezTo>
                    <a:pt x="11596" y="936"/>
                    <a:pt x="10957" y="1621"/>
                    <a:pt x="10706" y="2511"/>
                  </a:cubicBezTo>
                  <a:cubicBezTo>
                    <a:pt x="10614" y="2877"/>
                    <a:pt x="10591" y="3219"/>
                    <a:pt x="10614" y="3561"/>
                  </a:cubicBezTo>
                  <a:cubicBezTo>
                    <a:pt x="10500" y="3927"/>
                    <a:pt x="10386" y="4269"/>
                    <a:pt x="10340" y="4657"/>
                  </a:cubicBezTo>
                  <a:cubicBezTo>
                    <a:pt x="10340" y="4657"/>
                    <a:pt x="10340" y="4657"/>
                    <a:pt x="10318" y="4680"/>
                  </a:cubicBezTo>
                  <a:cubicBezTo>
                    <a:pt x="10318" y="4748"/>
                    <a:pt x="10295" y="4840"/>
                    <a:pt x="10295" y="4931"/>
                  </a:cubicBezTo>
                  <a:cubicBezTo>
                    <a:pt x="10295" y="4931"/>
                    <a:pt x="10295" y="4954"/>
                    <a:pt x="10295" y="4954"/>
                  </a:cubicBezTo>
                  <a:cubicBezTo>
                    <a:pt x="10272" y="5022"/>
                    <a:pt x="10272" y="5114"/>
                    <a:pt x="10272" y="5182"/>
                  </a:cubicBezTo>
                  <a:cubicBezTo>
                    <a:pt x="10272" y="5182"/>
                    <a:pt x="10272" y="5205"/>
                    <a:pt x="10272" y="5228"/>
                  </a:cubicBezTo>
                  <a:cubicBezTo>
                    <a:pt x="10272" y="5296"/>
                    <a:pt x="10272" y="5387"/>
                    <a:pt x="10249" y="5456"/>
                  </a:cubicBezTo>
                  <a:cubicBezTo>
                    <a:pt x="10249" y="5456"/>
                    <a:pt x="10249" y="5479"/>
                    <a:pt x="10249" y="5479"/>
                  </a:cubicBezTo>
                  <a:cubicBezTo>
                    <a:pt x="10249" y="5661"/>
                    <a:pt x="10272" y="5844"/>
                    <a:pt x="10295" y="6027"/>
                  </a:cubicBezTo>
                  <a:cubicBezTo>
                    <a:pt x="10295" y="6049"/>
                    <a:pt x="10295" y="6049"/>
                    <a:pt x="10295" y="6072"/>
                  </a:cubicBezTo>
                  <a:cubicBezTo>
                    <a:pt x="10295" y="6163"/>
                    <a:pt x="10318" y="6232"/>
                    <a:pt x="10318" y="6278"/>
                  </a:cubicBezTo>
                  <a:cubicBezTo>
                    <a:pt x="10340" y="6323"/>
                    <a:pt x="10340" y="6346"/>
                    <a:pt x="10340" y="6369"/>
                  </a:cubicBezTo>
                  <a:cubicBezTo>
                    <a:pt x="10363" y="6437"/>
                    <a:pt x="10363" y="6506"/>
                    <a:pt x="10386" y="6551"/>
                  </a:cubicBezTo>
                  <a:cubicBezTo>
                    <a:pt x="10409" y="6597"/>
                    <a:pt x="10409" y="6620"/>
                    <a:pt x="10409" y="6666"/>
                  </a:cubicBezTo>
                  <a:cubicBezTo>
                    <a:pt x="10432" y="6711"/>
                    <a:pt x="10454" y="6780"/>
                    <a:pt x="10477" y="6825"/>
                  </a:cubicBezTo>
                  <a:cubicBezTo>
                    <a:pt x="10477" y="6871"/>
                    <a:pt x="10500" y="6894"/>
                    <a:pt x="10523" y="6940"/>
                  </a:cubicBezTo>
                  <a:cubicBezTo>
                    <a:pt x="10546" y="7008"/>
                    <a:pt x="10569" y="7054"/>
                    <a:pt x="10591" y="7099"/>
                  </a:cubicBezTo>
                  <a:cubicBezTo>
                    <a:pt x="10614" y="7145"/>
                    <a:pt x="10614" y="7191"/>
                    <a:pt x="10637" y="7213"/>
                  </a:cubicBezTo>
                  <a:cubicBezTo>
                    <a:pt x="10683" y="7282"/>
                    <a:pt x="10706" y="7328"/>
                    <a:pt x="10751" y="7396"/>
                  </a:cubicBezTo>
                  <a:cubicBezTo>
                    <a:pt x="10751" y="7396"/>
                    <a:pt x="10751" y="7419"/>
                    <a:pt x="10774" y="7419"/>
                  </a:cubicBezTo>
                  <a:cubicBezTo>
                    <a:pt x="10614" y="7784"/>
                    <a:pt x="10477" y="8172"/>
                    <a:pt x="10386" y="8537"/>
                  </a:cubicBezTo>
                  <a:cubicBezTo>
                    <a:pt x="10363" y="8560"/>
                    <a:pt x="10363" y="8560"/>
                    <a:pt x="10363" y="8560"/>
                  </a:cubicBezTo>
                  <a:cubicBezTo>
                    <a:pt x="10340" y="8720"/>
                    <a:pt x="10295" y="8857"/>
                    <a:pt x="10272" y="9017"/>
                  </a:cubicBezTo>
                  <a:lnTo>
                    <a:pt x="10249" y="9085"/>
                  </a:lnTo>
                  <a:cubicBezTo>
                    <a:pt x="10226" y="9222"/>
                    <a:pt x="10203" y="9359"/>
                    <a:pt x="10181" y="9496"/>
                  </a:cubicBezTo>
                  <a:cubicBezTo>
                    <a:pt x="10181" y="9542"/>
                    <a:pt x="10158" y="9564"/>
                    <a:pt x="10158" y="9610"/>
                  </a:cubicBezTo>
                  <a:cubicBezTo>
                    <a:pt x="10158" y="9747"/>
                    <a:pt x="10135" y="9884"/>
                    <a:pt x="10135" y="9998"/>
                  </a:cubicBezTo>
                  <a:lnTo>
                    <a:pt x="10112" y="10021"/>
                  </a:lnTo>
                  <a:cubicBezTo>
                    <a:pt x="10112" y="10067"/>
                    <a:pt x="10112" y="10089"/>
                    <a:pt x="10112" y="10135"/>
                  </a:cubicBezTo>
                  <a:cubicBezTo>
                    <a:pt x="10112" y="10318"/>
                    <a:pt x="10089" y="10477"/>
                    <a:pt x="10089" y="10637"/>
                  </a:cubicBezTo>
                  <a:cubicBezTo>
                    <a:pt x="10089" y="10797"/>
                    <a:pt x="10112" y="10957"/>
                    <a:pt x="10112" y="11139"/>
                  </a:cubicBezTo>
                  <a:cubicBezTo>
                    <a:pt x="10112" y="11139"/>
                    <a:pt x="10112" y="11162"/>
                    <a:pt x="10112" y="11162"/>
                  </a:cubicBezTo>
                  <a:cubicBezTo>
                    <a:pt x="10135" y="11299"/>
                    <a:pt x="10135" y="11459"/>
                    <a:pt x="10158" y="11596"/>
                  </a:cubicBezTo>
                  <a:cubicBezTo>
                    <a:pt x="10158" y="11619"/>
                    <a:pt x="10158" y="11619"/>
                    <a:pt x="10158" y="11619"/>
                  </a:cubicBezTo>
                  <a:cubicBezTo>
                    <a:pt x="10272" y="12486"/>
                    <a:pt x="10523" y="13353"/>
                    <a:pt x="10911" y="14129"/>
                  </a:cubicBezTo>
                  <a:cubicBezTo>
                    <a:pt x="10911" y="14152"/>
                    <a:pt x="10934" y="14152"/>
                    <a:pt x="10934" y="14175"/>
                  </a:cubicBezTo>
                  <a:cubicBezTo>
                    <a:pt x="11071" y="14426"/>
                    <a:pt x="11208" y="14700"/>
                    <a:pt x="11367" y="14928"/>
                  </a:cubicBezTo>
                  <a:cubicBezTo>
                    <a:pt x="11367" y="14951"/>
                    <a:pt x="11390" y="14974"/>
                    <a:pt x="11390" y="14997"/>
                  </a:cubicBezTo>
                  <a:cubicBezTo>
                    <a:pt x="11619" y="15316"/>
                    <a:pt x="11847" y="15636"/>
                    <a:pt x="12121" y="15933"/>
                  </a:cubicBezTo>
                  <a:lnTo>
                    <a:pt x="12144" y="15978"/>
                  </a:lnTo>
                  <a:cubicBezTo>
                    <a:pt x="12303" y="16161"/>
                    <a:pt x="12440" y="16298"/>
                    <a:pt x="12600" y="16458"/>
                  </a:cubicBezTo>
                  <a:cubicBezTo>
                    <a:pt x="12577" y="16617"/>
                    <a:pt x="12554" y="16777"/>
                    <a:pt x="12554" y="16960"/>
                  </a:cubicBezTo>
                  <a:lnTo>
                    <a:pt x="1735" y="17918"/>
                  </a:lnTo>
                  <a:cubicBezTo>
                    <a:pt x="1028" y="17964"/>
                    <a:pt x="457" y="18443"/>
                    <a:pt x="229" y="19105"/>
                  </a:cubicBezTo>
                  <a:cubicBezTo>
                    <a:pt x="0" y="19744"/>
                    <a:pt x="183" y="20475"/>
                    <a:pt x="685" y="20954"/>
                  </a:cubicBezTo>
                  <a:cubicBezTo>
                    <a:pt x="822" y="21068"/>
                    <a:pt x="936" y="21205"/>
                    <a:pt x="1028" y="21342"/>
                  </a:cubicBezTo>
                  <a:cubicBezTo>
                    <a:pt x="1050" y="21342"/>
                    <a:pt x="1050" y="21342"/>
                    <a:pt x="1050" y="21365"/>
                  </a:cubicBezTo>
                  <a:cubicBezTo>
                    <a:pt x="1073" y="21388"/>
                    <a:pt x="1096" y="21411"/>
                    <a:pt x="1119" y="21456"/>
                  </a:cubicBezTo>
                  <a:lnTo>
                    <a:pt x="1119" y="21479"/>
                  </a:lnTo>
                  <a:cubicBezTo>
                    <a:pt x="1142" y="21502"/>
                    <a:pt x="1165" y="21525"/>
                    <a:pt x="1165" y="21548"/>
                  </a:cubicBezTo>
                  <a:cubicBezTo>
                    <a:pt x="1187" y="21548"/>
                    <a:pt x="1187" y="21593"/>
                    <a:pt x="1187" y="21593"/>
                  </a:cubicBezTo>
                  <a:cubicBezTo>
                    <a:pt x="1210" y="21616"/>
                    <a:pt x="1210" y="21639"/>
                    <a:pt x="1233" y="21639"/>
                  </a:cubicBezTo>
                  <a:lnTo>
                    <a:pt x="1233" y="21685"/>
                  </a:lnTo>
                  <a:cubicBezTo>
                    <a:pt x="1233" y="21685"/>
                    <a:pt x="1279" y="21776"/>
                    <a:pt x="1279" y="21776"/>
                  </a:cubicBezTo>
                  <a:cubicBezTo>
                    <a:pt x="1279" y="21799"/>
                    <a:pt x="1279" y="21822"/>
                    <a:pt x="1302" y="21822"/>
                  </a:cubicBezTo>
                  <a:lnTo>
                    <a:pt x="1302" y="21844"/>
                  </a:lnTo>
                  <a:cubicBezTo>
                    <a:pt x="1302" y="21867"/>
                    <a:pt x="1302" y="21890"/>
                    <a:pt x="1324" y="21936"/>
                  </a:cubicBezTo>
                  <a:cubicBezTo>
                    <a:pt x="1324" y="21959"/>
                    <a:pt x="1324" y="21981"/>
                    <a:pt x="1324" y="22004"/>
                  </a:cubicBezTo>
                  <a:lnTo>
                    <a:pt x="1324" y="22027"/>
                  </a:lnTo>
                  <a:cubicBezTo>
                    <a:pt x="1347" y="22050"/>
                    <a:pt x="1347" y="22073"/>
                    <a:pt x="1347" y="22073"/>
                  </a:cubicBezTo>
                  <a:lnTo>
                    <a:pt x="1347" y="22095"/>
                  </a:lnTo>
                  <a:cubicBezTo>
                    <a:pt x="1347" y="22118"/>
                    <a:pt x="1347" y="22141"/>
                    <a:pt x="1347" y="22164"/>
                  </a:cubicBezTo>
                  <a:lnTo>
                    <a:pt x="1347" y="22187"/>
                  </a:lnTo>
                  <a:cubicBezTo>
                    <a:pt x="1347" y="22210"/>
                    <a:pt x="1347" y="22232"/>
                    <a:pt x="1347" y="22232"/>
                  </a:cubicBezTo>
                  <a:lnTo>
                    <a:pt x="1324" y="22347"/>
                  </a:lnTo>
                  <a:cubicBezTo>
                    <a:pt x="1324" y="22369"/>
                    <a:pt x="1324" y="22392"/>
                    <a:pt x="1324" y="22415"/>
                  </a:cubicBezTo>
                  <a:cubicBezTo>
                    <a:pt x="1324" y="22415"/>
                    <a:pt x="1324" y="22484"/>
                    <a:pt x="1302" y="22484"/>
                  </a:cubicBezTo>
                  <a:lnTo>
                    <a:pt x="1279" y="22598"/>
                  </a:lnTo>
                  <a:cubicBezTo>
                    <a:pt x="1279" y="22620"/>
                    <a:pt x="1279" y="22643"/>
                    <a:pt x="1279" y="22643"/>
                  </a:cubicBezTo>
                  <a:lnTo>
                    <a:pt x="1256" y="22689"/>
                  </a:lnTo>
                  <a:lnTo>
                    <a:pt x="1233" y="22780"/>
                  </a:lnTo>
                  <a:lnTo>
                    <a:pt x="1210" y="22849"/>
                  </a:lnTo>
                  <a:lnTo>
                    <a:pt x="1165" y="22940"/>
                  </a:lnTo>
                  <a:cubicBezTo>
                    <a:pt x="1142" y="22963"/>
                    <a:pt x="1119" y="22986"/>
                    <a:pt x="1119" y="23031"/>
                  </a:cubicBezTo>
                  <a:cubicBezTo>
                    <a:pt x="1050" y="23145"/>
                    <a:pt x="982" y="23237"/>
                    <a:pt x="959" y="23282"/>
                  </a:cubicBezTo>
                  <a:cubicBezTo>
                    <a:pt x="571" y="23716"/>
                    <a:pt x="457" y="24310"/>
                    <a:pt x="617" y="24880"/>
                  </a:cubicBezTo>
                  <a:cubicBezTo>
                    <a:pt x="777" y="25451"/>
                    <a:pt x="1210" y="25884"/>
                    <a:pt x="1781" y="26067"/>
                  </a:cubicBezTo>
                  <a:lnTo>
                    <a:pt x="3926" y="26752"/>
                  </a:lnTo>
                  <a:cubicBezTo>
                    <a:pt x="3926" y="26752"/>
                    <a:pt x="3949" y="26797"/>
                    <a:pt x="3949" y="26797"/>
                  </a:cubicBezTo>
                  <a:cubicBezTo>
                    <a:pt x="3972" y="26820"/>
                    <a:pt x="3995" y="26843"/>
                    <a:pt x="3995" y="26866"/>
                  </a:cubicBezTo>
                  <a:cubicBezTo>
                    <a:pt x="3995" y="26866"/>
                    <a:pt x="4018" y="26912"/>
                    <a:pt x="4018" y="26912"/>
                  </a:cubicBezTo>
                  <a:cubicBezTo>
                    <a:pt x="4041" y="26934"/>
                    <a:pt x="4041" y="26957"/>
                    <a:pt x="4041" y="26980"/>
                  </a:cubicBezTo>
                  <a:lnTo>
                    <a:pt x="4063" y="27003"/>
                  </a:lnTo>
                  <a:cubicBezTo>
                    <a:pt x="4063" y="27003"/>
                    <a:pt x="4086" y="27026"/>
                    <a:pt x="4086" y="27049"/>
                  </a:cubicBezTo>
                  <a:lnTo>
                    <a:pt x="4109" y="27094"/>
                  </a:lnTo>
                  <a:cubicBezTo>
                    <a:pt x="4109" y="27117"/>
                    <a:pt x="4109" y="27140"/>
                    <a:pt x="4132" y="27163"/>
                  </a:cubicBezTo>
                  <a:cubicBezTo>
                    <a:pt x="4132" y="27163"/>
                    <a:pt x="4132" y="27163"/>
                    <a:pt x="4132" y="27186"/>
                  </a:cubicBezTo>
                  <a:cubicBezTo>
                    <a:pt x="4132" y="27208"/>
                    <a:pt x="4132" y="27208"/>
                    <a:pt x="4155" y="27231"/>
                  </a:cubicBezTo>
                  <a:lnTo>
                    <a:pt x="4155" y="27277"/>
                  </a:lnTo>
                  <a:cubicBezTo>
                    <a:pt x="4155" y="27277"/>
                    <a:pt x="4155" y="27300"/>
                    <a:pt x="4155" y="27322"/>
                  </a:cubicBezTo>
                  <a:lnTo>
                    <a:pt x="4155" y="27345"/>
                  </a:lnTo>
                  <a:cubicBezTo>
                    <a:pt x="4155" y="27368"/>
                    <a:pt x="4178" y="27391"/>
                    <a:pt x="4178" y="27414"/>
                  </a:cubicBezTo>
                  <a:cubicBezTo>
                    <a:pt x="4178" y="27437"/>
                    <a:pt x="4178" y="27459"/>
                    <a:pt x="4178" y="27482"/>
                  </a:cubicBezTo>
                  <a:lnTo>
                    <a:pt x="4178" y="27505"/>
                  </a:lnTo>
                  <a:cubicBezTo>
                    <a:pt x="4178" y="27528"/>
                    <a:pt x="4178" y="27551"/>
                    <a:pt x="4178" y="27574"/>
                  </a:cubicBezTo>
                  <a:cubicBezTo>
                    <a:pt x="4178" y="27574"/>
                    <a:pt x="4178" y="27574"/>
                    <a:pt x="4178" y="27596"/>
                  </a:cubicBezTo>
                  <a:cubicBezTo>
                    <a:pt x="4178" y="27596"/>
                    <a:pt x="4178" y="27619"/>
                    <a:pt x="4155" y="27642"/>
                  </a:cubicBezTo>
                  <a:lnTo>
                    <a:pt x="4155" y="27665"/>
                  </a:lnTo>
                  <a:cubicBezTo>
                    <a:pt x="4155" y="27688"/>
                    <a:pt x="4155" y="27756"/>
                    <a:pt x="4155" y="27756"/>
                  </a:cubicBezTo>
                  <a:cubicBezTo>
                    <a:pt x="4155" y="27779"/>
                    <a:pt x="4132" y="27802"/>
                    <a:pt x="4132" y="27825"/>
                  </a:cubicBezTo>
                  <a:cubicBezTo>
                    <a:pt x="4132" y="27825"/>
                    <a:pt x="4109" y="27916"/>
                    <a:pt x="4109" y="27916"/>
                  </a:cubicBezTo>
                  <a:cubicBezTo>
                    <a:pt x="4109" y="27939"/>
                    <a:pt x="4109" y="27962"/>
                    <a:pt x="4086" y="27962"/>
                  </a:cubicBezTo>
                  <a:lnTo>
                    <a:pt x="4063" y="28030"/>
                  </a:lnTo>
                  <a:lnTo>
                    <a:pt x="4063" y="28099"/>
                  </a:lnTo>
                  <a:lnTo>
                    <a:pt x="4018" y="28167"/>
                  </a:lnTo>
                  <a:cubicBezTo>
                    <a:pt x="4018" y="28167"/>
                    <a:pt x="3972" y="28258"/>
                    <a:pt x="3972" y="28258"/>
                  </a:cubicBezTo>
                  <a:cubicBezTo>
                    <a:pt x="3972" y="28281"/>
                    <a:pt x="3949" y="28304"/>
                    <a:pt x="3949" y="28350"/>
                  </a:cubicBezTo>
                  <a:cubicBezTo>
                    <a:pt x="3904" y="28418"/>
                    <a:pt x="3881" y="28464"/>
                    <a:pt x="3835" y="28509"/>
                  </a:cubicBezTo>
                  <a:cubicBezTo>
                    <a:pt x="3538" y="28601"/>
                    <a:pt x="3265" y="28783"/>
                    <a:pt x="3036" y="29012"/>
                  </a:cubicBezTo>
                  <a:cubicBezTo>
                    <a:pt x="3036" y="29034"/>
                    <a:pt x="2991" y="29080"/>
                    <a:pt x="2991" y="29080"/>
                  </a:cubicBezTo>
                  <a:cubicBezTo>
                    <a:pt x="2991" y="29080"/>
                    <a:pt x="2968" y="29126"/>
                    <a:pt x="2945" y="29126"/>
                  </a:cubicBezTo>
                  <a:cubicBezTo>
                    <a:pt x="2671" y="29468"/>
                    <a:pt x="2009" y="30404"/>
                    <a:pt x="1781" y="31751"/>
                  </a:cubicBezTo>
                  <a:cubicBezTo>
                    <a:pt x="1781" y="31773"/>
                    <a:pt x="1758" y="31773"/>
                    <a:pt x="1758" y="31796"/>
                  </a:cubicBezTo>
                  <a:cubicBezTo>
                    <a:pt x="1758" y="31842"/>
                    <a:pt x="1758" y="31888"/>
                    <a:pt x="1735" y="31933"/>
                  </a:cubicBezTo>
                  <a:cubicBezTo>
                    <a:pt x="1735" y="31956"/>
                    <a:pt x="1735" y="31979"/>
                    <a:pt x="1735" y="32002"/>
                  </a:cubicBezTo>
                  <a:cubicBezTo>
                    <a:pt x="1735" y="32047"/>
                    <a:pt x="1735" y="32093"/>
                    <a:pt x="1712" y="32139"/>
                  </a:cubicBezTo>
                  <a:lnTo>
                    <a:pt x="1712" y="32207"/>
                  </a:lnTo>
                  <a:cubicBezTo>
                    <a:pt x="1712" y="32253"/>
                    <a:pt x="1712" y="32298"/>
                    <a:pt x="1690" y="32344"/>
                  </a:cubicBezTo>
                  <a:cubicBezTo>
                    <a:pt x="1690" y="32367"/>
                    <a:pt x="1690" y="32390"/>
                    <a:pt x="1690" y="32413"/>
                  </a:cubicBezTo>
                  <a:cubicBezTo>
                    <a:pt x="1690" y="32458"/>
                    <a:pt x="1690" y="32527"/>
                    <a:pt x="1690" y="32595"/>
                  </a:cubicBezTo>
                  <a:cubicBezTo>
                    <a:pt x="1690" y="32618"/>
                    <a:pt x="1690" y="32641"/>
                    <a:pt x="1690" y="32664"/>
                  </a:cubicBezTo>
                  <a:cubicBezTo>
                    <a:pt x="1690" y="32709"/>
                    <a:pt x="1690" y="32755"/>
                    <a:pt x="1690" y="32801"/>
                  </a:cubicBezTo>
                  <a:cubicBezTo>
                    <a:pt x="1690" y="32801"/>
                    <a:pt x="1690" y="32892"/>
                    <a:pt x="1690" y="32892"/>
                  </a:cubicBezTo>
                  <a:cubicBezTo>
                    <a:pt x="1690" y="32937"/>
                    <a:pt x="1690" y="32983"/>
                    <a:pt x="1690" y="33052"/>
                  </a:cubicBezTo>
                  <a:lnTo>
                    <a:pt x="1690" y="33097"/>
                  </a:lnTo>
                  <a:cubicBezTo>
                    <a:pt x="1712" y="33166"/>
                    <a:pt x="1712" y="33234"/>
                    <a:pt x="1712" y="33326"/>
                  </a:cubicBezTo>
                  <a:lnTo>
                    <a:pt x="1712" y="33371"/>
                  </a:lnTo>
                  <a:cubicBezTo>
                    <a:pt x="1735" y="33417"/>
                    <a:pt x="1735" y="33485"/>
                    <a:pt x="1735" y="33554"/>
                  </a:cubicBezTo>
                  <a:lnTo>
                    <a:pt x="1758" y="33599"/>
                  </a:lnTo>
                  <a:cubicBezTo>
                    <a:pt x="1758" y="33668"/>
                    <a:pt x="1781" y="33714"/>
                    <a:pt x="1781" y="33782"/>
                  </a:cubicBezTo>
                  <a:lnTo>
                    <a:pt x="1781" y="33828"/>
                  </a:lnTo>
                  <a:cubicBezTo>
                    <a:pt x="1804" y="33896"/>
                    <a:pt x="1827" y="33987"/>
                    <a:pt x="1849" y="34056"/>
                  </a:cubicBezTo>
                  <a:cubicBezTo>
                    <a:pt x="1849" y="34079"/>
                    <a:pt x="1849" y="34102"/>
                    <a:pt x="1849" y="34102"/>
                  </a:cubicBezTo>
                  <a:cubicBezTo>
                    <a:pt x="1872" y="34170"/>
                    <a:pt x="1872" y="34239"/>
                    <a:pt x="1895" y="34307"/>
                  </a:cubicBezTo>
                  <a:lnTo>
                    <a:pt x="1918" y="34353"/>
                  </a:lnTo>
                  <a:cubicBezTo>
                    <a:pt x="1941" y="34421"/>
                    <a:pt x="1963" y="34490"/>
                    <a:pt x="1963" y="34558"/>
                  </a:cubicBezTo>
                  <a:lnTo>
                    <a:pt x="1986" y="34604"/>
                  </a:lnTo>
                  <a:cubicBezTo>
                    <a:pt x="2055" y="34764"/>
                    <a:pt x="2100" y="34923"/>
                    <a:pt x="2169" y="35083"/>
                  </a:cubicBezTo>
                  <a:lnTo>
                    <a:pt x="2192" y="35106"/>
                  </a:lnTo>
                  <a:lnTo>
                    <a:pt x="3789" y="34421"/>
                  </a:lnTo>
                  <a:lnTo>
                    <a:pt x="2192" y="35129"/>
                  </a:lnTo>
                  <a:cubicBezTo>
                    <a:pt x="2215" y="35197"/>
                    <a:pt x="2260" y="35266"/>
                    <a:pt x="2283" y="35334"/>
                  </a:cubicBezTo>
                  <a:lnTo>
                    <a:pt x="2306" y="35380"/>
                  </a:lnTo>
                  <a:cubicBezTo>
                    <a:pt x="2717" y="36202"/>
                    <a:pt x="3310" y="37023"/>
                    <a:pt x="4086" y="37776"/>
                  </a:cubicBezTo>
                  <a:cubicBezTo>
                    <a:pt x="4406" y="38096"/>
                    <a:pt x="4862" y="38279"/>
                    <a:pt x="5319" y="38279"/>
                  </a:cubicBezTo>
                  <a:lnTo>
                    <a:pt x="27642" y="38279"/>
                  </a:lnTo>
                  <a:cubicBezTo>
                    <a:pt x="27870" y="38279"/>
                    <a:pt x="28121" y="38233"/>
                    <a:pt x="28327" y="38142"/>
                  </a:cubicBezTo>
                  <a:lnTo>
                    <a:pt x="36384" y="34672"/>
                  </a:lnTo>
                  <a:cubicBezTo>
                    <a:pt x="36932" y="34444"/>
                    <a:pt x="37343" y="33987"/>
                    <a:pt x="37434" y="33394"/>
                  </a:cubicBezTo>
                  <a:cubicBezTo>
                    <a:pt x="37548" y="32823"/>
                    <a:pt x="37366" y="32230"/>
                    <a:pt x="36955" y="31842"/>
                  </a:cubicBezTo>
                  <a:cubicBezTo>
                    <a:pt x="36932" y="31796"/>
                    <a:pt x="36841" y="31705"/>
                    <a:pt x="36749" y="31568"/>
                  </a:cubicBezTo>
                  <a:cubicBezTo>
                    <a:pt x="36726" y="31522"/>
                    <a:pt x="36704" y="31500"/>
                    <a:pt x="36704" y="31477"/>
                  </a:cubicBezTo>
                  <a:cubicBezTo>
                    <a:pt x="36704" y="31477"/>
                    <a:pt x="36635" y="31363"/>
                    <a:pt x="36635" y="31363"/>
                  </a:cubicBezTo>
                  <a:lnTo>
                    <a:pt x="36589" y="31294"/>
                  </a:lnTo>
                  <a:lnTo>
                    <a:pt x="36567" y="31248"/>
                  </a:lnTo>
                  <a:lnTo>
                    <a:pt x="36544" y="31157"/>
                  </a:lnTo>
                  <a:cubicBezTo>
                    <a:pt x="36521" y="31134"/>
                    <a:pt x="36521" y="31111"/>
                    <a:pt x="36498" y="31089"/>
                  </a:cubicBezTo>
                  <a:lnTo>
                    <a:pt x="36475" y="30997"/>
                  </a:lnTo>
                  <a:cubicBezTo>
                    <a:pt x="36453" y="30975"/>
                    <a:pt x="36453" y="30929"/>
                    <a:pt x="36453" y="30906"/>
                  </a:cubicBezTo>
                  <a:cubicBezTo>
                    <a:pt x="36453" y="30906"/>
                    <a:pt x="36430" y="30838"/>
                    <a:pt x="36430" y="30815"/>
                  </a:cubicBezTo>
                  <a:lnTo>
                    <a:pt x="36407" y="30792"/>
                  </a:lnTo>
                  <a:cubicBezTo>
                    <a:pt x="36407" y="30769"/>
                    <a:pt x="36407" y="30746"/>
                    <a:pt x="36407" y="30723"/>
                  </a:cubicBezTo>
                  <a:cubicBezTo>
                    <a:pt x="36407" y="30723"/>
                    <a:pt x="36407" y="30701"/>
                    <a:pt x="36407" y="30701"/>
                  </a:cubicBezTo>
                  <a:cubicBezTo>
                    <a:pt x="36407" y="30678"/>
                    <a:pt x="36407" y="30655"/>
                    <a:pt x="36384" y="30632"/>
                  </a:cubicBezTo>
                  <a:lnTo>
                    <a:pt x="36384" y="30609"/>
                  </a:lnTo>
                  <a:cubicBezTo>
                    <a:pt x="36384" y="30586"/>
                    <a:pt x="36384" y="30564"/>
                    <a:pt x="36384" y="30541"/>
                  </a:cubicBezTo>
                  <a:lnTo>
                    <a:pt x="36384" y="30518"/>
                  </a:lnTo>
                  <a:cubicBezTo>
                    <a:pt x="36384" y="30495"/>
                    <a:pt x="36384" y="30472"/>
                    <a:pt x="36384" y="30450"/>
                  </a:cubicBezTo>
                  <a:cubicBezTo>
                    <a:pt x="36384" y="30450"/>
                    <a:pt x="36384" y="30427"/>
                    <a:pt x="36384" y="30427"/>
                  </a:cubicBezTo>
                  <a:cubicBezTo>
                    <a:pt x="36384" y="30404"/>
                    <a:pt x="36384" y="30381"/>
                    <a:pt x="36384" y="30335"/>
                  </a:cubicBezTo>
                  <a:cubicBezTo>
                    <a:pt x="36384" y="30335"/>
                    <a:pt x="36407" y="30335"/>
                    <a:pt x="36407" y="30313"/>
                  </a:cubicBezTo>
                  <a:cubicBezTo>
                    <a:pt x="36407" y="30290"/>
                    <a:pt x="36407" y="30267"/>
                    <a:pt x="36407" y="30244"/>
                  </a:cubicBezTo>
                  <a:lnTo>
                    <a:pt x="36407" y="30221"/>
                  </a:lnTo>
                  <a:cubicBezTo>
                    <a:pt x="36430" y="30198"/>
                    <a:pt x="36430" y="30176"/>
                    <a:pt x="36430" y="30153"/>
                  </a:cubicBezTo>
                  <a:cubicBezTo>
                    <a:pt x="36430" y="30130"/>
                    <a:pt x="36430" y="30130"/>
                    <a:pt x="36430" y="30130"/>
                  </a:cubicBezTo>
                  <a:lnTo>
                    <a:pt x="36453" y="30084"/>
                  </a:lnTo>
                  <a:cubicBezTo>
                    <a:pt x="36453" y="30062"/>
                    <a:pt x="36453" y="30039"/>
                    <a:pt x="36475" y="30039"/>
                  </a:cubicBezTo>
                  <a:cubicBezTo>
                    <a:pt x="36475" y="30016"/>
                    <a:pt x="36475" y="30016"/>
                    <a:pt x="36475" y="30016"/>
                  </a:cubicBezTo>
                  <a:cubicBezTo>
                    <a:pt x="36475" y="29970"/>
                    <a:pt x="36498" y="29947"/>
                    <a:pt x="36498" y="29925"/>
                  </a:cubicBezTo>
                  <a:lnTo>
                    <a:pt x="36521" y="29879"/>
                  </a:lnTo>
                  <a:cubicBezTo>
                    <a:pt x="36544" y="29856"/>
                    <a:pt x="36544" y="29810"/>
                    <a:pt x="36567" y="29788"/>
                  </a:cubicBezTo>
                  <a:lnTo>
                    <a:pt x="36589" y="29765"/>
                  </a:lnTo>
                  <a:cubicBezTo>
                    <a:pt x="36612" y="29719"/>
                    <a:pt x="36612" y="29673"/>
                    <a:pt x="36635" y="29651"/>
                  </a:cubicBezTo>
                  <a:lnTo>
                    <a:pt x="36658" y="29628"/>
                  </a:lnTo>
                  <a:cubicBezTo>
                    <a:pt x="36749" y="29468"/>
                    <a:pt x="36863" y="29308"/>
                    <a:pt x="37000" y="29148"/>
                  </a:cubicBezTo>
                  <a:cubicBezTo>
                    <a:pt x="37457" y="28646"/>
                    <a:pt x="37571" y="27893"/>
                    <a:pt x="37297" y="27254"/>
                  </a:cubicBezTo>
                  <a:cubicBezTo>
                    <a:pt x="37183" y="27026"/>
                    <a:pt x="37046" y="26820"/>
                    <a:pt x="36863" y="26661"/>
                  </a:cubicBezTo>
                  <a:cubicBezTo>
                    <a:pt x="36863" y="26615"/>
                    <a:pt x="36841" y="26546"/>
                    <a:pt x="36841" y="26501"/>
                  </a:cubicBezTo>
                  <a:cubicBezTo>
                    <a:pt x="36841" y="26455"/>
                    <a:pt x="36841" y="26432"/>
                    <a:pt x="36841" y="26409"/>
                  </a:cubicBezTo>
                  <a:cubicBezTo>
                    <a:pt x="36818" y="26318"/>
                    <a:pt x="36818" y="26250"/>
                    <a:pt x="36795" y="26158"/>
                  </a:cubicBezTo>
                  <a:cubicBezTo>
                    <a:pt x="36795" y="26136"/>
                    <a:pt x="36795" y="26136"/>
                    <a:pt x="36795" y="26113"/>
                  </a:cubicBezTo>
                  <a:cubicBezTo>
                    <a:pt x="36795" y="26021"/>
                    <a:pt x="36772" y="25930"/>
                    <a:pt x="36749" y="25839"/>
                  </a:cubicBezTo>
                  <a:lnTo>
                    <a:pt x="36726" y="25793"/>
                  </a:lnTo>
                  <a:cubicBezTo>
                    <a:pt x="36726" y="25679"/>
                    <a:pt x="36704" y="25588"/>
                    <a:pt x="36681" y="25519"/>
                  </a:cubicBezTo>
                  <a:cubicBezTo>
                    <a:pt x="36293" y="24150"/>
                    <a:pt x="35494" y="23305"/>
                    <a:pt x="35266" y="23077"/>
                  </a:cubicBezTo>
                  <a:lnTo>
                    <a:pt x="35243" y="23054"/>
                  </a:lnTo>
                  <a:cubicBezTo>
                    <a:pt x="34969" y="22780"/>
                    <a:pt x="34626" y="22620"/>
                    <a:pt x="34261" y="22575"/>
                  </a:cubicBezTo>
                  <a:lnTo>
                    <a:pt x="33965" y="22525"/>
                  </a:lnTo>
                  <a:lnTo>
                    <a:pt x="33965" y="22525"/>
                  </a:lnTo>
                  <a:cubicBezTo>
                    <a:pt x="33987" y="22413"/>
                    <a:pt x="33988" y="22323"/>
                    <a:pt x="34010" y="22255"/>
                  </a:cubicBezTo>
                  <a:cubicBezTo>
                    <a:pt x="34010" y="22232"/>
                    <a:pt x="34010" y="22187"/>
                    <a:pt x="34010" y="22187"/>
                  </a:cubicBezTo>
                  <a:cubicBezTo>
                    <a:pt x="34010" y="22073"/>
                    <a:pt x="34033" y="21959"/>
                    <a:pt x="34033" y="21867"/>
                  </a:cubicBezTo>
                  <a:cubicBezTo>
                    <a:pt x="34033" y="21844"/>
                    <a:pt x="34033" y="21822"/>
                    <a:pt x="34033" y="21799"/>
                  </a:cubicBezTo>
                  <a:lnTo>
                    <a:pt x="32275" y="21753"/>
                  </a:lnTo>
                  <a:lnTo>
                    <a:pt x="34033" y="21776"/>
                  </a:lnTo>
                  <a:cubicBezTo>
                    <a:pt x="34033" y="21685"/>
                    <a:pt x="34033" y="21616"/>
                    <a:pt x="34033" y="21502"/>
                  </a:cubicBezTo>
                  <a:lnTo>
                    <a:pt x="34033" y="21456"/>
                  </a:lnTo>
                  <a:cubicBezTo>
                    <a:pt x="34033" y="21365"/>
                    <a:pt x="34033" y="21274"/>
                    <a:pt x="34010" y="21160"/>
                  </a:cubicBezTo>
                  <a:lnTo>
                    <a:pt x="34010" y="21091"/>
                  </a:lnTo>
                  <a:cubicBezTo>
                    <a:pt x="34010" y="21000"/>
                    <a:pt x="33987" y="20931"/>
                    <a:pt x="33987" y="20840"/>
                  </a:cubicBezTo>
                  <a:cubicBezTo>
                    <a:pt x="33987" y="20817"/>
                    <a:pt x="33965" y="20817"/>
                    <a:pt x="33965" y="20794"/>
                  </a:cubicBezTo>
                  <a:cubicBezTo>
                    <a:pt x="33965" y="20703"/>
                    <a:pt x="33942" y="20612"/>
                    <a:pt x="33919" y="20521"/>
                  </a:cubicBezTo>
                  <a:lnTo>
                    <a:pt x="33896" y="20452"/>
                  </a:lnTo>
                  <a:cubicBezTo>
                    <a:pt x="33896" y="20361"/>
                    <a:pt x="33873" y="20269"/>
                    <a:pt x="33850" y="20201"/>
                  </a:cubicBezTo>
                  <a:cubicBezTo>
                    <a:pt x="33508" y="18946"/>
                    <a:pt x="32800" y="18124"/>
                    <a:pt x="32481" y="17804"/>
                  </a:cubicBezTo>
                  <a:cubicBezTo>
                    <a:pt x="32481" y="17782"/>
                    <a:pt x="32458" y="17759"/>
                    <a:pt x="32435" y="17759"/>
                  </a:cubicBezTo>
                  <a:cubicBezTo>
                    <a:pt x="32435" y="17736"/>
                    <a:pt x="32390" y="17690"/>
                    <a:pt x="32367" y="17690"/>
                  </a:cubicBezTo>
                  <a:cubicBezTo>
                    <a:pt x="32116" y="17462"/>
                    <a:pt x="31796" y="17302"/>
                    <a:pt x="31431" y="17257"/>
                  </a:cubicBezTo>
                  <a:lnTo>
                    <a:pt x="25999" y="16503"/>
                  </a:lnTo>
                  <a:cubicBezTo>
                    <a:pt x="25976" y="16229"/>
                    <a:pt x="25953" y="15955"/>
                    <a:pt x="25907" y="15727"/>
                  </a:cubicBezTo>
                  <a:cubicBezTo>
                    <a:pt x="27048" y="14244"/>
                    <a:pt x="27665" y="12418"/>
                    <a:pt x="27665" y="10523"/>
                  </a:cubicBezTo>
                  <a:cubicBezTo>
                    <a:pt x="27665" y="9268"/>
                    <a:pt x="27414" y="8058"/>
                    <a:pt x="26889" y="6940"/>
                  </a:cubicBezTo>
                  <a:cubicBezTo>
                    <a:pt x="26934" y="6894"/>
                    <a:pt x="26980" y="6848"/>
                    <a:pt x="27026" y="6803"/>
                  </a:cubicBezTo>
                  <a:cubicBezTo>
                    <a:pt x="27071" y="6757"/>
                    <a:pt x="27117" y="6688"/>
                    <a:pt x="27163" y="6620"/>
                  </a:cubicBezTo>
                  <a:cubicBezTo>
                    <a:pt x="27185" y="6574"/>
                    <a:pt x="27231" y="6529"/>
                    <a:pt x="27254" y="6483"/>
                  </a:cubicBezTo>
                  <a:cubicBezTo>
                    <a:pt x="27300" y="6415"/>
                    <a:pt x="27345" y="6346"/>
                    <a:pt x="27368" y="6255"/>
                  </a:cubicBezTo>
                  <a:cubicBezTo>
                    <a:pt x="27391" y="6209"/>
                    <a:pt x="27414" y="6163"/>
                    <a:pt x="27437" y="6118"/>
                  </a:cubicBezTo>
                  <a:cubicBezTo>
                    <a:pt x="27482" y="6049"/>
                    <a:pt x="27505" y="5981"/>
                    <a:pt x="27528" y="5890"/>
                  </a:cubicBezTo>
                  <a:cubicBezTo>
                    <a:pt x="27551" y="5867"/>
                    <a:pt x="27551" y="5821"/>
                    <a:pt x="27573" y="5753"/>
                  </a:cubicBezTo>
                  <a:cubicBezTo>
                    <a:pt x="27573" y="5707"/>
                    <a:pt x="27596" y="5661"/>
                    <a:pt x="27619" y="5593"/>
                  </a:cubicBezTo>
                  <a:cubicBezTo>
                    <a:pt x="27619" y="5570"/>
                    <a:pt x="27619" y="5524"/>
                    <a:pt x="27642" y="5479"/>
                  </a:cubicBezTo>
                  <a:cubicBezTo>
                    <a:pt x="27642" y="5433"/>
                    <a:pt x="27642" y="5410"/>
                    <a:pt x="27642" y="5365"/>
                  </a:cubicBezTo>
                  <a:cubicBezTo>
                    <a:pt x="27779" y="4429"/>
                    <a:pt x="27482" y="3310"/>
                    <a:pt x="26889" y="2352"/>
                  </a:cubicBezTo>
                  <a:cubicBezTo>
                    <a:pt x="26843" y="1781"/>
                    <a:pt x="26569" y="1210"/>
                    <a:pt x="26181" y="800"/>
                  </a:cubicBezTo>
                  <a:cubicBezTo>
                    <a:pt x="25725" y="297"/>
                    <a:pt x="25063" y="1"/>
                    <a:pt x="24309"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5588331" y="1400528"/>
              <a:ext cx="1088605" cy="273814"/>
            </a:xfrm>
            <a:custGeom>
              <a:avLst/>
              <a:gdLst/>
              <a:ahLst/>
              <a:cxnLst/>
              <a:rect l="l" t="t" r="r" b="b"/>
              <a:pathLst>
                <a:path w="33942" h="8538" extrusionOk="0">
                  <a:moveTo>
                    <a:pt x="33941" y="0"/>
                  </a:moveTo>
                  <a:lnTo>
                    <a:pt x="11504" y="92"/>
                  </a:lnTo>
                  <a:lnTo>
                    <a:pt x="2602" y="2214"/>
                  </a:lnTo>
                  <a:cubicBezTo>
                    <a:pt x="2602" y="2214"/>
                    <a:pt x="0" y="5090"/>
                    <a:pt x="3561" y="8537"/>
                  </a:cubicBezTo>
                  <a:lnTo>
                    <a:pt x="25884" y="8537"/>
                  </a:lnTo>
                  <a:lnTo>
                    <a:pt x="33941" y="5090"/>
                  </a:lnTo>
                  <a:cubicBezTo>
                    <a:pt x="33941" y="5090"/>
                    <a:pt x="31545" y="2694"/>
                    <a:pt x="33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5588331" y="1400528"/>
              <a:ext cx="1088605" cy="273814"/>
            </a:xfrm>
            <a:custGeom>
              <a:avLst/>
              <a:gdLst/>
              <a:ahLst/>
              <a:cxnLst/>
              <a:rect l="l" t="t" r="r" b="b"/>
              <a:pathLst>
                <a:path w="33942" h="8538" extrusionOk="0">
                  <a:moveTo>
                    <a:pt x="33941" y="0"/>
                  </a:moveTo>
                  <a:lnTo>
                    <a:pt x="22871" y="46"/>
                  </a:lnTo>
                  <a:lnTo>
                    <a:pt x="11504" y="92"/>
                  </a:lnTo>
                  <a:lnTo>
                    <a:pt x="2602" y="2214"/>
                  </a:lnTo>
                  <a:cubicBezTo>
                    <a:pt x="2602" y="2214"/>
                    <a:pt x="0" y="5090"/>
                    <a:pt x="3561" y="8537"/>
                  </a:cubicBezTo>
                  <a:lnTo>
                    <a:pt x="25884" y="8537"/>
                  </a:lnTo>
                  <a:cubicBezTo>
                    <a:pt x="20999" y="4862"/>
                    <a:pt x="25952" y="2214"/>
                    <a:pt x="25952" y="2214"/>
                  </a:cubicBezTo>
                  <a:lnTo>
                    <a:pt x="33827" y="137"/>
                  </a:lnTo>
                  <a:cubicBezTo>
                    <a:pt x="33850" y="92"/>
                    <a:pt x="33896" y="46"/>
                    <a:pt x="33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5669568" y="1400528"/>
              <a:ext cx="1007365" cy="73216"/>
            </a:xfrm>
            <a:custGeom>
              <a:avLst/>
              <a:gdLst/>
              <a:ahLst/>
              <a:cxnLst/>
              <a:rect l="l" t="t" r="r" b="b"/>
              <a:pathLst>
                <a:path w="31409" h="2283" extrusionOk="0">
                  <a:moveTo>
                    <a:pt x="31408" y="0"/>
                  </a:moveTo>
                  <a:lnTo>
                    <a:pt x="20338" y="46"/>
                  </a:lnTo>
                  <a:lnTo>
                    <a:pt x="8971" y="92"/>
                  </a:lnTo>
                  <a:lnTo>
                    <a:pt x="69" y="2214"/>
                  </a:lnTo>
                  <a:cubicBezTo>
                    <a:pt x="69" y="2214"/>
                    <a:pt x="46" y="2237"/>
                    <a:pt x="1" y="2283"/>
                  </a:cubicBezTo>
                  <a:lnTo>
                    <a:pt x="23305" y="2283"/>
                  </a:lnTo>
                  <a:cubicBezTo>
                    <a:pt x="23374" y="2237"/>
                    <a:pt x="23419" y="2214"/>
                    <a:pt x="23419" y="2214"/>
                  </a:cubicBezTo>
                  <a:lnTo>
                    <a:pt x="31294" y="137"/>
                  </a:lnTo>
                  <a:cubicBezTo>
                    <a:pt x="31317" y="92"/>
                    <a:pt x="31363" y="46"/>
                    <a:pt x="31408" y="0"/>
                  </a:cubicBezTo>
                  <a:close/>
                </a:path>
              </a:pathLst>
            </a:custGeom>
            <a:solidFill>
              <a:srgbClr val="BF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5669568" y="1400528"/>
              <a:ext cx="1007365" cy="73216"/>
            </a:xfrm>
            <a:custGeom>
              <a:avLst/>
              <a:gdLst/>
              <a:ahLst/>
              <a:cxnLst/>
              <a:rect l="l" t="t" r="r" b="b"/>
              <a:pathLst>
                <a:path w="31409" h="2283" extrusionOk="0">
                  <a:moveTo>
                    <a:pt x="31408" y="0"/>
                  </a:moveTo>
                  <a:lnTo>
                    <a:pt x="69" y="2214"/>
                  </a:lnTo>
                  <a:cubicBezTo>
                    <a:pt x="69" y="2214"/>
                    <a:pt x="46" y="2237"/>
                    <a:pt x="1" y="2283"/>
                  </a:cubicBezTo>
                  <a:lnTo>
                    <a:pt x="23305" y="2283"/>
                  </a:lnTo>
                  <a:cubicBezTo>
                    <a:pt x="23374" y="2237"/>
                    <a:pt x="23419" y="2214"/>
                    <a:pt x="23419" y="2214"/>
                  </a:cubicBezTo>
                  <a:lnTo>
                    <a:pt x="31294" y="137"/>
                  </a:lnTo>
                  <a:cubicBezTo>
                    <a:pt x="31317" y="92"/>
                    <a:pt x="31363" y="46"/>
                    <a:pt x="31408" y="0"/>
                  </a:cubicBezTo>
                  <a:close/>
                </a:path>
              </a:pathLst>
            </a:custGeom>
            <a:solidFill>
              <a:srgbClr val="BF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5640287" y="1531570"/>
              <a:ext cx="724037" cy="87134"/>
            </a:xfrm>
            <a:custGeom>
              <a:avLst/>
              <a:gdLst/>
              <a:ahLst/>
              <a:cxnLst/>
              <a:rect l="l" t="t" r="r" b="b"/>
              <a:pathLst>
                <a:path w="22575" h="2717" extrusionOk="0">
                  <a:moveTo>
                    <a:pt x="138" y="0"/>
                  </a:moveTo>
                  <a:cubicBezTo>
                    <a:pt x="1" y="753"/>
                    <a:pt x="46" y="1689"/>
                    <a:pt x="594" y="2716"/>
                  </a:cubicBezTo>
                  <a:lnTo>
                    <a:pt x="22575" y="2716"/>
                  </a:lnTo>
                  <a:cubicBezTo>
                    <a:pt x="21936" y="1666"/>
                    <a:pt x="22027" y="731"/>
                    <a:pt x="22415" y="0"/>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6370871" y="1424677"/>
              <a:ext cx="292116" cy="218910"/>
            </a:xfrm>
            <a:custGeom>
              <a:avLst/>
              <a:gdLst/>
              <a:ahLst/>
              <a:cxnLst/>
              <a:rect l="l" t="t" r="r" b="b"/>
              <a:pathLst>
                <a:path w="9108" h="6826" extrusionOk="0">
                  <a:moveTo>
                    <a:pt x="8993" y="1"/>
                  </a:moveTo>
                  <a:cubicBezTo>
                    <a:pt x="7190" y="617"/>
                    <a:pt x="1621" y="2306"/>
                    <a:pt x="1621" y="2306"/>
                  </a:cubicBezTo>
                  <a:cubicBezTo>
                    <a:pt x="1621" y="2306"/>
                    <a:pt x="0" y="3333"/>
                    <a:pt x="525" y="5045"/>
                  </a:cubicBezTo>
                  <a:cubicBezTo>
                    <a:pt x="1050" y="6780"/>
                    <a:pt x="1872" y="6825"/>
                    <a:pt x="1872" y="6825"/>
                  </a:cubicBezTo>
                  <a:lnTo>
                    <a:pt x="9108" y="3790"/>
                  </a:lnTo>
                  <a:cubicBezTo>
                    <a:pt x="8628" y="3036"/>
                    <a:pt x="8012" y="1598"/>
                    <a:pt x="8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6370871" y="1424677"/>
              <a:ext cx="288460" cy="214516"/>
            </a:xfrm>
            <a:custGeom>
              <a:avLst/>
              <a:gdLst/>
              <a:ahLst/>
              <a:cxnLst/>
              <a:rect l="l" t="t" r="r" b="b"/>
              <a:pathLst>
                <a:path w="8994" h="6689" extrusionOk="0">
                  <a:moveTo>
                    <a:pt x="8993" y="1"/>
                  </a:moveTo>
                  <a:lnTo>
                    <a:pt x="8993" y="1"/>
                  </a:lnTo>
                  <a:cubicBezTo>
                    <a:pt x="7190" y="617"/>
                    <a:pt x="1621" y="2306"/>
                    <a:pt x="1621" y="2306"/>
                  </a:cubicBezTo>
                  <a:cubicBezTo>
                    <a:pt x="1621" y="2306"/>
                    <a:pt x="0" y="3333"/>
                    <a:pt x="525" y="5045"/>
                  </a:cubicBezTo>
                  <a:cubicBezTo>
                    <a:pt x="845" y="6072"/>
                    <a:pt x="1256" y="6506"/>
                    <a:pt x="1552" y="6688"/>
                  </a:cubicBezTo>
                  <a:cubicBezTo>
                    <a:pt x="457" y="5159"/>
                    <a:pt x="1735" y="2899"/>
                    <a:pt x="1735" y="2899"/>
                  </a:cubicBezTo>
                  <a:lnTo>
                    <a:pt x="8697" y="594"/>
                  </a:lnTo>
                  <a:cubicBezTo>
                    <a:pt x="8765" y="411"/>
                    <a:pt x="8857" y="206"/>
                    <a:pt x="8993"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6464551" y="1450302"/>
              <a:ext cx="183070" cy="59458"/>
            </a:xfrm>
            <a:custGeom>
              <a:avLst/>
              <a:gdLst/>
              <a:ahLst/>
              <a:cxnLst/>
              <a:rect l="l" t="t" r="r" b="b"/>
              <a:pathLst>
                <a:path w="5708" h="1854" extrusionOk="0">
                  <a:moveTo>
                    <a:pt x="5707" y="1"/>
                  </a:moveTo>
                  <a:lnTo>
                    <a:pt x="5707" y="1"/>
                  </a:lnTo>
                  <a:cubicBezTo>
                    <a:pt x="5547" y="46"/>
                    <a:pt x="5388" y="92"/>
                    <a:pt x="5228" y="137"/>
                  </a:cubicBezTo>
                  <a:cubicBezTo>
                    <a:pt x="4361" y="411"/>
                    <a:pt x="3493" y="685"/>
                    <a:pt x="3493" y="685"/>
                  </a:cubicBezTo>
                  <a:cubicBezTo>
                    <a:pt x="3493" y="685"/>
                    <a:pt x="2603" y="959"/>
                    <a:pt x="1736" y="1233"/>
                  </a:cubicBezTo>
                  <a:cubicBezTo>
                    <a:pt x="1302" y="1393"/>
                    <a:pt x="868" y="1530"/>
                    <a:pt x="549" y="1644"/>
                  </a:cubicBezTo>
                  <a:cubicBezTo>
                    <a:pt x="206" y="1758"/>
                    <a:pt x="1" y="1849"/>
                    <a:pt x="1" y="1849"/>
                  </a:cubicBezTo>
                  <a:cubicBezTo>
                    <a:pt x="1" y="1852"/>
                    <a:pt x="5" y="1854"/>
                    <a:pt x="13" y="1854"/>
                  </a:cubicBezTo>
                  <a:cubicBezTo>
                    <a:pt x="64" y="1854"/>
                    <a:pt x="275" y="1795"/>
                    <a:pt x="572" y="1735"/>
                  </a:cubicBezTo>
                  <a:cubicBezTo>
                    <a:pt x="891" y="1644"/>
                    <a:pt x="1348" y="1507"/>
                    <a:pt x="1781" y="1393"/>
                  </a:cubicBezTo>
                  <a:cubicBezTo>
                    <a:pt x="2671" y="1142"/>
                    <a:pt x="3562" y="891"/>
                    <a:pt x="3562" y="891"/>
                  </a:cubicBezTo>
                  <a:cubicBezTo>
                    <a:pt x="3562" y="891"/>
                    <a:pt x="4406" y="594"/>
                    <a:pt x="5274" y="297"/>
                  </a:cubicBezTo>
                  <a:cubicBezTo>
                    <a:pt x="5411" y="252"/>
                    <a:pt x="5525" y="206"/>
                    <a:pt x="5662" y="160"/>
                  </a:cubicBezTo>
                  <a:cubicBezTo>
                    <a:pt x="5662" y="115"/>
                    <a:pt x="5684" y="46"/>
                    <a:pt x="5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6384757" y="1512520"/>
              <a:ext cx="141344" cy="62248"/>
            </a:xfrm>
            <a:custGeom>
              <a:avLst/>
              <a:gdLst/>
              <a:ahLst/>
              <a:cxnLst/>
              <a:rect l="l" t="t" r="r" b="b"/>
              <a:pathLst>
                <a:path w="4407" h="1941" extrusionOk="0">
                  <a:moveTo>
                    <a:pt x="4406" y="1"/>
                  </a:moveTo>
                  <a:cubicBezTo>
                    <a:pt x="4406" y="1"/>
                    <a:pt x="4224" y="69"/>
                    <a:pt x="3973" y="160"/>
                  </a:cubicBezTo>
                  <a:cubicBezTo>
                    <a:pt x="3699" y="275"/>
                    <a:pt x="3356" y="434"/>
                    <a:pt x="3014" y="571"/>
                  </a:cubicBezTo>
                  <a:cubicBezTo>
                    <a:pt x="2329" y="868"/>
                    <a:pt x="1622" y="1142"/>
                    <a:pt x="1622" y="1142"/>
                  </a:cubicBezTo>
                  <a:lnTo>
                    <a:pt x="1211" y="1325"/>
                  </a:lnTo>
                  <a:cubicBezTo>
                    <a:pt x="937" y="1439"/>
                    <a:pt x="594" y="1576"/>
                    <a:pt x="252" y="1713"/>
                  </a:cubicBezTo>
                  <a:cubicBezTo>
                    <a:pt x="161" y="1735"/>
                    <a:pt x="92" y="1781"/>
                    <a:pt x="1" y="1804"/>
                  </a:cubicBezTo>
                  <a:cubicBezTo>
                    <a:pt x="1" y="1850"/>
                    <a:pt x="1" y="1895"/>
                    <a:pt x="1" y="1941"/>
                  </a:cubicBezTo>
                  <a:cubicBezTo>
                    <a:pt x="115" y="1918"/>
                    <a:pt x="206" y="1895"/>
                    <a:pt x="298" y="1850"/>
                  </a:cubicBezTo>
                  <a:cubicBezTo>
                    <a:pt x="663" y="1735"/>
                    <a:pt x="1005" y="1621"/>
                    <a:pt x="1279" y="1507"/>
                  </a:cubicBezTo>
                  <a:cubicBezTo>
                    <a:pt x="1530" y="1416"/>
                    <a:pt x="1713" y="1347"/>
                    <a:pt x="1713" y="1347"/>
                  </a:cubicBezTo>
                  <a:cubicBezTo>
                    <a:pt x="1713" y="1347"/>
                    <a:pt x="2398" y="1051"/>
                    <a:pt x="3082" y="708"/>
                  </a:cubicBezTo>
                  <a:cubicBezTo>
                    <a:pt x="3425" y="548"/>
                    <a:pt x="3744" y="389"/>
                    <a:pt x="3995" y="252"/>
                  </a:cubicBezTo>
                  <a:cubicBezTo>
                    <a:pt x="4246" y="115"/>
                    <a:pt x="4406" y="24"/>
                    <a:pt x="4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6461632" y="1486895"/>
              <a:ext cx="181594" cy="71933"/>
            </a:xfrm>
            <a:custGeom>
              <a:avLst/>
              <a:gdLst/>
              <a:ahLst/>
              <a:cxnLst/>
              <a:rect l="l" t="t" r="r" b="b"/>
              <a:pathLst>
                <a:path w="5662" h="2243" extrusionOk="0">
                  <a:moveTo>
                    <a:pt x="5638" y="1"/>
                  </a:moveTo>
                  <a:cubicBezTo>
                    <a:pt x="5570" y="46"/>
                    <a:pt x="5479" y="92"/>
                    <a:pt x="5410" y="115"/>
                  </a:cubicBezTo>
                  <a:cubicBezTo>
                    <a:pt x="4497" y="480"/>
                    <a:pt x="3607" y="823"/>
                    <a:pt x="3607" y="823"/>
                  </a:cubicBezTo>
                  <a:cubicBezTo>
                    <a:pt x="3607" y="823"/>
                    <a:pt x="2694" y="1165"/>
                    <a:pt x="1804" y="1530"/>
                  </a:cubicBezTo>
                  <a:cubicBezTo>
                    <a:pt x="1347" y="1690"/>
                    <a:pt x="891" y="1872"/>
                    <a:pt x="548" y="2009"/>
                  </a:cubicBezTo>
                  <a:cubicBezTo>
                    <a:pt x="206" y="2146"/>
                    <a:pt x="1" y="2238"/>
                    <a:pt x="1" y="2238"/>
                  </a:cubicBezTo>
                  <a:cubicBezTo>
                    <a:pt x="1" y="2241"/>
                    <a:pt x="4" y="2242"/>
                    <a:pt x="12" y="2242"/>
                  </a:cubicBezTo>
                  <a:cubicBezTo>
                    <a:pt x="61" y="2242"/>
                    <a:pt x="273" y="2177"/>
                    <a:pt x="571" y="2078"/>
                  </a:cubicBezTo>
                  <a:cubicBezTo>
                    <a:pt x="936" y="1964"/>
                    <a:pt x="1393" y="1827"/>
                    <a:pt x="1849" y="1667"/>
                  </a:cubicBezTo>
                  <a:cubicBezTo>
                    <a:pt x="2762" y="1347"/>
                    <a:pt x="3676" y="1028"/>
                    <a:pt x="3676" y="1028"/>
                  </a:cubicBezTo>
                  <a:cubicBezTo>
                    <a:pt x="3676" y="1028"/>
                    <a:pt x="4566" y="640"/>
                    <a:pt x="5456" y="252"/>
                  </a:cubicBezTo>
                  <a:cubicBezTo>
                    <a:pt x="5524" y="229"/>
                    <a:pt x="5593" y="183"/>
                    <a:pt x="5661" y="161"/>
                  </a:cubicBezTo>
                  <a:cubicBezTo>
                    <a:pt x="5661" y="115"/>
                    <a:pt x="5638" y="69"/>
                    <a:pt x="56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6445532" y="1543212"/>
              <a:ext cx="148624" cy="55802"/>
            </a:xfrm>
            <a:custGeom>
              <a:avLst/>
              <a:gdLst/>
              <a:ahLst/>
              <a:cxnLst/>
              <a:rect l="l" t="t" r="r" b="b"/>
              <a:pathLst>
                <a:path w="4634" h="1740" extrusionOk="0">
                  <a:moveTo>
                    <a:pt x="4607" y="1"/>
                  </a:moveTo>
                  <a:cubicBezTo>
                    <a:pt x="4550" y="1"/>
                    <a:pt x="3988" y="195"/>
                    <a:pt x="3447" y="390"/>
                  </a:cubicBezTo>
                  <a:cubicBezTo>
                    <a:pt x="2876" y="619"/>
                    <a:pt x="2306" y="847"/>
                    <a:pt x="2306" y="847"/>
                  </a:cubicBezTo>
                  <a:cubicBezTo>
                    <a:pt x="2306" y="847"/>
                    <a:pt x="1735" y="1075"/>
                    <a:pt x="1165" y="1303"/>
                  </a:cubicBezTo>
                  <a:cubicBezTo>
                    <a:pt x="594" y="1532"/>
                    <a:pt x="0" y="1714"/>
                    <a:pt x="23" y="1737"/>
                  </a:cubicBezTo>
                  <a:cubicBezTo>
                    <a:pt x="23" y="1739"/>
                    <a:pt x="28" y="1740"/>
                    <a:pt x="36" y="1740"/>
                  </a:cubicBezTo>
                  <a:cubicBezTo>
                    <a:pt x="127" y="1740"/>
                    <a:pt x="688" y="1628"/>
                    <a:pt x="1210" y="1440"/>
                  </a:cubicBezTo>
                  <a:cubicBezTo>
                    <a:pt x="1804" y="1258"/>
                    <a:pt x="2374" y="1029"/>
                    <a:pt x="2374" y="1029"/>
                  </a:cubicBezTo>
                  <a:cubicBezTo>
                    <a:pt x="2374" y="1029"/>
                    <a:pt x="2945" y="801"/>
                    <a:pt x="3493" y="527"/>
                  </a:cubicBezTo>
                  <a:cubicBezTo>
                    <a:pt x="4063" y="276"/>
                    <a:pt x="4634" y="48"/>
                    <a:pt x="4611" y="2"/>
                  </a:cubicBezTo>
                  <a:cubicBezTo>
                    <a:pt x="4611" y="1"/>
                    <a:pt x="4610" y="1"/>
                    <a:pt x="4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5750099" y="1473714"/>
              <a:ext cx="99585" cy="200630"/>
            </a:xfrm>
            <a:custGeom>
              <a:avLst/>
              <a:gdLst/>
              <a:ahLst/>
              <a:cxnLst/>
              <a:rect l="l" t="t" r="r" b="b"/>
              <a:pathLst>
                <a:path w="3105" h="6256" extrusionOk="0">
                  <a:moveTo>
                    <a:pt x="1142" y="1"/>
                  </a:moveTo>
                  <a:cubicBezTo>
                    <a:pt x="822" y="777"/>
                    <a:pt x="0" y="3493"/>
                    <a:pt x="2511" y="6255"/>
                  </a:cubicBezTo>
                  <a:lnTo>
                    <a:pt x="3105" y="6255"/>
                  </a:lnTo>
                  <a:cubicBezTo>
                    <a:pt x="69" y="3219"/>
                    <a:pt x="1484" y="275"/>
                    <a:pt x="1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p:cNvSpPr/>
            <p:nvPr/>
          </p:nvSpPr>
          <p:spPr>
            <a:xfrm>
              <a:off x="5702505" y="1473714"/>
              <a:ext cx="99617" cy="200630"/>
            </a:xfrm>
            <a:custGeom>
              <a:avLst/>
              <a:gdLst/>
              <a:ahLst/>
              <a:cxnLst/>
              <a:rect l="l" t="t" r="r" b="b"/>
              <a:pathLst>
                <a:path w="3106" h="6256" extrusionOk="0">
                  <a:moveTo>
                    <a:pt x="1142" y="1"/>
                  </a:moveTo>
                  <a:cubicBezTo>
                    <a:pt x="822" y="777"/>
                    <a:pt x="1" y="3493"/>
                    <a:pt x="2512" y="6255"/>
                  </a:cubicBezTo>
                  <a:lnTo>
                    <a:pt x="3105" y="6255"/>
                  </a:lnTo>
                  <a:cubicBezTo>
                    <a:pt x="69" y="3219"/>
                    <a:pt x="1462" y="275"/>
                    <a:pt x="1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p:cNvSpPr/>
            <p:nvPr/>
          </p:nvSpPr>
          <p:spPr>
            <a:xfrm>
              <a:off x="6195922" y="1473714"/>
              <a:ext cx="99585" cy="200630"/>
            </a:xfrm>
            <a:custGeom>
              <a:avLst/>
              <a:gdLst/>
              <a:ahLst/>
              <a:cxnLst/>
              <a:rect l="l" t="t" r="r" b="b"/>
              <a:pathLst>
                <a:path w="3105" h="6256" extrusionOk="0">
                  <a:moveTo>
                    <a:pt x="1141" y="1"/>
                  </a:moveTo>
                  <a:cubicBezTo>
                    <a:pt x="822" y="777"/>
                    <a:pt x="0" y="3493"/>
                    <a:pt x="2511" y="6255"/>
                  </a:cubicBezTo>
                  <a:lnTo>
                    <a:pt x="3104" y="6255"/>
                  </a:lnTo>
                  <a:cubicBezTo>
                    <a:pt x="69" y="3219"/>
                    <a:pt x="1461" y="275"/>
                    <a:pt x="1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p:cNvSpPr/>
            <p:nvPr/>
          </p:nvSpPr>
          <p:spPr>
            <a:xfrm>
              <a:off x="6243483" y="1473714"/>
              <a:ext cx="99585" cy="200630"/>
            </a:xfrm>
            <a:custGeom>
              <a:avLst/>
              <a:gdLst/>
              <a:ahLst/>
              <a:cxnLst/>
              <a:rect l="l" t="t" r="r" b="b"/>
              <a:pathLst>
                <a:path w="3105" h="6256" extrusionOk="0">
                  <a:moveTo>
                    <a:pt x="1142" y="1"/>
                  </a:moveTo>
                  <a:cubicBezTo>
                    <a:pt x="822" y="777"/>
                    <a:pt x="1" y="3493"/>
                    <a:pt x="2511" y="6255"/>
                  </a:cubicBezTo>
                  <a:lnTo>
                    <a:pt x="3105" y="6255"/>
                  </a:lnTo>
                  <a:cubicBezTo>
                    <a:pt x="69" y="3219"/>
                    <a:pt x="1462" y="275"/>
                    <a:pt x="1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p:cNvSpPr/>
            <p:nvPr/>
          </p:nvSpPr>
          <p:spPr>
            <a:xfrm>
              <a:off x="5682749" y="1244598"/>
              <a:ext cx="1025646" cy="291388"/>
            </a:xfrm>
            <a:custGeom>
              <a:avLst/>
              <a:gdLst/>
              <a:ahLst/>
              <a:cxnLst/>
              <a:rect l="l" t="t" r="r" b="b"/>
              <a:pathLst>
                <a:path w="31979" h="9086" extrusionOk="0">
                  <a:moveTo>
                    <a:pt x="20863" y="1"/>
                  </a:moveTo>
                  <a:lnTo>
                    <a:pt x="1" y="1872"/>
                  </a:lnTo>
                  <a:cubicBezTo>
                    <a:pt x="2466" y="4155"/>
                    <a:pt x="457" y="6574"/>
                    <a:pt x="457" y="6574"/>
                  </a:cubicBezTo>
                  <a:lnTo>
                    <a:pt x="8240" y="9085"/>
                  </a:lnTo>
                  <a:lnTo>
                    <a:pt x="28966" y="7145"/>
                  </a:lnTo>
                  <a:cubicBezTo>
                    <a:pt x="31979" y="3630"/>
                    <a:pt x="29308" y="1188"/>
                    <a:pt x="29308" y="1188"/>
                  </a:cubicBezTo>
                  <a:lnTo>
                    <a:pt x="208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a:off x="5682749" y="1244598"/>
              <a:ext cx="1025646" cy="291388"/>
            </a:xfrm>
            <a:custGeom>
              <a:avLst/>
              <a:gdLst/>
              <a:ahLst/>
              <a:cxnLst/>
              <a:rect l="l" t="t" r="r" b="b"/>
              <a:pathLst>
                <a:path w="31979" h="9086" extrusionOk="0">
                  <a:moveTo>
                    <a:pt x="20863" y="1"/>
                  </a:moveTo>
                  <a:lnTo>
                    <a:pt x="10295" y="936"/>
                  </a:lnTo>
                  <a:lnTo>
                    <a:pt x="1" y="1872"/>
                  </a:lnTo>
                  <a:cubicBezTo>
                    <a:pt x="46" y="1895"/>
                    <a:pt x="92" y="1941"/>
                    <a:pt x="115" y="1964"/>
                  </a:cubicBezTo>
                  <a:lnTo>
                    <a:pt x="7624" y="3219"/>
                  </a:lnTo>
                  <a:cubicBezTo>
                    <a:pt x="7624" y="3219"/>
                    <a:pt x="12463" y="5250"/>
                    <a:pt x="8240" y="9085"/>
                  </a:cubicBezTo>
                  <a:lnTo>
                    <a:pt x="28966" y="7145"/>
                  </a:lnTo>
                  <a:cubicBezTo>
                    <a:pt x="31979" y="3630"/>
                    <a:pt x="29308" y="1188"/>
                    <a:pt x="29308" y="1188"/>
                  </a:cubicBezTo>
                  <a:lnTo>
                    <a:pt x="208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p:cNvSpPr/>
            <p:nvPr/>
          </p:nvSpPr>
          <p:spPr>
            <a:xfrm>
              <a:off x="5682749" y="1244598"/>
              <a:ext cx="942194" cy="104709"/>
            </a:xfrm>
            <a:custGeom>
              <a:avLst/>
              <a:gdLst/>
              <a:ahLst/>
              <a:cxnLst/>
              <a:rect l="l" t="t" r="r" b="b"/>
              <a:pathLst>
                <a:path w="29377" h="3265" extrusionOk="0">
                  <a:moveTo>
                    <a:pt x="20863" y="1"/>
                  </a:moveTo>
                  <a:lnTo>
                    <a:pt x="10295" y="936"/>
                  </a:lnTo>
                  <a:lnTo>
                    <a:pt x="1" y="1872"/>
                  </a:lnTo>
                  <a:cubicBezTo>
                    <a:pt x="46" y="1895"/>
                    <a:pt x="92" y="1941"/>
                    <a:pt x="115" y="1964"/>
                  </a:cubicBezTo>
                  <a:lnTo>
                    <a:pt x="7624" y="3219"/>
                  </a:lnTo>
                  <a:cubicBezTo>
                    <a:pt x="7624" y="3219"/>
                    <a:pt x="7670" y="3242"/>
                    <a:pt x="7738" y="3265"/>
                  </a:cubicBezTo>
                  <a:lnTo>
                    <a:pt x="29377" y="1256"/>
                  </a:lnTo>
                  <a:cubicBezTo>
                    <a:pt x="29331" y="1210"/>
                    <a:pt x="29308" y="1188"/>
                    <a:pt x="29308" y="1188"/>
                  </a:cubicBezTo>
                  <a:lnTo>
                    <a:pt x="20863"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p:cNvSpPr/>
            <p:nvPr/>
          </p:nvSpPr>
          <p:spPr>
            <a:xfrm>
              <a:off x="5682749" y="1282667"/>
              <a:ext cx="942194" cy="66641"/>
            </a:xfrm>
            <a:custGeom>
              <a:avLst/>
              <a:gdLst/>
              <a:ahLst/>
              <a:cxnLst/>
              <a:rect l="l" t="t" r="r" b="b"/>
              <a:pathLst>
                <a:path w="29377" h="2078" extrusionOk="0">
                  <a:moveTo>
                    <a:pt x="29308" y="1"/>
                  </a:moveTo>
                  <a:lnTo>
                    <a:pt x="1" y="685"/>
                  </a:lnTo>
                  <a:cubicBezTo>
                    <a:pt x="46" y="708"/>
                    <a:pt x="92" y="754"/>
                    <a:pt x="115" y="777"/>
                  </a:cubicBezTo>
                  <a:lnTo>
                    <a:pt x="7624" y="2032"/>
                  </a:lnTo>
                  <a:cubicBezTo>
                    <a:pt x="7624" y="2032"/>
                    <a:pt x="7670" y="2055"/>
                    <a:pt x="7738" y="2078"/>
                  </a:cubicBezTo>
                  <a:lnTo>
                    <a:pt x="29377" y="69"/>
                  </a:lnTo>
                  <a:cubicBezTo>
                    <a:pt x="29331" y="23"/>
                    <a:pt x="29308" y="1"/>
                    <a:pt x="29308"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8"/>
            <p:cNvSpPr/>
            <p:nvPr/>
          </p:nvSpPr>
          <p:spPr>
            <a:xfrm>
              <a:off x="5989479" y="1336097"/>
              <a:ext cx="671342" cy="144251"/>
            </a:xfrm>
            <a:custGeom>
              <a:avLst/>
              <a:gdLst/>
              <a:ahLst/>
              <a:cxnLst/>
              <a:rect l="l" t="t" r="r" b="b"/>
              <a:pathLst>
                <a:path w="20932" h="4498" extrusionOk="0">
                  <a:moveTo>
                    <a:pt x="20703" y="1"/>
                  </a:moveTo>
                  <a:lnTo>
                    <a:pt x="0" y="1941"/>
                  </a:lnTo>
                  <a:cubicBezTo>
                    <a:pt x="411" y="2580"/>
                    <a:pt x="594" y="3447"/>
                    <a:pt x="69" y="4497"/>
                  </a:cubicBezTo>
                  <a:lnTo>
                    <a:pt x="20497" y="2580"/>
                  </a:lnTo>
                  <a:cubicBezTo>
                    <a:pt x="20931" y="1576"/>
                    <a:pt x="20885" y="686"/>
                    <a:pt x="20703"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8"/>
            <p:cNvSpPr/>
            <p:nvPr/>
          </p:nvSpPr>
          <p:spPr>
            <a:xfrm>
              <a:off x="5701767" y="1325129"/>
              <a:ext cx="276754" cy="183761"/>
            </a:xfrm>
            <a:custGeom>
              <a:avLst/>
              <a:gdLst/>
              <a:ahLst/>
              <a:cxnLst/>
              <a:rect l="l" t="t" r="r" b="b"/>
              <a:pathLst>
                <a:path w="8629" h="5730" extrusionOk="0">
                  <a:moveTo>
                    <a:pt x="1" y="0"/>
                  </a:moveTo>
                  <a:lnTo>
                    <a:pt x="1" y="0"/>
                  </a:lnTo>
                  <a:cubicBezTo>
                    <a:pt x="1028" y="1416"/>
                    <a:pt x="594" y="2785"/>
                    <a:pt x="206" y="3515"/>
                  </a:cubicBezTo>
                  <a:lnTo>
                    <a:pt x="7191" y="5730"/>
                  </a:lnTo>
                  <a:cubicBezTo>
                    <a:pt x="7191" y="5730"/>
                    <a:pt x="7944" y="5615"/>
                    <a:pt x="8287" y="3949"/>
                  </a:cubicBezTo>
                  <a:cubicBezTo>
                    <a:pt x="8629" y="2306"/>
                    <a:pt x="7031" y="1507"/>
                    <a:pt x="7031" y="1507"/>
                  </a:cubicBezTo>
                  <a:cubicBezTo>
                    <a:pt x="7031" y="1507"/>
                    <a:pt x="1713" y="41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p:cNvSpPr/>
            <p:nvPr/>
          </p:nvSpPr>
          <p:spPr>
            <a:xfrm>
              <a:off x="5701767" y="1325129"/>
              <a:ext cx="276754" cy="178630"/>
            </a:xfrm>
            <a:custGeom>
              <a:avLst/>
              <a:gdLst/>
              <a:ahLst/>
              <a:cxnLst/>
              <a:rect l="l" t="t" r="r" b="b"/>
              <a:pathLst>
                <a:path w="8629" h="5570" extrusionOk="0">
                  <a:moveTo>
                    <a:pt x="1" y="0"/>
                  </a:moveTo>
                  <a:cubicBezTo>
                    <a:pt x="115" y="183"/>
                    <a:pt x="229" y="343"/>
                    <a:pt x="321" y="525"/>
                  </a:cubicBezTo>
                  <a:lnTo>
                    <a:pt x="6986" y="2055"/>
                  </a:lnTo>
                  <a:cubicBezTo>
                    <a:pt x="6986" y="2055"/>
                    <a:pt x="8355" y="4063"/>
                    <a:pt x="7488" y="5570"/>
                  </a:cubicBezTo>
                  <a:cubicBezTo>
                    <a:pt x="7739" y="5387"/>
                    <a:pt x="8081" y="4931"/>
                    <a:pt x="8287" y="3949"/>
                  </a:cubicBezTo>
                  <a:cubicBezTo>
                    <a:pt x="8629" y="2306"/>
                    <a:pt x="7031" y="1507"/>
                    <a:pt x="7031" y="1507"/>
                  </a:cubicBezTo>
                  <a:cubicBezTo>
                    <a:pt x="7031" y="1507"/>
                    <a:pt x="1713" y="411"/>
                    <a:pt x="1"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8"/>
            <p:cNvSpPr/>
            <p:nvPr/>
          </p:nvSpPr>
          <p:spPr>
            <a:xfrm>
              <a:off x="5714949" y="1347803"/>
              <a:ext cx="175020" cy="39767"/>
            </a:xfrm>
            <a:custGeom>
              <a:avLst/>
              <a:gdLst/>
              <a:ahLst/>
              <a:cxnLst/>
              <a:rect l="l" t="t" r="r" b="b"/>
              <a:pathLst>
                <a:path w="5457" h="1240" extrusionOk="0">
                  <a:moveTo>
                    <a:pt x="1" y="1"/>
                  </a:moveTo>
                  <a:cubicBezTo>
                    <a:pt x="1" y="47"/>
                    <a:pt x="24" y="92"/>
                    <a:pt x="46" y="138"/>
                  </a:cubicBezTo>
                  <a:cubicBezTo>
                    <a:pt x="161" y="184"/>
                    <a:pt x="275" y="206"/>
                    <a:pt x="412" y="229"/>
                  </a:cubicBezTo>
                  <a:cubicBezTo>
                    <a:pt x="1233" y="435"/>
                    <a:pt x="2055" y="640"/>
                    <a:pt x="2055" y="640"/>
                  </a:cubicBezTo>
                  <a:lnTo>
                    <a:pt x="3744" y="960"/>
                  </a:lnTo>
                  <a:cubicBezTo>
                    <a:pt x="4178" y="1028"/>
                    <a:pt x="4589" y="1119"/>
                    <a:pt x="4908" y="1165"/>
                  </a:cubicBezTo>
                  <a:cubicBezTo>
                    <a:pt x="5169" y="1202"/>
                    <a:pt x="5354" y="1240"/>
                    <a:pt x="5425" y="1240"/>
                  </a:cubicBezTo>
                  <a:cubicBezTo>
                    <a:pt x="5442" y="1240"/>
                    <a:pt x="5452" y="1238"/>
                    <a:pt x="5456" y="1234"/>
                  </a:cubicBezTo>
                  <a:cubicBezTo>
                    <a:pt x="5456" y="1211"/>
                    <a:pt x="5251" y="1165"/>
                    <a:pt x="4931" y="1097"/>
                  </a:cubicBezTo>
                  <a:cubicBezTo>
                    <a:pt x="4612" y="1005"/>
                    <a:pt x="4201" y="914"/>
                    <a:pt x="3790" y="823"/>
                  </a:cubicBezTo>
                  <a:cubicBezTo>
                    <a:pt x="2945" y="640"/>
                    <a:pt x="2101" y="435"/>
                    <a:pt x="2101" y="435"/>
                  </a:cubicBezTo>
                  <a:cubicBezTo>
                    <a:pt x="2101" y="435"/>
                    <a:pt x="1279" y="275"/>
                    <a:pt x="434" y="92"/>
                  </a:cubicBezTo>
                  <a:cubicBezTo>
                    <a:pt x="275" y="69"/>
                    <a:pt x="138" y="4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8"/>
            <p:cNvSpPr/>
            <p:nvPr/>
          </p:nvSpPr>
          <p:spPr>
            <a:xfrm>
              <a:off x="5832811" y="1395397"/>
              <a:ext cx="136212" cy="45411"/>
            </a:xfrm>
            <a:custGeom>
              <a:avLst/>
              <a:gdLst/>
              <a:ahLst/>
              <a:cxnLst/>
              <a:rect l="l" t="t" r="r" b="b"/>
              <a:pathLst>
                <a:path w="4247" h="1416" extrusionOk="0">
                  <a:moveTo>
                    <a:pt x="1" y="1"/>
                  </a:moveTo>
                  <a:cubicBezTo>
                    <a:pt x="1" y="23"/>
                    <a:pt x="160" y="92"/>
                    <a:pt x="389" y="183"/>
                  </a:cubicBezTo>
                  <a:cubicBezTo>
                    <a:pt x="640" y="297"/>
                    <a:pt x="959" y="411"/>
                    <a:pt x="1302" y="548"/>
                  </a:cubicBezTo>
                  <a:cubicBezTo>
                    <a:pt x="1941" y="800"/>
                    <a:pt x="2626" y="1005"/>
                    <a:pt x="2626" y="1005"/>
                  </a:cubicBezTo>
                  <a:cubicBezTo>
                    <a:pt x="2626" y="1005"/>
                    <a:pt x="2785" y="1051"/>
                    <a:pt x="3036" y="1142"/>
                  </a:cubicBezTo>
                  <a:cubicBezTo>
                    <a:pt x="3288" y="1210"/>
                    <a:pt x="3630" y="1279"/>
                    <a:pt x="3972" y="1370"/>
                  </a:cubicBezTo>
                  <a:cubicBezTo>
                    <a:pt x="4064" y="1370"/>
                    <a:pt x="4155" y="1393"/>
                    <a:pt x="4246" y="1416"/>
                  </a:cubicBezTo>
                  <a:cubicBezTo>
                    <a:pt x="4246" y="1370"/>
                    <a:pt x="4246" y="1324"/>
                    <a:pt x="4246" y="1302"/>
                  </a:cubicBezTo>
                  <a:cubicBezTo>
                    <a:pt x="4178" y="1279"/>
                    <a:pt x="4086" y="1256"/>
                    <a:pt x="3995" y="1233"/>
                  </a:cubicBezTo>
                  <a:cubicBezTo>
                    <a:pt x="3676" y="1119"/>
                    <a:pt x="3333" y="1028"/>
                    <a:pt x="3082" y="959"/>
                  </a:cubicBezTo>
                  <a:cubicBezTo>
                    <a:pt x="2831" y="868"/>
                    <a:pt x="2671" y="822"/>
                    <a:pt x="2671" y="822"/>
                  </a:cubicBezTo>
                  <a:cubicBezTo>
                    <a:pt x="2671" y="822"/>
                    <a:pt x="2009" y="617"/>
                    <a:pt x="1347" y="411"/>
                  </a:cubicBezTo>
                  <a:cubicBezTo>
                    <a:pt x="1005" y="297"/>
                    <a:pt x="663" y="206"/>
                    <a:pt x="412" y="115"/>
                  </a:cubicBezTo>
                  <a:cubicBezTo>
                    <a:pt x="161" y="46"/>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8"/>
            <p:cNvSpPr/>
            <p:nvPr/>
          </p:nvSpPr>
          <p:spPr>
            <a:xfrm>
              <a:off x="5722293" y="1381478"/>
              <a:ext cx="174250" cy="51472"/>
            </a:xfrm>
            <a:custGeom>
              <a:avLst/>
              <a:gdLst/>
              <a:ahLst/>
              <a:cxnLst/>
              <a:rect l="l" t="t" r="r" b="b"/>
              <a:pathLst>
                <a:path w="5433" h="1605" extrusionOk="0">
                  <a:moveTo>
                    <a:pt x="0" y="1"/>
                  </a:moveTo>
                  <a:cubicBezTo>
                    <a:pt x="0" y="69"/>
                    <a:pt x="0" y="115"/>
                    <a:pt x="0" y="161"/>
                  </a:cubicBezTo>
                  <a:cubicBezTo>
                    <a:pt x="69" y="184"/>
                    <a:pt x="114" y="206"/>
                    <a:pt x="183" y="229"/>
                  </a:cubicBezTo>
                  <a:cubicBezTo>
                    <a:pt x="1050" y="503"/>
                    <a:pt x="1895" y="777"/>
                    <a:pt x="1895" y="777"/>
                  </a:cubicBezTo>
                  <a:cubicBezTo>
                    <a:pt x="1895" y="777"/>
                    <a:pt x="2785" y="1005"/>
                    <a:pt x="3652" y="1234"/>
                  </a:cubicBezTo>
                  <a:cubicBezTo>
                    <a:pt x="4109" y="1325"/>
                    <a:pt x="4542" y="1416"/>
                    <a:pt x="4885" y="1507"/>
                  </a:cubicBezTo>
                  <a:cubicBezTo>
                    <a:pt x="5148" y="1564"/>
                    <a:pt x="5349" y="1605"/>
                    <a:pt x="5412" y="1605"/>
                  </a:cubicBezTo>
                  <a:cubicBezTo>
                    <a:pt x="5425" y="1605"/>
                    <a:pt x="5432" y="1603"/>
                    <a:pt x="5432" y="1599"/>
                  </a:cubicBezTo>
                  <a:cubicBezTo>
                    <a:pt x="5432" y="1576"/>
                    <a:pt x="5227" y="1507"/>
                    <a:pt x="4908" y="1416"/>
                  </a:cubicBezTo>
                  <a:cubicBezTo>
                    <a:pt x="4565" y="1325"/>
                    <a:pt x="4131" y="1211"/>
                    <a:pt x="3698" y="1097"/>
                  </a:cubicBezTo>
                  <a:cubicBezTo>
                    <a:pt x="2830" y="845"/>
                    <a:pt x="1963" y="594"/>
                    <a:pt x="1963" y="594"/>
                  </a:cubicBezTo>
                  <a:cubicBezTo>
                    <a:pt x="1963" y="594"/>
                    <a:pt x="1096" y="343"/>
                    <a:pt x="228" y="92"/>
                  </a:cubicBezTo>
                  <a:cubicBezTo>
                    <a:pt x="160" y="69"/>
                    <a:pt x="69" y="4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8"/>
            <p:cNvSpPr/>
            <p:nvPr/>
          </p:nvSpPr>
          <p:spPr>
            <a:xfrm>
              <a:off x="5772068" y="1429713"/>
              <a:ext cx="142787" cy="39061"/>
            </a:xfrm>
            <a:custGeom>
              <a:avLst/>
              <a:gdLst/>
              <a:ahLst/>
              <a:cxnLst/>
              <a:rect l="l" t="t" r="r" b="b"/>
              <a:pathLst>
                <a:path w="4452" h="1218" extrusionOk="0">
                  <a:moveTo>
                    <a:pt x="32" y="1"/>
                  </a:moveTo>
                  <a:cubicBezTo>
                    <a:pt x="26" y="1"/>
                    <a:pt x="23" y="2"/>
                    <a:pt x="23" y="3"/>
                  </a:cubicBezTo>
                  <a:cubicBezTo>
                    <a:pt x="0" y="26"/>
                    <a:pt x="548" y="209"/>
                    <a:pt x="1096" y="391"/>
                  </a:cubicBezTo>
                  <a:cubicBezTo>
                    <a:pt x="1644" y="597"/>
                    <a:pt x="2191" y="757"/>
                    <a:pt x="2191" y="757"/>
                  </a:cubicBezTo>
                  <a:cubicBezTo>
                    <a:pt x="2191" y="757"/>
                    <a:pt x="2739" y="916"/>
                    <a:pt x="3310" y="1053"/>
                  </a:cubicBezTo>
                  <a:cubicBezTo>
                    <a:pt x="3787" y="1153"/>
                    <a:pt x="4281" y="1218"/>
                    <a:pt x="4401" y="1218"/>
                  </a:cubicBezTo>
                  <a:cubicBezTo>
                    <a:pt x="4419" y="1218"/>
                    <a:pt x="4428" y="1216"/>
                    <a:pt x="4428" y="1213"/>
                  </a:cubicBezTo>
                  <a:cubicBezTo>
                    <a:pt x="4451" y="1190"/>
                    <a:pt x="3880" y="1076"/>
                    <a:pt x="3333" y="916"/>
                  </a:cubicBezTo>
                  <a:cubicBezTo>
                    <a:pt x="2785" y="757"/>
                    <a:pt x="2237" y="574"/>
                    <a:pt x="2237" y="574"/>
                  </a:cubicBezTo>
                  <a:lnTo>
                    <a:pt x="1141" y="254"/>
                  </a:lnTo>
                  <a:cubicBezTo>
                    <a:pt x="634" y="128"/>
                    <a:pt x="108" y="1"/>
                    <a:pt x="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8"/>
            <p:cNvSpPr/>
            <p:nvPr/>
          </p:nvSpPr>
          <p:spPr>
            <a:xfrm>
              <a:off x="6475551" y="1295110"/>
              <a:ext cx="84222" cy="191811"/>
            </a:xfrm>
            <a:custGeom>
              <a:avLst/>
              <a:gdLst/>
              <a:ahLst/>
              <a:cxnLst/>
              <a:rect l="l" t="t" r="r" b="b"/>
              <a:pathLst>
                <a:path w="2626" h="5981" extrusionOk="0">
                  <a:moveTo>
                    <a:pt x="1279" y="1"/>
                  </a:moveTo>
                  <a:lnTo>
                    <a:pt x="822" y="46"/>
                  </a:lnTo>
                  <a:cubicBezTo>
                    <a:pt x="982" y="274"/>
                    <a:pt x="2557" y="2899"/>
                    <a:pt x="0" y="5981"/>
                  </a:cubicBezTo>
                  <a:lnTo>
                    <a:pt x="548" y="5935"/>
                  </a:lnTo>
                  <a:cubicBezTo>
                    <a:pt x="2625" y="3150"/>
                    <a:pt x="1621" y="685"/>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8"/>
            <p:cNvSpPr/>
            <p:nvPr/>
          </p:nvSpPr>
          <p:spPr>
            <a:xfrm>
              <a:off x="6519457" y="1290716"/>
              <a:ext cx="84960" cy="191811"/>
            </a:xfrm>
            <a:custGeom>
              <a:avLst/>
              <a:gdLst/>
              <a:ahLst/>
              <a:cxnLst/>
              <a:rect l="l" t="t" r="r" b="b"/>
              <a:pathLst>
                <a:path w="2649" h="5981" extrusionOk="0">
                  <a:moveTo>
                    <a:pt x="1279" y="1"/>
                  </a:moveTo>
                  <a:lnTo>
                    <a:pt x="845" y="46"/>
                  </a:lnTo>
                  <a:cubicBezTo>
                    <a:pt x="1005" y="297"/>
                    <a:pt x="2557" y="2922"/>
                    <a:pt x="1" y="5981"/>
                  </a:cubicBezTo>
                  <a:lnTo>
                    <a:pt x="549" y="5935"/>
                  </a:lnTo>
                  <a:cubicBezTo>
                    <a:pt x="2649" y="3151"/>
                    <a:pt x="1644" y="708"/>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8"/>
            <p:cNvSpPr/>
            <p:nvPr/>
          </p:nvSpPr>
          <p:spPr>
            <a:xfrm>
              <a:off x="6061222" y="1333916"/>
              <a:ext cx="84928" cy="191811"/>
            </a:xfrm>
            <a:custGeom>
              <a:avLst/>
              <a:gdLst/>
              <a:ahLst/>
              <a:cxnLst/>
              <a:rect l="l" t="t" r="r" b="b"/>
              <a:pathLst>
                <a:path w="2648" h="5981" extrusionOk="0">
                  <a:moveTo>
                    <a:pt x="1278" y="0"/>
                  </a:moveTo>
                  <a:lnTo>
                    <a:pt x="845" y="23"/>
                  </a:lnTo>
                  <a:cubicBezTo>
                    <a:pt x="1004" y="274"/>
                    <a:pt x="2557" y="2899"/>
                    <a:pt x="0" y="5981"/>
                  </a:cubicBezTo>
                  <a:lnTo>
                    <a:pt x="548" y="5912"/>
                  </a:lnTo>
                  <a:cubicBezTo>
                    <a:pt x="2648" y="3150"/>
                    <a:pt x="1644" y="685"/>
                    <a:pt x="1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8"/>
            <p:cNvSpPr/>
            <p:nvPr/>
          </p:nvSpPr>
          <p:spPr>
            <a:xfrm>
              <a:off x="6016547" y="1337572"/>
              <a:ext cx="84960" cy="191811"/>
            </a:xfrm>
            <a:custGeom>
              <a:avLst/>
              <a:gdLst/>
              <a:ahLst/>
              <a:cxnLst/>
              <a:rect l="l" t="t" r="r" b="b"/>
              <a:pathLst>
                <a:path w="2649" h="5981" extrusionOk="0">
                  <a:moveTo>
                    <a:pt x="1279" y="0"/>
                  </a:moveTo>
                  <a:lnTo>
                    <a:pt x="845" y="46"/>
                  </a:lnTo>
                  <a:cubicBezTo>
                    <a:pt x="1005" y="297"/>
                    <a:pt x="2557" y="2922"/>
                    <a:pt x="1" y="5981"/>
                  </a:cubicBezTo>
                  <a:lnTo>
                    <a:pt x="571" y="5935"/>
                  </a:lnTo>
                  <a:cubicBezTo>
                    <a:pt x="2649" y="3150"/>
                    <a:pt x="1644" y="708"/>
                    <a:pt x="12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8"/>
            <p:cNvSpPr/>
            <p:nvPr/>
          </p:nvSpPr>
          <p:spPr>
            <a:xfrm>
              <a:off x="5592693" y="1074044"/>
              <a:ext cx="1024941" cy="291356"/>
            </a:xfrm>
            <a:custGeom>
              <a:avLst/>
              <a:gdLst/>
              <a:ahLst/>
              <a:cxnLst/>
              <a:rect l="l" t="t" r="r" b="b"/>
              <a:pathLst>
                <a:path w="31957" h="9085" extrusionOk="0">
                  <a:moveTo>
                    <a:pt x="20840" y="0"/>
                  </a:moveTo>
                  <a:lnTo>
                    <a:pt x="1" y="1872"/>
                  </a:lnTo>
                  <a:cubicBezTo>
                    <a:pt x="2443" y="4155"/>
                    <a:pt x="435" y="6574"/>
                    <a:pt x="435" y="6574"/>
                  </a:cubicBezTo>
                  <a:lnTo>
                    <a:pt x="8218" y="9085"/>
                  </a:lnTo>
                  <a:lnTo>
                    <a:pt x="28966" y="7145"/>
                  </a:lnTo>
                  <a:cubicBezTo>
                    <a:pt x="31956" y="3630"/>
                    <a:pt x="29309" y="1187"/>
                    <a:pt x="29309" y="1187"/>
                  </a:cubicBezTo>
                  <a:lnTo>
                    <a:pt x="208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8"/>
            <p:cNvSpPr/>
            <p:nvPr/>
          </p:nvSpPr>
          <p:spPr>
            <a:xfrm>
              <a:off x="5592693" y="1074044"/>
              <a:ext cx="1024941" cy="291356"/>
            </a:xfrm>
            <a:custGeom>
              <a:avLst/>
              <a:gdLst/>
              <a:ahLst/>
              <a:cxnLst/>
              <a:rect l="l" t="t" r="r" b="b"/>
              <a:pathLst>
                <a:path w="31957" h="9085" extrusionOk="0">
                  <a:moveTo>
                    <a:pt x="20840" y="0"/>
                  </a:moveTo>
                  <a:lnTo>
                    <a:pt x="10272" y="936"/>
                  </a:lnTo>
                  <a:lnTo>
                    <a:pt x="1" y="1872"/>
                  </a:lnTo>
                  <a:cubicBezTo>
                    <a:pt x="24" y="1895"/>
                    <a:pt x="69" y="1940"/>
                    <a:pt x="115" y="1963"/>
                  </a:cubicBezTo>
                  <a:lnTo>
                    <a:pt x="7602" y="3219"/>
                  </a:lnTo>
                  <a:cubicBezTo>
                    <a:pt x="7602" y="3219"/>
                    <a:pt x="12441" y="5250"/>
                    <a:pt x="8218" y="9085"/>
                  </a:cubicBezTo>
                  <a:lnTo>
                    <a:pt x="28966" y="7145"/>
                  </a:lnTo>
                  <a:cubicBezTo>
                    <a:pt x="31956" y="3630"/>
                    <a:pt x="29309" y="1187"/>
                    <a:pt x="29309" y="1187"/>
                  </a:cubicBezTo>
                  <a:lnTo>
                    <a:pt x="208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8"/>
            <p:cNvSpPr/>
            <p:nvPr/>
          </p:nvSpPr>
          <p:spPr>
            <a:xfrm>
              <a:off x="5592693" y="1074044"/>
              <a:ext cx="941488" cy="104709"/>
            </a:xfrm>
            <a:custGeom>
              <a:avLst/>
              <a:gdLst/>
              <a:ahLst/>
              <a:cxnLst/>
              <a:rect l="l" t="t" r="r" b="b"/>
              <a:pathLst>
                <a:path w="29355" h="3265" extrusionOk="0">
                  <a:moveTo>
                    <a:pt x="20840" y="0"/>
                  </a:moveTo>
                  <a:lnTo>
                    <a:pt x="10272" y="936"/>
                  </a:lnTo>
                  <a:lnTo>
                    <a:pt x="1" y="1872"/>
                  </a:lnTo>
                  <a:cubicBezTo>
                    <a:pt x="24" y="1895"/>
                    <a:pt x="69" y="1940"/>
                    <a:pt x="115" y="1963"/>
                  </a:cubicBezTo>
                  <a:lnTo>
                    <a:pt x="7602" y="3219"/>
                  </a:lnTo>
                  <a:cubicBezTo>
                    <a:pt x="7602" y="3219"/>
                    <a:pt x="7647" y="3242"/>
                    <a:pt x="7716" y="3264"/>
                  </a:cubicBezTo>
                  <a:lnTo>
                    <a:pt x="29354" y="1256"/>
                  </a:lnTo>
                  <a:cubicBezTo>
                    <a:pt x="29332" y="1210"/>
                    <a:pt x="29309" y="1187"/>
                    <a:pt x="29309" y="1187"/>
                  </a:cubicBezTo>
                  <a:lnTo>
                    <a:pt x="20840"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8"/>
            <p:cNvSpPr/>
            <p:nvPr/>
          </p:nvSpPr>
          <p:spPr>
            <a:xfrm>
              <a:off x="5592693" y="1112112"/>
              <a:ext cx="941488" cy="66641"/>
            </a:xfrm>
            <a:custGeom>
              <a:avLst/>
              <a:gdLst/>
              <a:ahLst/>
              <a:cxnLst/>
              <a:rect l="l" t="t" r="r" b="b"/>
              <a:pathLst>
                <a:path w="29355" h="2078" extrusionOk="0">
                  <a:moveTo>
                    <a:pt x="29309" y="0"/>
                  </a:moveTo>
                  <a:lnTo>
                    <a:pt x="1" y="685"/>
                  </a:lnTo>
                  <a:cubicBezTo>
                    <a:pt x="24" y="708"/>
                    <a:pt x="69" y="753"/>
                    <a:pt x="115" y="776"/>
                  </a:cubicBezTo>
                  <a:lnTo>
                    <a:pt x="7602" y="2032"/>
                  </a:lnTo>
                  <a:cubicBezTo>
                    <a:pt x="7602" y="2032"/>
                    <a:pt x="7647" y="2055"/>
                    <a:pt x="7716" y="2077"/>
                  </a:cubicBezTo>
                  <a:lnTo>
                    <a:pt x="29354" y="69"/>
                  </a:lnTo>
                  <a:cubicBezTo>
                    <a:pt x="29332" y="23"/>
                    <a:pt x="29309" y="0"/>
                    <a:pt x="29309"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8"/>
            <p:cNvSpPr/>
            <p:nvPr/>
          </p:nvSpPr>
          <p:spPr>
            <a:xfrm>
              <a:off x="5898685" y="1165543"/>
              <a:ext cx="671342" cy="144251"/>
            </a:xfrm>
            <a:custGeom>
              <a:avLst/>
              <a:gdLst/>
              <a:ahLst/>
              <a:cxnLst/>
              <a:rect l="l" t="t" r="r" b="b"/>
              <a:pathLst>
                <a:path w="20932" h="4498" extrusionOk="0">
                  <a:moveTo>
                    <a:pt x="20704" y="1"/>
                  </a:moveTo>
                  <a:lnTo>
                    <a:pt x="1" y="1941"/>
                  </a:lnTo>
                  <a:cubicBezTo>
                    <a:pt x="412" y="2580"/>
                    <a:pt x="594" y="3447"/>
                    <a:pt x="92" y="4497"/>
                  </a:cubicBezTo>
                  <a:lnTo>
                    <a:pt x="20498" y="2580"/>
                  </a:lnTo>
                  <a:cubicBezTo>
                    <a:pt x="20932" y="1575"/>
                    <a:pt x="20909" y="685"/>
                    <a:pt x="20704"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8"/>
            <p:cNvSpPr/>
            <p:nvPr/>
          </p:nvSpPr>
          <p:spPr>
            <a:xfrm>
              <a:off x="5611006" y="1154575"/>
              <a:ext cx="276754" cy="183761"/>
            </a:xfrm>
            <a:custGeom>
              <a:avLst/>
              <a:gdLst/>
              <a:ahLst/>
              <a:cxnLst/>
              <a:rect l="l" t="t" r="r" b="b"/>
              <a:pathLst>
                <a:path w="8629" h="5730" extrusionOk="0">
                  <a:moveTo>
                    <a:pt x="1" y="0"/>
                  </a:moveTo>
                  <a:cubicBezTo>
                    <a:pt x="1028" y="1415"/>
                    <a:pt x="594" y="2785"/>
                    <a:pt x="206" y="3515"/>
                  </a:cubicBezTo>
                  <a:lnTo>
                    <a:pt x="7191" y="5729"/>
                  </a:lnTo>
                  <a:cubicBezTo>
                    <a:pt x="7191" y="5729"/>
                    <a:pt x="7944" y="5615"/>
                    <a:pt x="8286" y="3949"/>
                  </a:cubicBezTo>
                  <a:cubicBezTo>
                    <a:pt x="8629" y="2305"/>
                    <a:pt x="7031" y="1507"/>
                    <a:pt x="7031" y="1507"/>
                  </a:cubicBezTo>
                  <a:cubicBezTo>
                    <a:pt x="7031" y="1507"/>
                    <a:pt x="1713" y="41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8"/>
            <p:cNvSpPr/>
            <p:nvPr/>
          </p:nvSpPr>
          <p:spPr>
            <a:xfrm>
              <a:off x="5611006" y="1154575"/>
              <a:ext cx="276754" cy="178630"/>
            </a:xfrm>
            <a:custGeom>
              <a:avLst/>
              <a:gdLst/>
              <a:ahLst/>
              <a:cxnLst/>
              <a:rect l="l" t="t" r="r" b="b"/>
              <a:pathLst>
                <a:path w="8629" h="5570" extrusionOk="0">
                  <a:moveTo>
                    <a:pt x="1" y="0"/>
                  </a:moveTo>
                  <a:lnTo>
                    <a:pt x="1" y="0"/>
                  </a:lnTo>
                  <a:cubicBezTo>
                    <a:pt x="138" y="183"/>
                    <a:pt x="229" y="343"/>
                    <a:pt x="320" y="525"/>
                  </a:cubicBezTo>
                  <a:lnTo>
                    <a:pt x="6985" y="2054"/>
                  </a:lnTo>
                  <a:cubicBezTo>
                    <a:pt x="6985" y="2054"/>
                    <a:pt x="8355" y="4063"/>
                    <a:pt x="7487" y="5569"/>
                  </a:cubicBezTo>
                  <a:cubicBezTo>
                    <a:pt x="7738" y="5387"/>
                    <a:pt x="8081" y="4930"/>
                    <a:pt x="8286" y="3949"/>
                  </a:cubicBezTo>
                  <a:cubicBezTo>
                    <a:pt x="8629" y="2305"/>
                    <a:pt x="7031" y="1507"/>
                    <a:pt x="7031" y="1507"/>
                  </a:cubicBezTo>
                  <a:cubicBezTo>
                    <a:pt x="7031" y="1507"/>
                    <a:pt x="1713" y="411"/>
                    <a:pt x="1"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8"/>
            <p:cNvSpPr/>
            <p:nvPr/>
          </p:nvSpPr>
          <p:spPr>
            <a:xfrm>
              <a:off x="5624187" y="1177249"/>
              <a:ext cx="174988" cy="39767"/>
            </a:xfrm>
            <a:custGeom>
              <a:avLst/>
              <a:gdLst/>
              <a:ahLst/>
              <a:cxnLst/>
              <a:rect l="l" t="t" r="r" b="b"/>
              <a:pathLst>
                <a:path w="5456" h="1240" extrusionOk="0">
                  <a:moveTo>
                    <a:pt x="0" y="1"/>
                  </a:moveTo>
                  <a:cubicBezTo>
                    <a:pt x="23" y="46"/>
                    <a:pt x="23" y="92"/>
                    <a:pt x="46" y="138"/>
                  </a:cubicBezTo>
                  <a:cubicBezTo>
                    <a:pt x="160" y="183"/>
                    <a:pt x="297" y="206"/>
                    <a:pt x="411" y="229"/>
                  </a:cubicBezTo>
                  <a:cubicBezTo>
                    <a:pt x="1233" y="434"/>
                    <a:pt x="2055" y="640"/>
                    <a:pt x="2055" y="640"/>
                  </a:cubicBezTo>
                  <a:lnTo>
                    <a:pt x="3744" y="959"/>
                  </a:lnTo>
                  <a:cubicBezTo>
                    <a:pt x="4178" y="1028"/>
                    <a:pt x="4588" y="1119"/>
                    <a:pt x="4908" y="1165"/>
                  </a:cubicBezTo>
                  <a:cubicBezTo>
                    <a:pt x="5169" y="1202"/>
                    <a:pt x="5369" y="1239"/>
                    <a:pt x="5434" y="1239"/>
                  </a:cubicBezTo>
                  <a:cubicBezTo>
                    <a:pt x="5448" y="1239"/>
                    <a:pt x="5456" y="1237"/>
                    <a:pt x="5456" y="1233"/>
                  </a:cubicBezTo>
                  <a:cubicBezTo>
                    <a:pt x="5456" y="1210"/>
                    <a:pt x="5250" y="1165"/>
                    <a:pt x="4931" y="1096"/>
                  </a:cubicBezTo>
                  <a:cubicBezTo>
                    <a:pt x="4611" y="1005"/>
                    <a:pt x="4200" y="914"/>
                    <a:pt x="3789" y="822"/>
                  </a:cubicBezTo>
                  <a:cubicBezTo>
                    <a:pt x="2945" y="640"/>
                    <a:pt x="2100" y="434"/>
                    <a:pt x="2100" y="434"/>
                  </a:cubicBezTo>
                  <a:cubicBezTo>
                    <a:pt x="2100" y="434"/>
                    <a:pt x="1279" y="275"/>
                    <a:pt x="434" y="92"/>
                  </a:cubicBezTo>
                  <a:cubicBezTo>
                    <a:pt x="297" y="69"/>
                    <a:pt x="137" y="4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8"/>
            <p:cNvSpPr/>
            <p:nvPr/>
          </p:nvSpPr>
          <p:spPr>
            <a:xfrm>
              <a:off x="5742049" y="1224842"/>
              <a:ext cx="136180" cy="45411"/>
            </a:xfrm>
            <a:custGeom>
              <a:avLst/>
              <a:gdLst/>
              <a:ahLst/>
              <a:cxnLst/>
              <a:rect l="l" t="t" r="r" b="b"/>
              <a:pathLst>
                <a:path w="4246" h="1416" extrusionOk="0">
                  <a:moveTo>
                    <a:pt x="0" y="0"/>
                  </a:moveTo>
                  <a:cubicBezTo>
                    <a:pt x="0" y="23"/>
                    <a:pt x="160" y="92"/>
                    <a:pt x="388" y="183"/>
                  </a:cubicBezTo>
                  <a:cubicBezTo>
                    <a:pt x="639" y="297"/>
                    <a:pt x="959" y="411"/>
                    <a:pt x="1301" y="548"/>
                  </a:cubicBezTo>
                  <a:cubicBezTo>
                    <a:pt x="1941" y="799"/>
                    <a:pt x="2625" y="1005"/>
                    <a:pt x="2625" y="1005"/>
                  </a:cubicBezTo>
                  <a:cubicBezTo>
                    <a:pt x="2625" y="1005"/>
                    <a:pt x="2785" y="1050"/>
                    <a:pt x="3036" y="1142"/>
                  </a:cubicBezTo>
                  <a:cubicBezTo>
                    <a:pt x="3287" y="1210"/>
                    <a:pt x="3630" y="1279"/>
                    <a:pt x="3972" y="1370"/>
                  </a:cubicBezTo>
                  <a:cubicBezTo>
                    <a:pt x="4063" y="1370"/>
                    <a:pt x="4155" y="1393"/>
                    <a:pt x="4246" y="1416"/>
                  </a:cubicBezTo>
                  <a:cubicBezTo>
                    <a:pt x="4246" y="1370"/>
                    <a:pt x="4246" y="1324"/>
                    <a:pt x="4246" y="1301"/>
                  </a:cubicBezTo>
                  <a:cubicBezTo>
                    <a:pt x="4177" y="1279"/>
                    <a:pt x="4086" y="1256"/>
                    <a:pt x="4018" y="1233"/>
                  </a:cubicBezTo>
                  <a:cubicBezTo>
                    <a:pt x="3675" y="1119"/>
                    <a:pt x="3333" y="1027"/>
                    <a:pt x="3082" y="959"/>
                  </a:cubicBezTo>
                  <a:cubicBezTo>
                    <a:pt x="2854" y="868"/>
                    <a:pt x="2671" y="822"/>
                    <a:pt x="2671" y="822"/>
                  </a:cubicBezTo>
                  <a:cubicBezTo>
                    <a:pt x="2671" y="822"/>
                    <a:pt x="2009" y="617"/>
                    <a:pt x="1347" y="411"/>
                  </a:cubicBezTo>
                  <a:cubicBezTo>
                    <a:pt x="1005" y="297"/>
                    <a:pt x="685" y="206"/>
                    <a:pt x="434" y="114"/>
                  </a:cubicBezTo>
                  <a:cubicBezTo>
                    <a:pt x="183" y="46"/>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8"/>
            <p:cNvSpPr/>
            <p:nvPr/>
          </p:nvSpPr>
          <p:spPr>
            <a:xfrm>
              <a:off x="5631499" y="1210924"/>
              <a:ext cx="174988" cy="51472"/>
            </a:xfrm>
            <a:custGeom>
              <a:avLst/>
              <a:gdLst/>
              <a:ahLst/>
              <a:cxnLst/>
              <a:rect l="l" t="t" r="r" b="b"/>
              <a:pathLst>
                <a:path w="5456" h="1605" extrusionOk="0">
                  <a:moveTo>
                    <a:pt x="1" y="1"/>
                  </a:moveTo>
                  <a:cubicBezTo>
                    <a:pt x="1" y="69"/>
                    <a:pt x="1" y="115"/>
                    <a:pt x="1" y="160"/>
                  </a:cubicBezTo>
                  <a:cubicBezTo>
                    <a:pt x="69" y="183"/>
                    <a:pt x="138" y="206"/>
                    <a:pt x="183" y="229"/>
                  </a:cubicBezTo>
                  <a:cubicBezTo>
                    <a:pt x="1051" y="503"/>
                    <a:pt x="1918" y="777"/>
                    <a:pt x="1918" y="777"/>
                  </a:cubicBezTo>
                  <a:cubicBezTo>
                    <a:pt x="1918" y="777"/>
                    <a:pt x="2785" y="1005"/>
                    <a:pt x="3676" y="1233"/>
                  </a:cubicBezTo>
                  <a:cubicBezTo>
                    <a:pt x="4109" y="1325"/>
                    <a:pt x="4543" y="1416"/>
                    <a:pt x="4885" y="1507"/>
                  </a:cubicBezTo>
                  <a:cubicBezTo>
                    <a:pt x="5148" y="1563"/>
                    <a:pt x="5349" y="1604"/>
                    <a:pt x="5412" y="1604"/>
                  </a:cubicBezTo>
                  <a:cubicBezTo>
                    <a:pt x="5426" y="1604"/>
                    <a:pt x="5433" y="1602"/>
                    <a:pt x="5433" y="1598"/>
                  </a:cubicBezTo>
                  <a:cubicBezTo>
                    <a:pt x="5456" y="1576"/>
                    <a:pt x="5228" y="1507"/>
                    <a:pt x="4908" y="1416"/>
                  </a:cubicBezTo>
                  <a:cubicBezTo>
                    <a:pt x="4566" y="1325"/>
                    <a:pt x="4132" y="1210"/>
                    <a:pt x="3698" y="1096"/>
                  </a:cubicBezTo>
                  <a:cubicBezTo>
                    <a:pt x="2831" y="845"/>
                    <a:pt x="1964" y="594"/>
                    <a:pt x="1964" y="594"/>
                  </a:cubicBezTo>
                  <a:cubicBezTo>
                    <a:pt x="1964" y="594"/>
                    <a:pt x="1096" y="343"/>
                    <a:pt x="229" y="92"/>
                  </a:cubicBezTo>
                  <a:cubicBezTo>
                    <a:pt x="161" y="69"/>
                    <a:pt x="69" y="4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8"/>
            <p:cNvSpPr/>
            <p:nvPr/>
          </p:nvSpPr>
          <p:spPr>
            <a:xfrm>
              <a:off x="5682012" y="1259158"/>
              <a:ext cx="142049" cy="39061"/>
            </a:xfrm>
            <a:custGeom>
              <a:avLst/>
              <a:gdLst/>
              <a:ahLst/>
              <a:cxnLst/>
              <a:rect l="l" t="t" r="r" b="b"/>
              <a:pathLst>
                <a:path w="4429" h="1218" extrusionOk="0">
                  <a:moveTo>
                    <a:pt x="10" y="1"/>
                  </a:moveTo>
                  <a:cubicBezTo>
                    <a:pt x="4" y="1"/>
                    <a:pt x="1" y="1"/>
                    <a:pt x="1" y="3"/>
                  </a:cubicBezTo>
                  <a:cubicBezTo>
                    <a:pt x="1" y="26"/>
                    <a:pt x="526" y="209"/>
                    <a:pt x="1073" y="391"/>
                  </a:cubicBezTo>
                  <a:cubicBezTo>
                    <a:pt x="1621" y="597"/>
                    <a:pt x="2169" y="756"/>
                    <a:pt x="2169" y="756"/>
                  </a:cubicBezTo>
                  <a:cubicBezTo>
                    <a:pt x="2169" y="756"/>
                    <a:pt x="2717" y="916"/>
                    <a:pt x="3288" y="1053"/>
                  </a:cubicBezTo>
                  <a:cubicBezTo>
                    <a:pt x="3765" y="1152"/>
                    <a:pt x="4259" y="1217"/>
                    <a:pt x="4394" y="1217"/>
                  </a:cubicBezTo>
                  <a:cubicBezTo>
                    <a:pt x="4414" y="1217"/>
                    <a:pt x="4426" y="1216"/>
                    <a:pt x="4429" y="1213"/>
                  </a:cubicBezTo>
                  <a:cubicBezTo>
                    <a:pt x="4429" y="1190"/>
                    <a:pt x="3858" y="1076"/>
                    <a:pt x="3310" y="916"/>
                  </a:cubicBezTo>
                  <a:cubicBezTo>
                    <a:pt x="2763" y="756"/>
                    <a:pt x="2238" y="574"/>
                    <a:pt x="2238" y="574"/>
                  </a:cubicBezTo>
                  <a:lnTo>
                    <a:pt x="1119" y="254"/>
                  </a:lnTo>
                  <a:cubicBezTo>
                    <a:pt x="612" y="127"/>
                    <a:pt x="85" y="1"/>
                    <a:pt x="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8"/>
            <p:cNvSpPr/>
            <p:nvPr/>
          </p:nvSpPr>
          <p:spPr>
            <a:xfrm>
              <a:off x="6384757" y="1124556"/>
              <a:ext cx="84960" cy="191811"/>
            </a:xfrm>
            <a:custGeom>
              <a:avLst/>
              <a:gdLst/>
              <a:ahLst/>
              <a:cxnLst/>
              <a:rect l="l" t="t" r="r" b="b"/>
              <a:pathLst>
                <a:path w="2649" h="5981" extrusionOk="0">
                  <a:moveTo>
                    <a:pt x="1279" y="0"/>
                  </a:moveTo>
                  <a:lnTo>
                    <a:pt x="846" y="46"/>
                  </a:lnTo>
                  <a:cubicBezTo>
                    <a:pt x="982" y="274"/>
                    <a:pt x="2557" y="2899"/>
                    <a:pt x="1" y="5981"/>
                  </a:cubicBezTo>
                  <a:lnTo>
                    <a:pt x="549" y="5935"/>
                  </a:lnTo>
                  <a:cubicBezTo>
                    <a:pt x="2649" y="3150"/>
                    <a:pt x="1644" y="685"/>
                    <a:pt x="1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8"/>
            <p:cNvSpPr/>
            <p:nvPr/>
          </p:nvSpPr>
          <p:spPr>
            <a:xfrm>
              <a:off x="6428695" y="1120162"/>
              <a:ext cx="84960" cy="191811"/>
            </a:xfrm>
            <a:custGeom>
              <a:avLst/>
              <a:gdLst/>
              <a:ahLst/>
              <a:cxnLst/>
              <a:rect l="l" t="t" r="r" b="b"/>
              <a:pathLst>
                <a:path w="2649" h="5981" extrusionOk="0">
                  <a:moveTo>
                    <a:pt x="1279" y="0"/>
                  </a:moveTo>
                  <a:lnTo>
                    <a:pt x="845" y="46"/>
                  </a:lnTo>
                  <a:cubicBezTo>
                    <a:pt x="1005" y="297"/>
                    <a:pt x="2557" y="2922"/>
                    <a:pt x="0" y="5981"/>
                  </a:cubicBezTo>
                  <a:lnTo>
                    <a:pt x="571" y="5935"/>
                  </a:lnTo>
                  <a:cubicBezTo>
                    <a:pt x="2648" y="3150"/>
                    <a:pt x="1644" y="708"/>
                    <a:pt x="1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8"/>
            <p:cNvSpPr/>
            <p:nvPr/>
          </p:nvSpPr>
          <p:spPr>
            <a:xfrm>
              <a:off x="5970429" y="1163362"/>
              <a:ext cx="84960" cy="191811"/>
            </a:xfrm>
            <a:custGeom>
              <a:avLst/>
              <a:gdLst/>
              <a:ahLst/>
              <a:cxnLst/>
              <a:rect l="l" t="t" r="r" b="b"/>
              <a:pathLst>
                <a:path w="2649" h="5981" extrusionOk="0">
                  <a:moveTo>
                    <a:pt x="1279" y="0"/>
                  </a:moveTo>
                  <a:lnTo>
                    <a:pt x="845" y="23"/>
                  </a:lnTo>
                  <a:cubicBezTo>
                    <a:pt x="1005" y="274"/>
                    <a:pt x="2557" y="2899"/>
                    <a:pt x="1" y="5980"/>
                  </a:cubicBezTo>
                  <a:lnTo>
                    <a:pt x="549" y="5912"/>
                  </a:lnTo>
                  <a:cubicBezTo>
                    <a:pt x="2649" y="3150"/>
                    <a:pt x="1644" y="685"/>
                    <a:pt x="1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8"/>
            <p:cNvSpPr/>
            <p:nvPr/>
          </p:nvSpPr>
          <p:spPr>
            <a:xfrm>
              <a:off x="5926523" y="1167018"/>
              <a:ext cx="84222" cy="191811"/>
            </a:xfrm>
            <a:custGeom>
              <a:avLst/>
              <a:gdLst/>
              <a:ahLst/>
              <a:cxnLst/>
              <a:rect l="l" t="t" r="r" b="b"/>
              <a:pathLst>
                <a:path w="2626" h="5981" extrusionOk="0">
                  <a:moveTo>
                    <a:pt x="1279" y="0"/>
                  </a:moveTo>
                  <a:lnTo>
                    <a:pt x="822" y="46"/>
                  </a:lnTo>
                  <a:cubicBezTo>
                    <a:pt x="982" y="297"/>
                    <a:pt x="2557" y="2922"/>
                    <a:pt x="0" y="5980"/>
                  </a:cubicBezTo>
                  <a:lnTo>
                    <a:pt x="548" y="5935"/>
                  </a:lnTo>
                  <a:cubicBezTo>
                    <a:pt x="2625" y="3150"/>
                    <a:pt x="1621" y="708"/>
                    <a:pt x="1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8"/>
            <p:cNvSpPr/>
            <p:nvPr/>
          </p:nvSpPr>
          <p:spPr>
            <a:xfrm>
              <a:off x="6203972" y="992680"/>
              <a:ext cx="122998" cy="132834"/>
            </a:xfrm>
            <a:custGeom>
              <a:avLst/>
              <a:gdLst/>
              <a:ahLst/>
              <a:cxnLst/>
              <a:rect l="l" t="t" r="r" b="b"/>
              <a:pathLst>
                <a:path w="3835" h="4142" extrusionOk="0">
                  <a:moveTo>
                    <a:pt x="2699" y="0"/>
                  </a:moveTo>
                  <a:cubicBezTo>
                    <a:pt x="1444" y="0"/>
                    <a:pt x="0" y="1259"/>
                    <a:pt x="0" y="1259"/>
                  </a:cubicBezTo>
                  <a:cubicBezTo>
                    <a:pt x="0" y="1259"/>
                    <a:pt x="2080" y="4141"/>
                    <a:pt x="2947" y="4141"/>
                  </a:cubicBezTo>
                  <a:cubicBezTo>
                    <a:pt x="2970" y="4141"/>
                    <a:pt x="2992" y="4139"/>
                    <a:pt x="3013" y="4135"/>
                  </a:cubicBezTo>
                  <a:cubicBezTo>
                    <a:pt x="3835" y="3975"/>
                    <a:pt x="3104" y="49"/>
                    <a:pt x="3104" y="49"/>
                  </a:cubicBezTo>
                  <a:cubicBezTo>
                    <a:pt x="2973" y="15"/>
                    <a:pt x="2837" y="0"/>
                    <a:pt x="2699" y="0"/>
                  </a:cubicBezTo>
                  <a:close/>
                </a:path>
              </a:pathLst>
            </a:custGeom>
            <a:solidFill>
              <a:srgbClr val="BF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8"/>
            <p:cNvSpPr/>
            <p:nvPr/>
          </p:nvSpPr>
          <p:spPr>
            <a:xfrm>
              <a:off x="6203972" y="992680"/>
              <a:ext cx="107635" cy="132834"/>
            </a:xfrm>
            <a:custGeom>
              <a:avLst/>
              <a:gdLst/>
              <a:ahLst/>
              <a:cxnLst/>
              <a:rect l="l" t="t" r="r" b="b"/>
              <a:pathLst>
                <a:path w="3356" h="4142" extrusionOk="0">
                  <a:moveTo>
                    <a:pt x="2699" y="0"/>
                  </a:moveTo>
                  <a:cubicBezTo>
                    <a:pt x="1444" y="0"/>
                    <a:pt x="0" y="1259"/>
                    <a:pt x="0" y="1259"/>
                  </a:cubicBezTo>
                  <a:cubicBezTo>
                    <a:pt x="0" y="1259"/>
                    <a:pt x="2080" y="4141"/>
                    <a:pt x="2947" y="4141"/>
                  </a:cubicBezTo>
                  <a:cubicBezTo>
                    <a:pt x="2970" y="4141"/>
                    <a:pt x="2992" y="4139"/>
                    <a:pt x="3013" y="4135"/>
                  </a:cubicBezTo>
                  <a:cubicBezTo>
                    <a:pt x="3196" y="4089"/>
                    <a:pt x="3310" y="3884"/>
                    <a:pt x="3355" y="3564"/>
                  </a:cubicBezTo>
                  <a:cubicBezTo>
                    <a:pt x="1598" y="3291"/>
                    <a:pt x="1507" y="643"/>
                    <a:pt x="3127" y="186"/>
                  </a:cubicBezTo>
                  <a:cubicBezTo>
                    <a:pt x="3104" y="95"/>
                    <a:pt x="3104" y="49"/>
                    <a:pt x="3104" y="49"/>
                  </a:cubicBezTo>
                  <a:cubicBezTo>
                    <a:pt x="2973" y="15"/>
                    <a:pt x="2837" y="0"/>
                    <a:pt x="2699"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8"/>
            <p:cNvSpPr/>
            <p:nvPr/>
          </p:nvSpPr>
          <p:spPr>
            <a:xfrm>
              <a:off x="6285946" y="559880"/>
              <a:ext cx="57025" cy="36881"/>
            </a:xfrm>
            <a:custGeom>
              <a:avLst/>
              <a:gdLst/>
              <a:ahLst/>
              <a:cxnLst/>
              <a:rect l="l" t="t" r="r" b="b"/>
              <a:pathLst>
                <a:path w="1778" h="1150" extrusionOk="0">
                  <a:moveTo>
                    <a:pt x="814" y="0"/>
                  </a:moveTo>
                  <a:cubicBezTo>
                    <a:pt x="494" y="0"/>
                    <a:pt x="184" y="140"/>
                    <a:pt x="115" y="306"/>
                  </a:cubicBezTo>
                  <a:cubicBezTo>
                    <a:pt x="1" y="580"/>
                    <a:pt x="799" y="945"/>
                    <a:pt x="799" y="945"/>
                  </a:cubicBezTo>
                  <a:cubicBezTo>
                    <a:pt x="1042" y="1090"/>
                    <a:pt x="1223" y="1149"/>
                    <a:pt x="1354" y="1149"/>
                  </a:cubicBezTo>
                  <a:cubicBezTo>
                    <a:pt x="1778" y="1149"/>
                    <a:pt x="1672" y="528"/>
                    <a:pt x="1393" y="214"/>
                  </a:cubicBezTo>
                  <a:cubicBezTo>
                    <a:pt x="1239" y="61"/>
                    <a:pt x="1024"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8"/>
            <p:cNvSpPr/>
            <p:nvPr/>
          </p:nvSpPr>
          <p:spPr>
            <a:xfrm>
              <a:off x="6174690" y="566455"/>
              <a:ext cx="207477" cy="128472"/>
            </a:xfrm>
            <a:custGeom>
              <a:avLst/>
              <a:gdLst/>
              <a:ahLst/>
              <a:cxnLst/>
              <a:rect l="l" t="t" r="r" b="b"/>
              <a:pathLst>
                <a:path w="6469" h="4006" extrusionOk="0">
                  <a:moveTo>
                    <a:pt x="2976" y="0"/>
                  </a:moveTo>
                  <a:cubicBezTo>
                    <a:pt x="1768" y="0"/>
                    <a:pt x="560" y="603"/>
                    <a:pt x="342" y="1242"/>
                  </a:cubicBezTo>
                  <a:cubicBezTo>
                    <a:pt x="0" y="2269"/>
                    <a:pt x="2945" y="3410"/>
                    <a:pt x="2945" y="3410"/>
                  </a:cubicBezTo>
                  <a:cubicBezTo>
                    <a:pt x="3763" y="3832"/>
                    <a:pt x="4381" y="4006"/>
                    <a:pt x="4835" y="4006"/>
                  </a:cubicBezTo>
                  <a:cubicBezTo>
                    <a:pt x="6468" y="4006"/>
                    <a:pt x="5952" y="1748"/>
                    <a:pt x="4862" y="694"/>
                  </a:cubicBezTo>
                  <a:cubicBezTo>
                    <a:pt x="4356" y="197"/>
                    <a:pt x="3666" y="0"/>
                    <a:pt x="2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8"/>
            <p:cNvSpPr/>
            <p:nvPr/>
          </p:nvSpPr>
          <p:spPr>
            <a:xfrm>
              <a:off x="6174690" y="566743"/>
              <a:ext cx="188169" cy="128120"/>
            </a:xfrm>
            <a:custGeom>
              <a:avLst/>
              <a:gdLst/>
              <a:ahLst/>
              <a:cxnLst/>
              <a:rect l="l" t="t" r="r" b="b"/>
              <a:pathLst>
                <a:path w="5867" h="3995" extrusionOk="0">
                  <a:moveTo>
                    <a:pt x="2625" y="0"/>
                  </a:moveTo>
                  <a:lnTo>
                    <a:pt x="2625" y="0"/>
                  </a:lnTo>
                  <a:cubicBezTo>
                    <a:pt x="1529" y="115"/>
                    <a:pt x="525" y="662"/>
                    <a:pt x="342" y="1233"/>
                  </a:cubicBezTo>
                  <a:cubicBezTo>
                    <a:pt x="0" y="2260"/>
                    <a:pt x="2945" y="3401"/>
                    <a:pt x="2945" y="3401"/>
                  </a:cubicBezTo>
                  <a:cubicBezTo>
                    <a:pt x="3766" y="3822"/>
                    <a:pt x="4383" y="3994"/>
                    <a:pt x="4835" y="3994"/>
                  </a:cubicBezTo>
                  <a:cubicBezTo>
                    <a:pt x="5464" y="3994"/>
                    <a:pt x="5773" y="3661"/>
                    <a:pt x="5866" y="3196"/>
                  </a:cubicBezTo>
                  <a:lnTo>
                    <a:pt x="5866" y="3196"/>
                  </a:lnTo>
                  <a:cubicBezTo>
                    <a:pt x="5800" y="3207"/>
                    <a:pt x="5729" y="3213"/>
                    <a:pt x="5652" y="3213"/>
                  </a:cubicBezTo>
                  <a:cubicBezTo>
                    <a:pt x="5251" y="3213"/>
                    <a:pt x="4703" y="3058"/>
                    <a:pt x="3995" y="2694"/>
                  </a:cubicBezTo>
                  <a:cubicBezTo>
                    <a:pt x="3995" y="2694"/>
                    <a:pt x="1415" y="1690"/>
                    <a:pt x="1712" y="799"/>
                  </a:cubicBezTo>
                  <a:cubicBezTo>
                    <a:pt x="1803" y="503"/>
                    <a:pt x="2146" y="206"/>
                    <a:pt x="2625"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8"/>
            <p:cNvSpPr/>
            <p:nvPr/>
          </p:nvSpPr>
          <p:spPr>
            <a:xfrm>
              <a:off x="5911866" y="620911"/>
              <a:ext cx="451003" cy="438493"/>
            </a:xfrm>
            <a:custGeom>
              <a:avLst/>
              <a:gdLst/>
              <a:ahLst/>
              <a:cxnLst/>
              <a:rect l="l" t="t" r="r" b="b"/>
              <a:pathLst>
                <a:path w="14062" h="13673" extrusionOk="0">
                  <a:moveTo>
                    <a:pt x="7236" y="1"/>
                  </a:moveTo>
                  <a:cubicBezTo>
                    <a:pt x="3447" y="1"/>
                    <a:pt x="1" y="3196"/>
                    <a:pt x="1" y="6962"/>
                  </a:cubicBezTo>
                  <a:cubicBezTo>
                    <a:pt x="1" y="10751"/>
                    <a:pt x="3447" y="13673"/>
                    <a:pt x="7236" y="13673"/>
                  </a:cubicBezTo>
                  <a:cubicBezTo>
                    <a:pt x="11003" y="13673"/>
                    <a:pt x="14061" y="10614"/>
                    <a:pt x="14061" y="6848"/>
                  </a:cubicBezTo>
                  <a:cubicBezTo>
                    <a:pt x="14061" y="3059"/>
                    <a:pt x="11003" y="1"/>
                    <a:pt x="7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8"/>
            <p:cNvSpPr/>
            <p:nvPr/>
          </p:nvSpPr>
          <p:spPr>
            <a:xfrm>
              <a:off x="5911866" y="620911"/>
              <a:ext cx="379995" cy="438493"/>
            </a:xfrm>
            <a:custGeom>
              <a:avLst/>
              <a:gdLst/>
              <a:ahLst/>
              <a:cxnLst/>
              <a:rect l="l" t="t" r="r" b="b"/>
              <a:pathLst>
                <a:path w="11848" h="13673" extrusionOk="0">
                  <a:moveTo>
                    <a:pt x="7236" y="1"/>
                  </a:moveTo>
                  <a:cubicBezTo>
                    <a:pt x="3447" y="1"/>
                    <a:pt x="1" y="3196"/>
                    <a:pt x="1" y="6962"/>
                  </a:cubicBezTo>
                  <a:cubicBezTo>
                    <a:pt x="1" y="10751"/>
                    <a:pt x="3447" y="13673"/>
                    <a:pt x="7236" y="13673"/>
                  </a:cubicBezTo>
                  <a:cubicBezTo>
                    <a:pt x="8789" y="13673"/>
                    <a:pt x="10204" y="13171"/>
                    <a:pt x="11368" y="12303"/>
                  </a:cubicBezTo>
                  <a:lnTo>
                    <a:pt x="11368" y="12303"/>
                  </a:lnTo>
                  <a:cubicBezTo>
                    <a:pt x="10478" y="12783"/>
                    <a:pt x="9473" y="13034"/>
                    <a:pt x="8423" y="13034"/>
                  </a:cubicBezTo>
                  <a:cubicBezTo>
                    <a:pt x="5022" y="13034"/>
                    <a:pt x="1918" y="10409"/>
                    <a:pt x="1918" y="7008"/>
                  </a:cubicBezTo>
                  <a:cubicBezTo>
                    <a:pt x="1918" y="3607"/>
                    <a:pt x="5022" y="754"/>
                    <a:pt x="8423" y="754"/>
                  </a:cubicBezTo>
                  <a:cubicBezTo>
                    <a:pt x="9679" y="754"/>
                    <a:pt x="10866" y="1142"/>
                    <a:pt x="11847" y="1781"/>
                  </a:cubicBezTo>
                  <a:cubicBezTo>
                    <a:pt x="10637" y="685"/>
                    <a:pt x="9017" y="1"/>
                    <a:pt x="7236" y="1"/>
                  </a:cubicBezTo>
                  <a:close/>
                </a:path>
              </a:pathLst>
            </a:custGeom>
            <a:solidFill>
              <a:srgbClr val="00C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8"/>
            <p:cNvSpPr/>
            <p:nvPr/>
          </p:nvSpPr>
          <p:spPr>
            <a:xfrm>
              <a:off x="5932360" y="932033"/>
              <a:ext cx="344106" cy="127382"/>
            </a:xfrm>
            <a:custGeom>
              <a:avLst/>
              <a:gdLst/>
              <a:ahLst/>
              <a:cxnLst/>
              <a:rect l="l" t="t" r="r" b="b"/>
              <a:pathLst>
                <a:path w="10729" h="3972" extrusionOk="0">
                  <a:moveTo>
                    <a:pt x="1" y="0"/>
                  </a:moveTo>
                  <a:cubicBezTo>
                    <a:pt x="1188" y="2374"/>
                    <a:pt x="3790" y="3972"/>
                    <a:pt x="6597" y="3972"/>
                  </a:cubicBezTo>
                  <a:cubicBezTo>
                    <a:pt x="8150" y="3972"/>
                    <a:pt x="9565" y="3470"/>
                    <a:pt x="10729" y="2602"/>
                  </a:cubicBezTo>
                  <a:lnTo>
                    <a:pt x="10729" y="2602"/>
                  </a:lnTo>
                  <a:cubicBezTo>
                    <a:pt x="9839" y="3082"/>
                    <a:pt x="8834" y="3333"/>
                    <a:pt x="7784" y="3333"/>
                  </a:cubicBezTo>
                  <a:cubicBezTo>
                    <a:pt x="5342" y="3333"/>
                    <a:pt x="3082" y="1986"/>
                    <a:pt x="1987" y="0"/>
                  </a:cubicBezTo>
                  <a:close/>
                </a:path>
              </a:pathLst>
            </a:custGeom>
            <a:solidFill>
              <a:srgbClr val="00C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8"/>
            <p:cNvSpPr/>
            <p:nvPr/>
          </p:nvSpPr>
          <p:spPr>
            <a:xfrm>
              <a:off x="5959460" y="620911"/>
              <a:ext cx="332399" cy="92265"/>
            </a:xfrm>
            <a:custGeom>
              <a:avLst/>
              <a:gdLst/>
              <a:ahLst/>
              <a:cxnLst/>
              <a:rect l="l" t="t" r="r" b="b"/>
              <a:pathLst>
                <a:path w="10364" h="2877" extrusionOk="0">
                  <a:moveTo>
                    <a:pt x="5752" y="1"/>
                  </a:moveTo>
                  <a:cubicBezTo>
                    <a:pt x="3493" y="1"/>
                    <a:pt x="1347" y="1142"/>
                    <a:pt x="0" y="2876"/>
                  </a:cubicBezTo>
                  <a:lnTo>
                    <a:pt x="2146" y="2876"/>
                  </a:lnTo>
                  <a:cubicBezTo>
                    <a:pt x="3356" y="1575"/>
                    <a:pt x="5113" y="754"/>
                    <a:pt x="6939" y="754"/>
                  </a:cubicBezTo>
                  <a:cubicBezTo>
                    <a:pt x="8195" y="754"/>
                    <a:pt x="9382" y="1142"/>
                    <a:pt x="10363" y="1781"/>
                  </a:cubicBezTo>
                  <a:cubicBezTo>
                    <a:pt x="9153" y="685"/>
                    <a:pt x="7533" y="1"/>
                    <a:pt x="5752" y="1"/>
                  </a:cubicBezTo>
                  <a:close/>
                </a:path>
              </a:pathLst>
            </a:custGeom>
            <a:solidFill>
              <a:srgbClr val="00C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8"/>
            <p:cNvSpPr/>
            <p:nvPr/>
          </p:nvSpPr>
          <p:spPr>
            <a:xfrm>
              <a:off x="5911866" y="791465"/>
              <a:ext cx="69597" cy="77641"/>
            </a:xfrm>
            <a:custGeom>
              <a:avLst/>
              <a:gdLst/>
              <a:ahLst/>
              <a:cxnLst/>
              <a:rect l="l" t="t" r="r" b="b"/>
              <a:pathLst>
                <a:path w="2170" h="2421" extrusionOk="0">
                  <a:moveTo>
                    <a:pt x="229" y="1"/>
                  </a:moveTo>
                  <a:cubicBezTo>
                    <a:pt x="92" y="526"/>
                    <a:pt x="1" y="1074"/>
                    <a:pt x="1" y="1644"/>
                  </a:cubicBezTo>
                  <a:cubicBezTo>
                    <a:pt x="1" y="1895"/>
                    <a:pt x="24" y="2169"/>
                    <a:pt x="46" y="2420"/>
                  </a:cubicBezTo>
                  <a:lnTo>
                    <a:pt x="1964" y="2420"/>
                  </a:lnTo>
                  <a:cubicBezTo>
                    <a:pt x="1941" y="2169"/>
                    <a:pt x="1918" y="1941"/>
                    <a:pt x="1918" y="1690"/>
                  </a:cubicBezTo>
                  <a:cubicBezTo>
                    <a:pt x="1918" y="1096"/>
                    <a:pt x="2009" y="549"/>
                    <a:pt x="2169" y="1"/>
                  </a:cubicBezTo>
                  <a:close/>
                </a:path>
              </a:pathLst>
            </a:custGeom>
            <a:solidFill>
              <a:srgbClr val="00C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8"/>
            <p:cNvSpPr/>
            <p:nvPr/>
          </p:nvSpPr>
          <p:spPr>
            <a:xfrm>
              <a:off x="6003366" y="668505"/>
              <a:ext cx="345581" cy="344079"/>
            </a:xfrm>
            <a:custGeom>
              <a:avLst/>
              <a:gdLst/>
              <a:ahLst/>
              <a:cxnLst/>
              <a:rect l="l" t="t" r="r" b="b"/>
              <a:pathLst>
                <a:path w="10775" h="10729" extrusionOk="0">
                  <a:moveTo>
                    <a:pt x="5388" y="0"/>
                  </a:moveTo>
                  <a:cubicBezTo>
                    <a:pt x="2420" y="0"/>
                    <a:pt x="1" y="2397"/>
                    <a:pt x="1" y="5364"/>
                  </a:cubicBezTo>
                  <a:cubicBezTo>
                    <a:pt x="1" y="8309"/>
                    <a:pt x="2420" y="10728"/>
                    <a:pt x="5388" y="10728"/>
                  </a:cubicBezTo>
                  <a:cubicBezTo>
                    <a:pt x="8355" y="10728"/>
                    <a:pt x="10775" y="8309"/>
                    <a:pt x="10775" y="5364"/>
                  </a:cubicBezTo>
                  <a:cubicBezTo>
                    <a:pt x="10775" y="2397"/>
                    <a:pt x="8355" y="0"/>
                    <a:pt x="53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8"/>
            <p:cNvSpPr/>
            <p:nvPr/>
          </p:nvSpPr>
          <p:spPr>
            <a:xfrm>
              <a:off x="6003366" y="693392"/>
              <a:ext cx="345581" cy="319193"/>
            </a:xfrm>
            <a:custGeom>
              <a:avLst/>
              <a:gdLst/>
              <a:ahLst/>
              <a:cxnLst/>
              <a:rect l="l" t="t" r="r" b="b"/>
              <a:pathLst>
                <a:path w="10775" h="9953" extrusionOk="0">
                  <a:moveTo>
                    <a:pt x="2580" y="0"/>
                  </a:moveTo>
                  <a:lnTo>
                    <a:pt x="2580" y="0"/>
                  </a:lnTo>
                  <a:cubicBezTo>
                    <a:pt x="1028" y="936"/>
                    <a:pt x="1" y="2648"/>
                    <a:pt x="1" y="4588"/>
                  </a:cubicBezTo>
                  <a:cubicBezTo>
                    <a:pt x="1" y="7533"/>
                    <a:pt x="2420" y="9952"/>
                    <a:pt x="5388" y="9952"/>
                  </a:cubicBezTo>
                  <a:cubicBezTo>
                    <a:pt x="8355" y="9952"/>
                    <a:pt x="10775" y="7533"/>
                    <a:pt x="10775" y="4588"/>
                  </a:cubicBezTo>
                  <a:cubicBezTo>
                    <a:pt x="10775" y="4497"/>
                    <a:pt x="10775" y="4428"/>
                    <a:pt x="10775" y="4360"/>
                  </a:cubicBezTo>
                  <a:cubicBezTo>
                    <a:pt x="10158" y="6254"/>
                    <a:pt x="8378" y="7624"/>
                    <a:pt x="6278" y="7624"/>
                  </a:cubicBezTo>
                  <a:cubicBezTo>
                    <a:pt x="3676" y="7624"/>
                    <a:pt x="1553" y="5501"/>
                    <a:pt x="1553" y="2922"/>
                  </a:cubicBezTo>
                  <a:cubicBezTo>
                    <a:pt x="1553" y="1826"/>
                    <a:pt x="1941" y="799"/>
                    <a:pt x="2580"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8"/>
            <p:cNvSpPr/>
            <p:nvPr/>
          </p:nvSpPr>
          <p:spPr>
            <a:xfrm>
              <a:off x="6128572" y="668505"/>
              <a:ext cx="220370" cy="342604"/>
            </a:xfrm>
            <a:custGeom>
              <a:avLst/>
              <a:gdLst/>
              <a:ahLst/>
              <a:cxnLst/>
              <a:rect l="l" t="t" r="r" b="b"/>
              <a:pathLst>
                <a:path w="6871" h="10683" extrusionOk="0">
                  <a:moveTo>
                    <a:pt x="1484" y="0"/>
                  </a:moveTo>
                  <a:cubicBezTo>
                    <a:pt x="982" y="0"/>
                    <a:pt x="479" y="69"/>
                    <a:pt x="0" y="206"/>
                  </a:cubicBezTo>
                  <a:cubicBezTo>
                    <a:pt x="228" y="160"/>
                    <a:pt x="434" y="160"/>
                    <a:pt x="639" y="160"/>
                  </a:cubicBezTo>
                  <a:cubicBezTo>
                    <a:pt x="3629" y="160"/>
                    <a:pt x="6049" y="2557"/>
                    <a:pt x="6049" y="5524"/>
                  </a:cubicBezTo>
                  <a:cubicBezTo>
                    <a:pt x="6049" y="7966"/>
                    <a:pt x="4383" y="10043"/>
                    <a:pt x="2123" y="10682"/>
                  </a:cubicBezTo>
                  <a:cubicBezTo>
                    <a:pt x="4793" y="10363"/>
                    <a:pt x="6871" y="8103"/>
                    <a:pt x="6871" y="5364"/>
                  </a:cubicBezTo>
                  <a:cubicBezTo>
                    <a:pt x="6871" y="2397"/>
                    <a:pt x="4451" y="0"/>
                    <a:pt x="14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8"/>
            <p:cNvSpPr/>
            <p:nvPr/>
          </p:nvSpPr>
          <p:spPr>
            <a:xfrm>
              <a:off x="6128572" y="668505"/>
              <a:ext cx="177906" cy="58592"/>
            </a:xfrm>
            <a:custGeom>
              <a:avLst/>
              <a:gdLst/>
              <a:ahLst/>
              <a:cxnLst/>
              <a:rect l="l" t="t" r="r" b="b"/>
              <a:pathLst>
                <a:path w="5547" h="1827" extrusionOk="0">
                  <a:moveTo>
                    <a:pt x="1484" y="0"/>
                  </a:moveTo>
                  <a:cubicBezTo>
                    <a:pt x="982" y="0"/>
                    <a:pt x="479" y="69"/>
                    <a:pt x="0" y="206"/>
                  </a:cubicBezTo>
                  <a:cubicBezTo>
                    <a:pt x="228" y="160"/>
                    <a:pt x="434" y="160"/>
                    <a:pt x="639" y="160"/>
                  </a:cubicBezTo>
                  <a:cubicBezTo>
                    <a:pt x="2191" y="160"/>
                    <a:pt x="3561" y="799"/>
                    <a:pt x="4542" y="1826"/>
                  </a:cubicBezTo>
                  <a:lnTo>
                    <a:pt x="5547" y="1826"/>
                  </a:lnTo>
                  <a:cubicBezTo>
                    <a:pt x="4542" y="708"/>
                    <a:pt x="3104" y="0"/>
                    <a:pt x="1484"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8"/>
            <p:cNvSpPr/>
            <p:nvPr/>
          </p:nvSpPr>
          <p:spPr>
            <a:xfrm>
              <a:off x="6314489" y="793678"/>
              <a:ext cx="34446" cy="71773"/>
            </a:xfrm>
            <a:custGeom>
              <a:avLst/>
              <a:gdLst/>
              <a:ahLst/>
              <a:cxnLst/>
              <a:rect l="l" t="t" r="r" b="b"/>
              <a:pathLst>
                <a:path w="1074" h="2238" extrusionOk="0">
                  <a:moveTo>
                    <a:pt x="1" y="0"/>
                  </a:moveTo>
                  <a:cubicBezTo>
                    <a:pt x="161" y="502"/>
                    <a:pt x="252" y="1050"/>
                    <a:pt x="252" y="1621"/>
                  </a:cubicBezTo>
                  <a:cubicBezTo>
                    <a:pt x="252" y="1826"/>
                    <a:pt x="229" y="2032"/>
                    <a:pt x="206" y="2237"/>
                  </a:cubicBezTo>
                  <a:lnTo>
                    <a:pt x="1028" y="2237"/>
                  </a:lnTo>
                  <a:cubicBezTo>
                    <a:pt x="1051" y="1986"/>
                    <a:pt x="1074" y="1712"/>
                    <a:pt x="1074" y="1461"/>
                  </a:cubicBezTo>
                  <a:cubicBezTo>
                    <a:pt x="1074" y="936"/>
                    <a:pt x="1005" y="457"/>
                    <a:pt x="86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8"/>
            <p:cNvSpPr/>
            <p:nvPr/>
          </p:nvSpPr>
          <p:spPr>
            <a:xfrm>
              <a:off x="6155640" y="705836"/>
              <a:ext cx="26396" cy="115676"/>
            </a:xfrm>
            <a:custGeom>
              <a:avLst/>
              <a:gdLst/>
              <a:ahLst/>
              <a:cxnLst/>
              <a:rect l="l" t="t" r="r" b="b"/>
              <a:pathLst>
                <a:path w="823" h="3607" extrusionOk="0">
                  <a:moveTo>
                    <a:pt x="160" y="0"/>
                  </a:moveTo>
                  <a:cubicBezTo>
                    <a:pt x="160" y="0"/>
                    <a:pt x="1" y="3447"/>
                    <a:pt x="1" y="3607"/>
                  </a:cubicBezTo>
                  <a:lnTo>
                    <a:pt x="822" y="3607"/>
                  </a:lnTo>
                  <a:lnTo>
                    <a:pt x="1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8"/>
            <p:cNvSpPr/>
            <p:nvPr/>
          </p:nvSpPr>
          <p:spPr>
            <a:xfrm>
              <a:off x="6179084" y="826615"/>
              <a:ext cx="115686" cy="26394"/>
            </a:xfrm>
            <a:custGeom>
              <a:avLst/>
              <a:gdLst/>
              <a:ahLst/>
              <a:cxnLst/>
              <a:rect l="l" t="t" r="r" b="b"/>
              <a:pathLst>
                <a:path w="3607" h="823" extrusionOk="0">
                  <a:moveTo>
                    <a:pt x="0" y="0"/>
                  </a:moveTo>
                  <a:lnTo>
                    <a:pt x="0" y="822"/>
                  </a:lnTo>
                  <a:lnTo>
                    <a:pt x="3606" y="160"/>
                  </a:lnTo>
                  <a:cubicBezTo>
                    <a:pt x="3606" y="160"/>
                    <a:pt x="16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8"/>
            <p:cNvSpPr/>
            <p:nvPr/>
          </p:nvSpPr>
          <p:spPr>
            <a:xfrm>
              <a:off x="6146853" y="816353"/>
              <a:ext cx="45415" cy="45443"/>
            </a:xfrm>
            <a:custGeom>
              <a:avLst/>
              <a:gdLst/>
              <a:ahLst/>
              <a:cxnLst/>
              <a:rect l="l" t="t" r="r" b="b"/>
              <a:pathLst>
                <a:path w="1416" h="1417" extrusionOk="0">
                  <a:moveTo>
                    <a:pt x="708" y="1"/>
                  </a:moveTo>
                  <a:cubicBezTo>
                    <a:pt x="320" y="1"/>
                    <a:pt x="1" y="320"/>
                    <a:pt x="1" y="708"/>
                  </a:cubicBezTo>
                  <a:cubicBezTo>
                    <a:pt x="1" y="1096"/>
                    <a:pt x="320" y="1416"/>
                    <a:pt x="708" y="1416"/>
                  </a:cubicBezTo>
                  <a:cubicBezTo>
                    <a:pt x="1096" y="1416"/>
                    <a:pt x="1416" y="1096"/>
                    <a:pt x="1416" y="708"/>
                  </a:cubicBezTo>
                  <a:cubicBezTo>
                    <a:pt x="1416" y="320"/>
                    <a:pt x="1096" y="1"/>
                    <a:pt x="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8"/>
            <p:cNvSpPr/>
            <p:nvPr/>
          </p:nvSpPr>
          <p:spPr>
            <a:xfrm>
              <a:off x="6160772" y="822959"/>
              <a:ext cx="24920" cy="24918"/>
            </a:xfrm>
            <a:custGeom>
              <a:avLst/>
              <a:gdLst/>
              <a:ahLst/>
              <a:cxnLst/>
              <a:rect l="l" t="t" r="r" b="b"/>
              <a:pathLst>
                <a:path w="777" h="777" extrusionOk="0">
                  <a:moveTo>
                    <a:pt x="388" y="0"/>
                  </a:moveTo>
                  <a:cubicBezTo>
                    <a:pt x="183" y="0"/>
                    <a:pt x="0" y="183"/>
                    <a:pt x="0" y="388"/>
                  </a:cubicBezTo>
                  <a:cubicBezTo>
                    <a:pt x="0" y="594"/>
                    <a:pt x="183" y="776"/>
                    <a:pt x="388" y="776"/>
                  </a:cubicBezTo>
                  <a:cubicBezTo>
                    <a:pt x="594" y="776"/>
                    <a:pt x="776" y="594"/>
                    <a:pt x="776" y="388"/>
                  </a:cubicBezTo>
                  <a:cubicBezTo>
                    <a:pt x="776" y="183"/>
                    <a:pt x="594" y="0"/>
                    <a:pt x="3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8"/>
            <p:cNvSpPr/>
            <p:nvPr/>
          </p:nvSpPr>
          <p:spPr>
            <a:xfrm>
              <a:off x="5944098" y="627486"/>
              <a:ext cx="146443" cy="108365"/>
            </a:xfrm>
            <a:custGeom>
              <a:avLst/>
              <a:gdLst/>
              <a:ahLst/>
              <a:cxnLst/>
              <a:rect l="l" t="t" r="r" b="b"/>
              <a:pathLst>
                <a:path w="4566" h="3379" extrusionOk="0">
                  <a:moveTo>
                    <a:pt x="4565" y="1"/>
                  </a:moveTo>
                  <a:cubicBezTo>
                    <a:pt x="2671" y="480"/>
                    <a:pt x="1004" y="1713"/>
                    <a:pt x="0" y="3333"/>
                  </a:cubicBezTo>
                  <a:cubicBezTo>
                    <a:pt x="83" y="3365"/>
                    <a:pt x="176" y="3379"/>
                    <a:pt x="275" y="3379"/>
                  </a:cubicBezTo>
                  <a:cubicBezTo>
                    <a:pt x="1270" y="3379"/>
                    <a:pt x="2967" y="1964"/>
                    <a:pt x="2967" y="1964"/>
                  </a:cubicBezTo>
                  <a:cubicBezTo>
                    <a:pt x="3013" y="1918"/>
                    <a:pt x="3082" y="1873"/>
                    <a:pt x="3127" y="1850"/>
                  </a:cubicBezTo>
                  <a:cubicBezTo>
                    <a:pt x="3150" y="1827"/>
                    <a:pt x="3150" y="1827"/>
                    <a:pt x="3173" y="1804"/>
                  </a:cubicBezTo>
                  <a:cubicBezTo>
                    <a:pt x="3219" y="1781"/>
                    <a:pt x="3241" y="1758"/>
                    <a:pt x="3287" y="1736"/>
                  </a:cubicBezTo>
                  <a:cubicBezTo>
                    <a:pt x="3310" y="1713"/>
                    <a:pt x="3310" y="1713"/>
                    <a:pt x="3333" y="1690"/>
                  </a:cubicBezTo>
                  <a:cubicBezTo>
                    <a:pt x="3355" y="1667"/>
                    <a:pt x="3401" y="1644"/>
                    <a:pt x="3424" y="1622"/>
                  </a:cubicBezTo>
                  <a:cubicBezTo>
                    <a:pt x="3447" y="1599"/>
                    <a:pt x="3470" y="1599"/>
                    <a:pt x="3470" y="1576"/>
                  </a:cubicBezTo>
                  <a:cubicBezTo>
                    <a:pt x="3515" y="1553"/>
                    <a:pt x="3538" y="1530"/>
                    <a:pt x="3561" y="1507"/>
                  </a:cubicBezTo>
                  <a:cubicBezTo>
                    <a:pt x="3584" y="1507"/>
                    <a:pt x="3584" y="1485"/>
                    <a:pt x="3607" y="1462"/>
                  </a:cubicBezTo>
                  <a:cubicBezTo>
                    <a:pt x="3629" y="1439"/>
                    <a:pt x="3652" y="1439"/>
                    <a:pt x="3675" y="1416"/>
                  </a:cubicBezTo>
                  <a:cubicBezTo>
                    <a:pt x="3698" y="1393"/>
                    <a:pt x="3721" y="1370"/>
                    <a:pt x="3721" y="1370"/>
                  </a:cubicBezTo>
                  <a:cubicBezTo>
                    <a:pt x="3743" y="1348"/>
                    <a:pt x="3766" y="1325"/>
                    <a:pt x="3789" y="1302"/>
                  </a:cubicBezTo>
                  <a:cubicBezTo>
                    <a:pt x="3812" y="1302"/>
                    <a:pt x="3835" y="1279"/>
                    <a:pt x="3835" y="1256"/>
                  </a:cubicBezTo>
                  <a:cubicBezTo>
                    <a:pt x="3858" y="1234"/>
                    <a:pt x="3880" y="1234"/>
                    <a:pt x="3903" y="1211"/>
                  </a:cubicBezTo>
                  <a:cubicBezTo>
                    <a:pt x="3926" y="1188"/>
                    <a:pt x="3926" y="1165"/>
                    <a:pt x="3949" y="1165"/>
                  </a:cubicBezTo>
                  <a:cubicBezTo>
                    <a:pt x="3972" y="1142"/>
                    <a:pt x="3972" y="1119"/>
                    <a:pt x="3995" y="1097"/>
                  </a:cubicBezTo>
                  <a:cubicBezTo>
                    <a:pt x="4017" y="1097"/>
                    <a:pt x="4017" y="1074"/>
                    <a:pt x="4040" y="1074"/>
                  </a:cubicBezTo>
                  <a:cubicBezTo>
                    <a:pt x="4040" y="1051"/>
                    <a:pt x="4040" y="1051"/>
                    <a:pt x="4040" y="1051"/>
                  </a:cubicBezTo>
                  <a:lnTo>
                    <a:pt x="4063" y="1051"/>
                  </a:lnTo>
                  <a:cubicBezTo>
                    <a:pt x="4063" y="1028"/>
                    <a:pt x="4086" y="1028"/>
                    <a:pt x="4086" y="1005"/>
                  </a:cubicBezTo>
                  <a:cubicBezTo>
                    <a:pt x="4109" y="1005"/>
                    <a:pt x="4109" y="982"/>
                    <a:pt x="4132" y="960"/>
                  </a:cubicBezTo>
                  <a:cubicBezTo>
                    <a:pt x="4132" y="937"/>
                    <a:pt x="4154" y="937"/>
                    <a:pt x="4177" y="914"/>
                  </a:cubicBezTo>
                  <a:cubicBezTo>
                    <a:pt x="4177" y="891"/>
                    <a:pt x="4177" y="891"/>
                    <a:pt x="4200" y="868"/>
                  </a:cubicBezTo>
                  <a:cubicBezTo>
                    <a:pt x="4223" y="845"/>
                    <a:pt x="4223" y="845"/>
                    <a:pt x="4246" y="823"/>
                  </a:cubicBezTo>
                  <a:cubicBezTo>
                    <a:pt x="4246" y="800"/>
                    <a:pt x="4268" y="800"/>
                    <a:pt x="4268" y="777"/>
                  </a:cubicBezTo>
                  <a:cubicBezTo>
                    <a:pt x="4268" y="754"/>
                    <a:pt x="4291" y="754"/>
                    <a:pt x="4314" y="731"/>
                  </a:cubicBezTo>
                  <a:cubicBezTo>
                    <a:pt x="4314" y="709"/>
                    <a:pt x="4314" y="709"/>
                    <a:pt x="4337" y="686"/>
                  </a:cubicBezTo>
                  <a:cubicBezTo>
                    <a:pt x="4337" y="663"/>
                    <a:pt x="4360" y="663"/>
                    <a:pt x="4360" y="640"/>
                  </a:cubicBezTo>
                  <a:cubicBezTo>
                    <a:pt x="4360" y="617"/>
                    <a:pt x="4383" y="617"/>
                    <a:pt x="4383" y="594"/>
                  </a:cubicBezTo>
                  <a:cubicBezTo>
                    <a:pt x="4383" y="572"/>
                    <a:pt x="4405" y="572"/>
                    <a:pt x="4405" y="549"/>
                  </a:cubicBezTo>
                  <a:cubicBezTo>
                    <a:pt x="4405" y="526"/>
                    <a:pt x="4428" y="526"/>
                    <a:pt x="4428" y="503"/>
                  </a:cubicBezTo>
                  <a:cubicBezTo>
                    <a:pt x="4428" y="503"/>
                    <a:pt x="4451" y="480"/>
                    <a:pt x="4451" y="457"/>
                  </a:cubicBezTo>
                  <a:cubicBezTo>
                    <a:pt x="4451" y="457"/>
                    <a:pt x="4451" y="435"/>
                    <a:pt x="4474" y="435"/>
                  </a:cubicBezTo>
                  <a:cubicBezTo>
                    <a:pt x="4474" y="412"/>
                    <a:pt x="4474" y="389"/>
                    <a:pt x="4474" y="389"/>
                  </a:cubicBezTo>
                  <a:cubicBezTo>
                    <a:pt x="4497" y="366"/>
                    <a:pt x="4497" y="366"/>
                    <a:pt x="4497" y="343"/>
                  </a:cubicBezTo>
                  <a:cubicBezTo>
                    <a:pt x="4497" y="320"/>
                    <a:pt x="4497" y="320"/>
                    <a:pt x="4520" y="298"/>
                  </a:cubicBezTo>
                  <a:cubicBezTo>
                    <a:pt x="4520" y="298"/>
                    <a:pt x="4520" y="275"/>
                    <a:pt x="4520" y="275"/>
                  </a:cubicBezTo>
                  <a:cubicBezTo>
                    <a:pt x="4520" y="252"/>
                    <a:pt x="4520" y="229"/>
                    <a:pt x="4542" y="206"/>
                  </a:cubicBezTo>
                  <a:cubicBezTo>
                    <a:pt x="4542" y="206"/>
                    <a:pt x="4542" y="206"/>
                    <a:pt x="4542" y="184"/>
                  </a:cubicBezTo>
                  <a:cubicBezTo>
                    <a:pt x="4542" y="161"/>
                    <a:pt x="4542" y="161"/>
                    <a:pt x="4542" y="138"/>
                  </a:cubicBezTo>
                  <a:cubicBezTo>
                    <a:pt x="4542" y="138"/>
                    <a:pt x="4542" y="115"/>
                    <a:pt x="4542" y="115"/>
                  </a:cubicBezTo>
                  <a:cubicBezTo>
                    <a:pt x="4542" y="92"/>
                    <a:pt x="4542" y="69"/>
                    <a:pt x="4542" y="69"/>
                  </a:cubicBezTo>
                  <a:cubicBezTo>
                    <a:pt x="4542" y="47"/>
                    <a:pt x="4565" y="47"/>
                    <a:pt x="4565" y="47"/>
                  </a:cubicBezTo>
                  <a:cubicBezTo>
                    <a:pt x="4565" y="24"/>
                    <a:pt x="4565" y="24"/>
                    <a:pt x="4565"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8"/>
            <p:cNvSpPr/>
            <p:nvPr/>
          </p:nvSpPr>
          <p:spPr>
            <a:xfrm>
              <a:off x="5903816" y="573927"/>
              <a:ext cx="218542" cy="145951"/>
            </a:xfrm>
            <a:custGeom>
              <a:avLst/>
              <a:gdLst/>
              <a:ahLst/>
              <a:cxnLst/>
              <a:rect l="l" t="t" r="r" b="b"/>
              <a:pathLst>
                <a:path w="6814" h="4551" extrusionOk="0">
                  <a:moveTo>
                    <a:pt x="3424" y="0"/>
                  </a:moveTo>
                  <a:cubicBezTo>
                    <a:pt x="3079" y="0"/>
                    <a:pt x="2733" y="46"/>
                    <a:pt x="2420" y="142"/>
                  </a:cubicBezTo>
                  <a:cubicBezTo>
                    <a:pt x="571" y="712"/>
                    <a:pt x="1" y="3588"/>
                    <a:pt x="731" y="4364"/>
                  </a:cubicBezTo>
                  <a:cubicBezTo>
                    <a:pt x="851" y="4496"/>
                    <a:pt x="1017" y="4550"/>
                    <a:pt x="1211" y="4550"/>
                  </a:cubicBezTo>
                  <a:cubicBezTo>
                    <a:pt x="2198" y="4550"/>
                    <a:pt x="3904" y="3132"/>
                    <a:pt x="3904" y="3132"/>
                  </a:cubicBezTo>
                  <a:cubicBezTo>
                    <a:pt x="6813" y="1154"/>
                    <a:pt x="5144" y="0"/>
                    <a:pt x="3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8"/>
            <p:cNvSpPr/>
            <p:nvPr/>
          </p:nvSpPr>
          <p:spPr>
            <a:xfrm>
              <a:off x="5914079" y="589450"/>
              <a:ext cx="174250" cy="130429"/>
            </a:xfrm>
            <a:custGeom>
              <a:avLst/>
              <a:gdLst/>
              <a:ahLst/>
              <a:cxnLst/>
              <a:rect l="l" t="t" r="r" b="b"/>
              <a:pathLst>
                <a:path w="5433" h="4067" extrusionOk="0">
                  <a:moveTo>
                    <a:pt x="4794" y="0"/>
                  </a:moveTo>
                  <a:lnTo>
                    <a:pt x="4794" y="0"/>
                  </a:lnTo>
                  <a:cubicBezTo>
                    <a:pt x="4657" y="388"/>
                    <a:pt x="4246" y="845"/>
                    <a:pt x="3447" y="1392"/>
                  </a:cubicBezTo>
                  <a:cubicBezTo>
                    <a:pt x="3447" y="1392"/>
                    <a:pt x="1954" y="2645"/>
                    <a:pt x="1095" y="2645"/>
                  </a:cubicBezTo>
                  <a:cubicBezTo>
                    <a:pt x="930" y="2645"/>
                    <a:pt x="788" y="2598"/>
                    <a:pt x="685" y="2488"/>
                  </a:cubicBezTo>
                  <a:cubicBezTo>
                    <a:pt x="480" y="2237"/>
                    <a:pt x="388" y="1803"/>
                    <a:pt x="434" y="1301"/>
                  </a:cubicBezTo>
                  <a:lnTo>
                    <a:pt x="434" y="1301"/>
                  </a:lnTo>
                  <a:cubicBezTo>
                    <a:pt x="0" y="2305"/>
                    <a:pt x="0" y="3447"/>
                    <a:pt x="411" y="3880"/>
                  </a:cubicBezTo>
                  <a:cubicBezTo>
                    <a:pt x="531" y="4012"/>
                    <a:pt x="697" y="4066"/>
                    <a:pt x="891" y="4066"/>
                  </a:cubicBezTo>
                  <a:cubicBezTo>
                    <a:pt x="1878" y="4066"/>
                    <a:pt x="3584" y="2648"/>
                    <a:pt x="3584" y="2648"/>
                  </a:cubicBezTo>
                  <a:cubicBezTo>
                    <a:pt x="5387" y="1415"/>
                    <a:pt x="5433" y="502"/>
                    <a:pt x="4794" y="0"/>
                  </a:cubicBez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8"/>
            <p:cNvSpPr/>
            <p:nvPr/>
          </p:nvSpPr>
          <p:spPr>
            <a:xfrm>
              <a:off x="5924310" y="577198"/>
              <a:ext cx="61483" cy="41082"/>
            </a:xfrm>
            <a:custGeom>
              <a:avLst/>
              <a:gdLst/>
              <a:ahLst/>
              <a:cxnLst/>
              <a:rect l="l" t="t" r="r" b="b"/>
              <a:pathLst>
                <a:path w="1917" h="1281" extrusionOk="0">
                  <a:moveTo>
                    <a:pt x="962" y="1"/>
                  </a:moveTo>
                  <a:cubicBezTo>
                    <a:pt x="867" y="1"/>
                    <a:pt x="772" y="13"/>
                    <a:pt x="686" y="40"/>
                  </a:cubicBezTo>
                  <a:cubicBezTo>
                    <a:pt x="161" y="199"/>
                    <a:pt x="1" y="1021"/>
                    <a:pt x="206" y="1227"/>
                  </a:cubicBezTo>
                  <a:cubicBezTo>
                    <a:pt x="244" y="1265"/>
                    <a:pt x="294" y="1280"/>
                    <a:pt x="351" y="1280"/>
                  </a:cubicBezTo>
                  <a:cubicBezTo>
                    <a:pt x="637" y="1280"/>
                    <a:pt x="1096" y="884"/>
                    <a:pt x="1096" y="884"/>
                  </a:cubicBezTo>
                  <a:cubicBezTo>
                    <a:pt x="1917" y="331"/>
                    <a:pt x="1445" y="1"/>
                    <a:pt x="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8"/>
            <p:cNvSpPr/>
            <p:nvPr/>
          </p:nvSpPr>
          <p:spPr>
            <a:xfrm>
              <a:off x="5974085" y="997811"/>
              <a:ext cx="123768" cy="132834"/>
            </a:xfrm>
            <a:custGeom>
              <a:avLst/>
              <a:gdLst/>
              <a:ahLst/>
              <a:cxnLst/>
              <a:rect l="l" t="t" r="r" b="b"/>
              <a:pathLst>
                <a:path w="3859" h="4142" extrusionOk="0">
                  <a:moveTo>
                    <a:pt x="1149" y="0"/>
                  </a:moveTo>
                  <a:cubicBezTo>
                    <a:pt x="1014" y="0"/>
                    <a:pt x="882" y="16"/>
                    <a:pt x="754" y="49"/>
                  </a:cubicBezTo>
                  <a:cubicBezTo>
                    <a:pt x="754" y="49"/>
                    <a:pt x="1" y="3975"/>
                    <a:pt x="823" y="4135"/>
                  </a:cubicBezTo>
                  <a:cubicBezTo>
                    <a:pt x="844" y="4139"/>
                    <a:pt x="866" y="4141"/>
                    <a:pt x="889" y="4141"/>
                  </a:cubicBezTo>
                  <a:cubicBezTo>
                    <a:pt x="1757" y="4141"/>
                    <a:pt x="3858" y="1282"/>
                    <a:pt x="3858" y="1282"/>
                  </a:cubicBezTo>
                  <a:cubicBezTo>
                    <a:pt x="3858" y="1282"/>
                    <a:pt x="2391" y="0"/>
                    <a:pt x="1149" y="0"/>
                  </a:cubicBezTo>
                  <a:close/>
                </a:path>
              </a:pathLst>
            </a:custGeom>
            <a:solidFill>
              <a:srgbClr val="BF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8"/>
            <p:cNvSpPr/>
            <p:nvPr/>
          </p:nvSpPr>
          <p:spPr>
            <a:xfrm>
              <a:off x="5974085" y="997843"/>
              <a:ext cx="101798" cy="132802"/>
            </a:xfrm>
            <a:custGeom>
              <a:avLst/>
              <a:gdLst/>
              <a:ahLst/>
              <a:cxnLst/>
              <a:rect l="l" t="t" r="r" b="b"/>
              <a:pathLst>
                <a:path w="3174" h="4141" extrusionOk="0">
                  <a:moveTo>
                    <a:pt x="1148" y="1"/>
                  </a:moveTo>
                  <a:cubicBezTo>
                    <a:pt x="1014" y="1"/>
                    <a:pt x="882" y="15"/>
                    <a:pt x="754" y="48"/>
                  </a:cubicBezTo>
                  <a:cubicBezTo>
                    <a:pt x="754" y="48"/>
                    <a:pt x="1" y="3974"/>
                    <a:pt x="823" y="4134"/>
                  </a:cubicBezTo>
                  <a:cubicBezTo>
                    <a:pt x="846" y="4138"/>
                    <a:pt x="870" y="4140"/>
                    <a:pt x="895" y="4140"/>
                  </a:cubicBezTo>
                  <a:cubicBezTo>
                    <a:pt x="1138" y="4140"/>
                    <a:pt x="1452" y="3942"/>
                    <a:pt x="1804" y="3632"/>
                  </a:cubicBezTo>
                  <a:cubicBezTo>
                    <a:pt x="1553" y="3312"/>
                    <a:pt x="1393" y="2924"/>
                    <a:pt x="1393" y="2490"/>
                  </a:cubicBezTo>
                  <a:cubicBezTo>
                    <a:pt x="1393" y="1555"/>
                    <a:pt x="2169" y="756"/>
                    <a:pt x="3128" y="756"/>
                  </a:cubicBezTo>
                  <a:lnTo>
                    <a:pt x="3174" y="756"/>
                  </a:lnTo>
                  <a:cubicBezTo>
                    <a:pt x="2637" y="410"/>
                    <a:pt x="1858" y="1"/>
                    <a:pt x="1148"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09" name="Picture 1408">
            <a:extLst>
              <a:ext uri="{FF2B5EF4-FFF2-40B4-BE49-F238E27FC236}">
                <a16:creationId xmlns:a16="http://schemas.microsoft.com/office/drawing/2014/main" id="{DE7DEA26-DC36-E633-CDDB-F5F901564B36}"/>
              </a:ext>
            </a:extLst>
          </p:cNvPr>
          <p:cNvPicPr>
            <a:picLocks noChangeAspect="1"/>
          </p:cNvPicPr>
          <p:nvPr/>
        </p:nvPicPr>
        <p:blipFill>
          <a:blip r:embed="rId3"/>
          <a:stretch>
            <a:fillRect/>
          </a:stretch>
        </p:blipFill>
        <p:spPr>
          <a:xfrm>
            <a:off x="4912242" y="1787957"/>
            <a:ext cx="3994156" cy="3037646"/>
          </a:xfrm>
          <a:prstGeom prst="rect">
            <a:avLst/>
          </a:prstGeom>
        </p:spPr>
      </p:pic>
      <p:grpSp>
        <p:nvGrpSpPr>
          <p:cNvPr id="1410" name="Google Shape;3647;p72">
            <a:extLst>
              <a:ext uri="{FF2B5EF4-FFF2-40B4-BE49-F238E27FC236}">
                <a16:creationId xmlns:a16="http://schemas.microsoft.com/office/drawing/2014/main" id="{CAD9D512-C12B-80C8-B9DB-B17A14357E43}"/>
              </a:ext>
            </a:extLst>
          </p:cNvPr>
          <p:cNvGrpSpPr/>
          <p:nvPr/>
        </p:nvGrpSpPr>
        <p:grpSpPr>
          <a:xfrm>
            <a:off x="94467" y="4414366"/>
            <a:ext cx="766361" cy="632097"/>
            <a:chOff x="5504950" y="2731300"/>
            <a:chExt cx="1049450" cy="685700"/>
          </a:xfrm>
        </p:grpSpPr>
        <p:sp>
          <p:nvSpPr>
            <p:cNvPr id="1412" name="Google Shape;3648;p72">
              <a:extLst>
                <a:ext uri="{FF2B5EF4-FFF2-40B4-BE49-F238E27FC236}">
                  <a16:creationId xmlns:a16="http://schemas.microsoft.com/office/drawing/2014/main" id="{156C60FA-A14C-CAE2-B49A-DF79042E4E62}"/>
                </a:ext>
              </a:extLst>
            </p:cNvPr>
            <p:cNvSpPr/>
            <p:nvPr/>
          </p:nvSpPr>
          <p:spPr>
            <a:xfrm>
              <a:off x="5504950" y="2731300"/>
              <a:ext cx="1049450" cy="685700"/>
            </a:xfrm>
            <a:custGeom>
              <a:avLst/>
              <a:gdLst/>
              <a:ahLst/>
              <a:cxnLst/>
              <a:rect l="l" t="t" r="r" b="b"/>
              <a:pathLst>
                <a:path w="41978" h="27428" extrusionOk="0">
                  <a:moveTo>
                    <a:pt x="12336" y="0"/>
                  </a:moveTo>
                  <a:lnTo>
                    <a:pt x="11161" y="45"/>
                  </a:lnTo>
                  <a:lnTo>
                    <a:pt x="10077" y="90"/>
                  </a:lnTo>
                  <a:lnTo>
                    <a:pt x="9173" y="226"/>
                  </a:lnTo>
                  <a:lnTo>
                    <a:pt x="8360" y="316"/>
                  </a:lnTo>
                  <a:lnTo>
                    <a:pt x="7230" y="588"/>
                  </a:lnTo>
                  <a:lnTo>
                    <a:pt x="6824" y="678"/>
                  </a:lnTo>
                  <a:lnTo>
                    <a:pt x="6643" y="1220"/>
                  </a:lnTo>
                  <a:lnTo>
                    <a:pt x="6010" y="1265"/>
                  </a:lnTo>
                  <a:lnTo>
                    <a:pt x="1" y="20966"/>
                  </a:lnTo>
                  <a:lnTo>
                    <a:pt x="17397" y="23361"/>
                  </a:lnTo>
                  <a:lnTo>
                    <a:pt x="17397" y="23451"/>
                  </a:lnTo>
                  <a:lnTo>
                    <a:pt x="17487" y="23541"/>
                  </a:lnTo>
                  <a:lnTo>
                    <a:pt x="17623" y="23722"/>
                  </a:lnTo>
                  <a:lnTo>
                    <a:pt x="17894" y="23858"/>
                  </a:lnTo>
                  <a:lnTo>
                    <a:pt x="18255" y="24084"/>
                  </a:lnTo>
                  <a:lnTo>
                    <a:pt x="18798" y="24310"/>
                  </a:lnTo>
                  <a:lnTo>
                    <a:pt x="19521" y="24581"/>
                  </a:lnTo>
                  <a:lnTo>
                    <a:pt x="20424" y="24852"/>
                  </a:lnTo>
                  <a:lnTo>
                    <a:pt x="21599" y="25168"/>
                  </a:lnTo>
                  <a:lnTo>
                    <a:pt x="23090" y="25484"/>
                  </a:lnTo>
                  <a:lnTo>
                    <a:pt x="24807" y="25846"/>
                  </a:lnTo>
                  <a:lnTo>
                    <a:pt x="26886" y="26207"/>
                  </a:lnTo>
                  <a:lnTo>
                    <a:pt x="29326" y="26614"/>
                  </a:lnTo>
                  <a:lnTo>
                    <a:pt x="32127" y="27021"/>
                  </a:lnTo>
                  <a:lnTo>
                    <a:pt x="35335" y="27427"/>
                  </a:lnTo>
                  <a:lnTo>
                    <a:pt x="41978" y="6823"/>
                  </a:lnTo>
                  <a:lnTo>
                    <a:pt x="39989" y="6416"/>
                  </a:lnTo>
                  <a:lnTo>
                    <a:pt x="39899" y="6326"/>
                  </a:lnTo>
                  <a:lnTo>
                    <a:pt x="39673" y="6145"/>
                  </a:lnTo>
                  <a:lnTo>
                    <a:pt x="38950" y="5693"/>
                  </a:lnTo>
                  <a:lnTo>
                    <a:pt x="37775" y="5016"/>
                  </a:lnTo>
                  <a:lnTo>
                    <a:pt x="37052" y="4699"/>
                  </a:lnTo>
                  <a:lnTo>
                    <a:pt x="36194" y="4338"/>
                  </a:lnTo>
                  <a:lnTo>
                    <a:pt x="35290" y="3976"/>
                  </a:lnTo>
                  <a:lnTo>
                    <a:pt x="34296" y="3660"/>
                  </a:lnTo>
                  <a:lnTo>
                    <a:pt x="33167" y="3344"/>
                  </a:lnTo>
                  <a:lnTo>
                    <a:pt x="32037" y="3118"/>
                  </a:lnTo>
                  <a:lnTo>
                    <a:pt x="30772" y="2937"/>
                  </a:lnTo>
                  <a:lnTo>
                    <a:pt x="29461" y="2802"/>
                  </a:lnTo>
                  <a:lnTo>
                    <a:pt x="28106" y="2802"/>
                  </a:lnTo>
                  <a:lnTo>
                    <a:pt x="26660" y="2847"/>
                  </a:lnTo>
                  <a:lnTo>
                    <a:pt x="26795" y="2350"/>
                  </a:lnTo>
                  <a:lnTo>
                    <a:pt x="25078" y="2621"/>
                  </a:lnTo>
                  <a:lnTo>
                    <a:pt x="24943" y="3118"/>
                  </a:lnTo>
                  <a:lnTo>
                    <a:pt x="23949" y="3299"/>
                  </a:lnTo>
                  <a:lnTo>
                    <a:pt x="23633" y="3253"/>
                  </a:lnTo>
                  <a:lnTo>
                    <a:pt x="22910" y="2802"/>
                  </a:lnTo>
                  <a:lnTo>
                    <a:pt x="22141" y="2350"/>
                  </a:lnTo>
                  <a:lnTo>
                    <a:pt x="21418" y="1988"/>
                  </a:lnTo>
                  <a:lnTo>
                    <a:pt x="20695" y="1627"/>
                  </a:lnTo>
                  <a:lnTo>
                    <a:pt x="19927" y="1310"/>
                  </a:lnTo>
                  <a:lnTo>
                    <a:pt x="19204" y="1085"/>
                  </a:lnTo>
                  <a:lnTo>
                    <a:pt x="18481" y="813"/>
                  </a:lnTo>
                  <a:lnTo>
                    <a:pt x="17758" y="633"/>
                  </a:lnTo>
                  <a:lnTo>
                    <a:pt x="17035" y="452"/>
                  </a:lnTo>
                  <a:lnTo>
                    <a:pt x="16313" y="316"/>
                  </a:lnTo>
                  <a:lnTo>
                    <a:pt x="14912" y="136"/>
                  </a:lnTo>
                  <a:lnTo>
                    <a:pt x="13601" y="0"/>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413" name="Google Shape;3649;p72">
              <a:extLst>
                <a:ext uri="{FF2B5EF4-FFF2-40B4-BE49-F238E27FC236}">
                  <a16:creationId xmlns:a16="http://schemas.microsoft.com/office/drawing/2014/main" id="{57850A77-EA2B-3094-9002-7820A2D1ED12}"/>
                </a:ext>
              </a:extLst>
            </p:cNvPr>
            <p:cNvGrpSpPr/>
            <p:nvPr/>
          </p:nvGrpSpPr>
          <p:grpSpPr>
            <a:xfrm>
              <a:off x="5504950" y="2731300"/>
              <a:ext cx="1049450" cy="685700"/>
              <a:chOff x="5445675" y="870500"/>
              <a:chExt cx="1049450" cy="685700"/>
            </a:xfrm>
          </p:grpSpPr>
          <p:sp>
            <p:nvSpPr>
              <p:cNvPr id="1414" name="Google Shape;3650;p72">
                <a:extLst>
                  <a:ext uri="{FF2B5EF4-FFF2-40B4-BE49-F238E27FC236}">
                    <a16:creationId xmlns:a16="http://schemas.microsoft.com/office/drawing/2014/main" id="{E8EB8E54-FAAD-4FC4-A704-57BAE3023B93}"/>
                  </a:ext>
                </a:extLst>
              </p:cNvPr>
              <p:cNvSpPr/>
              <p:nvPr/>
            </p:nvSpPr>
            <p:spPr>
              <a:xfrm>
                <a:off x="5445675" y="898725"/>
                <a:ext cx="1049450" cy="657475"/>
              </a:xfrm>
              <a:custGeom>
                <a:avLst/>
                <a:gdLst/>
                <a:ahLst/>
                <a:cxnLst/>
                <a:rect l="l" t="t" r="r" b="b"/>
                <a:pathLst>
                  <a:path w="41978" h="26299" extrusionOk="0">
                    <a:moveTo>
                      <a:pt x="7502" y="1"/>
                    </a:moveTo>
                    <a:lnTo>
                      <a:pt x="6011" y="136"/>
                    </a:lnTo>
                    <a:lnTo>
                      <a:pt x="1" y="19837"/>
                    </a:lnTo>
                    <a:lnTo>
                      <a:pt x="17397" y="22232"/>
                    </a:lnTo>
                    <a:lnTo>
                      <a:pt x="17397" y="22322"/>
                    </a:lnTo>
                    <a:lnTo>
                      <a:pt x="17488" y="22412"/>
                    </a:lnTo>
                    <a:lnTo>
                      <a:pt x="17623" y="22593"/>
                    </a:lnTo>
                    <a:lnTo>
                      <a:pt x="17894" y="22729"/>
                    </a:lnTo>
                    <a:lnTo>
                      <a:pt x="18256" y="22954"/>
                    </a:lnTo>
                    <a:lnTo>
                      <a:pt x="18798" y="23180"/>
                    </a:lnTo>
                    <a:lnTo>
                      <a:pt x="19521" y="23452"/>
                    </a:lnTo>
                    <a:lnTo>
                      <a:pt x="20425" y="23723"/>
                    </a:lnTo>
                    <a:lnTo>
                      <a:pt x="21599" y="24039"/>
                    </a:lnTo>
                    <a:lnTo>
                      <a:pt x="23090" y="24355"/>
                    </a:lnTo>
                    <a:lnTo>
                      <a:pt x="24807" y="24717"/>
                    </a:lnTo>
                    <a:lnTo>
                      <a:pt x="26886" y="25078"/>
                    </a:lnTo>
                    <a:lnTo>
                      <a:pt x="29326" y="25485"/>
                    </a:lnTo>
                    <a:lnTo>
                      <a:pt x="32127" y="25891"/>
                    </a:lnTo>
                    <a:lnTo>
                      <a:pt x="35336" y="26298"/>
                    </a:lnTo>
                    <a:lnTo>
                      <a:pt x="41978" y="5694"/>
                    </a:lnTo>
                    <a:lnTo>
                      <a:pt x="23949" y="2169"/>
                    </a:lnTo>
                    <a:lnTo>
                      <a:pt x="7502" y="1"/>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5" name="Google Shape;3651;p72">
                <a:extLst>
                  <a:ext uri="{FF2B5EF4-FFF2-40B4-BE49-F238E27FC236}">
                    <a16:creationId xmlns:a16="http://schemas.microsoft.com/office/drawing/2014/main" id="{061237D6-A21A-943E-337B-692AE23A6FBA}"/>
                  </a:ext>
                </a:extLst>
              </p:cNvPr>
              <p:cNvSpPr/>
              <p:nvPr/>
            </p:nvSpPr>
            <p:spPr>
              <a:xfrm>
                <a:off x="5472800" y="870500"/>
                <a:ext cx="567100" cy="570475"/>
              </a:xfrm>
              <a:custGeom>
                <a:avLst/>
                <a:gdLst/>
                <a:ahLst/>
                <a:cxnLst/>
                <a:rect l="l" t="t" r="r" b="b"/>
                <a:pathLst>
                  <a:path w="22684" h="22819" extrusionOk="0">
                    <a:moveTo>
                      <a:pt x="10122" y="0"/>
                    </a:moveTo>
                    <a:lnTo>
                      <a:pt x="9037" y="90"/>
                    </a:lnTo>
                    <a:lnTo>
                      <a:pt x="8088" y="226"/>
                    </a:lnTo>
                    <a:lnTo>
                      <a:pt x="7275" y="316"/>
                    </a:lnTo>
                    <a:lnTo>
                      <a:pt x="6146" y="542"/>
                    </a:lnTo>
                    <a:lnTo>
                      <a:pt x="5739" y="678"/>
                    </a:lnTo>
                    <a:lnTo>
                      <a:pt x="0" y="20243"/>
                    </a:lnTo>
                    <a:lnTo>
                      <a:pt x="1763" y="20107"/>
                    </a:lnTo>
                    <a:lnTo>
                      <a:pt x="3480" y="20107"/>
                    </a:lnTo>
                    <a:lnTo>
                      <a:pt x="5106" y="20152"/>
                    </a:lnTo>
                    <a:lnTo>
                      <a:pt x="6643" y="20288"/>
                    </a:lnTo>
                    <a:lnTo>
                      <a:pt x="8134" y="20469"/>
                    </a:lnTo>
                    <a:lnTo>
                      <a:pt x="9489" y="20695"/>
                    </a:lnTo>
                    <a:lnTo>
                      <a:pt x="10754" y="20921"/>
                    </a:lnTo>
                    <a:lnTo>
                      <a:pt x="11929" y="21192"/>
                    </a:lnTo>
                    <a:lnTo>
                      <a:pt x="12968" y="21508"/>
                    </a:lnTo>
                    <a:lnTo>
                      <a:pt x="13917" y="21779"/>
                    </a:lnTo>
                    <a:lnTo>
                      <a:pt x="15408" y="22321"/>
                    </a:lnTo>
                    <a:lnTo>
                      <a:pt x="16357" y="22683"/>
                    </a:lnTo>
                    <a:lnTo>
                      <a:pt x="16674" y="22818"/>
                    </a:lnTo>
                    <a:lnTo>
                      <a:pt x="22683" y="3389"/>
                    </a:lnTo>
                    <a:lnTo>
                      <a:pt x="21960" y="2892"/>
                    </a:lnTo>
                    <a:lnTo>
                      <a:pt x="21237" y="2440"/>
                    </a:lnTo>
                    <a:lnTo>
                      <a:pt x="20514" y="2033"/>
                    </a:lnTo>
                    <a:lnTo>
                      <a:pt x="19746" y="1717"/>
                    </a:lnTo>
                    <a:lnTo>
                      <a:pt x="19023" y="1401"/>
                    </a:lnTo>
                    <a:lnTo>
                      <a:pt x="18255" y="1130"/>
                    </a:lnTo>
                    <a:lnTo>
                      <a:pt x="17532" y="859"/>
                    </a:lnTo>
                    <a:lnTo>
                      <a:pt x="16764" y="678"/>
                    </a:lnTo>
                    <a:lnTo>
                      <a:pt x="16041" y="497"/>
                    </a:lnTo>
                    <a:lnTo>
                      <a:pt x="15318" y="361"/>
                    </a:lnTo>
                    <a:lnTo>
                      <a:pt x="13917" y="136"/>
                    </a:lnTo>
                    <a:lnTo>
                      <a:pt x="12562" y="45"/>
                    </a:lnTo>
                    <a:lnTo>
                      <a:pt x="1129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6" name="Google Shape;3652;p72">
                <a:extLst>
                  <a:ext uri="{FF2B5EF4-FFF2-40B4-BE49-F238E27FC236}">
                    <a16:creationId xmlns:a16="http://schemas.microsoft.com/office/drawing/2014/main" id="{819BE29B-4D41-B8B7-08C6-0B413C65DBA1}"/>
                  </a:ext>
                </a:extLst>
              </p:cNvPr>
              <p:cNvSpPr/>
              <p:nvPr/>
            </p:nvSpPr>
            <p:spPr>
              <a:xfrm>
                <a:off x="5889625" y="952950"/>
                <a:ext cx="575000" cy="582900"/>
              </a:xfrm>
              <a:custGeom>
                <a:avLst/>
                <a:gdLst/>
                <a:ahLst/>
                <a:cxnLst/>
                <a:rect l="l" t="t" r="r" b="b"/>
                <a:pathLst>
                  <a:path w="23000" h="23316" extrusionOk="0">
                    <a:moveTo>
                      <a:pt x="6191" y="0"/>
                    </a:moveTo>
                    <a:lnTo>
                      <a:pt x="1" y="19520"/>
                    </a:lnTo>
                    <a:lnTo>
                      <a:pt x="1" y="19565"/>
                    </a:lnTo>
                    <a:lnTo>
                      <a:pt x="46" y="19746"/>
                    </a:lnTo>
                    <a:lnTo>
                      <a:pt x="272" y="19927"/>
                    </a:lnTo>
                    <a:lnTo>
                      <a:pt x="498" y="20063"/>
                    </a:lnTo>
                    <a:lnTo>
                      <a:pt x="769" y="20243"/>
                    </a:lnTo>
                    <a:lnTo>
                      <a:pt x="1130" y="20424"/>
                    </a:lnTo>
                    <a:lnTo>
                      <a:pt x="1627" y="20605"/>
                    </a:lnTo>
                    <a:lnTo>
                      <a:pt x="2169" y="20785"/>
                    </a:lnTo>
                    <a:lnTo>
                      <a:pt x="2892" y="20966"/>
                    </a:lnTo>
                    <a:lnTo>
                      <a:pt x="3751" y="21192"/>
                    </a:lnTo>
                    <a:lnTo>
                      <a:pt x="4745" y="21418"/>
                    </a:lnTo>
                    <a:lnTo>
                      <a:pt x="5875" y="21644"/>
                    </a:lnTo>
                    <a:lnTo>
                      <a:pt x="7230" y="21870"/>
                    </a:lnTo>
                    <a:lnTo>
                      <a:pt x="14821" y="23045"/>
                    </a:lnTo>
                    <a:lnTo>
                      <a:pt x="16719" y="23316"/>
                    </a:lnTo>
                    <a:lnTo>
                      <a:pt x="23000" y="4022"/>
                    </a:lnTo>
                    <a:lnTo>
                      <a:pt x="6191" y="0"/>
                    </a:lnTo>
                    <a:close/>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7" name="Google Shape;3653;p72">
                <a:extLst>
                  <a:ext uri="{FF2B5EF4-FFF2-40B4-BE49-F238E27FC236}">
                    <a16:creationId xmlns:a16="http://schemas.microsoft.com/office/drawing/2014/main" id="{9F7CA948-1124-2E17-3D71-0694D9B9ED86}"/>
                  </a:ext>
                </a:extLst>
              </p:cNvPr>
              <p:cNvSpPr/>
              <p:nvPr/>
            </p:nvSpPr>
            <p:spPr>
              <a:xfrm>
                <a:off x="5889625" y="940525"/>
                <a:ext cx="553550" cy="570475"/>
              </a:xfrm>
              <a:custGeom>
                <a:avLst/>
                <a:gdLst/>
                <a:ahLst/>
                <a:cxnLst/>
                <a:rect l="l" t="t" r="r" b="b"/>
                <a:pathLst>
                  <a:path w="22142" h="22819" extrusionOk="0">
                    <a:moveTo>
                      <a:pt x="9535" y="0"/>
                    </a:moveTo>
                    <a:lnTo>
                      <a:pt x="8721" y="91"/>
                    </a:lnTo>
                    <a:lnTo>
                      <a:pt x="7908" y="181"/>
                    </a:lnTo>
                    <a:lnTo>
                      <a:pt x="7049" y="317"/>
                    </a:lnTo>
                    <a:lnTo>
                      <a:pt x="6191" y="497"/>
                    </a:lnTo>
                    <a:lnTo>
                      <a:pt x="1" y="20017"/>
                    </a:lnTo>
                    <a:lnTo>
                      <a:pt x="317" y="20017"/>
                    </a:lnTo>
                    <a:lnTo>
                      <a:pt x="1311" y="19972"/>
                    </a:lnTo>
                    <a:lnTo>
                      <a:pt x="2847" y="19972"/>
                    </a:lnTo>
                    <a:lnTo>
                      <a:pt x="3796" y="20017"/>
                    </a:lnTo>
                    <a:lnTo>
                      <a:pt x="4835" y="20108"/>
                    </a:lnTo>
                    <a:lnTo>
                      <a:pt x="5965" y="20198"/>
                    </a:lnTo>
                    <a:lnTo>
                      <a:pt x="7185" y="20379"/>
                    </a:lnTo>
                    <a:lnTo>
                      <a:pt x="8495" y="20605"/>
                    </a:lnTo>
                    <a:lnTo>
                      <a:pt x="9851" y="20876"/>
                    </a:lnTo>
                    <a:lnTo>
                      <a:pt x="11252" y="21237"/>
                    </a:lnTo>
                    <a:lnTo>
                      <a:pt x="12698" y="21689"/>
                    </a:lnTo>
                    <a:lnTo>
                      <a:pt x="14189" y="22231"/>
                    </a:lnTo>
                    <a:lnTo>
                      <a:pt x="15680" y="22819"/>
                    </a:lnTo>
                    <a:lnTo>
                      <a:pt x="22141" y="3525"/>
                    </a:lnTo>
                    <a:lnTo>
                      <a:pt x="21870" y="3299"/>
                    </a:lnTo>
                    <a:lnTo>
                      <a:pt x="20966" y="2757"/>
                    </a:lnTo>
                    <a:lnTo>
                      <a:pt x="20334" y="2395"/>
                    </a:lnTo>
                    <a:lnTo>
                      <a:pt x="19521" y="1989"/>
                    </a:lnTo>
                    <a:lnTo>
                      <a:pt x="18662" y="1582"/>
                    </a:lnTo>
                    <a:lnTo>
                      <a:pt x="17623" y="1220"/>
                    </a:lnTo>
                    <a:lnTo>
                      <a:pt x="16493" y="859"/>
                    </a:lnTo>
                    <a:lnTo>
                      <a:pt x="15318" y="497"/>
                    </a:lnTo>
                    <a:lnTo>
                      <a:pt x="13963" y="272"/>
                    </a:lnTo>
                    <a:lnTo>
                      <a:pt x="12562" y="91"/>
                    </a:lnTo>
                    <a:lnTo>
                      <a:pt x="1183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8" name="Google Shape;3654;p72">
                <a:extLst>
                  <a:ext uri="{FF2B5EF4-FFF2-40B4-BE49-F238E27FC236}">
                    <a16:creationId xmlns:a16="http://schemas.microsoft.com/office/drawing/2014/main" id="{D0902D00-55F1-0E5B-DACC-B1092632BB3C}"/>
                  </a:ext>
                </a:extLst>
              </p:cNvPr>
              <p:cNvSpPr/>
              <p:nvPr/>
            </p:nvSpPr>
            <p:spPr>
              <a:xfrm>
                <a:off x="6292900" y="1028625"/>
                <a:ext cx="171725" cy="507225"/>
              </a:xfrm>
              <a:custGeom>
                <a:avLst/>
                <a:gdLst/>
                <a:ahLst/>
                <a:cxnLst/>
                <a:rect l="l" t="t" r="r" b="b"/>
                <a:pathLst>
                  <a:path w="6869" h="20289" extrusionOk="0">
                    <a:moveTo>
                      <a:pt x="6010" y="1"/>
                    </a:moveTo>
                    <a:lnTo>
                      <a:pt x="1" y="18030"/>
                    </a:lnTo>
                    <a:lnTo>
                      <a:pt x="588" y="20289"/>
                    </a:lnTo>
                    <a:lnTo>
                      <a:pt x="6869" y="995"/>
                    </a:lnTo>
                    <a:lnTo>
                      <a:pt x="6010" y="1"/>
                    </a:lnTo>
                    <a:close/>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9" name="Google Shape;3655;p72">
                <a:extLst>
                  <a:ext uri="{FF2B5EF4-FFF2-40B4-BE49-F238E27FC236}">
                    <a16:creationId xmlns:a16="http://schemas.microsoft.com/office/drawing/2014/main" id="{04917647-42E0-0AE7-DE58-170AF11DB4C9}"/>
                  </a:ext>
                </a:extLst>
              </p:cNvPr>
              <p:cNvSpPr/>
              <p:nvPr/>
            </p:nvSpPr>
            <p:spPr>
              <a:xfrm>
                <a:off x="6071500" y="1006050"/>
                <a:ext cx="316325" cy="67800"/>
              </a:xfrm>
              <a:custGeom>
                <a:avLst/>
                <a:gdLst/>
                <a:ahLst/>
                <a:cxnLst/>
                <a:rect l="l" t="t" r="r" b="b"/>
                <a:pathLst>
                  <a:path w="12653" h="2712" extrusionOk="0">
                    <a:moveTo>
                      <a:pt x="407" y="0"/>
                    </a:moveTo>
                    <a:lnTo>
                      <a:pt x="136" y="45"/>
                    </a:lnTo>
                    <a:lnTo>
                      <a:pt x="46" y="91"/>
                    </a:lnTo>
                    <a:lnTo>
                      <a:pt x="0" y="181"/>
                    </a:lnTo>
                    <a:lnTo>
                      <a:pt x="46" y="271"/>
                    </a:lnTo>
                    <a:lnTo>
                      <a:pt x="181" y="316"/>
                    </a:lnTo>
                    <a:lnTo>
                      <a:pt x="2214" y="316"/>
                    </a:lnTo>
                    <a:lnTo>
                      <a:pt x="3660" y="452"/>
                    </a:lnTo>
                    <a:lnTo>
                      <a:pt x="4519" y="588"/>
                    </a:lnTo>
                    <a:lnTo>
                      <a:pt x="5468" y="723"/>
                    </a:lnTo>
                    <a:lnTo>
                      <a:pt x="6462" y="904"/>
                    </a:lnTo>
                    <a:lnTo>
                      <a:pt x="7546" y="1130"/>
                    </a:lnTo>
                    <a:lnTo>
                      <a:pt x="8676" y="1446"/>
                    </a:lnTo>
                    <a:lnTo>
                      <a:pt x="9896" y="1808"/>
                    </a:lnTo>
                    <a:lnTo>
                      <a:pt x="11161" y="2214"/>
                    </a:lnTo>
                    <a:lnTo>
                      <a:pt x="12426" y="2711"/>
                    </a:lnTo>
                    <a:lnTo>
                      <a:pt x="12517" y="2711"/>
                    </a:lnTo>
                    <a:lnTo>
                      <a:pt x="12562" y="2666"/>
                    </a:lnTo>
                    <a:lnTo>
                      <a:pt x="12652" y="2621"/>
                    </a:lnTo>
                    <a:lnTo>
                      <a:pt x="12607" y="2531"/>
                    </a:lnTo>
                    <a:lnTo>
                      <a:pt x="12562" y="2440"/>
                    </a:lnTo>
                    <a:lnTo>
                      <a:pt x="11251" y="1943"/>
                    </a:lnTo>
                    <a:lnTo>
                      <a:pt x="9986" y="1536"/>
                    </a:lnTo>
                    <a:lnTo>
                      <a:pt x="8766" y="1175"/>
                    </a:lnTo>
                    <a:lnTo>
                      <a:pt x="7591" y="859"/>
                    </a:lnTo>
                    <a:lnTo>
                      <a:pt x="6507" y="633"/>
                    </a:lnTo>
                    <a:lnTo>
                      <a:pt x="5513" y="452"/>
                    </a:lnTo>
                    <a:lnTo>
                      <a:pt x="4564" y="271"/>
                    </a:lnTo>
                    <a:lnTo>
                      <a:pt x="3706" y="181"/>
                    </a:lnTo>
                    <a:lnTo>
                      <a:pt x="2214" y="45"/>
                    </a:lnTo>
                    <a:lnTo>
                      <a:pt x="108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1" name="Google Shape;3656;p72">
                <a:extLst>
                  <a:ext uri="{FF2B5EF4-FFF2-40B4-BE49-F238E27FC236}">
                    <a16:creationId xmlns:a16="http://schemas.microsoft.com/office/drawing/2014/main" id="{1DCE5C1A-4BDF-02E3-9DC0-684AFDAE88FC}"/>
                  </a:ext>
                </a:extLst>
              </p:cNvPr>
              <p:cNvSpPr/>
              <p:nvPr/>
            </p:nvSpPr>
            <p:spPr>
              <a:xfrm>
                <a:off x="6053425" y="1062525"/>
                <a:ext cx="315200" cy="67800"/>
              </a:xfrm>
              <a:custGeom>
                <a:avLst/>
                <a:gdLst/>
                <a:ahLst/>
                <a:cxnLst/>
                <a:rect l="l" t="t" r="r" b="b"/>
                <a:pathLst>
                  <a:path w="12608" h="2712" extrusionOk="0">
                    <a:moveTo>
                      <a:pt x="1085" y="0"/>
                    </a:moveTo>
                    <a:lnTo>
                      <a:pt x="362" y="46"/>
                    </a:lnTo>
                    <a:lnTo>
                      <a:pt x="136" y="46"/>
                    </a:lnTo>
                    <a:lnTo>
                      <a:pt x="46" y="91"/>
                    </a:lnTo>
                    <a:lnTo>
                      <a:pt x="0" y="181"/>
                    </a:lnTo>
                    <a:lnTo>
                      <a:pt x="46" y="317"/>
                    </a:lnTo>
                    <a:lnTo>
                      <a:pt x="1085" y="317"/>
                    </a:lnTo>
                    <a:lnTo>
                      <a:pt x="2169" y="362"/>
                    </a:lnTo>
                    <a:lnTo>
                      <a:pt x="3660" y="452"/>
                    </a:lnTo>
                    <a:lnTo>
                      <a:pt x="4519" y="588"/>
                    </a:lnTo>
                    <a:lnTo>
                      <a:pt x="5468" y="723"/>
                    </a:lnTo>
                    <a:lnTo>
                      <a:pt x="6462" y="904"/>
                    </a:lnTo>
                    <a:lnTo>
                      <a:pt x="7546" y="1175"/>
                    </a:lnTo>
                    <a:lnTo>
                      <a:pt x="8676" y="1446"/>
                    </a:lnTo>
                    <a:lnTo>
                      <a:pt x="9851" y="1808"/>
                    </a:lnTo>
                    <a:lnTo>
                      <a:pt x="11116" y="2214"/>
                    </a:lnTo>
                    <a:lnTo>
                      <a:pt x="12426" y="2711"/>
                    </a:lnTo>
                    <a:lnTo>
                      <a:pt x="12562" y="2711"/>
                    </a:lnTo>
                    <a:lnTo>
                      <a:pt x="12607" y="2621"/>
                    </a:lnTo>
                    <a:lnTo>
                      <a:pt x="12607" y="2531"/>
                    </a:lnTo>
                    <a:lnTo>
                      <a:pt x="12517" y="2440"/>
                    </a:lnTo>
                    <a:lnTo>
                      <a:pt x="11206" y="1943"/>
                    </a:lnTo>
                    <a:lnTo>
                      <a:pt x="9941" y="1537"/>
                    </a:lnTo>
                    <a:lnTo>
                      <a:pt x="8721" y="1175"/>
                    </a:lnTo>
                    <a:lnTo>
                      <a:pt x="7592" y="859"/>
                    </a:lnTo>
                    <a:lnTo>
                      <a:pt x="6507" y="633"/>
                    </a:lnTo>
                    <a:lnTo>
                      <a:pt x="5468" y="452"/>
                    </a:lnTo>
                    <a:lnTo>
                      <a:pt x="4519" y="272"/>
                    </a:lnTo>
                    <a:lnTo>
                      <a:pt x="3660" y="181"/>
                    </a:lnTo>
                    <a:lnTo>
                      <a:pt x="2169" y="46"/>
                    </a:lnTo>
                    <a:lnTo>
                      <a:pt x="108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4" name="Google Shape;3657;p72">
                <a:extLst>
                  <a:ext uri="{FF2B5EF4-FFF2-40B4-BE49-F238E27FC236}">
                    <a16:creationId xmlns:a16="http://schemas.microsoft.com/office/drawing/2014/main" id="{ED5ECD85-B6A1-44CA-CF41-5C623D1D323C}"/>
                  </a:ext>
                </a:extLst>
              </p:cNvPr>
              <p:cNvSpPr/>
              <p:nvPr/>
            </p:nvSpPr>
            <p:spPr>
              <a:xfrm>
                <a:off x="6034225" y="1120125"/>
                <a:ext cx="316325" cy="66675"/>
              </a:xfrm>
              <a:custGeom>
                <a:avLst/>
                <a:gdLst/>
                <a:ahLst/>
                <a:cxnLst/>
                <a:rect l="l" t="t" r="r" b="b"/>
                <a:pathLst>
                  <a:path w="12653" h="2667" extrusionOk="0">
                    <a:moveTo>
                      <a:pt x="136" y="1"/>
                    </a:moveTo>
                    <a:lnTo>
                      <a:pt x="45" y="46"/>
                    </a:lnTo>
                    <a:lnTo>
                      <a:pt x="0" y="182"/>
                    </a:lnTo>
                    <a:lnTo>
                      <a:pt x="45" y="272"/>
                    </a:lnTo>
                    <a:lnTo>
                      <a:pt x="181" y="317"/>
                    </a:lnTo>
                    <a:lnTo>
                      <a:pt x="407" y="272"/>
                    </a:lnTo>
                    <a:lnTo>
                      <a:pt x="1130" y="272"/>
                    </a:lnTo>
                    <a:lnTo>
                      <a:pt x="2214" y="317"/>
                    </a:lnTo>
                    <a:lnTo>
                      <a:pt x="3660" y="453"/>
                    </a:lnTo>
                    <a:lnTo>
                      <a:pt x="4519" y="543"/>
                    </a:lnTo>
                    <a:lnTo>
                      <a:pt x="5468" y="679"/>
                    </a:lnTo>
                    <a:lnTo>
                      <a:pt x="6462" y="859"/>
                    </a:lnTo>
                    <a:lnTo>
                      <a:pt x="7546" y="1130"/>
                    </a:lnTo>
                    <a:lnTo>
                      <a:pt x="8676" y="1402"/>
                    </a:lnTo>
                    <a:lnTo>
                      <a:pt x="9896" y="1763"/>
                    </a:lnTo>
                    <a:lnTo>
                      <a:pt x="11161" y="2170"/>
                    </a:lnTo>
                    <a:lnTo>
                      <a:pt x="12426" y="2667"/>
                    </a:lnTo>
                    <a:lnTo>
                      <a:pt x="12562" y="2667"/>
                    </a:lnTo>
                    <a:lnTo>
                      <a:pt x="12652" y="2576"/>
                    </a:lnTo>
                    <a:lnTo>
                      <a:pt x="12652" y="2486"/>
                    </a:lnTo>
                    <a:lnTo>
                      <a:pt x="12562" y="2396"/>
                    </a:lnTo>
                    <a:lnTo>
                      <a:pt x="11251" y="1899"/>
                    </a:lnTo>
                    <a:lnTo>
                      <a:pt x="9986" y="1492"/>
                    </a:lnTo>
                    <a:lnTo>
                      <a:pt x="8766" y="1130"/>
                    </a:lnTo>
                    <a:lnTo>
                      <a:pt x="7591" y="859"/>
                    </a:lnTo>
                    <a:lnTo>
                      <a:pt x="6507" y="588"/>
                    </a:lnTo>
                    <a:lnTo>
                      <a:pt x="5513" y="407"/>
                    </a:lnTo>
                    <a:lnTo>
                      <a:pt x="4564" y="272"/>
                    </a:lnTo>
                    <a:lnTo>
                      <a:pt x="3705" y="136"/>
                    </a:lnTo>
                    <a:lnTo>
                      <a:pt x="2214"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5" name="Google Shape;3658;p72">
                <a:extLst>
                  <a:ext uri="{FF2B5EF4-FFF2-40B4-BE49-F238E27FC236}">
                    <a16:creationId xmlns:a16="http://schemas.microsoft.com/office/drawing/2014/main" id="{AD5C93D4-2B54-C3AF-CB37-49FA2A8C9DC7}"/>
                  </a:ext>
                </a:extLst>
              </p:cNvPr>
              <p:cNvSpPr/>
              <p:nvPr/>
            </p:nvSpPr>
            <p:spPr>
              <a:xfrm>
                <a:off x="6016150" y="1176625"/>
                <a:ext cx="315175" cy="67800"/>
              </a:xfrm>
              <a:custGeom>
                <a:avLst/>
                <a:gdLst/>
                <a:ahLst/>
                <a:cxnLst/>
                <a:rect l="l" t="t" r="r" b="b"/>
                <a:pathLst>
                  <a:path w="12607" h="2712" extrusionOk="0">
                    <a:moveTo>
                      <a:pt x="136" y="0"/>
                    </a:moveTo>
                    <a:lnTo>
                      <a:pt x="46" y="90"/>
                    </a:lnTo>
                    <a:lnTo>
                      <a:pt x="0" y="181"/>
                    </a:lnTo>
                    <a:lnTo>
                      <a:pt x="46" y="271"/>
                    </a:lnTo>
                    <a:lnTo>
                      <a:pt x="136" y="316"/>
                    </a:lnTo>
                    <a:lnTo>
                      <a:pt x="407" y="271"/>
                    </a:lnTo>
                    <a:lnTo>
                      <a:pt x="1085" y="271"/>
                    </a:lnTo>
                    <a:lnTo>
                      <a:pt x="2214" y="316"/>
                    </a:lnTo>
                    <a:lnTo>
                      <a:pt x="3660" y="452"/>
                    </a:lnTo>
                    <a:lnTo>
                      <a:pt x="4519" y="542"/>
                    </a:lnTo>
                    <a:lnTo>
                      <a:pt x="5468" y="678"/>
                    </a:lnTo>
                    <a:lnTo>
                      <a:pt x="6462" y="904"/>
                    </a:lnTo>
                    <a:lnTo>
                      <a:pt x="7546" y="1130"/>
                    </a:lnTo>
                    <a:lnTo>
                      <a:pt x="8676" y="1401"/>
                    </a:lnTo>
                    <a:lnTo>
                      <a:pt x="9851" y="1762"/>
                    </a:lnTo>
                    <a:lnTo>
                      <a:pt x="11116" y="2214"/>
                    </a:lnTo>
                    <a:lnTo>
                      <a:pt x="12426" y="2666"/>
                    </a:lnTo>
                    <a:lnTo>
                      <a:pt x="12471" y="2711"/>
                    </a:lnTo>
                    <a:lnTo>
                      <a:pt x="12562" y="2666"/>
                    </a:lnTo>
                    <a:lnTo>
                      <a:pt x="12607" y="2621"/>
                    </a:lnTo>
                    <a:lnTo>
                      <a:pt x="12607" y="2485"/>
                    </a:lnTo>
                    <a:lnTo>
                      <a:pt x="12517" y="2395"/>
                    </a:lnTo>
                    <a:lnTo>
                      <a:pt x="11206" y="1943"/>
                    </a:lnTo>
                    <a:lnTo>
                      <a:pt x="9941" y="1491"/>
                    </a:lnTo>
                    <a:lnTo>
                      <a:pt x="8721" y="1130"/>
                    </a:lnTo>
                    <a:lnTo>
                      <a:pt x="7591" y="859"/>
                    </a:lnTo>
                    <a:lnTo>
                      <a:pt x="6507" y="587"/>
                    </a:lnTo>
                    <a:lnTo>
                      <a:pt x="5468" y="407"/>
                    </a:lnTo>
                    <a:lnTo>
                      <a:pt x="4519" y="271"/>
                    </a:lnTo>
                    <a:lnTo>
                      <a:pt x="3660" y="136"/>
                    </a:lnTo>
                    <a:lnTo>
                      <a:pt x="2214" y="45"/>
                    </a:lnTo>
                    <a:lnTo>
                      <a:pt x="108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6" name="Google Shape;3659;p72">
                <a:extLst>
                  <a:ext uri="{FF2B5EF4-FFF2-40B4-BE49-F238E27FC236}">
                    <a16:creationId xmlns:a16="http://schemas.microsoft.com/office/drawing/2014/main" id="{30B3AC26-DA9E-77F8-4325-74BA9704BC18}"/>
                  </a:ext>
                </a:extLst>
              </p:cNvPr>
              <p:cNvSpPr/>
              <p:nvPr/>
            </p:nvSpPr>
            <p:spPr>
              <a:xfrm>
                <a:off x="5996950" y="1233100"/>
                <a:ext cx="316300" cy="67800"/>
              </a:xfrm>
              <a:custGeom>
                <a:avLst/>
                <a:gdLst/>
                <a:ahLst/>
                <a:cxnLst/>
                <a:rect l="l" t="t" r="r" b="b"/>
                <a:pathLst>
                  <a:path w="12652" h="2712" extrusionOk="0">
                    <a:moveTo>
                      <a:pt x="407" y="0"/>
                    </a:moveTo>
                    <a:lnTo>
                      <a:pt x="136" y="45"/>
                    </a:lnTo>
                    <a:lnTo>
                      <a:pt x="45" y="91"/>
                    </a:lnTo>
                    <a:lnTo>
                      <a:pt x="0" y="181"/>
                    </a:lnTo>
                    <a:lnTo>
                      <a:pt x="91" y="271"/>
                    </a:lnTo>
                    <a:lnTo>
                      <a:pt x="181" y="317"/>
                    </a:lnTo>
                    <a:lnTo>
                      <a:pt x="407" y="317"/>
                    </a:lnTo>
                    <a:lnTo>
                      <a:pt x="1130" y="271"/>
                    </a:lnTo>
                    <a:lnTo>
                      <a:pt x="2214" y="317"/>
                    </a:lnTo>
                    <a:lnTo>
                      <a:pt x="3660" y="452"/>
                    </a:lnTo>
                    <a:lnTo>
                      <a:pt x="4519" y="543"/>
                    </a:lnTo>
                    <a:lnTo>
                      <a:pt x="5468" y="723"/>
                    </a:lnTo>
                    <a:lnTo>
                      <a:pt x="6462" y="904"/>
                    </a:lnTo>
                    <a:lnTo>
                      <a:pt x="7546" y="1130"/>
                    </a:lnTo>
                    <a:lnTo>
                      <a:pt x="8676" y="1446"/>
                    </a:lnTo>
                    <a:lnTo>
                      <a:pt x="9896" y="1808"/>
                    </a:lnTo>
                    <a:lnTo>
                      <a:pt x="11161" y="2214"/>
                    </a:lnTo>
                    <a:lnTo>
                      <a:pt x="12426" y="2711"/>
                    </a:lnTo>
                    <a:lnTo>
                      <a:pt x="12516" y="2711"/>
                    </a:lnTo>
                    <a:lnTo>
                      <a:pt x="12562" y="2666"/>
                    </a:lnTo>
                    <a:lnTo>
                      <a:pt x="12652" y="2621"/>
                    </a:lnTo>
                    <a:lnTo>
                      <a:pt x="12652" y="2485"/>
                    </a:lnTo>
                    <a:lnTo>
                      <a:pt x="12562" y="2440"/>
                    </a:lnTo>
                    <a:lnTo>
                      <a:pt x="11251" y="1943"/>
                    </a:lnTo>
                    <a:lnTo>
                      <a:pt x="9986" y="1491"/>
                    </a:lnTo>
                    <a:lnTo>
                      <a:pt x="8766" y="1175"/>
                    </a:lnTo>
                    <a:lnTo>
                      <a:pt x="7636" y="859"/>
                    </a:lnTo>
                    <a:lnTo>
                      <a:pt x="6507" y="633"/>
                    </a:lnTo>
                    <a:lnTo>
                      <a:pt x="5513" y="407"/>
                    </a:lnTo>
                    <a:lnTo>
                      <a:pt x="4564" y="271"/>
                    </a:lnTo>
                    <a:lnTo>
                      <a:pt x="3705" y="181"/>
                    </a:lnTo>
                    <a:lnTo>
                      <a:pt x="2214" y="45"/>
                    </a:lnTo>
                    <a:lnTo>
                      <a:pt x="108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7" name="Google Shape;3660;p72">
                <a:extLst>
                  <a:ext uri="{FF2B5EF4-FFF2-40B4-BE49-F238E27FC236}">
                    <a16:creationId xmlns:a16="http://schemas.microsoft.com/office/drawing/2014/main" id="{B6FC74E4-C44C-103C-6752-0F502D7658B3}"/>
                  </a:ext>
                </a:extLst>
              </p:cNvPr>
              <p:cNvSpPr/>
              <p:nvPr/>
            </p:nvSpPr>
            <p:spPr>
              <a:xfrm>
                <a:off x="5978875" y="1289575"/>
                <a:ext cx="315175" cy="67800"/>
              </a:xfrm>
              <a:custGeom>
                <a:avLst/>
                <a:gdLst/>
                <a:ahLst/>
                <a:cxnLst/>
                <a:rect l="l" t="t" r="r" b="b"/>
                <a:pathLst>
                  <a:path w="12607" h="2712" extrusionOk="0">
                    <a:moveTo>
                      <a:pt x="1085" y="1"/>
                    </a:moveTo>
                    <a:lnTo>
                      <a:pt x="362" y="46"/>
                    </a:lnTo>
                    <a:lnTo>
                      <a:pt x="136" y="46"/>
                    </a:lnTo>
                    <a:lnTo>
                      <a:pt x="45" y="91"/>
                    </a:lnTo>
                    <a:lnTo>
                      <a:pt x="0" y="181"/>
                    </a:lnTo>
                    <a:lnTo>
                      <a:pt x="45" y="272"/>
                    </a:lnTo>
                    <a:lnTo>
                      <a:pt x="136" y="317"/>
                    </a:lnTo>
                    <a:lnTo>
                      <a:pt x="2214" y="317"/>
                    </a:lnTo>
                    <a:lnTo>
                      <a:pt x="3660" y="452"/>
                    </a:lnTo>
                    <a:lnTo>
                      <a:pt x="4519" y="588"/>
                    </a:lnTo>
                    <a:lnTo>
                      <a:pt x="5468" y="724"/>
                    </a:lnTo>
                    <a:lnTo>
                      <a:pt x="6462" y="904"/>
                    </a:lnTo>
                    <a:lnTo>
                      <a:pt x="7546" y="1130"/>
                    </a:lnTo>
                    <a:lnTo>
                      <a:pt x="8676" y="1446"/>
                    </a:lnTo>
                    <a:lnTo>
                      <a:pt x="9851" y="1808"/>
                    </a:lnTo>
                    <a:lnTo>
                      <a:pt x="11116" y="2215"/>
                    </a:lnTo>
                    <a:lnTo>
                      <a:pt x="12426" y="2712"/>
                    </a:lnTo>
                    <a:lnTo>
                      <a:pt x="12471" y="2712"/>
                    </a:lnTo>
                    <a:lnTo>
                      <a:pt x="12562" y="2666"/>
                    </a:lnTo>
                    <a:lnTo>
                      <a:pt x="12607" y="2621"/>
                    </a:lnTo>
                    <a:lnTo>
                      <a:pt x="12607" y="2531"/>
                    </a:lnTo>
                    <a:lnTo>
                      <a:pt x="12516" y="2441"/>
                    </a:lnTo>
                    <a:lnTo>
                      <a:pt x="11206" y="1943"/>
                    </a:lnTo>
                    <a:lnTo>
                      <a:pt x="9941" y="1537"/>
                    </a:lnTo>
                    <a:lnTo>
                      <a:pt x="8766" y="1175"/>
                    </a:lnTo>
                    <a:lnTo>
                      <a:pt x="7591" y="859"/>
                    </a:lnTo>
                    <a:lnTo>
                      <a:pt x="6507" y="633"/>
                    </a:lnTo>
                    <a:lnTo>
                      <a:pt x="5468" y="452"/>
                    </a:lnTo>
                    <a:lnTo>
                      <a:pt x="4564" y="272"/>
                    </a:lnTo>
                    <a:lnTo>
                      <a:pt x="3660" y="181"/>
                    </a:lnTo>
                    <a:lnTo>
                      <a:pt x="2214" y="46"/>
                    </a:lnTo>
                    <a:lnTo>
                      <a:pt x="108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8" name="Google Shape;3661;p72">
                <a:extLst>
                  <a:ext uri="{FF2B5EF4-FFF2-40B4-BE49-F238E27FC236}">
                    <a16:creationId xmlns:a16="http://schemas.microsoft.com/office/drawing/2014/main" id="{F262DC3D-89D5-579D-8889-0316D9CE1DCE}"/>
                  </a:ext>
                </a:extLst>
              </p:cNvPr>
              <p:cNvSpPr/>
              <p:nvPr/>
            </p:nvSpPr>
            <p:spPr>
              <a:xfrm>
                <a:off x="5959675" y="1346050"/>
                <a:ext cx="316300" cy="67800"/>
              </a:xfrm>
              <a:custGeom>
                <a:avLst/>
                <a:gdLst/>
                <a:ahLst/>
                <a:cxnLst/>
                <a:rect l="l" t="t" r="r" b="b"/>
                <a:pathLst>
                  <a:path w="12652" h="2712" extrusionOk="0">
                    <a:moveTo>
                      <a:pt x="1085" y="1"/>
                    </a:moveTo>
                    <a:lnTo>
                      <a:pt x="407" y="46"/>
                    </a:lnTo>
                    <a:lnTo>
                      <a:pt x="136" y="46"/>
                    </a:lnTo>
                    <a:lnTo>
                      <a:pt x="45" y="91"/>
                    </a:lnTo>
                    <a:lnTo>
                      <a:pt x="0" y="182"/>
                    </a:lnTo>
                    <a:lnTo>
                      <a:pt x="90" y="317"/>
                    </a:lnTo>
                    <a:lnTo>
                      <a:pt x="1130" y="317"/>
                    </a:lnTo>
                    <a:lnTo>
                      <a:pt x="2214" y="362"/>
                    </a:lnTo>
                    <a:lnTo>
                      <a:pt x="3705" y="453"/>
                    </a:lnTo>
                    <a:lnTo>
                      <a:pt x="4519" y="588"/>
                    </a:lnTo>
                    <a:lnTo>
                      <a:pt x="5467" y="724"/>
                    </a:lnTo>
                    <a:lnTo>
                      <a:pt x="6462" y="904"/>
                    </a:lnTo>
                    <a:lnTo>
                      <a:pt x="7546" y="1176"/>
                    </a:lnTo>
                    <a:lnTo>
                      <a:pt x="8721" y="1447"/>
                    </a:lnTo>
                    <a:lnTo>
                      <a:pt x="9896" y="1808"/>
                    </a:lnTo>
                    <a:lnTo>
                      <a:pt x="11161" y="2215"/>
                    </a:lnTo>
                    <a:lnTo>
                      <a:pt x="12426" y="2712"/>
                    </a:lnTo>
                    <a:lnTo>
                      <a:pt x="12562" y="2712"/>
                    </a:lnTo>
                    <a:lnTo>
                      <a:pt x="12652" y="2622"/>
                    </a:lnTo>
                    <a:lnTo>
                      <a:pt x="12652" y="2531"/>
                    </a:lnTo>
                    <a:lnTo>
                      <a:pt x="12562" y="2441"/>
                    </a:lnTo>
                    <a:lnTo>
                      <a:pt x="11251" y="1944"/>
                    </a:lnTo>
                    <a:lnTo>
                      <a:pt x="9986" y="1537"/>
                    </a:lnTo>
                    <a:lnTo>
                      <a:pt x="8766" y="1176"/>
                    </a:lnTo>
                    <a:lnTo>
                      <a:pt x="7636" y="859"/>
                    </a:lnTo>
                    <a:lnTo>
                      <a:pt x="6507" y="633"/>
                    </a:lnTo>
                    <a:lnTo>
                      <a:pt x="5513" y="453"/>
                    </a:lnTo>
                    <a:lnTo>
                      <a:pt x="4564" y="272"/>
                    </a:lnTo>
                    <a:lnTo>
                      <a:pt x="3705" y="182"/>
                    </a:lnTo>
                    <a:lnTo>
                      <a:pt x="2214" y="46"/>
                    </a:lnTo>
                    <a:lnTo>
                      <a:pt x="108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9" name="Google Shape;3662;p72">
                <a:extLst>
                  <a:ext uri="{FF2B5EF4-FFF2-40B4-BE49-F238E27FC236}">
                    <a16:creationId xmlns:a16="http://schemas.microsoft.com/office/drawing/2014/main" id="{A9EE319E-75C7-EB2E-D3D6-1CA4864CC0BE}"/>
                  </a:ext>
                </a:extLst>
              </p:cNvPr>
              <p:cNvSpPr/>
              <p:nvPr/>
            </p:nvSpPr>
            <p:spPr>
              <a:xfrm>
                <a:off x="5660325" y="932625"/>
                <a:ext cx="315175" cy="67800"/>
              </a:xfrm>
              <a:custGeom>
                <a:avLst/>
                <a:gdLst/>
                <a:ahLst/>
                <a:cxnLst/>
                <a:rect l="l" t="t" r="r" b="b"/>
                <a:pathLst>
                  <a:path w="12607" h="2712" extrusionOk="0">
                    <a:moveTo>
                      <a:pt x="362" y="0"/>
                    </a:moveTo>
                    <a:lnTo>
                      <a:pt x="90" y="45"/>
                    </a:lnTo>
                    <a:lnTo>
                      <a:pt x="0" y="91"/>
                    </a:lnTo>
                    <a:lnTo>
                      <a:pt x="0" y="181"/>
                    </a:lnTo>
                    <a:lnTo>
                      <a:pt x="45" y="271"/>
                    </a:lnTo>
                    <a:lnTo>
                      <a:pt x="136" y="316"/>
                    </a:lnTo>
                    <a:lnTo>
                      <a:pt x="407" y="316"/>
                    </a:lnTo>
                    <a:lnTo>
                      <a:pt x="1084" y="271"/>
                    </a:lnTo>
                    <a:lnTo>
                      <a:pt x="2169" y="316"/>
                    </a:lnTo>
                    <a:lnTo>
                      <a:pt x="3660" y="452"/>
                    </a:lnTo>
                    <a:lnTo>
                      <a:pt x="4519" y="542"/>
                    </a:lnTo>
                    <a:lnTo>
                      <a:pt x="5422" y="723"/>
                    </a:lnTo>
                    <a:lnTo>
                      <a:pt x="6462" y="904"/>
                    </a:lnTo>
                    <a:lnTo>
                      <a:pt x="7501" y="1130"/>
                    </a:lnTo>
                    <a:lnTo>
                      <a:pt x="8676" y="1446"/>
                    </a:lnTo>
                    <a:lnTo>
                      <a:pt x="9850" y="1808"/>
                    </a:lnTo>
                    <a:lnTo>
                      <a:pt x="11116" y="2214"/>
                    </a:lnTo>
                    <a:lnTo>
                      <a:pt x="12426" y="2711"/>
                    </a:lnTo>
                    <a:lnTo>
                      <a:pt x="12471" y="2711"/>
                    </a:lnTo>
                    <a:lnTo>
                      <a:pt x="12561" y="2666"/>
                    </a:lnTo>
                    <a:lnTo>
                      <a:pt x="12607" y="2621"/>
                    </a:lnTo>
                    <a:lnTo>
                      <a:pt x="12607" y="2485"/>
                    </a:lnTo>
                    <a:lnTo>
                      <a:pt x="12516" y="2440"/>
                    </a:lnTo>
                    <a:lnTo>
                      <a:pt x="11206" y="1943"/>
                    </a:lnTo>
                    <a:lnTo>
                      <a:pt x="9941" y="1491"/>
                    </a:lnTo>
                    <a:lnTo>
                      <a:pt x="8721" y="1175"/>
                    </a:lnTo>
                    <a:lnTo>
                      <a:pt x="7591" y="859"/>
                    </a:lnTo>
                    <a:lnTo>
                      <a:pt x="6507" y="633"/>
                    </a:lnTo>
                    <a:lnTo>
                      <a:pt x="5467" y="407"/>
                    </a:lnTo>
                    <a:lnTo>
                      <a:pt x="4519" y="271"/>
                    </a:lnTo>
                    <a:lnTo>
                      <a:pt x="3660" y="181"/>
                    </a:lnTo>
                    <a:lnTo>
                      <a:pt x="2169" y="45"/>
                    </a:lnTo>
                    <a:lnTo>
                      <a:pt x="1084"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0" name="Google Shape;3663;p72">
                <a:extLst>
                  <a:ext uri="{FF2B5EF4-FFF2-40B4-BE49-F238E27FC236}">
                    <a16:creationId xmlns:a16="http://schemas.microsoft.com/office/drawing/2014/main" id="{B423539C-1FE4-FAB0-D939-955CD7D9DD4A}"/>
                  </a:ext>
                </a:extLst>
              </p:cNvPr>
              <p:cNvSpPr/>
              <p:nvPr/>
            </p:nvSpPr>
            <p:spPr>
              <a:xfrm>
                <a:off x="5641100" y="989100"/>
                <a:ext cx="315200" cy="67800"/>
              </a:xfrm>
              <a:custGeom>
                <a:avLst/>
                <a:gdLst/>
                <a:ahLst/>
                <a:cxnLst/>
                <a:rect l="l" t="t" r="r" b="b"/>
                <a:pathLst>
                  <a:path w="12608" h="2712" extrusionOk="0">
                    <a:moveTo>
                      <a:pt x="1085" y="0"/>
                    </a:moveTo>
                    <a:lnTo>
                      <a:pt x="408" y="46"/>
                    </a:lnTo>
                    <a:lnTo>
                      <a:pt x="136" y="46"/>
                    </a:lnTo>
                    <a:lnTo>
                      <a:pt x="46" y="91"/>
                    </a:lnTo>
                    <a:lnTo>
                      <a:pt x="1" y="181"/>
                    </a:lnTo>
                    <a:lnTo>
                      <a:pt x="46" y="317"/>
                    </a:lnTo>
                    <a:lnTo>
                      <a:pt x="1085" y="317"/>
                    </a:lnTo>
                    <a:lnTo>
                      <a:pt x="2215" y="362"/>
                    </a:lnTo>
                    <a:lnTo>
                      <a:pt x="3661" y="452"/>
                    </a:lnTo>
                    <a:lnTo>
                      <a:pt x="4519" y="588"/>
                    </a:lnTo>
                    <a:lnTo>
                      <a:pt x="5468" y="723"/>
                    </a:lnTo>
                    <a:lnTo>
                      <a:pt x="6462" y="904"/>
                    </a:lnTo>
                    <a:lnTo>
                      <a:pt x="7547" y="1130"/>
                    </a:lnTo>
                    <a:lnTo>
                      <a:pt x="8676" y="1446"/>
                    </a:lnTo>
                    <a:lnTo>
                      <a:pt x="9896" y="1808"/>
                    </a:lnTo>
                    <a:lnTo>
                      <a:pt x="11116" y="2214"/>
                    </a:lnTo>
                    <a:lnTo>
                      <a:pt x="12427" y="2711"/>
                    </a:lnTo>
                    <a:lnTo>
                      <a:pt x="12562" y="2711"/>
                    </a:lnTo>
                    <a:lnTo>
                      <a:pt x="12608" y="2621"/>
                    </a:lnTo>
                    <a:lnTo>
                      <a:pt x="12608" y="2531"/>
                    </a:lnTo>
                    <a:lnTo>
                      <a:pt x="12517" y="2440"/>
                    </a:lnTo>
                    <a:lnTo>
                      <a:pt x="11207" y="1943"/>
                    </a:lnTo>
                    <a:lnTo>
                      <a:pt x="9942" y="1537"/>
                    </a:lnTo>
                    <a:lnTo>
                      <a:pt x="8767" y="1175"/>
                    </a:lnTo>
                    <a:lnTo>
                      <a:pt x="7592" y="859"/>
                    </a:lnTo>
                    <a:lnTo>
                      <a:pt x="6508" y="633"/>
                    </a:lnTo>
                    <a:lnTo>
                      <a:pt x="5513" y="452"/>
                    </a:lnTo>
                    <a:lnTo>
                      <a:pt x="4565" y="272"/>
                    </a:lnTo>
                    <a:lnTo>
                      <a:pt x="3661" y="181"/>
                    </a:lnTo>
                    <a:lnTo>
                      <a:pt x="2215" y="46"/>
                    </a:lnTo>
                    <a:lnTo>
                      <a:pt x="108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1" name="Google Shape;3664;p72">
                <a:extLst>
                  <a:ext uri="{FF2B5EF4-FFF2-40B4-BE49-F238E27FC236}">
                    <a16:creationId xmlns:a16="http://schemas.microsoft.com/office/drawing/2014/main" id="{F0F480BA-A7CB-D7C2-7D25-D227436C2D87}"/>
                  </a:ext>
                </a:extLst>
              </p:cNvPr>
              <p:cNvSpPr/>
              <p:nvPr/>
            </p:nvSpPr>
            <p:spPr>
              <a:xfrm>
                <a:off x="5623025" y="1046700"/>
                <a:ext cx="315200" cy="66675"/>
              </a:xfrm>
              <a:custGeom>
                <a:avLst/>
                <a:gdLst/>
                <a:ahLst/>
                <a:cxnLst/>
                <a:rect l="l" t="t" r="r" b="b"/>
                <a:pathLst>
                  <a:path w="12608" h="2667" extrusionOk="0">
                    <a:moveTo>
                      <a:pt x="91" y="1"/>
                    </a:moveTo>
                    <a:lnTo>
                      <a:pt x="1" y="46"/>
                    </a:lnTo>
                    <a:lnTo>
                      <a:pt x="1" y="182"/>
                    </a:lnTo>
                    <a:lnTo>
                      <a:pt x="46" y="272"/>
                    </a:lnTo>
                    <a:lnTo>
                      <a:pt x="1085" y="272"/>
                    </a:lnTo>
                    <a:lnTo>
                      <a:pt x="2170" y="317"/>
                    </a:lnTo>
                    <a:lnTo>
                      <a:pt x="3661" y="407"/>
                    </a:lnTo>
                    <a:lnTo>
                      <a:pt x="4519" y="543"/>
                    </a:lnTo>
                    <a:lnTo>
                      <a:pt x="5423" y="679"/>
                    </a:lnTo>
                    <a:lnTo>
                      <a:pt x="6462" y="859"/>
                    </a:lnTo>
                    <a:lnTo>
                      <a:pt x="7502" y="1130"/>
                    </a:lnTo>
                    <a:lnTo>
                      <a:pt x="8676" y="1402"/>
                    </a:lnTo>
                    <a:lnTo>
                      <a:pt x="9851" y="1763"/>
                    </a:lnTo>
                    <a:lnTo>
                      <a:pt x="11116" y="2170"/>
                    </a:lnTo>
                    <a:lnTo>
                      <a:pt x="12427" y="2667"/>
                    </a:lnTo>
                    <a:lnTo>
                      <a:pt x="12562" y="2667"/>
                    </a:lnTo>
                    <a:lnTo>
                      <a:pt x="12608" y="2576"/>
                    </a:lnTo>
                    <a:lnTo>
                      <a:pt x="12608" y="2486"/>
                    </a:lnTo>
                    <a:lnTo>
                      <a:pt x="12517" y="2396"/>
                    </a:lnTo>
                    <a:lnTo>
                      <a:pt x="11207" y="1899"/>
                    </a:lnTo>
                    <a:lnTo>
                      <a:pt x="9942" y="1492"/>
                    </a:lnTo>
                    <a:lnTo>
                      <a:pt x="8722" y="1130"/>
                    </a:lnTo>
                    <a:lnTo>
                      <a:pt x="7592" y="814"/>
                    </a:lnTo>
                    <a:lnTo>
                      <a:pt x="6508" y="588"/>
                    </a:lnTo>
                    <a:lnTo>
                      <a:pt x="5468" y="407"/>
                    </a:lnTo>
                    <a:lnTo>
                      <a:pt x="4519" y="272"/>
                    </a:lnTo>
                    <a:lnTo>
                      <a:pt x="3661" y="136"/>
                    </a:lnTo>
                    <a:lnTo>
                      <a:pt x="217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2" name="Google Shape;3665;p72">
                <a:extLst>
                  <a:ext uri="{FF2B5EF4-FFF2-40B4-BE49-F238E27FC236}">
                    <a16:creationId xmlns:a16="http://schemas.microsoft.com/office/drawing/2014/main" id="{15726681-19D1-9C33-CACA-710304297010}"/>
                  </a:ext>
                </a:extLst>
              </p:cNvPr>
              <p:cNvSpPr/>
              <p:nvPr/>
            </p:nvSpPr>
            <p:spPr>
              <a:xfrm>
                <a:off x="5603825" y="1103200"/>
                <a:ext cx="315200" cy="66650"/>
              </a:xfrm>
              <a:custGeom>
                <a:avLst/>
                <a:gdLst/>
                <a:ahLst/>
                <a:cxnLst/>
                <a:rect l="l" t="t" r="r" b="b"/>
                <a:pathLst>
                  <a:path w="12608" h="2666" extrusionOk="0">
                    <a:moveTo>
                      <a:pt x="136" y="0"/>
                    </a:moveTo>
                    <a:lnTo>
                      <a:pt x="46" y="45"/>
                    </a:lnTo>
                    <a:lnTo>
                      <a:pt x="1" y="181"/>
                    </a:lnTo>
                    <a:lnTo>
                      <a:pt x="46" y="271"/>
                    </a:lnTo>
                    <a:lnTo>
                      <a:pt x="182" y="316"/>
                    </a:lnTo>
                    <a:lnTo>
                      <a:pt x="407" y="271"/>
                    </a:lnTo>
                    <a:lnTo>
                      <a:pt x="1085" y="271"/>
                    </a:lnTo>
                    <a:lnTo>
                      <a:pt x="2215" y="316"/>
                    </a:lnTo>
                    <a:lnTo>
                      <a:pt x="3661" y="452"/>
                    </a:lnTo>
                    <a:lnTo>
                      <a:pt x="4519" y="542"/>
                    </a:lnTo>
                    <a:lnTo>
                      <a:pt x="5468" y="678"/>
                    </a:lnTo>
                    <a:lnTo>
                      <a:pt x="6462" y="904"/>
                    </a:lnTo>
                    <a:lnTo>
                      <a:pt x="7547" y="1130"/>
                    </a:lnTo>
                    <a:lnTo>
                      <a:pt x="8676" y="1401"/>
                    </a:lnTo>
                    <a:lnTo>
                      <a:pt x="9896" y="1762"/>
                    </a:lnTo>
                    <a:lnTo>
                      <a:pt x="11116" y="2169"/>
                    </a:lnTo>
                    <a:lnTo>
                      <a:pt x="12427" y="2666"/>
                    </a:lnTo>
                    <a:lnTo>
                      <a:pt x="12562" y="2666"/>
                    </a:lnTo>
                    <a:lnTo>
                      <a:pt x="12607" y="2576"/>
                    </a:lnTo>
                    <a:lnTo>
                      <a:pt x="12607" y="2485"/>
                    </a:lnTo>
                    <a:lnTo>
                      <a:pt x="12517" y="2395"/>
                    </a:lnTo>
                    <a:lnTo>
                      <a:pt x="11207" y="1898"/>
                    </a:lnTo>
                    <a:lnTo>
                      <a:pt x="9942" y="1491"/>
                    </a:lnTo>
                    <a:lnTo>
                      <a:pt x="8767" y="1130"/>
                    </a:lnTo>
                    <a:lnTo>
                      <a:pt x="7592" y="859"/>
                    </a:lnTo>
                    <a:lnTo>
                      <a:pt x="6507" y="587"/>
                    </a:lnTo>
                    <a:lnTo>
                      <a:pt x="5513" y="407"/>
                    </a:lnTo>
                    <a:lnTo>
                      <a:pt x="4564" y="271"/>
                    </a:lnTo>
                    <a:lnTo>
                      <a:pt x="3706" y="136"/>
                    </a:lnTo>
                    <a:lnTo>
                      <a:pt x="2215" y="45"/>
                    </a:lnTo>
                    <a:lnTo>
                      <a:pt x="108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3" name="Google Shape;3666;p72">
                <a:extLst>
                  <a:ext uri="{FF2B5EF4-FFF2-40B4-BE49-F238E27FC236}">
                    <a16:creationId xmlns:a16="http://schemas.microsoft.com/office/drawing/2014/main" id="{A2C13615-EF11-8C8C-412F-4B0BB8633A45}"/>
                  </a:ext>
                </a:extLst>
              </p:cNvPr>
              <p:cNvSpPr/>
              <p:nvPr/>
            </p:nvSpPr>
            <p:spPr>
              <a:xfrm>
                <a:off x="5585750" y="1159675"/>
                <a:ext cx="315200" cy="67800"/>
              </a:xfrm>
              <a:custGeom>
                <a:avLst/>
                <a:gdLst/>
                <a:ahLst/>
                <a:cxnLst/>
                <a:rect l="l" t="t" r="r" b="b"/>
                <a:pathLst>
                  <a:path w="12608" h="2712" extrusionOk="0">
                    <a:moveTo>
                      <a:pt x="362" y="0"/>
                    </a:moveTo>
                    <a:lnTo>
                      <a:pt x="91" y="45"/>
                    </a:lnTo>
                    <a:lnTo>
                      <a:pt x="1" y="91"/>
                    </a:lnTo>
                    <a:lnTo>
                      <a:pt x="1" y="181"/>
                    </a:lnTo>
                    <a:lnTo>
                      <a:pt x="46" y="271"/>
                    </a:lnTo>
                    <a:lnTo>
                      <a:pt x="136" y="317"/>
                    </a:lnTo>
                    <a:lnTo>
                      <a:pt x="408" y="317"/>
                    </a:lnTo>
                    <a:lnTo>
                      <a:pt x="1085" y="271"/>
                    </a:lnTo>
                    <a:lnTo>
                      <a:pt x="2170" y="317"/>
                    </a:lnTo>
                    <a:lnTo>
                      <a:pt x="3661" y="452"/>
                    </a:lnTo>
                    <a:lnTo>
                      <a:pt x="4519" y="543"/>
                    </a:lnTo>
                    <a:lnTo>
                      <a:pt x="5423" y="723"/>
                    </a:lnTo>
                    <a:lnTo>
                      <a:pt x="6462" y="904"/>
                    </a:lnTo>
                    <a:lnTo>
                      <a:pt x="7502" y="1130"/>
                    </a:lnTo>
                    <a:lnTo>
                      <a:pt x="8676" y="1446"/>
                    </a:lnTo>
                    <a:lnTo>
                      <a:pt x="9851" y="1763"/>
                    </a:lnTo>
                    <a:lnTo>
                      <a:pt x="11116" y="2214"/>
                    </a:lnTo>
                    <a:lnTo>
                      <a:pt x="12427" y="2666"/>
                    </a:lnTo>
                    <a:lnTo>
                      <a:pt x="12472" y="2711"/>
                    </a:lnTo>
                    <a:lnTo>
                      <a:pt x="12562" y="2666"/>
                    </a:lnTo>
                    <a:lnTo>
                      <a:pt x="12607" y="2621"/>
                    </a:lnTo>
                    <a:lnTo>
                      <a:pt x="12607" y="2485"/>
                    </a:lnTo>
                    <a:lnTo>
                      <a:pt x="12517" y="2440"/>
                    </a:lnTo>
                    <a:lnTo>
                      <a:pt x="11207" y="1943"/>
                    </a:lnTo>
                    <a:lnTo>
                      <a:pt x="9942" y="1491"/>
                    </a:lnTo>
                    <a:lnTo>
                      <a:pt x="8722" y="1130"/>
                    </a:lnTo>
                    <a:lnTo>
                      <a:pt x="7592" y="859"/>
                    </a:lnTo>
                    <a:lnTo>
                      <a:pt x="6507" y="633"/>
                    </a:lnTo>
                    <a:lnTo>
                      <a:pt x="5468" y="407"/>
                    </a:lnTo>
                    <a:lnTo>
                      <a:pt x="4519" y="271"/>
                    </a:lnTo>
                    <a:lnTo>
                      <a:pt x="3661" y="181"/>
                    </a:lnTo>
                    <a:lnTo>
                      <a:pt x="2170" y="45"/>
                    </a:lnTo>
                    <a:lnTo>
                      <a:pt x="108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4" name="Google Shape;3667;p72">
                <a:extLst>
                  <a:ext uri="{FF2B5EF4-FFF2-40B4-BE49-F238E27FC236}">
                    <a16:creationId xmlns:a16="http://schemas.microsoft.com/office/drawing/2014/main" id="{F2F3B203-D314-264A-6A5F-CE2427BA8518}"/>
                  </a:ext>
                </a:extLst>
              </p:cNvPr>
              <p:cNvSpPr/>
              <p:nvPr/>
            </p:nvSpPr>
            <p:spPr>
              <a:xfrm>
                <a:off x="5566550" y="1216150"/>
                <a:ext cx="315200" cy="67800"/>
              </a:xfrm>
              <a:custGeom>
                <a:avLst/>
                <a:gdLst/>
                <a:ahLst/>
                <a:cxnLst/>
                <a:rect l="l" t="t" r="r" b="b"/>
                <a:pathLst>
                  <a:path w="12608" h="2712" extrusionOk="0">
                    <a:moveTo>
                      <a:pt x="407" y="1"/>
                    </a:moveTo>
                    <a:lnTo>
                      <a:pt x="136" y="46"/>
                    </a:lnTo>
                    <a:lnTo>
                      <a:pt x="46" y="91"/>
                    </a:lnTo>
                    <a:lnTo>
                      <a:pt x="1" y="181"/>
                    </a:lnTo>
                    <a:lnTo>
                      <a:pt x="46" y="272"/>
                    </a:lnTo>
                    <a:lnTo>
                      <a:pt x="181" y="317"/>
                    </a:lnTo>
                    <a:lnTo>
                      <a:pt x="2215" y="317"/>
                    </a:lnTo>
                    <a:lnTo>
                      <a:pt x="3661" y="452"/>
                    </a:lnTo>
                    <a:lnTo>
                      <a:pt x="4519" y="543"/>
                    </a:lnTo>
                    <a:lnTo>
                      <a:pt x="5468" y="723"/>
                    </a:lnTo>
                    <a:lnTo>
                      <a:pt x="6462" y="904"/>
                    </a:lnTo>
                    <a:lnTo>
                      <a:pt x="7547" y="1130"/>
                    </a:lnTo>
                    <a:lnTo>
                      <a:pt x="8676" y="1446"/>
                    </a:lnTo>
                    <a:lnTo>
                      <a:pt x="9896" y="1808"/>
                    </a:lnTo>
                    <a:lnTo>
                      <a:pt x="11116" y="2215"/>
                    </a:lnTo>
                    <a:lnTo>
                      <a:pt x="12427" y="2712"/>
                    </a:lnTo>
                    <a:lnTo>
                      <a:pt x="12472" y="2712"/>
                    </a:lnTo>
                    <a:lnTo>
                      <a:pt x="12562" y="2666"/>
                    </a:lnTo>
                    <a:lnTo>
                      <a:pt x="12607" y="2621"/>
                    </a:lnTo>
                    <a:lnTo>
                      <a:pt x="12607" y="2486"/>
                    </a:lnTo>
                    <a:lnTo>
                      <a:pt x="12562" y="2441"/>
                    </a:lnTo>
                    <a:lnTo>
                      <a:pt x="11207" y="1943"/>
                    </a:lnTo>
                    <a:lnTo>
                      <a:pt x="9941" y="1537"/>
                    </a:lnTo>
                    <a:lnTo>
                      <a:pt x="8767" y="1175"/>
                    </a:lnTo>
                    <a:lnTo>
                      <a:pt x="7592" y="859"/>
                    </a:lnTo>
                    <a:lnTo>
                      <a:pt x="6507" y="633"/>
                    </a:lnTo>
                    <a:lnTo>
                      <a:pt x="5513" y="407"/>
                    </a:lnTo>
                    <a:lnTo>
                      <a:pt x="4564" y="272"/>
                    </a:lnTo>
                    <a:lnTo>
                      <a:pt x="3706" y="181"/>
                    </a:lnTo>
                    <a:lnTo>
                      <a:pt x="2215" y="46"/>
                    </a:lnTo>
                    <a:lnTo>
                      <a:pt x="108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5" name="Google Shape;3668;p72">
                <a:extLst>
                  <a:ext uri="{FF2B5EF4-FFF2-40B4-BE49-F238E27FC236}">
                    <a16:creationId xmlns:a16="http://schemas.microsoft.com/office/drawing/2014/main" id="{AF818E23-96C1-E498-E093-085F46A69981}"/>
                  </a:ext>
                </a:extLst>
              </p:cNvPr>
              <p:cNvSpPr/>
              <p:nvPr/>
            </p:nvSpPr>
            <p:spPr>
              <a:xfrm>
                <a:off x="5548475" y="1272625"/>
                <a:ext cx="315200" cy="67800"/>
              </a:xfrm>
              <a:custGeom>
                <a:avLst/>
                <a:gdLst/>
                <a:ahLst/>
                <a:cxnLst/>
                <a:rect l="l" t="t" r="r" b="b"/>
                <a:pathLst>
                  <a:path w="12608" h="2712" extrusionOk="0">
                    <a:moveTo>
                      <a:pt x="1085" y="1"/>
                    </a:moveTo>
                    <a:lnTo>
                      <a:pt x="362" y="46"/>
                    </a:lnTo>
                    <a:lnTo>
                      <a:pt x="91" y="46"/>
                    </a:lnTo>
                    <a:lnTo>
                      <a:pt x="1" y="91"/>
                    </a:lnTo>
                    <a:lnTo>
                      <a:pt x="1" y="182"/>
                    </a:lnTo>
                    <a:lnTo>
                      <a:pt x="46" y="317"/>
                    </a:lnTo>
                    <a:lnTo>
                      <a:pt x="1085" y="317"/>
                    </a:lnTo>
                    <a:lnTo>
                      <a:pt x="2170" y="362"/>
                    </a:lnTo>
                    <a:lnTo>
                      <a:pt x="3661" y="453"/>
                    </a:lnTo>
                    <a:lnTo>
                      <a:pt x="4519" y="588"/>
                    </a:lnTo>
                    <a:lnTo>
                      <a:pt x="5423" y="724"/>
                    </a:lnTo>
                    <a:lnTo>
                      <a:pt x="6462" y="904"/>
                    </a:lnTo>
                    <a:lnTo>
                      <a:pt x="7501" y="1130"/>
                    </a:lnTo>
                    <a:lnTo>
                      <a:pt x="8676" y="1447"/>
                    </a:lnTo>
                    <a:lnTo>
                      <a:pt x="9851" y="1808"/>
                    </a:lnTo>
                    <a:lnTo>
                      <a:pt x="11116" y="2215"/>
                    </a:lnTo>
                    <a:lnTo>
                      <a:pt x="12427" y="2712"/>
                    </a:lnTo>
                    <a:lnTo>
                      <a:pt x="12562" y="2712"/>
                    </a:lnTo>
                    <a:lnTo>
                      <a:pt x="12607" y="2621"/>
                    </a:lnTo>
                    <a:lnTo>
                      <a:pt x="12607" y="2531"/>
                    </a:lnTo>
                    <a:lnTo>
                      <a:pt x="12517" y="2441"/>
                    </a:lnTo>
                    <a:lnTo>
                      <a:pt x="11207" y="1944"/>
                    </a:lnTo>
                    <a:lnTo>
                      <a:pt x="9941" y="1537"/>
                    </a:lnTo>
                    <a:lnTo>
                      <a:pt x="8721" y="1176"/>
                    </a:lnTo>
                    <a:lnTo>
                      <a:pt x="7592" y="859"/>
                    </a:lnTo>
                    <a:lnTo>
                      <a:pt x="6507" y="633"/>
                    </a:lnTo>
                    <a:lnTo>
                      <a:pt x="5468" y="453"/>
                    </a:lnTo>
                    <a:lnTo>
                      <a:pt x="4519" y="272"/>
                    </a:lnTo>
                    <a:lnTo>
                      <a:pt x="3661" y="182"/>
                    </a:lnTo>
                    <a:lnTo>
                      <a:pt x="2170" y="46"/>
                    </a:lnTo>
                    <a:lnTo>
                      <a:pt x="108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6" name="Google Shape;3669;p72">
                <a:extLst>
                  <a:ext uri="{FF2B5EF4-FFF2-40B4-BE49-F238E27FC236}">
                    <a16:creationId xmlns:a16="http://schemas.microsoft.com/office/drawing/2014/main" id="{ECBBFE0F-B500-834A-D0C5-76CFB0B21345}"/>
                  </a:ext>
                </a:extLst>
              </p:cNvPr>
              <p:cNvSpPr/>
              <p:nvPr/>
            </p:nvSpPr>
            <p:spPr>
              <a:xfrm>
                <a:off x="6004850" y="929225"/>
                <a:ext cx="110725" cy="285825"/>
              </a:xfrm>
              <a:custGeom>
                <a:avLst/>
                <a:gdLst/>
                <a:ahLst/>
                <a:cxnLst/>
                <a:rect l="l" t="t" r="r" b="b"/>
                <a:pathLst>
                  <a:path w="4429" h="11433" extrusionOk="0">
                    <a:moveTo>
                      <a:pt x="4429" y="1"/>
                    </a:moveTo>
                    <a:lnTo>
                      <a:pt x="2712" y="272"/>
                    </a:lnTo>
                    <a:lnTo>
                      <a:pt x="0" y="11071"/>
                    </a:lnTo>
                    <a:lnTo>
                      <a:pt x="949" y="10574"/>
                    </a:lnTo>
                    <a:lnTo>
                      <a:pt x="1582" y="11432"/>
                    </a:lnTo>
                    <a:lnTo>
                      <a:pt x="4429" y="1"/>
                    </a:lnTo>
                    <a:close/>
                  </a:path>
                </a:pathLst>
              </a:custGeom>
              <a:solidFill>
                <a:srgbClr val="CD4F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507" name="Google Shape;3670;p72">
            <a:extLst>
              <a:ext uri="{FF2B5EF4-FFF2-40B4-BE49-F238E27FC236}">
                <a16:creationId xmlns:a16="http://schemas.microsoft.com/office/drawing/2014/main" id="{F73B3E14-2D0D-A58D-F2D5-7101C41ED671}"/>
              </a:ext>
            </a:extLst>
          </p:cNvPr>
          <p:cNvGrpSpPr/>
          <p:nvPr/>
        </p:nvGrpSpPr>
        <p:grpSpPr>
          <a:xfrm>
            <a:off x="8348452" y="889137"/>
            <a:ext cx="635800" cy="375050"/>
            <a:chOff x="2388550" y="3859900"/>
            <a:chExt cx="635800" cy="375050"/>
          </a:xfrm>
        </p:grpSpPr>
        <p:sp>
          <p:nvSpPr>
            <p:cNvPr id="1508" name="Google Shape;3671;p72">
              <a:extLst>
                <a:ext uri="{FF2B5EF4-FFF2-40B4-BE49-F238E27FC236}">
                  <a16:creationId xmlns:a16="http://schemas.microsoft.com/office/drawing/2014/main" id="{440E65B8-557D-46F9-DF28-9AF3DDBDFCFF}"/>
                </a:ext>
              </a:extLst>
            </p:cNvPr>
            <p:cNvSpPr/>
            <p:nvPr/>
          </p:nvSpPr>
          <p:spPr>
            <a:xfrm>
              <a:off x="2401900" y="3859900"/>
              <a:ext cx="622450" cy="375050"/>
            </a:xfrm>
            <a:custGeom>
              <a:avLst/>
              <a:gdLst/>
              <a:ahLst/>
              <a:cxnLst/>
              <a:rect l="l" t="t" r="r" b="b"/>
              <a:pathLst>
                <a:path w="24898" h="15002" extrusionOk="0">
                  <a:moveTo>
                    <a:pt x="24898" y="1"/>
                  </a:moveTo>
                  <a:lnTo>
                    <a:pt x="1" y="8902"/>
                  </a:lnTo>
                  <a:lnTo>
                    <a:pt x="6146" y="10800"/>
                  </a:lnTo>
                  <a:lnTo>
                    <a:pt x="7321" y="14731"/>
                  </a:lnTo>
                  <a:lnTo>
                    <a:pt x="9896" y="12562"/>
                  </a:lnTo>
                  <a:lnTo>
                    <a:pt x="17804" y="15002"/>
                  </a:lnTo>
                  <a:lnTo>
                    <a:pt x="24898" y="1"/>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509" name="Google Shape;3672;p72">
              <a:extLst>
                <a:ext uri="{FF2B5EF4-FFF2-40B4-BE49-F238E27FC236}">
                  <a16:creationId xmlns:a16="http://schemas.microsoft.com/office/drawing/2014/main" id="{E2833E5F-9A47-AB74-C1BF-D9BB08DB8BFD}"/>
                </a:ext>
              </a:extLst>
            </p:cNvPr>
            <p:cNvGrpSpPr/>
            <p:nvPr/>
          </p:nvGrpSpPr>
          <p:grpSpPr>
            <a:xfrm>
              <a:off x="2388550" y="3859900"/>
              <a:ext cx="622450" cy="375050"/>
              <a:chOff x="4701250" y="1008300"/>
              <a:chExt cx="622450" cy="375050"/>
            </a:xfrm>
          </p:grpSpPr>
          <p:sp>
            <p:nvSpPr>
              <p:cNvPr id="1510" name="Google Shape;3673;p72">
                <a:extLst>
                  <a:ext uri="{FF2B5EF4-FFF2-40B4-BE49-F238E27FC236}">
                    <a16:creationId xmlns:a16="http://schemas.microsoft.com/office/drawing/2014/main" id="{BB9F8E21-B6AD-4F5E-C71D-C39D15225FB5}"/>
                  </a:ext>
                </a:extLst>
              </p:cNvPr>
              <p:cNvSpPr/>
              <p:nvPr/>
            </p:nvSpPr>
            <p:spPr>
              <a:xfrm>
                <a:off x="4854900" y="1008300"/>
                <a:ext cx="468800" cy="368275"/>
              </a:xfrm>
              <a:custGeom>
                <a:avLst/>
                <a:gdLst/>
                <a:ahLst/>
                <a:cxnLst/>
                <a:rect l="l" t="t" r="r" b="b"/>
                <a:pathLst>
                  <a:path w="18752" h="14731" extrusionOk="0">
                    <a:moveTo>
                      <a:pt x="18752" y="1"/>
                    </a:moveTo>
                    <a:lnTo>
                      <a:pt x="0" y="10800"/>
                    </a:lnTo>
                    <a:lnTo>
                      <a:pt x="1175" y="14731"/>
                    </a:lnTo>
                    <a:lnTo>
                      <a:pt x="18752"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1" name="Google Shape;3674;p72">
                <a:extLst>
                  <a:ext uri="{FF2B5EF4-FFF2-40B4-BE49-F238E27FC236}">
                    <a16:creationId xmlns:a16="http://schemas.microsoft.com/office/drawing/2014/main" id="{4AFF3C0D-653D-B791-BFE8-2257B9DE1B77}"/>
                  </a:ext>
                </a:extLst>
              </p:cNvPr>
              <p:cNvSpPr/>
              <p:nvPr/>
            </p:nvSpPr>
            <p:spPr>
              <a:xfrm>
                <a:off x="4887650" y="1008300"/>
                <a:ext cx="436050" cy="375050"/>
              </a:xfrm>
              <a:custGeom>
                <a:avLst/>
                <a:gdLst/>
                <a:ahLst/>
                <a:cxnLst/>
                <a:rect l="l" t="t" r="r" b="b"/>
                <a:pathLst>
                  <a:path w="17442" h="15002" extrusionOk="0">
                    <a:moveTo>
                      <a:pt x="17442" y="1"/>
                    </a:moveTo>
                    <a:lnTo>
                      <a:pt x="1" y="11839"/>
                    </a:lnTo>
                    <a:lnTo>
                      <a:pt x="10348" y="15002"/>
                    </a:lnTo>
                    <a:lnTo>
                      <a:pt x="17442" y="1"/>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2" name="Google Shape;3675;p72">
                <a:extLst>
                  <a:ext uri="{FF2B5EF4-FFF2-40B4-BE49-F238E27FC236}">
                    <a16:creationId xmlns:a16="http://schemas.microsoft.com/office/drawing/2014/main" id="{FFD68341-4B77-292C-FA52-5619BA73DD92}"/>
                  </a:ext>
                </a:extLst>
              </p:cNvPr>
              <p:cNvSpPr/>
              <p:nvPr/>
            </p:nvSpPr>
            <p:spPr>
              <a:xfrm>
                <a:off x="4701250" y="1008300"/>
                <a:ext cx="622450" cy="270000"/>
              </a:xfrm>
              <a:custGeom>
                <a:avLst/>
                <a:gdLst/>
                <a:ahLst/>
                <a:cxnLst/>
                <a:rect l="l" t="t" r="r" b="b"/>
                <a:pathLst>
                  <a:path w="24898" h="10800" extrusionOk="0">
                    <a:moveTo>
                      <a:pt x="24898" y="1"/>
                    </a:moveTo>
                    <a:lnTo>
                      <a:pt x="1" y="8902"/>
                    </a:lnTo>
                    <a:lnTo>
                      <a:pt x="6146" y="10800"/>
                    </a:lnTo>
                    <a:lnTo>
                      <a:pt x="24898" y="1"/>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3" name="Google Shape;3676;p72">
                <a:extLst>
                  <a:ext uri="{FF2B5EF4-FFF2-40B4-BE49-F238E27FC236}">
                    <a16:creationId xmlns:a16="http://schemas.microsoft.com/office/drawing/2014/main" id="{11C86781-23CB-3B24-3D20-0C85E1A54EC5}"/>
                  </a:ext>
                </a:extLst>
              </p:cNvPr>
              <p:cNvSpPr/>
              <p:nvPr/>
            </p:nvSpPr>
            <p:spPr>
              <a:xfrm>
                <a:off x="4884250" y="1304250"/>
                <a:ext cx="64425" cy="72325"/>
              </a:xfrm>
              <a:custGeom>
                <a:avLst/>
                <a:gdLst/>
                <a:ahLst/>
                <a:cxnLst/>
                <a:rect l="l" t="t" r="r" b="b"/>
                <a:pathLst>
                  <a:path w="2577" h="2893" extrusionOk="0">
                    <a:moveTo>
                      <a:pt x="137" y="1"/>
                    </a:moveTo>
                    <a:lnTo>
                      <a:pt x="1" y="2893"/>
                    </a:lnTo>
                    <a:lnTo>
                      <a:pt x="2576" y="724"/>
                    </a:lnTo>
                    <a:lnTo>
                      <a:pt x="137" y="1"/>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514" name="Google Shape;3711;p72">
            <a:extLst>
              <a:ext uri="{FF2B5EF4-FFF2-40B4-BE49-F238E27FC236}">
                <a16:creationId xmlns:a16="http://schemas.microsoft.com/office/drawing/2014/main" id="{1B2BB1B8-86B5-EF81-9605-14B64E810C82}"/>
              </a:ext>
            </a:extLst>
          </p:cNvPr>
          <p:cNvGrpSpPr/>
          <p:nvPr/>
        </p:nvGrpSpPr>
        <p:grpSpPr>
          <a:xfrm>
            <a:off x="4233940" y="2886676"/>
            <a:ext cx="419347" cy="445324"/>
            <a:chOff x="3875600" y="3457750"/>
            <a:chExt cx="309550" cy="328725"/>
          </a:xfrm>
        </p:grpSpPr>
        <p:sp>
          <p:nvSpPr>
            <p:cNvPr id="1515" name="Google Shape;3712;p72">
              <a:extLst>
                <a:ext uri="{FF2B5EF4-FFF2-40B4-BE49-F238E27FC236}">
                  <a16:creationId xmlns:a16="http://schemas.microsoft.com/office/drawing/2014/main" id="{1A050EA1-EED6-4966-24A7-D9B8E7B44F0F}"/>
                </a:ext>
              </a:extLst>
            </p:cNvPr>
            <p:cNvSpPr/>
            <p:nvPr/>
          </p:nvSpPr>
          <p:spPr>
            <a:xfrm>
              <a:off x="3875600" y="3457750"/>
              <a:ext cx="309550" cy="328725"/>
            </a:xfrm>
            <a:custGeom>
              <a:avLst/>
              <a:gdLst/>
              <a:ahLst/>
              <a:cxnLst/>
              <a:rect l="l" t="t" r="r" b="b"/>
              <a:pathLst>
                <a:path w="12382" h="13149" extrusionOk="0">
                  <a:moveTo>
                    <a:pt x="3842" y="181"/>
                  </a:moveTo>
                  <a:lnTo>
                    <a:pt x="4022" y="271"/>
                  </a:lnTo>
                  <a:lnTo>
                    <a:pt x="4158" y="407"/>
                  </a:lnTo>
                  <a:lnTo>
                    <a:pt x="4203" y="588"/>
                  </a:lnTo>
                  <a:lnTo>
                    <a:pt x="4203" y="768"/>
                  </a:lnTo>
                  <a:lnTo>
                    <a:pt x="4203" y="813"/>
                  </a:lnTo>
                  <a:lnTo>
                    <a:pt x="3254" y="588"/>
                  </a:lnTo>
                  <a:lnTo>
                    <a:pt x="3254" y="542"/>
                  </a:lnTo>
                  <a:lnTo>
                    <a:pt x="3345" y="362"/>
                  </a:lnTo>
                  <a:lnTo>
                    <a:pt x="3480" y="226"/>
                  </a:lnTo>
                  <a:lnTo>
                    <a:pt x="3661" y="181"/>
                  </a:lnTo>
                  <a:close/>
                  <a:moveTo>
                    <a:pt x="5378" y="588"/>
                  </a:moveTo>
                  <a:lnTo>
                    <a:pt x="5559" y="678"/>
                  </a:lnTo>
                  <a:lnTo>
                    <a:pt x="5694" y="813"/>
                  </a:lnTo>
                  <a:lnTo>
                    <a:pt x="5739" y="994"/>
                  </a:lnTo>
                  <a:lnTo>
                    <a:pt x="5739" y="1175"/>
                  </a:lnTo>
                  <a:lnTo>
                    <a:pt x="5739" y="1220"/>
                  </a:lnTo>
                  <a:lnTo>
                    <a:pt x="5333" y="1130"/>
                  </a:lnTo>
                  <a:lnTo>
                    <a:pt x="4745" y="994"/>
                  </a:lnTo>
                  <a:lnTo>
                    <a:pt x="4745" y="949"/>
                  </a:lnTo>
                  <a:lnTo>
                    <a:pt x="4836" y="768"/>
                  </a:lnTo>
                  <a:lnTo>
                    <a:pt x="5016" y="633"/>
                  </a:lnTo>
                  <a:lnTo>
                    <a:pt x="5197" y="588"/>
                  </a:lnTo>
                  <a:close/>
                  <a:moveTo>
                    <a:pt x="6688" y="949"/>
                  </a:moveTo>
                  <a:lnTo>
                    <a:pt x="6914" y="994"/>
                  </a:lnTo>
                  <a:lnTo>
                    <a:pt x="7095" y="1085"/>
                  </a:lnTo>
                  <a:lnTo>
                    <a:pt x="7185" y="1220"/>
                  </a:lnTo>
                  <a:lnTo>
                    <a:pt x="7276" y="1401"/>
                  </a:lnTo>
                  <a:lnTo>
                    <a:pt x="7230" y="1582"/>
                  </a:lnTo>
                  <a:lnTo>
                    <a:pt x="7276" y="1627"/>
                  </a:lnTo>
                  <a:lnTo>
                    <a:pt x="6282" y="1356"/>
                  </a:lnTo>
                  <a:lnTo>
                    <a:pt x="6282" y="1310"/>
                  </a:lnTo>
                  <a:lnTo>
                    <a:pt x="6372" y="1175"/>
                  </a:lnTo>
                  <a:lnTo>
                    <a:pt x="6508" y="1039"/>
                  </a:lnTo>
                  <a:lnTo>
                    <a:pt x="6688" y="949"/>
                  </a:lnTo>
                  <a:close/>
                  <a:moveTo>
                    <a:pt x="8225" y="1356"/>
                  </a:moveTo>
                  <a:lnTo>
                    <a:pt x="8405" y="1401"/>
                  </a:lnTo>
                  <a:lnTo>
                    <a:pt x="8586" y="1446"/>
                  </a:lnTo>
                  <a:lnTo>
                    <a:pt x="8722" y="1627"/>
                  </a:lnTo>
                  <a:lnTo>
                    <a:pt x="8767" y="1808"/>
                  </a:lnTo>
                  <a:lnTo>
                    <a:pt x="8767" y="1988"/>
                  </a:lnTo>
                  <a:lnTo>
                    <a:pt x="8767" y="2033"/>
                  </a:lnTo>
                  <a:lnTo>
                    <a:pt x="7818" y="1762"/>
                  </a:lnTo>
                  <a:lnTo>
                    <a:pt x="7818" y="1717"/>
                  </a:lnTo>
                  <a:lnTo>
                    <a:pt x="7908" y="1536"/>
                  </a:lnTo>
                  <a:lnTo>
                    <a:pt x="8044" y="1446"/>
                  </a:lnTo>
                  <a:lnTo>
                    <a:pt x="8225" y="1356"/>
                  </a:lnTo>
                  <a:close/>
                  <a:moveTo>
                    <a:pt x="9942" y="1762"/>
                  </a:moveTo>
                  <a:lnTo>
                    <a:pt x="10122" y="1853"/>
                  </a:lnTo>
                  <a:lnTo>
                    <a:pt x="10258" y="1988"/>
                  </a:lnTo>
                  <a:lnTo>
                    <a:pt x="10303" y="2214"/>
                  </a:lnTo>
                  <a:lnTo>
                    <a:pt x="10303" y="2395"/>
                  </a:lnTo>
                  <a:lnTo>
                    <a:pt x="10303" y="2440"/>
                  </a:lnTo>
                  <a:lnTo>
                    <a:pt x="9309" y="2169"/>
                  </a:lnTo>
                  <a:lnTo>
                    <a:pt x="9354" y="2124"/>
                  </a:lnTo>
                  <a:lnTo>
                    <a:pt x="9399" y="1943"/>
                  </a:lnTo>
                  <a:lnTo>
                    <a:pt x="9580" y="1808"/>
                  </a:lnTo>
                  <a:lnTo>
                    <a:pt x="9761" y="1762"/>
                  </a:lnTo>
                  <a:close/>
                  <a:moveTo>
                    <a:pt x="11478" y="2169"/>
                  </a:moveTo>
                  <a:lnTo>
                    <a:pt x="11659" y="2259"/>
                  </a:lnTo>
                  <a:lnTo>
                    <a:pt x="11749" y="2395"/>
                  </a:lnTo>
                  <a:lnTo>
                    <a:pt x="11839" y="2576"/>
                  </a:lnTo>
                  <a:lnTo>
                    <a:pt x="11839" y="2802"/>
                  </a:lnTo>
                  <a:lnTo>
                    <a:pt x="11839" y="2847"/>
                  </a:lnTo>
                  <a:lnTo>
                    <a:pt x="10845" y="2576"/>
                  </a:lnTo>
                  <a:lnTo>
                    <a:pt x="10845" y="2530"/>
                  </a:lnTo>
                  <a:lnTo>
                    <a:pt x="10936" y="2350"/>
                  </a:lnTo>
                  <a:lnTo>
                    <a:pt x="11071" y="2214"/>
                  </a:lnTo>
                  <a:lnTo>
                    <a:pt x="11252" y="2169"/>
                  </a:lnTo>
                  <a:close/>
                  <a:moveTo>
                    <a:pt x="3616" y="0"/>
                  </a:moveTo>
                  <a:lnTo>
                    <a:pt x="3390" y="90"/>
                  </a:lnTo>
                  <a:lnTo>
                    <a:pt x="3209" y="271"/>
                  </a:lnTo>
                  <a:lnTo>
                    <a:pt x="3119" y="497"/>
                  </a:lnTo>
                  <a:lnTo>
                    <a:pt x="3119" y="542"/>
                  </a:lnTo>
                  <a:lnTo>
                    <a:pt x="2667" y="407"/>
                  </a:lnTo>
                  <a:lnTo>
                    <a:pt x="1" y="10619"/>
                  </a:lnTo>
                  <a:lnTo>
                    <a:pt x="814" y="10844"/>
                  </a:lnTo>
                  <a:lnTo>
                    <a:pt x="6508" y="12336"/>
                  </a:lnTo>
                  <a:lnTo>
                    <a:pt x="8902" y="12968"/>
                  </a:lnTo>
                  <a:lnTo>
                    <a:pt x="9670" y="13149"/>
                  </a:lnTo>
                  <a:lnTo>
                    <a:pt x="12382" y="2982"/>
                  </a:lnTo>
                  <a:lnTo>
                    <a:pt x="11930" y="2847"/>
                  </a:lnTo>
                  <a:lnTo>
                    <a:pt x="11975" y="2802"/>
                  </a:lnTo>
                  <a:lnTo>
                    <a:pt x="11975" y="2576"/>
                  </a:lnTo>
                  <a:lnTo>
                    <a:pt x="11885" y="2350"/>
                  </a:lnTo>
                  <a:lnTo>
                    <a:pt x="11749" y="2169"/>
                  </a:lnTo>
                  <a:lnTo>
                    <a:pt x="11478" y="2033"/>
                  </a:lnTo>
                  <a:lnTo>
                    <a:pt x="11252" y="2033"/>
                  </a:lnTo>
                  <a:lnTo>
                    <a:pt x="11026" y="2124"/>
                  </a:lnTo>
                  <a:lnTo>
                    <a:pt x="10845" y="2259"/>
                  </a:lnTo>
                  <a:lnTo>
                    <a:pt x="10710" y="2485"/>
                  </a:lnTo>
                  <a:lnTo>
                    <a:pt x="10710" y="2530"/>
                  </a:lnTo>
                  <a:lnTo>
                    <a:pt x="10393" y="2440"/>
                  </a:lnTo>
                  <a:lnTo>
                    <a:pt x="10439" y="2440"/>
                  </a:lnTo>
                  <a:lnTo>
                    <a:pt x="10439" y="2169"/>
                  </a:lnTo>
                  <a:lnTo>
                    <a:pt x="10348" y="1943"/>
                  </a:lnTo>
                  <a:lnTo>
                    <a:pt x="10213" y="1762"/>
                  </a:lnTo>
                  <a:lnTo>
                    <a:pt x="9987" y="1627"/>
                  </a:lnTo>
                  <a:lnTo>
                    <a:pt x="9716" y="1627"/>
                  </a:lnTo>
                  <a:lnTo>
                    <a:pt x="9490" y="1717"/>
                  </a:lnTo>
                  <a:lnTo>
                    <a:pt x="9309" y="1853"/>
                  </a:lnTo>
                  <a:lnTo>
                    <a:pt x="9173" y="2079"/>
                  </a:lnTo>
                  <a:lnTo>
                    <a:pt x="9173" y="2124"/>
                  </a:lnTo>
                  <a:lnTo>
                    <a:pt x="8902" y="2079"/>
                  </a:lnTo>
                  <a:lnTo>
                    <a:pt x="8902" y="2033"/>
                  </a:lnTo>
                  <a:lnTo>
                    <a:pt x="8948" y="1762"/>
                  </a:lnTo>
                  <a:lnTo>
                    <a:pt x="8857" y="1536"/>
                  </a:lnTo>
                  <a:lnTo>
                    <a:pt x="8676" y="1356"/>
                  </a:lnTo>
                  <a:lnTo>
                    <a:pt x="8450" y="1220"/>
                  </a:lnTo>
                  <a:lnTo>
                    <a:pt x="8179" y="1220"/>
                  </a:lnTo>
                  <a:lnTo>
                    <a:pt x="7953" y="1310"/>
                  </a:lnTo>
                  <a:lnTo>
                    <a:pt x="7773" y="1446"/>
                  </a:lnTo>
                  <a:lnTo>
                    <a:pt x="7682" y="1717"/>
                  </a:lnTo>
                  <a:lnTo>
                    <a:pt x="7366" y="1672"/>
                  </a:lnTo>
                  <a:lnTo>
                    <a:pt x="7411" y="1627"/>
                  </a:lnTo>
                  <a:lnTo>
                    <a:pt x="7411" y="1356"/>
                  </a:lnTo>
                  <a:lnTo>
                    <a:pt x="7321" y="1130"/>
                  </a:lnTo>
                  <a:lnTo>
                    <a:pt x="7140" y="949"/>
                  </a:lnTo>
                  <a:lnTo>
                    <a:pt x="6914" y="859"/>
                  </a:lnTo>
                  <a:lnTo>
                    <a:pt x="6688" y="813"/>
                  </a:lnTo>
                  <a:lnTo>
                    <a:pt x="6462" y="904"/>
                  </a:lnTo>
                  <a:lnTo>
                    <a:pt x="6282" y="1085"/>
                  </a:lnTo>
                  <a:lnTo>
                    <a:pt x="6146" y="1310"/>
                  </a:lnTo>
                  <a:lnTo>
                    <a:pt x="6146" y="1356"/>
                  </a:lnTo>
                  <a:lnTo>
                    <a:pt x="5830" y="1265"/>
                  </a:lnTo>
                  <a:lnTo>
                    <a:pt x="5875" y="1220"/>
                  </a:lnTo>
                  <a:lnTo>
                    <a:pt x="5875" y="994"/>
                  </a:lnTo>
                  <a:lnTo>
                    <a:pt x="5785" y="723"/>
                  </a:lnTo>
                  <a:lnTo>
                    <a:pt x="5649" y="542"/>
                  </a:lnTo>
                  <a:lnTo>
                    <a:pt x="5423" y="452"/>
                  </a:lnTo>
                  <a:lnTo>
                    <a:pt x="5152" y="407"/>
                  </a:lnTo>
                  <a:lnTo>
                    <a:pt x="4926" y="497"/>
                  </a:lnTo>
                  <a:lnTo>
                    <a:pt x="4745" y="678"/>
                  </a:lnTo>
                  <a:lnTo>
                    <a:pt x="4610" y="904"/>
                  </a:lnTo>
                  <a:lnTo>
                    <a:pt x="4610" y="949"/>
                  </a:lnTo>
                  <a:lnTo>
                    <a:pt x="4339" y="859"/>
                  </a:lnTo>
                  <a:lnTo>
                    <a:pt x="4339" y="813"/>
                  </a:lnTo>
                  <a:lnTo>
                    <a:pt x="4384" y="588"/>
                  </a:lnTo>
                  <a:lnTo>
                    <a:pt x="4293" y="316"/>
                  </a:lnTo>
                  <a:lnTo>
                    <a:pt x="4113" y="136"/>
                  </a:lnTo>
                  <a:lnTo>
                    <a:pt x="3887" y="45"/>
                  </a:lnTo>
                  <a:lnTo>
                    <a:pt x="3616" y="0"/>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516" name="Google Shape;3713;p72">
              <a:extLst>
                <a:ext uri="{FF2B5EF4-FFF2-40B4-BE49-F238E27FC236}">
                  <a16:creationId xmlns:a16="http://schemas.microsoft.com/office/drawing/2014/main" id="{A0516552-1425-7A36-BADB-E96AB1CF0503}"/>
                </a:ext>
              </a:extLst>
            </p:cNvPr>
            <p:cNvGrpSpPr/>
            <p:nvPr/>
          </p:nvGrpSpPr>
          <p:grpSpPr>
            <a:xfrm>
              <a:off x="3875613" y="3457750"/>
              <a:ext cx="309525" cy="328725"/>
              <a:chOff x="6582100" y="1255700"/>
              <a:chExt cx="309525" cy="328725"/>
            </a:xfrm>
          </p:grpSpPr>
          <p:sp>
            <p:nvSpPr>
              <p:cNvPr id="1517" name="Google Shape;3714;p72">
                <a:extLst>
                  <a:ext uri="{FF2B5EF4-FFF2-40B4-BE49-F238E27FC236}">
                    <a16:creationId xmlns:a16="http://schemas.microsoft.com/office/drawing/2014/main" id="{40BEEF52-60EE-6C3D-871C-A8BC4845EEA0}"/>
                  </a:ext>
                </a:extLst>
              </p:cNvPr>
              <p:cNvSpPr/>
              <p:nvPr/>
            </p:nvSpPr>
            <p:spPr>
              <a:xfrm>
                <a:off x="6602425" y="1271500"/>
                <a:ext cx="289200" cy="312925"/>
              </a:xfrm>
              <a:custGeom>
                <a:avLst/>
                <a:gdLst/>
                <a:ahLst/>
                <a:cxnLst/>
                <a:rect l="l" t="t" r="r" b="b"/>
                <a:pathLst>
                  <a:path w="11568" h="12517" extrusionOk="0">
                    <a:moveTo>
                      <a:pt x="2666" y="1"/>
                    </a:moveTo>
                    <a:lnTo>
                      <a:pt x="0" y="10212"/>
                    </a:lnTo>
                    <a:lnTo>
                      <a:pt x="8857" y="12517"/>
                    </a:lnTo>
                    <a:lnTo>
                      <a:pt x="11568" y="2350"/>
                    </a:lnTo>
                    <a:lnTo>
                      <a:pt x="2666"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8" name="Google Shape;3715;p72">
                <a:extLst>
                  <a:ext uri="{FF2B5EF4-FFF2-40B4-BE49-F238E27FC236}">
                    <a16:creationId xmlns:a16="http://schemas.microsoft.com/office/drawing/2014/main" id="{097D0BFD-63C2-0D9C-EC45-26128A327D7B}"/>
                  </a:ext>
                </a:extLst>
              </p:cNvPr>
              <p:cNvSpPr/>
              <p:nvPr/>
            </p:nvSpPr>
            <p:spPr>
              <a:xfrm>
                <a:off x="6582100" y="1265850"/>
                <a:ext cx="289200" cy="314075"/>
              </a:xfrm>
              <a:custGeom>
                <a:avLst/>
                <a:gdLst/>
                <a:ahLst/>
                <a:cxnLst/>
                <a:rect l="l" t="t" r="r" b="b"/>
                <a:pathLst>
                  <a:path w="11568" h="12563" extrusionOk="0">
                    <a:moveTo>
                      <a:pt x="2666" y="1"/>
                    </a:moveTo>
                    <a:lnTo>
                      <a:pt x="0" y="10212"/>
                    </a:lnTo>
                    <a:lnTo>
                      <a:pt x="8901" y="12562"/>
                    </a:lnTo>
                    <a:lnTo>
                      <a:pt x="11567" y="2350"/>
                    </a:lnTo>
                    <a:lnTo>
                      <a:pt x="2666" y="1"/>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9" name="Google Shape;3716;p72">
                <a:extLst>
                  <a:ext uri="{FF2B5EF4-FFF2-40B4-BE49-F238E27FC236}">
                    <a16:creationId xmlns:a16="http://schemas.microsoft.com/office/drawing/2014/main" id="{D8772015-60E8-FC17-0D30-41F29F37D9CD}"/>
                  </a:ext>
                </a:extLst>
              </p:cNvPr>
              <p:cNvSpPr/>
              <p:nvPr/>
            </p:nvSpPr>
            <p:spPr>
              <a:xfrm>
                <a:off x="6658900" y="1255700"/>
                <a:ext cx="32775" cy="31650"/>
              </a:xfrm>
              <a:custGeom>
                <a:avLst/>
                <a:gdLst/>
                <a:ahLst/>
                <a:cxnLst/>
                <a:rect l="l" t="t" r="r" b="b"/>
                <a:pathLst>
                  <a:path w="1311" h="1266" extrusionOk="0">
                    <a:moveTo>
                      <a:pt x="543" y="0"/>
                    </a:moveTo>
                    <a:lnTo>
                      <a:pt x="317" y="90"/>
                    </a:lnTo>
                    <a:lnTo>
                      <a:pt x="136" y="271"/>
                    </a:lnTo>
                    <a:lnTo>
                      <a:pt x="46" y="497"/>
                    </a:lnTo>
                    <a:lnTo>
                      <a:pt x="1" y="768"/>
                    </a:lnTo>
                    <a:lnTo>
                      <a:pt x="91" y="994"/>
                    </a:lnTo>
                    <a:lnTo>
                      <a:pt x="272" y="1175"/>
                    </a:lnTo>
                    <a:lnTo>
                      <a:pt x="498" y="1265"/>
                    </a:lnTo>
                    <a:lnTo>
                      <a:pt x="543" y="1265"/>
                    </a:lnTo>
                    <a:lnTo>
                      <a:pt x="588" y="1220"/>
                    </a:lnTo>
                    <a:lnTo>
                      <a:pt x="588" y="1175"/>
                    </a:lnTo>
                    <a:lnTo>
                      <a:pt x="543" y="1130"/>
                    </a:lnTo>
                    <a:lnTo>
                      <a:pt x="362" y="1039"/>
                    </a:lnTo>
                    <a:lnTo>
                      <a:pt x="227" y="904"/>
                    </a:lnTo>
                    <a:lnTo>
                      <a:pt x="181" y="723"/>
                    </a:lnTo>
                    <a:lnTo>
                      <a:pt x="181" y="542"/>
                    </a:lnTo>
                    <a:lnTo>
                      <a:pt x="272" y="361"/>
                    </a:lnTo>
                    <a:lnTo>
                      <a:pt x="407" y="226"/>
                    </a:lnTo>
                    <a:lnTo>
                      <a:pt x="588" y="181"/>
                    </a:lnTo>
                    <a:lnTo>
                      <a:pt x="769" y="181"/>
                    </a:lnTo>
                    <a:lnTo>
                      <a:pt x="949" y="271"/>
                    </a:lnTo>
                    <a:lnTo>
                      <a:pt x="1085" y="407"/>
                    </a:lnTo>
                    <a:lnTo>
                      <a:pt x="1130" y="587"/>
                    </a:lnTo>
                    <a:lnTo>
                      <a:pt x="1130" y="768"/>
                    </a:lnTo>
                    <a:lnTo>
                      <a:pt x="1130" y="859"/>
                    </a:lnTo>
                    <a:lnTo>
                      <a:pt x="1221" y="859"/>
                    </a:lnTo>
                    <a:lnTo>
                      <a:pt x="1266" y="813"/>
                    </a:lnTo>
                    <a:lnTo>
                      <a:pt x="1311" y="587"/>
                    </a:lnTo>
                    <a:lnTo>
                      <a:pt x="1221" y="316"/>
                    </a:lnTo>
                    <a:lnTo>
                      <a:pt x="1040" y="136"/>
                    </a:lnTo>
                    <a:lnTo>
                      <a:pt x="814" y="45"/>
                    </a:lnTo>
                    <a:lnTo>
                      <a:pt x="543" y="0"/>
                    </a:ln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0" name="Google Shape;3717;p72">
                <a:extLst>
                  <a:ext uri="{FF2B5EF4-FFF2-40B4-BE49-F238E27FC236}">
                    <a16:creationId xmlns:a16="http://schemas.microsoft.com/office/drawing/2014/main" id="{035E7700-F012-8911-FD18-92B209BE6DCF}"/>
                  </a:ext>
                </a:extLst>
              </p:cNvPr>
              <p:cNvSpPr/>
              <p:nvPr/>
            </p:nvSpPr>
            <p:spPr>
              <a:xfrm>
                <a:off x="6697300" y="1265850"/>
                <a:ext cx="31675" cy="31650"/>
              </a:xfrm>
              <a:custGeom>
                <a:avLst/>
                <a:gdLst/>
                <a:ahLst/>
                <a:cxnLst/>
                <a:rect l="l" t="t" r="r" b="b"/>
                <a:pathLst>
                  <a:path w="1267" h="1266" extrusionOk="0">
                    <a:moveTo>
                      <a:pt x="543" y="1"/>
                    </a:moveTo>
                    <a:lnTo>
                      <a:pt x="317" y="91"/>
                    </a:lnTo>
                    <a:lnTo>
                      <a:pt x="136" y="272"/>
                    </a:lnTo>
                    <a:lnTo>
                      <a:pt x="1" y="498"/>
                    </a:lnTo>
                    <a:lnTo>
                      <a:pt x="1" y="724"/>
                    </a:lnTo>
                    <a:lnTo>
                      <a:pt x="91" y="995"/>
                    </a:lnTo>
                    <a:lnTo>
                      <a:pt x="272" y="1175"/>
                    </a:lnTo>
                    <a:lnTo>
                      <a:pt x="453" y="1266"/>
                    </a:lnTo>
                    <a:lnTo>
                      <a:pt x="543" y="1266"/>
                    </a:lnTo>
                    <a:lnTo>
                      <a:pt x="543" y="1221"/>
                    </a:lnTo>
                    <a:lnTo>
                      <a:pt x="543" y="1175"/>
                    </a:lnTo>
                    <a:lnTo>
                      <a:pt x="498" y="1130"/>
                    </a:lnTo>
                    <a:lnTo>
                      <a:pt x="317" y="1040"/>
                    </a:lnTo>
                    <a:lnTo>
                      <a:pt x="227" y="904"/>
                    </a:lnTo>
                    <a:lnTo>
                      <a:pt x="136" y="724"/>
                    </a:lnTo>
                    <a:lnTo>
                      <a:pt x="136" y="543"/>
                    </a:lnTo>
                    <a:lnTo>
                      <a:pt x="227" y="362"/>
                    </a:lnTo>
                    <a:lnTo>
                      <a:pt x="408" y="227"/>
                    </a:lnTo>
                    <a:lnTo>
                      <a:pt x="588" y="181"/>
                    </a:lnTo>
                    <a:lnTo>
                      <a:pt x="769" y="181"/>
                    </a:lnTo>
                    <a:lnTo>
                      <a:pt x="950" y="272"/>
                    </a:lnTo>
                    <a:lnTo>
                      <a:pt x="1085" y="407"/>
                    </a:lnTo>
                    <a:lnTo>
                      <a:pt x="1131" y="588"/>
                    </a:lnTo>
                    <a:lnTo>
                      <a:pt x="1131" y="769"/>
                    </a:lnTo>
                    <a:lnTo>
                      <a:pt x="1131" y="814"/>
                    </a:lnTo>
                    <a:lnTo>
                      <a:pt x="1176" y="859"/>
                    </a:lnTo>
                    <a:lnTo>
                      <a:pt x="1221" y="859"/>
                    </a:lnTo>
                    <a:lnTo>
                      <a:pt x="1266" y="814"/>
                    </a:lnTo>
                    <a:lnTo>
                      <a:pt x="1266" y="588"/>
                    </a:lnTo>
                    <a:lnTo>
                      <a:pt x="1176" y="317"/>
                    </a:lnTo>
                    <a:lnTo>
                      <a:pt x="1040" y="136"/>
                    </a:lnTo>
                    <a:lnTo>
                      <a:pt x="814" y="46"/>
                    </a:lnTo>
                    <a:lnTo>
                      <a:pt x="543" y="1"/>
                    </a:ln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1" name="Google Shape;3718;p72">
                <a:extLst>
                  <a:ext uri="{FF2B5EF4-FFF2-40B4-BE49-F238E27FC236}">
                    <a16:creationId xmlns:a16="http://schemas.microsoft.com/office/drawing/2014/main" id="{79E9E702-1722-C22E-D3EC-15DE1D926403}"/>
                  </a:ext>
                </a:extLst>
              </p:cNvPr>
              <p:cNvSpPr/>
              <p:nvPr/>
            </p:nvSpPr>
            <p:spPr>
              <a:xfrm>
                <a:off x="6735725" y="1276025"/>
                <a:ext cx="31650" cy="31650"/>
              </a:xfrm>
              <a:custGeom>
                <a:avLst/>
                <a:gdLst/>
                <a:ahLst/>
                <a:cxnLst/>
                <a:rect l="l" t="t" r="r" b="b"/>
                <a:pathLst>
                  <a:path w="1266" h="1266" extrusionOk="0">
                    <a:moveTo>
                      <a:pt x="542" y="0"/>
                    </a:moveTo>
                    <a:lnTo>
                      <a:pt x="316" y="91"/>
                    </a:lnTo>
                    <a:lnTo>
                      <a:pt x="136" y="271"/>
                    </a:lnTo>
                    <a:lnTo>
                      <a:pt x="0" y="497"/>
                    </a:lnTo>
                    <a:lnTo>
                      <a:pt x="0" y="723"/>
                    </a:lnTo>
                    <a:lnTo>
                      <a:pt x="91" y="949"/>
                    </a:lnTo>
                    <a:lnTo>
                      <a:pt x="226" y="1175"/>
                    </a:lnTo>
                    <a:lnTo>
                      <a:pt x="452" y="1266"/>
                    </a:lnTo>
                    <a:lnTo>
                      <a:pt x="542" y="1266"/>
                    </a:lnTo>
                    <a:lnTo>
                      <a:pt x="542" y="1220"/>
                    </a:lnTo>
                    <a:lnTo>
                      <a:pt x="542" y="1175"/>
                    </a:lnTo>
                    <a:lnTo>
                      <a:pt x="497" y="1130"/>
                    </a:lnTo>
                    <a:lnTo>
                      <a:pt x="316" y="1040"/>
                    </a:lnTo>
                    <a:lnTo>
                      <a:pt x="181" y="904"/>
                    </a:lnTo>
                    <a:lnTo>
                      <a:pt x="136" y="723"/>
                    </a:lnTo>
                    <a:lnTo>
                      <a:pt x="136" y="497"/>
                    </a:lnTo>
                    <a:lnTo>
                      <a:pt x="226" y="362"/>
                    </a:lnTo>
                    <a:lnTo>
                      <a:pt x="362" y="226"/>
                    </a:lnTo>
                    <a:lnTo>
                      <a:pt x="542" y="136"/>
                    </a:lnTo>
                    <a:lnTo>
                      <a:pt x="768" y="181"/>
                    </a:lnTo>
                    <a:lnTo>
                      <a:pt x="949" y="271"/>
                    </a:lnTo>
                    <a:lnTo>
                      <a:pt x="1039" y="407"/>
                    </a:lnTo>
                    <a:lnTo>
                      <a:pt x="1130" y="588"/>
                    </a:lnTo>
                    <a:lnTo>
                      <a:pt x="1085" y="768"/>
                    </a:lnTo>
                    <a:lnTo>
                      <a:pt x="1130" y="814"/>
                    </a:lnTo>
                    <a:lnTo>
                      <a:pt x="1175" y="859"/>
                    </a:lnTo>
                    <a:lnTo>
                      <a:pt x="1220" y="859"/>
                    </a:lnTo>
                    <a:lnTo>
                      <a:pt x="1265" y="814"/>
                    </a:lnTo>
                    <a:lnTo>
                      <a:pt x="1265" y="543"/>
                    </a:lnTo>
                    <a:lnTo>
                      <a:pt x="1175" y="317"/>
                    </a:lnTo>
                    <a:lnTo>
                      <a:pt x="994" y="136"/>
                    </a:lnTo>
                    <a:lnTo>
                      <a:pt x="768" y="46"/>
                    </a:lnTo>
                    <a:lnTo>
                      <a:pt x="542" y="0"/>
                    </a:ln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2" name="Google Shape;3719;p72">
                <a:extLst>
                  <a:ext uri="{FF2B5EF4-FFF2-40B4-BE49-F238E27FC236}">
                    <a16:creationId xmlns:a16="http://schemas.microsoft.com/office/drawing/2014/main" id="{D502974F-C8B7-CA38-BC42-CC65A9CAEB83}"/>
                  </a:ext>
                </a:extLst>
              </p:cNvPr>
              <p:cNvSpPr/>
              <p:nvPr/>
            </p:nvSpPr>
            <p:spPr>
              <a:xfrm>
                <a:off x="6773000" y="1286175"/>
                <a:ext cx="32775" cy="31675"/>
              </a:xfrm>
              <a:custGeom>
                <a:avLst/>
                <a:gdLst/>
                <a:ahLst/>
                <a:cxnLst/>
                <a:rect l="l" t="t" r="r" b="b"/>
                <a:pathLst>
                  <a:path w="1311" h="1267" extrusionOk="0">
                    <a:moveTo>
                      <a:pt x="543" y="1"/>
                    </a:moveTo>
                    <a:lnTo>
                      <a:pt x="317" y="91"/>
                    </a:lnTo>
                    <a:lnTo>
                      <a:pt x="136" y="227"/>
                    </a:lnTo>
                    <a:lnTo>
                      <a:pt x="45" y="498"/>
                    </a:lnTo>
                    <a:lnTo>
                      <a:pt x="0" y="724"/>
                    </a:lnTo>
                    <a:lnTo>
                      <a:pt x="91" y="950"/>
                    </a:lnTo>
                    <a:lnTo>
                      <a:pt x="271" y="1131"/>
                    </a:lnTo>
                    <a:lnTo>
                      <a:pt x="497" y="1266"/>
                    </a:lnTo>
                    <a:lnTo>
                      <a:pt x="543" y="1266"/>
                    </a:lnTo>
                    <a:lnTo>
                      <a:pt x="588" y="1221"/>
                    </a:lnTo>
                    <a:lnTo>
                      <a:pt x="588" y="1176"/>
                    </a:lnTo>
                    <a:lnTo>
                      <a:pt x="543" y="1131"/>
                    </a:lnTo>
                    <a:lnTo>
                      <a:pt x="362" y="1040"/>
                    </a:lnTo>
                    <a:lnTo>
                      <a:pt x="226" y="905"/>
                    </a:lnTo>
                    <a:lnTo>
                      <a:pt x="181" y="724"/>
                    </a:lnTo>
                    <a:lnTo>
                      <a:pt x="181" y="498"/>
                    </a:lnTo>
                    <a:lnTo>
                      <a:pt x="271" y="317"/>
                    </a:lnTo>
                    <a:lnTo>
                      <a:pt x="407" y="227"/>
                    </a:lnTo>
                    <a:lnTo>
                      <a:pt x="588" y="137"/>
                    </a:lnTo>
                    <a:lnTo>
                      <a:pt x="768" y="182"/>
                    </a:lnTo>
                    <a:lnTo>
                      <a:pt x="949" y="227"/>
                    </a:lnTo>
                    <a:lnTo>
                      <a:pt x="1085" y="408"/>
                    </a:lnTo>
                    <a:lnTo>
                      <a:pt x="1130" y="588"/>
                    </a:lnTo>
                    <a:lnTo>
                      <a:pt x="1130" y="769"/>
                    </a:lnTo>
                    <a:lnTo>
                      <a:pt x="1130" y="814"/>
                    </a:lnTo>
                    <a:lnTo>
                      <a:pt x="1175" y="860"/>
                    </a:lnTo>
                    <a:lnTo>
                      <a:pt x="1265" y="860"/>
                    </a:lnTo>
                    <a:lnTo>
                      <a:pt x="1265" y="814"/>
                    </a:lnTo>
                    <a:lnTo>
                      <a:pt x="1311" y="543"/>
                    </a:lnTo>
                    <a:lnTo>
                      <a:pt x="1220" y="317"/>
                    </a:lnTo>
                    <a:lnTo>
                      <a:pt x="1040" y="137"/>
                    </a:lnTo>
                    <a:lnTo>
                      <a:pt x="814" y="1"/>
                    </a:ln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3" name="Google Shape;3720;p72">
                <a:extLst>
                  <a:ext uri="{FF2B5EF4-FFF2-40B4-BE49-F238E27FC236}">
                    <a16:creationId xmlns:a16="http://schemas.microsoft.com/office/drawing/2014/main" id="{92C4F0FE-E0FB-5C41-2C34-FF08FB2663AB}"/>
                  </a:ext>
                </a:extLst>
              </p:cNvPr>
              <p:cNvSpPr/>
              <p:nvPr/>
            </p:nvSpPr>
            <p:spPr>
              <a:xfrm>
                <a:off x="6811400" y="1296350"/>
                <a:ext cx="31650" cy="31650"/>
              </a:xfrm>
              <a:custGeom>
                <a:avLst/>
                <a:gdLst/>
                <a:ahLst/>
                <a:cxnLst/>
                <a:rect l="l" t="t" r="r" b="b"/>
                <a:pathLst>
                  <a:path w="1266" h="1266" extrusionOk="0">
                    <a:moveTo>
                      <a:pt x="543" y="1"/>
                    </a:moveTo>
                    <a:lnTo>
                      <a:pt x="317" y="91"/>
                    </a:lnTo>
                    <a:lnTo>
                      <a:pt x="136" y="227"/>
                    </a:lnTo>
                    <a:lnTo>
                      <a:pt x="1" y="453"/>
                    </a:lnTo>
                    <a:lnTo>
                      <a:pt x="1" y="724"/>
                    </a:lnTo>
                    <a:lnTo>
                      <a:pt x="91" y="950"/>
                    </a:lnTo>
                    <a:lnTo>
                      <a:pt x="272" y="1130"/>
                    </a:lnTo>
                    <a:lnTo>
                      <a:pt x="498" y="1266"/>
                    </a:lnTo>
                    <a:lnTo>
                      <a:pt x="543" y="1221"/>
                    </a:lnTo>
                    <a:lnTo>
                      <a:pt x="588" y="1221"/>
                    </a:lnTo>
                    <a:lnTo>
                      <a:pt x="543" y="1130"/>
                    </a:lnTo>
                    <a:lnTo>
                      <a:pt x="498" y="1130"/>
                    </a:lnTo>
                    <a:lnTo>
                      <a:pt x="362" y="1040"/>
                    </a:lnTo>
                    <a:lnTo>
                      <a:pt x="227" y="904"/>
                    </a:lnTo>
                    <a:lnTo>
                      <a:pt x="136" y="678"/>
                    </a:lnTo>
                    <a:lnTo>
                      <a:pt x="181" y="498"/>
                    </a:lnTo>
                    <a:lnTo>
                      <a:pt x="227" y="317"/>
                    </a:lnTo>
                    <a:lnTo>
                      <a:pt x="407" y="181"/>
                    </a:lnTo>
                    <a:lnTo>
                      <a:pt x="588" y="136"/>
                    </a:lnTo>
                    <a:lnTo>
                      <a:pt x="769" y="136"/>
                    </a:lnTo>
                    <a:lnTo>
                      <a:pt x="949" y="227"/>
                    </a:lnTo>
                    <a:lnTo>
                      <a:pt x="1085" y="362"/>
                    </a:lnTo>
                    <a:lnTo>
                      <a:pt x="1130" y="588"/>
                    </a:lnTo>
                    <a:lnTo>
                      <a:pt x="1130" y="769"/>
                    </a:lnTo>
                    <a:lnTo>
                      <a:pt x="1130" y="814"/>
                    </a:lnTo>
                    <a:lnTo>
                      <a:pt x="1175" y="859"/>
                    </a:lnTo>
                    <a:lnTo>
                      <a:pt x="1221" y="859"/>
                    </a:lnTo>
                    <a:lnTo>
                      <a:pt x="1266" y="814"/>
                    </a:lnTo>
                    <a:lnTo>
                      <a:pt x="1266" y="543"/>
                    </a:lnTo>
                    <a:lnTo>
                      <a:pt x="1175" y="317"/>
                    </a:lnTo>
                    <a:lnTo>
                      <a:pt x="1040" y="136"/>
                    </a:lnTo>
                    <a:lnTo>
                      <a:pt x="814" y="1"/>
                    </a:ln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4" name="Google Shape;3721;p72">
                <a:extLst>
                  <a:ext uri="{FF2B5EF4-FFF2-40B4-BE49-F238E27FC236}">
                    <a16:creationId xmlns:a16="http://schemas.microsoft.com/office/drawing/2014/main" id="{ED3DD36C-C2CA-0297-8E47-7FE4FC3C4C87}"/>
                  </a:ext>
                </a:extLst>
              </p:cNvPr>
              <p:cNvSpPr/>
              <p:nvPr/>
            </p:nvSpPr>
            <p:spPr>
              <a:xfrm>
                <a:off x="6849800" y="1306525"/>
                <a:ext cx="31675" cy="31650"/>
              </a:xfrm>
              <a:custGeom>
                <a:avLst/>
                <a:gdLst/>
                <a:ahLst/>
                <a:cxnLst/>
                <a:rect l="l" t="t" r="r" b="b"/>
                <a:pathLst>
                  <a:path w="1267" h="1266" extrusionOk="0">
                    <a:moveTo>
                      <a:pt x="543" y="0"/>
                    </a:moveTo>
                    <a:lnTo>
                      <a:pt x="317" y="91"/>
                    </a:lnTo>
                    <a:lnTo>
                      <a:pt x="136" y="226"/>
                    </a:lnTo>
                    <a:lnTo>
                      <a:pt x="1" y="452"/>
                    </a:lnTo>
                    <a:lnTo>
                      <a:pt x="1" y="723"/>
                    </a:lnTo>
                    <a:lnTo>
                      <a:pt x="91" y="949"/>
                    </a:lnTo>
                    <a:lnTo>
                      <a:pt x="227" y="1130"/>
                    </a:lnTo>
                    <a:lnTo>
                      <a:pt x="453" y="1265"/>
                    </a:lnTo>
                    <a:lnTo>
                      <a:pt x="498" y="1265"/>
                    </a:lnTo>
                    <a:lnTo>
                      <a:pt x="543" y="1220"/>
                    </a:lnTo>
                    <a:lnTo>
                      <a:pt x="543" y="1175"/>
                    </a:lnTo>
                    <a:lnTo>
                      <a:pt x="543" y="1130"/>
                    </a:lnTo>
                    <a:lnTo>
                      <a:pt x="498" y="1130"/>
                    </a:lnTo>
                    <a:lnTo>
                      <a:pt x="317" y="1040"/>
                    </a:lnTo>
                    <a:lnTo>
                      <a:pt x="182" y="859"/>
                    </a:lnTo>
                    <a:lnTo>
                      <a:pt x="136" y="678"/>
                    </a:lnTo>
                    <a:lnTo>
                      <a:pt x="136" y="497"/>
                    </a:lnTo>
                    <a:lnTo>
                      <a:pt x="227" y="317"/>
                    </a:lnTo>
                    <a:lnTo>
                      <a:pt x="362" y="181"/>
                    </a:lnTo>
                    <a:lnTo>
                      <a:pt x="543" y="136"/>
                    </a:lnTo>
                    <a:lnTo>
                      <a:pt x="769" y="136"/>
                    </a:lnTo>
                    <a:lnTo>
                      <a:pt x="950" y="226"/>
                    </a:lnTo>
                    <a:lnTo>
                      <a:pt x="1040" y="362"/>
                    </a:lnTo>
                    <a:lnTo>
                      <a:pt x="1131" y="543"/>
                    </a:lnTo>
                    <a:lnTo>
                      <a:pt x="1131" y="768"/>
                    </a:lnTo>
                    <a:lnTo>
                      <a:pt x="1131" y="814"/>
                    </a:lnTo>
                    <a:lnTo>
                      <a:pt x="1176" y="859"/>
                    </a:lnTo>
                    <a:lnTo>
                      <a:pt x="1221" y="814"/>
                    </a:lnTo>
                    <a:lnTo>
                      <a:pt x="1266" y="768"/>
                    </a:lnTo>
                    <a:lnTo>
                      <a:pt x="1266" y="543"/>
                    </a:lnTo>
                    <a:lnTo>
                      <a:pt x="1176" y="317"/>
                    </a:lnTo>
                    <a:lnTo>
                      <a:pt x="1040" y="136"/>
                    </a:lnTo>
                    <a:lnTo>
                      <a:pt x="769" y="0"/>
                    </a:ln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5" name="Google Shape;3722;p72">
                <a:extLst>
                  <a:ext uri="{FF2B5EF4-FFF2-40B4-BE49-F238E27FC236}">
                    <a16:creationId xmlns:a16="http://schemas.microsoft.com/office/drawing/2014/main" id="{D5D3B588-01A7-921F-AE94-02C0B88CDC50}"/>
                  </a:ext>
                </a:extLst>
              </p:cNvPr>
              <p:cNvSpPr/>
              <p:nvPr/>
            </p:nvSpPr>
            <p:spPr>
              <a:xfrm>
                <a:off x="6684875" y="1401400"/>
                <a:ext cx="61025" cy="70075"/>
              </a:xfrm>
              <a:custGeom>
                <a:avLst/>
                <a:gdLst/>
                <a:ahLst/>
                <a:cxnLst/>
                <a:rect l="l" t="t" r="r" b="b"/>
                <a:pathLst>
                  <a:path w="2441" h="2803" extrusionOk="0">
                    <a:moveTo>
                      <a:pt x="724" y="543"/>
                    </a:moveTo>
                    <a:lnTo>
                      <a:pt x="814" y="724"/>
                    </a:lnTo>
                    <a:lnTo>
                      <a:pt x="905" y="859"/>
                    </a:lnTo>
                    <a:lnTo>
                      <a:pt x="1311" y="1447"/>
                    </a:lnTo>
                    <a:lnTo>
                      <a:pt x="679" y="1627"/>
                    </a:lnTo>
                    <a:lnTo>
                      <a:pt x="724" y="950"/>
                    </a:lnTo>
                    <a:lnTo>
                      <a:pt x="724" y="769"/>
                    </a:lnTo>
                    <a:lnTo>
                      <a:pt x="724" y="543"/>
                    </a:lnTo>
                    <a:close/>
                    <a:moveTo>
                      <a:pt x="859" y="1"/>
                    </a:moveTo>
                    <a:lnTo>
                      <a:pt x="317" y="136"/>
                    </a:lnTo>
                    <a:lnTo>
                      <a:pt x="1" y="2802"/>
                    </a:lnTo>
                    <a:lnTo>
                      <a:pt x="1" y="2802"/>
                    </a:lnTo>
                    <a:lnTo>
                      <a:pt x="453" y="2712"/>
                    </a:lnTo>
                    <a:lnTo>
                      <a:pt x="543" y="2622"/>
                    </a:lnTo>
                    <a:lnTo>
                      <a:pt x="588" y="2531"/>
                    </a:lnTo>
                    <a:lnTo>
                      <a:pt x="633" y="2079"/>
                    </a:lnTo>
                    <a:lnTo>
                      <a:pt x="1537" y="1808"/>
                    </a:lnTo>
                    <a:lnTo>
                      <a:pt x="1808" y="2215"/>
                    </a:lnTo>
                    <a:lnTo>
                      <a:pt x="1899" y="2260"/>
                    </a:lnTo>
                    <a:lnTo>
                      <a:pt x="2034" y="2260"/>
                    </a:lnTo>
                    <a:lnTo>
                      <a:pt x="2441" y="2170"/>
                    </a:lnTo>
                    <a:lnTo>
                      <a:pt x="859" y="1"/>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6" name="Google Shape;3723;p72">
                <a:extLst>
                  <a:ext uri="{FF2B5EF4-FFF2-40B4-BE49-F238E27FC236}">
                    <a16:creationId xmlns:a16="http://schemas.microsoft.com/office/drawing/2014/main" id="{050EA6F7-1223-8695-D665-B5B70311301F}"/>
                  </a:ext>
                </a:extLst>
              </p:cNvPr>
              <p:cNvSpPr/>
              <p:nvPr/>
            </p:nvSpPr>
            <p:spPr>
              <a:xfrm>
                <a:off x="6727800" y="1395750"/>
                <a:ext cx="42950" cy="45225"/>
              </a:xfrm>
              <a:custGeom>
                <a:avLst/>
                <a:gdLst/>
                <a:ahLst/>
                <a:cxnLst/>
                <a:rect l="l" t="t" r="r" b="b"/>
                <a:pathLst>
                  <a:path w="1718" h="1809" extrusionOk="0">
                    <a:moveTo>
                      <a:pt x="859" y="1"/>
                    </a:moveTo>
                    <a:lnTo>
                      <a:pt x="408" y="136"/>
                    </a:lnTo>
                    <a:lnTo>
                      <a:pt x="588" y="769"/>
                    </a:lnTo>
                    <a:lnTo>
                      <a:pt x="1" y="950"/>
                    </a:lnTo>
                    <a:lnTo>
                      <a:pt x="91" y="1311"/>
                    </a:lnTo>
                    <a:lnTo>
                      <a:pt x="679" y="1176"/>
                    </a:lnTo>
                    <a:lnTo>
                      <a:pt x="859" y="1808"/>
                    </a:lnTo>
                    <a:lnTo>
                      <a:pt x="1311" y="1718"/>
                    </a:lnTo>
                    <a:lnTo>
                      <a:pt x="1131" y="1040"/>
                    </a:lnTo>
                    <a:lnTo>
                      <a:pt x="1718" y="859"/>
                    </a:lnTo>
                    <a:lnTo>
                      <a:pt x="1628" y="498"/>
                    </a:lnTo>
                    <a:lnTo>
                      <a:pt x="995" y="679"/>
                    </a:lnTo>
                    <a:lnTo>
                      <a:pt x="859" y="1"/>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7" name="Google Shape;3724;p72">
                <a:extLst>
                  <a:ext uri="{FF2B5EF4-FFF2-40B4-BE49-F238E27FC236}">
                    <a16:creationId xmlns:a16="http://schemas.microsoft.com/office/drawing/2014/main" id="{4DBDA3D7-993A-2DC5-B1F6-E93BCD590BAD}"/>
                  </a:ext>
                </a:extLst>
              </p:cNvPr>
              <p:cNvSpPr/>
              <p:nvPr/>
            </p:nvSpPr>
            <p:spPr>
              <a:xfrm>
                <a:off x="6643100" y="1343800"/>
                <a:ext cx="169450" cy="169475"/>
              </a:xfrm>
              <a:custGeom>
                <a:avLst/>
                <a:gdLst/>
                <a:ahLst/>
                <a:cxnLst/>
                <a:rect l="l" t="t" r="r" b="b"/>
                <a:pathLst>
                  <a:path w="6778" h="6779" extrusionOk="0">
                    <a:moveTo>
                      <a:pt x="3705" y="362"/>
                    </a:moveTo>
                    <a:lnTo>
                      <a:pt x="3976" y="407"/>
                    </a:lnTo>
                    <a:lnTo>
                      <a:pt x="4293" y="497"/>
                    </a:lnTo>
                    <a:lnTo>
                      <a:pt x="4564" y="588"/>
                    </a:lnTo>
                    <a:lnTo>
                      <a:pt x="4835" y="723"/>
                    </a:lnTo>
                    <a:lnTo>
                      <a:pt x="5061" y="859"/>
                    </a:lnTo>
                    <a:lnTo>
                      <a:pt x="5287" y="1040"/>
                    </a:lnTo>
                    <a:lnTo>
                      <a:pt x="5513" y="1220"/>
                    </a:lnTo>
                    <a:lnTo>
                      <a:pt x="5739" y="1446"/>
                    </a:lnTo>
                    <a:lnTo>
                      <a:pt x="5874" y="1672"/>
                    </a:lnTo>
                    <a:lnTo>
                      <a:pt x="6055" y="1943"/>
                    </a:lnTo>
                    <a:lnTo>
                      <a:pt x="6190" y="2214"/>
                    </a:lnTo>
                    <a:lnTo>
                      <a:pt x="6281" y="2486"/>
                    </a:lnTo>
                    <a:lnTo>
                      <a:pt x="6326" y="2757"/>
                    </a:lnTo>
                    <a:lnTo>
                      <a:pt x="6371" y="3073"/>
                    </a:lnTo>
                    <a:lnTo>
                      <a:pt x="6416" y="3389"/>
                    </a:lnTo>
                    <a:lnTo>
                      <a:pt x="6371" y="3706"/>
                    </a:lnTo>
                    <a:lnTo>
                      <a:pt x="6326" y="3977"/>
                    </a:lnTo>
                    <a:lnTo>
                      <a:pt x="6281" y="4293"/>
                    </a:lnTo>
                    <a:lnTo>
                      <a:pt x="6190" y="4564"/>
                    </a:lnTo>
                    <a:lnTo>
                      <a:pt x="6055" y="4835"/>
                    </a:lnTo>
                    <a:lnTo>
                      <a:pt x="5874" y="5061"/>
                    </a:lnTo>
                    <a:lnTo>
                      <a:pt x="5739" y="5287"/>
                    </a:lnTo>
                    <a:lnTo>
                      <a:pt x="5513" y="5513"/>
                    </a:lnTo>
                    <a:lnTo>
                      <a:pt x="5287" y="5694"/>
                    </a:lnTo>
                    <a:lnTo>
                      <a:pt x="5061" y="5874"/>
                    </a:lnTo>
                    <a:lnTo>
                      <a:pt x="4835" y="6055"/>
                    </a:lnTo>
                    <a:lnTo>
                      <a:pt x="4564" y="6146"/>
                    </a:lnTo>
                    <a:lnTo>
                      <a:pt x="4293" y="6281"/>
                    </a:lnTo>
                    <a:lnTo>
                      <a:pt x="3976" y="6326"/>
                    </a:lnTo>
                    <a:lnTo>
                      <a:pt x="3705" y="6371"/>
                    </a:lnTo>
                    <a:lnTo>
                      <a:pt x="3389" y="6417"/>
                    </a:lnTo>
                    <a:lnTo>
                      <a:pt x="3073" y="6371"/>
                    </a:lnTo>
                    <a:lnTo>
                      <a:pt x="2756" y="6326"/>
                    </a:lnTo>
                    <a:lnTo>
                      <a:pt x="2485" y="6281"/>
                    </a:lnTo>
                    <a:lnTo>
                      <a:pt x="2214" y="6146"/>
                    </a:lnTo>
                    <a:lnTo>
                      <a:pt x="1943" y="6055"/>
                    </a:lnTo>
                    <a:lnTo>
                      <a:pt x="1672" y="5874"/>
                    </a:lnTo>
                    <a:lnTo>
                      <a:pt x="1446" y="5694"/>
                    </a:lnTo>
                    <a:lnTo>
                      <a:pt x="1220" y="5513"/>
                    </a:lnTo>
                    <a:lnTo>
                      <a:pt x="1039" y="5287"/>
                    </a:lnTo>
                    <a:lnTo>
                      <a:pt x="859" y="5061"/>
                    </a:lnTo>
                    <a:lnTo>
                      <a:pt x="723" y="4835"/>
                    </a:lnTo>
                    <a:lnTo>
                      <a:pt x="587" y="4564"/>
                    </a:lnTo>
                    <a:lnTo>
                      <a:pt x="497" y="4293"/>
                    </a:lnTo>
                    <a:lnTo>
                      <a:pt x="407" y="3977"/>
                    </a:lnTo>
                    <a:lnTo>
                      <a:pt x="361" y="3706"/>
                    </a:lnTo>
                    <a:lnTo>
                      <a:pt x="361" y="3389"/>
                    </a:lnTo>
                    <a:lnTo>
                      <a:pt x="361" y="3073"/>
                    </a:lnTo>
                    <a:lnTo>
                      <a:pt x="407" y="2757"/>
                    </a:lnTo>
                    <a:lnTo>
                      <a:pt x="497" y="2486"/>
                    </a:lnTo>
                    <a:lnTo>
                      <a:pt x="587" y="2214"/>
                    </a:lnTo>
                    <a:lnTo>
                      <a:pt x="723" y="1943"/>
                    </a:lnTo>
                    <a:lnTo>
                      <a:pt x="859" y="1672"/>
                    </a:lnTo>
                    <a:lnTo>
                      <a:pt x="1039" y="1446"/>
                    </a:lnTo>
                    <a:lnTo>
                      <a:pt x="1220" y="1220"/>
                    </a:lnTo>
                    <a:lnTo>
                      <a:pt x="1446" y="1040"/>
                    </a:lnTo>
                    <a:lnTo>
                      <a:pt x="1672" y="859"/>
                    </a:lnTo>
                    <a:lnTo>
                      <a:pt x="1943" y="723"/>
                    </a:lnTo>
                    <a:lnTo>
                      <a:pt x="2214" y="588"/>
                    </a:lnTo>
                    <a:lnTo>
                      <a:pt x="2485" y="497"/>
                    </a:lnTo>
                    <a:lnTo>
                      <a:pt x="2756" y="407"/>
                    </a:lnTo>
                    <a:lnTo>
                      <a:pt x="3073" y="362"/>
                    </a:lnTo>
                    <a:close/>
                    <a:moveTo>
                      <a:pt x="3027" y="0"/>
                    </a:moveTo>
                    <a:lnTo>
                      <a:pt x="2711" y="46"/>
                    </a:lnTo>
                    <a:lnTo>
                      <a:pt x="2350" y="136"/>
                    </a:lnTo>
                    <a:lnTo>
                      <a:pt x="2079" y="226"/>
                    </a:lnTo>
                    <a:lnTo>
                      <a:pt x="1762" y="407"/>
                    </a:lnTo>
                    <a:lnTo>
                      <a:pt x="1491" y="543"/>
                    </a:lnTo>
                    <a:lnTo>
                      <a:pt x="1220" y="769"/>
                    </a:lnTo>
                    <a:lnTo>
                      <a:pt x="994" y="994"/>
                    </a:lnTo>
                    <a:lnTo>
                      <a:pt x="768" y="1220"/>
                    </a:lnTo>
                    <a:lnTo>
                      <a:pt x="542" y="1492"/>
                    </a:lnTo>
                    <a:lnTo>
                      <a:pt x="407" y="1763"/>
                    </a:lnTo>
                    <a:lnTo>
                      <a:pt x="271" y="2034"/>
                    </a:lnTo>
                    <a:lnTo>
                      <a:pt x="136" y="2350"/>
                    </a:lnTo>
                    <a:lnTo>
                      <a:pt x="45" y="2712"/>
                    </a:lnTo>
                    <a:lnTo>
                      <a:pt x="0" y="3028"/>
                    </a:lnTo>
                    <a:lnTo>
                      <a:pt x="0" y="3389"/>
                    </a:lnTo>
                    <a:lnTo>
                      <a:pt x="0" y="3706"/>
                    </a:lnTo>
                    <a:lnTo>
                      <a:pt x="45" y="4067"/>
                    </a:lnTo>
                    <a:lnTo>
                      <a:pt x="136" y="4383"/>
                    </a:lnTo>
                    <a:lnTo>
                      <a:pt x="271" y="4700"/>
                    </a:lnTo>
                    <a:lnTo>
                      <a:pt x="407" y="4971"/>
                    </a:lnTo>
                    <a:lnTo>
                      <a:pt x="542" y="5287"/>
                    </a:lnTo>
                    <a:lnTo>
                      <a:pt x="768" y="5513"/>
                    </a:lnTo>
                    <a:lnTo>
                      <a:pt x="994" y="5784"/>
                    </a:lnTo>
                    <a:lnTo>
                      <a:pt x="1220" y="6010"/>
                    </a:lnTo>
                    <a:lnTo>
                      <a:pt x="1491" y="6191"/>
                    </a:lnTo>
                    <a:lnTo>
                      <a:pt x="1762" y="6371"/>
                    </a:lnTo>
                    <a:lnTo>
                      <a:pt x="2079" y="6507"/>
                    </a:lnTo>
                    <a:lnTo>
                      <a:pt x="2350" y="6597"/>
                    </a:lnTo>
                    <a:lnTo>
                      <a:pt x="2711" y="6688"/>
                    </a:lnTo>
                    <a:lnTo>
                      <a:pt x="3027" y="6733"/>
                    </a:lnTo>
                    <a:lnTo>
                      <a:pt x="3389" y="6778"/>
                    </a:lnTo>
                    <a:lnTo>
                      <a:pt x="3705" y="6733"/>
                    </a:lnTo>
                    <a:lnTo>
                      <a:pt x="4067" y="6688"/>
                    </a:lnTo>
                    <a:lnTo>
                      <a:pt x="4383" y="6597"/>
                    </a:lnTo>
                    <a:lnTo>
                      <a:pt x="4699" y="6507"/>
                    </a:lnTo>
                    <a:lnTo>
                      <a:pt x="5016" y="6371"/>
                    </a:lnTo>
                    <a:lnTo>
                      <a:pt x="5287" y="6191"/>
                    </a:lnTo>
                    <a:lnTo>
                      <a:pt x="5513" y="6010"/>
                    </a:lnTo>
                    <a:lnTo>
                      <a:pt x="5784" y="5784"/>
                    </a:lnTo>
                    <a:lnTo>
                      <a:pt x="6010" y="5513"/>
                    </a:lnTo>
                    <a:lnTo>
                      <a:pt x="6190" y="5287"/>
                    </a:lnTo>
                    <a:lnTo>
                      <a:pt x="6371" y="4971"/>
                    </a:lnTo>
                    <a:lnTo>
                      <a:pt x="6507" y="4700"/>
                    </a:lnTo>
                    <a:lnTo>
                      <a:pt x="6597" y="4383"/>
                    </a:lnTo>
                    <a:lnTo>
                      <a:pt x="6687" y="4067"/>
                    </a:lnTo>
                    <a:lnTo>
                      <a:pt x="6733" y="3706"/>
                    </a:lnTo>
                    <a:lnTo>
                      <a:pt x="6778" y="3389"/>
                    </a:lnTo>
                    <a:lnTo>
                      <a:pt x="6733" y="3028"/>
                    </a:lnTo>
                    <a:lnTo>
                      <a:pt x="6687" y="2712"/>
                    </a:lnTo>
                    <a:lnTo>
                      <a:pt x="6597" y="2350"/>
                    </a:lnTo>
                    <a:lnTo>
                      <a:pt x="6507" y="2034"/>
                    </a:lnTo>
                    <a:lnTo>
                      <a:pt x="6371" y="1763"/>
                    </a:lnTo>
                    <a:lnTo>
                      <a:pt x="6190" y="1492"/>
                    </a:lnTo>
                    <a:lnTo>
                      <a:pt x="6010" y="1220"/>
                    </a:lnTo>
                    <a:lnTo>
                      <a:pt x="5784" y="994"/>
                    </a:lnTo>
                    <a:lnTo>
                      <a:pt x="5513" y="769"/>
                    </a:lnTo>
                    <a:lnTo>
                      <a:pt x="5287" y="543"/>
                    </a:lnTo>
                    <a:lnTo>
                      <a:pt x="5016" y="407"/>
                    </a:lnTo>
                    <a:lnTo>
                      <a:pt x="4699" y="226"/>
                    </a:lnTo>
                    <a:lnTo>
                      <a:pt x="4383" y="136"/>
                    </a:lnTo>
                    <a:lnTo>
                      <a:pt x="4067" y="46"/>
                    </a:lnTo>
                    <a:lnTo>
                      <a:pt x="3705" y="0"/>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528" name="Google Shape;39;p2">
            <a:extLst>
              <a:ext uri="{FF2B5EF4-FFF2-40B4-BE49-F238E27FC236}">
                <a16:creationId xmlns:a16="http://schemas.microsoft.com/office/drawing/2014/main" id="{1FE8F286-6D1E-5D64-A5C9-B8E0899CE126}"/>
              </a:ext>
            </a:extLst>
          </p:cNvPr>
          <p:cNvGrpSpPr/>
          <p:nvPr/>
        </p:nvGrpSpPr>
        <p:grpSpPr>
          <a:xfrm>
            <a:off x="6313410" y="4752216"/>
            <a:ext cx="377798" cy="753191"/>
            <a:chOff x="6315235" y="4617591"/>
            <a:chExt cx="377798" cy="753191"/>
          </a:xfrm>
        </p:grpSpPr>
        <p:sp>
          <p:nvSpPr>
            <p:cNvPr id="1529" name="Google Shape;40;p2">
              <a:extLst>
                <a:ext uri="{FF2B5EF4-FFF2-40B4-BE49-F238E27FC236}">
                  <a16:creationId xmlns:a16="http://schemas.microsoft.com/office/drawing/2014/main" id="{CF4FB2B2-17E4-1729-33C4-F27E18E6B8AA}"/>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530" name="Google Shape;41;p2">
              <a:extLst>
                <a:ext uri="{FF2B5EF4-FFF2-40B4-BE49-F238E27FC236}">
                  <a16:creationId xmlns:a16="http://schemas.microsoft.com/office/drawing/2014/main" id="{DF7DBFEB-A904-6B6B-030F-26C2F75A71C6}"/>
                </a:ext>
              </a:extLst>
            </p:cNvPr>
            <p:cNvGrpSpPr/>
            <p:nvPr/>
          </p:nvGrpSpPr>
          <p:grpSpPr>
            <a:xfrm rot="448428">
              <a:off x="6360882" y="4633902"/>
              <a:ext cx="286503" cy="720582"/>
              <a:chOff x="1964400" y="3727350"/>
              <a:chExt cx="160700" cy="404175"/>
            </a:xfrm>
          </p:grpSpPr>
          <p:sp>
            <p:nvSpPr>
              <p:cNvPr id="1531" name="Google Shape;42;p2">
                <a:extLst>
                  <a:ext uri="{FF2B5EF4-FFF2-40B4-BE49-F238E27FC236}">
                    <a16:creationId xmlns:a16="http://schemas.microsoft.com/office/drawing/2014/main" id="{E1C018A1-A8A9-E3E4-06A2-FE800D0AB072}"/>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2" name="Google Shape;43;p2">
                <a:extLst>
                  <a:ext uri="{FF2B5EF4-FFF2-40B4-BE49-F238E27FC236}">
                    <a16:creationId xmlns:a16="http://schemas.microsoft.com/office/drawing/2014/main" id="{F7510632-7CE3-2545-8FB9-12F55748D4B0}"/>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3" name="Google Shape;44;p2">
                <a:extLst>
                  <a:ext uri="{FF2B5EF4-FFF2-40B4-BE49-F238E27FC236}">
                    <a16:creationId xmlns:a16="http://schemas.microsoft.com/office/drawing/2014/main" id="{0B20B535-A1EF-13E4-9126-D7FDF38B76E6}"/>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4" name="Google Shape;45;p2">
                <a:extLst>
                  <a:ext uri="{FF2B5EF4-FFF2-40B4-BE49-F238E27FC236}">
                    <a16:creationId xmlns:a16="http://schemas.microsoft.com/office/drawing/2014/main" id="{CE753799-14A1-1583-0179-6FD66DDE03B7}"/>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5" name="Google Shape;46;p2">
                <a:extLst>
                  <a:ext uri="{FF2B5EF4-FFF2-40B4-BE49-F238E27FC236}">
                    <a16:creationId xmlns:a16="http://schemas.microsoft.com/office/drawing/2014/main" id="{9D78E876-0785-3292-F1FB-EC0880354704}"/>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6" name="Google Shape;47;p2">
                <a:extLst>
                  <a:ext uri="{FF2B5EF4-FFF2-40B4-BE49-F238E27FC236}">
                    <a16:creationId xmlns:a16="http://schemas.microsoft.com/office/drawing/2014/main" id="{507605EB-59AE-5707-5B93-EEBC577EA3E0}"/>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7" name="Google Shape;48;p2">
                <a:extLst>
                  <a:ext uri="{FF2B5EF4-FFF2-40B4-BE49-F238E27FC236}">
                    <a16:creationId xmlns:a16="http://schemas.microsoft.com/office/drawing/2014/main" id="{4A0E987F-84B9-C085-A16E-595E97ADEBC3}"/>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8" name="Google Shape;49;p2">
                <a:extLst>
                  <a:ext uri="{FF2B5EF4-FFF2-40B4-BE49-F238E27FC236}">
                    <a16:creationId xmlns:a16="http://schemas.microsoft.com/office/drawing/2014/main" id="{7F1D11FD-5E79-7D76-B3E7-03AFD39F1F54}"/>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9" name="Google Shape;50;p2">
                <a:extLst>
                  <a:ext uri="{FF2B5EF4-FFF2-40B4-BE49-F238E27FC236}">
                    <a16:creationId xmlns:a16="http://schemas.microsoft.com/office/drawing/2014/main" id="{7123D5B9-7DAD-3546-BEA7-F46C8C802964}"/>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0" name="Google Shape;51;p2">
                <a:extLst>
                  <a:ext uri="{FF2B5EF4-FFF2-40B4-BE49-F238E27FC236}">
                    <a16:creationId xmlns:a16="http://schemas.microsoft.com/office/drawing/2014/main" id="{89ED3FAA-CB20-0C40-0152-4D6808215A9B}"/>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1" name="Google Shape;52;p2">
                <a:extLst>
                  <a:ext uri="{FF2B5EF4-FFF2-40B4-BE49-F238E27FC236}">
                    <a16:creationId xmlns:a16="http://schemas.microsoft.com/office/drawing/2014/main" id="{0A1C2DDF-3C60-66B6-68CE-B0179D4CD5A2}"/>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2" name="Google Shape;53;p2">
                <a:extLst>
                  <a:ext uri="{FF2B5EF4-FFF2-40B4-BE49-F238E27FC236}">
                    <a16:creationId xmlns:a16="http://schemas.microsoft.com/office/drawing/2014/main" id="{D96EC09A-4E77-D217-B175-AE3CCEAF2689}"/>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3" name="Google Shape;54;p2">
                <a:extLst>
                  <a:ext uri="{FF2B5EF4-FFF2-40B4-BE49-F238E27FC236}">
                    <a16:creationId xmlns:a16="http://schemas.microsoft.com/office/drawing/2014/main" id="{158A5134-DE95-9073-F1F6-B134AE3BC8B4}"/>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4" name="Google Shape;55;p2">
                <a:extLst>
                  <a:ext uri="{FF2B5EF4-FFF2-40B4-BE49-F238E27FC236}">
                    <a16:creationId xmlns:a16="http://schemas.microsoft.com/office/drawing/2014/main" id="{DDE2E86A-C930-4B7A-D902-A5390411D172}"/>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5" name="Google Shape;56;p2">
                <a:extLst>
                  <a:ext uri="{FF2B5EF4-FFF2-40B4-BE49-F238E27FC236}">
                    <a16:creationId xmlns:a16="http://schemas.microsoft.com/office/drawing/2014/main" id="{784CD942-D256-2829-F995-16D51771CE2B}"/>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546" name="Google Shape;85;p2">
            <a:extLst>
              <a:ext uri="{FF2B5EF4-FFF2-40B4-BE49-F238E27FC236}">
                <a16:creationId xmlns:a16="http://schemas.microsoft.com/office/drawing/2014/main" id="{522B09BD-C735-CCF0-CB29-97B06F954506}"/>
              </a:ext>
            </a:extLst>
          </p:cNvPr>
          <p:cNvGrpSpPr/>
          <p:nvPr/>
        </p:nvGrpSpPr>
        <p:grpSpPr>
          <a:xfrm rot="-789726">
            <a:off x="5917567" y="4509120"/>
            <a:ext cx="377786" cy="753168"/>
            <a:chOff x="6315235" y="4617591"/>
            <a:chExt cx="377798" cy="753191"/>
          </a:xfrm>
        </p:grpSpPr>
        <p:sp>
          <p:nvSpPr>
            <p:cNvPr id="1547" name="Google Shape;86;p2">
              <a:extLst>
                <a:ext uri="{FF2B5EF4-FFF2-40B4-BE49-F238E27FC236}">
                  <a16:creationId xmlns:a16="http://schemas.microsoft.com/office/drawing/2014/main" id="{9B3C488A-DD91-E50D-BE8C-F6C0C824724C}"/>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548" name="Google Shape;87;p2">
              <a:extLst>
                <a:ext uri="{FF2B5EF4-FFF2-40B4-BE49-F238E27FC236}">
                  <a16:creationId xmlns:a16="http://schemas.microsoft.com/office/drawing/2014/main" id="{1FAF1668-1882-48BB-C543-F2D49B633DA0}"/>
                </a:ext>
              </a:extLst>
            </p:cNvPr>
            <p:cNvGrpSpPr/>
            <p:nvPr/>
          </p:nvGrpSpPr>
          <p:grpSpPr>
            <a:xfrm rot="448428">
              <a:off x="6360882" y="4633902"/>
              <a:ext cx="286503" cy="720582"/>
              <a:chOff x="1964400" y="3727350"/>
              <a:chExt cx="160700" cy="404175"/>
            </a:xfrm>
          </p:grpSpPr>
          <p:sp>
            <p:nvSpPr>
              <p:cNvPr id="1549" name="Google Shape;88;p2">
                <a:extLst>
                  <a:ext uri="{FF2B5EF4-FFF2-40B4-BE49-F238E27FC236}">
                    <a16:creationId xmlns:a16="http://schemas.microsoft.com/office/drawing/2014/main" id="{D1D01FAA-0C4A-9DE4-7BF2-1986AAD22C86}"/>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0" name="Google Shape;89;p2">
                <a:extLst>
                  <a:ext uri="{FF2B5EF4-FFF2-40B4-BE49-F238E27FC236}">
                    <a16:creationId xmlns:a16="http://schemas.microsoft.com/office/drawing/2014/main" id="{A5D6CA82-28E1-9F47-592B-9451FB88D8B2}"/>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1" name="Google Shape;90;p2">
                <a:extLst>
                  <a:ext uri="{FF2B5EF4-FFF2-40B4-BE49-F238E27FC236}">
                    <a16:creationId xmlns:a16="http://schemas.microsoft.com/office/drawing/2014/main" id="{DC65B06F-F86B-BF2F-D27F-1E0FB824FBFF}"/>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2" name="Google Shape;91;p2">
                <a:extLst>
                  <a:ext uri="{FF2B5EF4-FFF2-40B4-BE49-F238E27FC236}">
                    <a16:creationId xmlns:a16="http://schemas.microsoft.com/office/drawing/2014/main" id="{462CD642-1A13-2584-2104-9063EC01542C}"/>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3" name="Google Shape;92;p2">
                <a:extLst>
                  <a:ext uri="{FF2B5EF4-FFF2-40B4-BE49-F238E27FC236}">
                    <a16:creationId xmlns:a16="http://schemas.microsoft.com/office/drawing/2014/main" id="{B3BC6719-8D7C-D3D9-9097-4AFB7670F7D6}"/>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4" name="Google Shape;93;p2">
                <a:extLst>
                  <a:ext uri="{FF2B5EF4-FFF2-40B4-BE49-F238E27FC236}">
                    <a16:creationId xmlns:a16="http://schemas.microsoft.com/office/drawing/2014/main" id="{CD9F07A5-81F8-DAC2-E06D-18F4313EDB0C}"/>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5" name="Google Shape;94;p2">
                <a:extLst>
                  <a:ext uri="{FF2B5EF4-FFF2-40B4-BE49-F238E27FC236}">
                    <a16:creationId xmlns:a16="http://schemas.microsoft.com/office/drawing/2014/main" id="{48719E8F-1DED-E71A-CBC4-B291ABFCB3CD}"/>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6" name="Google Shape;95;p2">
                <a:extLst>
                  <a:ext uri="{FF2B5EF4-FFF2-40B4-BE49-F238E27FC236}">
                    <a16:creationId xmlns:a16="http://schemas.microsoft.com/office/drawing/2014/main" id="{5DE665EE-6CAE-32E1-4D85-B1667F54CFD0}"/>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7" name="Google Shape;96;p2">
                <a:extLst>
                  <a:ext uri="{FF2B5EF4-FFF2-40B4-BE49-F238E27FC236}">
                    <a16:creationId xmlns:a16="http://schemas.microsoft.com/office/drawing/2014/main" id="{421C6DBB-527E-FCB7-7615-6D4EEBB977AA}"/>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8" name="Google Shape;97;p2">
                <a:extLst>
                  <a:ext uri="{FF2B5EF4-FFF2-40B4-BE49-F238E27FC236}">
                    <a16:creationId xmlns:a16="http://schemas.microsoft.com/office/drawing/2014/main" id="{5273CF93-8562-16E8-ADFC-0DBA9D34F62D}"/>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9" name="Google Shape;98;p2">
                <a:extLst>
                  <a:ext uri="{FF2B5EF4-FFF2-40B4-BE49-F238E27FC236}">
                    <a16:creationId xmlns:a16="http://schemas.microsoft.com/office/drawing/2014/main" id="{19D4996F-A70B-EC83-6D68-AF186171E1EA}"/>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0" name="Google Shape;99;p2">
                <a:extLst>
                  <a:ext uri="{FF2B5EF4-FFF2-40B4-BE49-F238E27FC236}">
                    <a16:creationId xmlns:a16="http://schemas.microsoft.com/office/drawing/2014/main" id="{69189FC8-00D7-158D-1BB0-1E3FCB2470AB}"/>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1" name="Google Shape;100;p2">
                <a:extLst>
                  <a:ext uri="{FF2B5EF4-FFF2-40B4-BE49-F238E27FC236}">
                    <a16:creationId xmlns:a16="http://schemas.microsoft.com/office/drawing/2014/main" id="{5909A8EA-CAEE-6573-308A-9F02EF2216F4}"/>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2" name="Google Shape;101;p2">
                <a:extLst>
                  <a:ext uri="{FF2B5EF4-FFF2-40B4-BE49-F238E27FC236}">
                    <a16:creationId xmlns:a16="http://schemas.microsoft.com/office/drawing/2014/main" id="{BCE053F6-7F92-C721-DFAC-D8A5FD2D388B}"/>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3" name="Google Shape;102;p2">
                <a:extLst>
                  <a:ext uri="{FF2B5EF4-FFF2-40B4-BE49-F238E27FC236}">
                    <a16:creationId xmlns:a16="http://schemas.microsoft.com/office/drawing/2014/main" id="{37F99F8B-72C8-AAF4-812D-12FE9B7EE1DB}"/>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564" name="Google Shape;103;p2">
            <a:extLst>
              <a:ext uri="{FF2B5EF4-FFF2-40B4-BE49-F238E27FC236}">
                <a16:creationId xmlns:a16="http://schemas.microsoft.com/office/drawing/2014/main" id="{32D50289-2080-68B9-263E-1987ED539545}"/>
              </a:ext>
            </a:extLst>
          </p:cNvPr>
          <p:cNvGrpSpPr/>
          <p:nvPr/>
        </p:nvGrpSpPr>
        <p:grpSpPr>
          <a:xfrm rot="-1389297">
            <a:off x="5584123" y="4796166"/>
            <a:ext cx="377779" cy="753155"/>
            <a:chOff x="6315235" y="4617591"/>
            <a:chExt cx="377798" cy="753191"/>
          </a:xfrm>
        </p:grpSpPr>
        <p:sp>
          <p:nvSpPr>
            <p:cNvPr id="1565" name="Google Shape;104;p2">
              <a:extLst>
                <a:ext uri="{FF2B5EF4-FFF2-40B4-BE49-F238E27FC236}">
                  <a16:creationId xmlns:a16="http://schemas.microsoft.com/office/drawing/2014/main" id="{1ECB97B3-71B7-4E32-C666-0E952292129F}"/>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566" name="Google Shape;105;p2">
              <a:extLst>
                <a:ext uri="{FF2B5EF4-FFF2-40B4-BE49-F238E27FC236}">
                  <a16:creationId xmlns:a16="http://schemas.microsoft.com/office/drawing/2014/main" id="{6B5C0619-1D24-7F47-ECAE-719B9D5A4303}"/>
                </a:ext>
              </a:extLst>
            </p:cNvPr>
            <p:cNvGrpSpPr/>
            <p:nvPr/>
          </p:nvGrpSpPr>
          <p:grpSpPr>
            <a:xfrm rot="448428">
              <a:off x="6360882" y="4633902"/>
              <a:ext cx="286503" cy="720582"/>
              <a:chOff x="1964400" y="3727350"/>
              <a:chExt cx="160700" cy="404175"/>
            </a:xfrm>
          </p:grpSpPr>
          <p:sp>
            <p:nvSpPr>
              <p:cNvPr id="1567" name="Google Shape;106;p2">
                <a:extLst>
                  <a:ext uri="{FF2B5EF4-FFF2-40B4-BE49-F238E27FC236}">
                    <a16:creationId xmlns:a16="http://schemas.microsoft.com/office/drawing/2014/main" id="{649EFDD1-91F5-BCAF-BDE0-777F9165ED49}"/>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8" name="Google Shape;107;p2">
                <a:extLst>
                  <a:ext uri="{FF2B5EF4-FFF2-40B4-BE49-F238E27FC236}">
                    <a16:creationId xmlns:a16="http://schemas.microsoft.com/office/drawing/2014/main" id="{E49CFC85-86C9-2E62-E86A-A68328FF9BAE}"/>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9" name="Google Shape;108;p2">
                <a:extLst>
                  <a:ext uri="{FF2B5EF4-FFF2-40B4-BE49-F238E27FC236}">
                    <a16:creationId xmlns:a16="http://schemas.microsoft.com/office/drawing/2014/main" id="{A564685A-7B9D-48B3-36F7-30023FBD7441}"/>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0" name="Google Shape;109;p2">
                <a:extLst>
                  <a:ext uri="{FF2B5EF4-FFF2-40B4-BE49-F238E27FC236}">
                    <a16:creationId xmlns:a16="http://schemas.microsoft.com/office/drawing/2014/main" id="{2FCFB741-34F3-AF12-C688-49B18E487A8B}"/>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1" name="Google Shape;110;p2">
                <a:extLst>
                  <a:ext uri="{FF2B5EF4-FFF2-40B4-BE49-F238E27FC236}">
                    <a16:creationId xmlns:a16="http://schemas.microsoft.com/office/drawing/2014/main" id="{A6F68F85-7F56-5407-85DA-C1C7C786E672}"/>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2" name="Google Shape;111;p2">
                <a:extLst>
                  <a:ext uri="{FF2B5EF4-FFF2-40B4-BE49-F238E27FC236}">
                    <a16:creationId xmlns:a16="http://schemas.microsoft.com/office/drawing/2014/main" id="{4CA0E015-9A4D-E31B-B2A7-D8445DCC09BC}"/>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3" name="Google Shape;112;p2">
                <a:extLst>
                  <a:ext uri="{FF2B5EF4-FFF2-40B4-BE49-F238E27FC236}">
                    <a16:creationId xmlns:a16="http://schemas.microsoft.com/office/drawing/2014/main" id="{16BC615E-0627-5B9C-2CE4-FEE0DA55AD4B}"/>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4" name="Google Shape;113;p2">
                <a:extLst>
                  <a:ext uri="{FF2B5EF4-FFF2-40B4-BE49-F238E27FC236}">
                    <a16:creationId xmlns:a16="http://schemas.microsoft.com/office/drawing/2014/main" id="{ACFAB75A-F140-FFED-629A-D4372E525266}"/>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5" name="Google Shape;114;p2">
                <a:extLst>
                  <a:ext uri="{FF2B5EF4-FFF2-40B4-BE49-F238E27FC236}">
                    <a16:creationId xmlns:a16="http://schemas.microsoft.com/office/drawing/2014/main" id="{269046FF-E106-9EC1-53C3-E26E9BD86DF1}"/>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6" name="Google Shape;115;p2">
                <a:extLst>
                  <a:ext uri="{FF2B5EF4-FFF2-40B4-BE49-F238E27FC236}">
                    <a16:creationId xmlns:a16="http://schemas.microsoft.com/office/drawing/2014/main" id="{16DBB8CF-3BE3-C676-DC09-64258E192C33}"/>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7" name="Google Shape;116;p2">
                <a:extLst>
                  <a:ext uri="{FF2B5EF4-FFF2-40B4-BE49-F238E27FC236}">
                    <a16:creationId xmlns:a16="http://schemas.microsoft.com/office/drawing/2014/main" id="{9E450D22-3D02-4E4D-A49F-82C173C6344E}"/>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8" name="Google Shape;117;p2">
                <a:extLst>
                  <a:ext uri="{FF2B5EF4-FFF2-40B4-BE49-F238E27FC236}">
                    <a16:creationId xmlns:a16="http://schemas.microsoft.com/office/drawing/2014/main" id="{E02FFE3D-FEC7-B60A-1BD9-E499DFF3C271}"/>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9" name="Google Shape;118;p2">
                <a:extLst>
                  <a:ext uri="{FF2B5EF4-FFF2-40B4-BE49-F238E27FC236}">
                    <a16:creationId xmlns:a16="http://schemas.microsoft.com/office/drawing/2014/main" id="{321F1222-A35F-1052-4514-89DF5E1C9DFD}"/>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0" name="Google Shape;119;p2">
                <a:extLst>
                  <a:ext uri="{FF2B5EF4-FFF2-40B4-BE49-F238E27FC236}">
                    <a16:creationId xmlns:a16="http://schemas.microsoft.com/office/drawing/2014/main" id="{54E7778C-5D23-7FA3-F0F1-CCB0FBEE833B}"/>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1" name="Google Shape;120;p2">
                <a:extLst>
                  <a:ext uri="{FF2B5EF4-FFF2-40B4-BE49-F238E27FC236}">
                    <a16:creationId xmlns:a16="http://schemas.microsoft.com/office/drawing/2014/main" id="{06FE956D-6EC9-AE85-B251-384758272207}"/>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3" name="Subtitle 2">
            <a:extLst>
              <a:ext uri="{FF2B5EF4-FFF2-40B4-BE49-F238E27FC236}">
                <a16:creationId xmlns:a16="http://schemas.microsoft.com/office/drawing/2014/main" id="{F885473D-6863-52EA-7E98-2176375947E4}"/>
              </a:ext>
            </a:extLst>
          </p:cNvPr>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2"/>
                                        </p:tgtEl>
                                        <p:attrNameLst>
                                          <p:attrName>style.visibility</p:attrName>
                                        </p:attrNameLst>
                                      </p:cBhvr>
                                      <p:to>
                                        <p:strVal val="visible"/>
                                      </p:to>
                                    </p:set>
                                    <p:anim calcmode="lin" valueType="num">
                                      <p:cBhvr additive="base">
                                        <p:cTn id="7" dur="500" fill="hold"/>
                                        <p:tgtEl>
                                          <p:spTgt spid="1422"/>
                                        </p:tgtEl>
                                        <p:attrNameLst>
                                          <p:attrName>ppt_x</p:attrName>
                                        </p:attrNameLst>
                                      </p:cBhvr>
                                      <p:tavLst>
                                        <p:tav tm="0">
                                          <p:val>
                                            <p:strVal val="#ppt_x"/>
                                          </p:val>
                                        </p:tav>
                                        <p:tav tm="100000">
                                          <p:val>
                                            <p:strVal val="#ppt_x"/>
                                          </p:val>
                                        </p:tav>
                                      </p:tavLst>
                                    </p:anim>
                                    <p:anim calcmode="lin" valueType="num">
                                      <p:cBhvr additive="base">
                                        <p:cTn id="8" dur="500" fill="hold"/>
                                        <p:tgtEl>
                                          <p:spTgt spid="14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09"/>
                                        </p:tgtEl>
                                        <p:attrNameLst>
                                          <p:attrName>style.visibility</p:attrName>
                                        </p:attrNameLst>
                                      </p:cBhvr>
                                      <p:to>
                                        <p:strVal val="visible"/>
                                      </p:to>
                                    </p:set>
                                    <p:anim calcmode="lin" valueType="num">
                                      <p:cBhvr additive="base">
                                        <p:cTn id="11" dur="500" fill="hold"/>
                                        <p:tgtEl>
                                          <p:spTgt spid="1409"/>
                                        </p:tgtEl>
                                        <p:attrNameLst>
                                          <p:attrName>ppt_x</p:attrName>
                                        </p:attrNameLst>
                                      </p:cBhvr>
                                      <p:tavLst>
                                        <p:tav tm="0">
                                          <p:val>
                                            <p:strVal val="#ppt_x"/>
                                          </p:val>
                                        </p:tav>
                                        <p:tav tm="100000">
                                          <p:val>
                                            <p:strVal val="#ppt_x"/>
                                          </p:val>
                                        </p:tav>
                                      </p:tavLst>
                                    </p:anim>
                                    <p:anim calcmode="lin" valueType="num">
                                      <p:cBhvr additive="base">
                                        <p:cTn id="12" dur="500" fill="hold"/>
                                        <p:tgtEl>
                                          <p:spTgt spid="140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10"/>
                                        </p:tgtEl>
                                        <p:attrNameLst>
                                          <p:attrName>style.visibility</p:attrName>
                                        </p:attrNameLst>
                                      </p:cBhvr>
                                      <p:to>
                                        <p:strVal val="visible"/>
                                      </p:to>
                                    </p:set>
                                    <p:anim calcmode="lin" valueType="num">
                                      <p:cBhvr additive="base">
                                        <p:cTn id="15" dur="500" fill="hold"/>
                                        <p:tgtEl>
                                          <p:spTgt spid="1410"/>
                                        </p:tgtEl>
                                        <p:attrNameLst>
                                          <p:attrName>ppt_x</p:attrName>
                                        </p:attrNameLst>
                                      </p:cBhvr>
                                      <p:tavLst>
                                        <p:tav tm="0">
                                          <p:val>
                                            <p:strVal val="#ppt_x"/>
                                          </p:val>
                                        </p:tav>
                                        <p:tav tm="100000">
                                          <p:val>
                                            <p:strVal val="#ppt_x"/>
                                          </p:val>
                                        </p:tav>
                                      </p:tavLst>
                                    </p:anim>
                                    <p:anim calcmode="lin" valueType="num">
                                      <p:cBhvr additive="base">
                                        <p:cTn id="16" dur="500" fill="hold"/>
                                        <p:tgtEl>
                                          <p:spTgt spid="14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07"/>
                                        </p:tgtEl>
                                        <p:attrNameLst>
                                          <p:attrName>style.visibility</p:attrName>
                                        </p:attrNameLst>
                                      </p:cBhvr>
                                      <p:to>
                                        <p:strVal val="visible"/>
                                      </p:to>
                                    </p:set>
                                    <p:anim calcmode="lin" valueType="num">
                                      <p:cBhvr additive="base">
                                        <p:cTn id="19" dur="500" fill="hold"/>
                                        <p:tgtEl>
                                          <p:spTgt spid="1507"/>
                                        </p:tgtEl>
                                        <p:attrNameLst>
                                          <p:attrName>ppt_x</p:attrName>
                                        </p:attrNameLst>
                                      </p:cBhvr>
                                      <p:tavLst>
                                        <p:tav tm="0">
                                          <p:val>
                                            <p:strVal val="#ppt_x"/>
                                          </p:val>
                                        </p:tav>
                                        <p:tav tm="100000">
                                          <p:val>
                                            <p:strVal val="#ppt_x"/>
                                          </p:val>
                                        </p:tav>
                                      </p:tavLst>
                                    </p:anim>
                                    <p:anim calcmode="lin" valueType="num">
                                      <p:cBhvr additive="base">
                                        <p:cTn id="20" dur="500" fill="hold"/>
                                        <p:tgtEl>
                                          <p:spTgt spid="150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14"/>
                                        </p:tgtEl>
                                        <p:attrNameLst>
                                          <p:attrName>style.visibility</p:attrName>
                                        </p:attrNameLst>
                                      </p:cBhvr>
                                      <p:to>
                                        <p:strVal val="visible"/>
                                      </p:to>
                                    </p:set>
                                    <p:anim calcmode="lin" valueType="num">
                                      <p:cBhvr additive="base">
                                        <p:cTn id="23" dur="500" fill="hold"/>
                                        <p:tgtEl>
                                          <p:spTgt spid="1514"/>
                                        </p:tgtEl>
                                        <p:attrNameLst>
                                          <p:attrName>ppt_x</p:attrName>
                                        </p:attrNameLst>
                                      </p:cBhvr>
                                      <p:tavLst>
                                        <p:tav tm="0">
                                          <p:val>
                                            <p:strVal val="#ppt_x"/>
                                          </p:val>
                                        </p:tav>
                                        <p:tav tm="100000">
                                          <p:val>
                                            <p:strVal val="#ppt_x"/>
                                          </p:val>
                                        </p:tav>
                                      </p:tavLst>
                                    </p:anim>
                                    <p:anim calcmode="lin" valueType="num">
                                      <p:cBhvr additive="base">
                                        <p:cTn id="24" dur="500" fill="hold"/>
                                        <p:tgtEl>
                                          <p:spTgt spid="15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28"/>
                                        </p:tgtEl>
                                        <p:attrNameLst>
                                          <p:attrName>style.visibility</p:attrName>
                                        </p:attrNameLst>
                                      </p:cBhvr>
                                      <p:to>
                                        <p:strVal val="visible"/>
                                      </p:to>
                                    </p:set>
                                    <p:anim calcmode="lin" valueType="num">
                                      <p:cBhvr additive="base">
                                        <p:cTn id="27" dur="500" fill="hold"/>
                                        <p:tgtEl>
                                          <p:spTgt spid="1528"/>
                                        </p:tgtEl>
                                        <p:attrNameLst>
                                          <p:attrName>ppt_x</p:attrName>
                                        </p:attrNameLst>
                                      </p:cBhvr>
                                      <p:tavLst>
                                        <p:tav tm="0">
                                          <p:val>
                                            <p:strVal val="#ppt_x"/>
                                          </p:val>
                                        </p:tav>
                                        <p:tav tm="100000">
                                          <p:val>
                                            <p:strVal val="#ppt_x"/>
                                          </p:val>
                                        </p:tav>
                                      </p:tavLst>
                                    </p:anim>
                                    <p:anim calcmode="lin" valueType="num">
                                      <p:cBhvr additive="base">
                                        <p:cTn id="28" dur="500" fill="hold"/>
                                        <p:tgtEl>
                                          <p:spTgt spid="15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46"/>
                                        </p:tgtEl>
                                        <p:attrNameLst>
                                          <p:attrName>style.visibility</p:attrName>
                                        </p:attrNameLst>
                                      </p:cBhvr>
                                      <p:to>
                                        <p:strVal val="visible"/>
                                      </p:to>
                                    </p:set>
                                    <p:anim calcmode="lin" valueType="num">
                                      <p:cBhvr additive="base">
                                        <p:cTn id="31" dur="500" fill="hold"/>
                                        <p:tgtEl>
                                          <p:spTgt spid="1546"/>
                                        </p:tgtEl>
                                        <p:attrNameLst>
                                          <p:attrName>ppt_x</p:attrName>
                                        </p:attrNameLst>
                                      </p:cBhvr>
                                      <p:tavLst>
                                        <p:tav tm="0">
                                          <p:val>
                                            <p:strVal val="#ppt_x"/>
                                          </p:val>
                                        </p:tav>
                                        <p:tav tm="100000">
                                          <p:val>
                                            <p:strVal val="#ppt_x"/>
                                          </p:val>
                                        </p:tav>
                                      </p:tavLst>
                                    </p:anim>
                                    <p:anim calcmode="lin" valueType="num">
                                      <p:cBhvr additive="base">
                                        <p:cTn id="32" dur="500" fill="hold"/>
                                        <p:tgtEl>
                                          <p:spTgt spid="154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64"/>
                                        </p:tgtEl>
                                        <p:attrNameLst>
                                          <p:attrName>style.visibility</p:attrName>
                                        </p:attrNameLst>
                                      </p:cBhvr>
                                      <p:to>
                                        <p:strVal val="visible"/>
                                      </p:to>
                                    </p:set>
                                    <p:anim calcmode="lin" valueType="num">
                                      <p:cBhvr additive="base">
                                        <p:cTn id="35" dur="500" fill="hold"/>
                                        <p:tgtEl>
                                          <p:spTgt spid="1564"/>
                                        </p:tgtEl>
                                        <p:attrNameLst>
                                          <p:attrName>ppt_x</p:attrName>
                                        </p:attrNameLst>
                                      </p:cBhvr>
                                      <p:tavLst>
                                        <p:tav tm="0">
                                          <p:val>
                                            <p:strVal val="#ppt_x"/>
                                          </p:val>
                                        </p:tav>
                                        <p:tav tm="100000">
                                          <p:val>
                                            <p:strVal val="#ppt_x"/>
                                          </p:val>
                                        </p:tav>
                                      </p:tavLst>
                                    </p:anim>
                                    <p:anim calcmode="lin" valueType="num">
                                      <p:cBhvr additive="base">
                                        <p:cTn id="36" dur="500" fill="hold"/>
                                        <p:tgtEl>
                                          <p:spTgt spid="156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20"/>
                                        </p:tgtEl>
                                        <p:attrNameLst>
                                          <p:attrName>style.visibility</p:attrName>
                                        </p:attrNameLst>
                                      </p:cBhvr>
                                      <p:to>
                                        <p:strVal val="visible"/>
                                      </p:to>
                                    </p:set>
                                    <p:animEffect transition="in" filter="barn(inVertical)">
                                      <p:cBhvr>
                                        <p:cTn id="41" dur="500"/>
                                        <p:tgtEl>
                                          <p:spTgt spid="1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4" name="Google Shape;1648;p41">
            <a:extLst>
              <a:ext uri="{FF2B5EF4-FFF2-40B4-BE49-F238E27FC236}">
                <a16:creationId xmlns:a16="http://schemas.microsoft.com/office/drawing/2014/main" id="{86FA1283-9D9B-459F-4106-88A2E930EA98}"/>
              </a:ext>
            </a:extLst>
          </p:cNvPr>
          <p:cNvSpPr txBox="1">
            <a:spLocks/>
          </p:cNvSpPr>
          <p:nvPr/>
        </p:nvSpPr>
        <p:spPr>
          <a:xfrm>
            <a:off x="1663721" y="507599"/>
            <a:ext cx="562538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I. Tìm hiểu yêu cầu của kiểu bài</a:t>
            </a:r>
          </a:p>
        </p:txBody>
      </p:sp>
      <p:sp>
        <p:nvSpPr>
          <p:cNvPr id="2" name="Google Shape;798;p26">
            <a:extLst>
              <a:ext uri="{FF2B5EF4-FFF2-40B4-BE49-F238E27FC236}">
                <a16:creationId xmlns:a16="http://schemas.microsoft.com/office/drawing/2014/main" id="{3DEF18F4-83B7-5A6A-02EB-95D59A5DD46C}"/>
              </a:ext>
            </a:extLst>
          </p:cNvPr>
          <p:cNvSpPr/>
          <p:nvPr/>
        </p:nvSpPr>
        <p:spPr>
          <a:xfrm>
            <a:off x="3450288" y="1730199"/>
            <a:ext cx="1924200" cy="478500"/>
          </a:xfrm>
          <a:prstGeom prst="roundRect">
            <a:avLst>
              <a:gd name="adj" fmla="val 16667"/>
            </a:avLst>
          </a:prstGeom>
          <a:solidFill>
            <a:srgbClr val="ED734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rPr>
              <a:t>05</a:t>
            </a:r>
            <a:endParaRPr kumimoji="0"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3" name="Google Shape;799;p26">
            <a:extLst>
              <a:ext uri="{FF2B5EF4-FFF2-40B4-BE49-F238E27FC236}">
                <a16:creationId xmlns:a16="http://schemas.microsoft.com/office/drawing/2014/main" id="{A4AEE895-8CBB-2A5B-2082-253EB5339069}"/>
              </a:ext>
            </a:extLst>
          </p:cNvPr>
          <p:cNvSpPr/>
          <p:nvPr/>
        </p:nvSpPr>
        <p:spPr>
          <a:xfrm>
            <a:off x="3450288" y="4282899"/>
            <a:ext cx="1924200" cy="478500"/>
          </a:xfrm>
          <a:prstGeom prst="roundRect">
            <a:avLst>
              <a:gd name="adj" fmla="val 16667"/>
            </a:avLst>
          </a:prstGeom>
          <a:solidFill>
            <a:srgbClr val="F3D67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1800" b="1" i="0" u="none" strike="noStrike" kern="0" cap="none" spc="0" normalizeH="0" baseline="0" noProof="0">
                <a:ln>
                  <a:noFill/>
                </a:ln>
                <a:solidFill>
                  <a:schemeClr val="tx1"/>
                </a:solidFill>
                <a:effectLst/>
                <a:uLnTx/>
                <a:uFillTx/>
                <a:latin typeface="Fira Sans Extra Condensed"/>
                <a:ea typeface="Fira Sans Extra Condensed"/>
                <a:cs typeface="Fira Sans Extra Condensed"/>
                <a:sym typeface="Fira Sans Extra Condensed"/>
              </a:rPr>
              <a:t>06</a:t>
            </a:r>
            <a:endParaRPr kumimoji="0" sz="1800" b="1" i="0" u="none" strike="noStrike" kern="0" cap="none" spc="0" normalizeH="0" baseline="0" noProof="0">
              <a:ln>
                <a:noFill/>
              </a:ln>
              <a:solidFill>
                <a:schemeClr val="tx1"/>
              </a:solidFill>
              <a:effectLst/>
              <a:uLnTx/>
              <a:uFillTx/>
              <a:latin typeface="Fira Sans Extra Condensed"/>
              <a:ea typeface="Fira Sans Extra Condensed"/>
              <a:cs typeface="Fira Sans Extra Condensed"/>
              <a:sym typeface="Fira Sans Extra Condensed"/>
            </a:endParaRPr>
          </a:p>
        </p:txBody>
      </p:sp>
      <p:sp>
        <p:nvSpPr>
          <p:cNvPr id="5" name="Google Shape;800;p26">
            <a:extLst>
              <a:ext uri="{FF2B5EF4-FFF2-40B4-BE49-F238E27FC236}">
                <a16:creationId xmlns:a16="http://schemas.microsoft.com/office/drawing/2014/main" id="{0C93B31A-D5EF-0A50-BBCB-A7C38CD5529E}"/>
              </a:ext>
            </a:extLst>
          </p:cNvPr>
          <p:cNvSpPr/>
          <p:nvPr/>
        </p:nvSpPr>
        <p:spPr>
          <a:xfrm>
            <a:off x="1953712" y="2887849"/>
            <a:ext cx="4917600" cy="715800"/>
          </a:xfrm>
          <a:prstGeom prst="roundRect">
            <a:avLst>
              <a:gd name="adj" fmla="val 7663"/>
            </a:avLst>
          </a:prstGeom>
          <a:solidFill>
            <a:srgbClr val="5492C4">
              <a:alpha val="25099"/>
            </a:srgbClr>
          </a:solidFill>
          <a:ln>
            <a:noFill/>
          </a:ln>
        </p:spPr>
        <p:txBody>
          <a:bodyPr spcFirstLastPara="1" wrap="square" lIns="91425" tIns="91425" rIns="91425" bIns="91425" anchor="ctr" anchorCtr="0">
            <a:noAutofit/>
          </a:bodyPr>
          <a:lstStyle/>
          <a:p>
            <a:pPr algn="ctr"/>
            <a:r>
              <a:rPr lang="fr" sz="2400" b="1" i="1">
                <a:latin typeface="Times New Roman" panose="02020603050405020304" pitchFamily="18" charset="0"/>
                <a:ea typeface="Roboto"/>
                <a:cs typeface="Times New Roman" panose="02020603050405020304" pitchFamily="18" charset="0"/>
                <a:sym typeface="Roboto"/>
              </a:rPr>
              <a:t>Yêu cầu của kiểu bài</a:t>
            </a:r>
            <a:endParaRPr sz="2400" b="1" i="1">
              <a:latin typeface="Times New Roman" panose="02020603050405020304" pitchFamily="18" charset="0"/>
              <a:ea typeface="Roboto"/>
              <a:cs typeface="Times New Roman" panose="02020603050405020304" pitchFamily="18" charset="0"/>
              <a:sym typeface="Roboto"/>
            </a:endParaRPr>
          </a:p>
        </p:txBody>
      </p:sp>
      <p:grpSp>
        <p:nvGrpSpPr>
          <p:cNvPr id="6" name="Google Shape;801;p26">
            <a:extLst>
              <a:ext uri="{FF2B5EF4-FFF2-40B4-BE49-F238E27FC236}">
                <a16:creationId xmlns:a16="http://schemas.microsoft.com/office/drawing/2014/main" id="{1E649DA8-E929-580F-E2FC-3C8D60C4A648}"/>
              </a:ext>
            </a:extLst>
          </p:cNvPr>
          <p:cNvGrpSpPr/>
          <p:nvPr/>
        </p:nvGrpSpPr>
        <p:grpSpPr>
          <a:xfrm>
            <a:off x="521474" y="1687659"/>
            <a:ext cx="1924161" cy="3455841"/>
            <a:chOff x="457200" y="1713925"/>
            <a:chExt cx="1329575" cy="2387950"/>
          </a:xfrm>
        </p:grpSpPr>
        <p:sp>
          <p:nvSpPr>
            <p:cNvPr id="7" name="Google Shape;802;p26">
              <a:extLst>
                <a:ext uri="{FF2B5EF4-FFF2-40B4-BE49-F238E27FC236}">
                  <a16:creationId xmlns:a16="http://schemas.microsoft.com/office/drawing/2014/main" id="{B62BF955-461B-79EB-546B-95DEB78D3A0C}"/>
                </a:ext>
              </a:extLst>
            </p:cNvPr>
            <p:cNvSpPr/>
            <p:nvPr/>
          </p:nvSpPr>
          <p:spPr>
            <a:xfrm>
              <a:off x="1299175" y="3449375"/>
              <a:ext cx="207850" cy="421900"/>
            </a:xfrm>
            <a:custGeom>
              <a:avLst/>
              <a:gdLst/>
              <a:ahLst/>
              <a:cxnLst/>
              <a:rect l="l" t="t" r="r" b="b"/>
              <a:pathLst>
                <a:path w="8314" h="16876" extrusionOk="0">
                  <a:moveTo>
                    <a:pt x="2842" y="0"/>
                  </a:moveTo>
                  <a:lnTo>
                    <a:pt x="2611" y="18"/>
                  </a:lnTo>
                  <a:lnTo>
                    <a:pt x="2363" y="54"/>
                  </a:lnTo>
                  <a:lnTo>
                    <a:pt x="2114" y="143"/>
                  </a:lnTo>
                  <a:lnTo>
                    <a:pt x="1830" y="249"/>
                  </a:lnTo>
                  <a:lnTo>
                    <a:pt x="1546" y="409"/>
                  </a:lnTo>
                  <a:lnTo>
                    <a:pt x="1279" y="551"/>
                  </a:lnTo>
                  <a:lnTo>
                    <a:pt x="1048" y="729"/>
                  </a:lnTo>
                  <a:lnTo>
                    <a:pt x="853" y="906"/>
                  </a:lnTo>
                  <a:lnTo>
                    <a:pt x="675" y="1084"/>
                  </a:lnTo>
                  <a:lnTo>
                    <a:pt x="515" y="1262"/>
                  </a:lnTo>
                  <a:lnTo>
                    <a:pt x="373" y="1457"/>
                  </a:lnTo>
                  <a:lnTo>
                    <a:pt x="267" y="1670"/>
                  </a:lnTo>
                  <a:lnTo>
                    <a:pt x="178" y="1883"/>
                  </a:lnTo>
                  <a:lnTo>
                    <a:pt x="107" y="2097"/>
                  </a:lnTo>
                  <a:lnTo>
                    <a:pt x="54" y="2327"/>
                  </a:lnTo>
                  <a:lnTo>
                    <a:pt x="18" y="2558"/>
                  </a:lnTo>
                  <a:lnTo>
                    <a:pt x="0" y="2807"/>
                  </a:lnTo>
                  <a:lnTo>
                    <a:pt x="0" y="3056"/>
                  </a:lnTo>
                  <a:lnTo>
                    <a:pt x="18" y="3322"/>
                  </a:lnTo>
                  <a:lnTo>
                    <a:pt x="54" y="3589"/>
                  </a:lnTo>
                  <a:lnTo>
                    <a:pt x="107" y="3855"/>
                  </a:lnTo>
                  <a:lnTo>
                    <a:pt x="231" y="4441"/>
                  </a:lnTo>
                  <a:lnTo>
                    <a:pt x="409" y="5063"/>
                  </a:lnTo>
                  <a:lnTo>
                    <a:pt x="640" y="5702"/>
                  </a:lnTo>
                  <a:lnTo>
                    <a:pt x="888" y="6395"/>
                  </a:lnTo>
                  <a:lnTo>
                    <a:pt x="1457" y="7869"/>
                  </a:lnTo>
                  <a:lnTo>
                    <a:pt x="1759" y="8651"/>
                  </a:lnTo>
                  <a:lnTo>
                    <a:pt x="2061" y="9486"/>
                  </a:lnTo>
                  <a:lnTo>
                    <a:pt x="2381" y="10321"/>
                  </a:lnTo>
                  <a:lnTo>
                    <a:pt x="2700" y="11120"/>
                  </a:lnTo>
                  <a:lnTo>
                    <a:pt x="3038" y="11902"/>
                  </a:lnTo>
                  <a:lnTo>
                    <a:pt x="3393" y="12612"/>
                  </a:lnTo>
                  <a:lnTo>
                    <a:pt x="3766" y="13305"/>
                  </a:lnTo>
                  <a:lnTo>
                    <a:pt x="4121" y="13927"/>
                  </a:lnTo>
                  <a:lnTo>
                    <a:pt x="4494" y="14513"/>
                  </a:lnTo>
                  <a:lnTo>
                    <a:pt x="4850" y="15046"/>
                  </a:lnTo>
                  <a:lnTo>
                    <a:pt x="5223" y="15508"/>
                  </a:lnTo>
                  <a:lnTo>
                    <a:pt x="5578" y="15916"/>
                  </a:lnTo>
                  <a:lnTo>
                    <a:pt x="5933" y="16254"/>
                  </a:lnTo>
                  <a:lnTo>
                    <a:pt x="6093" y="16396"/>
                  </a:lnTo>
                  <a:lnTo>
                    <a:pt x="6271" y="16520"/>
                  </a:lnTo>
                  <a:lnTo>
                    <a:pt x="6430" y="16627"/>
                  </a:lnTo>
                  <a:lnTo>
                    <a:pt x="6590" y="16715"/>
                  </a:lnTo>
                  <a:lnTo>
                    <a:pt x="6732" y="16787"/>
                  </a:lnTo>
                  <a:lnTo>
                    <a:pt x="6892" y="16840"/>
                  </a:lnTo>
                  <a:lnTo>
                    <a:pt x="7034" y="16875"/>
                  </a:lnTo>
                  <a:lnTo>
                    <a:pt x="7177" y="16875"/>
                  </a:lnTo>
                  <a:lnTo>
                    <a:pt x="7319" y="16858"/>
                  </a:lnTo>
                  <a:lnTo>
                    <a:pt x="7443" y="16840"/>
                  </a:lnTo>
                  <a:lnTo>
                    <a:pt x="7567" y="16769"/>
                  </a:lnTo>
                  <a:lnTo>
                    <a:pt x="7674" y="16698"/>
                  </a:lnTo>
                  <a:lnTo>
                    <a:pt x="7780" y="16609"/>
                  </a:lnTo>
                  <a:lnTo>
                    <a:pt x="7869" y="16485"/>
                  </a:lnTo>
                  <a:lnTo>
                    <a:pt x="7958" y="16360"/>
                  </a:lnTo>
                  <a:lnTo>
                    <a:pt x="8029" y="16200"/>
                  </a:lnTo>
                  <a:lnTo>
                    <a:pt x="8100" y="16040"/>
                  </a:lnTo>
                  <a:lnTo>
                    <a:pt x="8154" y="15845"/>
                  </a:lnTo>
                  <a:lnTo>
                    <a:pt x="8207" y="15650"/>
                  </a:lnTo>
                  <a:lnTo>
                    <a:pt x="8242" y="15419"/>
                  </a:lnTo>
                  <a:lnTo>
                    <a:pt x="8296" y="14939"/>
                  </a:lnTo>
                  <a:lnTo>
                    <a:pt x="8313" y="14406"/>
                  </a:lnTo>
                  <a:lnTo>
                    <a:pt x="8296" y="13802"/>
                  </a:lnTo>
                  <a:lnTo>
                    <a:pt x="8242" y="13163"/>
                  </a:lnTo>
                  <a:lnTo>
                    <a:pt x="8154" y="12488"/>
                  </a:lnTo>
                  <a:lnTo>
                    <a:pt x="8047" y="11760"/>
                  </a:lnTo>
                  <a:lnTo>
                    <a:pt x="7887" y="11014"/>
                  </a:lnTo>
                  <a:lnTo>
                    <a:pt x="7692" y="10232"/>
                  </a:lnTo>
                  <a:lnTo>
                    <a:pt x="7479" y="9415"/>
                  </a:lnTo>
                  <a:lnTo>
                    <a:pt x="7212" y="8580"/>
                  </a:lnTo>
                  <a:lnTo>
                    <a:pt x="6928" y="7745"/>
                  </a:lnTo>
                  <a:lnTo>
                    <a:pt x="6626" y="6893"/>
                  </a:lnTo>
                  <a:lnTo>
                    <a:pt x="6359" y="6058"/>
                  </a:lnTo>
                  <a:lnTo>
                    <a:pt x="5844" y="4423"/>
                  </a:lnTo>
                  <a:lnTo>
                    <a:pt x="5596" y="3677"/>
                  </a:lnTo>
                  <a:lnTo>
                    <a:pt x="5347" y="2949"/>
                  </a:lnTo>
                  <a:lnTo>
                    <a:pt x="5081" y="2292"/>
                  </a:lnTo>
                  <a:lnTo>
                    <a:pt x="4938" y="1990"/>
                  </a:lnTo>
                  <a:lnTo>
                    <a:pt x="4814" y="1706"/>
                  </a:lnTo>
                  <a:lnTo>
                    <a:pt x="4672" y="1422"/>
                  </a:lnTo>
                  <a:lnTo>
                    <a:pt x="4512" y="1173"/>
                  </a:lnTo>
                  <a:lnTo>
                    <a:pt x="4370" y="942"/>
                  </a:lnTo>
                  <a:lnTo>
                    <a:pt x="4210" y="747"/>
                  </a:lnTo>
                  <a:lnTo>
                    <a:pt x="4033" y="551"/>
                  </a:lnTo>
                  <a:lnTo>
                    <a:pt x="3873" y="391"/>
                  </a:lnTo>
                  <a:lnTo>
                    <a:pt x="3677" y="267"/>
                  </a:lnTo>
                  <a:lnTo>
                    <a:pt x="3482" y="160"/>
                  </a:lnTo>
                  <a:lnTo>
                    <a:pt x="3286" y="72"/>
                  </a:lnTo>
                  <a:lnTo>
                    <a:pt x="3073" y="18"/>
                  </a:lnTo>
                  <a:lnTo>
                    <a:pt x="2842"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803;p26">
              <a:extLst>
                <a:ext uri="{FF2B5EF4-FFF2-40B4-BE49-F238E27FC236}">
                  <a16:creationId xmlns:a16="http://schemas.microsoft.com/office/drawing/2014/main" id="{101B3348-261B-93FD-A788-94E9323C0ABD}"/>
                </a:ext>
              </a:extLst>
            </p:cNvPr>
            <p:cNvSpPr/>
            <p:nvPr/>
          </p:nvSpPr>
          <p:spPr>
            <a:xfrm>
              <a:off x="931925" y="3176275"/>
              <a:ext cx="331300" cy="529350"/>
            </a:xfrm>
            <a:custGeom>
              <a:avLst/>
              <a:gdLst/>
              <a:ahLst/>
              <a:cxnLst/>
              <a:rect l="l" t="t" r="r" b="b"/>
              <a:pathLst>
                <a:path w="13252" h="21174" extrusionOk="0">
                  <a:moveTo>
                    <a:pt x="4388" y="0"/>
                  </a:moveTo>
                  <a:lnTo>
                    <a:pt x="3997" y="36"/>
                  </a:lnTo>
                  <a:lnTo>
                    <a:pt x="3624" y="107"/>
                  </a:lnTo>
                  <a:lnTo>
                    <a:pt x="3251" y="213"/>
                  </a:lnTo>
                  <a:lnTo>
                    <a:pt x="2914" y="338"/>
                  </a:lnTo>
                  <a:lnTo>
                    <a:pt x="2576" y="515"/>
                  </a:lnTo>
                  <a:lnTo>
                    <a:pt x="2256" y="711"/>
                  </a:lnTo>
                  <a:lnTo>
                    <a:pt x="1954" y="942"/>
                  </a:lnTo>
                  <a:lnTo>
                    <a:pt x="1688" y="1190"/>
                  </a:lnTo>
                  <a:lnTo>
                    <a:pt x="1439" y="1475"/>
                  </a:lnTo>
                  <a:lnTo>
                    <a:pt x="1226" y="1777"/>
                  </a:lnTo>
                  <a:lnTo>
                    <a:pt x="1031" y="2114"/>
                  </a:lnTo>
                  <a:lnTo>
                    <a:pt x="871" y="2469"/>
                  </a:lnTo>
                  <a:lnTo>
                    <a:pt x="746" y="2825"/>
                  </a:lnTo>
                  <a:lnTo>
                    <a:pt x="658" y="3215"/>
                  </a:lnTo>
                  <a:lnTo>
                    <a:pt x="551" y="3748"/>
                  </a:lnTo>
                  <a:lnTo>
                    <a:pt x="498" y="4086"/>
                  </a:lnTo>
                  <a:lnTo>
                    <a:pt x="356" y="4992"/>
                  </a:lnTo>
                  <a:lnTo>
                    <a:pt x="267" y="5631"/>
                  </a:lnTo>
                  <a:lnTo>
                    <a:pt x="196" y="6395"/>
                  </a:lnTo>
                  <a:lnTo>
                    <a:pt x="107" y="7265"/>
                  </a:lnTo>
                  <a:lnTo>
                    <a:pt x="54" y="8242"/>
                  </a:lnTo>
                  <a:lnTo>
                    <a:pt x="0" y="9308"/>
                  </a:lnTo>
                  <a:lnTo>
                    <a:pt x="0" y="9859"/>
                  </a:lnTo>
                  <a:lnTo>
                    <a:pt x="0" y="10445"/>
                  </a:lnTo>
                  <a:lnTo>
                    <a:pt x="18" y="11049"/>
                  </a:lnTo>
                  <a:lnTo>
                    <a:pt x="54" y="11671"/>
                  </a:lnTo>
                  <a:lnTo>
                    <a:pt x="107" y="12310"/>
                  </a:lnTo>
                  <a:lnTo>
                    <a:pt x="178" y="12949"/>
                  </a:lnTo>
                  <a:lnTo>
                    <a:pt x="285" y="13624"/>
                  </a:lnTo>
                  <a:lnTo>
                    <a:pt x="409" y="14317"/>
                  </a:lnTo>
                  <a:lnTo>
                    <a:pt x="569" y="15028"/>
                  </a:lnTo>
                  <a:lnTo>
                    <a:pt x="675" y="15383"/>
                  </a:lnTo>
                  <a:lnTo>
                    <a:pt x="782" y="15738"/>
                  </a:lnTo>
                  <a:lnTo>
                    <a:pt x="906" y="16094"/>
                  </a:lnTo>
                  <a:lnTo>
                    <a:pt x="1048" y="16467"/>
                  </a:lnTo>
                  <a:lnTo>
                    <a:pt x="1208" y="16822"/>
                  </a:lnTo>
                  <a:lnTo>
                    <a:pt x="1368" y="17195"/>
                  </a:lnTo>
                  <a:lnTo>
                    <a:pt x="1564" y="17568"/>
                  </a:lnTo>
                  <a:lnTo>
                    <a:pt x="1777" y="17923"/>
                  </a:lnTo>
                  <a:lnTo>
                    <a:pt x="2025" y="18296"/>
                  </a:lnTo>
                  <a:lnTo>
                    <a:pt x="2274" y="18651"/>
                  </a:lnTo>
                  <a:lnTo>
                    <a:pt x="2576" y="18989"/>
                  </a:lnTo>
                  <a:lnTo>
                    <a:pt x="2896" y="19326"/>
                  </a:lnTo>
                  <a:lnTo>
                    <a:pt x="3251" y="19646"/>
                  </a:lnTo>
                  <a:lnTo>
                    <a:pt x="3624" y="19930"/>
                  </a:lnTo>
                  <a:lnTo>
                    <a:pt x="4015" y="20197"/>
                  </a:lnTo>
                  <a:lnTo>
                    <a:pt x="4441" y="20428"/>
                  </a:lnTo>
                  <a:lnTo>
                    <a:pt x="4867" y="20623"/>
                  </a:lnTo>
                  <a:lnTo>
                    <a:pt x="5311" y="20801"/>
                  </a:lnTo>
                  <a:lnTo>
                    <a:pt x="5525" y="20872"/>
                  </a:lnTo>
                  <a:lnTo>
                    <a:pt x="5756" y="20943"/>
                  </a:lnTo>
                  <a:lnTo>
                    <a:pt x="6200" y="21032"/>
                  </a:lnTo>
                  <a:lnTo>
                    <a:pt x="6626" y="21103"/>
                  </a:lnTo>
                  <a:lnTo>
                    <a:pt x="7070" y="21156"/>
                  </a:lnTo>
                  <a:lnTo>
                    <a:pt x="7283" y="21174"/>
                  </a:lnTo>
                  <a:lnTo>
                    <a:pt x="7905" y="21174"/>
                  </a:lnTo>
                  <a:lnTo>
                    <a:pt x="8313" y="21156"/>
                  </a:lnTo>
                  <a:lnTo>
                    <a:pt x="8509" y="21138"/>
                  </a:lnTo>
                  <a:lnTo>
                    <a:pt x="8704" y="21120"/>
                  </a:lnTo>
                  <a:lnTo>
                    <a:pt x="9077" y="21067"/>
                  </a:lnTo>
                  <a:lnTo>
                    <a:pt x="9432" y="21014"/>
                  </a:lnTo>
                  <a:lnTo>
                    <a:pt x="9788" y="20925"/>
                  </a:lnTo>
                  <a:lnTo>
                    <a:pt x="10143" y="20854"/>
                  </a:lnTo>
                  <a:lnTo>
                    <a:pt x="10800" y="20676"/>
                  </a:lnTo>
                  <a:lnTo>
                    <a:pt x="11422" y="20481"/>
                  </a:lnTo>
                  <a:lnTo>
                    <a:pt x="12559" y="20037"/>
                  </a:lnTo>
                  <a:lnTo>
                    <a:pt x="13252" y="19699"/>
                  </a:lnTo>
                  <a:lnTo>
                    <a:pt x="13198" y="19344"/>
                  </a:lnTo>
                  <a:lnTo>
                    <a:pt x="13109" y="18989"/>
                  </a:lnTo>
                  <a:lnTo>
                    <a:pt x="13021" y="18651"/>
                  </a:lnTo>
                  <a:lnTo>
                    <a:pt x="12914" y="18314"/>
                  </a:lnTo>
                  <a:lnTo>
                    <a:pt x="12790" y="17976"/>
                  </a:lnTo>
                  <a:lnTo>
                    <a:pt x="12648" y="17657"/>
                  </a:lnTo>
                  <a:lnTo>
                    <a:pt x="12488" y="17355"/>
                  </a:lnTo>
                  <a:lnTo>
                    <a:pt x="12328" y="17053"/>
                  </a:lnTo>
                  <a:lnTo>
                    <a:pt x="12168" y="16751"/>
                  </a:lnTo>
                  <a:lnTo>
                    <a:pt x="11990" y="16467"/>
                  </a:lnTo>
                  <a:lnTo>
                    <a:pt x="11617" y="15934"/>
                  </a:lnTo>
                  <a:lnTo>
                    <a:pt x="11244" y="15454"/>
                  </a:lnTo>
                  <a:lnTo>
                    <a:pt x="10889" y="15028"/>
                  </a:lnTo>
                  <a:lnTo>
                    <a:pt x="10392" y="15188"/>
                  </a:lnTo>
                  <a:lnTo>
                    <a:pt x="9557" y="15365"/>
                  </a:lnTo>
                  <a:lnTo>
                    <a:pt x="9148" y="15436"/>
                  </a:lnTo>
                  <a:lnTo>
                    <a:pt x="8740" y="15472"/>
                  </a:lnTo>
                  <a:lnTo>
                    <a:pt x="8349" y="15490"/>
                  </a:lnTo>
                  <a:lnTo>
                    <a:pt x="7994" y="15472"/>
                  </a:lnTo>
                  <a:lnTo>
                    <a:pt x="7905" y="15472"/>
                  </a:lnTo>
                  <a:lnTo>
                    <a:pt x="7834" y="15454"/>
                  </a:lnTo>
                  <a:lnTo>
                    <a:pt x="7692" y="15419"/>
                  </a:lnTo>
                  <a:lnTo>
                    <a:pt x="7550" y="15383"/>
                  </a:lnTo>
                  <a:lnTo>
                    <a:pt x="7479" y="15383"/>
                  </a:lnTo>
                  <a:lnTo>
                    <a:pt x="7425" y="15347"/>
                  </a:lnTo>
                  <a:lnTo>
                    <a:pt x="7265" y="15241"/>
                  </a:lnTo>
                  <a:lnTo>
                    <a:pt x="7212" y="15205"/>
                  </a:lnTo>
                  <a:lnTo>
                    <a:pt x="7177" y="15134"/>
                  </a:lnTo>
                  <a:lnTo>
                    <a:pt x="7141" y="15045"/>
                  </a:lnTo>
                  <a:lnTo>
                    <a:pt x="7141" y="14939"/>
                  </a:lnTo>
                  <a:lnTo>
                    <a:pt x="7141" y="14850"/>
                  </a:lnTo>
                  <a:lnTo>
                    <a:pt x="7123" y="14708"/>
                  </a:lnTo>
                  <a:lnTo>
                    <a:pt x="7052" y="14264"/>
                  </a:lnTo>
                  <a:lnTo>
                    <a:pt x="6999" y="13980"/>
                  </a:lnTo>
                  <a:lnTo>
                    <a:pt x="6963" y="13642"/>
                  </a:lnTo>
                  <a:lnTo>
                    <a:pt x="6928" y="13269"/>
                  </a:lnTo>
                  <a:lnTo>
                    <a:pt x="6910" y="12861"/>
                  </a:lnTo>
                  <a:lnTo>
                    <a:pt x="6910" y="11990"/>
                  </a:lnTo>
                  <a:lnTo>
                    <a:pt x="6963" y="11102"/>
                  </a:lnTo>
                  <a:lnTo>
                    <a:pt x="6999" y="10640"/>
                  </a:lnTo>
                  <a:lnTo>
                    <a:pt x="7052" y="10196"/>
                  </a:lnTo>
                  <a:lnTo>
                    <a:pt x="7177" y="9326"/>
                  </a:lnTo>
                  <a:lnTo>
                    <a:pt x="7319" y="8509"/>
                  </a:lnTo>
                  <a:lnTo>
                    <a:pt x="7479" y="7727"/>
                  </a:lnTo>
                  <a:lnTo>
                    <a:pt x="7638" y="7052"/>
                  </a:lnTo>
                  <a:lnTo>
                    <a:pt x="7798" y="6448"/>
                  </a:lnTo>
                  <a:lnTo>
                    <a:pt x="7940" y="5933"/>
                  </a:lnTo>
                  <a:lnTo>
                    <a:pt x="8047" y="5542"/>
                  </a:lnTo>
                  <a:lnTo>
                    <a:pt x="8136" y="5258"/>
                  </a:lnTo>
                  <a:lnTo>
                    <a:pt x="8189" y="5134"/>
                  </a:lnTo>
                  <a:lnTo>
                    <a:pt x="8207" y="5063"/>
                  </a:lnTo>
                  <a:lnTo>
                    <a:pt x="8278" y="4832"/>
                  </a:lnTo>
                  <a:lnTo>
                    <a:pt x="8331" y="4583"/>
                  </a:lnTo>
                  <a:lnTo>
                    <a:pt x="8367" y="4192"/>
                  </a:lnTo>
                  <a:lnTo>
                    <a:pt x="8384" y="3802"/>
                  </a:lnTo>
                  <a:lnTo>
                    <a:pt x="8349" y="3411"/>
                  </a:lnTo>
                  <a:lnTo>
                    <a:pt x="8296" y="3038"/>
                  </a:lnTo>
                  <a:lnTo>
                    <a:pt x="8189" y="2665"/>
                  </a:lnTo>
                  <a:lnTo>
                    <a:pt x="8047" y="2327"/>
                  </a:lnTo>
                  <a:lnTo>
                    <a:pt x="7887" y="1990"/>
                  </a:lnTo>
                  <a:lnTo>
                    <a:pt x="7692" y="1670"/>
                  </a:lnTo>
                  <a:lnTo>
                    <a:pt x="7461" y="1368"/>
                  </a:lnTo>
                  <a:lnTo>
                    <a:pt x="7194" y="1102"/>
                  </a:lnTo>
                  <a:lnTo>
                    <a:pt x="6910" y="853"/>
                  </a:lnTo>
                  <a:lnTo>
                    <a:pt x="6608" y="640"/>
                  </a:lnTo>
                  <a:lnTo>
                    <a:pt x="6288" y="444"/>
                  </a:lnTo>
                  <a:lnTo>
                    <a:pt x="5933" y="284"/>
                  </a:lnTo>
                  <a:lnTo>
                    <a:pt x="5560" y="160"/>
                  </a:lnTo>
                  <a:lnTo>
                    <a:pt x="5169" y="71"/>
                  </a:lnTo>
                  <a:lnTo>
                    <a:pt x="4779" y="18"/>
                  </a:lnTo>
                  <a:lnTo>
                    <a:pt x="4388" y="0"/>
                  </a:lnTo>
                  <a:close/>
                </a:path>
              </a:pathLst>
            </a:custGeom>
            <a:solidFill>
              <a:srgbClr val="FF7F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804;p26">
              <a:extLst>
                <a:ext uri="{FF2B5EF4-FFF2-40B4-BE49-F238E27FC236}">
                  <a16:creationId xmlns:a16="http://schemas.microsoft.com/office/drawing/2014/main" id="{0145E49B-458F-A612-E8B1-9E4CB932BB7C}"/>
                </a:ext>
              </a:extLst>
            </p:cNvPr>
            <p:cNvSpPr/>
            <p:nvPr/>
          </p:nvSpPr>
          <p:spPr>
            <a:xfrm>
              <a:off x="1204150" y="3499550"/>
              <a:ext cx="192750" cy="169225"/>
            </a:xfrm>
            <a:custGeom>
              <a:avLst/>
              <a:gdLst/>
              <a:ahLst/>
              <a:cxnLst/>
              <a:rect l="l" t="t" r="r" b="b"/>
              <a:pathLst>
                <a:path w="7710" h="6769" extrusionOk="0">
                  <a:moveTo>
                    <a:pt x="5258" y="1"/>
                  </a:moveTo>
                  <a:lnTo>
                    <a:pt x="5027" y="18"/>
                  </a:lnTo>
                  <a:lnTo>
                    <a:pt x="4814" y="72"/>
                  </a:lnTo>
                  <a:lnTo>
                    <a:pt x="4583" y="143"/>
                  </a:lnTo>
                  <a:lnTo>
                    <a:pt x="4352" y="232"/>
                  </a:lnTo>
                  <a:lnTo>
                    <a:pt x="3926" y="445"/>
                  </a:lnTo>
                  <a:lnTo>
                    <a:pt x="2931" y="924"/>
                  </a:lnTo>
                  <a:lnTo>
                    <a:pt x="2416" y="1173"/>
                  </a:lnTo>
                  <a:lnTo>
                    <a:pt x="2114" y="1297"/>
                  </a:lnTo>
                  <a:lnTo>
                    <a:pt x="1794" y="1439"/>
                  </a:lnTo>
                  <a:lnTo>
                    <a:pt x="1101" y="1724"/>
                  </a:lnTo>
                  <a:lnTo>
                    <a:pt x="728" y="1866"/>
                  </a:lnTo>
                  <a:lnTo>
                    <a:pt x="338" y="1990"/>
                  </a:lnTo>
                  <a:lnTo>
                    <a:pt x="0" y="2097"/>
                  </a:lnTo>
                  <a:lnTo>
                    <a:pt x="355" y="2523"/>
                  </a:lnTo>
                  <a:lnTo>
                    <a:pt x="728" y="3003"/>
                  </a:lnTo>
                  <a:lnTo>
                    <a:pt x="1101" y="3536"/>
                  </a:lnTo>
                  <a:lnTo>
                    <a:pt x="1279" y="3820"/>
                  </a:lnTo>
                  <a:lnTo>
                    <a:pt x="1439" y="4122"/>
                  </a:lnTo>
                  <a:lnTo>
                    <a:pt x="1599" y="4424"/>
                  </a:lnTo>
                  <a:lnTo>
                    <a:pt x="1759" y="4726"/>
                  </a:lnTo>
                  <a:lnTo>
                    <a:pt x="1901" y="5045"/>
                  </a:lnTo>
                  <a:lnTo>
                    <a:pt x="2025" y="5383"/>
                  </a:lnTo>
                  <a:lnTo>
                    <a:pt x="2132" y="5720"/>
                  </a:lnTo>
                  <a:lnTo>
                    <a:pt x="2220" y="6058"/>
                  </a:lnTo>
                  <a:lnTo>
                    <a:pt x="2309" y="6413"/>
                  </a:lnTo>
                  <a:lnTo>
                    <a:pt x="2363" y="6768"/>
                  </a:lnTo>
                  <a:lnTo>
                    <a:pt x="2682" y="6626"/>
                  </a:lnTo>
                  <a:lnTo>
                    <a:pt x="3144" y="6395"/>
                  </a:lnTo>
                  <a:lnTo>
                    <a:pt x="3570" y="6164"/>
                  </a:lnTo>
                  <a:lnTo>
                    <a:pt x="4352" y="5738"/>
                  </a:lnTo>
                  <a:lnTo>
                    <a:pt x="4707" y="5525"/>
                  </a:lnTo>
                  <a:lnTo>
                    <a:pt x="5027" y="5330"/>
                  </a:lnTo>
                  <a:lnTo>
                    <a:pt x="5595" y="4992"/>
                  </a:lnTo>
                  <a:lnTo>
                    <a:pt x="6643" y="4317"/>
                  </a:lnTo>
                  <a:lnTo>
                    <a:pt x="6821" y="4193"/>
                  </a:lnTo>
                  <a:lnTo>
                    <a:pt x="6981" y="4051"/>
                  </a:lnTo>
                  <a:lnTo>
                    <a:pt x="7123" y="3891"/>
                  </a:lnTo>
                  <a:lnTo>
                    <a:pt x="7265" y="3731"/>
                  </a:lnTo>
                  <a:lnTo>
                    <a:pt x="7372" y="3553"/>
                  </a:lnTo>
                  <a:lnTo>
                    <a:pt x="7478" y="3376"/>
                  </a:lnTo>
                  <a:lnTo>
                    <a:pt x="7549" y="3180"/>
                  </a:lnTo>
                  <a:lnTo>
                    <a:pt x="7620" y="2985"/>
                  </a:lnTo>
                  <a:lnTo>
                    <a:pt x="7674" y="2789"/>
                  </a:lnTo>
                  <a:lnTo>
                    <a:pt x="7709" y="2576"/>
                  </a:lnTo>
                  <a:lnTo>
                    <a:pt x="7709" y="2363"/>
                  </a:lnTo>
                  <a:lnTo>
                    <a:pt x="7709" y="2150"/>
                  </a:lnTo>
                  <a:lnTo>
                    <a:pt x="7674" y="1955"/>
                  </a:lnTo>
                  <a:lnTo>
                    <a:pt x="7638" y="1741"/>
                  </a:lnTo>
                  <a:lnTo>
                    <a:pt x="7567" y="1528"/>
                  </a:lnTo>
                  <a:lnTo>
                    <a:pt x="7478" y="1333"/>
                  </a:lnTo>
                  <a:lnTo>
                    <a:pt x="7372" y="1120"/>
                  </a:lnTo>
                  <a:lnTo>
                    <a:pt x="7230" y="924"/>
                  </a:lnTo>
                  <a:lnTo>
                    <a:pt x="7087" y="747"/>
                  </a:lnTo>
                  <a:lnTo>
                    <a:pt x="6928" y="587"/>
                  </a:lnTo>
                  <a:lnTo>
                    <a:pt x="6750" y="445"/>
                  </a:lnTo>
                  <a:lnTo>
                    <a:pt x="6555" y="320"/>
                  </a:lnTo>
                  <a:lnTo>
                    <a:pt x="6359" y="214"/>
                  </a:lnTo>
                  <a:lnTo>
                    <a:pt x="6146" y="143"/>
                  </a:lnTo>
                  <a:lnTo>
                    <a:pt x="5933" y="72"/>
                  </a:lnTo>
                  <a:lnTo>
                    <a:pt x="5720" y="18"/>
                  </a:lnTo>
                  <a:lnTo>
                    <a:pt x="5489" y="1"/>
                  </a:lnTo>
                  <a:close/>
                </a:path>
              </a:pathLst>
            </a:custGeom>
            <a:solidFill>
              <a:srgbClr val="D9C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805;p26">
              <a:extLst>
                <a:ext uri="{FF2B5EF4-FFF2-40B4-BE49-F238E27FC236}">
                  <a16:creationId xmlns:a16="http://schemas.microsoft.com/office/drawing/2014/main" id="{294369CC-C344-98B7-0C95-5CAE34A9B60A}"/>
                </a:ext>
              </a:extLst>
            </p:cNvPr>
            <p:cNvSpPr/>
            <p:nvPr/>
          </p:nvSpPr>
          <p:spPr>
            <a:xfrm>
              <a:off x="901275" y="3238000"/>
              <a:ext cx="246500" cy="312200"/>
            </a:xfrm>
            <a:custGeom>
              <a:avLst/>
              <a:gdLst/>
              <a:ahLst/>
              <a:cxnLst/>
              <a:rect l="l" t="t" r="r" b="b"/>
              <a:pathLst>
                <a:path w="9860" h="12488" extrusionOk="0">
                  <a:moveTo>
                    <a:pt x="4832" y="0"/>
                  </a:moveTo>
                  <a:lnTo>
                    <a:pt x="4459" y="18"/>
                  </a:lnTo>
                  <a:lnTo>
                    <a:pt x="4068" y="36"/>
                  </a:lnTo>
                  <a:lnTo>
                    <a:pt x="3678" y="107"/>
                  </a:lnTo>
                  <a:lnTo>
                    <a:pt x="3322" y="196"/>
                  </a:lnTo>
                  <a:lnTo>
                    <a:pt x="2985" y="302"/>
                  </a:lnTo>
                  <a:lnTo>
                    <a:pt x="2665" y="427"/>
                  </a:lnTo>
                  <a:lnTo>
                    <a:pt x="2363" y="586"/>
                  </a:lnTo>
                  <a:lnTo>
                    <a:pt x="2097" y="746"/>
                  </a:lnTo>
                  <a:lnTo>
                    <a:pt x="1848" y="942"/>
                  </a:lnTo>
                  <a:lnTo>
                    <a:pt x="1599" y="1155"/>
                  </a:lnTo>
                  <a:lnTo>
                    <a:pt x="1386" y="1368"/>
                  </a:lnTo>
                  <a:lnTo>
                    <a:pt x="1191" y="1617"/>
                  </a:lnTo>
                  <a:lnTo>
                    <a:pt x="1013" y="1865"/>
                  </a:lnTo>
                  <a:lnTo>
                    <a:pt x="853" y="2132"/>
                  </a:lnTo>
                  <a:lnTo>
                    <a:pt x="711" y="2416"/>
                  </a:lnTo>
                  <a:lnTo>
                    <a:pt x="587" y="2700"/>
                  </a:lnTo>
                  <a:lnTo>
                    <a:pt x="480" y="3002"/>
                  </a:lnTo>
                  <a:lnTo>
                    <a:pt x="374" y="3304"/>
                  </a:lnTo>
                  <a:lnTo>
                    <a:pt x="285" y="3606"/>
                  </a:lnTo>
                  <a:lnTo>
                    <a:pt x="214" y="3926"/>
                  </a:lnTo>
                  <a:lnTo>
                    <a:pt x="161" y="4246"/>
                  </a:lnTo>
                  <a:lnTo>
                    <a:pt x="107" y="4565"/>
                  </a:lnTo>
                  <a:lnTo>
                    <a:pt x="36" y="5205"/>
                  </a:lnTo>
                  <a:lnTo>
                    <a:pt x="1" y="5844"/>
                  </a:lnTo>
                  <a:lnTo>
                    <a:pt x="1" y="6484"/>
                  </a:lnTo>
                  <a:lnTo>
                    <a:pt x="19" y="7088"/>
                  </a:lnTo>
                  <a:lnTo>
                    <a:pt x="54" y="7656"/>
                  </a:lnTo>
                  <a:lnTo>
                    <a:pt x="125" y="8189"/>
                  </a:lnTo>
                  <a:lnTo>
                    <a:pt x="161" y="8438"/>
                  </a:lnTo>
                  <a:lnTo>
                    <a:pt x="196" y="8669"/>
                  </a:lnTo>
                  <a:lnTo>
                    <a:pt x="267" y="8917"/>
                  </a:lnTo>
                  <a:lnTo>
                    <a:pt x="338" y="9148"/>
                  </a:lnTo>
                  <a:lnTo>
                    <a:pt x="409" y="9379"/>
                  </a:lnTo>
                  <a:lnTo>
                    <a:pt x="516" y="9592"/>
                  </a:lnTo>
                  <a:lnTo>
                    <a:pt x="605" y="9823"/>
                  </a:lnTo>
                  <a:lnTo>
                    <a:pt x="729" y="10019"/>
                  </a:lnTo>
                  <a:lnTo>
                    <a:pt x="853" y="10232"/>
                  </a:lnTo>
                  <a:lnTo>
                    <a:pt x="978" y="10427"/>
                  </a:lnTo>
                  <a:lnTo>
                    <a:pt x="1120" y="10623"/>
                  </a:lnTo>
                  <a:lnTo>
                    <a:pt x="1262" y="10800"/>
                  </a:lnTo>
                  <a:lnTo>
                    <a:pt x="1422" y="10978"/>
                  </a:lnTo>
                  <a:lnTo>
                    <a:pt x="1599" y="11138"/>
                  </a:lnTo>
                  <a:lnTo>
                    <a:pt x="1759" y="11298"/>
                  </a:lnTo>
                  <a:lnTo>
                    <a:pt x="1955" y="11440"/>
                  </a:lnTo>
                  <a:lnTo>
                    <a:pt x="2132" y="11582"/>
                  </a:lnTo>
                  <a:lnTo>
                    <a:pt x="2328" y="11724"/>
                  </a:lnTo>
                  <a:lnTo>
                    <a:pt x="2523" y="11830"/>
                  </a:lnTo>
                  <a:lnTo>
                    <a:pt x="2736" y="11955"/>
                  </a:lnTo>
                  <a:lnTo>
                    <a:pt x="2949" y="12061"/>
                  </a:lnTo>
                  <a:lnTo>
                    <a:pt x="3163" y="12150"/>
                  </a:lnTo>
                  <a:lnTo>
                    <a:pt x="3393" y="12221"/>
                  </a:lnTo>
                  <a:lnTo>
                    <a:pt x="3607" y="12292"/>
                  </a:lnTo>
                  <a:lnTo>
                    <a:pt x="3838" y="12363"/>
                  </a:lnTo>
                  <a:lnTo>
                    <a:pt x="4086" y="12417"/>
                  </a:lnTo>
                  <a:lnTo>
                    <a:pt x="4317" y="12452"/>
                  </a:lnTo>
                  <a:lnTo>
                    <a:pt x="4566" y="12470"/>
                  </a:lnTo>
                  <a:lnTo>
                    <a:pt x="4797" y="12488"/>
                  </a:lnTo>
                  <a:lnTo>
                    <a:pt x="5294" y="12488"/>
                  </a:lnTo>
                  <a:lnTo>
                    <a:pt x="5543" y="12452"/>
                  </a:lnTo>
                  <a:lnTo>
                    <a:pt x="5791" y="12417"/>
                  </a:lnTo>
                  <a:lnTo>
                    <a:pt x="6040" y="12381"/>
                  </a:lnTo>
                  <a:lnTo>
                    <a:pt x="6289" y="12310"/>
                  </a:lnTo>
                  <a:lnTo>
                    <a:pt x="6520" y="12239"/>
                  </a:lnTo>
                  <a:lnTo>
                    <a:pt x="6751" y="12168"/>
                  </a:lnTo>
                  <a:lnTo>
                    <a:pt x="6964" y="12061"/>
                  </a:lnTo>
                  <a:lnTo>
                    <a:pt x="7177" y="11955"/>
                  </a:lnTo>
                  <a:lnTo>
                    <a:pt x="7390" y="11848"/>
                  </a:lnTo>
                  <a:lnTo>
                    <a:pt x="7603" y="11724"/>
                  </a:lnTo>
                  <a:lnTo>
                    <a:pt x="7799" y="11600"/>
                  </a:lnTo>
                  <a:lnTo>
                    <a:pt x="7976" y="11457"/>
                  </a:lnTo>
                  <a:lnTo>
                    <a:pt x="8172" y="11298"/>
                  </a:lnTo>
                  <a:lnTo>
                    <a:pt x="8332" y="11138"/>
                  </a:lnTo>
                  <a:lnTo>
                    <a:pt x="8509" y="10978"/>
                  </a:lnTo>
                  <a:lnTo>
                    <a:pt x="8669" y="10800"/>
                  </a:lnTo>
                  <a:lnTo>
                    <a:pt x="8811" y="10623"/>
                  </a:lnTo>
                  <a:lnTo>
                    <a:pt x="8953" y="10445"/>
                  </a:lnTo>
                  <a:lnTo>
                    <a:pt x="9078" y="10250"/>
                  </a:lnTo>
                  <a:lnTo>
                    <a:pt x="9202" y="10036"/>
                  </a:lnTo>
                  <a:lnTo>
                    <a:pt x="9326" y="9841"/>
                  </a:lnTo>
                  <a:lnTo>
                    <a:pt x="9415" y="9628"/>
                  </a:lnTo>
                  <a:lnTo>
                    <a:pt x="9522" y="9415"/>
                  </a:lnTo>
                  <a:lnTo>
                    <a:pt x="9593" y="9184"/>
                  </a:lnTo>
                  <a:lnTo>
                    <a:pt x="9664" y="8953"/>
                  </a:lnTo>
                  <a:lnTo>
                    <a:pt x="9735" y="8722"/>
                  </a:lnTo>
                  <a:lnTo>
                    <a:pt x="9770" y="8491"/>
                  </a:lnTo>
                  <a:lnTo>
                    <a:pt x="9824" y="8260"/>
                  </a:lnTo>
                  <a:lnTo>
                    <a:pt x="9841" y="8011"/>
                  </a:lnTo>
                  <a:lnTo>
                    <a:pt x="9859" y="7763"/>
                  </a:lnTo>
                  <a:lnTo>
                    <a:pt x="9859" y="7514"/>
                  </a:lnTo>
                  <a:lnTo>
                    <a:pt x="9841" y="7265"/>
                  </a:lnTo>
                  <a:lnTo>
                    <a:pt x="9824" y="7017"/>
                  </a:lnTo>
                  <a:lnTo>
                    <a:pt x="9753" y="6502"/>
                  </a:lnTo>
                  <a:lnTo>
                    <a:pt x="9664" y="5933"/>
                  </a:lnTo>
                  <a:lnTo>
                    <a:pt x="9539" y="5347"/>
                  </a:lnTo>
                  <a:lnTo>
                    <a:pt x="9397" y="4725"/>
                  </a:lnTo>
                  <a:lnTo>
                    <a:pt x="9202" y="4121"/>
                  </a:lnTo>
                  <a:lnTo>
                    <a:pt x="8989" y="3500"/>
                  </a:lnTo>
                  <a:lnTo>
                    <a:pt x="8864" y="3198"/>
                  </a:lnTo>
                  <a:lnTo>
                    <a:pt x="8722" y="2913"/>
                  </a:lnTo>
                  <a:lnTo>
                    <a:pt x="8580" y="2611"/>
                  </a:lnTo>
                  <a:lnTo>
                    <a:pt x="8420" y="2345"/>
                  </a:lnTo>
                  <a:lnTo>
                    <a:pt x="8261" y="2061"/>
                  </a:lnTo>
                  <a:lnTo>
                    <a:pt x="8083" y="1812"/>
                  </a:lnTo>
                  <a:lnTo>
                    <a:pt x="7887" y="1563"/>
                  </a:lnTo>
                  <a:lnTo>
                    <a:pt x="7674" y="1315"/>
                  </a:lnTo>
                  <a:lnTo>
                    <a:pt x="7461" y="1102"/>
                  </a:lnTo>
                  <a:lnTo>
                    <a:pt x="7230" y="888"/>
                  </a:lnTo>
                  <a:lnTo>
                    <a:pt x="6982" y="711"/>
                  </a:lnTo>
                  <a:lnTo>
                    <a:pt x="6715" y="533"/>
                  </a:lnTo>
                  <a:lnTo>
                    <a:pt x="6449" y="391"/>
                  </a:lnTo>
                  <a:lnTo>
                    <a:pt x="6164" y="267"/>
                  </a:lnTo>
                  <a:lnTo>
                    <a:pt x="5845" y="160"/>
                  </a:lnTo>
                  <a:lnTo>
                    <a:pt x="5525" y="89"/>
                  </a:lnTo>
                  <a:lnTo>
                    <a:pt x="5188" y="36"/>
                  </a:lnTo>
                  <a:lnTo>
                    <a:pt x="4832" y="0"/>
                  </a:lnTo>
                  <a:close/>
                </a:path>
              </a:pathLst>
            </a:custGeom>
            <a:solidFill>
              <a:srgbClr val="64A0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806;p26">
              <a:extLst>
                <a:ext uri="{FF2B5EF4-FFF2-40B4-BE49-F238E27FC236}">
                  <a16:creationId xmlns:a16="http://schemas.microsoft.com/office/drawing/2014/main" id="{1629A57D-DA23-DE90-0211-12F503E76302}"/>
                </a:ext>
              </a:extLst>
            </p:cNvPr>
            <p:cNvSpPr/>
            <p:nvPr/>
          </p:nvSpPr>
          <p:spPr>
            <a:xfrm>
              <a:off x="1207700" y="2595425"/>
              <a:ext cx="579075" cy="791800"/>
            </a:xfrm>
            <a:custGeom>
              <a:avLst/>
              <a:gdLst/>
              <a:ahLst/>
              <a:cxnLst/>
              <a:rect l="l" t="t" r="r" b="b"/>
              <a:pathLst>
                <a:path w="23163" h="31672" extrusionOk="0">
                  <a:moveTo>
                    <a:pt x="8668" y="0"/>
                  </a:moveTo>
                  <a:lnTo>
                    <a:pt x="8313" y="18"/>
                  </a:lnTo>
                  <a:lnTo>
                    <a:pt x="7958" y="54"/>
                  </a:lnTo>
                  <a:lnTo>
                    <a:pt x="7620" y="107"/>
                  </a:lnTo>
                  <a:lnTo>
                    <a:pt x="7283" y="178"/>
                  </a:lnTo>
                  <a:lnTo>
                    <a:pt x="6945" y="249"/>
                  </a:lnTo>
                  <a:lnTo>
                    <a:pt x="6626" y="338"/>
                  </a:lnTo>
                  <a:lnTo>
                    <a:pt x="6306" y="444"/>
                  </a:lnTo>
                  <a:lnTo>
                    <a:pt x="6004" y="569"/>
                  </a:lnTo>
                  <a:lnTo>
                    <a:pt x="5702" y="693"/>
                  </a:lnTo>
                  <a:lnTo>
                    <a:pt x="5400" y="835"/>
                  </a:lnTo>
                  <a:lnTo>
                    <a:pt x="5134" y="995"/>
                  </a:lnTo>
                  <a:lnTo>
                    <a:pt x="4849" y="1173"/>
                  </a:lnTo>
                  <a:lnTo>
                    <a:pt x="4601" y="1350"/>
                  </a:lnTo>
                  <a:lnTo>
                    <a:pt x="4352" y="1546"/>
                  </a:lnTo>
                  <a:lnTo>
                    <a:pt x="4103" y="1741"/>
                  </a:lnTo>
                  <a:lnTo>
                    <a:pt x="3890" y="1954"/>
                  </a:lnTo>
                  <a:lnTo>
                    <a:pt x="3677" y="2185"/>
                  </a:lnTo>
                  <a:lnTo>
                    <a:pt x="3464" y="2416"/>
                  </a:lnTo>
                  <a:lnTo>
                    <a:pt x="3286" y="2665"/>
                  </a:lnTo>
                  <a:lnTo>
                    <a:pt x="3109" y="2913"/>
                  </a:lnTo>
                  <a:lnTo>
                    <a:pt x="2949" y="3162"/>
                  </a:lnTo>
                  <a:lnTo>
                    <a:pt x="2789" y="3429"/>
                  </a:lnTo>
                  <a:lnTo>
                    <a:pt x="2665" y="3713"/>
                  </a:lnTo>
                  <a:lnTo>
                    <a:pt x="2540" y="3997"/>
                  </a:lnTo>
                  <a:lnTo>
                    <a:pt x="2451" y="4281"/>
                  </a:lnTo>
                  <a:lnTo>
                    <a:pt x="2363" y="4583"/>
                  </a:lnTo>
                  <a:lnTo>
                    <a:pt x="2292" y="4885"/>
                  </a:lnTo>
                  <a:lnTo>
                    <a:pt x="2238" y="5187"/>
                  </a:lnTo>
                  <a:lnTo>
                    <a:pt x="2203" y="5507"/>
                  </a:lnTo>
                  <a:lnTo>
                    <a:pt x="2185" y="5827"/>
                  </a:lnTo>
                  <a:lnTo>
                    <a:pt x="2203" y="6146"/>
                  </a:lnTo>
                  <a:lnTo>
                    <a:pt x="0" y="23625"/>
                  </a:lnTo>
                  <a:lnTo>
                    <a:pt x="18" y="24051"/>
                  </a:lnTo>
                  <a:lnTo>
                    <a:pt x="53" y="24460"/>
                  </a:lnTo>
                  <a:lnTo>
                    <a:pt x="107" y="24868"/>
                  </a:lnTo>
                  <a:lnTo>
                    <a:pt x="178" y="25259"/>
                  </a:lnTo>
                  <a:lnTo>
                    <a:pt x="267" y="25650"/>
                  </a:lnTo>
                  <a:lnTo>
                    <a:pt x="391" y="26041"/>
                  </a:lnTo>
                  <a:lnTo>
                    <a:pt x="515" y="26414"/>
                  </a:lnTo>
                  <a:lnTo>
                    <a:pt x="657" y="26769"/>
                  </a:lnTo>
                  <a:lnTo>
                    <a:pt x="817" y="27142"/>
                  </a:lnTo>
                  <a:lnTo>
                    <a:pt x="1013" y="27480"/>
                  </a:lnTo>
                  <a:lnTo>
                    <a:pt x="1208" y="27817"/>
                  </a:lnTo>
                  <a:lnTo>
                    <a:pt x="1421" y="28155"/>
                  </a:lnTo>
                  <a:lnTo>
                    <a:pt x="1634" y="28457"/>
                  </a:lnTo>
                  <a:lnTo>
                    <a:pt x="1883" y="28776"/>
                  </a:lnTo>
                  <a:lnTo>
                    <a:pt x="2149" y="29060"/>
                  </a:lnTo>
                  <a:lnTo>
                    <a:pt x="2416" y="29345"/>
                  </a:lnTo>
                  <a:lnTo>
                    <a:pt x="2700" y="29611"/>
                  </a:lnTo>
                  <a:lnTo>
                    <a:pt x="2984" y="29860"/>
                  </a:lnTo>
                  <a:lnTo>
                    <a:pt x="3304" y="30091"/>
                  </a:lnTo>
                  <a:lnTo>
                    <a:pt x="3624" y="30322"/>
                  </a:lnTo>
                  <a:lnTo>
                    <a:pt x="3944" y="30535"/>
                  </a:lnTo>
                  <a:lnTo>
                    <a:pt x="4281" y="30730"/>
                  </a:lnTo>
                  <a:lnTo>
                    <a:pt x="4636" y="30890"/>
                  </a:lnTo>
                  <a:lnTo>
                    <a:pt x="4992" y="31050"/>
                  </a:lnTo>
                  <a:lnTo>
                    <a:pt x="5365" y="31192"/>
                  </a:lnTo>
                  <a:lnTo>
                    <a:pt x="5738" y="31334"/>
                  </a:lnTo>
                  <a:lnTo>
                    <a:pt x="6128" y="31441"/>
                  </a:lnTo>
                  <a:lnTo>
                    <a:pt x="6519" y="31512"/>
                  </a:lnTo>
                  <a:lnTo>
                    <a:pt x="6910" y="31583"/>
                  </a:lnTo>
                  <a:lnTo>
                    <a:pt x="7318" y="31636"/>
                  </a:lnTo>
                  <a:lnTo>
                    <a:pt x="7727" y="31672"/>
                  </a:lnTo>
                  <a:lnTo>
                    <a:pt x="8153" y="31672"/>
                  </a:lnTo>
                  <a:lnTo>
                    <a:pt x="15116" y="31636"/>
                  </a:lnTo>
                  <a:lnTo>
                    <a:pt x="15543" y="31618"/>
                  </a:lnTo>
                  <a:lnTo>
                    <a:pt x="15951" y="31583"/>
                  </a:lnTo>
                  <a:lnTo>
                    <a:pt x="16360" y="31530"/>
                  </a:lnTo>
                  <a:lnTo>
                    <a:pt x="16751" y="31459"/>
                  </a:lnTo>
                  <a:lnTo>
                    <a:pt x="17141" y="31370"/>
                  </a:lnTo>
                  <a:lnTo>
                    <a:pt x="17532" y="31245"/>
                  </a:lnTo>
                  <a:lnTo>
                    <a:pt x="17905" y="31121"/>
                  </a:lnTo>
                  <a:lnTo>
                    <a:pt x="18260" y="30979"/>
                  </a:lnTo>
                  <a:lnTo>
                    <a:pt x="18616" y="30819"/>
                  </a:lnTo>
                  <a:lnTo>
                    <a:pt x="18971" y="30624"/>
                  </a:lnTo>
                  <a:lnTo>
                    <a:pt x="19308" y="30428"/>
                  </a:lnTo>
                  <a:lnTo>
                    <a:pt x="19628" y="30215"/>
                  </a:lnTo>
                  <a:lnTo>
                    <a:pt x="19948" y="30002"/>
                  </a:lnTo>
                  <a:lnTo>
                    <a:pt x="20250" y="29753"/>
                  </a:lnTo>
                  <a:lnTo>
                    <a:pt x="20552" y="29487"/>
                  </a:lnTo>
                  <a:lnTo>
                    <a:pt x="20836" y="29220"/>
                  </a:lnTo>
                  <a:lnTo>
                    <a:pt x="21103" y="28936"/>
                  </a:lnTo>
                  <a:lnTo>
                    <a:pt x="21351" y="28652"/>
                  </a:lnTo>
                  <a:lnTo>
                    <a:pt x="21582" y="28332"/>
                  </a:lnTo>
                  <a:lnTo>
                    <a:pt x="21813" y="28012"/>
                  </a:lnTo>
                  <a:lnTo>
                    <a:pt x="22008" y="27693"/>
                  </a:lnTo>
                  <a:lnTo>
                    <a:pt x="22204" y="27355"/>
                  </a:lnTo>
                  <a:lnTo>
                    <a:pt x="22381" y="27000"/>
                  </a:lnTo>
                  <a:lnTo>
                    <a:pt x="22541" y="26645"/>
                  </a:lnTo>
                  <a:lnTo>
                    <a:pt x="22683" y="26272"/>
                  </a:lnTo>
                  <a:lnTo>
                    <a:pt x="22808" y="25899"/>
                  </a:lnTo>
                  <a:lnTo>
                    <a:pt x="22914" y="25508"/>
                  </a:lnTo>
                  <a:lnTo>
                    <a:pt x="23003" y="25117"/>
                  </a:lnTo>
                  <a:lnTo>
                    <a:pt x="23074" y="24726"/>
                  </a:lnTo>
                  <a:lnTo>
                    <a:pt x="23127" y="24318"/>
                  </a:lnTo>
                  <a:lnTo>
                    <a:pt x="23163" y="23909"/>
                  </a:lnTo>
                  <a:lnTo>
                    <a:pt x="23163" y="23483"/>
                  </a:lnTo>
                  <a:lnTo>
                    <a:pt x="22381" y="6519"/>
                  </a:lnTo>
                  <a:lnTo>
                    <a:pt x="22364" y="6200"/>
                  </a:lnTo>
                  <a:lnTo>
                    <a:pt x="22328" y="5880"/>
                  </a:lnTo>
                  <a:lnTo>
                    <a:pt x="22275" y="5578"/>
                  </a:lnTo>
                  <a:lnTo>
                    <a:pt x="22204" y="5258"/>
                  </a:lnTo>
                  <a:lnTo>
                    <a:pt x="22115" y="4956"/>
                  </a:lnTo>
                  <a:lnTo>
                    <a:pt x="22008" y="4654"/>
                  </a:lnTo>
                  <a:lnTo>
                    <a:pt x="21884" y="4370"/>
                  </a:lnTo>
                  <a:lnTo>
                    <a:pt x="21760" y="4068"/>
                  </a:lnTo>
                  <a:lnTo>
                    <a:pt x="21600" y="3802"/>
                  </a:lnTo>
                  <a:lnTo>
                    <a:pt x="21440" y="3517"/>
                  </a:lnTo>
                  <a:lnTo>
                    <a:pt x="21262" y="3251"/>
                  </a:lnTo>
                  <a:lnTo>
                    <a:pt x="21067" y="3002"/>
                  </a:lnTo>
                  <a:lnTo>
                    <a:pt x="20854" y="2754"/>
                  </a:lnTo>
                  <a:lnTo>
                    <a:pt x="20641" y="2505"/>
                  </a:lnTo>
                  <a:lnTo>
                    <a:pt x="20410" y="2274"/>
                  </a:lnTo>
                  <a:lnTo>
                    <a:pt x="20179" y="2061"/>
                  </a:lnTo>
                  <a:lnTo>
                    <a:pt x="19912" y="1848"/>
                  </a:lnTo>
                  <a:lnTo>
                    <a:pt x="19664" y="1634"/>
                  </a:lnTo>
                  <a:lnTo>
                    <a:pt x="19380" y="1439"/>
                  </a:lnTo>
                  <a:lnTo>
                    <a:pt x="19095" y="1261"/>
                  </a:lnTo>
                  <a:lnTo>
                    <a:pt x="18811" y="1102"/>
                  </a:lnTo>
                  <a:lnTo>
                    <a:pt x="18509" y="942"/>
                  </a:lnTo>
                  <a:lnTo>
                    <a:pt x="18189" y="800"/>
                  </a:lnTo>
                  <a:lnTo>
                    <a:pt x="17887" y="657"/>
                  </a:lnTo>
                  <a:lnTo>
                    <a:pt x="17550" y="551"/>
                  </a:lnTo>
                  <a:lnTo>
                    <a:pt x="17230" y="444"/>
                  </a:lnTo>
                  <a:lnTo>
                    <a:pt x="16893" y="356"/>
                  </a:lnTo>
                  <a:lnTo>
                    <a:pt x="16537" y="267"/>
                  </a:lnTo>
                  <a:lnTo>
                    <a:pt x="16200" y="213"/>
                  </a:lnTo>
                  <a:lnTo>
                    <a:pt x="15845" y="160"/>
                  </a:lnTo>
                  <a:lnTo>
                    <a:pt x="15472" y="142"/>
                  </a:lnTo>
                  <a:lnTo>
                    <a:pt x="15116" y="125"/>
                  </a:lnTo>
                  <a:lnTo>
                    <a:pt x="9041" y="0"/>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807;p26">
              <a:extLst>
                <a:ext uri="{FF2B5EF4-FFF2-40B4-BE49-F238E27FC236}">
                  <a16:creationId xmlns:a16="http://schemas.microsoft.com/office/drawing/2014/main" id="{B82D89F1-22F4-601E-AA44-39149982E731}"/>
                </a:ext>
              </a:extLst>
            </p:cNvPr>
            <p:cNvSpPr/>
            <p:nvPr/>
          </p:nvSpPr>
          <p:spPr>
            <a:xfrm>
              <a:off x="1207700" y="2595425"/>
              <a:ext cx="438325" cy="790475"/>
            </a:xfrm>
            <a:custGeom>
              <a:avLst/>
              <a:gdLst/>
              <a:ahLst/>
              <a:cxnLst/>
              <a:rect l="l" t="t" r="r" b="b"/>
              <a:pathLst>
                <a:path w="17533" h="31619" extrusionOk="0">
                  <a:moveTo>
                    <a:pt x="8668" y="0"/>
                  </a:moveTo>
                  <a:lnTo>
                    <a:pt x="8313" y="18"/>
                  </a:lnTo>
                  <a:lnTo>
                    <a:pt x="7958" y="54"/>
                  </a:lnTo>
                  <a:lnTo>
                    <a:pt x="7620" y="107"/>
                  </a:lnTo>
                  <a:lnTo>
                    <a:pt x="7283" y="178"/>
                  </a:lnTo>
                  <a:lnTo>
                    <a:pt x="6945" y="249"/>
                  </a:lnTo>
                  <a:lnTo>
                    <a:pt x="6626" y="338"/>
                  </a:lnTo>
                  <a:lnTo>
                    <a:pt x="6306" y="444"/>
                  </a:lnTo>
                  <a:lnTo>
                    <a:pt x="6004" y="569"/>
                  </a:lnTo>
                  <a:lnTo>
                    <a:pt x="5702" y="693"/>
                  </a:lnTo>
                  <a:lnTo>
                    <a:pt x="5400" y="835"/>
                  </a:lnTo>
                  <a:lnTo>
                    <a:pt x="5134" y="995"/>
                  </a:lnTo>
                  <a:lnTo>
                    <a:pt x="4849" y="1173"/>
                  </a:lnTo>
                  <a:lnTo>
                    <a:pt x="4601" y="1350"/>
                  </a:lnTo>
                  <a:lnTo>
                    <a:pt x="4352" y="1546"/>
                  </a:lnTo>
                  <a:lnTo>
                    <a:pt x="4103" y="1741"/>
                  </a:lnTo>
                  <a:lnTo>
                    <a:pt x="3890" y="1954"/>
                  </a:lnTo>
                  <a:lnTo>
                    <a:pt x="3677" y="2185"/>
                  </a:lnTo>
                  <a:lnTo>
                    <a:pt x="3464" y="2416"/>
                  </a:lnTo>
                  <a:lnTo>
                    <a:pt x="3286" y="2665"/>
                  </a:lnTo>
                  <a:lnTo>
                    <a:pt x="3109" y="2913"/>
                  </a:lnTo>
                  <a:lnTo>
                    <a:pt x="2949" y="3162"/>
                  </a:lnTo>
                  <a:lnTo>
                    <a:pt x="2789" y="3429"/>
                  </a:lnTo>
                  <a:lnTo>
                    <a:pt x="2665" y="3713"/>
                  </a:lnTo>
                  <a:lnTo>
                    <a:pt x="2540" y="3997"/>
                  </a:lnTo>
                  <a:lnTo>
                    <a:pt x="2451" y="4281"/>
                  </a:lnTo>
                  <a:lnTo>
                    <a:pt x="2363" y="4583"/>
                  </a:lnTo>
                  <a:lnTo>
                    <a:pt x="2292" y="4885"/>
                  </a:lnTo>
                  <a:lnTo>
                    <a:pt x="2238" y="5187"/>
                  </a:lnTo>
                  <a:lnTo>
                    <a:pt x="2203" y="5507"/>
                  </a:lnTo>
                  <a:lnTo>
                    <a:pt x="2185" y="5827"/>
                  </a:lnTo>
                  <a:lnTo>
                    <a:pt x="2203" y="6146"/>
                  </a:lnTo>
                  <a:lnTo>
                    <a:pt x="0" y="23625"/>
                  </a:lnTo>
                  <a:lnTo>
                    <a:pt x="18" y="24016"/>
                  </a:lnTo>
                  <a:lnTo>
                    <a:pt x="53" y="24407"/>
                  </a:lnTo>
                  <a:lnTo>
                    <a:pt x="89" y="24780"/>
                  </a:lnTo>
                  <a:lnTo>
                    <a:pt x="160" y="25153"/>
                  </a:lnTo>
                  <a:lnTo>
                    <a:pt x="231" y="25526"/>
                  </a:lnTo>
                  <a:lnTo>
                    <a:pt x="338" y="25881"/>
                  </a:lnTo>
                  <a:lnTo>
                    <a:pt x="444" y="26236"/>
                  </a:lnTo>
                  <a:lnTo>
                    <a:pt x="569" y="26574"/>
                  </a:lnTo>
                  <a:lnTo>
                    <a:pt x="728" y="26911"/>
                  </a:lnTo>
                  <a:lnTo>
                    <a:pt x="888" y="27249"/>
                  </a:lnTo>
                  <a:lnTo>
                    <a:pt x="1048" y="27568"/>
                  </a:lnTo>
                  <a:lnTo>
                    <a:pt x="1244" y="27870"/>
                  </a:lnTo>
                  <a:lnTo>
                    <a:pt x="1439" y="28172"/>
                  </a:lnTo>
                  <a:lnTo>
                    <a:pt x="1652" y="28474"/>
                  </a:lnTo>
                  <a:lnTo>
                    <a:pt x="1883" y="28759"/>
                  </a:lnTo>
                  <a:lnTo>
                    <a:pt x="2114" y="29025"/>
                  </a:lnTo>
                  <a:lnTo>
                    <a:pt x="2363" y="29291"/>
                  </a:lnTo>
                  <a:lnTo>
                    <a:pt x="2629" y="29540"/>
                  </a:lnTo>
                  <a:lnTo>
                    <a:pt x="2896" y="29771"/>
                  </a:lnTo>
                  <a:lnTo>
                    <a:pt x="3180" y="30002"/>
                  </a:lnTo>
                  <a:lnTo>
                    <a:pt x="3464" y="30215"/>
                  </a:lnTo>
                  <a:lnTo>
                    <a:pt x="3766" y="30428"/>
                  </a:lnTo>
                  <a:lnTo>
                    <a:pt x="4086" y="30606"/>
                  </a:lnTo>
                  <a:lnTo>
                    <a:pt x="4405" y="30784"/>
                  </a:lnTo>
                  <a:lnTo>
                    <a:pt x="4725" y="30943"/>
                  </a:lnTo>
                  <a:lnTo>
                    <a:pt x="5063" y="31085"/>
                  </a:lnTo>
                  <a:lnTo>
                    <a:pt x="5418" y="31210"/>
                  </a:lnTo>
                  <a:lnTo>
                    <a:pt x="5773" y="31334"/>
                  </a:lnTo>
                  <a:lnTo>
                    <a:pt x="6128" y="31423"/>
                  </a:lnTo>
                  <a:lnTo>
                    <a:pt x="6484" y="31512"/>
                  </a:lnTo>
                  <a:lnTo>
                    <a:pt x="6857" y="31583"/>
                  </a:lnTo>
                  <a:lnTo>
                    <a:pt x="7230" y="31618"/>
                  </a:lnTo>
                  <a:lnTo>
                    <a:pt x="7496" y="31103"/>
                  </a:lnTo>
                  <a:lnTo>
                    <a:pt x="7620" y="30837"/>
                  </a:lnTo>
                  <a:lnTo>
                    <a:pt x="7727" y="30570"/>
                  </a:lnTo>
                  <a:lnTo>
                    <a:pt x="7816" y="30304"/>
                  </a:lnTo>
                  <a:lnTo>
                    <a:pt x="7887" y="30020"/>
                  </a:lnTo>
                  <a:lnTo>
                    <a:pt x="7940" y="29753"/>
                  </a:lnTo>
                  <a:lnTo>
                    <a:pt x="7958" y="29469"/>
                  </a:lnTo>
                  <a:lnTo>
                    <a:pt x="7976" y="29185"/>
                  </a:lnTo>
                  <a:lnTo>
                    <a:pt x="7958" y="28901"/>
                  </a:lnTo>
                  <a:lnTo>
                    <a:pt x="7922" y="28616"/>
                  </a:lnTo>
                  <a:lnTo>
                    <a:pt x="7851" y="28332"/>
                  </a:lnTo>
                  <a:lnTo>
                    <a:pt x="7745" y="28048"/>
                  </a:lnTo>
                  <a:lnTo>
                    <a:pt x="7620" y="27764"/>
                  </a:lnTo>
                  <a:lnTo>
                    <a:pt x="7461" y="27462"/>
                  </a:lnTo>
                  <a:lnTo>
                    <a:pt x="7265" y="27178"/>
                  </a:lnTo>
                  <a:lnTo>
                    <a:pt x="7532" y="27426"/>
                  </a:lnTo>
                  <a:lnTo>
                    <a:pt x="7816" y="27657"/>
                  </a:lnTo>
                  <a:lnTo>
                    <a:pt x="8100" y="27870"/>
                  </a:lnTo>
                  <a:lnTo>
                    <a:pt x="8402" y="28066"/>
                  </a:lnTo>
                  <a:lnTo>
                    <a:pt x="8722" y="28243"/>
                  </a:lnTo>
                  <a:lnTo>
                    <a:pt x="9041" y="28403"/>
                  </a:lnTo>
                  <a:lnTo>
                    <a:pt x="9361" y="28545"/>
                  </a:lnTo>
                  <a:lnTo>
                    <a:pt x="9699" y="28670"/>
                  </a:lnTo>
                  <a:lnTo>
                    <a:pt x="10018" y="28776"/>
                  </a:lnTo>
                  <a:lnTo>
                    <a:pt x="10356" y="28865"/>
                  </a:lnTo>
                  <a:lnTo>
                    <a:pt x="10711" y="28918"/>
                  </a:lnTo>
                  <a:lnTo>
                    <a:pt x="11049" y="28972"/>
                  </a:lnTo>
                  <a:lnTo>
                    <a:pt x="11386" y="29007"/>
                  </a:lnTo>
                  <a:lnTo>
                    <a:pt x="11724" y="29025"/>
                  </a:lnTo>
                  <a:lnTo>
                    <a:pt x="12061" y="29025"/>
                  </a:lnTo>
                  <a:lnTo>
                    <a:pt x="12381" y="29007"/>
                  </a:lnTo>
                  <a:lnTo>
                    <a:pt x="12718" y="28972"/>
                  </a:lnTo>
                  <a:lnTo>
                    <a:pt x="13038" y="28918"/>
                  </a:lnTo>
                  <a:lnTo>
                    <a:pt x="13358" y="28847"/>
                  </a:lnTo>
                  <a:lnTo>
                    <a:pt x="13660" y="28776"/>
                  </a:lnTo>
                  <a:lnTo>
                    <a:pt x="13944" y="28670"/>
                  </a:lnTo>
                  <a:lnTo>
                    <a:pt x="14228" y="28563"/>
                  </a:lnTo>
                  <a:lnTo>
                    <a:pt x="14512" y="28421"/>
                  </a:lnTo>
                  <a:lnTo>
                    <a:pt x="14761" y="28279"/>
                  </a:lnTo>
                  <a:lnTo>
                    <a:pt x="15010" y="28119"/>
                  </a:lnTo>
                  <a:lnTo>
                    <a:pt x="15241" y="27959"/>
                  </a:lnTo>
                  <a:lnTo>
                    <a:pt x="15454" y="27764"/>
                  </a:lnTo>
                  <a:lnTo>
                    <a:pt x="15667" y="27568"/>
                  </a:lnTo>
                  <a:lnTo>
                    <a:pt x="15845" y="27337"/>
                  </a:lnTo>
                  <a:lnTo>
                    <a:pt x="16005" y="27107"/>
                  </a:lnTo>
                  <a:lnTo>
                    <a:pt x="16129" y="26876"/>
                  </a:lnTo>
                  <a:lnTo>
                    <a:pt x="16253" y="26609"/>
                  </a:lnTo>
                  <a:lnTo>
                    <a:pt x="16431" y="26289"/>
                  </a:lnTo>
                  <a:lnTo>
                    <a:pt x="16591" y="25988"/>
                  </a:lnTo>
                  <a:lnTo>
                    <a:pt x="16733" y="25668"/>
                  </a:lnTo>
                  <a:lnTo>
                    <a:pt x="16875" y="25330"/>
                  </a:lnTo>
                  <a:lnTo>
                    <a:pt x="16999" y="25011"/>
                  </a:lnTo>
                  <a:lnTo>
                    <a:pt x="17106" y="24691"/>
                  </a:lnTo>
                  <a:lnTo>
                    <a:pt x="17195" y="24371"/>
                  </a:lnTo>
                  <a:lnTo>
                    <a:pt x="17283" y="24034"/>
                  </a:lnTo>
                  <a:lnTo>
                    <a:pt x="17355" y="23714"/>
                  </a:lnTo>
                  <a:lnTo>
                    <a:pt x="17408" y="23376"/>
                  </a:lnTo>
                  <a:lnTo>
                    <a:pt x="17461" y="23039"/>
                  </a:lnTo>
                  <a:lnTo>
                    <a:pt x="17497" y="22719"/>
                  </a:lnTo>
                  <a:lnTo>
                    <a:pt x="17514" y="22382"/>
                  </a:lnTo>
                  <a:lnTo>
                    <a:pt x="17532" y="22044"/>
                  </a:lnTo>
                  <a:lnTo>
                    <a:pt x="17532" y="21369"/>
                  </a:lnTo>
                  <a:lnTo>
                    <a:pt x="17479" y="20694"/>
                  </a:lnTo>
                  <a:lnTo>
                    <a:pt x="17408" y="20019"/>
                  </a:lnTo>
                  <a:lnTo>
                    <a:pt x="17301" y="19326"/>
                  </a:lnTo>
                  <a:lnTo>
                    <a:pt x="17159" y="18651"/>
                  </a:lnTo>
                  <a:lnTo>
                    <a:pt x="16982" y="17959"/>
                  </a:lnTo>
                  <a:lnTo>
                    <a:pt x="16786" y="17266"/>
                  </a:lnTo>
                  <a:lnTo>
                    <a:pt x="16555" y="16573"/>
                  </a:lnTo>
                  <a:lnTo>
                    <a:pt x="16324" y="15863"/>
                  </a:lnTo>
                  <a:lnTo>
                    <a:pt x="16058" y="15170"/>
                  </a:lnTo>
                  <a:lnTo>
                    <a:pt x="15791" y="14459"/>
                  </a:lnTo>
                  <a:lnTo>
                    <a:pt x="15205" y="13074"/>
                  </a:lnTo>
                  <a:lnTo>
                    <a:pt x="14584" y="11653"/>
                  </a:lnTo>
                  <a:lnTo>
                    <a:pt x="13962" y="10249"/>
                  </a:lnTo>
                  <a:lnTo>
                    <a:pt x="13340" y="8864"/>
                  </a:lnTo>
                  <a:lnTo>
                    <a:pt x="12754" y="7461"/>
                  </a:lnTo>
                  <a:lnTo>
                    <a:pt x="12487" y="6768"/>
                  </a:lnTo>
                  <a:lnTo>
                    <a:pt x="12221" y="6075"/>
                  </a:lnTo>
                  <a:lnTo>
                    <a:pt x="11972" y="5382"/>
                  </a:lnTo>
                  <a:lnTo>
                    <a:pt x="11759" y="4690"/>
                  </a:lnTo>
                  <a:lnTo>
                    <a:pt x="12203" y="4672"/>
                  </a:lnTo>
                  <a:lnTo>
                    <a:pt x="12665" y="4619"/>
                  </a:lnTo>
                  <a:lnTo>
                    <a:pt x="13109" y="4530"/>
                  </a:lnTo>
                  <a:lnTo>
                    <a:pt x="13536" y="4405"/>
                  </a:lnTo>
                  <a:lnTo>
                    <a:pt x="13962" y="4228"/>
                  </a:lnTo>
                  <a:lnTo>
                    <a:pt x="14370" y="4032"/>
                  </a:lnTo>
                  <a:lnTo>
                    <a:pt x="14779" y="3802"/>
                  </a:lnTo>
                  <a:lnTo>
                    <a:pt x="15152" y="3535"/>
                  </a:lnTo>
                  <a:lnTo>
                    <a:pt x="15507" y="3251"/>
                  </a:lnTo>
                  <a:lnTo>
                    <a:pt x="15845" y="2931"/>
                  </a:lnTo>
                  <a:lnTo>
                    <a:pt x="16147" y="2576"/>
                  </a:lnTo>
                  <a:lnTo>
                    <a:pt x="16431" y="2203"/>
                  </a:lnTo>
                  <a:lnTo>
                    <a:pt x="16680" y="1794"/>
                  </a:lnTo>
                  <a:lnTo>
                    <a:pt x="16786" y="1581"/>
                  </a:lnTo>
                  <a:lnTo>
                    <a:pt x="16893" y="1368"/>
                  </a:lnTo>
                  <a:lnTo>
                    <a:pt x="16982" y="1137"/>
                  </a:lnTo>
                  <a:lnTo>
                    <a:pt x="17070" y="924"/>
                  </a:lnTo>
                  <a:lnTo>
                    <a:pt x="17141" y="675"/>
                  </a:lnTo>
                  <a:lnTo>
                    <a:pt x="17212" y="444"/>
                  </a:lnTo>
                  <a:lnTo>
                    <a:pt x="16697" y="302"/>
                  </a:lnTo>
                  <a:lnTo>
                    <a:pt x="16182" y="213"/>
                  </a:lnTo>
                  <a:lnTo>
                    <a:pt x="15649" y="142"/>
                  </a:lnTo>
                  <a:lnTo>
                    <a:pt x="15116" y="125"/>
                  </a:lnTo>
                  <a:lnTo>
                    <a:pt x="9041" y="0"/>
                  </a:lnTo>
                  <a:close/>
                </a:path>
              </a:pathLst>
            </a:custGeom>
            <a:solidFill>
              <a:srgbClr val="5F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808;p26">
              <a:extLst>
                <a:ext uri="{FF2B5EF4-FFF2-40B4-BE49-F238E27FC236}">
                  <a16:creationId xmlns:a16="http://schemas.microsoft.com/office/drawing/2014/main" id="{F66F0A37-1F31-A110-9170-FCCD4E6A52DC}"/>
                </a:ext>
              </a:extLst>
            </p:cNvPr>
            <p:cNvSpPr/>
            <p:nvPr/>
          </p:nvSpPr>
          <p:spPr>
            <a:xfrm>
              <a:off x="725875" y="2868975"/>
              <a:ext cx="278900" cy="290000"/>
            </a:xfrm>
            <a:custGeom>
              <a:avLst/>
              <a:gdLst/>
              <a:ahLst/>
              <a:cxnLst/>
              <a:rect l="l" t="t" r="r" b="b"/>
              <a:pathLst>
                <a:path w="11156" h="11600" extrusionOk="0">
                  <a:moveTo>
                    <a:pt x="3144" y="0"/>
                  </a:moveTo>
                  <a:lnTo>
                    <a:pt x="2914" y="18"/>
                  </a:lnTo>
                  <a:lnTo>
                    <a:pt x="2665" y="36"/>
                  </a:lnTo>
                  <a:lnTo>
                    <a:pt x="2452" y="89"/>
                  </a:lnTo>
                  <a:lnTo>
                    <a:pt x="2221" y="142"/>
                  </a:lnTo>
                  <a:lnTo>
                    <a:pt x="2008" y="213"/>
                  </a:lnTo>
                  <a:lnTo>
                    <a:pt x="1794" y="302"/>
                  </a:lnTo>
                  <a:lnTo>
                    <a:pt x="1599" y="409"/>
                  </a:lnTo>
                  <a:lnTo>
                    <a:pt x="1404" y="515"/>
                  </a:lnTo>
                  <a:lnTo>
                    <a:pt x="1226" y="657"/>
                  </a:lnTo>
                  <a:lnTo>
                    <a:pt x="1048" y="800"/>
                  </a:lnTo>
                  <a:lnTo>
                    <a:pt x="889" y="959"/>
                  </a:lnTo>
                  <a:lnTo>
                    <a:pt x="746" y="1119"/>
                  </a:lnTo>
                  <a:lnTo>
                    <a:pt x="604" y="1297"/>
                  </a:lnTo>
                  <a:lnTo>
                    <a:pt x="498" y="1492"/>
                  </a:lnTo>
                  <a:lnTo>
                    <a:pt x="391" y="1688"/>
                  </a:lnTo>
                  <a:lnTo>
                    <a:pt x="285" y="1901"/>
                  </a:lnTo>
                  <a:lnTo>
                    <a:pt x="214" y="2114"/>
                  </a:lnTo>
                  <a:lnTo>
                    <a:pt x="142" y="2327"/>
                  </a:lnTo>
                  <a:lnTo>
                    <a:pt x="89" y="2558"/>
                  </a:lnTo>
                  <a:lnTo>
                    <a:pt x="54" y="2807"/>
                  </a:lnTo>
                  <a:lnTo>
                    <a:pt x="18" y="3038"/>
                  </a:lnTo>
                  <a:lnTo>
                    <a:pt x="18" y="3286"/>
                  </a:lnTo>
                  <a:lnTo>
                    <a:pt x="0" y="3553"/>
                  </a:lnTo>
                  <a:lnTo>
                    <a:pt x="18" y="3802"/>
                  </a:lnTo>
                  <a:lnTo>
                    <a:pt x="54" y="4068"/>
                  </a:lnTo>
                  <a:lnTo>
                    <a:pt x="89" y="4334"/>
                  </a:lnTo>
                  <a:lnTo>
                    <a:pt x="125" y="4619"/>
                  </a:lnTo>
                  <a:lnTo>
                    <a:pt x="196" y="4885"/>
                  </a:lnTo>
                  <a:lnTo>
                    <a:pt x="267" y="5169"/>
                  </a:lnTo>
                  <a:lnTo>
                    <a:pt x="356" y="5436"/>
                  </a:lnTo>
                  <a:lnTo>
                    <a:pt x="462" y="5720"/>
                  </a:lnTo>
                  <a:lnTo>
                    <a:pt x="569" y="6004"/>
                  </a:lnTo>
                  <a:lnTo>
                    <a:pt x="693" y="6288"/>
                  </a:lnTo>
                  <a:lnTo>
                    <a:pt x="817" y="6555"/>
                  </a:lnTo>
                  <a:lnTo>
                    <a:pt x="977" y="6839"/>
                  </a:lnTo>
                  <a:lnTo>
                    <a:pt x="1137" y="7123"/>
                  </a:lnTo>
                  <a:lnTo>
                    <a:pt x="1297" y="7390"/>
                  </a:lnTo>
                  <a:lnTo>
                    <a:pt x="1492" y="7674"/>
                  </a:lnTo>
                  <a:lnTo>
                    <a:pt x="1688" y="7940"/>
                  </a:lnTo>
                  <a:lnTo>
                    <a:pt x="1883" y="8207"/>
                  </a:lnTo>
                  <a:lnTo>
                    <a:pt x="2096" y="8473"/>
                  </a:lnTo>
                  <a:lnTo>
                    <a:pt x="2327" y="8740"/>
                  </a:lnTo>
                  <a:lnTo>
                    <a:pt x="2576" y="8988"/>
                  </a:lnTo>
                  <a:lnTo>
                    <a:pt x="2807" y="9237"/>
                  </a:lnTo>
                  <a:lnTo>
                    <a:pt x="3056" y="9468"/>
                  </a:lnTo>
                  <a:lnTo>
                    <a:pt x="3304" y="9681"/>
                  </a:lnTo>
                  <a:lnTo>
                    <a:pt x="3571" y="9894"/>
                  </a:lnTo>
                  <a:lnTo>
                    <a:pt x="3819" y="10090"/>
                  </a:lnTo>
                  <a:lnTo>
                    <a:pt x="4086" y="10285"/>
                  </a:lnTo>
                  <a:lnTo>
                    <a:pt x="4352" y="10445"/>
                  </a:lnTo>
                  <a:lnTo>
                    <a:pt x="4619" y="10623"/>
                  </a:lnTo>
                  <a:lnTo>
                    <a:pt x="4885" y="10765"/>
                  </a:lnTo>
                  <a:lnTo>
                    <a:pt x="5152" y="10907"/>
                  </a:lnTo>
                  <a:lnTo>
                    <a:pt x="5418" y="11031"/>
                  </a:lnTo>
                  <a:lnTo>
                    <a:pt x="5685" y="11138"/>
                  </a:lnTo>
                  <a:lnTo>
                    <a:pt x="5951" y="11244"/>
                  </a:lnTo>
                  <a:lnTo>
                    <a:pt x="6217" y="11333"/>
                  </a:lnTo>
                  <a:lnTo>
                    <a:pt x="6484" y="11404"/>
                  </a:lnTo>
                  <a:lnTo>
                    <a:pt x="6750" y="11475"/>
                  </a:lnTo>
                  <a:lnTo>
                    <a:pt x="7017" y="11528"/>
                  </a:lnTo>
                  <a:lnTo>
                    <a:pt x="7265" y="11564"/>
                  </a:lnTo>
                  <a:lnTo>
                    <a:pt x="7514" y="11582"/>
                  </a:lnTo>
                  <a:lnTo>
                    <a:pt x="7763" y="11599"/>
                  </a:lnTo>
                  <a:lnTo>
                    <a:pt x="8011" y="11599"/>
                  </a:lnTo>
                  <a:lnTo>
                    <a:pt x="8260" y="11582"/>
                  </a:lnTo>
                  <a:lnTo>
                    <a:pt x="8491" y="11546"/>
                  </a:lnTo>
                  <a:lnTo>
                    <a:pt x="8722" y="11511"/>
                  </a:lnTo>
                  <a:lnTo>
                    <a:pt x="8935" y="11440"/>
                  </a:lnTo>
                  <a:lnTo>
                    <a:pt x="9148" y="11369"/>
                  </a:lnTo>
                  <a:lnTo>
                    <a:pt x="9361" y="11280"/>
                  </a:lnTo>
                  <a:lnTo>
                    <a:pt x="9557" y="11191"/>
                  </a:lnTo>
                  <a:lnTo>
                    <a:pt x="9752" y="11067"/>
                  </a:lnTo>
                  <a:lnTo>
                    <a:pt x="9930" y="10942"/>
                  </a:lnTo>
                  <a:lnTo>
                    <a:pt x="10107" y="10800"/>
                  </a:lnTo>
                  <a:lnTo>
                    <a:pt x="10267" y="10640"/>
                  </a:lnTo>
                  <a:lnTo>
                    <a:pt x="10427" y="10463"/>
                  </a:lnTo>
                  <a:lnTo>
                    <a:pt x="10552" y="10285"/>
                  </a:lnTo>
                  <a:lnTo>
                    <a:pt x="10676" y="10107"/>
                  </a:lnTo>
                  <a:lnTo>
                    <a:pt x="10782" y="9894"/>
                  </a:lnTo>
                  <a:lnTo>
                    <a:pt x="10871" y="9699"/>
                  </a:lnTo>
                  <a:lnTo>
                    <a:pt x="10960" y="9486"/>
                  </a:lnTo>
                  <a:lnTo>
                    <a:pt x="11013" y="9255"/>
                  </a:lnTo>
                  <a:lnTo>
                    <a:pt x="11067" y="9024"/>
                  </a:lnTo>
                  <a:lnTo>
                    <a:pt x="11120" y="8793"/>
                  </a:lnTo>
                  <a:lnTo>
                    <a:pt x="11138" y="8544"/>
                  </a:lnTo>
                  <a:lnTo>
                    <a:pt x="11156" y="8296"/>
                  </a:lnTo>
                  <a:lnTo>
                    <a:pt x="11156" y="8047"/>
                  </a:lnTo>
                  <a:lnTo>
                    <a:pt x="11138" y="7780"/>
                  </a:lnTo>
                  <a:lnTo>
                    <a:pt x="11120" y="7514"/>
                  </a:lnTo>
                  <a:lnTo>
                    <a:pt x="11084" y="7248"/>
                  </a:lnTo>
                  <a:lnTo>
                    <a:pt x="11031" y="6981"/>
                  </a:lnTo>
                  <a:lnTo>
                    <a:pt x="10978" y="6697"/>
                  </a:lnTo>
                  <a:lnTo>
                    <a:pt x="10889" y="6430"/>
                  </a:lnTo>
                  <a:lnTo>
                    <a:pt x="10800" y="6146"/>
                  </a:lnTo>
                  <a:lnTo>
                    <a:pt x="10711" y="5862"/>
                  </a:lnTo>
                  <a:lnTo>
                    <a:pt x="10605" y="5596"/>
                  </a:lnTo>
                  <a:lnTo>
                    <a:pt x="10481" y="5311"/>
                  </a:lnTo>
                  <a:lnTo>
                    <a:pt x="10338" y="5027"/>
                  </a:lnTo>
                  <a:lnTo>
                    <a:pt x="10196" y="4743"/>
                  </a:lnTo>
                  <a:lnTo>
                    <a:pt x="10036" y="4477"/>
                  </a:lnTo>
                  <a:lnTo>
                    <a:pt x="9859" y="4192"/>
                  </a:lnTo>
                  <a:lnTo>
                    <a:pt x="9681" y="3926"/>
                  </a:lnTo>
                  <a:lnTo>
                    <a:pt x="9486" y="3642"/>
                  </a:lnTo>
                  <a:lnTo>
                    <a:pt x="9273" y="3375"/>
                  </a:lnTo>
                  <a:lnTo>
                    <a:pt x="9059" y="3109"/>
                  </a:lnTo>
                  <a:lnTo>
                    <a:pt x="8829" y="2842"/>
                  </a:lnTo>
                  <a:lnTo>
                    <a:pt x="8598" y="2594"/>
                  </a:lnTo>
                  <a:lnTo>
                    <a:pt x="8349" y="2363"/>
                  </a:lnTo>
                  <a:lnTo>
                    <a:pt x="8100" y="2132"/>
                  </a:lnTo>
                  <a:lnTo>
                    <a:pt x="7852" y="1901"/>
                  </a:lnTo>
                  <a:lnTo>
                    <a:pt x="7603" y="1688"/>
                  </a:lnTo>
                  <a:lnTo>
                    <a:pt x="7336" y="1492"/>
                  </a:lnTo>
                  <a:lnTo>
                    <a:pt x="7070" y="1315"/>
                  </a:lnTo>
                  <a:lnTo>
                    <a:pt x="6821" y="1137"/>
                  </a:lnTo>
                  <a:lnTo>
                    <a:pt x="6555" y="977"/>
                  </a:lnTo>
                  <a:lnTo>
                    <a:pt x="6288" y="817"/>
                  </a:lnTo>
                  <a:lnTo>
                    <a:pt x="6004" y="693"/>
                  </a:lnTo>
                  <a:lnTo>
                    <a:pt x="5738" y="551"/>
                  </a:lnTo>
                  <a:lnTo>
                    <a:pt x="5471" y="444"/>
                  </a:lnTo>
                  <a:lnTo>
                    <a:pt x="5205" y="338"/>
                  </a:lnTo>
                  <a:lnTo>
                    <a:pt x="4938" y="249"/>
                  </a:lnTo>
                  <a:lnTo>
                    <a:pt x="4672" y="178"/>
                  </a:lnTo>
                  <a:lnTo>
                    <a:pt x="4406" y="107"/>
                  </a:lnTo>
                  <a:lnTo>
                    <a:pt x="4157" y="71"/>
                  </a:lnTo>
                  <a:lnTo>
                    <a:pt x="3890" y="36"/>
                  </a:lnTo>
                  <a:lnTo>
                    <a:pt x="3642" y="0"/>
                  </a:lnTo>
                  <a:close/>
                </a:path>
              </a:pathLst>
            </a:custGeom>
            <a:solidFill>
              <a:srgbClr val="FF7F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809;p26">
              <a:extLst>
                <a:ext uri="{FF2B5EF4-FFF2-40B4-BE49-F238E27FC236}">
                  <a16:creationId xmlns:a16="http://schemas.microsoft.com/office/drawing/2014/main" id="{E5AA9290-C07E-A3C3-A551-D01D076F91D6}"/>
                </a:ext>
              </a:extLst>
            </p:cNvPr>
            <p:cNvSpPr/>
            <p:nvPr/>
          </p:nvSpPr>
          <p:spPr>
            <a:xfrm>
              <a:off x="857750" y="2723300"/>
              <a:ext cx="263825" cy="511600"/>
            </a:xfrm>
            <a:custGeom>
              <a:avLst/>
              <a:gdLst/>
              <a:ahLst/>
              <a:cxnLst/>
              <a:rect l="l" t="t" r="r" b="b"/>
              <a:pathLst>
                <a:path w="10553" h="20464" extrusionOk="0">
                  <a:moveTo>
                    <a:pt x="5525" y="1"/>
                  </a:moveTo>
                  <a:lnTo>
                    <a:pt x="4779" y="37"/>
                  </a:lnTo>
                  <a:lnTo>
                    <a:pt x="3873" y="125"/>
                  </a:lnTo>
                  <a:lnTo>
                    <a:pt x="3642" y="161"/>
                  </a:lnTo>
                  <a:lnTo>
                    <a:pt x="3411" y="232"/>
                  </a:lnTo>
                  <a:lnTo>
                    <a:pt x="3181" y="321"/>
                  </a:lnTo>
                  <a:lnTo>
                    <a:pt x="2967" y="427"/>
                  </a:lnTo>
                  <a:lnTo>
                    <a:pt x="2736" y="569"/>
                  </a:lnTo>
                  <a:lnTo>
                    <a:pt x="2541" y="729"/>
                  </a:lnTo>
                  <a:lnTo>
                    <a:pt x="2328" y="907"/>
                  </a:lnTo>
                  <a:lnTo>
                    <a:pt x="2133" y="1120"/>
                  </a:lnTo>
                  <a:lnTo>
                    <a:pt x="1937" y="1333"/>
                  </a:lnTo>
                  <a:lnTo>
                    <a:pt x="1760" y="1582"/>
                  </a:lnTo>
                  <a:lnTo>
                    <a:pt x="1582" y="1831"/>
                  </a:lnTo>
                  <a:lnTo>
                    <a:pt x="1404" y="2115"/>
                  </a:lnTo>
                  <a:lnTo>
                    <a:pt x="1244" y="2417"/>
                  </a:lnTo>
                  <a:lnTo>
                    <a:pt x="1102" y="2719"/>
                  </a:lnTo>
                  <a:lnTo>
                    <a:pt x="960" y="3038"/>
                  </a:lnTo>
                  <a:lnTo>
                    <a:pt x="818" y="3394"/>
                  </a:lnTo>
                  <a:lnTo>
                    <a:pt x="694" y="3749"/>
                  </a:lnTo>
                  <a:lnTo>
                    <a:pt x="569" y="4104"/>
                  </a:lnTo>
                  <a:lnTo>
                    <a:pt x="463" y="4477"/>
                  </a:lnTo>
                  <a:lnTo>
                    <a:pt x="374" y="4868"/>
                  </a:lnTo>
                  <a:lnTo>
                    <a:pt x="285" y="5277"/>
                  </a:lnTo>
                  <a:lnTo>
                    <a:pt x="214" y="5685"/>
                  </a:lnTo>
                  <a:lnTo>
                    <a:pt x="143" y="6094"/>
                  </a:lnTo>
                  <a:lnTo>
                    <a:pt x="90" y="6520"/>
                  </a:lnTo>
                  <a:lnTo>
                    <a:pt x="54" y="6964"/>
                  </a:lnTo>
                  <a:lnTo>
                    <a:pt x="19" y="7390"/>
                  </a:lnTo>
                  <a:lnTo>
                    <a:pt x="1" y="7834"/>
                  </a:lnTo>
                  <a:lnTo>
                    <a:pt x="1" y="8279"/>
                  </a:lnTo>
                  <a:lnTo>
                    <a:pt x="1" y="8740"/>
                  </a:lnTo>
                  <a:lnTo>
                    <a:pt x="19" y="9184"/>
                  </a:lnTo>
                  <a:lnTo>
                    <a:pt x="54" y="9646"/>
                  </a:lnTo>
                  <a:lnTo>
                    <a:pt x="108" y="10108"/>
                  </a:lnTo>
                  <a:lnTo>
                    <a:pt x="161" y="10570"/>
                  </a:lnTo>
                  <a:lnTo>
                    <a:pt x="232" y="11032"/>
                  </a:lnTo>
                  <a:lnTo>
                    <a:pt x="321" y="11476"/>
                  </a:lnTo>
                  <a:lnTo>
                    <a:pt x="427" y="11938"/>
                  </a:lnTo>
                  <a:lnTo>
                    <a:pt x="552" y="12382"/>
                  </a:lnTo>
                  <a:lnTo>
                    <a:pt x="694" y="12826"/>
                  </a:lnTo>
                  <a:lnTo>
                    <a:pt x="836" y="13270"/>
                  </a:lnTo>
                  <a:lnTo>
                    <a:pt x="996" y="13714"/>
                  </a:lnTo>
                  <a:lnTo>
                    <a:pt x="1191" y="14140"/>
                  </a:lnTo>
                  <a:lnTo>
                    <a:pt x="1386" y="14567"/>
                  </a:lnTo>
                  <a:lnTo>
                    <a:pt x="1600" y="14993"/>
                  </a:lnTo>
                  <a:lnTo>
                    <a:pt x="1831" y="15401"/>
                  </a:lnTo>
                  <a:lnTo>
                    <a:pt x="2079" y="15792"/>
                  </a:lnTo>
                  <a:lnTo>
                    <a:pt x="2346" y="16183"/>
                  </a:lnTo>
                  <a:lnTo>
                    <a:pt x="2648" y="16556"/>
                  </a:lnTo>
                  <a:lnTo>
                    <a:pt x="2950" y="16929"/>
                  </a:lnTo>
                  <a:lnTo>
                    <a:pt x="3269" y="17267"/>
                  </a:lnTo>
                  <a:lnTo>
                    <a:pt x="3607" y="17604"/>
                  </a:lnTo>
                  <a:lnTo>
                    <a:pt x="3980" y="17942"/>
                  </a:lnTo>
                  <a:lnTo>
                    <a:pt x="4353" y="18244"/>
                  </a:lnTo>
                  <a:lnTo>
                    <a:pt x="4761" y="18546"/>
                  </a:lnTo>
                  <a:lnTo>
                    <a:pt x="5170" y="18812"/>
                  </a:lnTo>
                  <a:lnTo>
                    <a:pt x="5614" y="19078"/>
                  </a:lnTo>
                  <a:lnTo>
                    <a:pt x="6076" y="19309"/>
                  </a:lnTo>
                  <a:lnTo>
                    <a:pt x="6555" y="19540"/>
                  </a:lnTo>
                  <a:lnTo>
                    <a:pt x="7071" y="19736"/>
                  </a:lnTo>
                  <a:lnTo>
                    <a:pt x="7586" y="19913"/>
                  </a:lnTo>
                  <a:lnTo>
                    <a:pt x="8136" y="20073"/>
                  </a:lnTo>
                  <a:lnTo>
                    <a:pt x="8705" y="20198"/>
                  </a:lnTo>
                  <a:lnTo>
                    <a:pt x="9291" y="20322"/>
                  </a:lnTo>
                  <a:lnTo>
                    <a:pt x="9913" y="20411"/>
                  </a:lnTo>
                  <a:lnTo>
                    <a:pt x="10552" y="20464"/>
                  </a:lnTo>
                  <a:lnTo>
                    <a:pt x="10446" y="20375"/>
                  </a:lnTo>
                  <a:lnTo>
                    <a:pt x="10144" y="20109"/>
                  </a:lnTo>
                  <a:lnTo>
                    <a:pt x="9717" y="19665"/>
                  </a:lnTo>
                  <a:lnTo>
                    <a:pt x="9451" y="19380"/>
                  </a:lnTo>
                  <a:lnTo>
                    <a:pt x="9167" y="19061"/>
                  </a:lnTo>
                  <a:lnTo>
                    <a:pt x="8865" y="18688"/>
                  </a:lnTo>
                  <a:lnTo>
                    <a:pt x="8545" y="18297"/>
                  </a:lnTo>
                  <a:lnTo>
                    <a:pt x="8225" y="17853"/>
                  </a:lnTo>
                  <a:lnTo>
                    <a:pt x="7905" y="17373"/>
                  </a:lnTo>
                  <a:lnTo>
                    <a:pt x="7568" y="16858"/>
                  </a:lnTo>
                  <a:lnTo>
                    <a:pt x="7248" y="16307"/>
                  </a:lnTo>
                  <a:lnTo>
                    <a:pt x="6946" y="15721"/>
                  </a:lnTo>
                  <a:lnTo>
                    <a:pt x="6662" y="15100"/>
                  </a:lnTo>
                  <a:lnTo>
                    <a:pt x="6396" y="14442"/>
                  </a:lnTo>
                  <a:lnTo>
                    <a:pt x="6147" y="13750"/>
                  </a:lnTo>
                  <a:lnTo>
                    <a:pt x="5934" y="13039"/>
                  </a:lnTo>
                  <a:lnTo>
                    <a:pt x="5845" y="12666"/>
                  </a:lnTo>
                  <a:lnTo>
                    <a:pt x="5756" y="12275"/>
                  </a:lnTo>
                  <a:lnTo>
                    <a:pt x="5685" y="11902"/>
                  </a:lnTo>
                  <a:lnTo>
                    <a:pt x="5632" y="11494"/>
                  </a:lnTo>
                  <a:lnTo>
                    <a:pt x="5579" y="11103"/>
                  </a:lnTo>
                  <a:lnTo>
                    <a:pt x="5543" y="10694"/>
                  </a:lnTo>
                  <a:lnTo>
                    <a:pt x="5507" y="10268"/>
                  </a:lnTo>
                  <a:lnTo>
                    <a:pt x="5490" y="9842"/>
                  </a:lnTo>
                  <a:lnTo>
                    <a:pt x="5490" y="9415"/>
                  </a:lnTo>
                  <a:lnTo>
                    <a:pt x="5507" y="8971"/>
                  </a:lnTo>
                  <a:lnTo>
                    <a:pt x="5543" y="8527"/>
                  </a:lnTo>
                  <a:lnTo>
                    <a:pt x="5579" y="8083"/>
                  </a:lnTo>
                  <a:lnTo>
                    <a:pt x="5650" y="7621"/>
                  </a:lnTo>
                  <a:lnTo>
                    <a:pt x="5721" y="7159"/>
                  </a:lnTo>
                  <a:lnTo>
                    <a:pt x="5809" y="6680"/>
                  </a:lnTo>
                  <a:lnTo>
                    <a:pt x="5934" y="6200"/>
                  </a:lnTo>
                  <a:lnTo>
                    <a:pt x="6058" y="5721"/>
                  </a:lnTo>
                  <a:lnTo>
                    <a:pt x="6218" y="5223"/>
                  </a:lnTo>
                  <a:lnTo>
                    <a:pt x="6378" y="4726"/>
                  </a:lnTo>
                  <a:lnTo>
                    <a:pt x="6573" y="4229"/>
                  </a:lnTo>
                  <a:lnTo>
                    <a:pt x="6786" y="3713"/>
                  </a:lnTo>
                  <a:lnTo>
                    <a:pt x="7017" y="3198"/>
                  </a:lnTo>
                  <a:lnTo>
                    <a:pt x="7284" y="2683"/>
                  </a:lnTo>
                  <a:lnTo>
                    <a:pt x="7550" y="2150"/>
                  </a:lnTo>
                  <a:lnTo>
                    <a:pt x="7852" y="1617"/>
                  </a:lnTo>
                  <a:lnTo>
                    <a:pt x="8190" y="1085"/>
                  </a:lnTo>
                  <a:lnTo>
                    <a:pt x="8207" y="1031"/>
                  </a:lnTo>
                  <a:lnTo>
                    <a:pt x="8225" y="960"/>
                  </a:lnTo>
                  <a:lnTo>
                    <a:pt x="8225" y="854"/>
                  </a:lnTo>
                  <a:lnTo>
                    <a:pt x="8225" y="747"/>
                  </a:lnTo>
                  <a:lnTo>
                    <a:pt x="8172" y="640"/>
                  </a:lnTo>
                  <a:lnTo>
                    <a:pt x="8083" y="516"/>
                  </a:lnTo>
                  <a:lnTo>
                    <a:pt x="7959" y="392"/>
                  </a:lnTo>
                  <a:lnTo>
                    <a:pt x="7763" y="285"/>
                  </a:lnTo>
                  <a:lnTo>
                    <a:pt x="7497" y="179"/>
                  </a:lnTo>
                  <a:lnTo>
                    <a:pt x="7142" y="108"/>
                  </a:lnTo>
                  <a:lnTo>
                    <a:pt x="6715" y="37"/>
                  </a:lnTo>
                  <a:lnTo>
                    <a:pt x="6182" y="1"/>
                  </a:lnTo>
                  <a:close/>
                </a:path>
              </a:pathLst>
            </a:custGeom>
            <a:solidFill>
              <a:srgbClr val="5F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810;p26">
              <a:extLst>
                <a:ext uri="{FF2B5EF4-FFF2-40B4-BE49-F238E27FC236}">
                  <a16:creationId xmlns:a16="http://schemas.microsoft.com/office/drawing/2014/main" id="{886761A7-A579-6CF8-773B-BDB77974F230}"/>
                </a:ext>
              </a:extLst>
            </p:cNvPr>
            <p:cNvSpPr/>
            <p:nvPr/>
          </p:nvSpPr>
          <p:spPr>
            <a:xfrm>
              <a:off x="895950" y="2695775"/>
              <a:ext cx="538675" cy="472075"/>
            </a:xfrm>
            <a:custGeom>
              <a:avLst/>
              <a:gdLst/>
              <a:ahLst/>
              <a:cxnLst/>
              <a:rect l="l" t="t" r="r" b="b"/>
              <a:pathLst>
                <a:path w="21547" h="18883" extrusionOk="0">
                  <a:moveTo>
                    <a:pt x="9770" y="1"/>
                  </a:moveTo>
                  <a:lnTo>
                    <a:pt x="9131" y="18"/>
                  </a:lnTo>
                  <a:lnTo>
                    <a:pt x="8509" y="54"/>
                  </a:lnTo>
                  <a:lnTo>
                    <a:pt x="7905" y="143"/>
                  </a:lnTo>
                  <a:lnTo>
                    <a:pt x="7337" y="249"/>
                  </a:lnTo>
                  <a:lnTo>
                    <a:pt x="6804" y="391"/>
                  </a:lnTo>
                  <a:lnTo>
                    <a:pt x="6271" y="551"/>
                  </a:lnTo>
                  <a:lnTo>
                    <a:pt x="5774" y="747"/>
                  </a:lnTo>
                  <a:lnTo>
                    <a:pt x="5294" y="960"/>
                  </a:lnTo>
                  <a:lnTo>
                    <a:pt x="4850" y="1191"/>
                  </a:lnTo>
                  <a:lnTo>
                    <a:pt x="4406" y="1457"/>
                  </a:lnTo>
                  <a:lnTo>
                    <a:pt x="3997" y="1741"/>
                  </a:lnTo>
                  <a:lnTo>
                    <a:pt x="3606" y="2043"/>
                  </a:lnTo>
                  <a:lnTo>
                    <a:pt x="3251" y="2363"/>
                  </a:lnTo>
                  <a:lnTo>
                    <a:pt x="2896" y="2701"/>
                  </a:lnTo>
                  <a:lnTo>
                    <a:pt x="2576" y="3056"/>
                  </a:lnTo>
                  <a:lnTo>
                    <a:pt x="2274" y="3411"/>
                  </a:lnTo>
                  <a:lnTo>
                    <a:pt x="1990" y="3802"/>
                  </a:lnTo>
                  <a:lnTo>
                    <a:pt x="1724" y="4193"/>
                  </a:lnTo>
                  <a:lnTo>
                    <a:pt x="1475" y="4601"/>
                  </a:lnTo>
                  <a:lnTo>
                    <a:pt x="1262" y="5028"/>
                  </a:lnTo>
                  <a:lnTo>
                    <a:pt x="1049" y="5454"/>
                  </a:lnTo>
                  <a:lnTo>
                    <a:pt x="871" y="5880"/>
                  </a:lnTo>
                  <a:lnTo>
                    <a:pt x="693" y="6324"/>
                  </a:lnTo>
                  <a:lnTo>
                    <a:pt x="551" y="6768"/>
                  </a:lnTo>
                  <a:lnTo>
                    <a:pt x="427" y="7212"/>
                  </a:lnTo>
                  <a:lnTo>
                    <a:pt x="303" y="7657"/>
                  </a:lnTo>
                  <a:lnTo>
                    <a:pt x="214" y="8118"/>
                  </a:lnTo>
                  <a:lnTo>
                    <a:pt x="143" y="8580"/>
                  </a:lnTo>
                  <a:lnTo>
                    <a:pt x="72" y="9024"/>
                  </a:lnTo>
                  <a:lnTo>
                    <a:pt x="36" y="9468"/>
                  </a:lnTo>
                  <a:lnTo>
                    <a:pt x="18" y="9930"/>
                  </a:lnTo>
                  <a:lnTo>
                    <a:pt x="1" y="10374"/>
                  </a:lnTo>
                  <a:lnTo>
                    <a:pt x="18" y="10801"/>
                  </a:lnTo>
                  <a:lnTo>
                    <a:pt x="36" y="11245"/>
                  </a:lnTo>
                  <a:lnTo>
                    <a:pt x="72" y="11671"/>
                  </a:lnTo>
                  <a:lnTo>
                    <a:pt x="143" y="12080"/>
                  </a:lnTo>
                  <a:lnTo>
                    <a:pt x="214" y="12488"/>
                  </a:lnTo>
                  <a:lnTo>
                    <a:pt x="303" y="12897"/>
                  </a:lnTo>
                  <a:lnTo>
                    <a:pt x="427" y="13287"/>
                  </a:lnTo>
                  <a:lnTo>
                    <a:pt x="551" y="13678"/>
                  </a:lnTo>
                  <a:lnTo>
                    <a:pt x="693" y="14051"/>
                  </a:lnTo>
                  <a:lnTo>
                    <a:pt x="871" y="14424"/>
                  </a:lnTo>
                  <a:lnTo>
                    <a:pt x="1049" y="14779"/>
                  </a:lnTo>
                  <a:lnTo>
                    <a:pt x="1262" y="15135"/>
                  </a:lnTo>
                  <a:lnTo>
                    <a:pt x="1475" y="15454"/>
                  </a:lnTo>
                  <a:lnTo>
                    <a:pt x="1724" y="15792"/>
                  </a:lnTo>
                  <a:lnTo>
                    <a:pt x="1990" y="16094"/>
                  </a:lnTo>
                  <a:lnTo>
                    <a:pt x="2274" y="16396"/>
                  </a:lnTo>
                  <a:lnTo>
                    <a:pt x="2576" y="16680"/>
                  </a:lnTo>
                  <a:lnTo>
                    <a:pt x="2896" y="16947"/>
                  </a:lnTo>
                  <a:lnTo>
                    <a:pt x="3251" y="17195"/>
                  </a:lnTo>
                  <a:lnTo>
                    <a:pt x="3606" y="17426"/>
                  </a:lnTo>
                  <a:lnTo>
                    <a:pt x="3997" y="17657"/>
                  </a:lnTo>
                  <a:lnTo>
                    <a:pt x="4406" y="17852"/>
                  </a:lnTo>
                  <a:lnTo>
                    <a:pt x="4850" y="18048"/>
                  </a:lnTo>
                  <a:lnTo>
                    <a:pt x="5294" y="18208"/>
                  </a:lnTo>
                  <a:lnTo>
                    <a:pt x="5774" y="18368"/>
                  </a:lnTo>
                  <a:lnTo>
                    <a:pt x="6271" y="18510"/>
                  </a:lnTo>
                  <a:lnTo>
                    <a:pt x="6804" y="18616"/>
                  </a:lnTo>
                  <a:lnTo>
                    <a:pt x="7337" y="18705"/>
                  </a:lnTo>
                  <a:lnTo>
                    <a:pt x="7905" y="18794"/>
                  </a:lnTo>
                  <a:lnTo>
                    <a:pt x="8509" y="18847"/>
                  </a:lnTo>
                  <a:lnTo>
                    <a:pt x="9131" y="18865"/>
                  </a:lnTo>
                  <a:lnTo>
                    <a:pt x="9770" y="18883"/>
                  </a:lnTo>
                  <a:lnTo>
                    <a:pt x="10410" y="18865"/>
                  </a:lnTo>
                  <a:lnTo>
                    <a:pt x="11049" y="18847"/>
                  </a:lnTo>
                  <a:lnTo>
                    <a:pt x="11671" y="18794"/>
                  </a:lnTo>
                  <a:lnTo>
                    <a:pt x="12275" y="18705"/>
                  </a:lnTo>
                  <a:lnTo>
                    <a:pt x="12861" y="18616"/>
                  </a:lnTo>
                  <a:lnTo>
                    <a:pt x="13447" y="18510"/>
                  </a:lnTo>
                  <a:lnTo>
                    <a:pt x="13998" y="18368"/>
                  </a:lnTo>
                  <a:lnTo>
                    <a:pt x="14548" y="18208"/>
                  </a:lnTo>
                  <a:lnTo>
                    <a:pt x="15081" y="18048"/>
                  </a:lnTo>
                  <a:lnTo>
                    <a:pt x="15579" y="17852"/>
                  </a:lnTo>
                  <a:lnTo>
                    <a:pt x="16076" y="17657"/>
                  </a:lnTo>
                  <a:lnTo>
                    <a:pt x="16556" y="17426"/>
                  </a:lnTo>
                  <a:lnTo>
                    <a:pt x="17017" y="17195"/>
                  </a:lnTo>
                  <a:lnTo>
                    <a:pt x="17444" y="16947"/>
                  </a:lnTo>
                  <a:lnTo>
                    <a:pt x="17870" y="16680"/>
                  </a:lnTo>
                  <a:lnTo>
                    <a:pt x="18279" y="16396"/>
                  </a:lnTo>
                  <a:lnTo>
                    <a:pt x="18652" y="16094"/>
                  </a:lnTo>
                  <a:lnTo>
                    <a:pt x="19007" y="15792"/>
                  </a:lnTo>
                  <a:lnTo>
                    <a:pt x="19344" y="15454"/>
                  </a:lnTo>
                  <a:lnTo>
                    <a:pt x="19664" y="15135"/>
                  </a:lnTo>
                  <a:lnTo>
                    <a:pt x="19948" y="14779"/>
                  </a:lnTo>
                  <a:lnTo>
                    <a:pt x="20215" y="14424"/>
                  </a:lnTo>
                  <a:lnTo>
                    <a:pt x="20463" y="14051"/>
                  </a:lnTo>
                  <a:lnTo>
                    <a:pt x="20694" y="13678"/>
                  </a:lnTo>
                  <a:lnTo>
                    <a:pt x="20890" y="13287"/>
                  </a:lnTo>
                  <a:lnTo>
                    <a:pt x="21067" y="12897"/>
                  </a:lnTo>
                  <a:lnTo>
                    <a:pt x="21210" y="12488"/>
                  </a:lnTo>
                  <a:lnTo>
                    <a:pt x="21334" y="12080"/>
                  </a:lnTo>
                  <a:lnTo>
                    <a:pt x="21423" y="11671"/>
                  </a:lnTo>
                  <a:lnTo>
                    <a:pt x="21494" y="11245"/>
                  </a:lnTo>
                  <a:lnTo>
                    <a:pt x="21529" y="10801"/>
                  </a:lnTo>
                  <a:lnTo>
                    <a:pt x="21547" y="10374"/>
                  </a:lnTo>
                  <a:lnTo>
                    <a:pt x="21547" y="9983"/>
                  </a:lnTo>
                  <a:lnTo>
                    <a:pt x="21511" y="9575"/>
                  </a:lnTo>
                  <a:lnTo>
                    <a:pt x="21458" y="9184"/>
                  </a:lnTo>
                  <a:lnTo>
                    <a:pt x="21369" y="8776"/>
                  </a:lnTo>
                  <a:lnTo>
                    <a:pt x="21281" y="8385"/>
                  </a:lnTo>
                  <a:lnTo>
                    <a:pt x="21156" y="7976"/>
                  </a:lnTo>
                  <a:lnTo>
                    <a:pt x="21032" y="7585"/>
                  </a:lnTo>
                  <a:lnTo>
                    <a:pt x="20872" y="7177"/>
                  </a:lnTo>
                  <a:lnTo>
                    <a:pt x="20694" y="6786"/>
                  </a:lnTo>
                  <a:lnTo>
                    <a:pt x="20499" y="6395"/>
                  </a:lnTo>
                  <a:lnTo>
                    <a:pt x="20286" y="6005"/>
                  </a:lnTo>
                  <a:lnTo>
                    <a:pt x="20055" y="5614"/>
                  </a:lnTo>
                  <a:lnTo>
                    <a:pt x="19806" y="5241"/>
                  </a:lnTo>
                  <a:lnTo>
                    <a:pt x="19540" y="4868"/>
                  </a:lnTo>
                  <a:lnTo>
                    <a:pt x="19256" y="4495"/>
                  </a:lnTo>
                  <a:lnTo>
                    <a:pt x="18954" y="4139"/>
                  </a:lnTo>
                  <a:lnTo>
                    <a:pt x="18634" y="3784"/>
                  </a:lnTo>
                  <a:lnTo>
                    <a:pt x="18296" y="3447"/>
                  </a:lnTo>
                  <a:lnTo>
                    <a:pt x="17941" y="3127"/>
                  </a:lnTo>
                  <a:lnTo>
                    <a:pt x="17586" y="2807"/>
                  </a:lnTo>
                  <a:lnTo>
                    <a:pt x="17195" y="2505"/>
                  </a:lnTo>
                  <a:lnTo>
                    <a:pt x="16804" y="2203"/>
                  </a:lnTo>
                  <a:lnTo>
                    <a:pt x="16396" y="1937"/>
                  </a:lnTo>
                  <a:lnTo>
                    <a:pt x="15969" y="1670"/>
                  </a:lnTo>
                  <a:lnTo>
                    <a:pt x="15525" y="1422"/>
                  </a:lnTo>
                  <a:lnTo>
                    <a:pt x="15081" y="1191"/>
                  </a:lnTo>
                  <a:lnTo>
                    <a:pt x="14602" y="978"/>
                  </a:lnTo>
                  <a:lnTo>
                    <a:pt x="14122" y="800"/>
                  </a:lnTo>
                  <a:lnTo>
                    <a:pt x="13643" y="622"/>
                  </a:lnTo>
                  <a:lnTo>
                    <a:pt x="13127" y="463"/>
                  </a:lnTo>
                  <a:lnTo>
                    <a:pt x="12612" y="320"/>
                  </a:lnTo>
                  <a:lnTo>
                    <a:pt x="12079" y="214"/>
                  </a:lnTo>
                  <a:lnTo>
                    <a:pt x="11529" y="125"/>
                  </a:lnTo>
                  <a:lnTo>
                    <a:pt x="10943" y="54"/>
                  </a:lnTo>
                  <a:lnTo>
                    <a:pt x="10356" y="18"/>
                  </a:lnTo>
                  <a:lnTo>
                    <a:pt x="977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811;p26">
              <a:extLst>
                <a:ext uri="{FF2B5EF4-FFF2-40B4-BE49-F238E27FC236}">
                  <a16:creationId xmlns:a16="http://schemas.microsoft.com/office/drawing/2014/main" id="{9005C976-8BB6-E833-9EC3-1FF18355FD09}"/>
                </a:ext>
              </a:extLst>
            </p:cNvPr>
            <p:cNvSpPr/>
            <p:nvPr/>
          </p:nvSpPr>
          <p:spPr>
            <a:xfrm>
              <a:off x="1027850" y="2629600"/>
              <a:ext cx="221175" cy="196750"/>
            </a:xfrm>
            <a:custGeom>
              <a:avLst/>
              <a:gdLst/>
              <a:ahLst/>
              <a:cxnLst/>
              <a:rect l="l" t="t" r="r" b="b"/>
              <a:pathLst>
                <a:path w="8847" h="7870" extrusionOk="0">
                  <a:moveTo>
                    <a:pt x="4423" y="1"/>
                  </a:moveTo>
                  <a:lnTo>
                    <a:pt x="3961" y="19"/>
                  </a:lnTo>
                  <a:lnTo>
                    <a:pt x="3535" y="90"/>
                  </a:lnTo>
                  <a:lnTo>
                    <a:pt x="3109" y="179"/>
                  </a:lnTo>
                  <a:lnTo>
                    <a:pt x="2700" y="303"/>
                  </a:lnTo>
                  <a:lnTo>
                    <a:pt x="2309" y="481"/>
                  </a:lnTo>
                  <a:lnTo>
                    <a:pt x="1954" y="676"/>
                  </a:lnTo>
                  <a:lnTo>
                    <a:pt x="1599" y="907"/>
                  </a:lnTo>
                  <a:lnTo>
                    <a:pt x="1297" y="1156"/>
                  </a:lnTo>
                  <a:lnTo>
                    <a:pt x="1013" y="1440"/>
                  </a:lnTo>
                  <a:lnTo>
                    <a:pt x="746" y="1742"/>
                  </a:lnTo>
                  <a:lnTo>
                    <a:pt x="533" y="2062"/>
                  </a:lnTo>
                  <a:lnTo>
                    <a:pt x="338" y="2399"/>
                  </a:lnTo>
                  <a:lnTo>
                    <a:pt x="196" y="2772"/>
                  </a:lnTo>
                  <a:lnTo>
                    <a:pt x="125" y="2950"/>
                  </a:lnTo>
                  <a:lnTo>
                    <a:pt x="89" y="3145"/>
                  </a:lnTo>
                  <a:lnTo>
                    <a:pt x="36" y="3340"/>
                  </a:lnTo>
                  <a:lnTo>
                    <a:pt x="18" y="3536"/>
                  </a:lnTo>
                  <a:lnTo>
                    <a:pt x="0" y="3731"/>
                  </a:lnTo>
                  <a:lnTo>
                    <a:pt x="0" y="3944"/>
                  </a:lnTo>
                  <a:lnTo>
                    <a:pt x="0" y="4140"/>
                  </a:lnTo>
                  <a:lnTo>
                    <a:pt x="18" y="4335"/>
                  </a:lnTo>
                  <a:lnTo>
                    <a:pt x="36" y="4531"/>
                  </a:lnTo>
                  <a:lnTo>
                    <a:pt x="89" y="4726"/>
                  </a:lnTo>
                  <a:lnTo>
                    <a:pt x="125" y="4921"/>
                  </a:lnTo>
                  <a:lnTo>
                    <a:pt x="196" y="5099"/>
                  </a:lnTo>
                  <a:lnTo>
                    <a:pt x="338" y="5472"/>
                  </a:lnTo>
                  <a:lnTo>
                    <a:pt x="533" y="5809"/>
                  </a:lnTo>
                  <a:lnTo>
                    <a:pt x="746" y="6129"/>
                  </a:lnTo>
                  <a:lnTo>
                    <a:pt x="1013" y="6431"/>
                  </a:lnTo>
                  <a:lnTo>
                    <a:pt x="1297" y="6715"/>
                  </a:lnTo>
                  <a:lnTo>
                    <a:pt x="1599" y="6964"/>
                  </a:lnTo>
                  <a:lnTo>
                    <a:pt x="1954" y="7195"/>
                  </a:lnTo>
                  <a:lnTo>
                    <a:pt x="2309" y="7390"/>
                  </a:lnTo>
                  <a:lnTo>
                    <a:pt x="2700" y="7568"/>
                  </a:lnTo>
                  <a:lnTo>
                    <a:pt x="3109" y="7692"/>
                  </a:lnTo>
                  <a:lnTo>
                    <a:pt x="3535" y="7799"/>
                  </a:lnTo>
                  <a:lnTo>
                    <a:pt x="3961" y="7852"/>
                  </a:lnTo>
                  <a:lnTo>
                    <a:pt x="4423" y="7870"/>
                  </a:lnTo>
                  <a:lnTo>
                    <a:pt x="4867" y="7852"/>
                  </a:lnTo>
                  <a:lnTo>
                    <a:pt x="5311" y="7799"/>
                  </a:lnTo>
                  <a:lnTo>
                    <a:pt x="5738" y="7692"/>
                  </a:lnTo>
                  <a:lnTo>
                    <a:pt x="6146" y="7568"/>
                  </a:lnTo>
                  <a:lnTo>
                    <a:pt x="6537" y="7390"/>
                  </a:lnTo>
                  <a:lnTo>
                    <a:pt x="6892" y="7195"/>
                  </a:lnTo>
                  <a:lnTo>
                    <a:pt x="7247" y="6964"/>
                  </a:lnTo>
                  <a:lnTo>
                    <a:pt x="7549" y="6715"/>
                  </a:lnTo>
                  <a:lnTo>
                    <a:pt x="7834" y="6431"/>
                  </a:lnTo>
                  <a:lnTo>
                    <a:pt x="8100" y="6129"/>
                  </a:lnTo>
                  <a:lnTo>
                    <a:pt x="8313" y="5809"/>
                  </a:lnTo>
                  <a:lnTo>
                    <a:pt x="8509" y="5472"/>
                  </a:lnTo>
                  <a:lnTo>
                    <a:pt x="8651" y="5099"/>
                  </a:lnTo>
                  <a:lnTo>
                    <a:pt x="8704" y="4921"/>
                  </a:lnTo>
                  <a:lnTo>
                    <a:pt x="8757" y="4726"/>
                  </a:lnTo>
                  <a:lnTo>
                    <a:pt x="8793" y="4531"/>
                  </a:lnTo>
                  <a:lnTo>
                    <a:pt x="8828" y="4335"/>
                  </a:lnTo>
                  <a:lnTo>
                    <a:pt x="8846" y="4140"/>
                  </a:lnTo>
                  <a:lnTo>
                    <a:pt x="8846" y="3944"/>
                  </a:lnTo>
                  <a:lnTo>
                    <a:pt x="8846" y="3660"/>
                  </a:lnTo>
                  <a:lnTo>
                    <a:pt x="8811" y="3394"/>
                  </a:lnTo>
                  <a:lnTo>
                    <a:pt x="8757" y="3127"/>
                  </a:lnTo>
                  <a:lnTo>
                    <a:pt x="8686" y="2861"/>
                  </a:lnTo>
                  <a:lnTo>
                    <a:pt x="8597" y="2612"/>
                  </a:lnTo>
                  <a:lnTo>
                    <a:pt x="8473" y="2363"/>
                  </a:lnTo>
                  <a:lnTo>
                    <a:pt x="8349" y="2133"/>
                  </a:lnTo>
                  <a:lnTo>
                    <a:pt x="8207" y="1902"/>
                  </a:lnTo>
                  <a:lnTo>
                    <a:pt x="8065" y="1688"/>
                  </a:lnTo>
                  <a:lnTo>
                    <a:pt x="7887" y="1493"/>
                  </a:lnTo>
                  <a:lnTo>
                    <a:pt x="7709" y="1298"/>
                  </a:lnTo>
                  <a:lnTo>
                    <a:pt x="7514" y="1120"/>
                  </a:lnTo>
                  <a:lnTo>
                    <a:pt x="7319" y="960"/>
                  </a:lnTo>
                  <a:lnTo>
                    <a:pt x="7088" y="800"/>
                  </a:lnTo>
                  <a:lnTo>
                    <a:pt x="6857" y="658"/>
                  </a:lnTo>
                  <a:lnTo>
                    <a:pt x="6626" y="534"/>
                  </a:lnTo>
                  <a:lnTo>
                    <a:pt x="6377" y="410"/>
                  </a:lnTo>
                  <a:lnTo>
                    <a:pt x="6128" y="303"/>
                  </a:lnTo>
                  <a:lnTo>
                    <a:pt x="5862" y="214"/>
                  </a:lnTo>
                  <a:lnTo>
                    <a:pt x="5578" y="143"/>
                  </a:lnTo>
                  <a:lnTo>
                    <a:pt x="5294" y="72"/>
                  </a:lnTo>
                  <a:lnTo>
                    <a:pt x="5009" y="37"/>
                  </a:lnTo>
                  <a:lnTo>
                    <a:pt x="4725" y="19"/>
                  </a:lnTo>
                  <a:lnTo>
                    <a:pt x="4423" y="1"/>
                  </a:lnTo>
                  <a:close/>
                </a:path>
              </a:pathLst>
            </a:custGeom>
            <a:solidFill>
              <a:srgbClr val="F560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812;p26">
              <a:extLst>
                <a:ext uri="{FF2B5EF4-FFF2-40B4-BE49-F238E27FC236}">
                  <a16:creationId xmlns:a16="http://schemas.microsoft.com/office/drawing/2014/main" id="{0CFC8AAE-ED82-585D-D996-BD69EAD44FD3}"/>
                </a:ext>
              </a:extLst>
            </p:cNvPr>
            <p:cNvSpPr/>
            <p:nvPr/>
          </p:nvSpPr>
          <p:spPr>
            <a:xfrm>
              <a:off x="901725" y="3008400"/>
              <a:ext cx="462300" cy="357525"/>
            </a:xfrm>
            <a:custGeom>
              <a:avLst/>
              <a:gdLst/>
              <a:ahLst/>
              <a:cxnLst/>
              <a:rect l="l" t="t" r="r" b="b"/>
              <a:pathLst>
                <a:path w="18492" h="14301" extrusionOk="0">
                  <a:moveTo>
                    <a:pt x="7781" y="1"/>
                  </a:moveTo>
                  <a:lnTo>
                    <a:pt x="7194" y="36"/>
                  </a:lnTo>
                  <a:lnTo>
                    <a:pt x="6644" y="90"/>
                  </a:lnTo>
                  <a:lnTo>
                    <a:pt x="6129" y="178"/>
                  </a:lnTo>
                  <a:lnTo>
                    <a:pt x="5631" y="303"/>
                  </a:lnTo>
                  <a:lnTo>
                    <a:pt x="5170" y="445"/>
                  </a:lnTo>
                  <a:lnTo>
                    <a:pt x="4725" y="605"/>
                  </a:lnTo>
                  <a:lnTo>
                    <a:pt x="4299" y="782"/>
                  </a:lnTo>
                  <a:lnTo>
                    <a:pt x="3908" y="996"/>
                  </a:lnTo>
                  <a:lnTo>
                    <a:pt x="3535" y="1226"/>
                  </a:lnTo>
                  <a:lnTo>
                    <a:pt x="3180" y="1475"/>
                  </a:lnTo>
                  <a:lnTo>
                    <a:pt x="2860" y="1742"/>
                  </a:lnTo>
                  <a:lnTo>
                    <a:pt x="2541" y="2026"/>
                  </a:lnTo>
                  <a:lnTo>
                    <a:pt x="2256" y="2310"/>
                  </a:lnTo>
                  <a:lnTo>
                    <a:pt x="1990" y="2630"/>
                  </a:lnTo>
                  <a:lnTo>
                    <a:pt x="1759" y="2949"/>
                  </a:lnTo>
                  <a:lnTo>
                    <a:pt x="1528" y="3287"/>
                  </a:lnTo>
                  <a:lnTo>
                    <a:pt x="1315" y="3642"/>
                  </a:lnTo>
                  <a:lnTo>
                    <a:pt x="1120" y="3997"/>
                  </a:lnTo>
                  <a:lnTo>
                    <a:pt x="942" y="4371"/>
                  </a:lnTo>
                  <a:lnTo>
                    <a:pt x="782" y="4744"/>
                  </a:lnTo>
                  <a:lnTo>
                    <a:pt x="640" y="5134"/>
                  </a:lnTo>
                  <a:lnTo>
                    <a:pt x="516" y="5525"/>
                  </a:lnTo>
                  <a:lnTo>
                    <a:pt x="391" y="5916"/>
                  </a:lnTo>
                  <a:lnTo>
                    <a:pt x="285" y="6307"/>
                  </a:lnTo>
                  <a:lnTo>
                    <a:pt x="196" y="6715"/>
                  </a:lnTo>
                  <a:lnTo>
                    <a:pt x="125" y="7106"/>
                  </a:lnTo>
                  <a:lnTo>
                    <a:pt x="1" y="7905"/>
                  </a:lnTo>
                  <a:lnTo>
                    <a:pt x="1" y="7905"/>
                  </a:lnTo>
                  <a:lnTo>
                    <a:pt x="1208" y="7834"/>
                  </a:lnTo>
                  <a:lnTo>
                    <a:pt x="2416" y="7799"/>
                  </a:lnTo>
                  <a:lnTo>
                    <a:pt x="3624" y="7799"/>
                  </a:lnTo>
                  <a:lnTo>
                    <a:pt x="4210" y="7817"/>
                  </a:lnTo>
                  <a:lnTo>
                    <a:pt x="4814" y="7852"/>
                  </a:lnTo>
                  <a:lnTo>
                    <a:pt x="5400" y="7905"/>
                  </a:lnTo>
                  <a:lnTo>
                    <a:pt x="5987" y="7959"/>
                  </a:lnTo>
                  <a:lnTo>
                    <a:pt x="6555" y="8030"/>
                  </a:lnTo>
                  <a:lnTo>
                    <a:pt x="7123" y="8119"/>
                  </a:lnTo>
                  <a:lnTo>
                    <a:pt x="7692" y="8225"/>
                  </a:lnTo>
                  <a:lnTo>
                    <a:pt x="8260" y="8332"/>
                  </a:lnTo>
                  <a:lnTo>
                    <a:pt x="8811" y="8474"/>
                  </a:lnTo>
                  <a:lnTo>
                    <a:pt x="9344" y="8634"/>
                  </a:lnTo>
                  <a:lnTo>
                    <a:pt x="9877" y="8811"/>
                  </a:lnTo>
                  <a:lnTo>
                    <a:pt x="10410" y="9007"/>
                  </a:lnTo>
                  <a:lnTo>
                    <a:pt x="10925" y="9220"/>
                  </a:lnTo>
                  <a:lnTo>
                    <a:pt x="11422" y="9469"/>
                  </a:lnTo>
                  <a:lnTo>
                    <a:pt x="11919" y="9735"/>
                  </a:lnTo>
                  <a:lnTo>
                    <a:pt x="12399" y="10019"/>
                  </a:lnTo>
                  <a:lnTo>
                    <a:pt x="12879" y="10321"/>
                  </a:lnTo>
                  <a:lnTo>
                    <a:pt x="13340" y="10659"/>
                  </a:lnTo>
                  <a:lnTo>
                    <a:pt x="13785" y="11014"/>
                  </a:lnTo>
                  <a:lnTo>
                    <a:pt x="14229" y="11405"/>
                  </a:lnTo>
                  <a:lnTo>
                    <a:pt x="14637" y="11813"/>
                  </a:lnTo>
                  <a:lnTo>
                    <a:pt x="15046" y="12257"/>
                  </a:lnTo>
                  <a:lnTo>
                    <a:pt x="15436" y="12719"/>
                  </a:lnTo>
                  <a:lnTo>
                    <a:pt x="15810" y="13216"/>
                  </a:lnTo>
                  <a:lnTo>
                    <a:pt x="16183" y="13749"/>
                  </a:lnTo>
                  <a:lnTo>
                    <a:pt x="16520" y="14300"/>
                  </a:lnTo>
                  <a:lnTo>
                    <a:pt x="16715" y="14087"/>
                  </a:lnTo>
                  <a:lnTo>
                    <a:pt x="16893" y="13874"/>
                  </a:lnTo>
                  <a:lnTo>
                    <a:pt x="17053" y="13643"/>
                  </a:lnTo>
                  <a:lnTo>
                    <a:pt x="17213" y="13412"/>
                  </a:lnTo>
                  <a:lnTo>
                    <a:pt x="17373" y="13163"/>
                  </a:lnTo>
                  <a:lnTo>
                    <a:pt x="17515" y="12897"/>
                  </a:lnTo>
                  <a:lnTo>
                    <a:pt x="17657" y="12648"/>
                  </a:lnTo>
                  <a:lnTo>
                    <a:pt x="17763" y="12364"/>
                  </a:lnTo>
                  <a:lnTo>
                    <a:pt x="17888" y="12097"/>
                  </a:lnTo>
                  <a:lnTo>
                    <a:pt x="17994" y="11813"/>
                  </a:lnTo>
                  <a:lnTo>
                    <a:pt x="18083" y="11547"/>
                  </a:lnTo>
                  <a:lnTo>
                    <a:pt x="18154" y="11245"/>
                  </a:lnTo>
                  <a:lnTo>
                    <a:pt x="18225" y="10961"/>
                  </a:lnTo>
                  <a:lnTo>
                    <a:pt x="18296" y="10676"/>
                  </a:lnTo>
                  <a:lnTo>
                    <a:pt x="18332" y="10374"/>
                  </a:lnTo>
                  <a:lnTo>
                    <a:pt x="18385" y="10090"/>
                  </a:lnTo>
                  <a:lnTo>
                    <a:pt x="18456" y="9273"/>
                  </a:lnTo>
                  <a:lnTo>
                    <a:pt x="18492" y="8456"/>
                  </a:lnTo>
                  <a:lnTo>
                    <a:pt x="18492" y="8065"/>
                  </a:lnTo>
                  <a:lnTo>
                    <a:pt x="18492" y="7657"/>
                  </a:lnTo>
                  <a:lnTo>
                    <a:pt x="18474" y="7266"/>
                  </a:lnTo>
                  <a:lnTo>
                    <a:pt x="18438" y="6875"/>
                  </a:lnTo>
                  <a:lnTo>
                    <a:pt x="18385" y="6484"/>
                  </a:lnTo>
                  <a:lnTo>
                    <a:pt x="18314" y="6094"/>
                  </a:lnTo>
                  <a:lnTo>
                    <a:pt x="18243" y="5721"/>
                  </a:lnTo>
                  <a:lnTo>
                    <a:pt x="18136" y="5347"/>
                  </a:lnTo>
                  <a:lnTo>
                    <a:pt x="18012" y="4992"/>
                  </a:lnTo>
                  <a:lnTo>
                    <a:pt x="17870" y="4637"/>
                  </a:lnTo>
                  <a:lnTo>
                    <a:pt x="17710" y="4282"/>
                  </a:lnTo>
                  <a:lnTo>
                    <a:pt x="17515" y="3944"/>
                  </a:lnTo>
                  <a:lnTo>
                    <a:pt x="17302" y="3607"/>
                  </a:lnTo>
                  <a:lnTo>
                    <a:pt x="17071" y="3287"/>
                  </a:lnTo>
                  <a:lnTo>
                    <a:pt x="16804" y="2985"/>
                  </a:lnTo>
                  <a:lnTo>
                    <a:pt x="16502" y="2683"/>
                  </a:lnTo>
                  <a:lnTo>
                    <a:pt x="16183" y="2399"/>
                  </a:lnTo>
                  <a:lnTo>
                    <a:pt x="15827" y="2115"/>
                  </a:lnTo>
                  <a:lnTo>
                    <a:pt x="15454" y="1866"/>
                  </a:lnTo>
                  <a:lnTo>
                    <a:pt x="15028" y="1617"/>
                  </a:lnTo>
                  <a:lnTo>
                    <a:pt x="14584" y="1369"/>
                  </a:lnTo>
                  <a:lnTo>
                    <a:pt x="14104" y="1155"/>
                  </a:lnTo>
                  <a:lnTo>
                    <a:pt x="13571" y="942"/>
                  </a:lnTo>
                  <a:lnTo>
                    <a:pt x="13021" y="765"/>
                  </a:lnTo>
                  <a:lnTo>
                    <a:pt x="12417" y="587"/>
                  </a:lnTo>
                  <a:lnTo>
                    <a:pt x="11795" y="427"/>
                  </a:lnTo>
                  <a:lnTo>
                    <a:pt x="11102" y="285"/>
                  </a:lnTo>
                  <a:lnTo>
                    <a:pt x="10392" y="178"/>
                  </a:lnTo>
                  <a:lnTo>
                    <a:pt x="9699" y="72"/>
                  </a:lnTo>
                  <a:lnTo>
                    <a:pt x="9024" y="19"/>
                  </a:lnTo>
                  <a:lnTo>
                    <a:pt x="8385"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813;p26">
              <a:extLst>
                <a:ext uri="{FF2B5EF4-FFF2-40B4-BE49-F238E27FC236}">
                  <a16:creationId xmlns:a16="http://schemas.microsoft.com/office/drawing/2014/main" id="{4BF3EB93-37D0-12E9-4435-3A37F2B8C30F}"/>
                </a:ext>
              </a:extLst>
            </p:cNvPr>
            <p:cNvSpPr/>
            <p:nvPr/>
          </p:nvSpPr>
          <p:spPr>
            <a:xfrm>
              <a:off x="896400" y="3191375"/>
              <a:ext cx="423225" cy="298000"/>
            </a:xfrm>
            <a:custGeom>
              <a:avLst/>
              <a:gdLst/>
              <a:ahLst/>
              <a:cxnLst/>
              <a:rect l="l" t="t" r="r" b="b"/>
              <a:pathLst>
                <a:path w="16929" h="11920" extrusionOk="0">
                  <a:moveTo>
                    <a:pt x="2096" y="0"/>
                  </a:moveTo>
                  <a:lnTo>
                    <a:pt x="1492" y="18"/>
                  </a:lnTo>
                  <a:lnTo>
                    <a:pt x="906" y="36"/>
                  </a:lnTo>
                  <a:lnTo>
                    <a:pt x="302" y="71"/>
                  </a:lnTo>
                  <a:lnTo>
                    <a:pt x="249" y="480"/>
                  </a:lnTo>
                  <a:lnTo>
                    <a:pt x="160" y="1244"/>
                  </a:lnTo>
                  <a:lnTo>
                    <a:pt x="71" y="1990"/>
                  </a:lnTo>
                  <a:lnTo>
                    <a:pt x="18" y="2736"/>
                  </a:lnTo>
                  <a:lnTo>
                    <a:pt x="0" y="3109"/>
                  </a:lnTo>
                  <a:lnTo>
                    <a:pt x="0" y="3464"/>
                  </a:lnTo>
                  <a:lnTo>
                    <a:pt x="0" y="3837"/>
                  </a:lnTo>
                  <a:lnTo>
                    <a:pt x="18" y="4192"/>
                  </a:lnTo>
                  <a:lnTo>
                    <a:pt x="54" y="4548"/>
                  </a:lnTo>
                  <a:lnTo>
                    <a:pt x="107" y="4903"/>
                  </a:lnTo>
                  <a:lnTo>
                    <a:pt x="178" y="5258"/>
                  </a:lnTo>
                  <a:lnTo>
                    <a:pt x="285" y="5613"/>
                  </a:lnTo>
                  <a:lnTo>
                    <a:pt x="391" y="5951"/>
                  </a:lnTo>
                  <a:lnTo>
                    <a:pt x="533" y="6288"/>
                  </a:lnTo>
                  <a:lnTo>
                    <a:pt x="693" y="6644"/>
                  </a:lnTo>
                  <a:lnTo>
                    <a:pt x="888" y="6963"/>
                  </a:lnTo>
                  <a:lnTo>
                    <a:pt x="1119" y="7301"/>
                  </a:lnTo>
                  <a:lnTo>
                    <a:pt x="1368" y="7638"/>
                  </a:lnTo>
                  <a:lnTo>
                    <a:pt x="1652" y="7958"/>
                  </a:lnTo>
                  <a:lnTo>
                    <a:pt x="1972" y="8278"/>
                  </a:lnTo>
                  <a:lnTo>
                    <a:pt x="2327" y="8597"/>
                  </a:lnTo>
                  <a:lnTo>
                    <a:pt x="2718" y="8917"/>
                  </a:lnTo>
                  <a:lnTo>
                    <a:pt x="3162" y="9219"/>
                  </a:lnTo>
                  <a:lnTo>
                    <a:pt x="3624" y="9521"/>
                  </a:lnTo>
                  <a:lnTo>
                    <a:pt x="4139" y="9823"/>
                  </a:lnTo>
                  <a:lnTo>
                    <a:pt x="4708" y="10125"/>
                  </a:lnTo>
                  <a:lnTo>
                    <a:pt x="5311" y="10409"/>
                  </a:lnTo>
                  <a:lnTo>
                    <a:pt x="5969" y="10693"/>
                  </a:lnTo>
                  <a:lnTo>
                    <a:pt x="6679" y="10978"/>
                  </a:lnTo>
                  <a:lnTo>
                    <a:pt x="7425" y="11262"/>
                  </a:lnTo>
                  <a:lnTo>
                    <a:pt x="8065" y="11457"/>
                  </a:lnTo>
                  <a:lnTo>
                    <a:pt x="8669" y="11635"/>
                  </a:lnTo>
                  <a:lnTo>
                    <a:pt x="9219" y="11759"/>
                  </a:lnTo>
                  <a:lnTo>
                    <a:pt x="9752" y="11848"/>
                  </a:lnTo>
                  <a:lnTo>
                    <a:pt x="10267" y="11901"/>
                  </a:lnTo>
                  <a:lnTo>
                    <a:pt x="10729" y="11919"/>
                  </a:lnTo>
                  <a:lnTo>
                    <a:pt x="11173" y="11901"/>
                  </a:lnTo>
                  <a:lnTo>
                    <a:pt x="11600" y="11866"/>
                  </a:lnTo>
                  <a:lnTo>
                    <a:pt x="11990" y="11795"/>
                  </a:lnTo>
                  <a:lnTo>
                    <a:pt x="12346" y="11688"/>
                  </a:lnTo>
                  <a:lnTo>
                    <a:pt x="12701" y="11564"/>
                  </a:lnTo>
                  <a:lnTo>
                    <a:pt x="13021" y="11422"/>
                  </a:lnTo>
                  <a:lnTo>
                    <a:pt x="13323" y="11262"/>
                  </a:lnTo>
                  <a:lnTo>
                    <a:pt x="13607" y="11084"/>
                  </a:lnTo>
                  <a:lnTo>
                    <a:pt x="13855" y="10889"/>
                  </a:lnTo>
                  <a:lnTo>
                    <a:pt x="14104" y="10676"/>
                  </a:lnTo>
                  <a:lnTo>
                    <a:pt x="14353" y="10445"/>
                  </a:lnTo>
                  <a:lnTo>
                    <a:pt x="14566" y="10214"/>
                  </a:lnTo>
                  <a:lnTo>
                    <a:pt x="14761" y="9965"/>
                  </a:lnTo>
                  <a:lnTo>
                    <a:pt x="14957" y="9717"/>
                  </a:lnTo>
                  <a:lnTo>
                    <a:pt x="15330" y="9201"/>
                  </a:lnTo>
                  <a:lnTo>
                    <a:pt x="15667" y="8686"/>
                  </a:lnTo>
                  <a:lnTo>
                    <a:pt x="15969" y="8171"/>
                  </a:lnTo>
                  <a:lnTo>
                    <a:pt x="16289" y="7692"/>
                  </a:lnTo>
                  <a:lnTo>
                    <a:pt x="16609" y="7265"/>
                  </a:lnTo>
                  <a:lnTo>
                    <a:pt x="16769" y="7070"/>
                  </a:lnTo>
                  <a:lnTo>
                    <a:pt x="16928" y="6892"/>
                  </a:lnTo>
                  <a:lnTo>
                    <a:pt x="16591" y="6359"/>
                  </a:lnTo>
                  <a:lnTo>
                    <a:pt x="16236" y="5862"/>
                  </a:lnTo>
                  <a:lnTo>
                    <a:pt x="15863" y="5382"/>
                  </a:lnTo>
                  <a:lnTo>
                    <a:pt x="15472" y="4938"/>
                  </a:lnTo>
                  <a:lnTo>
                    <a:pt x="15063" y="4512"/>
                  </a:lnTo>
                  <a:lnTo>
                    <a:pt x="14637" y="4103"/>
                  </a:lnTo>
                  <a:lnTo>
                    <a:pt x="14193" y="3713"/>
                  </a:lnTo>
                  <a:lnTo>
                    <a:pt x="13749" y="3357"/>
                  </a:lnTo>
                  <a:lnTo>
                    <a:pt x="13269" y="3002"/>
                  </a:lnTo>
                  <a:lnTo>
                    <a:pt x="12790" y="2682"/>
                  </a:lnTo>
                  <a:lnTo>
                    <a:pt x="12310" y="2380"/>
                  </a:lnTo>
                  <a:lnTo>
                    <a:pt x="11795" y="2096"/>
                  </a:lnTo>
                  <a:lnTo>
                    <a:pt x="11280" y="1848"/>
                  </a:lnTo>
                  <a:lnTo>
                    <a:pt x="10765" y="1599"/>
                  </a:lnTo>
                  <a:lnTo>
                    <a:pt x="10232" y="1368"/>
                  </a:lnTo>
                  <a:lnTo>
                    <a:pt x="9681" y="1173"/>
                  </a:lnTo>
                  <a:lnTo>
                    <a:pt x="9130" y="977"/>
                  </a:lnTo>
                  <a:lnTo>
                    <a:pt x="8580" y="817"/>
                  </a:lnTo>
                  <a:lnTo>
                    <a:pt x="8011" y="657"/>
                  </a:lnTo>
                  <a:lnTo>
                    <a:pt x="7425" y="533"/>
                  </a:lnTo>
                  <a:lnTo>
                    <a:pt x="6857" y="409"/>
                  </a:lnTo>
                  <a:lnTo>
                    <a:pt x="6271" y="302"/>
                  </a:lnTo>
                  <a:lnTo>
                    <a:pt x="5684" y="213"/>
                  </a:lnTo>
                  <a:lnTo>
                    <a:pt x="5098" y="142"/>
                  </a:lnTo>
                  <a:lnTo>
                    <a:pt x="4494" y="89"/>
                  </a:lnTo>
                  <a:lnTo>
                    <a:pt x="3908" y="53"/>
                  </a:lnTo>
                  <a:lnTo>
                    <a:pt x="3304" y="18"/>
                  </a:lnTo>
                  <a:lnTo>
                    <a:pt x="2700" y="0"/>
                  </a:lnTo>
                  <a:close/>
                </a:path>
              </a:pathLst>
            </a:custGeom>
            <a:solidFill>
              <a:srgbClr val="64A0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814;p26">
              <a:extLst>
                <a:ext uri="{FF2B5EF4-FFF2-40B4-BE49-F238E27FC236}">
                  <a16:creationId xmlns:a16="http://schemas.microsoft.com/office/drawing/2014/main" id="{F4CA3309-87C5-E29B-2B31-146881043216}"/>
                </a:ext>
              </a:extLst>
            </p:cNvPr>
            <p:cNvSpPr/>
            <p:nvPr/>
          </p:nvSpPr>
          <p:spPr>
            <a:xfrm>
              <a:off x="662375" y="2771725"/>
              <a:ext cx="277125" cy="271800"/>
            </a:xfrm>
            <a:custGeom>
              <a:avLst/>
              <a:gdLst/>
              <a:ahLst/>
              <a:cxnLst/>
              <a:rect l="l" t="t" r="r" b="b"/>
              <a:pathLst>
                <a:path w="11085" h="10872" extrusionOk="0">
                  <a:moveTo>
                    <a:pt x="4974" y="0"/>
                  </a:moveTo>
                  <a:lnTo>
                    <a:pt x="4707" y="18"/>
                  </a:lnTo>
                  <a:lnTo>
                    <a:pt x="4441" y="53"/>
                  </a:lnTo>
                  <a:lnTo>
                    <a:pt x="4175" y="107"/>
                  </a:lnTo>
                  <a:lnTo>
                    <a:pt x="3926" y="160"/>
                  </a:lnTo>
                  <a:lnTo>
                    <a:pt x="3677" y="249"/>
                  </a:lnTo>
                  <a:lnTo>
                    <a:pt x="3446" y="320"/>
                  </a:lnTo>
                  <a:lnTo>
                    <a:pt x="3198" y="426"/>
                  </a:lnTo>
                  <a:lnTo>
                    <a:pt x="2967" y="533"/>
                  </a:lnTo>
                  <a:lnTo>
                    <a:pt x="2736" y="657"/>
                  </a:lnTo>
                  <a:lnTo>
                    <a:pt x="2523" y="782"/>
                  </a:lnTo>
                  <a:lnTo>
                    <a:pt x="2309" y="924"/>
                  </a:lnTo>
                  <a:lnTo>
                    <a:pt x="2114" y="1084"/>
                  </a:lnTo>
                  <a:lnTo>
                    <a:pt x="1919" y="1244"/>
                  </a:lnTo>
                  <a:lnTo>
                    <a:pt x="1723" y="1403"/>
                  </a:lnTo>
                  <a:lnTo>
                    <a:pt x="1546" y="1581"/>
                  </a:lnTo>
                  <a:lnTo>
                    <a:pt x="1368" y="1776"/>
                  </a:lnTo>
                  <a:lnTo>
                    <a:pt x="1208" y="1972"/>
                  </a:lnTo>
                  <a:lnTo>
                    <a:pt x="1048" y="2185"/>
                  </a:lnTo>
                  <a:lnTo>
                    <a:pt x="906" y="2398"/>
                  </a:lnTo>
                  <a:lnTo>
                    <a:pt x="764" y="2611"/>
                  </a:lnTo>
                  <a:lnTo>
                    <a:pt x="640" y="2842"/>
                  </a:lnTo>
                  <a:lnTo>
                    <a:pt x="515" y="3073"/>
                  </a:lnTo>
                  <a:lnTo>
                    <a:pt x="427" y="3322"/>
                  </a:lnTo>
                  <a:lnTo>
                    <a:pt x="320" y="3571"/>
                  </a:lnTo>
                  <a:lnTo>
                    <a:pt x="249" y="3819"/>
                  </a:lnTo>
                  <a:lnTo>
                    <a:pt x="178" y="4068"/>
                  </a:lnTo>
                  <a:lnTo>
                    <a:pt x="107" y="4334"/>
                  </a:lnTo>
                  <a:lnTo>
                    <a:pt x="71" y="4601"/>
                  </a:lnTo>
                  <a:lnTo>
                    <a:pt x="36" y="4885"/>
                  </a:lnTo>
                  <a:lnTo>
                    <a:pt x="18" y="5151"/>
                  </a:lnTo>
                  <a:lnTo>
                    <a:pt x="0" y="5436"/>
                  </a:lnTo>
                  <a:lnTo>
                    <a:pt x="18" y="5720"/>
                  </a:lnTo>
                  <a:lnTo>
                    <a:pt x="36" y="5986"/>
                  </a:lnTo>
                  <a:lnTo>
                    <a:pt x="71" y="6253"/>
                  </a:lnTo>
                  <a:lnTo>
                    <a:pt x="107" y="6537"/>
                  </a:lnTo>
                  <a:lnTo>
                    <a:pt x="178" y="6786"/>
                  </a:lnTo>
                  <a:lnTo>
                    <a:pt x="249" y="7052"/>
                  </a:lnTo>
                  <a:lnTo>
                    <a:pt x="320" y="7301"/>
                  </a:lnTo>
                  <a:lnTo>
                    <a:pt x="427" y="7549"/>
                  </a:lnTo>
                  <a:lnTo>
                    <a:pt x="515" y="7798"/>
                  </a:lnTo>
                  <a:lnTo>
                    <a:pt x="640" y="8029"/>
                  </a:lnTo>
                  <a:lnTo>
                    <a:pt x="764" y="8260"/>
                  </a:lnTo>
                  <a:lnTo>
                    <a:pt x="906" y="8473"/>
                  </a:lnTo>
                  <a:lnTo>
                    <a:pt x="1048" y="8686"/>
                  </a:lnTo>
                  <a:lnTo>
                    <a:pt x="1208" y="8882"/>
                  </a:lnTo>
                  <a:lnTo>
                    <a:pt x="1368" y="9095"/>
                  </a:lnTo>
                  <a:lnTo>
                    <a:pt x="1546" y="9272"/>
                  </a:lnTo>
                  <a:lnTo>
                    <a:pt x="1723" y="9450"/>
                  </a:lnTo>
                  <a:lnTo>
                    <a:pt x="1919" y="9628"/>
                  </a:lnTo>
                  <a:lnTo>
                    <a:pt x="2114" y="9788"/>
                  </a:lnTo>
                  <a:lnTo>
                    <a:pt x="2309" y="9947"/>
                  </a:lnTo>
                  <a:lnTo>
                    <a:pt x="2523" y="10090"/>
                  </a:lnTo>
                  <a:lnTo>
                    <a:pt x="2736" y="10214"/>
                  </a:lnTo>
                  <a:lnTo>
                    <a:pt x="2967" y="10338"/>
                  </a:lnTo>
                  <a:lnTo>
                    <a:pt x="3198" y="10445"/>
                  </a:lnTo>
                  <a:lnTo>
                    <a:pt x="3446" y="10534"/>
                  </a:lnTo>
                  <a:lnTo>
                    <a:pt x="3677" y="10622"/>
                  </a:lnTo>
                  <a:lnTo>
                    <a:pt x="3926" y="10693"/>
                  </a:lnTo>
                  <a:lnTo>
                    <a:pt x="4175" y="10765"/>
                  </a:lnTo>
                  <a:lnTo>
                    <a:pt x="4441" y="10800"/>
                  </a:lnTo>
                  <a:lnTo>
                    <a:pt x="4707" y="10836"/>
                  </a:lnTo>
                  <a:lnTo>
                    <a:pt x="4974" y="10853"/>
                  </a:lnTo>
                  <a:lnTo>
                    <a:pt x="5240" y="10871"/>
                  </a:lnTo>
                  <a:lnTo>
                    <a:pt x="5773" y="10853"/>
                  </a:lnTo>
                  <a:lnTo>
                    <a:pt x="6324" y="10782"/>
                  </a:lnTo>
                  <a:lnTo>
                    <a:pt x="6839" y="10693"/>
                  </a:lnTo>
                  <a:lnTo>
                    <a:pt x="7105" y="10622"/>
                  </a:lnTo>
                  <a:lnTo>
                    <a:pt x="7372" y="10551"/>
                  </a:lnTo>
                  <a:lnTo>
                    <a:pt x="7621" y="10463"/>
                  </a:lnTo>
                  <a:lnTo>
                    <a:pt x="7869" y="10356"/>
                  </a:lnTo>
                  <a:lnTo>
                    <a:pt x="8118" y="10249"/>
                  </a:lnTo>
                  <a:lnTo>
                    <a:pt x="8349" y="10125"/>
                  </a:lnTo>
                  <a:lnTo>
                    <a:pt x="8598" y="10001"/>
                  </a:lnTo>
                  <a:lnTo>
                    <a:pt x="8811" y="9859"/>
                  </a:lnTo>
                  <a:lnTo>
                    <a:pt x="9042" y="9717"/>
                  </a:lnTo>
                  <a:lnTo>
                    <a:pt x="9237" y="9557"/>
                  </a:lnTo>
                  <a:lnTo>
                    <a:pt x="9450" y="9379"/>
                  </a:lnTo>
                  <a:lnTo>
                    <a:pt x="9646" y="9184"/>
                  </a:lnTo>
                  <a:lnTo>
                    <a:pt x="9823" y="8988"/>
                  </a:lnTo>
                  <a:lnTo>
                    <a:pt x="10001" y="8793"/>
                  </a:lnTo>
                  <a:lnTo>
                    <a:pt x="10161" y="8580"/>
                  </a:lnTo>
                  <a:lnTo>
                    <a:pt x="10321" y="8349"/>
                  </a:lnTo>
                  <a:lnTo>
                    <a:pt x="10445" y="8100"/>
                  </a:lnTo>
                  <a:lnTo>
                    <a:pt x="10587" y="7851"/>
                  </a:lnTo>
                  <a:lnTo>
                    <a:pt x="10694" y="7585"/>
                  </a:lnTo>
                  <a:lnTo>
                    <a:pt x="10800" y="7319"/>
                  </a:lnTo>
                  <a:lnTo>
                    <a:pt x="10889" y="7034"/>
                  </a:lnTo>
                  <a:lnTo>
                    <a:pt x="10960" y="6732"/>
                  </a:lnTo>
                  <a:lnTo>
                    <a:pt x="11013" y="6430"/>
                  </a:lnTo>
                  <a:lnTo>
                    <a:pt x="11049" y="6111"/>
                  </a:lnTo>
                  <a:lnTo>
                    <a:pt x="11084" y="5773"/>
                  </a:lnTo>
                  <a:lnTo>
                    <a:pt x="11084" y="5436"/>
                  </a:lnTo>
                  <a:lnTo>
                    <a:pt x="11084" y="5080"/>
                  </a:lnTo>
                  <a:lnTo>
                    <a:pt x="11049" y="4761"/>
                  </a:lnTo>
                  <a:lnTo>
                    <a:pt x="11013" y="4441"/>
                  </a:lnTo>
                  <a:lnTo>
                    <a:pt x="10960" y="4121"/>
                  </a:lnTo>
                  <a:lnTo>
                    <a:pt x="10889" y="3837"/>
                  </a:lnTo>
                  <a:lnTo>
                    <a:pt x="10800" y="3553"/>
                  </a:lnTo>
                  <a:lnTo>
                    <a:pt x="10694" y="3269"/>
                  </a:lnTo>
                  <a:lnTo>
                    <a:pt x="10587" y="3002"/>
                  </a:lnTo>
                  <a:lnTo>
                    <a:pt x="10445" y="2753"/>
                  </a:lnTo>
                  <a:lnTo>
                    <a:pt x="10321" y="2522"/>
                  </a:lnTo>
                  <a:lnTo>
                    <a:pt x="10161" y="2292"/>
                  </a:lnTo>
                  <a:lnTo>
                    <a:pt x="10001" y="2078"/>
                  </a:lnTo>
                  <a:lnTo>
                    <a:pt x="9823" y="1865"/>
                  </a:lnTo>
                  <a:lnTo>
                    <a:pt x="9646" y="1670"/>
                  </a:lnTo>
                  <a:lnTo>
                    <a:pt x="9450" y="1492"/>
                  </a:lnTo>
                  <a:lnTo>
                    <a:pt x="9237" y="1315"/>
                  </a:lnTo>
                  <a:lnTo>
                    <a:pt x="9042" y="1155"/>
                  </a:lnTo>
                  <a:lnTo>
                    <a:pt x="8811" y="1013"/>
                  </a:lnTo>
                  <a:lnTo>
                    <a:pt x="8598" y="871"/>
                  </a:lnTo>
                  <a:lnTo>
                    <a:pt x="8349" y="728"/>
                  </a:lnTo>
                  <a:lnTo>
                    <a:pt x="8118" y="622"/>
                  </a:lnTo>
                  <a:lnTo>
                    <a:pt x="7869" y="515"/>
                  </a:lnTo>
                  <a:lnTo>
                    <a:pt x="7621" y="409"/>
                  </a:lnTo>
                  <a:lnTo>
                    <a:pt x="7372" y="320"/>
                  </a:lnTo>
                  <a:lnTo>
                    <a:pt x="7105" y="249"/>
                  </a:lnTo>
                  <a:lnTo>
                    <a:pt x="6839" y="178"/>
                  </a:lnTo>
                  <a:lnTo>
                    <a:pt x="6324" y="71"/>
                  </a:lnTo>
                  <a:lnTo>
                    <a:pt x="5773" y="18"/>
                  </a:lnTo>
                  <a:lnTo>
                    <a:pt x="5240" y="0"/>
                  </a:lnTo>
                  <a:close/>
                </a:path>
              </a:pathLst>
            </a:custGeom>
            <a:solidFill>
              <a:srgbClr val="FFA9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815;p26">
              <a:extLst>
                <a:ext uri="{FF2B5EF4-FFF2-40B4-BE49-F238E27FC236}">
                  <a16:creationId xmlns:a16="http://schemas.microsoft.com/office/drawing/2014/main" id="{755BBC97-BCAC-237C-D79B-7F5A866EA520}"/>
                </a:ext>
              </a:extLst>
            </p:cNvPr>
            <p:cNvSpPr/>
            <p:nvPr/>
          </p:nvSpPr>
          <p:spPr>
            <a:xfrm>
              <a:off x="1292500" y="2743300"/>
              <a:ext cx="224725" cy="252250"/>
            </a:xfrm>
            <a:custGeom>
              <a:avLst/>
              <a:gdLst/>
              <a:ahLst/>
              <a:cxnLst/>
              <a:rect l="l" t="t" r="r" b="b"/>
              <a:pathLst>
                <a:path w="8989" h="10090" extrusionOk="0">
                  <a:moveTo>
                    <a:pt x="3518" y="0"/>
                  </a:moveTo>
                  <a:lnTo>
                    <a:pt x="3251" y="18"/>
                  </a:lnTo>
                  <a:lnTo>
                    <a:pt x="2967" y="54"/>
                  </a:lnTo>
                  <a:lnTo>
                    <a:pt x="2701" y="125"/>
                  </a:lnTo>
                  <a:lnTo>
                    <a:pt x="2417" y="213"/>
                  </a:lnTo>
                  <a:lnTo>
                    <a:pt x="2132" y="338"/>
                  </a:lnTo>
                  <a:lnTo>
                    <a:pt x="1830" y="480"/>
                  </a:lnTo>
                  <a:lnTo>
                    <a:pt x="1564" y="658"/>
                  </a:lnTo>
                  <a:lnTo>
                    <a:pt x="1315" y="835"/>
                  </a:lnTo>
                  <a:lnTo>
                    <a:pt x="1084" y="1031"/>
                  </a:lnTo>
                  <a:lnTo>
                    <a:pt x="871" y="1226"/>
                  </a:lnTo>
                  <a:lnTo>
                    <a:pt x="694" y="1439"/>
                  </a:lnTo>
                  <a:lnTo>
                    <a:pt x="534" y="1652"/>
                  </a:lnTo>
                  <a:lnTo>
                    <a:pt x="409" y="1883"/>
                  </a:lnTo>
                  <a:lnTo>
                    <a:pt x="303" y="2114"/>
                  </a:lnTo>
                  <a:lnTo>
                    <a:pt x="196" y="2363"/>
                  </a:lnTo>
                  <a:lnTo>
                    <a:pt x="125" y="2611"/>
                  </a:lnTo>
                  <a:lnTo>
                    <a:pt x="72" y="2860"/>
                  </a:lnTo>
                  <a:lnTo>
                    <a:pt x="36" y="3109"/>
                  </a:lnTo>
                  <a:lnTo>
                    <a:pt x="1" y="3375"/>
                  </a:lnTo>
                  <a:lnTo>
                    <a:pt x="1" y="3642"/>
                  </a:lnTo>
                  <a:lnTo>
                    <a:pt x="1" y="3890"/>
                  </a:lnTo>
                  <a:lnTo>
                    <a:pt x="19" y="4157"/>
                  </a:lnTo>
                  <a:lnTo>
                    <a:pt x="54" y="4423"/>
                  </a:lnTo>
                  <a:lnTo>
                    <a:pt x="107" y="4690"/>
                  </a:lnTo>
                  <a:lnTo>
                    <a:pt x="214" y="5223"/>
                  </a:lnTo>
                  <a:lnTo>
                    <a:pt x="374" y="5738"/>
                  </a:lnTo>
                  <a:lnTo>
                    <a:pt x="552" y="6253"/>
                  </a:lnTo>
                  <a:lnTo>
                    <a:pt x="747" y="6732"/>
                  </a:lnTo>
                  <a:lnTo>
                    <a:pt x="942" y="7194"/>
                  </a:lnTo>
                  <a:lnTo>
                    <a:pt x="1155" y="7621"/>
                  </a:lnTo>
                  <a:lnTo>
                    <a:pt x="1369" y="8011"/>
                  </a:lnTo>
                  <a:lnTo>
                    <a:pt x="1600" y="8367"/>
                  </a:lnTo>
                  <a:lnTo>
                    <a:pt x="1848" y="8686"/>
                  </a:lnTo>
                  <a:lnTo>
                    <a:pt x="2115" y="8971"/>
                  </a:lnTo>
                  <a:lnTo>
                    <a:pt x="2417" y="9237"/>
                  </a:lnTo>
                  <a:lnTo>
                    <a:pt x="2754" y="9468"/>
                  </a:lnTo>
                  <a:lnTo>
                    <a:pt x="3092" y="9646"/>
                  </a:lnTo>
                  <a:lnTo>
                    <a:pt x="3447" y="9805"/>
                  </a:lnTo>
                  <a:lnTo>
                    <a:pt x="3820" y="9930"/>
                  </a:lnTo>
                  <a:lnTo>
                    <a:pt x="4193" y="10019"/>
                  </a:lnTo>
                  <a:lnTo>
                    <a:pt x="4584" y="10072"/>
                  </a:lnTo>
                  <a:lnTo>
                    <a:pt x="4974" y="10090"/>
                  </a:lnTo>
                  <a:lnTo>
                    <a:pt x="5365" y="10072"/>
                  </a:lnTo>
                  <a:lnTo>
                    <a:pt x="5756" y="10001"/>
                  </a:lnTo>
                  <a:lnTo>
                    <a:pt x="6147" y="9894"/>
                  </a:lnTo>
                  <a:lnTo>
                    <a:pt x="6538" y="9752"/>
                  </a:lnTo>
                  <a:lnTo>
                    <a:pt x="6911" y="9575"/>
                  </a:lnTo>
                  <a:lnTo>
                    <a:pt x="7266" y="9361"/>
                  </a:lnTo>
                  <a:lnTo>
                    <a:pt x="7586" y="9113"/>
                  </a:lnTo>
                  <a:lnTo>
                    <a:pt x="7870" y="8829"/>
                  </a:lnTo>
                  <a:lnTo>
                    <a:pt x="8136" y="8527"/>
                  </a:lnTo>
                  <a:lnTo>
                    <a:pt x="8367" y="8207"/>
                  </a:lnTo>
                  <a:lnTo>
                    <a:pt x="8563" y="7869"/>
                  </a:lnTo>
                  <a:lnTo>
                    <a:pt x="8722" y="7496"/>
                  </a:lnTo>
                  <a:lnTo>
                    <a:pt x="8847" y="7141"/>
                  </a:lnTo>
                  <a:lnTo>
                    <a:pt x="8936" y="6750"/>
                  </a:lnTo>
                  <a:lnTo>
                    <a:pt x="8989" y="6359"/>
                  </a:lnTo>
                  <a:lnTo>
                    <a:pt x="8989" y="5969"/>
                  </a:lnTo>
                  <a:lnTo>
                    <a:pt x="8971" y="5578"/>
                  </a:lnTo>
                  <a:lnTo>
                    <a:pt x="8918" y="5187"/>
                  </a:lnTo>
                  <a:lnTo>
                    <a:pt x="8811" y="4796"/>
                  </a:lnTo>
                  <a:lnTo>
                    <a:pt x="8669" y="4406"/>
                  </a:lnTo>
                  <a:lnTo>
                    <a:pt x="8474" y="4033"/>
                  </a:lnTo>
                  <a:lnTo>
                    <a:pt x="8261" y="3659"/>
                  </a:lnTo>
                  <a:lnTo>
                    <a:pt x="8012" y="3251"/>
                  </a:lnTo>
                  <a:lnTo>
                    <a:pt x="7728" y="2842"/>
                  </a:lnTo>
                  <a:lnTo>
                    <a:pt x="7426" y="2416"/>
                  </a:lnTo>
                  <a:lnTo>
                    <a:pt x="7088" y="1990"/>
                  </a:lnTo>
                  <a:lnTo>
                    <a:pt x="6715" y="1599"/>
                  </a:lnTo>
                  <a:lnTo>
                    <a:pt x="6324" y="1226"/>
                  </a:lnTo>
                  <a:lnTo>
                    <a:pt x="6129" y="1048"/>
                  </a:lnTo>
                  <a:lnTo>
                    <a:pt x="5916" y="871"/>
                  </a:lnTo>
                  <a:lnTo>
                    <a:pt x="5703" y="711"/>
                  </a:lnTo>
                  <a:lnTo>
                    <a:pt x="5490" y="569"/>
                  </a:lnTo>
                  <a:lnTo>
                    <a:pt x="5259" y="444"/>
                  </a:lnTo>
                  <a:lnTo>
                    <a:pt x="5028" y="338"/>
                  </a:lnTo>
                  <a:lnTo>
                    <a:pt x="4779" y="231"/>
                  </a:lnTo>
                  <a:lnTo>
                    <a:pt x="4548" y="142"/>
                  </a:lnTo>
                  <a:lnTo>
                    <a:pt x="4300" y="71"/>
                  </a:lnTo>
                  <a:lnTo>
                    <a:pt x="4033" y="36"/>
                  </a:lnTo>
                  <a:lnTo>
                    <a:pt x="3784"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816;p26">
              <a:extLst>
                <a:ext uri="{FF2B5EF4-FFF2-40B4-BE49-F238E27FC236}">
                  <a16:creationId xmlns:a16="http://schemas.microsoft.com/office/drawing/2014/main" id="{84A04FFA-602F-304B-306B-BE5EE6D0C0A8}"/>
                </a:ext>
              </a:extLst>
            </p:cNvPr>
            <p:cNvSpPr/>
            <p:nvPr/>
          </p:nvSpPr>
          <p:spPr>
            <a:xfrm>
              <a:off x="886625" y="3201575"/>
              <a:ext cx="205625" cy="251375"/>
            </a:xfrm>
            <a:custGeom>
              <a:avLst/>
              <a:gdLst/>
              <a:ahLst/>
              <a:cxnLst/>
              <a:rect l="l" t="t" r="r" b="b"/>
              <a:pathLst>
                <a:path w="8225" h="10055" extrusionOk="0">
                  <a:moveTo>
                    <a:pt x="5631" y="1"/>
                  </a:moveTo>
                  <a:lnTo>
                    <a:pt x="5241" y="18"/>
                  </a:lnTo>
                  <a:lnTo>
                    <a:pt x="4850" y="72"/>
                  </a:lnTo>
                  <a:lnTo>
                    <a:pt x="4477" y="143"/>
                  </a:lnTo>
                  <a:lnTo>
                    <a:pt x="4104" y="249"/>
                  </a:lnTo>
                  <a:lnTo>
                    <a:pt x="3749" y="374"/>
                  </a:lnTo>
                  <a:lnTo>
                    <a:pt x="3393" y="516"/>
                  </a:lnTo>
                  <a:lnTo>
                    <a:pt x="3038" y="676"/>
                  </a:lnTo>
                  <a:lnTo>
                    <a:pt x="2701" y="871"/>
                  </a:lnTo>
                  <a:lnTo>
                    <a:pt x="2381" y="1102"/>
                  </a:lnTo>
                  <a:lnTo>
                    <a:pt x="2079" y="1333"/>
                  </a:lnTo>
                  <a:lnTo>
                    <a:pt x="1795" y="1599"/>
                  </a:lnTo>
                  <a:lnTo>
                    <a:pt x="1510" y="1866"/>
                  </a:lnTo>
                  <a:lnTo>
                    <a:pt x="1244" y="2168"/>
                  </a:lnTo>
                  <a:lnTo>
                    <a:pt x="1013" y="2505"/>
                  </a:lnTo>
                  <a:lnTo>
                    <a:pt x="800" y="2843"/>
                  </a:lnTo>
                  <a:lnTo>
                    <a:pt x="605" y="3198"/>
                  </a:lnTo>
                  <a:lnTo>
                    <a:pt x="409" y="3660"/>
                  </a:lnTo>
                  <a:lnTo>
                    <a:pt x="249" y="4104"/>
                  </a:lnTo>
                  <a:lnTo>
                    <a:pt x="125" y="4566"/>
                  </a:lnTo>
                  <a:lnTo>
                    <a:pt x="36" y="5028"/>
                  </a:lnTo>
                  <a:lnTo>
                    <a:pt x="1" y="5489"/>
                  </a:lnTo>
                  <a:lnTo>
                    <a:pt x="1" y="5969"/>
                  </a:lnTo>
                  <a:lnTo>
                    <a:pt x="36" y="6413"/>
                  </a:lnTo>
                  <a:lnTo>
                    <a:pt x="107" y="6875"/>
                  </a:lnTo>
                  <a:lnTo>
                    <a:pt x="214" y="7319"/>
                  </a:lnTo>
                  <a:lnTo>
                    <a:pt x="356" y="7763"/>
                  </a:lnTo>
                  <a:lnTo>
                    <a:pt x="516" y="8189"/>
                  </a:lnTo>
                  <a:lnTo>
                    <a:pt x="729" y="8598"/>
                  </a:lnTo>
                  <a:lnTo>
                    <a:pt x="978" y="8989"/>
                  </a:lnTo>
                  <a:lnTo>
                    <a:pt x="1244" y="9362"/>
                  </a:lnTo>
                  <a:lnTo>
                    <a:pt x="1546" y="9717"/>
                  </a:lnTo>
                  <a:lnTo>
                    <a:pt x="1883" y="10055"/>
                  </a:lnTo>
                  <a:lnTo>
                    <a:pt x="2185" y="10037"/>
                  </a:lnTo>
                  <a:lnTo>
                    <a:pt x="2505" y="10001"/>
                  </a:lnTo>
                  <a:lnTo>
                    <a:pt x="2825" y="9948"/>
                  </a:lnTo>
                  <a:lnTo>
                    <a:pt x="3145" y="9895"/>
                  </a:lnTo>
                  <a:lnTo>
                    <a:pt x="3447" y="9824"/>
                  </a:lnTo>
                  <a:lnTo>
                    <a:pt x="3766" y="9735"/>
                  </a:lnTo>
                  <a:lnTo>
                    <a:pt x="4086" y="9628"/>
                  </a:lnTo>
                  <a:lnTo>
                    <a:pt x="4388" y="9522"/>
                  </a:lnTo>
                  <a:lnTo>
                    <a:pt x="4708" y="9397"/>
                  </a:lnTo>
                  <a:lnTo>
                    <a:pt x="5010" y="9255"/>
                  </a:lnTo>
                  <a:lnTo>
                    <a:pt x="5294" y="9095"/>
                  </a:lnTo>
                  <a:lnTo>
                    <a:pt x="5578" y="8936"/>
                  </a:lnTo>
                  <a:lnTo>
                    <a:pt x="5862" y="8758"/>
                  </a:lnTo>
                  <a:lnTo>
                    <a:pt x="6129" y="8562"/>
                  </a:lnTo>
                  <a:lnTo>
                    <a:pt x="6377" y="8367"/>
                  </a:lnTo>
                  <a:lnTo>
                    <a:pt x="6626" y="8154"/>
                  </a:lnTo>
                  <a:lnTo>
                    <a:pt x="6857" y="7923"/>
                  </a:lnTo>
                  <a:lnTo>
                    <a:pt x="7070" y="7674"/>
                  </a:lnTo>
                  <a:lnTo>
                    <a:pt x="7283" y="7426"/>
                  </a:lnTo>
                  <a:lnTo>
                    <a:pt x="7461" y="7177"/>
                  </a:lnTo>
                  <a:lnTo>
                    <a:pt x="7639" y="6893"/>
                  </a:lnTo>
                  <a:lnTo>
                    <a:pt x="7781" y="6609"/>
                  </a:lnTo>
                  <a:lnTo>
                    <a:pt x="7923" y="6324"/>
                  </a:lnTo>
                  <a:lnTo>
                    <a:pt x="8029" y="6005"/>
                  </a:lnTo>
                  <a:lnTo>
                    <a:pt x="8118" y="5703"/>
                  </a:lnTo>
                  <a:lnTo>
                    <a:pt x="8172" y="5365"/>
                  </a:lnTo>
                  <a:lnTo>
                    <a:pt x="8225" y="5028"/>
                  </a:lnTo>
                  <a:lnTo>
                    <a:pt x="8225" y="4690"/>
                  </a:lnTo>
                  <a:lnTo>
                    <a:pt x="8225" y="4335"/>
                  </a:lnTo>
                  <a:lnTo>
                    <a:pt x="8189" y="3962"/>
                  </a:lnTo>
                  <a:lnTo>
                    <a:pt x="8118" y="3589"/>
                  </a:lnTo>
                  <a:lnTo>
                    <a:pt x="8012" y="3198"/>
                  </a:lnTo>
                  <a:lnTo>
                    <a:pt x="7941" y="2967"/>
                  </a:lnTo>
                  <a:lnTo>
                    <a:pt x="7834" y="2736"/>
                  </a:lnTo>
                  <a:lnTo>
                    <a:pt x="7727" y="2505"/>
                  </a:lnTo>
                  <a:lnTo>
                    <a:pt x="7603" y="2292"/>
                  </a:lnTo>
                  <a:lnTo>
                    <a:pt x="7337" y="1866"/>
                  </a:lnTo>
                  <a:lnTo>
                    <a:pt x="7035" y="1457"/>
                  </a:lnTo>
                  <a:lnTo>
                    <a:pt x="6715" y="1067"/>
                  </a:lnTo>
                  <a:lnTo>
                    <a:pt x="6360" y="711"/>
                  </a:lnTo>
                  <a:lnTo>
                    <a:pt x="6004" y="338"/>
                  </a:lnTo>
                  <a:lnTo>
                    <a:pt x="5631" y="1"/>
                  </a:lnTo>
                  <a:close/>
                </a:path>
              </a:pathLst>
            </a:custGeom>
            <a:solidFill>
              <a:srgbClr val="64A0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817;p26">
              <a:extLst>
                <a:ext uri="{FF2B5EF4-FFF2-40B4-BE49-F238E27FC236}">
                  <a16:creationId xmlns:a16="http://schemas.microsoft.com/office/drawing/2014/main" id="{F2172BE5-099D-E5DA-14AD-A4DE1BBE54D2}"/>
                </a:ext>
              </a:extLst>
            </p:cNvPr>
            <p:cNvSpPr/>
            <p:nvPr/>
          </p:nvSpPr>
          <p:spPr>
            <a:xfrm>
              <a:off x="607750" y="3292175"/>
              <a:ext cx="203850" cy="302875"/>
            </a:xfrm>
            <a:custGeom>
              <a:avLst/>
              <a:gdLst/>
              <a:ahLst/>
              <a:cxnLst/>
              <a:rect l="l" t="t" r="r" b="b"/>
              <a:pathLst>
                <a:path w="8154" h="12115" extrusionOk="0">
                  <a:moveTo>
                    <a:pt x="3908" y="0"/>
                  </a:moveTo>
                  <a:lnTo>
                    <a:pt x="3837" y="89"/>
                  </a:lnTo>
                  <a:lnTo>
                    <a:pt x="3571" y="373"/>
                  </a:lnTo>
                  <a:lnTo>
                    <a:pt x="3322" y="658"/>
                  </a:lnTo>
                  <a:lnTo>
                    <a:pt x="3109" y="960"/>
                  </a:lnTo>
                  <a:lnTo>
                    <a:pt x="2896" y="1244"/>
                  </a:lnTo>
                  <a:lnTo>
                    <a:pt x="2683" y="1546"/>
                  </a:lnTo>
                  <a:lnTo>
                    <a:pt x="2505" y="1848"/>
                  </a:lnTo>
                  <a:lnTo>
                    <a:pt x="2168" y="2434"/>
                  </a:lnTo>
                  <a:lnTo>
                    <a:pt x="1990" y="2718"/>
                  </a:lnTo>
                  <a:lnTo>
                    <a:pt x="1848" y="3020"/>
                  </a:lnTo>
                  <a:lnTo>
                    <a:pt x="1581" y="3589"/>
                  </a:lnTo>
                  <a:lnTo>
                    <a:pt x="1350" y="4139"/>
                  </a:lnTo>
                  <a:lnTo>
                    <a:pt x="1244" y="4423"/>
                  </a:lnTo>
                  <a:lnTo>
                    <a:pt x="1155" y="4690"/>
                  </a:lnTo>
                  <a:lnTo>
                    <a:pt x="818" y="5702"/>
                  </a:lnTo>
                  <a:lnTo>
                    <a:pt x="746" y="5933"/>
                  </a:lnTo>
                  <a:lnTo>
                    <a:pt x="693" y="6164"/>
                  </a:lnTo>
                  <a:lnTo>
                    <a:pt x="587" y="6608"/>
                  </a:lnTo>
                  <a:lnTo>
                    <a:pt x="373" y="7425"/>
                  </a:lnTo>
                  <a:lnTo>
                    <a:pt x="302" y="7781"/>
                  </a:lnTo>
                  <a:lnTo>
                    <a:pt x="249" y="8100"/>
                  </a:lnTo>
                  <a:lnTo>
                    <a:pt x="36" y="9397"/>
                  </a:lnTo>
                  <a:lnTo>
                    <a:pt x="0" y="9610"/>
                  </a:lnTo>
                  <a:lnTo>
                    <a:pt x="0" y="9823"/>
                  </a:lnTo>
                  <a:lnTo>
                    <a:pt x="18" y="10036"/>
                  </a:lnTo>
                  <a:lnTo>
                    <a:pt x="54" y="10232"/>
                  </a:lnTo>
                  <a:lnTo>
                    <a:pt x="107" y="10445"/>
                  </a:lnTo>
                  <a:lnTo>
                    <a:pt x="160" y="10640"/>
                  </a:lnTo>
                  <a:lnTo>
                    <a:pt x="249" y="10818"/>
                  </a:lnTo>
                  <a:lnTo>
                    <a:pt x="356" y="11013"/>
                  </a:lnTo>
                  <a:lnTo>
                    <a:pt x="462" y="11173"/>
                  </a:lnTo>
                  <a:lnTo>
                    <a:pt x="604" y="11333"/>
                  </a:lnTo>
                  <a:lnTo>
                    <a:pt x="746" y="11493"/>
                  </a:lnTo>
                  <a:lnTo>
                    <a:pt x="906" y="11617"/>
                  </a:lnTo>
                  <a:lnTo>
                    <a:pt x="1084" y="11742"/>
                  </a:lnTo>
                  <a:lnTo>
                    <a:pt x="1262" y="11848"/>
                  </a:lnTo>
                  <a:lnTo>
                    <a:pt x="1457" y="11937"/>
                  </a:lnTo>
                  <a:lnTo>
                    <a:pt x="1670" y="12008"/>
                  </a:lnTo>
                  <a:lnTo>
                    <a:pt x="1901" y="12079"/>
                  </a:lnTo>
                  <a:lnTo>
                    <a:pt x="2132" y="12115"/>
                  </a:lnTo>
                  <a:lnTo>
                    <a:pt x="2363" y="12115"/>
                  </a:lnTo>
                  <a:lnTo>
                    <a:pt x="2594" y="12097"/>
                  </a:lnTo>
                  <a:lnTo>
                    <a:pt x="2807" y="12061"/>
                  </a:lnTo>
                  <a:lnTo>
                    <a:pt x="3038" y="12008"/>
                  </a:lnTo>
                  <a:lnTo>
                    <a:pt x="3233" y="11937"/>
                  </a:lnTo>
                  <a:lnTo>
                    <a:pt x="3446" y="11831"/>
                  </a:lnTo>
                  <a:lnTo>
                    <a:pt x="3642" y="11724"/>
                  </a:lnTo>
                  <a:lnTo>
                    <a:pt x="3819" y="11582"/>
                  </a:lnTo>
                  <a:lnTo>
                    <a:pt x="3979" y="11440"/>
                  </a:lnTo>
                  <a:lnTo>
                    <a:pt x="4139" y="11280"/>
                  </a:lnTo>
                  <a:lnTo>
                    <a:pt x="4281" y="11084"/>
                  </a:lnTo>
                  <a:lnTo>
                    <a:pt x="4388" y="10889"/>
                  </a:lnTo>
                  <a:lnTo>
                    <a:pt x="4494" y="10676"/>
                  </a:lnTo>
                  <a:lnTo>
                    <a:pt x="4583" y="10445"/>
                  </a:lnTo>
                  <a:lnTo>
                    <a:pt x="4725" y="9965"/>
                  </a:lnTo>
                  <a:lnTo>
                    <a:pt x="5045" y="8917"/>
                  </a:lnTo>
                  <a:lnTo>
                    <a:pt x="5116" y="8651"/>
                  </a:lnTo>
                  <a:lnTo>
                    <a:pt x="5205" y="8367"/>
                  </a:lnTo>
                  <a:lnTo>
                    <a:pt x="5454" y="7763"/>
                  </a:lnTo>
                  <a:lnTo>
                    <a:pt x="5578" y="7425"/>
                  </a:lnTo>
                  <a:lnTo>
                    <a:pt x="5649" y="7248"/>
                  </a:lnTo>
                  <a:lnTo>
                    <a:pt x="5720" y="7070"/>
                  </a:lnTo>
                  <a:lnTo>
                    <a:pt x="6058" y="6377"/>
                  </a:lnTo>
                  <a:lnTo>
                    <a:pt x="6146" y="6182"/>
                  </a:lnTo>
                  <a:lnTo>
                    <a:pt x="6253" y="6022"/>
                  </a:lnTo>
                  <a:lnTo>
                    <a:pt x="6466" y="5667"/>
                  </a:lnTo>
                  <a:lnTo>
                    <a:pt x="6697" y="5312"/>
                  </a:lnTo>
                  <a:lnTo>
                    <a:pt x="6821" y="5152"/>
                  </a:lnTo>
                  <a:lnTo>
                    <a:pt x="6946" y="4992"/>
                  </a:lnTo>
                  <a:lnTo>
                    <a:pt x="7194" y="4672"/>
                  </a:lnTo>
                  <a:lnTo>
                    <a:pt x="7337" y="4512"/>
                  </a:lnTo>
                  <a:lnTo>
                    <a:pt x="7479" y="4388"/>
                  </a:lnTo>
                  <a:lnTo>
                    <a:pt x="7763" y="4104"/>
                  </a:lnTo>
                  <a:lnTo>
                    <a:pt x="7905" y="3997"/>
                  </a:lnTo>
                  <a:lnTo>
                    <a:pt x="8065" y="3890"/>
                  </a:lnTo>
                  <a:lnTo>
                    <a:pt x="8154" y="3819"/>
                  </a:lnTo>
                  <a:lnTo>
                    <a:pt x="7940" y="3535"/>
                  </a:lnTo>
                  <a:lnTo>
                    <a:pt x="7727" y="3251"/>
                  </a:lnTo>
                  <a:lnTo>
                    <a:pt x="7496" y="2967"/>
                  </a:lnTo>
                  <a:lnTo>
                    <a:pt x="7265" y="2683"/>
                  </a:lnTo>
                  <a:lnTo>
                    <a:pt x="6786" y="2167"/>
                  </a:lnTo>
                  <a:lnTo>
                    <a:pt x="6519" y="1901"/>
                  </a:lnTo>
                  <a:lnTo>
                    <a:pt x="6271" y="1652"/>
                  </a:lnTo>
                  <a:lnTo>
                    <a:pt x="6004" y="1421"/>
                  </a:lnTo>
                  <a:lnTo>
                    <a:pt x="5720" y="1190"/>
                  </a:lnTo>
                  <a:lnTo>
                    <a:pt x="5436" y="977"/>
                  </a:lnTo>
                  <a:lnTo>
                    <a:pt x="5152" y="764"/>
                  </a:lnTo>
                  <a:lnTo>
                    <a:pt x="4850" y="551"/>
                  </a:lnTo>
                  <a:lnTo>
                    <a:pt x="4548" y="356"/>
                  </a:lnTo>
                  <a:lnTo>
                    <a:pt x="4228" y="178"/>
                  </a:lnTo>
                  <a:lnTo>
                    <a:pt x="390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818;p26">
              <a:extLst>
                <a:ext uri="{FF2B5EF4-FFF2-40B4-BE49-F238E27FC236}">
                  <a16:creationId xmlns:a16="http://schemas.microsoft.com/office/drawing/2014/main" id="{DF54B770-7531-4FC3-A38F-52054EE57E25}"/>
                </a:ext>
              </a:extLst>
            </p:cNvPr>
            <p:cNvSpPr/>
            <p:nvPr/>
          </p:nvSpPr>
          <p:spPr>
            <a:xfrm>
              <a:off x="457200" y="3266425"/>
              <a:ext cx="267800" cy="392125"/>
            </a:xfrm>
            <a:custGeom>
              <a:avLst/>
              <a:gdLst/>
              <a:ahLst/>
              <a:cxnLst/>
              <a:rect l="l" t="t" r="r" b="b"/>
              <a:pathLst>
                <a:path w="10712" h="15685" extrusionOk="0">
                  <a:moveTo>
                    <a:pt x="907" y="0"/>
                  </a:moveTo>
                  <a:lnTo>
                    <a:pt x="765" y="36"/>
                  </a:lnTo>
                  <a:lnTo>
                    <a:pt x="640" y="71"/>
                  </a:lnTo>
                  <a:lnTo>
                    <a:pt x="516" y="124"/>
                  </a:lnTo>
                  <a:lnTo>
                    <a:pt x="409" y="213"/>
                  </a:lnTo>
                  <a:lnTo>
                    <a:pt x="303" y="302"/>
                  </a:lnTo>
                  <a:lnTo>
                    <a:pt x="232" y="426"/>
                  </a:lnTo>
                  <a:lnTo>
                    <a:pt x="161" y="551"/>
                  </a:lnTo>
                  <a:lnTo>
                    <a:pt x="107" y="693"/>
                  </a:lnTo>
                  <a:lnTo>
                    <a:pt x="54" y="871"/>
                  </a:lnTo>
                  <a:lnTo>
                    <a:pt x="36" y="1048"/>
                  </a:lnTo>
                  <a:lnTo>
                    <a:pt x="19" y="1244"/>
                  </a:lnTo>
                  <a:lnTo>
                    <a:pt x="1" y="1439"/>
                  </a:lnTo>
                  <a:lnTo>
                    <a:pt x="19" y="1670"/>
                  </a:lnTo>
                  <a:lnTo>
                    <a:pt x="54" y="2149"/>
                  </a:lnTo>
                  <a:lnTo>
                    <a:pt x="161" y="2682"/>
                  </a:lnTo>
                  <a:lnTo>
                    <a:pt x="285" y="3269"/>
                  </a:lnTo>
                  <a:lnTo>
                    <a:pt x="480" y="3872"/>
                  </a:lnTo>
                  <a:lnTo>
                    <a:pt x="694" y="4530"/>
                  </a:lnTo>
                  <a:lnTo>
                    <a:pt x="960" y="5205"/>
                  </a:lnTo>
                  <a:lnTo>
                    <a:pt x="1262" y="5915"/>
                  </a:lnTo>
                  <a:lnTo>
                    <a:pt x="1617" y="6643"/>
                  </a:lnTo>
                  <a:lnTo>
                    <a:pt x="1990" y="7390"/>
                  </a:lnTo>
                  <a:lnTo>
                    <a:pt x="2417" y="8153"/>
                  </a:lnTo>
                  <a:lnTo>
                    <a:pt x="2878" y="8917"/>
                  </a:lnTo>
                  <a:lnTo>
                    <a:pt x="3340" y="9699"/>
                  </a:lnTo>
                  <a:lnTo>
                    <a:pt x="3767" y="10463"/>
                  </a:lnTo>
                  <a:lnTo>
                    <a:pt x="4601" y="11937"/>
                  </a:lnTo>
                  <a:lnTo>
                    <a:pt x="5010" y="12630"/>
                  </a:lnTo>
                  <a:lnTo>
                    <a:pt x="5401" y="13287"/>
                  </a:lnTo>
                  <a:lnTo>
                    <a:pt x="5792" y="13873"/>
                  </a:lnTo>
                  <a:lnTo>
                    <a:pt x="5987" y="14157"/>
                  </a:lnTo>
                  <a:lnTo>
                    <a:pt x="6182" y="14406"/>
                  </a:lnTo>
                  <a:lnTo>
                    <a:pt x="6378" y="14637"/>
                  </a:lnTo>
                  <a:lnTo>
                    <a:pt x="6573" y="14850"/>
                  </a:lnTo>
                  <a:lnTo>
                    <a:pt x="6768" y="15045"/>
                  </a:lnTo>
                  <a:lnTo>
                    <a:pt x="6964" y="15223"/>
                  </a:lnTo>
                  <a:lnTo>
                    <a:pt x="7159" y="15365"/>
                  </a:lnTo>
                  <a:lnTo>
                    <a:pt x="7372" y="15489"/>
                  </a:lnTo>
                  <a:lnTo>
                    <a:pt x="7586" y="15578"/>
                  </a:lnTo>
                  <a:lnTo>
                    <a:pt x="7781" y="15649"/>
                  </a:lnTo>
                  <a:lnTo>
                    <a:pt x="7994" y="15685"/>
                  </a:lnTo>
                  <a:lnTo>
                    <a:pt x="8225" y="15685"/>
                  </a:lnTo>
                  <a:lnTo>
                    <a:pt x="8438" y="15667"/>
                  </a:lnTo>
                  <a:lnTo>
                    <a:pt x="8669" y="15596"/>
                  </a:lnTo>
                  <a:lnTo>
                    <a:pt x="8900" y="15507"/>
                  </a:lnTo>
                  <a:lnTo>
                    <a:pt x="9149" y="15383"/>
                  </a:lnTo>
                  <a:lnTo>
                    <a:pt x="9380" y="15205"/>
                  </a:lnTo>
                  <a:lnTo>
                    <a:pt x="9646" y="15010"/>
                  </a:lnTo>
                  <a:lnTo>
                    <a:pt x="9859" y="14797"/>
                  </a:lnTo>
                  <a:lnTo>
                    <a:pt x="10055" y="14584"/>
                  </a:lnTo>
                  <a:lnTo>
                    <a:pt x="10215" y="14388"/>
                  </a:lnTo>
                  <a:lnTo>
                    <a:pt x="10357" y="14157"/>
                  </a:lnTo>
                  <a:lnTo>
                    <a:pt x="10481" y="13944"/>
                  </a:lnTo>
                  <a:lnTo>
                    <a:pt x="10570" y="13731"/>
                  </a:lnTo>
                  <a:lnTo>
                    <a:pt x="10641" y="13500"/>
                  </a:lnTo>
                  <a:lnTo>
                    <a:pt x="10676" y="13287"/>
                  </a:lnTo>
                  <a:lnTo>
                    <a:pt x="10712" y="13056"/>
                  </a:lnTo>
                  <a:lnTo>
                    <a:pt x="10712" y="12825"/>
                  </a:lnTo>
                  <a:lnTo>
                    <a:pt x="10694" y="12576"/>
                  </a:lnTo>
                  <a:lnTo>
                    <a:pt x="10659" y="12345"/>
                  </a:lnTo>
                  <a:lnTo>
                    <a:pt x="10605" y="12097"/>
                  </a:lnTo>
                  <a:lnTo>
                    <a:pt x="10534" y="11848"/>
                  </a:lnTo>
                  <a:lnTo>
                    <a:pt x="10445" y="11582"/>
                  </a:lnTo>
                  <a:lnTo>
                    <a:pt x="10339" y="11333"/>
                  </a:lnTo>
                  <a:lnTo>
                    <a:pt x="10090" y="10782"/>
                  </a:lnTo>
                  <a:lnTo>
                    <a:pt x="9788" y="10214"/>
                  </a:lnTo>
                  <a:lnTo>
                    <a:pt x="9451" y="9628"/>
                  </a:lnTo>
                  <a:lnTo>
                    <a:pt x="9060" y="9006"/>
                  </a:lnTo>
                  <a:lnTo>
                    <a:pt x="8207" y="7691"/>
                  </a:lnTo>
                  <a:lnTo>
                    <a:pt x="7745" y="6963"/>
                  </a:lnTo>
                  <a:lnTo>
                    <a:pt x="7284" y="6217"/>
                  </a:lnTo>
                  <a:lnTo>
                    <a:pt x="6804" y="5471"/>
                  </a:lnTo>
                  <a:lnTo>
                    <a:pt x="6307" y="4743"/>
                  </a:lnTo>
                  <a:lnTo>
                    <a:pt x="5827" y="4068"/>
                  </a:lnTo>
                  <a:lnTo>
                    <a:pt x="5330" y="3428"/>
                  </a:lnTo>
                  <a:lnTo>
                    <a:pt x="4832" y="2824"/>
                  </a:lnTo>
                  <a:lnTo>
                    <a:pt x="4353" y="2292"/>
                  </a:lnTo>
                  <a:lnTo>
                    <a:pt x="3873" y="1794"/>
                  </a:lnTo>
                  <a:lnTo>
                    <a:pt x="3411" y="1350"/>
                  </a:lnTo>
                  <a:lnTo>
                    <a:pt x="2949" y="959"/>
                  </a:lnTo>
                  <a:lnTo>
                    <a:pt x="2523" y="640"/>
                  </a:lnTo>
                  <a:lnTo>
                    <a:pt x="2115" y="373"/>
                  </a:lnTo>
                  <a:lnTo>
                    <a:pt x="1919" y="267"/>
                  </a:lnTo>
                  <a:lnTo>
                    <a:pt x="1724" y="178"/>
                  </a:lnTo>
                  <a:lnTo>
                    <a:pt x="1546" y="107"/>
                  </a:lnTo>
                  <a:lnTo>
                    <a:pt x="1369" y="53"/>
                  </a:lnTo>
                  <a:lnTo>
                    <a:pt x="1209" y="18"/>
                  </a:lnTo>
                  <a:lnTo>
                    <a:pt x="1049"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819;p26">
              <a:extLst>
                <a:ext uri="{FF2B5EF4-FFF2-40B4-BE49-F238E27FC236}">
                  <a16:creationId xmlns:a16="http://schemas.microsoft.com/office/drawing/2014/main" id="{BA51817E-9DC0-6005-BCFC-A3FF7FC243B5}"/>
                </a:ext>
              </a:extLst>
            </p:cNvPr>
            <p:cNvSpPr/>
            <p:nvPr/>
          </p:nvSpPr>
          <p:spPr>
            <a:xfrm>
              <a:off x="705450" y="3211800"/>
              <a:ext cx="400125" cy="196300"/>
            </a:xfrm>
            <a:custGeom>
              <a:avLst/>
              <a:gdLst/>
              <a:ahLst/>
              <a:cxnLst/>
              <a:rect l="l" t="t" r="r" b="b"/>
              <a:pathLst>
                <a:path w="16005" h="7852" extrusionOk="0">
                  <a:moveTo>
                    <a:pt x="7461" y="0"/>
                  </a:moveTo>
                  <a:lnTo>
                    <a:pt x="7088" y="18"/>
                  </a:lnTo>
                  <a:lnTo>
                    <a:pt x="6697" y="54"/>
                  </a:lnTo>
                  <a:lnTo>
                    <a:pt x="6306" y="89"/>
                  </a:lnTo>
                  <a:lnTo>
                    <a:pt x="5507" y="196"/>
                  </a:lnTo>
                  <a:lnTo>
                    <a:pt x="5116" y="284"/>
                  </a:lnTo>
                  <a:lnTo>
                    <a:pt x="4725" y="391"/>
                  </a:lnTo>
                  <a:lnTo>
                    <a:pt x="4317" y="498"/>
                  </a:lnTo>
                  <a:lnTo>
                    <a:pt x="3944" y="640"/>
                  </a:lnTo>
                  <a:lnTo>
                    <a:pt x="3553" y="782"/>
                  </a:lnTo>
                  <a:lnTo>
                    <a:pt x="3162" y="942"/>
                  </a:lnTo>
                  <a:lnTo>
                    <a:pt x="2789" y="1119"/>
                  </a:lnTo>
                  <a:lnTo>
                    <a:pt x="2434" y="1297"/>
                  </a:lnTo>
                  <a:lnTo>
                    <a:pt x="2096" y="1510"/>
                  </a:lnTo>
                  <a:lnTo>
                    <a:pt x="1759" y="1723"/>
                  </a:lnTo>
                  <a:lnTo>
                    <a:pt x="1439" y="1954"/>
                  </a:lnTo>
                  <a:lnTo>
                    <a:pt x="1119" y="2185"/>
                  </a:lnTo>
                  <a:lnTo>
                    <a:pt x="817" y="2416"/>
                  </a:lnTo>
                  <a:lnTo>
                    <a:pt x="533" y="2682"/>
                  </a:lnTo>
                  <a:lnTo>
                    <a:pt x="267" y="2931"/>
                  </a:lnTo>
                  <a:lnTo>
                    <a:pt x="0" y="3215"/>
                  </a:lnTo>
                  <a:lnTo>
                    <a:pt x="320" y="3393"/>
                  </a:lnTo>
                  <a:lnTo>
                    <a:pt x="640" y="3571"/>
                  </a:lnTo>
                  <a:lnTo>
                    <a:pt x="942" y="3766"/>
                  </a:lnTo>
                  <a:lnTo>
                    <a:pt x="1244" y="3979"/>
                  </a:lnTo>
                  <a:lnTo>
                    <a:pt x="1528" y="4192"/>
                  </a:lnTo>
                  <a:lnTo>
                    <a:pt x="1812" y="4405"/>
                  </a:lnTo>
                  <a:lnTo>
                    <a:pt x="2096" y="4636"/>
                  </a:lnTo>
                  <a:lnTo>
                    <a:pt x="2363" y="4867"/>
                  </a:lnTo>
                  <a:lnTo>
                    <a:pt x="2611" y="5116"/>
                  </a:lnTo>
                  <a:lnTo>
                    <a:pt x="2878" y="5382"/>
                  </a:lnTo>
                  <a:lnTo>
                    <a:pt x="3357" y="5898"/>
                  </a:lnTo>
                  <a:lnTo>
                    <a:pt x="3588" y="6182"/>
                  </a:lnTo>
                  <a:lnTo>
                    <a:pt x="3819" y="6466"/>
                  </a:lnTo>
                  <a:lnTo>
                    <a:pt x="4032" y="6750"/>
                  </a:lnTo>
                  <a:lnTo>
                    <a:pt x="4246" y="7034"/>
                  </a:lnTo>
                  <a:lnTo>
                    <a:pt x="4370" y="6946"/>
                  </a:lnTo>
                  <a:lnTo>
                    <a:pt x="4512" y="6857"/>
                  </a:lnTo>
                  <a:lnTo>
                    <a:pt x="4814" y="6697"/>
                  </a:lnTo>
                  <a:lnTo>
                    <a:pt x="5098" y="6573"/>
                  </a:lnTo>
                  <a:lnTo>
                    <a:pt x="5382" y="6484"/>
                  </a:lnTo>
                  <a:lnTo>
                    <a:pt x="5720" y="6395"/>
                  </a:lnTo>
                  <a:lnTo>
                    <a:pt x="6057" y="6359"/>
                  </a:lnTo>
                  <a:lnTo>
                    <a:pt x="6395" y="6324"/>
                  </a:lnTo>
                  <a:lnTo>
                    <a:pt x="6750" y="6306"/>
                  </a:lnTo>
                  <a:lnTo>
                    <a:pt x="7141" y="6342"/>
                  </a:lnTo>
                  <a:lnTo>
                    <a:pt x="7532" y="6395"/>
                  </a:lnTo>
                  <a:lnTo>
                    <a:pt x="7923" y="6448"/>
                  </a:lnTo>
                  <a:lnTo>
                    <a:pt x="8349" y="6537"/>
                  </a:lnTo>
                  <a:lnTo>
                    <a:pt x="8757" y="6644"/>
                  </a:lnTo>
                  <a:lnTo>
                    <a:pt x="9184" y="6768"/>
                  </a:lnTo>
                  <a:lnTo>
                    <a:pt x="9610" y="6928"/>
                  </a:lnTo>
                  <a:lnTo>
                    <a:pt x="10036" y="7088"/>
                  </a:lnTo>
                  <a:lnTo>
                    <a:pt x="10498" y="7283"/>
                  </a:lnTo>
                  <a:lnTo>
                    <a:pt x="10711" y="7407"/>
                  </a:lnTo>
                  <a:lnTo>
                    <a:pt x="10907" y="7514"/>
                  </a:lnTo>
                  <a:lnTo>
                    <a:pt x="11138" y="7603"/>
                  </a:lnTo>
                  <a:lnTo>
                    <a:pt x="11351" y="7692"/>
                  </a:lnTo>
                  <a:lnTo>
                    <a:pt x="11582" y="7745"/>
                  </a:lnTo>
                  <a:lnTo>
                    <a:pt x="11830" y="7798"/>
                  </a:lnTo>
                  <a:lnTo>
                    <a:pt x="12079" y="7834"/>
                  </a:lnTo>
                  <a:lnTo>
                    <a:pt x="12328" y="7852"/>
                  </a:lnTo>
                  <a:lnTo>
                    <a:pt x="12683" y="7834"/>
                  </a:lnTo>
                  <a:lnTo>
                    <a:pt x="13056" y="7798"/>
                  </a:lnTo>
                  <a:lnTo>
                    <a:pt x="13394" y="7709"/>
                  </a:lnTo>
                  <a:lnTo>
                    <a:pt x="13731" y="7603"/>
                  </a:lnTo>
                  <a:lnTo>
                    <a:pt x="14051" y="7461"/>
                  </a:lnTo>
                  <a:lnTo>
                    <a:pt x="14353" y="7283"/>
                  </a:lnTo>
                  <a:lnTo>
                    <a:pt x="14637" y="7088"/>
                  </a:lnTo>
                  <a:lnTo>
                    <a:pt x="14886" y="6857"/>
                  </a:lnTo>
                  <a:lnTo>
                    <a:pt x="15134" y="6608"/>
                  </a:lnTo>
                  <a:lnTo>
                    <a:pt x="15347" y="6342"/>
                  </a:lnTo>
                  <a:lnTo>
                    <a:pt x="15525" y="6057"/>
                  </a:lnTo>
                  <a:lnTo>
                    <a:pt x="15685" y="5738"/>
                  </a:lnTo>
                  <a:lnTo>
                    <a:pt x="15827" y="5418"/>
                  </a:lnTo>
                  <a:lnTo>
                    <a:pt x="15916" y="5063"/>
                  </a:lnTo>
                  <a:lnTo>
                    <a:pt x="15987" y="4707"/>
                  </a:lnTo>
                  <a:lnTo>
                    <a:pt x="16005" y="4352"/>
                  </a:lnTo>
                  <a:lnTo>
                    <a:pt x="16005" y="3979"/>
                  </a:lnTo>
                  <a:lnTo>
                    <a:pt x="15951" y="3624"/>
                  </a:lnTo>
                  <a:lnTo>
                    <a:pt x="15880" y="3269"/>
                  </a:lnTo>
                  <a:lnTo>
                    <a:pt x="15774" y="2949"/>
                  </a:lnTo>
                  <a:lnTo>
                    <a:pt x="15632" y="2629"/>
                  </a:lnTo>
                  <a:lnTo>
                    <a:pt x="15454" y="2327"/>
                  </a:lnTo>
                  <a:lnTo>
                    <a:pt x="15259" y="2043"/>
                  </a:lnTo>
                  <a:lnTo>
                    <a:pt x="15028" y="1777"/>
                  </a:lnTo>
                  <a:lnTo>
                    <a:pt x="14779" y="1546"/>
                  </a:lnTo>
                  <a:lnTo>
                    <a:pt x="14513" y="1333"/>
                  </a:lnTo>
                  <a:lnTo>
                    <a:pt x="14211" y="1137"/>
                  </a:lnTo>
                  <a:lnTo>
                    <a:pt x="13909" y="977"/>
                  </a:lnTo>
                  <a:lnTo>
                    <a:pt x="13571" y="853"/>
                  </a:lnTo>
                  <a:lnTo>
                    <a:pt x="13234" y="746"/>
                  </a:lnTo>
                  <a:lnTo>
                    <a:pt x="12878" y="693"/>
                  </a:lnTo>
                  <a:lnTo>
                    <a:pt x="12505" y="658"/>
                  </a:lnTo>
                  <a:lnTo>
                    <a:pt x="12381" y="675"/>
                  </a:lnTo>
                  <a:lnTo>
                    <a:pt x="11901" y="533"/>
                  </a:lnTo>
                  <a:lnTo>
                    <a:pt x="11422" y="427"/>
                  </a:lnTo>
                  <a:lnTo>
                    <a:pt x="10747" y="284"/>
                  </a:lnTo>
                  <a:lnTo>
                    <a:pt x="10054" y="160"/>
                  </a:lnTo>
                  <a:lnTo>
                    <a:pt x="9344" y="89"/>
                  </a:lnTo>
                  <a:lnTo>
                    <a:pt x="8598" y="18"/>
                  </a:lnTo>
                  <a:lnTo>
                    <a:pt x="8225" y="0"/>
                  </a:lnTo>
                  <a:close/>
                </a:path>
              </a:pathLst>
            </a:custGeom>
            <a:solidFill>
              <a:srgbClr val="FFA9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820;p26">
              <a:extLst>
                <a:ext uri="{FF2B5EF4-FFF2-40B4-BE49-F238E27FC236}">
                  <a16:creationId xmlns:a16="http://schemas.microsoft.com/office/drawing/2014/main" id="{95A1BE34-BB90-CA09-8E1B-B1AEC69D405E}"/>
                </a:ext>
              </a:extLst>
            </p:cNvPr>
            <p:cNvSpPr/>
            <p:nvPr/>
          </p:nvSpPr>
          <p:spPr>
            <a:xfrm>
              <a:off x="933700" y="3201575"/>
              <a:ext cx="353500" cy="319325"/>
            </a:xfrm>
            <a:custGeom>
              <a:avLst/>
              <a:gdLst/>
              <a:ahLst/>
              <a:cxnLst/>
              <a:rect l="l" t="t" r="r" b="b"/>
              <a:pathLst>
                <a:path w="14140" h="12773" extrusionOk="0">
                  <a:moveTo>
                    <a:pt x="3748" y="1"/>
                  </a:moveTo>
                  <a:lnTo>
                    <a:pt x="4121" y="338"/>
                  </a:lnTo>
                  <a:lnTo>
                    <a:pt x="4477" y="711"/>
                  </a:lnTo>
                  <a:lnTo>
                    <a:pt x="4832" y="1067"/>
                  </a:lnTo>
                  <a:lnTo>
                    <a:pt x="5152" y="1457"/>
                  </a:lnTo>
                  <a:lnTo>
                    <a:pt x="5454" y="1866"/>
                  </a:lnTo>
                  <a:lnTo>
                    <a:pt x="5720" y="2292"/>
                  </a:lnTo>
                  <a:lnTo>
                    <a:pt x="5844" y="2505"/>
                  </a:lnTo>
                  <a:lnTo>
                    <a:pt x="5951" y="2736"/>
                  </a:lnTo>
                  <a:lnTo>
                    <a:pt x="6058" y="2967"/>
                  </a:lnTo>
                  <a:lnTo>
                    <a:pt x="6129" y="3198"/>
                  </a:lnTo>
                  <a:lnTo>
                    <a:pt x="6235" y="3589"/>
                  </a:lnTo>
                  <a:lnTo>
                    <a:pt x="6306" y="3962"/>
                  </a:lnTo>
                  <a:lnTo>
                    <a:pt x="6342" y="4335"/>
                  </a:lnTo>
                  <a:lnTo>
                    <a:pt x="6342" y="4690"/>
                  </a:lnTo>
                  <a:lnTo>
                    <a:pt x="6342" y="5028"/>
                  </a:lnTo>
                  <a:lnTo>
                    <a:pt x="6289" y="5365"/>
                  </a:lnTo>
                  <a:lnTo>
                    <a:pt x="6235" y="5703"/>
                  </a:lnTo>
                  <a:lnTo>
                    <a:pt x="6146" y="6005"/>
                  </a:lnTo>
                  <a:lnTo>
                    <a:pt x="6040" y="6324"/>
                  </a:lnTo>
                  <a:lnTo>
                    <a:pt x="5898" y="6609"/>
                  </a:lnTo>
                  <a:lnTo>
                    <a:pt x="5756" y="6893"/>
                  </a:lnTo>
                  <a:lnTo>
                    <a:pt x="5578" y="7177"/>
                  </a:lnTo>
                  <a:lnTo>
                    <a:pt x="5400" y="7426"/>
                  </a:lnTo>
                  <a:lnTo>
                    <a:pt x="5187" y="7674"/>
                  </a:lnTo>
                  <a:lnTo>
                    <a:pt x="4974" y="7923"/>
                  </a:lnTo>
                  <a:lnTo>
                    <a:pt x="4743" y="8154"/>
                  </a:lnTo>
                  <a:lnTo>
                    <a:pt x="4494" y="8367"/>
                  </a:lnTo>
                  <a:lnTo>
                    <a:pt x="4246" y="8562"/>
                  </a:lnTo>
                  <a:lnTo>
                    <a:pt x="3979" y="8758"/>
                  </a:lnTo>
                  <a:lnTo>
                    <a:pt x="3695" y="8936"/>
                  </a:lnTo>
                  <a:lnTo>
                    <a:pt x="3411" y="9095"/>
                  </a:lnTo>
                  <a:lnTo>
                    <a:pt x="3127" y="9255"/>
                  </a:lnTo>
                  <a:lnTo>
                    <a:pt x="2825" y="9397"/>
                  </a:lnTo>
                  <a:lnTo>
                    <a:pt x="2505" y="9522"/>
                  </a:lnTo>
                  <a:lnTo>
                    <a:pt x="2203" y="9628"/>
                  </a:lnTo>
                  <a:lnTo>
                    <a:pt x="1883" y="9735"/>
                  </a:lnTo>
                  <a:lnTo>
                    <a:pt x="1564" y="9824"/>
                  </a:lnTo>
                  <a:lnTo>
                    <a:pt x="1262" y="9895"/>
                  </a:lnTo>
                  <a:lnTo>
                    <a:pt x="942" y="9948"/>
                  </a:lnTo>
                  <a:lnTo>
                    <a:pt x="622" y="10001"/>
                  </a:lnTo>
                  <a:lnTo>
                    <a:pt x="302" y="10037"/>
                  </a:lnTo>
                  <a:lnTo>
                    <a:pt x="0" y="10055"/>
                  </a:lnTo>
                  <a:lnTo>
                    <a:pt x="302" y="10303"/>
                  </a:lnTo>
                  <a:lnTo>
                    <a:pt x="622" y="10552"/>
                  </a:lnTo>
                  <a:lnTo>
                    <a:pt x="960" y="10765"/>
                  </a:lnTo>
                  <a:lnTo>
                    <a:pt x="1315" y="10960"/>
                  </a:lnTo>
                  <a:lnTo>
                    <a:pt x="1901" y="11227"/>
                  </a:lnTo>
                  <a:lnTo>
                    <a:pt x="2576" y="11511"/>
                  </a:lnTo>
                  <a:lnTo>
                    <a:pt x="3340" y="11795"/>
                  </a:lnTo>
                  <a:lnTo>
                    <a:pt x="4139" y="12062"/>
                  </a:lnTo>
                  <a:lnTo>
                    <a:pt x="5010" y="12293"/>
                  </a:lnTo>
                  <a:lnTo>
                    <a:pt x="5436" y="12399"/>
                  </a:lnTo>
                  <a:lnTo>
                    <a:pt x="5898" y="12488"/>
                  </a:lnTo>
                  <a:lnTo>
                    <a:pt x="6342" y="12577"/>
                  </a:lnTo>
                  <a:lnTo>
                    <a:pt x="6804" y="12648"/>
                  </a:lnTo>
                  <a:lnTo>
                    <a:pt x="7265" y="12701"/>
                  </a:lnTo>
                  <a:lnTo>
                    <a:pt x="7727" y="12737"/>
                  </a:lnTo>
                  <a:lnTo>
                    <a:pt x="8189" y="12772"/>
                  </a:lnTo>
                  <a:lnTo>
                    <a:pt x="8633" y="12772"/>
                  </a:lnTo>
                  <a:lnTo>
                    <a:pt x="9095" y="12755"/>
                  </a:lnTo>
                  <a:lnTo>
                    <a:pt x="9539" y="12719"/>
                  </a:lnTo>
                  <a:lnTo>
                    <a:pt x="9965" y="12648"/>
                  </a:lnTo>
                  <a:lnTo>
                    <a:pt x="10392" y="12559"/>
                  </a:lnTo>
                  <a:lnTo>
                    <a:pt x="10800" y="12453"/>
                  </a:lnTo>
                  <a:lnTo>
                    <a:pt x="11191" y="12310"/>
                  </a:lnTo>
                  <a:lnTo>
                    <a:pt x="11582" y="12151"/>
                  </a:lnTo>
                  <a:lnTo>
                    <a:pt x="11955" y="11937"/>
                  </a:lnTo>
                  <a:lnTo>
                    <a:pt x="12292" y="11724"/>
                  </a:lnTo>
                  <a:lnTo>
                    <a:pt x="12612" y="11458"/>
                  </a:lnTo>
                  <a:lnTo>
                    <a:pt x="12932" y="11156"/>
                  </a:lnTo>
                  <a:lnTo>
                    <a:pt x="13074" y="10996"/>
                  </a:lnTo>
                  <a:lnTo>
                    <a:pt x="13198" y="10818"/>
                  </a:lnTo>
                  <a:lnTo>
                    <a:pt x="13340" y="10641"/>
                  </a:lnTo>
                  <a:lnTo>
                    <a:pt x="13465" y="10463"/>
                  </a:lnTo>
                  <a:lnTo>
                    <a:pt x="13571" y="10250"/>
                  </a:lnTo>
                  <a:lnTo>
                    <a:pt x="13678" y="10055"/>
                  </a:lnTo>
                  <a:lnTo>
                    <a:pt x="13784" y="9841"/>
                  </a:lnTo>
                  <a:lnTo>
                    <a:pt x="13873" y="9628"/>
                  </a:lnTo>
                  <a:lnTo>
                    <a:pt x="13944" y="9415"/>
                  </a:lnTo>
                  <a:lnTo>
                    <a:pt x="14015" y="9202"/>
                  </a:lnTo>
                  <a:lnTo>
                    <a:pt x="14051" y="9007"/>
                  </a:lnTo>
                  <a:lnTo>
                    <a:pt x="14104" y="8793"/>
                  </a:lnTo>
                  <a:lnTo>
                    <a:pt x="14122" y="8598"/>
                  </a:lnTo>
                  <a:lnTo>
                    <a:pt x="14140" y="8403"/>
                  </a:lnTo>
                  <a:lnTo>
                    <a:pt x="14140" y="7994"/>
                  </a:lnTo>
                  <a:lnTo>
                    <a:pt x="14104" y="7603"/>
                  </a:lnTo>
                  <a:lnTo>
                    <a:pt x="14033" y="7230"/>
                  </a:lnTo>
                  <a:lnTo>
                    <a:pt x="13909" y="6857"/>
                  </a:lnTo>
                  <a:lnTo>
                    <a:pt x="13767" y="6484"/>
                  </a:lnTo>
                  <a:lnTo>
                    <a:pt x="13589" y="6129"/>
                  </a:lnTo>
                  <a:lnTo>
                    <a:pt x="13376" y="5774"/>
                  </a:lnTo>
                  <a:lnTo>
                    <a:pt x="13145" y="5436"/>
                  </a:lnTo>
                  <a:lnTo>
                    <a:pt x="12896" y="5099"/>
                  </a:lnTo>
                  <a:lnTo>
                    <a:pt x="12612" y="4779"/>
                  </a:lnTo>
                  <a:lnTo>
                    <a:pt x="12310" y="4459"/>
                  </a:lnTo>
                  <a:lnTo>
                    <a:pt x="11990" y="4157"/>
                  </a:lnTo>
                  <a:lnTo>
                    <a:pt x="11671" y="3855"/>
                  </a:lnTo>
                  <a:lnTo>
                    <a:pt x="11315" y="3571"/>
                  </a:lnTo>
                  <a:lnTo>
                    <a:pt x="10960" y="3287"/>
                  </a:lnTo>
                  <a:lnTo>
                    <a:pt x="10605" y="3020"/>
                  </a:lnTo>
                  <a:lnTo>
                    <a:pt x="9859" y="2505"/>
                  </a:lnTo>
                  <a:lnTo>
                    <a:pt x="9131" y="2043"/>
                  </a:lnTo>
                  <a:lnTo>
                    <a:pt x="8385" y="1617"/>
                  </a:lnTo>
                  <a:lnTo>
                    <a:pt x="7692" y="1226"/>
                  </a:lnTo>
                  <a:lnTo>
                    <a:pt x="7052" y="889"/>
                  </a:lnTo>
                  <a:lnTo>
                    <a:pt x="6466" y="605"/>
                  </a:lnTo>
                  <a:lnTo>
                    <a:pt x="6146" y="445"/>
                  </a:lnTo>
                  <a:lnTo>
                    <a:pt x="5809" y="320"/>
                  </a:lnTo>
                  <a:lnTo>
                    <a:pt x="5471" y="214"/>
                  </a:lnTo>
                  <a:lnTo>
                    <a:pt x="5116" y="125"/>
                  </a:lnTo>
                  <a:lnTo>
                    <a:pt x="4779" y="54"/>
                  </a:lnTo>
                  <a:lnTo>
                    <a:pt x="4441" y="18"/>
                  </a:lnTo>
                  <a:lnTo>
                    <a:pt x="4086" y="1"/>
                  </a:lnTo>
                  <a:close/>
                </a:path>
              </a:pathLst>
            </a:custGeom>
            <a:solidFill>
              <a:srgbClr val="7AB8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821;p26">
              <a:extLst>
                <a:ext uri="{FF2B5EF4-FFF2-40B4-BE49-F238E27FC236}">
                  <a16:creationId xmlns:a16="http://schemas.microsoft.com/office/drawing/2014/main" id="{944EF4C3-B08B-9AF9-26CC-8F9C14E3CDB1}"/>
                </a:ext>
              </a:extLst>
            </p:cNvPr>
            <p:cNvSpPr/>
            <p:nvPr/>
          </p:nvSpPr>
          <p:spPr>
            <a:xfrm>
              <a:off x="1150400" y="2723300"/>
              <a:ext cx="212750" cy="511175"/>
            </a:xfrm>
            <a:custGeom>
              <a:avLst/>
              <a:gdLst/>
              <a:ahLst/>
              <a:cxnLst/>
              <a:rect l="l" t="t" r="r" b="b"/>
              <a:pathLst>
                <a:path w="8510" h="20447" extrusionOk="0">
                  <a:moveTo>
                    <a:pt x="5685" y="1"/>
                  </a:moveTo>
                  <a:lnTo>
                    <a:pt x="5294" y="19"/>
                  </a:lnTo>
                  <a:lnTo>
                    <a:pt x="4868" y="37"/>
                  </a:lnTo>
                  <a:lnTo>
                    <a:pt x="4388" y="72"/>
                  </a:lnTo>
                  <a:lnTo>
                    <a:pt x="3873" y="125"/>
                  </a:lnTo>
                  <a:lnTo>
                    <a:pt x="3642" y="161"/>
                  </a:lnTo>
                  <a:lnTo>
                    <a:pt x="3429" y="214"/>
                  </a:lnTo>
                  <a:lnTo>
                    <a:pt x="3216" y="303"/>
                  </a:lnTo>
                  <a:lnTo>
                    <a:pt x="3003" y="410"/>
                  </a:lnTo>
                  <a:lnTo>
                    <a:pt x="2790" y="534"/>
                  </a:lnTo>
                  <a:lnTo>
                    <a:pt x="2594" y="676"/>
                  </a:lnTo>
                  <a:lnTo>
                    <a:pt x="2399" y="836"/>
                  </a:lnTo>
                  <a:lnTo>
                    <a:pt x="2203" y="1031"/>
                  </a:lnTo>
                  <a:lnTo>
                    <a:pt x="2026" y="1227"/>
                  </a:lnTo>
                  <a:lnTo>
                    <a:pt x="1848" y="1458"/>
                  </a:lnTo>
                  <a:lnTo>
                    <a:pt x="1688" y="1688"/>
                  </a:lnTo>
                  <a:lnTo>
                    <a:pt x="1511" y="1937"/>
                  </a:lnTo>
                  <a:lnTo>
                    <a:pt x="1368" y="2221"/>
                  </a:lnTo>
                  <a:lnTo>
                    <a:pt x="1209" y="2506"/>
                  </a:lnTo>
                  <a:lnTo>
                    <a:pt x="1067" y="2808"/>
                  </a:lnTo>
                  <a:lnTo>
                    <a:pt x="942" y="3110"/>
                  </a:lnTo>
                  <a:lnTo>
                    <a:pt x="818" y="3447"/>
                  </a:lnTo>
                  <a:lnTo>
                    <a:pt x="693" y="3785"/>
                  </a:lnTo>
                  <a:lnTo>
                    <a:pt x="587" y="4122"/>
                  </a:lnTo>
                  <a:lnTo>
                    <a:pt x="480" y="4495"/>
                  </a:lnTo>
                  <a:lnTo>
                    <a:pt x="392" y="4850"/>
                  </a:lnTo>
                  <a:lnTo>
                    <a:pt x="303" y="5241"/>
                  </a:lnTo>
                  <a:lnTo>
                    <a:pt x="232" y="5632"/>
                  </a:lnTo>
                  <a:lnTo>
                    <a:pt x="178" y="6023"/>
                  </a:lnTo>
                  <a:lnTo>
                    <a:pt x="107" y="6431"/>
                  </a:lnTo>
                  <a:lnTo>
                    <a:pt x="72" y="6840"/>
                  </a:lnTo>
                  <a:lnTo>
                    <a:pt x="36" y="7248"/>
                  </a:lnTo>
                  <a:lnTo>
                    <a:pt x="19" y="7675"/>
                  </a:lnTo>
                  <a:lnTo>
                    <a:pt x="1" y="8101"/>
                  </a:lnTo>
                  <a:lnTo>
                    <a:pt x="1" y="8527"/>
                  </a:lnTo>
                  <a:lnTo>
                    <a:pt x="19" y="8954"/>
                  </a:lnTo>
                  <a:lnTo>
                    <a:pt x="36" y="9398"/>
                  </a:lnTo>
                  <a:lnTo>
                    <a:pt x="72" y="9842"/>
                  </a:lnTo>
                  <a:lnTo>
                    <a:pt x="107" y="10268"/>
                  </a:lnTo>
                  <a:lnTo>
                    <a:pt x="178" y="10712"/>
                  </a:lnTo>
                  <a:lnTo>
                    <a:pt x="249" y="11156"/>
                  </a:lnTo>
                  <a:lnTo>
                    <a:pt x="320" y="11582"/>
                  </a:lnTo>
                  <a:lnTo>
                    <a:pt x="427" y="12027"/>
                  </a:lnTo>
                  <a:lnTo>
                    <a:pt x="534" y="12453"/>
                  </a:lnTo>
                  <a:lnTo>
                    <a:pt x="658" y="12879"/>
                  </a:lnTo>
                  <a:lnTo>
                    <a:pt x="800" y="13305"/>
                  </a:lnTo>
                  <a:lnTo>
                    <a:pt x="942" y="13732"/>
                  </a:lnTo>
                  <a:lnTo>
                    <a:pt x="1102" y="14140"/>
                  </a:lnTo>
                  <a:lnTo>
                    <a:pt x="1297" y="14567"/>
                  </a:lnTo>
                  <a:lnTo>
                    <a:pt x="1493" y="14957"/>
                  </a:lnTo>
                  <a:lnTo>
                    <a:pt x="1688" y="15366"/>
                  </a:lnTo>
                  <a:lnTo>
                    <a:pt x="1919" y="15739"/>
                  </a:lnTo>
                  <a:lnTo>
                    <a:pt x="2168" y="16130"/>
                  </a:lnTo>
                  <a:lnTo>
                    <a:pt x="2417" y="16503"/>
                  </a:lnTo>
                  <a:lnTo>
                    <a:pt x="2683" y="16858"/>
                  </a:lnTo>
                  <a:lnTo>
                    <a:pt x="2985" y="17213"/>
                  </a:lnTo>
                  <a:lnTo>
                    <a:pt x="3287" y="17551"/>
                  </a:lnTo>
                  <a:lnTo>
                    <a:pt x="3607" y="17871"/>
                  </a:lnTo>
                  <a:lnTo>
                    <a:pt x="3944" y="18190"/>
                  </a:lnTo>
                  <a:lnTo>
                    <a:pt x="4299" y="18474"/>
                  </a:lnTo>
                  <a:lnTo>
                    <a:pt x="4672" y="18759"/>
                  </a:lnTo>
                  <a:lnTo>
                    <a:pt x="5063" y="19043"/>
                  </a:lnTo>
                  <a:lnTo>
                    <a:pt x="5472" y="19292"/>
                  </a:lnTo>
                  <a:lnTo>
                    <a:pt x="5898" y="19523"/>
                  </a:lnTo>
                  <a:lnTo>
                    <a:pt x="6342" y="19753"/>
                  </a:lnTo>
                  <a:lnTo>
                    <a:pt x="6804" y="19949"/>
                  </a:lnTo>
                  <a:lnTo>
                    <a:pt x="7284" y="20144"/>
                  </a:lnTo>
                  <a:lnTo>
                    <a:pt x="7799" y="20304"/>
                  </a:lnTo>
                  <a:lnTo>
                    <a:pt x="8314" y="20446"/>
                  </a:lnTo>
                  <a:lnTo>
                    <a:pt x="8385" y="20304"/>
                  </a:lnTo>
                  <a:lnTo>
                    <a:pt x="8438" y="20162"/>
                  </a:lnTo>
                  <a:lnTo>
                    <a:pt x="8491" y="20002"/>
                  </a:lnTo>
                  <a:lnTo>
                    <a:pt x="8509" y="19824"/>
                  </a:lnTo>
                  <a:lnTo>
                    <a:pt x="8083" y="19469"/>
                  </a:lnTo>
                  <a:lnTo>
                    <a:pt x="7657" y="19078"/>
                  </a:lnTo>
                  <a:lnTo>
                    <a:pt x="7266" y="18688"/>
                  </a:lnTo>
                  <a:lnTo>
                    <a:pt x="6875" y="18261"/>
                  </a:lnTo>
                  <a:lnTo>
                    <a:pt x="6520" y="17835"/>
                  </a:lnTo>
                  <a:lnTo>
                    <a:pt x="6182" y="17373"/>
                  </a:lnTo>
                  <a:lnTo>
                    <a:pt x="5845" y="16911"/>
                  </a:lnTo>
                  <a:lnTo>
                    <a:pt x="5543" y="16432"/>
                  </a:lnTo>
                  <a:lnTo>
                    <a:pt x="5259" y="15934"/>
                  </a:lnTo>
                  <a:lnTo>
                    <a:pt x="5010" y="15401"/>
                  </a:lnTo>
                  <a:lnTo>
                    <a:pt x="4761" y="14869"/>
                  </a:lnTo>
                  <a:lnTo>
                    <a:pt x="4548" y="14318"/>
                  </a:lnTo>
                  <a:lnTo>
                    <a:pt x="4353" y="13750"/>
                  </a:lnTo>
                  <a:lnTo>
                    <a:pt x="4193" y="13163"/>
                  </a:lnTo>
                  <a:lnTo>
                    <a:pt x="4051" y="12559"/>
                  </a:lnTo>
                  <a:lnTo>
                    <a:pt x="3926" y="11938"/>
                  </a:lnTo>
                  <a:lnTo>
                    <a:pt x="3855" y="11103"/>
                  </a:lnTo>
                  <a:lnTo>
                    <a:pt x="3802" y="10268"/>
                  </a:lnTo>
                  <a:lnTo>
                    <a:pt x="3802" y="9433"/>
                  </a:lnTo>
                  <a:lnTo>
                    <a:pt x="3820" y="8634"/>
                  </a:lnTo>
                  <a:lnTo>
                    <a:pt x="3873" y="7834"/>
                  </a:lnTo>
                  <a:lnTo>
                    <a:pt x="3962" y="7035"/>
                  </a:lnTo>
                  <a:lnTo>
                    <a:pt x="4086" y="6271"/>
                  </a:lnTo>
                  <a:lnTo>
                    <a:pt x="4246" y="5508"/>
                  </a:lnTo>
                  <a:lnTo>
                    <a:pt x="4459" y="4779"/>
                  </a:lnTo>
                  <a:lnTo>
                    <a:pt x="4690" y="4051"/>
                  </a:lnTo>
                  <a:lnTo>
                    <a:pt x="4957" y="3340"/>
                  </a:lnTo>
                  <a:lnTo>
                    <a:pt x="5116" y="2985"/>
                  </a:lnTo>
                  <a:lnTo>
                    <a:pt x="5276" y="2648"/>
                  </a:lnTo>
                  <a:lnTo>
                    <a:pt x="5454" y="2310"/>
                  </a:lnTo>
                  <a:lnTo>
                    <a:pt x="5632" y="1973"/>
                  </a:lnTo>
                  <a:lnTo>
                    <a:pt x="5827" y="1653"/>
                  </a:lnTo>
                  <a:lnTo>
                    <a:pt x="6022" y="1315"/>
                  </a:lnTo>
                  <a:lnTo>
                    <a:pt x="6236" y="996"/>
                  </a:lnTo>
                  <a:lnTo>
                    <a:pt x="6449" y="694"/>
                  </a:lnTo>
                  <a:lnTo>
                    <a:pt x="6680" y="374"/>
                  </a:lnTo>
                  <a:lnTo>
                    <a:pt x="6928" y="72"/>
                  </a:lnTo>
                  <a:lnTo>
                    <a:pt x="6662" y="37"/>
                  </a:lnTo>
                  <a:lnTo>
                    <a:pt x="6378" y="19"/>
                  </a:lnTo>
                  <a:lnTo>
                    <a:pt x="6058"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822;p26">
              <a:extLst>
                <a:ext uri="{FF2B5EF4-FFF2-40B4-BE49-F238E27FC236}">
                  <a16:creationId xmlns:a16="http://schemas.microsoft.com/office/drawing/2014/main" id="{9624E12E-2528-A1F5-1C5E-FBDB3CA66031}"/>
                </a:ext>
              </a:extLst>
            </p:cNvPr>
            <p:cNvSpPr/>
            <p:nvPr/>
          </p:nvSpPr>
          <p:spPr>
            <a:xfrm>
              <a:off x="1245450" y="2725100"/>
              <a:ext cx="169200" cy="519125"/>
            </a:xfrm>
            <a:custGeom>
              <a:avLst/>
              <a:gdLst/>
              <a:ahLst/>
              <a:cxnLst/>
              <a:rect l="l" t="t" r="r" b="b"/>
              <a:pathLst>
                <a:path w="6768" h="20765" extrusionOk="0">
                  <a:moveTo>
                    <a:pt x="3126" y="0"/>
                  </a:moveTo>
                  <a:lnTo>
                    <a:pt x="2878" y="302"/>
                  </a:lnTo>
                  <a:lnTo>
                    <a:pt x="2647" y="622"/>
                  </a:lnTo>
                  <a:lnTo>
                    <a:pt x="2434" y="924"/>
                  </a:lnTo>
                  <a:lnTo>
                    <a:pt x="2220" y="1243"/>
                  </a:lnTo>
                  <a:lnTo>
                    <a:pt x="2025" y="1581"/>
                  </a:lnTo>
                  <a:lnTo>
                    <a:pt x="1830" y="1901"/>
                  </a:lnTo>
                  <a:lnTo>
                    <a:pt x="1652" y="2238"/>
                  </a:lnTo>
                  <a:lnTo>
                    <a:pt x="1474" y="2576"/>
                  </a:lnTo>
                  <a:lnTo>
                    <a:pt x="1314" y="2913"/>
                  </a:lnTo>
                  <a:lnTo>
                    <a:pt x="1155" y="3268"/>
                  </a:lnTo>
                  <a:lnTo>
                    <a:pt x="888" y="3979"/>
                  </a:lnTo>
                  <a:lnTo>
                    <a:pt x="657" y="4707"/>
                  </a:lnTo>
                  <a:lnTo>
                    <a:pt x="444" y="5436"/>
                  </a:lnTo>
                  <a:lnTo>
                    <a:pt x="284" y="6199"/>
                  </a:lnTo>
                  <a:lnTo>
                    <a:pt x="160" y="6963"/>
                  </a:lnTo>
                  <a:lnTo>
                    <a:pt x="71" y="7762"/>
                  </a:lnTo>
                  <a:lnTo>
                    <a:pt x="18" y="8562"/>
                  </a:lnTo>
                  <a:lnTo>
                    <a:pt x="0" y="9361"/>
                  </a:lnTo>
                  <a:lnTo>
                    <a:pt x="0" y="10196"/>
                  </a:lnTo>
                  <a:lnTo>
                    <a:pt x="53" y="11031"/>
                  </a:lnTo>
                  <a:lnTo>
                    <a:pt x="124" y="11866"/>
                  </a:lnTo>
                  <a:lnTo>
                    <a:pt x="266" y="12594"/>
                  </a:lnTo>
                  <a:lnTo>
                    <a:pt x="444" y="13305"/>
                  </a:lnTo>
                  <a:lnTo>
                    <a:pt x="657" y="13980"/>
                  </a:lnTo>
                  <a:lnTo>
                    <a:pt x="906" y="14637"/>
                  </a:lnTo>
                  <a:lnTo>
                    <a:pt x="1172" y="15276"/>
                  </a:lnTo>
                  <a:lnTo>
                    <a:pt x="1474" y="15880"/>
                  </a:lnTo>
                  <a:lnTo>
                    <a:pt x="1812" y="16466"/>
                  </a:lnTo>
                  <a:lnTo>
                    <a:pt x="2167" y="17035"/>
                  </a:lnTo>
                  <a:lnTo>
                    <a:pt x="2558" y="17568"/>
                  </a:lnTo>
                  <a:lnTo>
                    <a:pt x="2984" y="18083"/>
                  </a:lnTo>
                  <a:lnTo>
                    <a:pt x="3428" y="18580"/>
                  </a:lnTo>
                  <a:lnTo>
                    <a:pt x="3890" y="19042"/>
                  </a:lnTo>
                  <a:lnTo>
                    <a:pt x="4387" y="19486"/>
                  </a:lnTo>
                  <a:lnTo>
                    <a:pt x="4903" y="19912"/>
                  </a:lnTo>
                  <a:lnTo>
                    <a:pt x="5435" y="20303"/>
                  </a:lnTo>
                  <a:lnTo>
                    <a:pt x="6004" y="20676"/>
                  </a:lnTo>
                  <a:lnTo>
                    <a:pt x="6377" y="20729"/>
                  </a:lnTo>
                  <a:lnTo>
                    <a:pt x="6768" y="20765"/>
                  </a:lnTo>
                  <a:lnTo>
                    <a:pt x="6661" y="20676"/>
                  </a:lnTo>
                  <a:lnTo>
                    <a:pt x="6359" y="20392"/>
                  </a:lnTo>
                  <a:lnTo>
                    <a:pt x="5933" y="19948"/>
                  </a:lnTo>
                  <a:lnTo>
                    <a:pt x="5666" y="19664"/>
                  </a:lnTo>
                  <a:lnTo>
                    <a:pt x="5382" y="19326"/>
                  </a:lnTo>
                  <a:lnTo>
                    <a:pt x="5080" y="18953"/>
                  </a:lnTo>
                  <a:lnTo>
                    <a:pt x="4760" y="18545"/>
                  </a:lnTo>
                  <a:lnTo>
                    <a:pt x="4441" y="18101"/>
                  </a:lnTo>
                  <a:lnTo>
                    <a:pt x="4103" y="17621"/>
                  </a:lnTo>
                  <a:lnTo>
                    <a:pt x="3784" y="17088"/>
                  </a:lnTo>
                  <a:lnTo>
                    <a:pt x="3464" y="16520"/>
                  </a:lnTo>
                  <a:lnTo>
                    <a:pt x="3162" y="15933"/>
                  </a:lnTo>
                  <a:lnTo>
                    <a:pt x="2860" y="15294"/>
                  </a:lnTo>
                  <a:lnTo>
                    <a:pt x="2593" y="14637"/>
                  </a:lnTo>
                  <a:lnTo>
                    <a:pt x="2362" y="13926"/>
                  </a:lnTo>
                  <a:lnTo>
                    <a:pt x="2149" y="13198"/>
                  </a:lnTo>
                  <a:lnTo>
                    <a:pt x="2043" y="12825"/>
                  </a:lnTo>
                  <a:lnTo>
                    <a:pt x="1972" y="12434"/>
                  </a:lnTo>
                  <a:lnTo>
                    <a:pt x="1883" y="12043"/>
                  </a:lnTo>
                  <a:lnTo>
                    <a:pt x="1830" y="11635"/>
                  </a:lnTo>
                  <a:lnTo>
                    <a:pt x="1776" y="11226"/>
                  </a:lnTo>
                  <a:lnTo>
                    <a:pt x="1741" y="10800"/>
                  </a:lnTo>
                  <a:lnTo>
                    <a:pt x="1705" y="10391"/>
                  </a:lnTo>
                  <a:lnTo>
                    <a:pt x="1687" y="9947"/>
                  </a:lnTo>
                  <a:lnTo>
                    <a:pt x="1687" y="9521"/>
                  </a:lnTo>
                  <a:lnTo>
                    <a:pt x="1705" y="9059"/>
                  </a:lnTo>
                  <a:lnTo>
                    <a:pt x="1741" y="8615"/>
                  </a:lnTo>
                  <a:lnTo>
                    <a:pt x="1776" y="8153"/>
                  </a:lnTo>
                  <a:lnTo>
                    <a:pt x="1847" y="7691"/>
                  </a:lnTo>
                  <a:lnTo>
                    <a:pt x="1918" y="7212"/>
                  </a:lnTo>
                  <a:lnTo>
                    <a:pt x="2007" y="6732"/>
                  </a:lnTo>
                  <a:lnTo>
                    <a:pt x="2132" y="6253"/>
                  </a:lnTo>
                  <a:lnTo>
                    <a:pt x="2256" y="5755"/>
                  </a:lnTo>
                  <a:lnTo>
                    <a:pt x="2398" y="5258"/>
                  </a:lnTo>
                  <a:lnTo>
                    <a:pt x="2576" y="4743"/>
                  </a:lnTo>
                  <a:lnTo>
                    <a:pt x="2771" y="4228"/>
                  </a:lnTo>
                  <a:lnTo>
                    <a:pt x="2984" y="3713"/>
                  </a:lnTo>
                  <a:lnTo>
                    <a:pt x="3215" y="3197"/>
                  </a:lnTo>
                  <a:lnTo>
                    <a:pt x="3464" y="2664"/>
                  </a:lnTo>
                  <a:lnTo>
                    <a:pt x="3748" y="2132"/>
                  </a:lnTo>
                  <a:lnTo>
                    <a:pt x="4050" y="1581"/>
                  </a:lnTo>
                  <a:lnTo>
                    <a:pt x="4370" y="1048"/>
                  </a:lnTo>
                  <a:lnTo>
                    <a:pt x="4387" y="1013"/>
                  </a:lnTo>
                  <a:lnTo>
                    <a:pt x="4405" y="906"/>
                  </a:lnTo>
                  <a:lnTo>
                    <a:pt x="4423" y="782"/>
                  </a:lnTo>
                  <a:lnTo>
                    <a:pt x="4405" y="693"/>
                  </a:lnTo>
                  <a:lnTo>
                    <a:pt x="4370" y="604"/>
                  </a:lnTo>
                  <a:lnTo>
                    <a:pt x="4316" y="515"/>
                  </a:lnTo>
                  <a:lnTo>
                    <a:pt x="4245" y="444"/>
                  </a:lnTo>
                  <a:lnTo>
                    <a:pt x="4157" y="355"/>
                  </a:lnTo>
                  <a:lnTo>
                    <a:pt x="4014" y="266"/>
                  </a:lnTo>
                  <a:lnTo>
                    <a:pt x="3855" y="178"/>
                  </a:lnTo>
                  <a:lnTo>
                    <a:pt x="3659" y="107"/>
                  </a:lnTo>
                  <a:lnTo>
                    <a:pt x="3410" y="53"/>
                  </a:lnTo>
                  <a:lnTo>
                    <a:pt x="3126" y="0"/>
                  </a:lnTo>
                  <a:close/>
                </a:path>
              </a:pathLst>
            </a:custGeom>
            <a:solidFill>
              <a:srgbClr val="5F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823;p26">
              <a:extLst>
                <a:ext uri="{FF2B5EF4-FFF2-40B4-BE49-F238E27FC236}">
                  <a16:creationId xmlns:a16="http://schemas.microsoft.com/office/drawing/2014/main" id="{120DC2DD-97D1-3C3C-7D16-A5D9BCCECA44}"/>
                </a:ext>
              </a:extLst>
            </p:cNvPr>
            <p:cNvSpPr/>
            <p:nvPr/>
          </p:nvSpPr>
          <p:spPr>
            <a:xfrm>
              <a:off x="1186375" y="2928025"/>
              <a:ext cx="199425" cy="434775"/>
            </a:xfrm>
            <a:custGeom>
              <a:avLst/>
              <a:gdLst/>
              <a:ahLst/>
              <a:cxnLst/>
              <a:rect l="l" t="t" r="r" b="b"/>
              <a:pathLst>
                <a:path w="7977" h="17391" extrusionOk="0">
                  <a:moveTo>
                    <a:pt x="4601" y="1"/>
                  </a:moveTo>
                  <a:lnTo>
                    <a:pt x="4104" y="196"/>
                  </a:lnTo>
                  <a:lnTo>
                    <a:pt x="3589" y="338"/>
                  </a:lnTo>
                  <a:lnTo>
                    <a:pt x="3056" y="463"/>
                  </a:lnTo>
                  <a:lnTo>
                    <a:pt x="2789" y="498"/>
                  </a:lnTo>
                  <a:lnTo>
                    <a:pt x="2523" y="516"/>
                  </a:lnTo>
                  <a:lnTo>
                    <a:pt x="2256" y="534"/>
                  </a:lnTo>
                  <a:lnTo>
                    <a:pt x="1972" y="551"/>
                  </a:lnTo>
                  <a:lnTo>
                    <a:pt x="1706" y="551"/>
                  </a:lnTo>
                  <a:lnTo>
                    <a:pt x="1439" y="534"/>
                  </a:lnTo>
                  <a:lnTo>
                    <a:pt x="1155" y="498"/>
                  </a:lnTo>
                  <a:lnTo>
                    <a:pt x="889" y="463"/>
                  </a:lnTo>
                  <a:lnTo>
                    <a:pt x="622" y="427"/>
                  </a:lnTo>
                  <a:lnTo>
                    <a:pt x="338" y="356"/>
                  </a:lnTo>
                  <a:lnTo>
                    <a:pt x="516" y="729"/>
                  </a:lnTo>
                  <a:lnTo>
                    <a:pt x="693" y="1120"/>
                  </a:lnTo>
                  <a:lnTo>
                    <a:pt x="853" y="1493"/>
                  </a:lnTo>
                  <a:lnTo>
                    <a:pt x="995" y="1884"/>
                  </a:lnTo>
                  <a:lnTo>
                    <a:pt x="1120" y="2274"/>
                  </a:lnTo>
                  <a:lnTo>
                    <a:pt x="1226" y="2665"/>
                  </a:lnTo>
                  <a:lnTo>
                    <a:pt x="1333" y="3056"/>
                  </a:lnTo>
                  <a:lnTo>
                    <a:pt x="1422" y="3447"/>
                  </a:lnTo>
                  <a:lnTo>
                    <a:pt x="1493" y="3838"/>
                  </a:lnTo>
                  <a:lnTo>
                    <a:pt x="1564" y="4246"/>
                  </a:lnTo>
                  <a:lnTo>
                    <a:pt x="1617" y="4637"/>
                  </a:lnTo>
                  <a:lnTo>
                    <a:pt x="1652" y="5028"/>
                  </a:lnTo>
                  <a:lnTo>
                    <a:pt x="1670" y="5436"/>
                  </a:lnTo>
                  <a:lnTo>
                    <a:pt x="1688" y="5827"/>
                  </a:lnTo>
                  <a:lnTo>
                    <a:pt x="1688" y="6218"/>
                  </a:lnTo>
                  <a:lnTo>
                    <a:pt x="1670" y="6609"/>
                  </a:lnTo>
                  <a:lnTo>
                    <a:pt x="1652" y="6999"/>
                  </a:lnTo>
                  <a:lnTo>
                    <a:pt x="1617" y="7390"/>
                  </a:lnTo>
                  <a:lnTo>
                    <a:pt x="1581" y="7781"/>
                  </a:lnTo>
                  <a:lnTo>
                    <a:pt x="1528" y="8172"/>
                  </a:lnTo>
                  <a:lnTo>
                    <a:pt x="1457" y="8545"/>
                  </a:lnTo>
                  <a:lnTo>
                    <a:pt x="1368" y="8936"/>
                  </a:lnTo>
                  <a:lnTo>
                    <a:pt x="1279" y="9309"/>
                  </a:lnTo>
                  <a:lnTo>
                    <a:pt x="1191" y="9682"/>
                  </a:lnTo>
                  <a:lnTo>
                    <a:pt x="1084" y="10055"/>
                  </a:lnTo>
                  <a:lnTo>
                    <a:pt x="960" y="10410"/>
                  </a:lnTo>
                  <a:lnTo>
                    <a:pt x="818" y="10783"/>
                  </a:lnTo>
                  <a:lnTo>
                    <a:pt x="676" y="11138"/>
                  </a:lnTo>
                  <a:lnTo>
                    <a:pt x="533" y="11493"/>
                  </a:lnTo>
                  <a:lnTo>
                    <a:pt x="356" y="11831"/>
                  </a:lnTo>
                  <a:lnTo>
                    <a:pt x="196" y="12168"/>
                  </a:lnTo>
                  <a:lnTo>
                    <a:pt x="1" y="12506"/>
                  </a:lnTo>
                  <a:lnTo>
                    <a:pt x="409" y="12719"/>
                  </a:lnTo>
                  <a:lnTo>
                    <a:pt x="800" y="12932"/>
                  </a:lnTo>
                  <a:lnTo>
                    <a:pt x="1191" y="13163"/>
                  </a:lnTo>
                  <a:lnTo>
                    <a:pt x="1564" y="13412"/>
                  </a:lnTo>
                  <a:lnTo>
                    <a:pt x="1937" y="13678"/>
                  </a:lnTo>
                  <a:lnTo>
                    <a:pt x="2292" y="13945"/>
                  </a:lnTo>
                  <a:lnTo>
                    <a:pt x="2647" y="14229"/>
                  </a:lnTo>
                  <a:lnTo>
                    <a:pt x="3002" y="14513"/>
                  </a:lnTo>
                  <a:lnTo>
                    <a:pt x="3340" y="14833"/>
                  </a:lnTo>
                  <a:lnTo>
                    <a:pt x="3660" y="15153"/>
                  </a:lnTo>
                  <a:lnTo>
                    <a:pt x="3979" y="15490"/>
                  </a:lnTo>
                  <a:lnTo>
                    <a:pt x="4281" y="15828"/>
                  </a:lnTo>
                  <a:lnTo>
                    <a:pt x="4583" y="16201"/>
                  </a:lnTo>
                  <a:lnTo>
                    <a:pt x="4868" y="16574"/>
                  </a:lnTo>
                  <a:lnTo>
                    <a:pt x="5152" y="16982"/>
                  </a:lnTo>
                  <a:lnTo>
                    <a:pt x="5418" y="17391"/>
                  </a:lnTo>
                  <a:lnTo>
                    <a:pt x="5578" y="17178"/>
                  </a:lnTo>
                  <a:lnTo>
                    <a:pt x="5756" y="16964"/>
                  </a:lnTo>
                  <a:lnTo>
                    <a:pt x="5898" y="16733"/>
                  </a:lnTo>
                  <a:lnTo>
                    <a:pt x="6058" y="16503"/>
                  </a:lnTo>
                  <a:lnTo>
                    <a:pt x="6200" y="16272"/>
                  </a:lnTo>
                  <a:lnTo>
                    <a:pt x="6324" y="16023"/>
                  </a:lnTo>
                  <a:lnTo>
                    <a:pt x="6555" y="15508"/>
                  </a:lnTo>
                  <a:lnTo>
                    <a:pt x="6768" y="14975"/>
                  </a:lnTo>
                  <a:lnTo>
                    <a:pt x="6928" y="14442"/>
                  </a:lnTo>
                  <a:lnTo>
                    <a:pt x="7052" y="13891"/>
                  </a:lnTo>
                  <a:lnTo>
                    <a:pt x="7123" y="13341"/>
                  </a:lnTo>
                  <a:lnTo>
                    <a:pt x="7212" y="12453"/>
                  </a:lnTo>
                  <a:lnTo>
                    <a:pt x="7230" y="12009"/>
                  </a:lnTo>
                  <a:lnTo>
                    <a:pt x="7248" y="11564"/>
                  </a:lnTo>
                  <a:lnTo>
                    <a:pt x="7248" y="11120"/>
                  </a:lnTo>
                  <a:lnTo>
                    <a:pt x="7230" y="10694"/>
                  </a:lnTo>
                  <a:lnTo>
                    <a:pt x="7195" y="10268"/>
                  </a:lnTo>
                  <a:lnTo>
                    <a:pt x="7159" y="9841"/>
                  </a:lnTo>
                  <a:lnTo>
                    <a:pt x="7088" y="9433"/>
                  </a:lnTo>
                  <a:lnTo>
                    <a:pt x="6999" y="9024"/>
                  </a:lnTo>
                  <a:lnTo>
                    <a:pt x="6893" y="8616"/>
                  </a:lnTo>
                  <a:lnTo>
                    <a:pt x="6750" y="8225"/>
                  </a:lnTo>
                  <a:lnTo>
                    <a:pt x="6591" y="7834"/>
                  </a:lnTo>
                  <a:lnTo>
                    <a:pt x="6413" y="7461"/>
                  </a:lnTo>
                  <a:lnTo>
                    <a:pt x="6200" y="7088"/>
                  </a:lnTo>
                  <a:lnTo>
                    <a:pt x="5969" y="6733"/>
                  </a:lnTo>
                  <a:lnTo>
                    <a:pt x="6289" y="6413"/>
                  </a:lnTo>
                  <a:lnTo>
                    <a:pt x="6591" y="6076"/>
                  </a:lnTo>
                  <a:lnTo>
                    <a:pt x="6893" y="5720"/>
                  </a:lnTo>
                  <a:lnTo>
                    <a:pt x="7159" y="5347"/>
                  </a:lnTo>
                  <a:lnTo>
                    <a:pt x="7390" y="4974"/>
                  </a:lnTo>
                  <a:lnTo>
                    <a:pt x="7621" y="4584"/>
                  </a:lnTo>
                  <a:lnTo>
                    <a:pt x="7816" y="4193"/>
                  </a:lnTo>
                  <a:lnTo>
                    <a:pt x="7976" y="3784"/>
                  </a:lnTo>
                  <a:lnTo>
                    <a:pt x="7603" y="3269"/>
                  </a:lnTo>
                  <a:lnTo>
                    <a:pt x="7230" y="2754"/>
                  </a:lnTo>
                  <a:lnTo>
                    <a:pt x="6822" y="2274"/>
                  </a:lnTo>
                  <a:lnTo>
                    <a:pt x="6395" y="1795"/>
                  </a:lnTo>
                  <a:lnTo>
                    <a:pt x="5969" y="1333"/>
                  </a:lnTo>
                  <a:lnTo>
                    <a:pt x="5525" y="871"/>
                  </a:lnTo>
                  <a:lnTo>
                    <a:pt x="5063" y="427"/>
                  </a:lnTo>
                  <a:lnTo>
                    <a:pt x="4601" y="1"/>
                  </a:lnTo>
                  <a:close/>
                </a:path>
              </a:pathLst>
            </a:custGeom>
            <a:solidFill>
              <a:srgbClr val="D9C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824;p26">
              <a:extLst>
                <a:ext uri="{FF2B5EF4-FFF2-40B4-BE49-F238E27FC236}">
                  <a16:creationId xmlns:a16="http://schemas.microsoft.com/office/drawing/2014/main" id="{9A82014B-1F3C-BFA9-4B98-02AB6D1A0182}"/>
                </a:ext>
              </a:extLst>
            </p:cNvPr>
            <p:cNvSpPr/>
            <p:nvPr/>
          </p:nvSpPr>
          <p:spPr>
            <a:xfrm>
              <a:off x="852000" y="1859575"/>
              <a:ext cx="615050" cy="872650"/>
            </a:xfrm>
            <a:custGeom>
              <a:avLst/>
              <a:gdLst/>
              <a:ahLst/>
              <a:cxnLst/>
              <a:rect l="l" t="t" r="r" b="b"/>
              <a:pathLst>
                <a:path w="24602" h="34906" extrusionOk="0">
                  <a:moveTo>
                    <a:pt x="17088" y="1"/>
                  </a:moveTo>
                  <a:lnTo>
                    <a:pt x="16626" y="19"/>
                  </a:lnTo>
                  <a:lnTo>
                    <a:pt x="16182" y="54"/>
                  </a:lnTo>
                  <a:lnTo>
                    <a:pt x="15738" y="90"/>
                  </a:lnTo>
                  <a:lnTo>
                    <a:pt x="15294" y="125"/>
                  </a:lnTo>
                  <a:lnTo>
                    <a:pt x="14868" y="196"/>
                  </a:lnTo>
                  <a:lnTo>
                    <a:pt x="13997" y="338"/>
                  </a:lnTo>
                  <a:lnTo>
                    <a:pt x="13145" y="534"/>
                  </a:lnTo>
                  <a:lnTo>
                    <a:pt x="12310" y="747"/>
                  </a:lnTo>
                  <a:lnTo>
                    <a:pt x="11510" y="1013"/>
                  </a:lnTo>
                  <a:lnTo>
                    <a:pt x="10711" y="1315"/>
                  </a:lnTo>
                  <a:lnTo>
                    <a:pt x="9930" y="1653"/>
                  </a:lnTo>
                  <a:lnTo>
                    <a:pt x="9166" y="2026"/>
                  </a:lnTo>
                  <a:lnTo>
                    <a:pt x="8437" y="2434"/>
                  </a:lnTo>
                  <a:lnTo>
                    <a:pt x="7727" y="2879"/>
                  </a:lnTo>
                  <a:lnTo>
                    <a:pt x="7034" y="3340"/>
                  </a:lnTo>
                  <a:lnTo>
                    <a:pt x="6377" y="3856"/>
                  </a:lnTo>
                  <a:lnTo>
                    <a:pt x="5737" y="4371"/>
                  </a:lnTo>
                  <a:lnTo>
                    <a:pt x="5134" y="4939"/>
                  </a:lnTo>
                  <a:lnTo>
                    <a:pt x="4547" y="5525"/>
                  </a:lnTo>
                  <a:lnTo>
                    <a:pt x="3997" y="6129"/>
                  </a:lnTo>
                  <a:lnTo>
                    <a:pt x="3482" y="6769"/>
                  </a:lnTo>
                  <a:lnTo>
                    <a:pt x="2984" y="7426"/>
                  </a:lnTo>
                  <a:lnTo>
                    <a:pt x="2540" y="8119"/>
                  </a:lnTo>
                  <a:lnTo>
                    <a:pt x="2114" y="8829"/>
                  </a:lnTo>
                  <a:lnTo>
                    <a:pt x="1723" y="9557"/>
                  </a:lnTo>
                  <a:lnTo>
                    <a:pt x="1368" y="10304"/>
                  </a:lnTo>
                  <a:lnTo>
                    <a:pt x="1066" y="11067"/>
                  </a:lnTo>
                  <a:lnTo>
                    <a:pt x="782" y="11849"/>
                  </a:lnTo>
                  <a:lnTo>
                    <a:pt x="657" y="12240"/>
                  </a:lnTo>
                  <a:lnTo>
                    <a:pt x="551" y="12648"/>
                  </a:lnTo>
                  <a:lnTo>
                    <a:pt x="444" y="13057"/>
                  </a:lnTo>
                  <a:lnTo>
                    <a:pt x="355" y="13465"/>
                  </a:lnTo>
                  <a:lnTo>
                    <a:pt x="267" y="13874"/>
                  </a:lnTo>
                  <a:lnTo>
                    <a:pt x="195" y="14300"/>
                  </a:lnTo>
                  <a:lnTo>
                    <a:pt x="142" y="14709"/>
                  </a:lnTo>
                  <a:lnTo>
                    <a:pt x="89" y="15135"/>
                  </a:lnTo>
                  <a:lnTo>
                    <a:pt x="53" y="15561"/>
                  </a:lnTo>
                  <a:lnTo>
                    <a:pt x="18" y="15988"/>
                  </a:lnTo>
                  <a:lnTo>
                    <a:pt x="0" y="16432"/>
                  </a:lnTo>
                  <a:lnTo>
                    <a:pt x="0" y="16858"/>
                  </a:lnTo>
                  <a:lnTo>
                    <a:pt x="0" y="17657"/>
                  </a:lnTo>
                  <a:lnTo>
                    <a:pt x="18" y="18457"/>
                  </a:lnTo>
                  <a:lnTo>
                    <a:pt x="53" y="19256"/>
                  </a:lnTo>
                  <a:lnTo>
                    <a:pt x="89" y="20055"/>
                  </a:lnTo>
                  <a:lnTo>
                    <a:pt x="160" y="20837"/>
                  </a:lnTo>
                  <a:lnTo>
                    <a:pt x="231" y="21601"/>
                  </a:lnTo>
                  <a:lnTo>
                    <a:pt x="320" y="22382"/>
                  </a:lnTo>
                  <a:lnTo>
                    <a:pt x="426" y="23128"/>
                  </a:lnTo>
                  <a:lnTo>
                    <a:pt x="568" y="23874"/>
                  </a:lnTo>
                  <a:lnTo>
                    <a:pt x="711" y="24603"/>
                  </a:lnTo>
                  <a:lnTo>
                    <a:pt x="888" y="25313"/>
                  </a:lnTo>
                  <a:lnTo>
                    <a:pt x="1084" y="26024"/>
                  </a:lnTo>
                  <a:lnTo>
                    <a:pt x="1297" y="26699"/>
                  </a:lnTo>
                  <a:lnTo>
                    <a:pt x="1545" y="27374"/>
                  </a:lnTo>
                  <a:lnTo>
                    <a:pt x="1812" y="28013"/>
                  </a:lnTo>
                  <a:lnTo>
                    <a:pt x="2114" y="28635"/>
                  </a:lnTo>
                  <a:lnTo>
                    <a:pt x="2451" y="29239"/>
                  </a:lnTo>
                  <a:lnTo>
                    <a:pt x="2807" y="29825"/>
                  </a:lnTo>
                  <a:lnTo>
                    <a:pt x="3197" y="30393"/>
                  </a:lnTo>
                  <a:lnTo>
                    <a:pt x="3606" y="30926"/>
                  </a:lnTo>
                  <a:lnTo>
                    <a:pt x="3837" y="31175"/>
                  </a:lnTo>
                  <a:lnTo>
                    <a:pt x="4068" y="31424"/>
                  </a:lnTo>
                  <a:lnTo>
                    <a:pt x="4299" y="31672"/>
                  </a:lnTo>
                  <a:lnTo>
                    <a:pt x="4547" y="31903"/>
                  </a:lnTo>
                  <a:lnTo>
                    <a:pt x="4814" y="32134"/>
                  </a:lnTo>
                  <a:lnTo>
                    <a:pt x="5062" y="32365"/>
                  </a:lnTo>
                  <a:lnTo>
                    <a:pt x="5347" y="32578"/>
                  </a:lnTo>
                  <a:lnTo>
                    <a:pt x="5631" y="32774"/>
                  </a:lnTo>
                  <a:lnTo>
                    <a:pt x="5915" y="32969"/>
                  </a:lnTo>
                  <a:lnTo>
                    <a:pt x="6217" y="33164"/>
                  </a:lnTo>
                  <a:lnTo>
                    <a:pt x="6537" y="33342"/>
                  </a:lnTo>
                  <a:lnTo>
                    <a:pt x="6857" y="33520"/>
                  </a:lnTo>
                  <a:lnTo>
                    <a:pt x="7194" y="33680"/>
                  </a:lnTo>
                  <a:lnTo>
                    <a:pt x="7532" y="33839"/>
                  </a:lnTo>
                  <a:lnTo>
                    <a:pt x="7887" y="33999"/>
                  </a:lnTo>
                  <a:lnTo>
                    <a:pt x="8242" y="34124"/>
                  </a:lnTo>
                  <a:lnTo>
                    <a:pt x="8615" y="34266"/>
                  </a:lnTo>
                  <a:lnTo>
                    <a:pt x="9006" y="34390"/>
                  </a:lnTo>
                  <a:lnTo>
                    <a:pt x="9397" y="34497"/>
                  </a:lnTo>
                  <a:lnTo>
                    <a:pt x="9805" y="34603"/>
                  </a:lnTo>
                  <a:lnTo>
                    <a:pt x="10214" y="34692"/>
                  </a:lnTo>
                  <a:lnTo>
                    <a:pt x="10640" y="34781"/>
                  </a:lnTo>
                  <a:lnTo>
                    <a:pt x="11084" y="34852"/>
                  </a:lnTo>
                  <a:lnTo>
                    <a:pt x="11528" y="34905"/>
                  </a:lnTo>
                  <a:lnTo>
                    <a:pt x="11990" y="34692"/>
                  </a:lnTo>
                  <a:lnTo>
                    <a:pt x="12434" y="34461"/>
                  </a:lnTo>
                  <a:lnTo>
                    <a:pt x="12878" y="34230"/>
                  </a:lnTo>
                  <a:lnTo>
                    <a:pt x="13304" y="33982"/>
                  </a:lnTo>
                  <a:lnTo>
                    <a:pt x="13731" y="33733"/>
                  </a:lnTo>
                  <a:lnTo>
                    <a:pt x="14157" y="33466"/>
                  </a:lnTo>
                  <a:lnTo>
                    <a:pt x="14583" y="33182"/>
                  </a:lnTo>
                  <a:lnTo>
                    <a:pt x="14992" y="32898"/>
                  </a:lnTo>
                  <a:lnTo>
                    <a:pt x="15383" y="32596"/>
                  </a:lnTo>
                  <a:lnTo>
                    <a:pt x="15774" y="32294"/>
                  </a:lnTo>
                  <a:lnTo>
                    <a:pt x="16164" y="31974"/>
                  </a:lnTo>
                  <a:lnTo>
                    <a:pt x="16555" y="31637"/>
                  </a:lnTo>
                  <a:lnTo>
                    <a:pt x="16928" y="31299"/>
                  </a:lnTo>
                  <a:lnTo>
                    <a:pt x="17283" y="30962"/>
                  </a:lnTo>
                  <a:lnTo>
                    <a:pt x="17639" y="30607"/>
                  </a:lnTo>
                  <a:lnTo>
                    <a:pt x="17994" y="30251"/>
                  </a:lnTo>
                  <a:lnTo>
                    <a:pt x="18331" y="29878"/>
                  </a:lnTo>
                  <a:lnTo>
                    <a:pt x="18669" y="29505"/>
                  </a:lnTo>
                  <a:lnTo>
                    <a:pt x="19006" y="29132"/>
                  </a:lnTo>
                  <a:lnTo>
                    <a:pt x="19326" y="28741"/>
                  </a:lnTo>
                  <a:lnTo>
                    <a:pt x="19628" y="28333"/>
                  </a:lnTo>
                  <a:lnTo>
                    <a:pt x="19930" y="27924"/>
                  </a:lnTo>
                  <a:lnTo>
                    <a:pt x="20214" y="27516"/>
                  </a:lnTo>
                  <a:lnTo>
                    <a:pt x="20516" y="27107"/>
                  </a:lnTo>
                  <a:lnTo>
                    <a:pt x="21049" y="26255"/>
                  </a:lnTo>
                  <a:lnTo>
                    <a:pt x="21564" y="25367"/>
                  </a:lnTo>
                  <a:lnTo>
                    <a:pt x="22026" y="24478"/>
                  </a:lnTo>
                  <a:lnTo>
                    <a:pt x="22470" y="23555"/>
                  </a:lnTo>
                  <a:lnTo>
                    <a:pt x="22861" y="22613"/>
                  </a:lnTo>
                  <a:lnTo>
                    <a:pt x="23216" y="21672"/>
                  </a:lnTo>
                  <a:lnTo>
                    <a:pt x="23536" y="20713"/>
                  </a:lnTo>
                  <a:lnTo>
                    <a:pt x="23820" y="19736"/>
                  </a:lnTo>
                  <a:lnTo>
                    <a:pt x="24069" y="18741"/>
                  </a:lnTo>
                  <a:lnTo>
                    <a:pt x="24158" y="18244"/>
                  </a:lnTo>
                  <a:lnTo>
                    <a:pt x="24264" y="17746"/>
                  </a:lnTo>
                  <a:lnTo>
                    <a:pt x="24335" y="17249"/>
                  </a:lnTo>
                  <a:lnTo>
                    <a:pt x="24406" y="16751"/>
                  </a:lnTo>
                  <a:lnTo>
                    <a:pt x="24477" y="16236"/>
                  </a:lnTo>
                  <a:lnTo>
                    <a:pt x="24513" y="15739"/>
                  </a:lnTo>
                  <a:lnTo>
                    <a:pt x="24566" y="15224"/>
                  </a:lnTo>
                  <a:lnTo>
                    <a:pt x="24584" y="14726"/>
                  </a:lnTo>
                  <a:lnTo>
                    <a:pt x="24602" y="14229"/>
                  </a:lnTo>
                  <a:lnTo>
                    <a:pt x="24602" y="13714"/>
                  </a:lnTo>
                  <a:lnTo>
                    <a:pt x="24602" y="13217"/>
                  </a:lnTo>
                  <a:lnTo>
                    <a:pt x="24584" y="12702"/>
                  </a:lnTo>
                  <a:lnTo>
                    <a:pt x="24548" y="12204"/>
                  </a:lnTo>
                  <a:lnTo>
                    <a:pt x="24513" y="11689"/>
                  </a:lnTo>
                  <a:lnTo>
                    <a:pt x="24460" y="11192"/>
                  </a:lnTo>
                  <a:lnTo>
                    <a:pt x="24389" y="10694"/>
                  </a:lnTo>
                  <a:lnTo>
                    <a:pt x="24317" y="10197"/>
                  </a:lnTo>
                  <a:lnTo>
                    <a:pt x="24229" y="9700"/>
                  </a:lnTo>
                  <a:lnTo>
                    <a:pt x="24122" y="9202"/>
                  </a:lnTo>
                  <a:lnTo>
                    <a:pt x="23998" y="8705"/>
                  </a:lnTo>
                  <a:lnTo>
                    <a:pt x="23873" y="8207"/>
                  </a:lnTo>
                  <a:lnTo>
                    <a:pt x="23731" y="7728"/>
                  </a:lnTo>
                  <a:lnTo>
                    <a:pt x="23571" y="7195"/>
                  </a:lnTo>
                  <a:lnTo>
                    <a:pt x="23412" y="6680"/>
                  </a:lnTo>
                  <a:lnTo>
                    <a:pt x="23234" y="6165"/>
                  </a:lnTo>
                  <a:lnTo>
                    <a:pt x="23039" y="5667"/>
                  </a:lnTo>
                  <a:lnTo>
                    <a:pt x="22843" y="5170"/>
                  </a:lnTo>
                  <a:lnTo>
                    <a:pt x="22630" y="4673"/>
                  </a:lnTo>
                  <a:lnTo>
                    <a:pt x="22399" y="4193"/>
                  </a:lnTo>
                  <a:lnTo>
                    <a:pt x="22168" y="3713"/>
                  </a:lnTo>
                  <a:lnTo>
                    <a:pt x="21920" y="3252"/>
                  </a:lnTo>
                  <a:lnTo>
                    <a:pt x="21653" y="2772"/>
                  </a:lnTo>
                  <a:lnTo>
                    <a:pt x="21387" y="2328"/>
                  </a:lnTo>
                  <a:lnTo>
                    <a:pt x="21120" y="1884"/>
                  </a:lnTo>
                  <a:lnTo>
                    <a:pt x="20836" y="1440"/>
                  </a:lnTo>
                  <a:lnTo>
                    <a:pt x="20534" y="996"/>
                  </a:lnTo>
                  <a:lnTo>
                    <a:pt x="20232" y="569"/>
                  </a:lnTo>
                  <a:lnTo>
                    <a:pt x="19930" y="161"/>
                  </a:lnTo>
                  <a:lnTo>
                    <a:pt x="19344" y="90"/>
                  </a:lnTo>
                  <a:lnTo>
                    <a:pt x="18740" y="36"/>
                  </a:lnTo>
                  <a:lnTo>
                    <a:pt x="18136" y="1"/>
                  </a:lnTo>
                  <a:close/>
                </a:path>
              </a:pathLst>
            </a:custGeom>
            <a:solidFill>
              <a:srgbClr val="3F25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825;p26">
              <a:extLst>
                <a:ext uri="{FF2B5EF4-FFF2-40B4-BE49-F238E27FC236}">
                  <a16:creationId xmlns:a16="http://schemas.microsoft.com/office/drawing/2014/main" id="{1DCF984B-983E-2A49-70D4-0D1D1D7EDD01}"/>
                </a:ext>
              </a:extLst>
            </p:cNvPr>
            <p:cNvSpPr/>
            <p:nvPr/>
          </p:nvSpPr>
          <p:spPr>
            <a:xfrm>
              <a:off x="852000" y="1859575"/>
              <a:ext cx="615050" cy="872650"/>
            </a:xfrm>
            <a:custGeom>
              <a:avLst/>
              <a:gdLst/>
              <a:ahLst/>
              <a:cxnLst/>
              <a:rect l="l" t="t" r="r" b="b"/>
              <a:pathLst>
                <a:path w="24602" h="34906" fill="none" extrusionOk="0">
                  <a:moveTo>
                    <a:pt x="23731" y="7728"/>
                  </a:moveTo>
                  <a:lnTo>
                    <a:pt x="23731" y="7728"/>
                  </a:lnTo>
                  <a:lnTo>
                    <a:pt x="23571" y="7195"/>
                  </a:lnTo>
                  <a:lnTo>
                    <a:pt x="23412" y="6680"/>
                  </a:lnTo>
                  <a:lnTo>
                    <a:pt x="23234" y="6165"/>
                  </a:lnTo>
                  <a:lnTo>
                    <a:pt x="23039" y="5667"/>
                  </a:lnTo>
                  <a:lnTo>
                    <a:pt x="22843" y="5170"/>
                  </a:lnTo>
                  <a:lnTo>
                    <a:pt x="22630" y="4673"/>
                  </a:lnTo>
                  <a:lnTo>
                    <a:pt x="22399" y="4193"/>
                  </a:lnTo>
                  <a:lnTo>
                    <a:pt x="22168" y="3713"/>
                  </a:lnTo>
                  <a:lnTo>
                    <a:pt x="21920" y="3252"/>
                  </a:lnTo>
                  <a:lnTo>
                    <a:pt x="21653" y="2772"/>
                  </a:lnTo>
                  <a:lnTo>
                    <a:pt x="21387" y="2328"/>
                  </a:lnTo>
                  <a:lnTo>
                    <a:pt x="21120" y="1884"/>
                  </a:lnTo>
                  <a:lnTo>
                    <a:pt x="20836" y="1440"/>
                  </a:lnTo>
                  <a:lnTo>
                    <a:pt x="20534" y="996"/>
                  </a:lnTo>
                  <a:lnTo>
                    <a:pt x="20232" y="569"/>
                  </a:lnTo>
                  <a:lnTo>
                    <a:pt x="19930" y="161"/>
                  </a:lnTo>
                  <a:lnTo>
                    <a:pt x="19930" y="161"/>
                  </a:lnTo>
                  <a:lnTo>
                    <a:pt x="19344" y="90"/>
                  </a:lnTo>
                  <a:lnTo>
                    <a:pt x="18740" y="36"/>
                  </a:lnTo>
                  <a:lnTo>
                    <a:pt x="18136" y="1"/>
                  </a:lnTo>
                  <a:lnTo>
                    <a:pt x="17532" y="1"/>
                  </a:lnTo>
                  <a:lnTo>
                    <a:pt x="17532" y="1"/>
                  </a:lnTo>
                  <a:lnTo>
                    <a:pt x="17088" y="1"/>
                  </a:lnTo>
                  <a:lnTo>
                    <a:pt x="16626" y="19"/>
                  </a:lnTo>
                  <a:lnTo>
                    <a:pt x="16182" y="54"/>
                  </a:lnTo>
                  <a:lnTo>
                    <a:pt x="15738" y="90"/>
                  </a:lnTo>
                  <a:lnTo>
                    <a:pt x="15294" y="125"/>
                  </a:lnTo>
                  <a:lnTo>
                    <a:pt x="14868" y="196"/>
                  </a:lnTo>
                  <a:lnTo>
                    <a:pt x="13997" y="338"/>
                  </a:lnTo>
                  <a:lnTo>
                    <a:pt x="13145" y="534"/>
                  </a:lnTo>
                  <a:lnTo>
                    <a:pt x="12310" y="747"/>
                  </a:lnTo>
                  <a:lnTo>
                    <a:pt x="11510" y="1013"/>
                  </a:lnTo>
                  <a:lnTo>
                    <a:pt x="10711" y="1315"/>
                  </a:lnTo>
                  <a:lnTo>
                    <a:pt x="9930" y="1653"/>
                  </a:lnTo>
                  <a:lnTo>
                    <a:pt x="9166" y="2026"/>
                  </a:lnTo>
                  <a:lnTo>
                    <a:pt x="8437" y="2434"/>
                  </a:lnTo>
                  <a:lnTo>
                    <a:pt x="7727" y="2879"/>
                  </a:lnTo>
                  <a:lnTo>
                    <a:pt x="7034" y="3340"/>
                  </a:lnTo>
                  <a:lnTo>
                    <a:pt x="6377" y="3856"/>
                  </a:lnTo>
                  <a:lnTo>
                    <a:pt x="5737" y="4371"/>
                  </a:lnTo>
                  <a:lnTo>
                    <a:pt x="5134" y="4939"/>
                  </a:lnTo>
                  <a:lnTo>
                    <a:pt x="4547" y="5525"/>
                  </a:lnTo>
                  <a:lnTo>
                    <a:pt x="3997" y="6129"/>
                  </a:lnTo>
                  <a:lnTo>
                    <a:pt x="3482" y="6769"/>
                  </a:lnTo>
                  <a:lnTo>
                    <a:pt x="2984" y="7426"/>
                  </a:lnTo>
                  <a:lnTo>
                    <a:pt x="2540" y="8119"/>
                  </a:lnTo>
                  <a:lnTo>
                    <a:pt x="2114" y="8829"/>
                  </a:lnTo>
                  <a:lnTo>
                    <a:pt x="1723" y="9557"/>
                  </a:lnTo>
                  <a:lnTo>
                    <a:pt x="1368" y="10304"/>
                  </a:lnTo>
                  <a:lnTo>
                    <a:pt x="1066" y="11067"/>
                  </a:lnTo>
                  <a:lnTo>
                    <a:pt x="782" y="11849"/>
                  </a:lnTo>
                  <a:lnTo>
                    <a:pt x="657" y="12240"/>
                  </a:lnTo>
                  <a:lnTo>
                    <a:pt x="551" y="12648"/>
                  </a:lnTo>
                  <a:lnTo>
                    <a:pt x="444" y="13057"/>
                  </a:lnTo>
                  <a:lnTo>
                    <a:pt x="355" y="13465"/>
                  </a:lnTo>
                  <a:lnTo>
                    <a:pt x="267" y="13874"/>
                  </a:lnTo>
                  <a:lnTo>
                    <a:pt x="195" y="14300"/>
                  </a:lnTo>
                  <a:lnTo>
                    <a:pt x="142" y="14709"/>
                  </a:lnTo>
                  <a:lnTo>
                    <a:pt x="89" y="15135"/>
                  </a:lnTo>
                  <a:lnTo>
                    <a:pt x="53" y="15561"/>
                  </a:lnTo>
                  <a:lnTo>
                    <a:pt x="18" y="15988"/>
                  </a:lnTo>
                  <a:lnTo>
                    <a:pt x="0" y="16432"/>
                  </a:lnTo>
                  <a:lnTo>
                    <a:pt x="0" y="16858"/>
                  </a:lnTo>
                  <a:lnTo>
                    <a:pt x="0" y="16858"/>
                  </a:lnTo>
                  <a:lnTo>
                    <a:pt x="0" y="17657"/>
                  </a:lnTo>
                  <a:lnTo>
                    <a:pt x="18" y="18457"/>
                  </a:lnTo>
                  <a:lnTo>
                    <a:pt x="53" y="19256"/>
                  </a:lnTo>
                  <a:lnTo>
                    <a:pt x="89" y="20055"/>
                  </a:lnTo>
                  <a:lnTo>
                    <a:pt x="160" y="20837"/>
                  </a:lnTo>
                  <a:lnTo>
                    <a:pt x="231" y="21601"/>
                  </a:lnTo>
                  <a:lnTo>
                    <a:pt x="320" y="22382"/>
                  </a:lnTo>
                  <a:lnTo>
                    <a:pt x="426" y="23128"/>
                  </a:lnTo>
                  <a:lnTo>
                    <a:pt x="568" y="23874"/>
                  </a:lnTo>
                  <a:lnTo>
                    <a:pt x="711" y="24603"/>
                  </a:lnTo>
                  <a:lnTo>
                    <a:pt x="888" y="25313"/>
                  </a:lnTo>
                  <a:lnTo>
                    <a:pt x="1084" y="26024"/>
                  </a:lnTo>
                  <a:lnTo>
                    <a:pt x="1297" y="26699"/>
                  </a:lnTo>
                  <a:lnTo>
                    <a:pt x="1545" y="27374"/>
                  </a:lnTo>
                  <a:lnTo>
                    <a:pt x="1812" y="28013"/>
                  </a:lnTo>
                  <a:lnTo>
                    <a:pt x="2114" y="28635"/>
                  </a:lnTo>
                  <a:lnTo>
                    <a:pt x="2451" y="29239"/>
                  </a:lnTo>
                  <a:lnTo>
                    <a:pt x="2807" y="29825"/>
                  </a:lnTo>
                  <a:lnTo>
                    <a:pt x="3197" y="30393"/>
                  </a:lnTo>
                  <a:lnTo>
                    <a:pt x="3606" y="30926"/>
                  </a:lnTo>
                  <a:lnTo>
                    <a:pt x="3837" y="31175"/>
                  </a:lnTo>
                  <a:lnTo>
                    <a:pt x="4068" y="31424"/>
                  </a:lnTo>
                  <a:lnTo>
                    <a:pt x="4299" y="31672"/>
                  </a:lnTo>
                  <a:lnTo>
                    <a:pt x="4547" y="31903"/>
                  </a:lnTo>
                  <a:lnTo>
                    <a:pt x="4814" y="32134"/>
                  </a:lnTo>
                  <a:lnTo>
                    <a:pt x="5062" y="32365"/>
                  </a:lnTo>
                  <a:lnTo>
                    <a:pt x="5347" y="32578"/>
                  </a:lnTo>
                  <a:lnTo>
                    <a:pt x="5631" y="32774"/>
                  </a:lnTo>
                  <a:lnTo>
                    <a:pt x="5915" y="32969"/>
                  </a:lnTo>
                  <a:lnTo>
                    <a:pt x="6217" y="33164"/>
                  </a:lnTo>
                  <a:lnTo>
                    <a:pt x="6537" y="33342"/>
                  </a:lnTo>
                  <a:lnTo>
                    <a:pt x="6857" y="33520"/>
                  </a:lnTo>
                  <a:lnTo>
                    <a:pt x="7194" y="33680"/>
                  </a:lnTo>
                  <a:lnTo>
                    <a:pt x="7532" y="33839"/>
                  </a:lnTo>
                  <a:lnTo>
                    <a:pt x="7887" y="33999"/>
                  </a:lnTo>
                  <a:lnTo>
                    <a:pt x="8242" y="34124"/>
                  </a:lnTo>
                  <a:lnTo>
                    <a:pt x="8615" y="34266"/>
                  </a:lnTo>
                  <a:lnTo>
                    <a:pt x="9006" y="34390"/>
                  </a:lnTo>
                  <a:lnTo>
                    <a:pt x="9397" y="34497"/>
                  </a:lnTo>
                  <a:lnTo>
                    <a:pt x="9805" y="34603"/>
                  </a:lnTo>
                  <a:lnTo>
                    <a:pt x="10214" y="34692"/>
                  </a:lnTo>
                  <a:lnTo>
                    <a:pt x="10640" y="34781"/>
                  </a:lnTo>
                  <a:lnTo>
                    <a:pt x="11084" y="34852"/>
                  </a:lnTo>
                  <a:lnTo>
                    <a:pt x="11528" y="34905"/>
                  </a:lnTo>
                  <a:lnTo>
                    <a:pt x="11528" y="34905"/>
                  </a:lnTo>
                  <a:lnTo>
                    <a:pt x="11990" y="34692"/>
                  </a:lnTo>
                  <a:lnTo>
                    <a:pt x="12434" y="34461"/>
                  </a:lnTo>
                  <a:lnTo>
                    <a:pt x="12878" y="34230"/>
                  </a:lnTo>
                  <a:lnTo>
                    <a:pt x="13304" y="33982"/>
                  </a:lnTo>
                  <a:lnTo>
                    <a:pt x="13731" y="33733"/>
                  </a:lnTo>
                  <a:lnTo>
                    <a:pt x="14157" y="33466"/>
                  </a:lnTo>
                  <a:lnTo>
                    <a:pt x="14583" y="33182"/>
                  </a:lnTo>
                  <a:lnTo>
                    <a:pt x="14992" y="32898"/>
                  </a:lnTo>
                  <a:lnTo>
                    <a:pt x="15383" y="32596"/>
                  </a:lnTo>
                  <a:lnTo>
                    <a:pt x="15774" y="32294"/>
                  </a:lnTo>
                  <a:lnTo>
                    <a:pt x="16164" y="31974"/>
                  </a:lnTo>
                  <a:lnTo>
                    <a:pt x="16555" y="31637"/>
                  </a:lnTo>
                  <a:lnTo>
                    <a:pt x="16928" y="31299"/>
                  </a:lnTo>
                  <a:lnTo>
                    <a:pt x="17283" y="30962"/>
                  </a:lnTo>
                  <a:lnTo>
                    <a:pt x="17639" y="30607"/>
                  </a:lnTo>
                  <a:lnTo>
                    <a:pt x="17994" y="30251"/>
                  </a:lnTo>
                  <a:lnTo>
                    <a:pt x="18331" y="29878"/>
                  </a:lnTo>
                  <a:lnTo>
                    <a:pt x="18669" y="29505"/>
                  </a:lnTo>
                  <a:lnTo>
                    <a:pt x="19006" y="29132"/>
                  </a:lnTo>
                  <a:lnTo>
                    <a:pt x="19326" y="28741"/>
                  </a:lnTo>
                  <a:lnTo>
                    <a:pt x="19628" y="28333"/>
                  </a:lnTo>
                  <a:lnTo>
                    <a:pt x="19930" y="27924"/>
                  </a:lnTo>
                  <a:lnTo>
                    <a:pt x="20214" y="27516"/>
                  </a:lnTo>
                  <a:lnTo>
                    <a:pt x="20516" y="27107"/>
                  </a:lnTo>
                  <a:lnTo>
                    <a:pt x="21049" y="26255"/>
                  </a:lnTo>
                  <a:lnTo>
                    <a:pt x="21564" y="25367"/>
                  </a:lnTo>
                  <a:lnTo>
                    <a:pt x="22026" y="24478"/>
                  </a:lnTo>
                  <a:lnTo>
                    <a:pt x="22470" y="23555"/>
                  </a:lnTo>
                  <a:lnTo>
                    <a:pt x="22861" y="22613"/>
                  </a:lnTo>
                  <a:lnTo>
                    <a:pt x="23216" y="21672"/>
                  </a:lnTo>
                  <a:lnTo>
                    <a:pt x="23536" y="20713"/>
                  </a:lnTo>
                  <a:lnTo>
                    <a:pt x="23820" y="19736"/>
                  </a:lnTo>
                  <a:lnTo>
                    <a:pt x="24069" y="18741"/>
                  </a:lnTo>
                  <a:lnTo>
                    <a:pt x="24158" y="18244"/>
                  </a:lnTo>
                  <a:lnTo>
                    <a:pt x="24264" y="17746"/>
                  </a:lnTo>
                  <a:lnTo>
                    <a:pt x="24335" y="17249"/>
                  </a:lnTo>
                  <a:lnTo>
                    <a:pt x="24406" y="16751"/>
                  </a:lnTo>
                  <a:lnTo>
                    <a:pt x="24477" y="16236"/>
                  </a:lnTo>
                  <a:lnTo>
                    <a:pt x="24513" y="15739"/>
                  </a:lnTo>
                  <a:lnTo>
                    <a:pt x="24566" y="15224"/>
                  </a:lnTo>
                  <a:lnTo>
                    <a:pt x="24584" y="14726"/>
                  </a:lnTo>
                  <a:lnTo>
                    <a:pt x="24602" y="14229"/>
                  </a:lnTo>
                  <a:lnTo>
                    <a:pt x="24602" y="13714"/>
                  </a:lnTo>
                  <a:lnTo>
                    <a:pt x="24602" y="13217"/>
                  </a:lnTo>
                  <a:lnTo>
                    <a:pt x="24584" y="12702"/>
                  </a:lnTo>
                  <a:lnTo>
                    <a:pt x="24548" y="12204"/>
                  </a:lnTo>
                  <a:lnTo>
                    <a:pt x="24513" y="11689"/>
                  </a:lnTo>
                  <a:lnTo>
                    <a:pt x="24460" y="11192"/>
                  </a:lnTo>
                  <a:lnTo>
                    <a:pt x="24389" y="10694"/>
                  </a:lnTo>
                  <a:lnTo>
                    <a:pt x="24317" y="10197"/>
                  </a:lnTo>
                  <a:lnTo>
                    <a:pt x="24229" y="9700"/>
                  </a:lnTo>
                  <a:lnTo>
                    <a:pt x="24122" y="9202"/>
                  </a:lnTo>
                  <a:lnTo>
                    <a:pt x="23998" y="8705"/>
                  </a:lnTo>
                  <a:lnTo>
                    <a:pt x="23873" y="8207"/>
                  </a:lnTo>
                  <a:lnTo>
                    <a:pt x="23731" y="772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826;p26">
              <a:extLst>
                <a:ext uri="{FF2B5EF4-FFF2-40B4-BE49-F238E27FC236}">
                  <a16:creationId xmlns:a16="http://schemas.microsoft.com/office/drawing/2014/main" id="{2CECC1CE-05A8-5FA3-6E9B-7DA251016C41}"/>
                </a:ext>
              </a:extLst>
            </p:cNvPr>
            <p:cNvSpPr/>
            <p:nvPr/>
          </p:nvSpPr>
          <p:spPr>
            <a:xfrm>
              <a:off x="1140200" y="1863575"/>
              <a:ext cx="588425" cy="872650"/>
            </a:xfrm>
            <a:custGeom>
              <a:avLst/>
              <a:gdLst/>
              <a:ahLst/>
              <a:cxnLst/>
              <a:rect l="l" t="t" r="r" b="b"/>
              <a:pathLst>
                <a:path w="23537" h="34906" extrusionOk="0">
                  <a:moveTo>
                    <a:pt x="8402" y="1"/>
                  </a:moveTo>
                  <a:lnTo>
                    <a:pt x="8704" y="409"/>
                  </a:lnTo>
                  <a:lnTo>
                    <a:pt x="9006" y="836"/>
                  </a:lnTo>
                  <a:lnTo>
                    <a:pt x="9308" y="1280"/>
                  </a:lnTo>
                  <a:lnTo>
                    <a:pt x="9592" y="1724"/>
                  </a:lnTo>
                  <a:lnTo>
                    <a:pt x="9859" y="2168"/>
                  </a:lnTo>
                  <a:lnTo>
                    <a:pt x="10125" y="2612"/>
                  </a:lnTo>
                  <a:lnTo>
                    <a:pt x="10392" y="3092"/>
                  </a:lnTo>
                  <a:lnTo>
                    <a:pt x="10640" y="3553"/>
                  </a:lnTo>
                  <a:lnTo>
                    <a:pt x="10871" y="4033"/>
                  </a:lnTo>
                  <a:lnTo>
                    <a:pt x="11102" y="4513"/>
                  </a:lnTo>
                  <a:lnTo>
                    <a:pt x="11315" y="5010"/>
                  </a:lnTo>
                  <a:lnTo>
                    <a:pt x="11511" y="5507"/>
                  </a:lnTo>
                  <a:lnTo>
                    <a:pt x="11706" y="6005"/>
                  </a:lnTo>
                  <a:lnTo>
                    <a:pt x="11884" y="6520"/>
                  </a:lnTo>
                  <a:lnTo>
                    <a:pt x="12043" y="7035"/>
                  </a:lnTo>
                  <a:lnTo>
                    <a:pt x="12203" y="7568"/>
                  </a:lnTo>
                  <a:lnTo>
                    <a:pt x="12345" y="8047"/>
                  </a:lnTo>
                  <a:lnTo>
                    <a:pt x="12470" y="8545"/>
                  </a:lnTo>
                  <a:lnTo>
                    <a:pt x="12594" y="9042"/>
                  </a:lnTo>
                  <a:lnTo>
                    <a:pt x="12701" y="9540"/>
                  </a:lnTo>
                  <a:lnTo>
                    <a:pt x="12789" y="10037"/>
                  </a:lnTo>
                  <a:lnTo>
                    <a:pt x="12861" y="10534"/>
                  </a:lnTo>
                  <a:lnTo>
                    <a:pt x="12932" y="11032"/>
                  </a:lnTo>
                  <a:lnTo>
                    <a:pt x="12985" y="11529"/>
                  </a:lnTo>
                  <a:lnTo>
                    <a:pt x="13020" y="12044"/>
                  </a:lnTo>
                  <a:lnTo>
                    <a:pt x="13056" y="12542"/>
                  </a:lnTo>
                  <a:lnTo>
                    <a:pt x="13074" y="13057"/>
                  </a:lnTo>
                  <a:lnTo>
                    <a:pt x="13074" y="13554"/>
                  </a:lnTo>
                  <a:lnTo>
                    <a:pt x="13074" y="14069"/>
                  </a:lnTo>
                  <a:lnTo>
                    <a:pt x="13056" y="14566"/>
                  </a:lnTo>
                  <a:lnTo>
                    <a:pt x="13038" y="15064"/>
                  </a:lnTo>
                  <a:lnTo>
                    <a:pt x="12985" y="15579"/>
                  </a:lnTo>
                  <a:lnTo>
                    <a:pt x="12949" y="16076"/>
                  </a:lnTo>
                  <a:lnTo>
                    <a:pt x="12878" y="16591"/>
                  </a:lnTo>
                  <a:lnTo>
                    <a:pt x="12807" y="17089"/>
                  </a:lnTo>
                  <a:lnTo>
                    <a:pt x="12736" y="17586"/>
                  </a:lnTo>
                  <a:lnTo>
                    <a:pt x="12630" y="18084"/>
                  </a:lnTo>
                  <a:lnTo>
                    <a:pt x="12541" y="18581"/>
                  </a:lnTo>
                  <a:lnTo>
                    <a:pt x="12292" y="19576"/>
                  </a:lnTo>
                  <a:lnTo>
                    <a:pt x="12008" y="20553"/>
                  </a:lnTo>
                  <a:lnTo>
                    <a:pt x="11688" y="21512"/>
                  </a:lnTo>
                  <a:lnTo>
                    <a:pt x="11333" y="22453"/>
                  </a:lnTo>
                  <a:lnTo>
                    <a:pt x="10942" y="23395"/>
                  </a:lnTo>
                  <a:lnTo>
                    <a:pt x="10498" y="24318"/>
                  </a:lnTo>
                  <a:lnTo>
                    <a:pt x="10036" y="25207"/>
                  </a:lnTo>
                  <a:lnTo>
                    <a:pt x="9521" y="26095"/>
                  </a:lnTo>
                  <a:lnTo>
                    <a:pt x="8988" y="26947"/>
                  </a:lnTo>
                  <a:lnTo>
                    <a:pt x="8686" y="27356"/>
                  </a:lnTo>
                  <a:lnTo>
                    <a:pt x="8402" y="27764"/>
                  </a:lnTo>
                  <a:lnTo>
                    <a:pt x="8100" y="28173"/>
                  </a:lnTo>
                  <a:lnTo>
                    <a:pt x="7798" y="28581"/>
                  </a:lnTo>
                  <a:lnTo>
                    <a:pt x="7478" y="28972"/>
                  </a:lnTo>
                  <a:lnTo>
                    <a:pt x="7141" y="29345"/>
                  </a:lnTo>
                  <a:lnTo>
                    <a:pt x="6803" y="29718"/>
                  </a:lnTo>
                  <a:lnTo>
                    <a:pt x="6466" y="30091"/>
                  </a:lnTo>
                  <a:lnTo>
                    <a:pt x="6111" y="30447"/>
                  </a:lnTo>
                  <a:lnTo>
                    <a:pt x="5755" y="30802"/>
                  </a:lnTo>
                  <a:lnTo>
                    <a:pt x="5400" y="31139"/>
                  </a:lnTo>
                  <a:lnTo>
                    <a:pt x="5027" y="31477"/>
                  </a:lnTo>
                  <a:lnTo>
                    <a:pt x="4636" y="31814"/>
                  </a:lnTo>
                  <a:lnTo>
                    <a:pt x="4246" y="32134"/>
                  </a:lnTo>
                  <a:lnTo>
                    <a:pt x="3855" y="32436"/>
                  </a:lnTo>
                  <a:lnTo>
                    <a:pt x="3464" y="32738"/>
                  </a:lnTo>
                  <a:lnTo>
                    <a:pt x="3055" y="33022"/>
                  </a:lnTo>
                  <a:lnTo>
                    <a:pt x="2629" y="33306"/>
                  </a:lnTo>
                  <a:lnTo>
                    <a:pt x="2203" y="33573"/>
                  </a:lnTo>
                  <a:lnTo>
                    <a:pt x="1776" y="33822"/>
                  </a:lnTo>
                  <a:lnTo>
                    <a:pt x="1350" y="34070"/>
                  </a:lnTo>
                  <a:lnTo>
                    <a:pt x="906" y="34301"/>
                  </a:lnTo>
                  <a:lnTo>
                    <a:pt x="462" y="34532"/>
                  </a:lnTo>
                  <a:lnTo>
                    <a:pt x="0" y="34745"/>
                  </a:lnTo>
                  <a:lnTo>
                    <a:pt x="622" y="34816"/>
                  </a:lnTo>
                  <a:lnTo>
                    <a:pt x="1261" y="34870"/>
                  </a:lnTo>
                  <a:lnTo>
                    <a:pt x="1936" y="34905"/>
                  </a:lnTo>
                  <a:lnTo>
                    <a:pt x="3198" y="34905"/>
                  </a:lnTo>
                  <a:lnTo>
                    <a:pt x="3748" y="34887"/>
                  </a:lnTo>
                  <a:lnTo>
                    <a:pt x="4299" y="34852"/>
                  </a:lnTo>
                  <a:lnTo>
                    <a:pt x="4849" y="34816"/>
                  </a:lnTo>
                  <a:lnTo>
                    <a:pt x="5382" y="34763"/>
                  </a:lnTo>
                  <a:lnTo>
                    <a:pt x="5933" y="34692"/>
                  </a:lnTo>
                  <a:lnTo>
                    <a:pt x="6448" y="34603"/>
                  </a:lnTo>
                  <a:lnTo>
                    <a:pt x="6981" y="34514"/>
                  </a:lnTo>
                  <a:lnTo>
                    <a:pt x="7496" y="34408"/>
                  </a:lnTo>
                  <a:lnTo>
                    <a:pt x="8011" y="34301"/>
                  </a:lnTo>
                  <a:lnTo>
                    <a:pt x="8526" y="34159"/>
                  </a:lnTo>
                  <a:lnTo>
                    <a:pt x="9024" y="34035"/>
                  </a:lnTo>
                  <a:lnTo>
                    <a:pt x="9521" y="33875"/>
                  </a:lnTo>
                  <a:lnTo>
                    <a:pt x="10018" y="33733"/>
                  </a:lnTo>
                  <a:lnTo>
                    <a:pt x="10498" y="33555"/>
                  </a:lnTo>
                  <a:lnTo>
                    <a:pt x="10978" y="33377"/>
                  </a:lnTo>
                  <a:lnTo>
                    <a:pt x="11440" y="33182"/>
                  </a:lnTo>
                  <a:lnTo>
                    <a:pt x="11901" y="32987"/>
                  </a:lnTo>
                  <a:lnTo>
                    <a:pt x="12363" y="32774"/>
                  </a:lnTo>
                  <a:lnTo>
                    <a:pt x="12807" y="32560"/>
                  </a:lnTo>
                  <a:lnTo>
                    <a:pt x="13251" y="32347"/>
                  </a:lnTo>
                  <a:lnTo>
                    <a:pt x="13678" y="32099"/>
                  </a:lnTo>
                  <a:lnTo>
                    <a:pt x="14122" y="31868"/>
                  </a:lnTo>
                  <a:lnTo>
                    <a:pt x="14530" y="31601"/>
                  </a:lnTo>
                  <a:lnTo>
                    <a:pt x="14939" y="31353"/>
                  </a:lnTo>
                  <a:lnTo>
                    <a:pt x="15347" y="31068"/>
                  </a:lnTo>
                  <a:lnTo>
                    <a:pt x="15738" y="30802"/>
                  </a:lnTo>
                  <a:lnTo>
                    <a:pt x="16129" y="30518"/>
                  </a:lnTo>
                  <a:lnTo>
                    <a:pt x="16502" y="30216"/>
                  </a:lnTo>
                  <a:lnTo>
                    <a:pt x="16875" y="29914"/>
                  </a:lnTo>
                  <a:lnTo>
                    <a:pt x="17248" y="29612"/>
                  </a:lnTo>
                  <a:lnTo>
                    <a:pt x="17603" y="29292"/>
                  </a:lnTo>
                  <a:lnTo>
                    <a:pt x="17941" y="28972"/>
                  </a:lnTo>
                  <a:lnTo>
                    <a:pt x="18278" y="28653"/>
                  </a:lnTo>
                  <a:lnTo>
                    <a:pt x="18598" y="28315"/>
                  </a:lnTo>
                  <a:lnTo>
                    <a:pt x="18918" y="27978"/>
                  </a:lnTo>
                  <a:lnTo>
                    <a:pt x="19237" y="27622"/>
                  </a:lnTo>
                  <a:lnTo>
                    <a:pt x="19522" y="27285"/>
                  </a:lnTo>
                  <a:lnTo>
                    <a:pt x="19824" y="26912"/>
                  </a:lnTo>
                  <a:lnTo>
                    <a:pt x="20090" y="26557"/>
                  </a:lnTo>
                  <a:lnTo>
                    <a:pt x="20374" y="26183"/>
                  </a:lnTo>
                  <a:lnTo>
                    <a:pt x="20623" y="25810"/>
                  </a:lnTo>
                  <a:lnTo>
                    <a:pt x="20872" y="25437"/>
                  </a:lnTo>
                  <a:lnTo>
                    <a:pt x="21120" y="25047"/>
                  </a:lnTo>
                  <a:lnTo>
                    <a:pt x="21351" y="24656"/>
                  </a:lnTo>
                  <a:lnTo>
                    <a:pt x="21564" y="24265"/>
                  </a:lnTo>
                  <a:lnTo>
                    <a:pt x="21778" y="23874"/>
                  </a:lnTo>
                  <a:lnTo>
                    <a:pt x="21973" y="23484"/>
                  </a:lnTo>
                  <a:lnTo>
                    <a:pt x="22151" y="23075"/>
                  </a:lnTo>
                  <a:lnTo>
                    <a:pt x="22328" y="22666"/>
                  </a:lnTo>
                  <a:lnTo>
                    <a:pt x="22488" y="22258"/>
                  </a:lnTo>
                  <a:lnTo>
                    <a:pt x="22648" y="21832"/>
                  </a:lnTo>
                  <a:lnTo>
                    <a:pt x="22790" y="21423"/>
                  </a:lnTo>
                  <a:lnTo>
                    <a:pt x="22914" y="20997"/>
                  </a:lnTo>
                  <a:lnTo>
                    <a:pt x="23039" y="20588"/>
                  </a:lnTo>
                  <a:lnTo>
                    <a:pt x="23145" y="20162"/>
                  </a:lnTo>
                  <a:lnTo>
                    <a:pt x="23234" y="19736"/>
                  </a:lnTo>
                  <a:lnTo>
                    <a:pt x="23305" y="19309"/>
                  </a:lnTo>
                  <a:lnTo>
                    <a:pt x="23376" y="18865"/>
                  </a:lnTo>
                  <a:lnTo>
                    <a:pt x="23447" y="18439"/>
                  </a:lnTo>
                  <a:lnTo>
                    <a:pt x="23483" y="18013"/>
                  </a:lnTo>
                  <a:lnTo>
                    <a:pt x="23518" y="17568"/>
                  </a:lnTo>
                  <a:lnTo>
                    <a:pt x="23536" y="17142"/>
                  </a:lnTo>
                  <a:lnTo>
                    <a:pt x="23536" y="16698"/>
                  </a:lnTo>
                  <a:lnTo>
                    <a:pt x="23518" y="15899"/>
                  </a:lnTo>
                  <a:lnTo>
                    <a:pt x="23465" y="15117"/>
                  </a:lnTo>
                  <a:lnTo>
                    <a:pt x="23376" y="14336"/>
                  </a:lnTo>
                  <a:lnTo>
                    <a:pt x="23234" y="13572"/>
                  </a:lnTo>
                  <a:lnTo>
                    <a:pt x="23074" y="12826"/>
                  </a:lnTo>
                  <a:lnTo>
                    <a:pt x="22879" y="12080"/>
                  </a:lnTo>
                  <a:lnTo>
                    <a:pt x="22648" y="11351"/>
                  </a:lnTo>
                  <a:lnTo>
                    <a:pt x="22381" y="10641"/>
                  </a:lnTo>
                  <a:lnTo>
                    <a:pt x="22080" y="9948"/>
                  </a:lnTo>
                  <a:lnTo>
                    <a:pt x="21760" y="9273"/>
                  </a:lnTo>
                  <a:lnTo>
                    <a:pt x="21387" y="8616"/>
                  </a:lnTo>
                  <a:lnTo>
                    <a:pt x="21014" y="7959"/>
                  </a:lnTo>
                  <a:lnTo>
                    <a:pt x="20587" y="7337"/>
                  </a:lnTo>
                  <a:lnTo>
                    <a:pt x="20143" y="6733"/>
                  </a:lnTo>
                  <a:lnTo>
                    <a:pt x="19682" y="6129"/>
                  </a:lnTo>
                  <a:lnTo>
                    <a:pt x="19184" y="5578"/>
                  </a:lnTo>
                  <a:lnTo>
                    <a:pt x="18651" y="5028"/>
                  </a:lnTo>
                  <a:lnTo>
                    <a:pt x="18101" y="4495"/>
                  </a:lnTo>
                  <a:lnTo>
                    <a:pt x="17532" y="3998"/>
                  </a:lnTo>
                  <a:lnTo>
                    <a:pt x="16946" y="3518"/>
                  </a:lnTo>
                  <a:lnTo>
                    <a:pt x="16342" y="3074"/>
                  </a:lnTo>
                  <a:lnTo>
                    <a:pt x="15703" y="2648"/>
                  </a:lnTo>
                  <a:lnTo>
                    <a:pt x="15045" y="2257"/>
                  </a:lnTo>
                  <a:lnTo>
                    <a:pt x="14370" y="1884"/>
                  </a:lnTo>
                  <a:lnTo>
                    <a:pt x="13678" y="1546"/>
                  </a:lnTo>
                  <a:lnTo>
                    <a:pt x="12967" y="1226"/>
                  </a:lnTo>
                  <a:lnTo>
                    <a:pt x="12239" y="942"/>
                  </a:lnTo>
                  <a:lnTo>
                    <a:pt x="11511" y="694"/>
                  </a:lnTo>
                  <a:lnTo>
                    <a:pt x="10747" y="463"/>
                  </a:lnTo>
                  <a:lnTo>
                    <a:pt x="9983" y="267"/>
                  </a:lnTo>
                  <a:lnTo>
                    <a:pt x="9201" y="125"/>
                  </a:lnTo>
                  <a:lnTo>
                    <a:pt x="8402" y="1"/>
                  </a:lnTo>
                  <a:close/>
                </a:path>
              </a:pathLst>
            </a:custGeom>
            <a:solidFill>
              <a:srgbClr val="DB64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827;p26">
              <a:extLst>
                <a:ext uri="{FF2B5EF4-FFF2-40B4-BE49-F238E27FC236}">
                  <a16:creationId xmlns:a16="http://schemas.microsoft.com/office/drawing/2014/main" id="{474AE5E7-8B0E-9C12-035F-418A6CD6BCC3}"/>
                </a:ext>
              </a:extLst>
            </p:cNvPr>
            <p:cNvSpPr/>
            <p:nvPr/>
          </p:nvSpPr>
          <p:spPr>
            <a:xfrm>
              <a:off x="700125" y="1859575"/>
              <a:ext cx="876625" cy="893525"/>
            </a:xfrm>
            <a:custGeom>
              <a:avLst/>
              <a:gdLst/>
              <a:ahLst/>
              <a:cxnLst/>
              <a:rect l="l" t="t" r="r" b="b"/>
              <a:pathLst>
                <a:path w="35065" h="35741" extrusionOk="0">
                  <a:moveTo>
                    <a:pt x="17070" y="1"/>
                  </a:moveTo>
                  <a:lnTo>
                    <a:pt x="16626" y="19"/>
                  </a:lnTo>
                  <a:lnTo>
                    <a:pt x="16182" y="54"/>
                  </a:lnTo>
                  <a:lnTo>
                    <a:pt x="15738" y="90"/>
                  </a:lnTo>
                  <a:lnTo>
                    <a:pt x="15294" y="125"/>
                  </a:lnTo>
                  <a:lnTo>
                    <a:pt x="14868" y="196"/>
                  </a:lnTo>
                  <a:lnTo>
                    <a:pt x="13997" y="338"/>
                  </a:lnTo>
                  <a:lnTo>
                    <a:pt x="13145" y="534"/>
                  </a:lnTo>
                  <a:lnTo>
                    <a:pt x="12310" y="747"/>
                  </a:lnTo>
                  <a:lnTo>
                    <a:pt x="11493" y="1013"/>
                  </a:lnTo>
                  <a:lnTo>
                    <a:pt x="10711" y="1315"/>
                  </a:lnTo>
                  <a:lnTo>
                    <a:pt x="9930" y="1653"/>
                  </a:lnTo>
                  <a:lnTo>
                    <a:pt x="9166" y="2026"/>
                  </a:lnTo>
                  <a:lnTo>
                    <a:pt x="8438" y="2434"/>
                  </a:lnTo>
                  <a:lnTo>
                    <a:pt x="7727" y="2879"/>
                  </a:lnTo>
                  <a:lnTo>
                    <a:pt x="7034" y="3340"/>
                  </a:lnTo>
                  <a:lnTo>
                    <a:pt x="6377" y="3856"/>
                  </a:lnTo>
                  <a:lnTo>
                    <a:pt x="5738" y="4371"/>
                  </a:lnTo>
                  <a:lnTo>
                    <a:pt x="5134" y="4939"/>
                  </a:lnTo>
                  <a:lnTo>
                    <a:pt x="4547" y="5525"/>
                  </a:lnTo>
                  <a:lnTo>
                    <a:pt x="3997" y="6129"/>
                  </a:lnTo>
                  <a:lnTo>
                    <a:pt x="3482" y="6769"/>
                  </a:lnTo>
                  <a:lnTo>
                    <a:pt x="2984" y="7426"/>
                  </a:lnTo>
                  <a:lnTo>
                    <a:pt x="2540" y="8119"/>
                  </a:lnTo>
                  <a:lnTo>
                    <a:pt x="2114" y="8829"/>
                  </a:lnTo>
                  <a:lnTo>
                    <a:pt x="1723" y="9557"/>
                  </a:lnTo>
                  <a:lnTo>
                    <a:pt x="1368" y="10304"/>
                  </a:lnTo>
                  <a:lnTo>
                    <a:pt x="1066" y="11067"/>
                  </a:lnTo>
                  <a:lnTo>
                    <a:pt x="782" y="11849"/>
                  </a:lnTo>
                  <a:lnTo>
                    <a:pt x="657" y="12240"/>
                  </a:lnTo>
                  <a:lnTo>
                    <a:pt x="551" y="12648"/>
                  </a:lnTo>
                  <a:lnTo>
                    <a:pt x="444" y="13057"/>
                  </a:lnTo>
                  <a:lnTo>
                    <a:pt x="355" y="13465"/>
                  </a:lnTo>
                  <a:lnTo>
                    <a:pt x="267" y="13874"/>
                  </a:lnTo>
                  <a:lnTo>
                    <a:pt x="196" y="14300"/>
                  </a:lnTo>
                  <a:lnTo>
                    <a:pt x="142" y="14709"/>
                  </a:lnTo>
                  <a:lnTo>
                    <a:pt x="89" y="15135"/>
                  </a:lnTo>
                  <a:lnTo>
                    <a:pt x="53" y="15561"/>
                  </a:lnTo>
                  <a:lnTo>
                    <a:pt x="18" y="15988"/>
                  </a:lnTo>
                  <a:lnTo>
                    <a:pt x="0" y="16432"/>
                  </a:lnTo>
                  <a:lnTo>
                    <a:pt x="0" y="16858"/>
                  </a:lnTo>
                  <a:lnTo>
                    <a:pt x="0" y="17693"/>
                  </a:lnTo>
                  <a:lnTo>
                    <a:pt x="53" y="18510"/>
                  </a:lnTo>
                  <a:lnTo>
                    <a:pt x="124" y="19345"/>
                  </a:lnTo>
                  <a:lnTo>
                    <a:pt x="231" y="20162"/>
                  </a:lnTo>
                  <a:lnTo>
                    <a:pt x="355" y="20979"/>
                  </a:lnTo>
                  <a:lnTo>
                    <a:pt x="515" y="21796"/>
                  </a:lnTo>
                  <a:lnTo>
                    <a:pt x="711" y="22595"/>
                  </a:lnTo>
                  <a:lnTo>
                    <a:pt x="942" y="23377"/>
                  </a:lnTo>
                  <a:lnTo>
                    <a:pt x="1190" y="24176"/>
                  </a:lnTo>
                  <a:lnTo>
                    <a:pt x="1474" y="24940"/>
                  </a:lnTo>
                  <a:lnTo>
                    <a:pt x="1776" y="25686"/>
                  </a:lnTo>
                  <a:lnTo>
                    <a:pt x="2132" y="26432"/>
                  </a:lnTo>
                  <a:lnTo>
                    <a:pt x="2505" y="27161"/>
                  </a:lnTo>
                  <a:lnTo>
                    <a:pt x="2895" y="27871"/>
                  </a:lnTo>
                  <a:lnTo>
                    <a:pt x="3340" y="28546"/>
                  </a:lnTo>
                  <a:lnTo>
                    <a:pt x="3801" y="29221"/>
                  </a:lnTo>
                  <a:lnTo>
                    <a:pt x="4299" y="29861"/>
                  </a:lnTo>
                  <a:lnTo>
                    <a:pt x="4832" y="30464"/>
                  </a:lnTo>
                  <a:lnTo>
                    <a:pt x="5400" y="31068"/>
                  </a:lnTo>
                  <a:lnTo>
                    <a:pt x="5684" y="31353"/>
                  </a:lnTo>
                  <a:lnTo>
                    <a:pt x="5986" y="31619"/>
                  </a:lnTo>
                  <a:lnTo>
                    <a:pt x="6306" y="31903"/>
                  </a:lnTo>
                  <a:lnTo>
                    <a:pt x="6626" y="32152"/>
                  </a:lnTo>
                  <a:lnTo>
                    <a:pt x="6945" y="32418"/>
                  </a:lnTo>
                  <a:lnTo>
                    <a:pt x="7283" y="32667"/>
                  </a:lnTo>
                  <a:lnTo>
                    <a:pt x="7620" y="32898"/>
                  </a:lnTo>
                  <a:lnTo>
                    <a:pt x="7976" y="33129"/>
                  </a:lnTo>
                  <a:lnTo>
                    <a:pt x="8331" y="33360"/>
                  </a:lnTo>
                  <a:lnTo>
                    <a:pt x="8686" y="33573"/>
                  </a:lnTo>
                  <a:lnTo>
                    <a:pt x="9059" y="33768"/>
                  </a:lnTo>
                  <a:lnTo>
                    <a:pt x="9450" y="33964"/>
                  </a:lnTo>
                  <a:lnTo>
                    <a:pt x="9841" y="34159"/>
                  </a:lnTo>
                  <a:lnTo>
                    <a:pt x="10232" y="34337"/>
                  </a:lnTo>
                  <a:lnTo>
                    <a:pt x="10640" y="34497"/>
                  </a:lnTo>
                  <a:lnTo>
                    <a:pt x="11049" y="34657"/>
                  </a:lnTo>
                  <a:lnTo>
                    <a:pt x="11475" y="34816"/>
                  </a:lnTo>
                  <a:lnTo>
                    <a:pt x="11919" y="34941"/>
                  </a:lnTo>
                  <a:lnTo>
                    <a:pt x="12345" y="35083"/>
                  </a:lnTo>
                  <a:lnTo>
                    <a:pt x="12807" y="35189"/>
                  </a:lnTo>
                  <a:lnTo>
                    <a:pt x="13251" y="35296"/>
                  </a:lnTo>
                  <a:lnTo>
                    <a:pt x="13731" y="35403"/>
                  </a:lnTo>
                  <a:lnTo>
                    <a:pt x="14193" y="35474"/>
                  </a:lnTo>
                  <a:lnTo>
                    <a:pt x="14672" y="35545"/>
                  </a:lnTo>
                  <a:lnTo>
                    <a:pt x="15170" y="35616"/>
                  </a:lnTo>
                  <a:lnTo>
                    <a:pt x="15667" y="35669"/>
                  </a:lnTo>
                  <a:lnTo>
                    <a:pt x="16591" y="35722"/>
                  </a:lnTo>
                  <a:lnTo>
                    <a:pt x="17053" y="35740"/>
                  </a:lnTo>
                  <a:lnTo>
                    <a:pt x="18083" y="35740"/>
                  </a:lnTo>
                  <a:lnTo>
                    <a:pt x="18633" y="35722"/>
                  </a:lnTo>
                  <a:lnTo>
                    <a:pt x="19184" y="35687"/>
                  </a:lnTo>
                  <a:lnTo>
                    <a:pt x="19717" y="35634"/>
                  </a:lnTo>
                  <a:lnTo>
                    <a:pt x="20232" y="35580"/>
                  </a:lnTo>
                  <a:lnTo>
                    <a:pt x="20747" y="35509"/>
                  </a:lnTo>
                  <a:lnTo>
                    <a:pt x="21245" y="35420"/>
                  </a:lnTo>
                  <a:lnTo>
                    <a:pt x="21742" y="35314"/>
                  </a:lnTo>
                  <a:lnTo>
                    <a:pt x="22222" y="35207"/>
                  </a:lnTo>
                  <a:lnTo>
                    <a:pt x="22701" y="35083"/>
                  </a:lnTo>
                  <a:lnTo>
                    <a:pt x="23163" y="34959"/>
                  </a:lnTo>
                  <a:lnTo>
                    <a:pt x="23625" y="34799"/>
                  </a:lnTo>
                  <a:lnTo>
                    <a:pt x="24069" y="34639"/>
                  </a:lnTo>
                  <a:lnTo>
                    <a:pt x="24495" y="34479"/>
                  </a:lnTo>
                  <a:lnTo>
                    <a:pt x="24922" y="34301"/>
                  </a:lnTo>
                  <a:lnTo>
                    <a:pt x="25348" y="34106"/>
                  </a:lnTo>
                  <a:lnTo>
                    <a:pt x="25756" y="33911"/>
                  </a:lnTo>
                  <a:lnTo>
                    <a:pt x="26147" y="33697"/>
                  </a:lnTo>
                  <a:lnTo>
                    <a:pt x="26556" y="33466"/>
                  </a:lnTo>
                  <a:lnTo>
                    <a:pt x="26929" y="33236"/>
                  </a:lnTo>
                  <a:lnTo>
                    <a:pt x="27302" y="33005"/>
                  </a:lnTo>
                  <a:lnTo>
                    <a:pt x="27657" y="32756"/>
                  </a:lnTo>
                  <a:lnTo>
                    <a:pt x="28012" y="32489"/>
                  </a:lnTo>
                  <a:lnTo>
                    <a:pt x="28368" y="32223"/>
                  </a:lnTo>
                  <a:lnTo>
                    <a:pt x="28705" y="31957"/>
                  </a:lnTo>
                  <a:lnTo>
                    <a:pt x="29025" y="31672"/>
                  </a:lnTo>
                  <a:lnTo>
                    <a:pt x="29344" y="31370"/>
                  </a:lnTo>
                  <a:lnTo>
                    <a:pt x="29664" y="31068"/>
                  </a:lnTo>
                  <a:lnTo>
                    <a:pt x="29966" y="30766"/>
                  </a:lnTo>
                  <a:lnTo>
                    <a:pt x="30250" y="30447"/>
                  </a:lnTo>
                  <a:lnTo>
                    <a:pt x="30535" y="30127"/>
                  </a:lnTo>
                  <a:lnTo>
                    <a:pt x="30819" y="29790"/>
                  </a:lnTo>
                  <a:lnTo>
                    <a:pt x="31085" y="29452"/>
                  </a:lnTo>
                  <a:lnTo>
                    <a:pt x="31334" y="29115"/>
                  </a:lnTo>
                  <a:lnTo>
                    <a:pt x="31583" y="28759"/>
                  </a:lnTo>
                  <a:lnTo>
                    <a:pt x="31814" y="28404"/>
                  </a:lnTo>
                  <a:lnTo>
                    <a:pt x="32275" y="27676"/>
                  </a:lnTo>
                  <a:lnTo>
                    <a:pt x="32684" y="26930"/>
                  </a:lnTo>
                  <a:lnTo>
                    <a:pt x="33075" y="26166"/>
                  </a:lnTo>
                  <a:lnTo>
                    <a:pt x="33430" y="25367"/>
                  </a:lnTo>
                  <a:lnTo>
                    <a:pt x="33732" y="24567"/>
                  </a:lnTo>
                  <a:lnTo>
                    <a:pt x="34016" y="23732"/>
                  </a:lnTo>
                  <a:lnTo>
                    <a:pt x="34265" y="22915"/>
                  </a:lnTo>
                  <a:lnTo>
                    <a:pt x="34478" y="22063"/>
                  </a:lnTo>
                  <a:lnTo>
                    <a:pt x="34656" y="21210"/>
                  </a:lnTo>
                  <a:lnTo>
                    <a:pt x="34815" y="20340"/>
                  </a:lnTo>
                  <a:lnTo>
                    <a:pt x="34922" y="19469"/>
                  </a:lnTo>
                  <a:lnTo>
                    <a:pt x="35011" y="18599"/>
                  </a:lnTo>
                  <a:lnTo>
                    <a:pt x="35046" y="17728"/>
                  </a:lnTo>
                  <a:lnTo>
                    <a:pt x="35064" y="16858"/>
                  </a:lnTo>
                  <a:lnTo>
                    <a:pt x="35064" y="16343"/>
                  </a:lnTo>
                  <a:lnTo>
                    <a:pt x="35029" y="15828"/>
                  </a:lnTo>
                  <a:lnTo>
                    <a:pt x="34993" y="15330"/>
                  </a:lnTo>
                  <a:lnTo>
                    <a:pt x="34940" y="14815"/>
                  </a:lnTo>
                  <a:lnTo>
                    <a:pt x="34869" y="14318"/>
                  </a:lnTo>
                  <a:lnTo>
                    <a:pt x="34780" y="13838"/>
                  </a:lnTo>
                  <a:lnTo>
                    <a:pt x="34691" y="13341"/>
                  </a:lnTo>
                  <a:lnTo>
                    <a:pt x="34567" y="12861"/>
                  </a:lnTo>
                  <a:lnTo>
                    <a:pt x="34442" y="12382"/>
                  </a:lnTo>
                  <a:lnTo>
                    <a:pt x="34300" y="11902"/>
                  </a:lnTo>
                  <a:lnTo>
                    <a:pt x="34140" y="11440"/>
                  </a:lnTo>
                  <a:lnTo>
                    <a:pt x="33981" y="10978"/>
                  </a:lnTo>
                  <a:lnTo>
                    <a:pt x="33785" y="10534"/>
                  </a:lnTo>
                  <a:lnTo>
                    <a:pt x="33590" y="10073"/>
                  </a:lnTo>
                  <a:lnTo>
                    <a:pt x="33377" y="9629"/>
                  </a:lnTo>
                  <a:lnTo>
                    <a:pt x="33164" y="9202"/>
                  </a:lnTo>
                  <a:lnTo>
                    <a:pt x="32933" y="8776"/>
                  </a:lnTo>
                  <a:lnTo>
                    <a:pt x="32684" y="8350"/>
                  </a:lnTo>
                  <a:lnTo>
                    <a:pt x="32417" y="7941"/>
                  </a:lnTo>
                  <a:lnTo>
                    <a:pt x="32151" y="7532"/>
                  </a:lnTo>
                  <a:lnTo>
                    <a:pt x="31867" y="7142"/>
                  </a:lnTo>
                  <a:lnTo>
                    <a:pt x="31565" y="6751"/>
                  </a:lnTo>
                  <a:lnTo>
                    <a:pt x="31263" y="6378"/>
                  </a:lnTo>
                  <a:lnTo>
                    <a:pt x="30943" y="6005"/>
                  </a:lnTo>
                  <a:lnTo>
                    <a:pt x="30623" y="5650"/>
                  </a:lnTo>
                  <a:lnTo>
                    <a:pt x="30286" y="5294"/>
                  </a:lnTo>
                  <a:lnTo>
                    <a:pt x="29948" y="4939"/>
                  </a:lnTo>
                  <a:lnTo>
                    <a:pt x="29575" y="4619"/>
                  </a:lnTo>
                  <a:lnTo>
                    <a:pt x="29220" y="4282"/>
                  </a:lnTo>
                  <a:lnTo>
                    <a:pt x="28847" y="3980"/>
                  </a:lnTo>
                  <a:lnTo>
                    <a:pt x="28456" y="3660"/>
                  </a:lnTo>
                  <a:lnTo>
                    <a:pt x="28066" y="3376"/>
                  </a:lnTo>
                  <a:lnTo>
                    <a:pt x="27497" y="2985"/>
                  </a:lnTo>
                  <a:lnTo>
                    <a:pt x="26929" y="2612"/>
                  </a:lnTo>
                  <a:lnTo>
                    <a:pt x="26343" y="2275"/>
                  </a:lnTo>
                  <a:lnTo>
                    <a:pt x="25739" y="1955"/>
                  </a:lnTo>
                  <a:lnTo>
                    <a:pt x="25117" y="1653"/>
                  </a:lnTo>
                  <a:lnTo>
                    <a:pt x="24477" y="1369"/>
                  </a:lnTo>
                  <a:lnTo>
                    <a:pt x="23838" y="1120"/>
                  </a:lnTo>
                  <a:lnTo>
                    <a:pt x="23181" y="889"/>
                  </a:lnTo>
                  <a:lnTo>
                    <a:pt x="22506" y="694"/>
                  </a:lnTo>
                  <a:lnTo>
                    <a:pt x="21831" y="498"/>
                  </a:lnTo>
                  <a:lnTo>
                    <a:pt x="21138" y="356"/>
                  </a:lnTo>
                  <a:lnTo>
                    <a:pt x="20428" y="232"/>
                  </a:lnTo>
                  <a:lnTo>
                    <a:pt x="19717" y="125"/>
                  </a:lnTo>
                  <a:lnTo>
                    <a:pt x="19006" y="54"/>
                  </a:lnTo>
                  <a:lnTo>
                    <a:pt x="18260" y="19"/>
                  </a:lnTo>
                  <a:lnTo>
                    <a:pt x="17532" y="1"/>
                  </a:lnTo>
                  <a:close/>
                </a:path>
              </a:pathLst>
            </a:custGeom>
            <a:solidFill>
              <a:srgbClr val="FFA9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828;p26">
              <a:extLst>
                <a:ext uri="{FF2B5EF4-FFF2-40B4-BE49-F238E27FC236}">
                  <a16:creationId xmlns:a16="http://schemas.microsoft.com/office/drawing/2014/main" id="{DF5DE7F6-0E6A-20C3-955E-DF9B205D49D6}"/>
                </a:ext>
              </a:extLst>
            </p:cNvPr>
            <p:cNvSpPr/>
            <p:nvPr/>
          </p:nvSpPr>
          <p:spPr>
            <a:xfrm>
              <a:off x="700125" y="1859575"/>
              <a:ext cx="876625" cy="893525"/>
            </a:xfrm>
            <a:custGeom>
              <a:avLst/>
              <a:gdLst/>
              <a:ahLst/>
              <a:cxnLst/>
              <a:rect l="l" t="t" r="r" b="b"/>
              <a:pathLst>
                <a:path w="35065" h="35741" fill="none" extrusionOk="0">
                  <a:moveTo>
                    <a:pt x="28066" y="3376"/>
                  </a:moveTo>
                  <a:lnTo>
                    <a:pt x="28066" y="3376"/>
                  </a:lnTo>
                  <a:lnTo>
                    <a:pt x="27497" y="2985"/>
                  </a:lnTo>
                  <a:lnTo>
                    <a:pt x="26929" y="2612"/>
                  </a:lnTo>
                  <a:lnTo>
                    <a:pt x="26343" y="2275"/>
                  </a:lnTo>
                  <a:lnTo>
                    <a:pt x="25739" y="1955"/>
                  </a:lnTo>
                  <a:lnTo>
                    <a:pt x="25117" y="1653"/>
                  </a:lnTo>
                  <a:lnTo>
                    <a:pt x="24477" y="1369"/>
                  </a:lnTo>
                  <a:lnTo>
                    <a:pt x="23838" y="1120"/>
                  </a:lnTo>
                  <a:lnTo>
                    <a:pt x="23181" y="889"/>
                  </a:lnTo>
                  <a:lnTo>
                    <a:pt x="22506" y="694"/>
                  </a:lnTo>
                  <a:lnTo>
                    <a:pt x="21831" y="498"/>
                  </a:lnTo>
                  <a:lnTo>
                    <a:pt x="21138" y="356"/>
                  </a:lnTo>
                  <a:lnTo>
                    <a:pt x="20428" y="232"/>
                  </a:lnTo>
                  <a:lnTo>
                    <a:pt x="19717" y="125"/>
                  </a:lnTo>
                  <a:lnTo>
                    <a:pt x="19006" y="54"/>
                  </a:lnTo>
                  <a:lnTo>
                    <a:pt x="18260" y="19"/>
                  </a:lnTo>
                  <a:lnTo>
                    <a:pt x="17532" y="1"/>
                  </a:lnTo>
                  <a:lnTo>
                    <a:pt x="17532" y="1"/>
                  </a:lnTo>
                  <a:lnTo>
                    <a:pt x="17070" y="1"/>
                  </a:lnTo>
                  <a:lnTo>
                    <a:pt x="16626" y="19"/>
                  </a:lnTo>
                  <a:lnTo>
                    <a:pt x="16182" y="54"/>
                  </a:lnTo>
                  <a:lnTo>
                    <a:pt x="15738" y="90"/>
                  </a:lnTo>
                  <a:lnTo>
                    <a:pt x="15294" y="125"/>
                  </a:lnTo>
                  <a:lnTo>
                    <a:pt x="14868" y="196"/>
                  </a:lnTo>
                  <a:lnTo>
                    <a:pt x="13997" y="338"/>
                  </a:lnTo>
                  <a:lnTo>
                    <a:pt x="13145" y="534"/>
                  </a:lnTo>
                  <a:lnTo>
                    <a:pt x="12310" y="747"/>
                  </a:lnTo>
                  <a:lnTo>
                    <a:pt x="11493" y="1013"/>
                  </a:lnTo>
                  <a:lnTo>
                    <a:pt x="10711" y="1315"/>
                  </a:lnTo>
                  <a:lnTo>
                    <a:pt x="9930" y="1653"/>
                  </a:lnTo>
                  <a:lnTo>
                    <a:pt x="9166" y="2026"/>
                  </a:lnTo>
                  <a:lnTo>
                    <a:pt x="8438" y="2434"/>
                  </a:lnTo>
                  <a:lnTo>
                    <a:pt x="7727" y="2879"/>
                  </a:lnTo>
                  <a:lnTo>
                    <a:pt x="7034" y="3340"/>
                  </a:lnTo>
                  <a:lnTo>
                    <a:pt x="6377" y="3856"/>
                  </a:lnTo>
                  <a:lnTo>
                    <a:pt x="5738" y="4371"/>
                  </a:lnTo>
                  <a:lnTo>
                    <a:pt x="5134" y="4939"/>
                  </a:lnTo>
                  <a:lnTo>
                    <a:pt x="4547" y="5525"/>
                  </a:lnTo>
                  <a:lnTo>
                    <a:pt x="3997" y="6129"/>
                  </a:lnTo>
                  <a:lnTo>
                    <a:pt x="3482" y="6769"/>
                  </a:lnTo>
                  <a:lnTo>
                    <a:pt x="2984" y="7426"/>
                  </a:lnTo>
                  <a:lnTo>
                    <a:pt x="2540" y="8119"/>
                  </a:lnTo>
                  <a:lnTo>
                    <a:pt x="2114" y="8829"/>
                  </a:lnTo>
                  <a:lnTo>
                    <a:pt x="1723" y="9557"/>
                  </a:lnTo>
                  <a:lnTo>
                    <a:pt x="1368" y="10304"/>
                  </a:lnTo>
                  <a:lnTo>
                    <a:pt x="1066" y="11067"/>
                  </a:lnTo>
                  <a:lnTo>
                    <a:pt x="782" y="11849"/>
                  </a:lnTo>
                  <a:lnTo>
                    <a:pt x="657" y="12240"/>
                  </a:lnTo>
                  <a:lnTo>
                    <a:pt x="551" y="12648"/>
                  </a:lnTo>
                  <a:lnTo>
                    <a:pt x="444" y="13057"/>
                  </a:lnTo>
                  <a:lnTo>
                    <a:pt x="355" y="13465"/>
                  </a:lnTo>
                  <a:lnTo>
                    <a:pt x="267" y="13874"/>
                  </a:lnTo>
                  <a:lnTo>
                    <a:pt x="196" y="14300"/>
                  </a:lnTo>
                  <a:lnTo>
                    <a:pt x="142" y="14709"/>
                  </a:lnTo>
                  <a:lnTo>
                    <a:pt x="89" y="15135"/>
                  </a:lnTo>
                  <a:lnTo>
                    <a:pt x="53" y="15561"/>
                  </a:lnTo>
                  <a:lnTo>
                    <a:pt x="18" y="15988"/>
                  </a:lnTo>
                  <a:lnTo>
                    <a:pt x="0" y="16432"/>
                  </a:lnTo>
                  <a:lnTo>
                    <a:pt x="0" y="16858"/>
                  </a:lnTo>
                  <a:lnTo>
                    <a:pt x="0" y="16858"/>
                  </a:lnTo>
                  <a:lnTo>
                    <a:pt x="0" y="17693"/>
                  </a:lnTo>
                  <a:lnTo>
                    <a:pt x="53" y="18510"/>
                  </a:lnTo>
                  <a:lnTo>
                    <a:pt x="124" y="19345"/>
                  </a:lnTo>
                  <a:lnTo>
                    <a:pt x="231" y="20162"/>
                  </a:lnTo>
                  <a:lnTo>
                    <a:pt x="355" y="20979"/>
                  </a:lnTo>
                  <a:lnTo>
                    <a:pt x="515" y="21796"/>
                  </a:lnTo>
                  <a:lnTo>
                    <a:pt x="711" y="22595"/>
                  </a:lnTo>
                  <a:lnTo>
                    <a:pt x="942" y="23377"/>
                  </a:lnTo>
                  <a:lnTo>
                    <a:pt x="1190" y="24176"/>
                  </a:lnTo>
                  <a:lnTo>
                    <a:pt x="1474" y="24940"/>
                  </a:lnTo>
                  <a:lnTo>
                    <a:pt x="1776" y="25686"/>
                  </a:lnTo>
                  <a:lnTo>
                    <a:pt x="2132" y="26432"/>
                  </a:lnTo>
                  <a:lnTo>
                    <a:pt x="2505" y="27161"/>
                  </a:lnTo>
                  <a:lnTo>
                    <a:pt x="2895" y="27871"/>
                  </a:lnTo>
                  <a:lnTo>
                    <a:pt x="3340" y="28546"/>
                  </a:lnTo>
                  <a:lnTo>
                    <a:pt x="3801" y="29221"/>
                  </a:lnTo>
                  <a:lnTo>
                    <a:pt x="4299" y="29861"/>
                  </a:lnTo>
                  <a:lnTo>
                    <a:pt x="4832" y="30464"/>
                  </a:lnTo>
                  <a:lnTo>
                    <a:pt x="5400" y="31068"/>
                  </a:lnTo>
                  <a:lnTo>
                    <a:pt x="5684" y="31353"/>
                  </a:lnTo>
                  <a:lnTo>
                    <a:pt x="5986" y="31619"/>
                  </a:lnTo>
                  <a:lnTo>
                    <a:pt x="6306" y="31903"/>
                  </a:lnTo>
                  <a:lnTo>
                    <a:pt x="6626" y="32152"/>
                  </a:lnTo>
                  <a:lnTo>
                    <a:pt x="6945" y="32418"/>
                  </a:lnTo>
                  <a:lnTo>
                    <a:pt x="7283" y="32667"/>
                  </a:lnTo>
                  <a:lnTo>
                    <a:pt x="7620" y="32898"/>
                  </a:lnTo>
                  <a:lnTo>
                    <a:pt x="7976" y="33129"/>
                  </a:lnTo>
                  <a:lnTo>
                    <a:pt x="8331" y="33360"/>
                  </a:lnTo>
                  <a:lnTo>
                    <a:pt x="8686" y="33573"/>
                  </a:lnTo>
                  <a:lnTo>
                    <a:pt x="9059" y="33768"/>
                  </a:lnTo>
                  <a:lnTo>
                    <a:pt x="9450" y="33964"/>
                  </a:lnTo>
                  <a:lnTo>
                    <a:pt x="9841" y="34159"/>
                  </a:lnTo>
                  <a:lnTo>
                    <a:pt x="10232" y="34337"/>
                  </a:lnTo>
                  <a:lnTo>
                    <a:pt x="10640" y="34497"/>
                  </a:lnTo>
                  <a:lnTo>
                    <a:pt x="11049" y="34657"/>
                  </a:lnTo>
                  <a:lnTo>
                    <a:pt x="11475" y="34816"/>
                  </a:lnTo>
                  <a:lnTo>
                    <a:pt x="11919" y="34941"/>
                  </a:lnTo>
                  <a:lnTo>
                    <a:pt x="12345" y="35083"/>
                  </a:lnTo>
                  <a:lnTo>
                    <a:pt x="12807" y="35189"/>
                  </a:lnTo>
                  <a:lnTo>
                    <a:pt x="13251" y="35296"/>
                  </a:lnTo>
                  <a:lnTo>
                    <a:pt x="13731" y="35403"/>
                  </a:lnTo>
                  <a:lnTo>
                    <a:pt x="14193" y="35474"/>
                  </a:lnTo>
                  <a:lnTo>
                    <a:pt x="14672" y="35545"/>
                  </a:lnTo>
                  <a:lnTo>
                    <a:pt x="15170" y="35616"/>
                  </a:lnTo>
                  <a:lnTo>
                    <a:pt x="15667" y="35669"/>
                  </a:lnTo>
                  <a:lnTo>
                    <a:pt x="15667" y="35669"/>
                  </a:lnTo>
                  <a:lnTo>
                    <a:pt x="16591" y="35722"/>
                  </a:lnTo>
                  <a:lnTo>
                    <a:pt x="17053" y="35740"/>
                  </a:lnTo>
                  <a:lnTo>
                    <a:pt x="17532" y="35740"/>
                  </a:lnTo>
                  <a:lnTo>
                    <a:pt x="17532" y="35740"/>
                  </a:lnTo>
                  <a:lnTo>
                    <a:pt x="18083" y="35740"/>
                  </a:lnTo>
                  <a:lnTo>
                    <a:pt x="18633" y="35722"/>
                  </a:lnTo>
                  <a:lnTo>
                    <a:pt x="19184" y="35687"/>
                  </a:lnTo>
                  <a:lnTo>
                    <a:pt x="19717" y="35634"/>
                  </a:lnTo>
                  <a:lnTo>
                    <a:pt x="20232" y="35580"/>
                  </a:lnTo>
                  <a:lnTo>
                    <a:pt x="20747" y="35509"/>
                  </a:lnTo>
                  <a:lnTo>
                    <a:pt x="21245" y="35420"/>
                  </a:lnTo>
                  <a:lnTo>
                    <a:pt x="21742" y="35314"/>
                  </a:lnTo>
                  <a:lnTo>
                    <a:pt x="22222" y="35207"/>
                  </a:lnTo>
                  <a:lnTo>
                    <a:pt x="22701" y="35083"/>
                  </a:lnTo>
                  <a:lnTo>
                    <a:pt x="23163" y="34959"/>
                  </a:lnTo>
                  <a:lnTo>
                    <a:pt x="23625" y="34799"/>
                  </a:lnTo>
                  <a:lnTo>
                    <a:pt x="24069" y="34639"/>
                  </a:lnTo>
                  <a:lnTo>
                    <a:pt x="24495" y="34479"/>
                  </a:lnTo>
                  <a:lnTo>
                    <a:pt x="24922" y="34301"/>
                  </a:lnTo>
                  <a:lnTo>
                    <a:pt x="25348" y="34106"/>
                  </a:lnTo>
                  <a:lnTo>
                    <a:pt x="25756" y="33911"/>
                  </a:lnTo>
                  <a:lnTo>
                    <a:pt x="26147" y="33697"/>
                  </a:lnTo>
                  <a:lnTo>
                    <a:pt x="26556" y="33466"/>
                  </a:lnTo>
                  <a:lnTo>
                    <a:pt x="26929" y="33236"/>
                  </a:lnTo>
                  <a:lnTo>
                    <a:pt x="27302" y="33005"/>
                  </a:lnTo>
                  <a:lnTo>
                    <a:pt x="27657" y="32756"/>
                  </a:lnTo>
                  <a:lnTo>
                    <a:pt x="28012" y="32489"/>
                  </a:lnTo>
                  <a:lnTo>
                    <a:pt x="28368" y="32223"/>
                  </a:lnTo>
                  <a:lnTo>
                    <a:pt x="28705" y="31957"/>
                  </a:lnTo>
                  <a:lnTo>
                    <a:pt x="29025" y="31672"/>
                  </a:lnTo>
                  <a:lnTo>
                    <a:pt x="29344" y="31370"/>
                  </a:lnTo>
                  <a:lnTo>
                    <a:pt x="29664" y="31068"/>
                  </a:lnTo>
                  <a:lnTo>
                    <a:pt x="29966" y="30766"/>
                  </a:lnTo>
                  <a:lnTo>
                    <a:pt x="30250" y="30447"/>
                  </a:lnTo>
                  <a:lnTo>
                    <a:pt x="30535" y="30127"/>
                  </a:lnTo>
                  <a:lnTo>
                    <a:pt x="30819" y="29790"/>
                  </a:lnTo>
                  <a:lnTo>
                    <a:pt x="31085" y="29452"/>
                  </a:lnTo>
                  <a:lnTo>
                    <a:pt x="31334" y="29115"/>
                  </a:lnTo>
                  <a:lnTo>
                    <a:pt x="31583" y="28759"/>
                  </a:lnTo>
                  <a:lnTo>
                    <a:pt x="31814" y="28404"/>
                  </a:lnTo>
                  <a:lnTo>
                    <a:pt x="32275" y="27676"/>
                  </a:lnTo>
                  <a:lnTo>
                    <a:pt x="32684" y="26930"/>
                  </a:lnTo>
                  <a:lnTo>
                    <a:pt x="33075" y="26166"/>
                  </a:lnTo>
                  <a:lnTo>
                    <a:pt x="33430" y="25367"/>
                  </a:lnTo>
                  <a:lnTo>
                    <a:pt x="33732" y="24567"/>
                  </a:lnTo>
                  <a:lnTo>
                    <a:pt x="34016" y="23732"/>
                  </a:lnTo>
                  <a:lnTo>
                    <a:pt x="34265" y="22915"/>
                  </a:lnTo>
                  <a:lnTo>
                    <a:pt x="34478" y="22063"/>
                  </a:lnTo>
                  <a:lnTo>
                    <a:pt x="34656" y="21210"/>
                  </a:lnTo>
                  <a:lnTo>
                    <a:pt x="34815" y="20340"/>
                  </a:lnTo>
                  <a:lnTo>
                    <a:pt x="34922" y="19469"/>
                  </a:lnTo>
                  <a:lnTo>
                    <a:pt x="35011" y="18599"/>
                  </a:lnTo>
                  <a:lnTo>
                    <a:pt x="35046" y="17728"/>
                  </a:lnTo>
                  <a:lnTo>
                    <a:pt x="35064" y="16858"/>
                  </a:lnTo>
                  <a:lnTo>
                    <a:pt x="35064" y="16858"/>
                  </a:lnTo>
                  <a:lnTo>
                    <a:pt x="35064" y="16343"/>
                  </a:lnTo>
                  <a:lnTo>
                    <a:pt x="35029" y="15828"/>
                  </a:lnTo>
                  <a:lnTo>
                    <a:pt x="34993" y="15330"/>
                  </a:lnTo>
                  <a:lnTo>
                    <a:pt x="34940" y="14815"/>
                  </a:lnTo>
                  <a:lnTo>
                    <a:pt x="34869" y="14318"/>
                  </a:lnTo>
                  <a:lnTo>
                    <a:pt x="34780" y="13838"/>
                  </a:lnTo>
                  <a:lnTo>
                    <a:pt x="34691" y="13341"/>
                  </a:lnTo>
                  <a:lnTo>
                    <a:pt x="34567" y="12861"/>
                  </a:lnTo>
                  <a:lnTo>
                    <a:pt x="34442" y="12382"/>
                  </a:lnTo>
                  <a:lnTo>
                    <a:pt x="34300" y="11902"/>
                  </a:lnTo>
                  <a:lnTo>
                    <a:pt x="34140" y="11440"/>
                  </a:lnTo>
                  <a:lnTo>
                    <a:pt x="33981" y="10978"/>
                  </a:lnTo>
                  <a:lnTo>
                    <a:pt x="33785" y="10534"/>
                  </a:lnTo>
                  <a:lnTo>
                    <a:pt x="33590" y="10073"/>
                  </a:lnTo>
                  <a:lnTo>
                    <a:pt x="33377" y="9629"/>
                  </a:lnTo>
                  <a:lnTo>
                    <a:pt x="33164" y="9202"/>
                  </a:lnTo>
                  <a:lnTo>
                    <a:pt x="32933" y="8776"/>
                  </a:lnTo>
                  <a:lnTo>
                    <a:pt x="32684" y="8350"/>
                  </a:lnTo>
                  <a:lnTo>
                    <a:pt x="32417" y="7941"/>
                  </a:lnTo>
                  <a:lnTo>
                    <a:pt x="32151" y="7532"/>
                  </a:lnTo>
                  <a:lnTo>
                    <a:pt x="31867" y="7142"/>
                  </a:lnTo>
                  <a:lnTo>
                    <a:pt x="31565" y="6751"/>
                  </a:lnTo>
                  <a:lnTo>
                    <a:pt x="31263" y="6378"/>
                  </a:lnTo>
                  <a:lnTo>
                    <a:pt x="30943" y="6005"/>
                  </a:lnTo>
                  <a:lnTo>
                    <a:pt x="30623" y="5650"/>
                  </a:lnTo>
                  <a:lnTo>
                    <a:pt x="30286" y="5294"/>
                  </a:lnTo>
                  <a:lnTo>
                    <a:pt x="29948" y="4939"/>
                  </a:lnTo>
                  <a:lnTo>
                    <a:pt x="29575" y="4619"/>
                  </a:lnTo>
                  <a:lnTo>
                    <a:pt x="29220" y="4282"/>
                  </a:lnTo>
                  <a:lnTo>
                    <a:pt x="28847" y="3980"/>
                  </a:lnTo>
                  <a:lnTo>
                    <a:pt x="28456" y="3660"/>
                  </a:lnTo>
                  <a:lnTo>
                    <a:pt x="28066" y="3376"/>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829;p26">
              <a:extLst>
                <a:ext uri="{FF2B5EF4-FFF2-40B4-BE49-F238E27FC236}">
                  <a16:creationId xmlns:a16="http://schemas.microsoft.com/office/drawing/2014/main" id="{463F7835-688C-347F-6002-CA68D57F7502}"/>
                </a:ext>
              </a:extLst>
            </p:cNvPr>
            <p:cNvSpPr/>
            <p:nvPr/>
          </p:nvSpPr>
          <p:spPr>
            <a:xfrm>
              <a:off x="919925" y="2278800"/>
              <a:ext cx="49325" cy="49300"/>
            </a:xfrm>
            <a:custGeom>
              <a:avLst/>
              <a:gdLst/>
              <a:ahLst/>
              <a:cxnLst/>
              <a:rect l="l" t="t" r="r" b="b"/>
              <a:pathLst>
                <a:path w="1973" h="1972" extrusionOk="0">
                  <a:moveTo>
                    <a:pt x="978" y="0"/>
                  </a:moveTo>
                  <a:lnTo>
                    <a:pt x="782" y="36"/>
                  </a:lnTo>
                  <a:lnTo>
                    <a:pt x="605" y="89"/>
                  </a:lnTo>
                  <a:lnTo>
                    <a:pt x="427" y="178"/>
                  </a:lnTo>
                  <a:lnTo>
                    <a:pt x="285" y="302"/>
                  </a:lnTo>
                  <a:lnTo>
                    <a:pt x="161" y="444"/>
                  </a:lnTo>
                  <a:lnTo>
                    <a:pt x="72" y="604"/>
                  </a:lnTo>
                  <a:lnTo>
                    <a:pt x="19" y="800"/>
                  </a:lnTo>
                  <a:lnTo>
                    <a:pt x="1" y="995"/>
                  </a:lnTo>
                  <a:lnTo>
                    <a:pt x="19" y="1190"/>
                  </a:lnTo>
                  <a:lnTo>
                    <a:pt x="72" y="1368"/>
                  </a:lnTo>
                  <a:lnTo>
                    <a:pt x="161" y="1546"/>
                  </a:lnTo>
                  <a:lnTo>
                    <a:pt x="285" y="1688"/>
                  </a:lnTo>
                  <a:lnTo>
                    <a:pt x="427" y="1812"/>
                  </a:lnTo>
                  <a:lnTo>
                    <a:pt x="605" y="1901"/>
                  </a:lnTo>
                  <a:lnTo>
                    <a:pt x="782" y="1954"/>
                  </a:lnTo>
                  <a:lnTo>
                    <a:pt x="978" y="1972"/>
                  </a:lnTo>
                  <a:lnTo>
                    <a:pt x="1173" y="1954"/>
                  </a:lnTo>
                  <a:lnTo>
                    <a:pt x="1369" y="1901"/>
                  </a:lnTo>
                  <a:lnTo>
                    <a:pt x="1528" y="1812"/>
                  </a:lnTo>
                  <a:lnTo>
                    <a:pt x="1671" y="1688"/>
                  </a:lnTo>
                  <a:lnTo>
                    <a:pt x="1795" y="1546"/>
                  </a:lnTo>
                  <a:lnTo>
                    <a:pt x="1884" y="1368"/>
                  </a:lnTo>
                  <a:lnTo>
                    <a:pt x="1937" y="1190"/>
                  </a:lnTo>
                  <a:lnTo>
                    <a:pt x="1972" y="995"/>
                  </a:lnTo>
                  <a:lnTo>
                    <a:pt x="1937" y="800"/>
                  </a:lnTo>
                  <a:lnTo>
                    <a:pt x="1884" y="604"/>
                  </a:lnTo>
                  <a:lnTo>
                    <a:pt x="1795" y="444"/>
                  </a:lnTo>
                  <a:lnTo>
                    <a:pt x="1671" y="302"/>
                  </a:lnTo>
                  <a:lnTo>
                    <a:pt x="1528" y="178"/>
                  </a:lnTo>
                  <a:lnTo>
                    <a:pt x="1369" y="89"/>
                  </a:lnTo>
                  <a:lnTo>
                    <a:pt x="1173" y="36"/>
                  </a:lnTo>
                  <a:lnTo>
                    <a:pt x="978" y="0"/>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830;p26">
              <a:extLst>
                <a:ext uri="{FF2B5EF4-FFF2-40B4-BE49-F238E27FC236}">
                  <a16:creationId xmlns:a16="http://schemas.microsoft.com/office/drawing/2014/main" id="{8EA90F42-B861-6742-B5A3-388129323BA8}"/>
                </a:ext>
              </a:extLst>
            </p:cNvPr>
            <p:cNvSpPr/>
            <p:nvPr/>
          </p:nvSpPr>
          <p:spPr>
            <a:xfrm>
              <a:off x="1136200" y="2278800"/>
              <a:ext cx="49300" cy="49300"/>
            </a:xfrm>
            <a:custGeom>
              <a:avLst/>
              <a:gdLst/>
              <a:ahLst/>
              <a:cxnLst/>
              <a:rect l="l" t="t" r="r" b="b"/>
              <a:pathLst>
                <a:path w="1972" h="1972" extrusionOk="0">
                  <a:moveTo>
                    <a:pt x="995" y="0"/>
                  </a:moveTo>
                  <a:lnTo>
                    <a:pt x="782" y="36"/>
                  </a:lnTo>
                  <a:lnTo>
                    <a:pt x="604" y="89"/>
                  </a:lnTo>
                  <a:lnTo>
                    <a:pt x="444" y="178"/>
                  </a:lnTo>
                  <a:lnTo>
                    <a:pt x="285" y="302"/>
                  </a:lnTo>
                  <a:lnTo>
                    <a:pt x="178" y="444"/>
                  </a:lnTo>
                  <a:lnTo>
                    <a:pt x="89" y="604"/>
                  </a:lnTo>
                  <a:lnTo>
                    <a:pt x="18" y="800"/>
                  </a:lnTo>
                  <a:lnTo>
                    <a:pt x="0" y="995"/>
                  </a:lnTo>
                  <a:lnTo>
                    <a:pt x="18" y="1190"/>
                  </a:lnTo>
                  <a:lnTo>
                    <a:pt x="89" y="1368"/>
                  </a:lnTo>
                  <a:lnTo>
                    <a:pt x="178" y="1546"/>
                  </a:lnTo>
                  <a:lnTo>
                    <a:pt x="285" y="1688"/>
                  </a:lnTo>
                  <a:lnTo>
                    <a:pt x="444" y="1812"/>
                  </a:lnTo>
                  <a:lnTo>
                    <a:pt x="604" y="1901"/>
                  </a:lnTo>
                  <a:lnTo>
                    <a:pt x="782" y="1954"/>
                  </a:lnTo>
                  <a:lnTo>
                    <a:pt x="995" y="1972"/>
                  </a:lnTo>
                  <a:lnTo>
                    <a:pt x="1190" y="1954"/>
                  </a:lnTo>
                  <a:lnTo>
                    <a:pt x="1368" y="1901"/>
                  </a:lnTo>
                  <a:lnTo>
                    <a:pt x="1546" y="1812"/>
                  </a:lnTo>
                  <a:lnTo>
                    <a:pt x="1688" y="1688"/>
                  </a:lnTo>
                  <a:lnTo>
                    <a:pt x="1812" y="1546"/>
                  </a:lnTo>
                  <a:lnTo>
                    <a:pt x="1901" y="1368"/>
                  </a:lnTo>
                  <a:lnTo>
                    <a:pt x="1954" y="1190"/>
                  </a:lnTo>
                  <a:lnTo>
                    <a:pt x="1972" y="995"/>
                  </a:lnTo>
                  <a:lnTo>
                    <a:pt x="1954" y="800"/>
                  </a:lnTo>
                  <a:lnTo>
                    <a:pt x="1901" y="604"/>
                  </a:lnTo>
                  <a:lnTo>
                    <a:pt x="1812" y="444"/>
                  </a:lnTo>
                  <a:lnTo>
                    <a:pt x="1688" y="302"/>
                  </a:lnTo>
                  <a:lnTo>
                    <a:pt x="1546" y="178"/>
                  </a:lnTo>
                  <a:lnTo>
                    <a:pt x="1368" y="89"/>
                  </a:lnTo>
                  <a:lnTo>
                    <a:pt x="1190" y="36"/>
                  </a:lnTo>
                  <a:lnTo>
                    <a:pt x="995" y="0"/>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831;p26">
              <a:extLst>
                <a:ext uri="{FF2B5EF4-FFF2-40B4-BE49-F238E27FC236}">
                  <a16:creationId xmlns:a16="http://schemas.microsoft.com/office/drawing/2014/main" id="{F21C4DD5-20F7-205A-85FF-8F4C01A33F61}"/>
                </a:ext>
              </a:extLst>
            </p:cNvPr>
            <p:cNvSpPr/>
            <p:nvPr/>
          </p:nvSpPr>
          <p:spPr>
            <a:xfrm>
              <a:off x="961225" y="2390700"/>
              <a:ext cx="163000" cy="81725"/>
            </a:xfrm>
            <a:custGeom>
              <a:avLst/>
              <a:gdLst/>
              <a:ahLst/>
              <a:cxnLst/>
              <a:rect l="l" t="t" r="r" b="b"/>
              <a:pathLst>
                <a:path w="6520" h="3269" extrusionOk="0">
                  <a:moveTo>
                    <a:pt x="1" y="1"/>
                  </a:moveTo>
                  <a:lnTo>
                    <a:pt x="19" y="338"/>
                  </a:lnTo>
                  <a:lnTo>
                    <a:pt x="72" y="658"/>
                  </a:lnTo>
                  <a:lnTo>
                    <a:pt x="143" y="977"/>
                  </a:lnTo>
                  <a:lnTo>
                    <a:pt x="267" y="1262"/>
                  </a:lnTo>
                  <a:lnTo>
                    <a:pt x="392" y="1546"/>
                  </a:lnTo>
                  <a:lnTo>
                    <a:pt x="569" y="1830"/>
                  </a:lnTo>
                  <a:lnTo>
                    <a:pt x="747" y="2079"/>
                  </a:lnTo>
                  <a:lnTo>
                    <a:pt x="960" y="2310"/>
                  </a:lnTo>
                  <a:lnTo>
                    <a:pt x="1191" y="2523"/>
                  </a:lnTo>
                  <a:lnTo>
                    <a:pt x="1440" y="2700"/>
                  </a:lnTo>
                  <a:lnTo>
                    <a:pt x="1706" y="2860"/>
                  </a:lnTo>
                  <a:lnTo>
                    <a:pt x="1990" y="3002"/>
                  </a:lnTo>
                  <a:lnTo>
                    <a:pt x="2292" y="3109"/>
                  </a:lnTo>
                  <a:lnTo>
                    <a:pt x="2612" y="3198"/>
                  </a:lnTo>
                  <a:lnTo>
                    <a:pt x="2932" y="3251"/>
                  </a:lnTo>
                  <a:lnTo>
                    <a:pt x="3269" y="3269"/>
                  </a:lnTo>
                  <a:lnTo>
                    <a:pt x="3589" y="3251"/>
                  </a:lnTo>
                  <a:lnTo>
                    <a:pt x="3926" y="3198"/>
                  </a:lnTo>
                  <a:lnTo>
                    <a:pt x="4228" y="3109"/>
                  </a:lnTo>
                  <a:lnTo>
                    <a:pt x="4530" y="3002"/>
                  </a:lnTo>
                  <a:lnTo>
                    <a:pt x="4814" y="2860"/>
                  </a:lnTo>
                  <a:lnTo>
                    <a:pt x="5081" y="2700"/>
                  </a:lnTo>
                  <a:lnTo>
                    <a:pt x="5330" y="2523"/>
                  </a:lnTo>
                  <a:lnTo>
                    <a:pt x="5561" y="2310"/>
                  </a:lnTo>
                  <a:lnTo>
                    <a:pt x="5774" y="2079"/>
                  </a:lnTo>
                  <a:lnTo>
                    <a:pt x="5969" y="1830"/>
                  </a:lnTo>
                  <a:lnTo>
                    <a:pt x="6129" y="1546"/>
                  </a:lnTo>
                  <a:lnTo>
                    <a:pt x="6271" y="1262"/>
                  </a:lnTo>
                  <a:lnTo>
                    <a:pt x="6378" y="977"/>
                  </a:lnTo>
                  <a:lnTo>
                    <a:pt x="6449" y="658"/>
                  </a:lnTo>
                  <a:lnTo>
                    <a:pt x="6502" y="338"/>
                  </a:lnTo>
                  <a:lnTo>
                    <a:pt x="6520" y="1"/>
                  </a:lnTo>
                  <a:lnTo>
                    <a:pt x="5845" y="1"/>
                  </a:lnTo>
                  <a:lnTo>
                    <a:pt x="5827" y="267"/>
                  </a:lnTo>
                  <a:lnTo>
                    <a:pt x="5791" y="516"/>
                  </a:lnTo>
                  <a:lnTo>
                    <a:pt x="5738" y="764"/>
                  </a:lnTo>
                  <a:lnTo>
                    <a:pt x="5649" y="1013"/>
                  </a:lnTo>
                  <a:lnTo>
                    <a:pt x="5543" y="1226"/>
                  </a:lnTo>
                  <a:lnTo>
                    <a:pt x="5401" y="1439"/>
                  </a:lnTo>
                  <a:lnTo>
                    <a:pt x="5259" y="1652"/>
                  </a:lnTo>
                  <a:lnTo>
                    <a:pt x="5099" y="1830"/>
                  </a:lnTo>
                  <a:lnTo>
                    <a:pt x="4903" y="1990"/>
                  </a:lnTo>
                  <a:lnTo>
                    <a:pt x="4708" y="2150"/>
                  </a:lnTo>
                  <a:lnTo>
                    <a:pt x="4495" y="2274"/>
                  </a:lnTo>
                  <a:lnTo>
                    <a:pt x="4264" y="2381"/>
                  </a:lnTo>
                  <a:lnTo>
                    <a:pt x="4033" y="2470"/>
                  </a:lnTo>
                  <a:lnTo>
                    <a:pt x="3784" y="2541"/>
                  </a:lnTo>
                  <a:lnTo>
                    <a:pt x="3536" y="2576"/>
                  </a:lnTo>
                  <a:lnTo>
                    <a:pt x="3269" y="2594"/>
                  </a:lnTo>
                  <a:lnTo>
                    <a:pt x="3003" y="2576"/>
                  </a:lnTo>
                  <a:lnTo>
                    <a:pt x="2736" y="2541"/>
                  </a:lnTo>
                  <a:lnTo>
                    <a:pt x="2488" y="2470"/>
                  </a:lnTo>
                  <a:lnTo>
                    <a:pt x="2257" y="2381"/>
                  </a:lnTo>
                  <a:lnTo>
                    <a:pt x="2026" y="2274"/>
                  </a:lnTo>
                  <a:lnTo>
                    <a:pt x="1813" y="2150"/>
                  </a:lnTo>
                  <a:lnTo>
                    <a:pt x="1617" y="1990"/>
                  </a:lnTo>
                  <a:lnTo>
                    <a:pt x="1440" y="1830"/>
                  </a:lnTo>
                  <a:lnTo>
                    <a:pt x="1262" y="1652"/>
                  </a:lnTo>
                  <a:lnTo>
                    <a:pt x="1120" y="1439"/>
                  </a:lnTo>
                  <a:lnTo>
                    <a:pt x="995" y="1226"/>
                  </a:lnTo>
                  <a:lnTo>
                    <a:pt x="889" y="1013"/>
                  </a:lnTo>
                  <a:lnTo>
                    <a:pt x="800" y="764"/>
                  </a:lnTo>
                  <a:lnTo>
                    <a:pt x="729" y="516"/>
                  </a:lnTo>
                  <a:lnTo>
                    <a:pt x="693" y="267"/>
                  </a:lnTo>
                  <a:lnTo>
                    <a:pt x="676" y="1"/>
                  </a:lnTo>
                  <a:close/>
                </a:path>
              </a:pathLst>
            </a:custGeom>
            <a:solidFill>
              <a:srgbClr val="ED73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832;p26">
              <a:extLst>
                <a:ext uri="{FF2B5EF4-FFF2-40B4-BE49-F238E27FC236}">
                  <a16:creationId xmlns:a16="http://schemas.microsoft.com/office/drawing/2014/main" id="{7A1C7257-2BC4-70F6-7096-53698DB31101}"/>
                </a:ext>
              </a:extLst>
            </p:cNvPr>
            <p:cNvSpPr/>
            <p:nvPr/>
          </p:nvSpPr>
          <p:spPr>
            <a:xfrm>
              <a:off x="596650" y="1713925"/>
              <a:ext cx="1143950" cy="629275"/>
            </a:xfrm>
            <a:custGeom>
              <a:avLst/>
              <a:gdLst/>
              <a:ahLst/>
              <a:cxnLst/>
              <a:rect l="l" t="t" r="r" b="b"/>
              <a:pathLst>
                <a:path w="45758" h="25171" extrusionOk="0">
                  <a:moveTo>
                    <a:pt x="8491" y="1"/>
                  </a:moveTo>
                  <a:lnTo>
                    <a:pt x="8189" y="36"/>
                  </a:lnTo>
                  <a:lnTo>
                    <a:pt x="7905" y="90"/>
                  </a:lnTo>
                  <a:lnTo>
                    <a:pt x="7621" y="178"/>
                  </a:lnTo>
                  <a:lnTo>
                    <a:pt x="7336" y="285"/>
                  </a:lnTo>
                  <a:lnTo>
                    <a:pt x="7070" y="427"/>
                  </a:lnTo>
                  <a:lnTo>
                    <a:pt x="6821" y="587"/>
                  </a:lnTo>
                  <a:lnTo>
                    <a:pt x="6590" y="782"/>
                  </a:lnTo>
                  <a:lnTo>
                    <a:pt x="6377" y="995"/>
                  </a:lnTo>
                  <a:lnTo>
                    <a:pt x="6182" y="1244"/>
                  </a:lnTo>
                  <a:lnTo>
                    <a:pt x="6004" y="1511"/>
                  </a:lnTo>
                  <a:lnTo>
                    <a:pt x="5844" y="1795"/>
                  </a:lnTo>
                  <a:lnTo>
                    <a:pt x="5720" y="2079"/>
                  </a:lnTo>
                  <a:lnTo>
                    <a:pt x="5649" y="2381"/>
                  </a:lnTo>
                  <a:lnTo>
                    <a:pt x="5578" y="2683"/>
                  </a:lnTo>
                  <a:lnTo>
                    <a:pt x="5560" y="2985"/>
                  </a:lnTo>
                  <a:lnTo>
                    <a:pt x="5560" y="3287"/>
                  </a:lnTo>
                  <a:lnTo>
                    <a:pt x="5578" y="3571"/>
                  </a:lnTo>
                  <a:lnTo>
                    <a:pt x="5649" y="3873"/>
                  </a:lnTo>
                  <a:lnTo>
                    <a:pt x="5720" y="4157"/>
                  </a:lnTo>
                  <a:lnTo>
                    <a:pt x="5844" y="4441"/>
                  </a:lnTo>
                  <a:lnTo>
                    <a:pt x="5969" y="4708"/>
                  </a:lnTo>
                  <a:lnTo>
                    <a:pt x="6146" y="4957"/>
                  </a:lnTo>
                  <a:lnTo>
                    <a:pt x="6324" y="5205"/>
                  </a:lnTo>
                  <a:lnTo>
                    <a:pt x="6537" y="5418"/>
                  </a:lnTo>
                  <a:lnTo>
                    <a:pt x="6786" y="5614"/>
                  </a:lnTo>
                  <a:lnTo>
                    <a:pt x="7052" y="5791"/>
                  </a:lnTo>
                  <a:lnTo>
                    <a:pt x="7372" y="6005"/>
                  </a:lnTo>
                  <a:lnTo>
                    <a:pt x="7852" y="6324"/>
                  </a:lnTo>
                  <a:lnTo>
                    <a:pt x="8083" y="6502"/>
                  </a:lnTo>
                  <a:lnTo>
                    <a:pt x="8278" y="6662"/>
                  </a:lnTo>
                  <a:lnTo>
                    <a:pt x="8420" y="6804"/>
                  </a:lnTo>
                  <a:lnTo>
                    <a:pt x="8438" y="6875"/>
                  </a:lnTo>
                  <a:lnTo>
                    <a:pt x="8438" y="6911"/>
                  </a:lnTo>
                  <a:lnTo>
                    <a:pt x="7781" y="6733"/>
                  </a:lnTo>
                  <a:lnTo>
                    <a:pt x="7070" y="6573"/>
                  </a:lnTo>
                  <a:lnTo>
                    <a:pt x="6342" y="6413"/>
                  </a:lnTo>
                  <a:lnTo>
                    <a:pt x="5631" y="6289"/>
                  </a:lnTo>
                  <a:lnTo>
                    <a:pt x="4974" y="6182"/>
                  </a:lnTo>
                  <a:lnTo>
                    <a:pt x="4370" y="6093"/>
                  </a:lnTo>
                  <a:lnTo>
                    <a:pt x="3890" y="6040"/>
                  </a:lnTo>
                  <a:lnTo>
                    <a:pt x="3517" y="6005"/>
                  </a:lnTo>
                  <a:lnTo>
                    <a:pt x="3180" y="6005"/>
                  </a:lnTo>
                  <a:lnTo>
                    <a:pt x="2842" y="6040"/>
                  </a:lnTo>
                  <a:lnTo>
                    <a:pt x="2523" y="6093"/>
                  </a:lnTo>
                  <a:lnTo>
                    <a:pt x="2203" y="6182"/>
                  </a:lnTo>
                  <a:lnTo>
                    <a:pt x="1901" y="6307"/>
                  </a:lnTo>
                  <a:lnTo>
                    <a:pt x="1617" y="6449"/>
                  </a:lnTo>
                  <a:lnTo>
                    <a:pt x="1350" y="6609"/>
                  </a:lnTo>
                  <a:lnTo>
                    <a:pt x="1102" y="6804"/>
                  </a:lnTo>
                  <a:lnTo>
                    <a:pt x="871" y="6999"/>
                  </a:lnTo>
                  <a:lnTo>
                    <a:pt x="675" y="7230"/>
                  </a:lnTo>
                  <a:lnTo>
                    <a:pt x="480" y="7479"/>
                  </a:lnTo>
                  <a:lnTo>
                    <a:pt x="338" y="7745"/>
                  </a:lnTo>
                  <a:lnTo>
                    <a:pt x="196" y="8030"/>
                  </a:lnTo>
                  <a:lnTo>
                    <a:pt x="107" y="8314"/>
                  </a:lnTo>
                  <a:lnTo>
                    <a:pt x="36" y="8634"/>
                  </a:lnTo>
                  <a:lnTo>
                    <a:pt x="0" y="8953"/>
                  </a:lnTo>
                  <a:lnTo>
                    <a:pt x="0" y="9273"/>
                  </a:lnTo>
                  <a:lnTo>
                    <a:pt x="36" y="9575"/>
                  </a:lnTo>
                  <a:lnTo>
                    <a:pt x="107" y="9877"/>
                  </a:lnTo>
                  <a:lnTo>
                    <a:pt x="196" y="10179"/>
                  </a:lnTo>
                  <a:lnTo>
                    <a:pt x="320" y="10463"/>
                  </a:lnTo>
                  <a:lnTo>
                    <a:pt x="480" y="10730"/>
                  </a:lnTo>
                  <a:lnTo>
                    <a:pt x="658" y="10978"/>
                  </a:lnTo>
                  <a:lnTo>
                    <a:pt x="853" y="11209"/>
                  </a:lnTo>
                  <a:lnTo>
                    <a:pt x="1084" y="11422"/>
                  </a:lnTo>
                  <a:lnTo>
                    <a:pt x="1333" y="11618"/>
                  </a:lnTo>
                  <a:lnTo>
                    <a:pt x="1599" y="11795"/>
                  </a:lnTo>
                  <a:lnTo>
                    <a:pt x="1883" y="11937"/>
                  </a:lnTo>
                  <a:lnTo>
                    <a:pt x="2185" y="12062"/>
                  </a:lnTo>
                  <a:lnTo>
                    <a:pt x="2505" y="12151"/>
                  </a:lnTo>
                  <a:lnTo>
                    <a:pt x="2842" y="12222"/>
                  </a:lnTo>
                  <a:lnTo>
                    <a:pt x="3180" y="12257"/>
                  </a:lnTo>
                  <a:lnTo>
                    <a:pt x="3606" y="12257"/>
                  </a:lnTo>
                  <a:lnTo>
                    <a:pt x="4121" y="12239"/>
                  </a:lnTo>
                  <a:lnTo>
                    <a:pt x="5223" y="12168"/>
                  </a:lnTo>
                  <a:lnTo>
                    <a:pt x="6360" y="12062"/>
                  </a:lnTo>
                  <a:lnTo>
                    <a:pt x="6626" y="12062"/>
                  </a:lnTo>
                  <a:lnTo>
                    <a:pt x="6608" y="12080"/>
                  </a:lnTo>
                  <a:lnTo>
                    <a:pt x="6519" y="12115"/>
                  </a:lnTo>
                  <a:lnTo>
                    <a:pt x="6200" y="12222"/>
                  </a:lnTo>
                  <a:lnTo>
                    <a:pt x="5880" y="12364"/>
                  </a:lnTo>
                  <a:lnTo>
                    <a:pt x="5596" y="12541"/>
                  </a:lnTo>
                  <a:lnTo>
                    <a:pt x="5311" y="12719"/>
                  </a:lnTo>
                  <a:lnTo>
                    <a:pt x="5063" y="12932"/>
                  </a:lnTo>
                  <a:lnTo>
                    <a:pt x="4850" y="13163"/>
                  </a:lnTo>
                  <a:lnTo>
                    <a:pt x="4637" y="13412"/>
                  </a:lnTo>
                  <a:lnTo>
                    <a:pt x="4459" y="13678"/>
                  </a:lnTo>
                  <a:lnTo>
                    <a:pt x="4317" y="13945"/>
                  </a:lnTo>
                  <a:lnTo>
                    <a:pt x="4192" y="14229"/>
                  </a:lnTo>
                  <a:lnTo>
                    <a:pt x="4104" y="14531"/>
                  </a:lnTo>
                  <a:lnTo>
                    <a:pt x="4050" y="14833"/>
                  </a:lnTo>
                  <a:lnTo>
                    <a:pt x="4015" y="15135"/>
                  </a:lnTo>
                  <a:lnTo>
                    <a:pt x="4015" y="15455"/>
                  </a:lnTo>
                  <a:lnTo>
                    <a:pt x="4050" y="15774"/>
                  </a:lnTo>
                  <a:lnTo>
                    <a:pt x="4121" y="16076"/>
                  </a:lnTo>
                  <a:lnTo>
                    <a:pt x="4228" y="16378"/>
                  </a:lnTo>
                  <a:lnTo>
                    <a:pt x="4370" y="16662"/>
                  </a:lnTo>
                  <a:lnTo>
                    <a:pt x="4530" y="16929"/>
                  </a:lnTo>
                  <a:lnTo>
                    <a:pt x="4725" y="17178"/>
                  </a:lnTo>
                  <a:lnTo>
                    <a:pt x="4938" y="17391"/>
                  </a:lnTo>
                  <a:lnTo>
                    <a:pt x="5169" y="17586"/>
                  </a:lnTo>
                  <a:lnTo>
                    <a:pt x="5418" y="17764"/>
                  </a:lnTo>
                  <a:lnTo>
                    <a:pt x="5685" y="17924"/>
                  </a:lnTo>
                  <a:lnTo>
                    <a:pt x="5986" y="18048"/>
                  </a:lnTo>
                  <a:lnTo>
                    <a:pt x="6288" y="18137"/>
                  </a:lnTo>
                  <a:lnTo>
                    <a:pt x="6590" y="18208"/>
                  </a:lnTo>
                  <a:lnTo>
                    <a:pt x="6910" y="18261"/>
                  </a:lnTo>
                  <a:lnTo>
                    <a:pt x="7248" y="18261"/>
                  </a:lnTo>
                  <a:lnTo>
                    <a:pt x="7585" y="18243"/>
                  </a:lnTo>
                  <a:lnTo>
                    <a:pt x="7923" y="18190"/>
                  </a:lnTo>
                  <a:lnTo>
                    <a:pt x="8260" y="18119"/>
                  </a:lnTo>
                  <a:lnTo>
                    <a:pt x="8544" y="18012"/>
                  </a:lnTo>
                  <a:lnTo>
                    <a:pt x="8917" y="17870"/>
                  </a:lnTo>
                  <a:lnTo>
                    <a:pt x="9326" y="17710"/>
                  </a:lnTo>
                  <a:lnTo>
                    <a:pt x="9770" y="17497"/>
                  </a:lnTo>
                  <a:lnTo>
                    <a:pt x="10267" y="17266"/>
                  </a:lnTo>
                  <a:lnTo>
                    <a:pt x="10782" y="17018"/>
                  </a:lnTo>
                  <a:lnTo>
                    <a:pt x="11315" y="16733"/>
                  </a:lnTo>
                  <a:lnTo>
                    <a:pt x="11866" y="16449"/>
                  </a:lnTo>
                  <a:lnTo>
                    <a:pt x="12417" y="16130"/>
                  </a:lnTo>
                  <a:lnTo>
                    <a:pt x="12950" y="15810"/>
                  </a:lnTo>
                  <a:lnTo>
                    <a:pt x="13482" y="15472"/>
                  </a:lnTo>
                  <a:lnTo>
                    <a:pt x="13998" y="15135"/>
                  </a:lnTo>
                  <a:lnTo>
                    <a:pt x="14459" y="14797"/>
                  </a:lnTo>
                  <a:lnTo>
                    <a:pt x="14903" y="14460"/>
                  </a:lnTo>
                  <a:lnTo>
                    <a:pt x="15294" y="14122"/>
                  </a:lnTo>
                  <a:lnTo>
                    <a:pt x="15614" y="13803"/>
                  </a:lnTo>
                  <a:lnTo>
                    <a:pt x="15969" y="13891"/>
                  </a:lnTo>
                  <a:lnTo>
                    <a:pt x="15756" y="14069"/>
                  </a:lnTo>
                  <a:lnTo>
                    <a:pt x="15543" y="14282"/>
                  </a:lnTo>
                  <a:lnTo>
                    <a:pt x="15365" y="14495"/>
                  </a:lnTo>
                  <a:lnTo>
                    <a:pt x="15205" y="14726"/>
                  </a:lnTo>
                  <a:lnTo>
                    <a:pt x="15063" y="14975"/>
                  </a:lnTo>
                  <a:lnTo>
                    <a:pt x="14957" y="15224"/>
                  </a:lnTo>
                  <a:lnTo>
                    <a:pt x="14850" y="15490"/>
                  </a:lnTo>
                  <a:lnTo>
                    <a:pt x="14797" y="15756"/>
                  </a:lnTo>
                  <a:lnTo>
                    <a:pt x="14744" y="16041"/>
                  </a:lnTo>
                  <a:lnTo>
                    <a:pt x="14726" y="16325"/>
                  </a:lnTo>
                  <a:lnTo>
                    <a:pt x="14726" y="16591"/>
                  </a:lnTo>
                  <a:lnTo>
                    <a:pt x="14761" y="16876"/>
                  </a:lnTo>
                  <a:lnTo>
                    <a:pt x="14815" y="17160"/>
                  </a:lnTo>
                  <a:lnTo>
                    <a:pt x="14903" y="17444"/>
                  </a:lnTo>
                  <a:lnTo>
                    <a:pt x="15010" y="17710"/>
                  </a:lnTo>
                  <a:lnTo>
                    <a:pt x="15152" y="17977"/>
                  </a:lnTo>
                  <a:lnTo>
                    <a:pt x="15330" y="18243"/>
                  </a:lnTo>
                  <a:lnTo>
                    <a:pt x="15525" y="18474"/>
                  </a:lnTo>
                  <a:lnTo>
                    <a:pt x="15738" y="18705"/>
                  </a:lnTo>
                  <a:lnTo>
                    <a:pt x="15969" y="18901"/>
                  </a:lnTo>
                  <a:lnTo>
                    <a:pt x="16236" y="19060"/>
                  </a:lnTo>
                  <a:lnTo>
                    <a:pt x="16484" y="19202"/>
                  </a:lnTo>
                  <a:lnTo>
                    <a:pt x="16769" y="19309"/>
                  </a:lnTo>
                  <a:lnTo>
                    <a:pt x="17053" y="19398"/>
                  </a:lnTo>
                  <a:lnTo>
                    <a:pt x="17337" y="19469"/>
                  </a:lnTo>
                  <a:lnTo>
                    <a:pt x="17639" y="19504"/>
                  </a:lnTo>
                  <a:lnTo>
                    <a:pt x="17941" y="19504"/>
                  </a:lnTo>
                  <a:lnTo>
                    <a:pt x="18225" y="19469"/>
                  </a:lnTo>
                  <a:lnTo>
                    <a:pt x="18527" y="19416"/>
                  </a:lnTo>
                  <a:lnTo>
                    <a:pt x="18829" y="19327"/>
                  </a:lnTo>
                  <a:lnTo>
                    <a:pt x="19113" y="19220"/>
                  </a:lnTo>
                  <a:lnTo>
                    <a:pt x="19397" y="19060"/>
                  </a:lnTo>
                  <a:lnTo>
                    <a:pt x="20517" y="18403"/>
                  </a:lnTo>
                  <a:lnTo>
                    <a:pt x="21334" y="17906"/>
                  </a:lnTo>
                  <a:lnTo>
                    <a:pt x="22222" y="17355"/>
                  </a:lnTo>
                  <a:lnTo>
                    <a:pt x="22684" y="17035"/>
                  </a:lnTo>
                  <a:lnTo>
                    <a:pt x="23145" y="16733"/>
                  </a:lnTo>
                  <a:lnTo>
                    <a:pt x="23590" y="16396"/>
                  </a:lnTo>
                  <a:lnTo>
                    <a:pt x="24016" y="16058"/>
                  </a:lnTo>
                  <a:lnTo>
                    <a:pt x="24424" y="15721"/>
                  </a:lnTo>
                  <a:lnTo>
                    <a:pt x="24797" y="15383"/>
                  </a:lnTo>
                  <a:lnTo>
                    <a:pt x="25135" y="15046"/>
                  </a:lnTo>
                  <a:lnTo>
                    <a:pt x="25419" y="14708"/>
                  </a:lnTo>
                  <a:lnTo>
                    <a:pt x="25881" y="14691"/>
                  </a:lnTo>
                  <a:lnTo>
                    <a:pt x="25739" y="14851"/>
                  </a:lnTo>
                  <a:lnTo>
                    <a:pt x="25543" y="15099"/>
                  </a:lnTo>
                  <a:lnTo>
                    <a:pt x="25384" y="15366"/>
                  </a:lnTo>
                  <a:lnTo>
                    <a:pt x="25259" y="15650"/>
                  </a:lnTo>
                  <a:lnTo>
                    <a:pt x="25153" y="15934"/>
                  </a:lnTo>
                  <a:lnTo>
                    <a:pt x="25064" y="16236"/>
                  </a:lnTo>
                  <a:lnTo>
                    <a:pt x="25028" y="16520"/>
                  </a:lnTo>
                  <a:lnTo>
                    <a:pt x="25011" y="16822"/>
                  </a:lnTo>
                  <a:lnTo>
                    <a:pt x="25011" y="17124"/>
                  </a:lnTo>
                  <a:lnTo>
                    <a:pt x="25064" y="17426"/>
                  </a:lnTo>
                  <a:lnTo>
                    <a:pt x="25117" y="17710"/>
                  </a:lnTo>
                  <a:lnTo>
                    <a:pt x="25224" y="17995"/>
                  </a:lnTo>
                  <a:lnTo>
                    <a:pt x="25348" y="18279"/>
                  </a:lnTo>
                  <a:lnTo>
                    <a:pt x="25490" y="18545"/>
                  </a:lnTo>
                  <a:lnTo>
                    <a:pt x="25668" y="18794"/>
                  </a:lnTo>
                  <a:lnTo>
                    <a:pt x="25863" y="19043"/>
                  </a:lnTo>
                  <a:lnTo>
                    <a:pt x="26094" y="19256"/>
                  </a:lnTo>
                  <a:lnTo>
                    <a:pt x="26361" y="19451"/>
                  </a:lnTo>
                  <a:lnTo>
                    <a:pt x="26609" y="19611"/>
                  </a:lnTo>
                  <a:lnTo>
                    <a:pt x="26893" y="19753"/>
                  </a:lnTo>
                  <a:lnTo>
                    <a:pt x="27178" y="19860"/>
                  </a:lnTo>
                  <a:lnTo>
                    <a:pt x="27462" y="19931"/>
                  </a:lnTo>
                  <a:lnTo>
                    <a:pt x="27764" y="19984"/>
                  </a:lnTo>
                  <a:lnTo>
                    <a:pt x="28066" y="20002"/>
                  </a:lnTo>
                  <a:lnTo>
                    <a:pt x="28350" y="19984"/>
                  </a:lnTo>
                  <a:lnTo>
                    <a:pt x="28652" y="19949"/>
                  </a:lnTo>
                  <a:lnTo>
                    <a:pt x="28936" y="19877"/>
                  </a:lnTo>
                  <a:lnTo>
                    <a:pt x="29220" y="19789"/>
                  </a:lnTo>
                  <a:lnTo>
                    <a:pt x="29487" y="19664"/>
                  </a:lnTo>
                  <a:lnTo>
                    <a:pt x="29753" y="19504"/>
                  </a:lnTo>
                  <a:lnTo>
                    <a:pt x="30002" y="19327"/>
                  </a:lnTo>
                  <a:lnTo>
                    <a:pt x="30233" y="19114"/>
                  </a:lnTo>
                  <a:lnTo>
                    <a:pt x="30464" y="18883"/>
                  </a:lnTo>
                  <a:lnTo>
                    <a:pt x="30641" y="18652"/>
                  </a:lnTo>
                  <a:lnTo>
                    <a:pt x="30855" y="18332"/>
                  </a:lnTo>
                  <a:lnTo>
                    <a:pt x="30606" y="18847"/>
                  </a:lnTo>
                  <a:lnTo>
                    <a:pt x="30411" y="19309"/>
                  </a:lnTo>
                  <a:lnTo>
                    <a:pt x="30233" y="19700"/>
                  </a:lnTo>
                  <a:lnTo>
                    <a:pt x="30126" y="20037"/>
                  </a:lnTo>
                  <a:lnTo>
                    <a:pt x="30055" y="20339"/>
                  </a:lnTo>
                  <a:lnTo>
                    <a:pt x="30002" y="20659"/>
                  </a:lnTo>
                  <a:lnTo>
                    <a:pt x="29984" y="20961"/>
                  </a:lnTo>
                  <a:lnTo>
                    <a:pt x="30002" y="21263"/>
                  </a:lnTo>
                  <a:lnTo>
                    <a:pt x="30055" y="21565"/>
                  </a:lnTo>
                  <a:lnTo>
                    <a:pt x="30126" y="21849"/>
                  </a:lnTo>
                  <a:lnTo>
                    <a:pt x="30215" y="22133"/>
                  </a:lnTo>
                  <a:lnTo>
                    <a:pt x="30357" y="22418"/>
                  </a:lnTo>
                  <a:lnTo>
                    <a:pt x="30499" y="22666"/>
                  </a:lnTo>
                  <a:lnTo>
                    <a:pt x="30677" y="22915"/>
                  </a:lnTo>
                  <a:lnTo>
                    <a:pt x="30872" y="23146"/>
                  </a:lnTo>
                  <a:lnTo>
                    <a:pt x="31085" y="23341"/>
                  </a:lnTo>
                  <a:lnTo>
                    <a:pt x="31334" y="23537"/>
                  </a:lnTo>
                  <a:lnTo>
                    <a:pt x="31601" y="23697"/>
                  </a:lnTo>
                  <a:lnTo>
                    <a:pt x="31867" y="23821"/>
                  </a:lnTo>
                  <a:lnTo>
                    <a:pt x="32169" y="23927"/>
                  </a:lnTo>
                  <a:lnTo>
                    <a:pt x="32471" y="24016"/>
                  </a:lnTo>
                  <a:lnTo>
                    <a:pt x="32755" y="24052"/>
                  </a:lnTo>
                  <a:lnTo>
                    <a:pt x="33057" y="24070"/>
                  </a:lnTo>
                  <a:lnTo>
                    <a:pt x="33341" y="24070"/>
                  </a:lnTo>
                  <a:lnTo>
                    <a:pt x="33626" y="24016"/>
                  </a:lnTo>
                  <a:lnTo>
                    <a:pt x="33910" y="23963"/>
                  </a:lnTo>
                  <a:lnTo>
                    <a:pt x="34176" y="23874"/>
                  </a:lnTo>
                  <a:lnTo>
                    <a:pt x="34425" y="23750"/>
                  </a:lnTo>
                  <a:lnTo>
                    <a:pt x="34709" y="23608"/>
                  </a:lnTo>
                  <a:lnTo>
                    <a:pt x="34958" y="23430"/>
                  </a:lnTo>
                  <a:lnTo>
                    <a:pt x="35189" y="23217"/>
                  </a:lnTo>
                  <a:lnTo>
                    <a:pt x="35420" y="23004"/>
                  </a:lnTo>
                  <a:lnTo>
                    <a:pt x="35615" y="22737"/>
                  </a:lnTo>
                  <a:lnTo>
                    <a:pt x="35775" y="22471"/>
                  </a:lnTo>
                  <a:lnTo>
                    <a:pt x="35917" y="22187"/>
                  </a:lnTo>
                  <a:lnTo>
                    <a:pt x="36041" y="21867"/>
                  </a:lnTo>
                  <a:lnTo>
                    <a:pt x="36041" y="21814"/>
                  </a:lnTo>
                  <a:lnTo>
                    <a:pt x="36361" y="22631"/>
                  </a:lnTo>
                  <a:lnTo>
                    <a:pt x="36574" y="23128"/>
                  </a:lnTo>
                  <a:lnTo>
                    <a:pt x="36805" y="23625"/>
                  </a:lnTo>
                  <a:lnTo>
                    <a:pt x="36929" y="23874"/>
                  </a:lnTo>
                  <a:lnTo>
                    <a:pt x="37054" y="24105"/>
                  </a:lnTo>
                  <a:lnTo>
                    <a:pt x="37196" y="24336"/>
                  </a:lnTo>
                  <a:lnTo>
                    <a:pt x="37338" y="24531"/>
                  </a:lnTo>
                  <a:lnTo>
                    <a:pt x="37498" y="24709"/>
                  </a:lnTo>
                  <a:lnTo>
                    <a:pt x="37658" y="24851"/>
                  </a:lnTo>
                  <a:lnTo>
                    <a:pt x="37818" y="24958"/>
                  </a:lnTo>
                  <a:lnTo>
                    <a:pt x="37995" y="25047"/>
                  </a:lnTo>
                  <a:lnTo>
                    <a:pt x="38279" y="25118"/>
                  </a:lnTo>
                  <a:lnTo>
                    <a:pt x="38564" y="25153"/>
                  </a:lnTo>
                  <a:lnTo>
                    <a:pt x="38848" y="25171"/>
                  </a:lnTo>
                  <a:lnTo>
                    <a:pt x="39114" y="25153"/>
                  </a:lnTo>
                  <a:lnTo>
                    <a:pt x="39292" y="24975"/>
                  </a:lnTo>
                  <a:lnTo>
                    <a:pt x="39487" y="24816"/>
                  </a:lnTo>
                  <a:lnTo>
                    <a:pt x="39683" y="24656"/>
                  </a:lnTo>
                  <a:lnTo>
                    <a:pt x="39878" y="24496"/>
                  </a:lnTo>
                  <a:lnTo>
                    <a:pt x="40091" y="24372"/>
                  </a:lnTo>
                  <a:lnTo>
                    <a:pt x="40304" y="24229"/>
                  </a:lnTo>
                  <a:lnTo>
                    <a:pt x="40535" y="24105"/>
                  </a:lnTo>
                  <a:lnTo>
                    <a:pt x="40766" y="23999"/>
                  </a:lnTo>
                  <a:lnTo>
                    <a:pt x="40997" y="23910"/>
                  </a:lnTo>
                  <a:lnTo>
                    <a:pt x="41246" y="23821"/>
                  </a:lnTo>
                  <a:lnTo>
                    <a:pt x="41495" y="23750"/>
                  </a:lnTo>
                  <a:lnTo>
                    <a:pt x="41761" y="23679"/>
                  </a:lnTo>
                  <a:lnTo>
                    <a:pt x="42010" y="23643"/>
                  </a:lnTo>
                  <a:lnTo>
                    <a:pt x="42276" y="23608"/>
                  </a:lnTo>
                  <a:lnTo>
                    <a:pt x="42543" y="23590"/>
                  </a:lnTo>
                  <a:lnTo>
                    <a:pt x="42827" y="23572"/>
                  </a:lnTo>
                  <a:lnTo>
                    <a:pt x="43111" y="23590"/>
                  </a:lnTo>
                  <a:lnTo>
                    <a:pt x="43413" y="23608"/>
                  </a:lnTo>
                  <a:lnTo>
                    <a:pt x="43679" y="23643"/>
                  </a:lnTo>
                  <a:lnTo>
                    <a:pt x="43946" y="23714"/>
                  </a:lnTo>
                  <a:lnTo>
                    <a:pt x="44195" y="23785"/>
                  </a:lnTo>
                  <a:lnTo>
                    <a:pt x="44443" y="23874"/>
                  </a:lnTo>
                  <a:lnTo>
                    <a:pt x="44674" y="23981"/>
                  </a:lnTo>
                  <a:lnTo>
                    <a:pt x="44887" y="24087"/>
                  </a:lnTo>
                  <a:lnTo>
                    <a:pt x="44994" y="23803"/>
                  </a:lnTo>
                  <a:lnTo>
                    <a:pt x="45083" y="23483"/>
                  </a:lnTo>
                  <a:lnTo>
                    <a:pt x="45171" y="23110"/>
                  </a:lnTo>
                  <a:lnTo>
                    <a:pt x="45260" y="22702"/>
                  </a:lnTo>
                  <a:lnTo>
                    <a:pt x="45331" y="22240"/>
                  </a:lnTo>
                  <a:lnTo>
                    <a:pt x="45402" y="21778"/>
                  </a:lnTo>
                  <a:lnTo>
                    <a:pt x="45527" y="20730"/>
                  </a:lnTo>
                  <a:lnTo>
                    <a:pt x="45633" y="19611"/>
                  </a:lnTo>
                  <a:lnTo>
                    <a:pt x="45704" y="18439"/>
                  </a:lnTo>
                  <a:lnTo>
                    <a:pt x="45740" y="17249"/>
                  </a:lnTo>
                  <a:lnTo>
                    <a:pt x="45758" y="16041"/>
                  </a:lnTo>
                  <a:lnTo>
                    <a:pt x="45758" y="15685"/>
                  </a:lnTo>
                  <a:lnTo>
                    <a:pt x="45740" y="15330"/>
                  </a:lnTo>
                  <a:lnTo>
                    <a:pt x="45704" y="14975"/>
                  </a:lnTo>
                  <a:lnTo>
                    <a:pt x="45669" y="14620"/>
                  </a:lnTo>
                  <a:lnTo>
                    <a:pt x="45598" y="14264"/>
                  </a:lnTo>
                  <a:lnTo>
                    <a:pt x="45545" y="13927"/>
                  </a:lnTo>
                  <a:lnTo>
                    <a:pt x="45473" y="13589"/>
                  </a:lnTo>
                  <a:lnTo>
                    <a:pt x="45385" y="13270"/>
                  </a:lnTo>
                  <a:lnTo>
                    <a:pt x="45278" y="12932"/>
                  </a:lnTo>
                  <a:lnTo>
                    <a:pt x="45171" y="12612"/>
                  </a:lnTo>
                  <a:lnTo>
                    <a:pt x="45047" y="12293"/>
                  </a:lnTo>
                  <a:lnTo>
                    <a:pt x="44923" y="11991"/>
                  </a:lnTo>
                  <a:lnTo>
                    <a:pt x="44781" y="11689"/>
                  </a:lnTo>
                  <a:lnTo>
                    <a:pt x="44639" y="11387"/>
                  </a:lnTo>
                  <a:lnTo>
                    <a:pt x="44479" y="11103"/>
                  </a:lnTo>
                  <a:lnTo>
                    <a:pt x="44319" y="10818"/>
                  </a:lnTo>
                  <a:lnTo>
                    <a:pt x="44141" y="10552"/>
                  </a:lnTo>
                  <a:lnTo>
                    <a:pt x="43964" y="10285"/>
                  </a:lnTo>
                  <a:lnTo>
                    <a:pt x="43768" y="10019"/>
                  </a:lnTo>
                  <a:lnTo>
                    <a:pt x="43573" y="9770"/>
                  </a:lnTo>
                  <a:lnTo>
                    <a:pt x="43360" y="9539"/>
                  </a:lnTo>
                  <a:lnTo>
                    <a:pt x="43147" y="9309"/>
                  </a:lnTo>
                  <a:lnTo>
                    <a:pt x="42916" y="9078"/>
                  </a:lnTo>
                  <a:lnTo>
                    <a:pt x="42702" y="8864"/>
                  </a:lnTo>
                  <a:lnTo>
                    <a:pt x="42454" y="8651"/>
                  </a:lnTo>
                  <a:lnTo>
                    <a:pt x="42223" y="8456"/>
                  </a:lnTo>
                  <a:lnTo>
                    <a:pt x="41956" y="8278"/>
                  </a:lnTo>
                  <a:lnTo>
                    <a:pt x="41708" y="8101"/>
                  </a:lnTo>
                  <a:lnTo>
                    <a:pt x="41441" y="7941"/>
                  </a:lnTo>
                  <a:lnTo>
                    <a:pt x="41175" y="7781"/>
                  </a:lnTo>
                  <a:lnTo>
                    <a:pt x="40908" y="7639"/>
                  </a:lnTo>
                  <a:lnTo>
                    <a:pt x="40624" y="7497"/>
                  </a:lnTo>
                  <a:lnTo>
                    <a:pt x="40571" y="7159"/>
                  </a:lnTo>
                  <a:lnTo>
                    <a:pt x="40500" y="6822"/>
                  </a:lnTo>
                  <a:lnTo>
                    <a:pt x="40375" y="6466"/>
                  </a:lnTo>
                  <a:lnTo>
                    <a:pt x="40216" y="6147"/>
                  </a:lnTo>
                  <a:lnTo>
                    <a:pt x="40020" y="5809"/>
                  </a:lnTo>
                  <a:lnTo>
                    <a:pt x="39789" y="5489"/>
                  </a:lnTo>
                  <a:lnTo>
                    <a:pt x="39523" y="5187"/>
                  </a:lnTo>
                  <a:lnTo>
                    <a:pt x="39239" y="4886"/>
                  </a:lnTo>
                  <a:lnTo>
                    <a:pt x="38919" y="4584"/>
                  </a:lnTo>
                  <a:lnTo>
                    <a:pt x="38564" y="4299"/>
                  </a:lnTo>
                  <a:lnTo>
                    <a:pt x="38173" y="4015"/>
                  </a:lnTo>
                  <a:lnTo>
                    <a:pt x="37764" y="3731"/>
                  </a:lnTo>
                  <a:lnTo>
                    <a:pt x="37320" y="3482"/>
                  </a:lnTo>
                  <a:lnTo>
                    <a:pt x="36841" y="3216"/>
                  </a:lnTo>
                  <a:lnTo>
                    <a:pt x="36343" y="2985"/>
                  </a:lnTo>
                  <a:lnTo>
                    <a:pt x="35828" y="2736"/>
                  </a:lnTo>
                  <a:lnTo>
                    <a:pt x="35278" y="2523"/>
                  </a:lnTo>
                  <a:lnTo>
                    <a:pt x="34709" y="2310"/>
                  </a:lnTo>
                  <a:lnTo>
                    <a:pt x="34123" y="2115"/>
                  </a:lnTo>
                  <a:lnTo>
                    <a:pt x="33519" y="1919"/>
                  </a:lnTo>
                  <a:lnTo>
                    <a:pt x="32880" y="1759"/>
                  </a:lnTo>
                  <a:lnTo>
                    <a:pt x="32222" y="1599"/>
                  </a:lnTo>
                  <a:lnTo>
                    <a:pt x="31565" y="1440"/>
                  </a:lnTo>
                  <a:lnTo>
                    <a:pt x="30872" y="1315"/>
                  </a:lnTo>
                  <a:lnTo>
                    <a:pt x="30162" y="1191"/>
                  </a:lnTo>
                  <a:lnTo>
                    <a:pt x="29451" y="1084"/>
                  </a:lnTo>
                  <a:lnTo>
                    <a:pt x="28705" y="995"/>
                  </a:lnTo>
                  <a:lnTo>
                    <a:pt x="27959" y="924"/>
                  </a:lnTo>
                  <a:lnTo>
                    <a:pt x="27195" y="871"/>
                  </a:lnTo>
                  <a:lnTo>
                    <a:pt x="26432" y="818"/>
                  </a:lnTo>
                  <a:lnTo>
                    <a:pt x="25632" y="800"/>
                  </a:lnTo>
                  <a:lnTo>
                    <a:pt x="24851" y="782"/>
                  </a:lnTo>
                  <a:lnTo>
                    <a:pt x="24780" y="782"/>
                  </a:lnTo>
                  <a:lnTo>
                    <a:pt x="23998" y="800"/>
                  </a:lnTo>
                  <a:lnTo>
                    <a:pt x="23199" y="818"/>
                  </a:lnTo>
                  <a:lnTo>
                    <a:pt x="22399" y="853"/>
                  </a:lnTo>
                  <a:lnTo>
                    <a:pt x="21582" y="907"/>
                  </a:lnTo>
                  <a:lnTo>
                    <a:pt x="20747" y="978"/>
                  </a:lnTo>
                  <a:lnTo>
                    <a:pt x="19930" y="1066"/>
                  </a:lnTo>
                  <a:lnTo>
                    <a:pt x="19113" y="1155"/>
                  </a:lnTo>
                  <a:lnTo>
                    <a:pt x="18296" y="1280"/>
                  </a:lnTo>
                  <a:lnTo>
                    <a:pt x="17497" y="1404"/>
                  </a:lnTo>
                  <a:lnTo>
                    <a:pt x="16733" y="1528"/>
                  </a:lnTo>
                  <a:lnTo>
                    <a:pt x="15987" y="1688"/>
                  </a:lnTo>
                  <a:lnTo>
                    <a:pt x="15259" y="1848"/>
                  </a:lnTo>
                  <a:lnTo>
                    <a:pt x="14584" y="2008"/>
                  </a:lnTo>
                  <a:lnTo>
                    <a:pt x="13927" y="2203"/>
                  </a:lnTo>
                  <a:lnTo>
                    <a:pt x="13340" y="2399"/>
                  </a:lnTo>
                  <a:lnTo>
                    <a:pt x="12790" y="2594"/>
                  </a:lnTo>
                  <a:lnTo>
                    <a:pt x="12044" y="1884"/>
                  </a:lnTo>
                  <a:lnTo>
                    <a:pt x="11333" y="1280"/>
                  </a:lnTo>
                  <a:lnTo>
                    <a:pt x="10711" y="782"/>
                  </a:lnTo>
                  <a:lnTo>
                    <a:pt x="10463" y="587"/>
                  </a:lnTo>
                  <a:lnTo>
                    <a:pt x="10232" y="445"/>
                  </a:lnTo>
                  <a:lnTo>
                    <a:pt x="9965" y="303"/>
                  </a:lnTo>
                  <a:lnTo>
                    <a:pt x="9681" y="178"/>
                  </a:lnTo>
                  <a:lnTo>
                    <a:pt x="9379" y="90"/>
                  </a:lnTo>
                  <a:lnTo>
                    <a:pt x="9077" y="36"/>
                  </a:lnTo>
                  <a:lnTo>
                    <a:pt x="8793" y="1"/>
                  </a:lnTo>
                  <a:close/>
                </a:path>
              </a:pathLst>
            </a:custGeom>
            <a:solidFill>
              <a:srgbClr val="ED73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833;p26">
              <a:extLst>
                <a:ext uri="{FF2B5EF4-FFF2-40B4-BE49-F238E27FC236}">
                  <a16:creationId xmlns:a16="http://schemas.microsoft.com/office/drawing/2014/main" id="{163DD965-1A9E-222E-6AF9-D04B031C7E37}"/>
                </a:ext>
              </a:extLst>
            </p:cNvPr>
            <p:cNvSpPr/>
            <p:nvPr/>
          </p:nvSpPr>
          <p:spPr>
            <a:xfrm>
              <a:off x="596650" y="1713925"/>
              <a:ext cx="1143950" cy="629275"/>
            </a:xfrm>
            <a:custGeom>
              <a:avLst/>
              <a:gdLst/>
              <a:ahLst/>
              <a:cxnLst/>
              <a:rect l="l" t="t" r="r" b="b"/>
              <a:pathLst>
                <a:path w="45758" h="25171" fill="none" extrusionOk="0">
                  <a:moveTo>
                    <a:pt x="40624" y="7497"/>
                  </a:moveTo>
                  <a:lnTo>
                    <a:pt x="40624" y="7497"/>
                  </a:lnTo>
                  <a:lnTo>
                    <a:pt x="40571" y="7159"/>
                  </a:lnTo>
                  <a:lnTo>
                    <a:pt x="40500" y="6822"/>
                  </a:lnTo>
                  <a:lnTo>
                    <a:pt x="40375" y="6466"/>
                  </a:lnTo>
                  <a:lnTo>
                    <a:pt x="40216" y="6147"/>
                  </a:lnTo>
                  <a:lnTo>
                    <a:pt x="40020" y="5809"/>
                  </a:lnTo>
                  <a:lnTo>
                    <a:pt x="39789" y="5489"/>
                  </a:lnTo>
                  <a:lnTo>
                    <a:pt x="39523" y="5187"/>
                  </a:lnTo>
                  <a:lnTo>
                    <a:pt x="39239" y="4886"/>
                  </a:lnTo>
                  <a:lnTo>
                    <a:pt x="38919" y="4584"/>
                  </a:lnTo>
                  <a:lnTo>
                    <a:pt x="38564" y="4299"/>
                  </a:lnTo>
                  <a:lnTo>
                    <a:pt x="38173" y="4015"/>
                  </a:lnTo>
                  <a:lnTo>
                    <a:pt x="37764" y="3731"/>
                  </a:lnTo>
                  <a:lnTo>
                    <a:pt x="37320" y="3482"/>
                  </a:lnTo>
                  <a:lnTo>
                    <a:pt x="36841" y="3216"/>
                  </a:lnTo>
                  <a:lnTo>
                    <a:pt x="36343" y="2985"/>
                  </a:lnTo>
                  <a:lnTo>
                    <a:pt x="35828" y="2736"/>
                  </a:lnTo>
                  <a:lnTo>
                    <a:pt x="35278" y="2523"/>
                  </a:lnTo>
                  <a:lnTo>
                    <a:pt x="34709" y="2310"/>
                  </a:lnTo>
                  <a:lnTo>
                    <a:pt x="34123" y="2115"/>
                  </a:lnTo>
                  <a:lnTo>
                    <a:pt x="33519" y="1919"/>
                  </a:lnTo>
                  <a:lnTo>
                    <a:pt x="32880" y="1759"/>
                  </a:lnTo>
                  <a:lnTo>
                    <a:pt x="32222" y="1599"/>
                  </a:lnTo>
                  <a:lnTo>
                    <a:pt x="31565" y="1440"/>
                  </a:lnTo>
                  <a:lnTo>
                    <a:pt x="30872" y="1315"/>
                  </a:lnTo>
                  <a:lnTo>
                    <a:pt x="30162" y="1191"/>
                  </a:lnTo>
                  <a:lnTo>
                    <a:pt x="29451" y="1084"/>
                  </a:lnTo>
                  <a:lnTo>
                    <a:pt x="28705" y="995"/>
                  </a:lnTo>
                  <a:lnTo>
                    <a:pt x="27959" y="924"/>
                  </a:lnTo>
                  <a:lnTo>
                    <a:pt x="27195" y="871"/>
                  </a:lnTo>
                  <a:lnTo>
                    <a:pt x="26432" y="818"/>
                  </a:lnTo>
                  <a:lnTo>
                    <a:pt x="25632" y="800"/>
                  </a:lnTo>
                  <a:lnTo>
                    <a:pt x="24851" y="782"/>
                  </a:lnTo>
                  <a:lnTo>
                    <a:pt x="24851" y="782"/>
                  </a:lnTo>
                  <a:lnTo>
                    <a:pt x="24780" y="782"/>
                  </a:lnTo>
                  <a:lnTo>
                    <a:pt x="24780" y="782"/>
                  </a:lnTo>
                  <a:lnTo>
                    <a:pt x="23998" y="800"/>
                  </a:lnTo>
                  <a:lnTo>
                    <a:pt x="23199" y="818"/>
                  </a:lnTo>
                  <a:lnTo>
                    <a:pt x="22399" y="853"/>
                  </a:lnTo>
                  <a:lnTo>
                    <a:pt x="21582" y="907"/>
                  </a:lnTo>
                  <a:lnTo>
                    <a:pt x="20747" y="978"/>
                  </a:lnTo>
                  <a:lnTo>
                    <a:pt x="19930" y="1066"/>
                  </a:lnTo>
                  <a:lnTo>
                    <a:pt x="19113" y="1155"/>
                  </a:lnTo>
                  <a:lnTo>
                    <a:pt x="18296" y="1280"/>
                  </a:lnTo>
                  <a:lnTo>
                    <a:pt x="17497" y="1404"/>
                  </a:lnTo>
                  <a:lnTo>
                    <a:pt x="16733" y="1528"/>
                  </a:lnTo>
                  <a:lnTo>
                    <a:pt x="15987" y="1688"/>
                  </a:lnTo>
                  <a:lnTo>
                    <a:pt x="15259" y="1848"/>
                  </a:lnTo>
                  <a:lnTo>
                    <a:pt x="14584" y="2008"/>
                  </a:lnTo>
                  <a:lnTo>
                    <a:pt x="13927" y="2203"/>
                  </a:lnTo>
                  <a:lnTo>
                    <a:pt x="13340" y="2399"/>
                  </a:lnTo>
                  <a:lnTo>
                    <a:pt x="12790" y="2594"/>
                  </a:lnTo>
                  <a:lnTo>
                    <a:pt x="12790" y="2594"/>
                  </a:lnTo>
                  <a:lnTo>
                    <a:pt x="12044" y="1884"/>
                  </a:lnTo>
                  <a:lnTo>
                    <a:pt x="11333" y="1280"/>
                  </a:lnTo>
                  <a:lnTo>
                    <a:pt x="10711" y="782"/>
                  </a:lnTo>
                  <a:lnTo>
                    <a:pt x="10463" y="587"/>
                  </a:lnTo>
                  <a:lnTo>
                    <a:pt x="10232" y="445"/>
                  </a:lnTo>
                  <a:lnTo>
                    <a:pt x="10232" y="445"/>
                  </a:lnTo>
                  <a:lnTo>
                    <a:pt x="9965" y="303"/>
                  </a:lnTo>
                  <a:lnTo>
                    <a:pt x="9681" y="178"/>
                  </a:lnTo>
                  <a:lnTo>
                    <a:pt x="9379" y="90"/>
                  </a:lnTo>
                  <a:lnTo>
                    <a:pt x="9077" y="36"/>
                  </a:lnTo>
                  <a:lnTo>
                    <a:pt x="8793" y="1"/>
                  </a:lnTo>
                  <a:lnTo>
                    <a:pt x="8491" y="1"/>
                  </a:lnTo>
                  <a:lnTo>
                    <a:pt x="8189" y="36"/>
                  </a:lnTo>
                  <a:lnTo>
                    <a:pt x="7905" y="90"/>
                  </a:lnTo>
                  <a:lnTo>
                    <a:pt x="7621" y="178"/>
                  </a:lnTo>
                  <a:lnTo>
                    <a:pt x="7336" y="285"/>
                  </a:lnTo>
                  <a:lnTo>
                    <a:pt x="7070" y="427"/>
                  </a:lnTo>
                  <a:lnTo>
                    <a:pt x="6821" y="587"/>
                  </a:lnTo>
                  <a:lnTo>
                    <a:pt x="6590" y="782"/>
                  </a:lnTo>
                  <a:lnTo>
                    <a:pt x="6377" y="995"/>
                  </a:lnTo>
                  <a:lnTo>
                    <a:pt x="6182" y="1244"/>
                  </a:lnTo>
                  <a:lnTo>
                    <a:pt x="6004" y="1511"/>
                  </a:lnTo>
                  <a:lnTo>
                    <a:pt x="6004" y="1511"/>
                  </a:lnTo>
                  <a:lnTo>
                    <a:pt x="5844" y="1795"/>
                  </a:lnTo>
                  <a:lnTo>
                    <a:pt x="5720" y="2079"/>
                  </a:lnTo>
                  <a:lnTo>
                    <a:pt x="5649" y="2381"/>
                  </a:lnTo>
                  <a:lnTo>
                    <a:pt x="5578" y="2683"/>
                  </a:lnTo>
                  <a:lnTo>
                    <a:pt x="5560" y="2985"/>
                  </a:lnTo>
                  <a:lnTo>
                    <a:pt x="5560" y="3287"/>
                  </a:lnTo>
                  <a:lnTo>
                    <a:pt x="5578" y="3571"/>
                  </a:lnTo>
                  <a:lnTo>
                    <a:pt x="5649" y="3873"/>
                  </a:lnTo>
                  <a:lnTo>
                    <a:pt x="5720" y="4157"/>
                  </a:lnTo>
                  <a:lnTo>
                    <a:pt x="5844" y="4441"/>
                  </a:lnTo>
                  <a:lnTo>
                    <a:pt x="5969" y="4708"/>
                  </a:lnTo>
                  <a:lnTo>
                    <a:pt x="6146" y="4957"/>
                  </a:lnTo>
                  <a:lnTo>
                    <a:pt x="6324" y="5205"/>
                  </a:lnTo>
                  <a:lnTo>
                    <a:pt x="6537" y="5418"/>
                  </a:lnTo>
                  <a:lnTo>
                    <a:pt x="6786" y="5614"/>
                  </a:lnTo>
                  <a:lnTo>
                    <a:pt x="7052" y="5791"/>
                  </a:lnTo>
                  <a:lnTo>
                    <a:pt x="7052" y="5791"/>
                  </a:lnTo>
                  <a:lnTo>
                    <a:pt x="7372" y="6005"/>
                  </a:lnTo>
                  <a:lnTo>
                    <a:pt x="7852" y="6324"/>
                  </a:lnTo>
                  <a:lnTo>
                    <a:pt x="8083" y="6502"/>
                  </a:lnTo>
                  <a:lnTo>
                    <a:pt x="8278" y="6662"/>
                  </a:lnTo>
                  <a:lnTo>
                    <a:pt x="8420" y="6804"/>
                  </a:lnTo>
                  <a:lnTo>
                    <a:pt x="8438" y="6875"/>
                  </a:lnTo>
                  <a:lnTo>
                    <a:pt x="8438" y="6911"/>
                  </a:lnTo>
                  <a:lnTo>
                    <a:pt x="8438" y="6911"/>
                  </a:lnTo>
                  <a:lnTo>
                    <a:pt x="7781" y="6733"/>
                  </a:lnTo>
                  <a:lnTo>
                    <a:pt x="7070" y="6573"/>
                  </a:lnTo>
                  <a:lnTo>
                    <a:pt x="6342" y="6413"/>
                  </a:lnTo>
                  <a:lnTo>
                    <a:pt x="5631" y="6289"/>
                  </a:lnTo>
                  <a:lnTo>
                    <a:pt x="4974" y="6182"/>
                  </a:lnTo>
                  <a:lnTo>
                    <a:pt x="4370" y="6093"/>
                  </a:lnTo>
                  <a:lnTo>
                    <a:pt x="3890" y="6040"/>
                  </a:lnTo>
                  <a:lnTo>
                    <a:pt x="3517" y="6005"/>
                  </a:lnTo>
                  <a:lnTo>
                    <a:pt x="3517" y="6005"/>
                  </a:lnTo>
                  <a:lnTo>
                    <a:pt x="3180" y="6005"/>
                  </a:lnTo>
                  <a:lnTo>
                    <a:pt x="2842" y="6040"/>
                  </a:lnTo>
                  <a:lnTo>
                    <a:pt x="2523" y="6093"/>
                  </a:lnTo>
                  <a:lnTo>
                    <a:pt x="2203" y="6182"/>
                  </a:lnTo>
                  <a:lnTo>
                    <a:pt x="1901" y="6307"/>
                  </a:lnTo>
                  <a:lnTo>
                    <a:pt x="1617" y="6449"/>
                  </a:lnTo>
                  <a:lnTo>
                    <a:pt x="1350" y="6609"/>
                  </a:lnTo>
                  <a:lnTo>
                    <a:pt x="1102" y="6804"/>
                  </a:lnTo>
                  <a:lnTo>
                    <a:pt x="871" y="6999"/>
                  </a:lnTo>
                  <a:lnTo>
                    <a:pt x="675" y="7230"/>
                  </a:lnTo>
                  <a:lnTo>
                    <a:pt x="480" y="7479"/>
                  </a:lnTo>
                  <a:lnTo>
                    <a:pt x="338" y="7745"/>
                  </a:lnTo>
                  <a:lnTo>
                    <a:pt x="196" y="8030"/>
                  </a:lnTo>
                  <a:lnTo>
                    <a:pt x="107" y="8314"/>
                  </a:lnTo>
                  <a:lnTo>
                    <a:pt x="36" y="8634"/>
                  </a:lnTo>
                  <a:lnTo>
                    <a:pt x="0" y="8953"/>
                  </a:lnTo>
                  <a:lnTo>
                    <a:pt x="0" y="8953"/>
                  </a:lnTo>
                  <a:lnTo>
                    <a:pt x="0" y="9273"/>
                  </a:lnTo>
                  <a:lnTo>
                    <a:pt x="36" y="9575"/>
                  </a:lnTo>
                  <a:lnTo>
                    <a:pt x="107" y="9877"/>
                  </a:lnTo>
                  <a:lnTo>
                    <a:pt x="196" y="10179"/>
                  </a:lnTo>
                  <a:lnTo>
                    <a:pt x="320" y="10463"/>
                  </a:lnTo>
                  <a:lnTo>
                    <a:pt x="480" y="10730"/>
                  </a:lnTo>
                  <a:lnTo>
                    <a:pt x="658" y="10978"/>
                  </a:lnTo>
                  <a:lnTo>
                    <a:pt x="853" y="11209"/>
                  </a:lnTo>
                  <a:lnTo>
                    <a:pt x="1084" y="11422"/>
                  </a:lnTo>
                  <a:lnTo>
                    <a:pt x="1333" y="11618"/>
                  </a:lnTo>
                  <a:lnTo>
                    <a:pt x="1599" y="11795"/>
                  </a:lnTo>
                  <a:lnTo>
                    <a:pt x="1883" y="11937"/>
                  </a:lnTo>
                  <a:lnTo>
                    <a:pt x="2185" y="12062"/>
                  </a:lnTo>
                  <a:lnTo>
                    <a:pt x="2505" y="12151"/>
                  </a:lnTo>
                  <a:lnTo>
                    <a:pt x="2842" y="12222"/>
                  </a:lnTo>
                  <a:lnTo>
                    <a:pt x="3180" y="12257"/>
                  </a:lnTo>
                  <a:lnTo>
                    <a:pt x="3180" y="12257"/>
                  </a:lnTo>
                  <a:lnTo>
                    <a:pt x="3606" y="12257"/>
                  </a:lnTo>
                  <a:lnTo>
                    <a:pt x="4121" y="12239"/>
                  </a:lnTo>
                  <a:lnTo>
                    <a:pt x="5223" y="12168"/>
                  </a:lnTo>
                  <a:lnTo>
                    <a:pt x="5223" y="12168"/>
                  </a:lnTo>
                  <a:lnTo>
                    <a:pt x="6360" y="12062"/>
                  </a:lnTo>
                  <a:lnTo>
                    <a:pt x="6519" y="12062"/>
                  </a:lnTo>
                  <a:lnTo>
                    <a:pt x="6608" y="12062"/>
                  </a:lnTo>
                  <a:lnTo>
                    <a:pt x="6626" y="12062"/>
                  </a:lnTo>
                  <a:lnTo>
                    <a:pt x="6608" y="12080"/>
                  </a:lnTo>
                  <a:lnTo>
                    <a:pt x="6519" y="12115"/>
                  </a:lnTo>
                  <a:lnTo>
                    <a:pt x="6519" y="12115"/>
                  </a:lnTo>
                  <a:lnTo>
                    <a:pt x="6200" y="12222"/>
                  </a:lnTo>
                  <a:lnTo>
                    <a:pt x="5880" y="12364"/>
                  </a:lnTo>
                  <a:lnTo>
                    <a:pt x="5596" y="12541"/>
                  </a:lnTo>
                  <a:lnTo>
                    <a:pt x="5311" y="12719"/>
                  </a:lnTo>
                  <a:lnTo>
                    <a:pt x="5063" y="12932"/>
                  </a:lnTo>
                  <a:lnTo>
                    <a:pt x="4850" y="13163"/>
                  </a:lnTo>
                  <a:lnTo>
                    <a:pt x="4637" y="13412"/>
                  </a:lnTo>
                  <a:lnTo>
                    <a:pt x="4459" y="13678"/>
                  </a:lnTo>
                  <a:lnTo>
                    <a:pt x="4317" y="13945"/>
                  </a:lnTo>
                  <a:lnTo>
                    <a:pt x="4192" y="14229"/>
                  </a:lnTo>
                  <a:lnTo>
                    <a:pt x="4104" y="14531"/>
                  </a:lnTo>
                  <a:lnTo>
                    <a:pt x="4050" y="14833"/>
                  </a:lnTo>
                  <a:lnTo>
                    <a:pt x="4015" y="15135"/>
                  </a:lnTo>
                  <a:lnTo>
                    <a:pt x="4015" y="15455"/>
                  </a:lnTo>
                  <a:lnTo>
                    <a:pt x="4050" y="15774"/>
                  </a:lnTo>
                  <a:lnTo>
                    <a:pt x="4121" y="16076"/>
                  </a:lnTo>
                  <a:lnTo>
                    <a:pt x="4121" y="16076"/>
                  </a:lnTo>
                  <a:lnTo>
                    <a:pt x="4228" y="16378"/>
                  </a:lnTo>
                  <a:lnTo>
                    <a:pt x="4370" y="16662"/>
                  </a:lnTo>
                  <a:lnTo>
                    <a:pt x="4530" y="16929"/>
                  </a:lnTo>
                  <a:lnTo>
                    <a:pt x="4725" y="17178"/>
                  </a:lnTo>
                  <a:lnTo>
                    <a:pt x="4938" y="17391"/>
                  </a:lnTo>
                  <a:lnTo>
                    <a:pt x="5169" y="17586"/>
                  </a:lnTo>
                  <a:lnTo>
                    <a:pt x="5418" y="17764"/>
                  </a:lnTo>
                  <a:lnTo>
                    <a:pt x="5685" y="17924"/>
                  </a:lnTo>
                  <a:lnTo>
                    <a:pt x="5986" y="18048"/>
                  </a:lnTo>
                  <a:lnTo>
                    <a:pt x="6288" y="18137"/>
                  </a:lnTo>
                  <a:lnTo>
                    <a:pt x="6590" y="18208"/>
                  </a:lnTo>
                  <a:lnTo>
                    <a:pt x="6910" y="18261"/>
                  </a:lnTo>
                  <a:lnTo>
                    <a:pt x="7248" y="18261"/>
                  </a:lnTo>
                  <a:lnTo>
                    <a:pt x="7585" y="18243"/>
                  </a:lnTo>
                  <a:lnTo>
                    <a:pt x="7923" y="18190"/>
                  </a:lnTo>
                  <a:lnTo>
                    <a:pt x="8260" y="18119"/>
                  </a:lnTo>
                  <a:lnTo>
                    <a:pt x="8260" y="18119"/>
                  </a:lnTo>
                  <a:lnTo>
                    <a:pt x="8544" y="18012"/>
                  </a:lnTo>
                  <a:lnTo>
                    <a:pt x="8917" y="17870"/>
                  </a:lnTo>
                  <a:lnTo>
                    <a:pt x="9326" y="17710"/>
                  </a:lnTo>
                  <a:lnTo>
                    <a:pt x="9770" y="17497"/>
                  </a:lnTo>
                  <a:lnTo>
                    <a:pt x="10267" y="17266"/>
                  </a:lnTo>
                  <a:lnTo>
                    <a:pt x="10782" y="17018"/>
                  </a:lnTo>
                  <a:lnTo>
                    <a:pt x="11315" y="16733"/>
                  </a:lnTo>
                  <a:lnTo>
                    <a:pt x="11866" y="16449"/>
                  </a:lnTo>
                  <a:lnTo>
                    <a:pt x="12417" y="16130"/>
                  </a:lnTo>
                  <a:lnTo>
                    <a:pt x="12950" y="15810"/>
                  </a:lnTo>
                  <a:lnTo>
                    <a:pt x="13482" y="15472"/>
                  </a:lnTo>
                  <a:lnTo>
                    <a:pt x="13998" y="15135"/>
                  </a:lnTo>
                  <a:lnTo>
                    <a:pt x="14459" y="14797"/>
                  </a:lnTo>
                  <a:lnTo>
                    <a:pt x="14903" y="14460"/>
                  </a:lnTo>
                  <a:lnTo>
                    <a:pt x="15294" y="14122"/>
                  </a:lnTo>
                  <a:lnTo>
                    <a:pt x="15614" y="13803"/>
                  </a:lnTo>
                  <a:lnTo>
                    <a:pt x="15614" y="13803"/>
                  </a:lnTo>
                  <a:lnTo>
                    <a:pt x="15969" y="13891"/>
                  </a:lnTo>
                  <a:lnTo>
                    <a:pt x="15969" y="13891"/>
                  </a:lnTo>
                  <a:lnTo>
                    <a:pt x="15756" y="14069"/>
                  </a:lnTo>
                  <a:lnTo>
                    <a:pt x="15543" y="14282"/>
                  </a:lnTo>
                  <a:lnTo>
                    <a:pt x="15365" y="14495"/>
                  </a:lnTo>
                  <a:lnTo>
                    <a:pt x="15205" y="14726"/>
                  </a:lnTo>
                  <a:lnTo>
                    <a:pt x="15063" y="14975"/>
                  </a:lnTo>
                  <a:lnTo>
                    <a:pt x="14957" y="15224"/>
                  </a:lnTo>
                  <a:lnTo>
                    <a:pt x="14850" y="15490"/>
                  </a:lnTo>
                  <a:lnTo>
                    <a:pt x="14797" y="15756"/>
                  </a:lnTo>
                  <a:lnTo>
                    <a:pt x="14744" y="16041"/>
                  </a:lnTo>
                  <a:lnTo>
                    <a:pt x="14726" y="16325"/>
                  </a:lnTo>
                  <a:lnTo>
                    <a:pt x="14726" y="16591"/>
                  </a:lnTo>
                  <a:lnTo>
                    <a:pt x="14761" y="16876"/>
                  </a:lnTo>
                  <a:lnTo>
                    <a:pt x="14815" y="17160"/>
                  </a:lnTo>
                  <a:lnTo>
                    <a:pt x="14903" y="17444"/>
                  </a:lnTo>
                  <a:lnTo>
                    <a:pt x="15010" y="17710"/>
                  </a:lnTo>
                  <a:lnTo>
                    <a:pt x="15152" y="17977"/>
                  </a:lnTo>
                  <a:lnTo>
                    <a:pt x="15152" y="17977"/>
                  </a:lnTo>
                  <a:lnTo>
                    <a:pt x="15330" y="18243"/>
                  </a:lnTo>
                  <a:lnTo>
                    <a:pt x="15525" y="18474"/>
                  </a:lnTo>
                  <a:lnTo>
                    <a:pt x="15738" y="18705"/>
                  </a:lnTo>
                  <a:lnTo>
                    <a:pt x="15969" y="18901"/>
                  </a:lnTo>
                  <a:lnTo>
                    <a:pt x="16236" y="19060"/>
                  </a:lnTo>
                  <a:lnTo>
                    <a:pt x="16484" y="19202"/>
                  </a:lnTo>
                  <a:lnTo>
                    <a:pt x="16769" y="19309"/>
                  </a:lnTo>
                  <a:lnTo>
                    <a:pt x="17053" y="19398"/>
                  </a:lnTo>
                  <a:lnTo>
                    <a:pt x="17337" y="19469"/>
                  </a:lnTo>
                  <a:lnTo>
                    <a:pt x="17639" y="19504"/>
                  </a:lnTo>
                  <a:lnTo>
                    <a:pt x="17941" y="19504"/>
                  </a:lnTo>
                  <a:lnTo>
                    <a:pt x="18225" y="19469"/>
                  </a:lnTo>
                  <a:lnTo>
                    <a:pt x="18527" y="19416"/>
                  </a:lnTo>
                  <a:lnTo>
                    <a:pt x="18829" y="19327"/>
                  </a:lnTo>
                  <a:lnTo>
                    <a:pt x="19113" y="19220"/>
                  </a:lnTo>
                  <a:lnTo>
                    <a:pt x="19397" y="19060"/>
                  </a:lnTo>
                  <a:lnTo>
                    <a:pt x="19397" y="19060"/>
                  </a:lnTo>
                  <a:lnTo>
                    <a:pt x="20517" y="18403"/>
                  </a:lnTo>
                  <a:lnTo>
                    <a:pt x="21334" y="17906"/>
                  </a:lnTo>
                  <a:lnTo>
                    <a:pt x="22222" y="17355"/>
                  </a:lnTo>
                  <a:lnTo>
                    <a:pt x="22684" y="17035"/>
                  </a:lnTo>
                  <a:lnTo>
                    <a:pt x="23145" y="16733"/>
                  </a:lnTo>
                  <a:lnTo>
                    <a:pt x="23590" y="16396"/>
                  </a:lnTo>
                  <a:lnTo>
                    <a:pt x="24016" y="16058"/>
                  </a:lnTo>
                  <a:lnTo>
                    <a:pt x="24424" y="15721"/>
                  </a:lnTo>
                  <a:lnTo>
                    <a:pt x="24797" y="15383"/>
                  </a:lnTo>
                  <a:lnTo>
                    <a:pt x="25135" y="15046"/>
                  </a:lnTo>
                  <a:lnTo>
                    <a:pt x="25419" y="14708"/>
                  </a:lnTo>
                  <a:lnTo>
                    <a:pt x="25419" y="14708"/>
                  </a:lnTo>
                  <a:lnTo>
                    <a:pt x="25881" y="14691"/>
                  </a:lnTo>
                  <a:lnTo>
                    <a:pt x="25881" y="14691"/>
                  </a:lnTo>
                  <a:lnTo>
                    <a:pt x="25739" y="14851"/>
                  </a:lnTo>
                  <a:lnTo>
                    <a:pt x="25739" y="14851"/>
                  </a:lnTo>
                  <a:lnTo>
                    <a:pt x="25543" y="15099"/>
                  </a:lnTo>
                  <a:lnTo>
                    <a:pt x="25384" y="15366"/>
                  </a:lnTo>
                  <a:lnTo>
                    <a:pt x="25259" y="15650"/>
                  </a:lnTo>
                  <a:lnTo>
                    <a:pt x="25153" y="15934"/>
                  </a:lnTo>
                  <a:lnTo>
                    <a:pt x="25064" y="16236"/>
                  </a:lnTo>
                  <a:lnTo>
                    <a:pt x="25028" y="16520"/>
                  </a:lnTo>
                  <a:lnTo>
                    <a:pt x="25011" y="16822"/>
                  </a:lnTo>
                  <a:lnTo>
                    <a:pt x="25011" y="17124"/>
                  </a:lnTo>
                  <a:lnTo>
                    <a:pt x="25064" y="17426"/>
                  </a:lnTo>
                  <a:lnTo>
                    <a:pt x="25117" y="17710"/>
                  </a:lnTo>
                  <a:lnTo>
                    <a:pt x="25224" y="17995"/>
                  </a:lnTo>
                  <a:lnTo>
                    <a:pt x="25348" y="18279"/>
                  </a:lnTo>
                  <a:lnTo>
                    <a:pt x="25490" y="18545"/>
                  </a:lnTo>
                  <a:lnTo>
                    <a:pt x="25668" y="18794"/>
                  </a:lnTo>
                  <a:lnTo>
                    <a:pt x="25863" y="19043"/>
                  </a:lnTo>
                  <a:lnTo>
                    <a:pt x="26094" y="19256"/>
                  </a:lnTo>
                  <a:lnTo>
                    <a:pt x="26094" y="19256"/>
                  </a:lnTo>
                  <a:lnTo>
                    <a:pt x="26361" y="19451"/>
                  </a:lnTo>
                  <a:lnTo>
                    <a:pt x="26609" y="19611"/>
                  </a:lnTo>
                  <a:lnTo>
                    <a:pt x="26893" y="19753"/>
                  </a:lnTo>
                  <a:lnTo>
                    <a:pt x="27178" y="19860"/>
                  </a:lnTo>
                  <a:lnTo>
                    <a:pt x="27462" y="19931"/>
                  </a:lnTo>
                  <a:lnTo>
                    <a:pt x="27764" y="19984"/>
                  </a:lnTo>
                  <a:lnTo>
                    <a:pt x="28066" y="20002"/>
                  </a:lnTo>
                  <a:lnTo>
                    <a:pt x="28350" y="19984"/>
                  </a:lnTo>
                  <a:lnTo>
                    <a:pt x="28652" y="19949"/>
                  </a:lnTo>
                  <a:lnTo>
                    <a:pt x="28936" y="19877"/>
                  </a:lnTo>
                  <a:lnTo>
                    <a:pt x="29220" y="19789"/>
                  </a:lnTo>
                  <a:lnTo>
                    <a:pt x="29487" y="19664"/>
                  </a:lnTo>
                  <a:lnTo>
                    <a:pt x="29753" y="19504"/>
                  </a:lnTo>
                  <a:lnTo>
                    <a:pt x="30002" y="19327"/>
                  </a:lnTo>
                  <a:lnTo>
                    <a:pt x="30233" y="19114"/>
                  </a:lnTo>
                  <a:lnTo>
                    <a:pt x="30464" y="18883"/>
                  </a:lnTo>
                  <a:lnTo>
                    <a:pt x="30464" y="18883"/>
                  </a:lnTo>
                  <a:lnTo>
                    <a:pt x="30641" y="18652"/>
                  </a:lnTo>
                  <a:lnTo>
                    <a:pt x="30855" y="18332"/>
                  </a:lnTo>
                  <a:lnTo>
                    <a:pt x="30855" y="18332"/>
                  </a:lnTo>
                  <a:lnTo>
                    <a:pt x="30606" y="18847"/>
                  </a:lnTo>
                  <a:lnTo>
                    <a:pt x="30411" y="19309"/>
                  </a:lnTo>
                  <a:lnTo>
                    <a:pt x="30233" y="19700"/>
                  </a:lnTo>
                  <a:lnTo>
                    <a:pt x="30126" y="20037"/>
                  </a:lnTo>
                  <a:lnTo>
                    <a:pt x="30126" y="20037"/>
                  </a:lnTo>
                  <a:lnTo>
                    <a:pt x="30055" y="20339"/>
                  </a:lnTo>
                  <a:lnTo>
                    <a:pt x="30002" y="20659"/>
                  </a:lnTo>
                  <a:lnTo>
                    <a:pt x="29984" y="20961"/>
                  </a:lnTo>
                  <a:lnTo>
                    <a:pt x="30002" y="21263"/>
                  </a:lnTo>
                  <a:lnTo>
                    <a:pt x="30055" y="21565"/>
                  </a:lnTo>
                  <a:lnTo>
                    <a:pt x="30126" y="21849"/>
                  </a:lnTo>
                  <a:lnTo>
                    <a:pt x="30215" y="22133"/>
                  </a:lnTo>
                  <a:lnTo>
                    <a:pt x="30357" y="22418"/>
                  </a:lnTo>
                  <a:lnTo>
                    <a:pt x="30499" y="22666"/>
                  </a:lnTo>
                  <a:lnTo>
                    <a:pt x="30677" y="22915"/>
                  </a:lnTo>
                  <a:lnTo>
                    <a:pt x="30872" y="23146"/>
                  </a:lnTo>
                  <a:lnTo>
                    <a:pt x="31085" y="23341"/>
                  </a:lnTo>
                  <a:lnTo>
                    <a:pt x="31334" y="23537"/>
                  </a:lnTo>
                  <a:lnTo>
                    <a:pt x="31601" y="23697"/>
                  </a:lnTo>
                  <a:lnTo>
                    <a:pt x="31867" y="23821"/>
                  </a:lnTo>
                  <a:lnTo>
                    <a:pt x="32169" y="23927"/>
                  </a:lnTo>
                  <a:lnTo>
                    <a:pt x="32169" y="23927"/>
                  </a:lnTo>
                  <a:lnTo>
                    <a:pt x="32471" y="24016"/>
                  </a:lnTo>
                  <a:lnTo>
                    <a:pt x="32755" y="24052"/>
                  </a:lnTo>
                  <a:lnTo>
                    <a:pt x="33057" y="24070"/>
                  </a:lnTo>
                  <a:lnTo>
                    <a:pt x="33341" y="24070"/>
                  </a:lnTo>
                  <a:lnTo>
                    <a:pt x="33626" y="24016"/>
                  </a:lnTo>
                  <a:lnTo>
                    <a:pt x="33910" y="23963"/>
                  </a:lnTo>
                  <a:lnTo>
                    <a:pt x="34176" y="23874"/>
                  </a:lnTo>
                  <a:lnTo>
                    <a:pt x="34425" y="23750"/>
                  </a:lnTo>
                  <a:lnTo>
                    <a:pt x="34425" y="23750"/>
                  </a:lnTo>
                  <a:lnTo>
                    <a:pt x="34709" y="23608"/>
                  </a:lnTo>
                  <a:lnTo>
                    <a:pt x="34958" y="23430"/>
                  </a:lnTo>
                  <a:lnTo>
                    <a:pt x="35189" y="23217"/>
                  </a:lnTo>
                  <a:lnTo>
                    <a:pt x="35420" y="23004"/>
                  </a:lnTo>
                  <a:lnTo>
                    <a:pt x="35615" y="22737"/>
                  </a:lnTo>
                  <a:lnTo>
                    <a:pt x="35775" y="22471"/>
                  </a:lnTo>
                  <a:lnTo>
                    <a:pt x="35917" y="22187"/>
                  </a:lnTo>
                  <a:lnTo>
                    <a:pt x="36041" y="21867"/>
                  </a:lnTo>
                  <a:lnTo>
                    <a:pt x="36041" y="21867"/>
                  </a:lnTo>
                  <a:lnTo>
                    <a:pt x="36041" y="21814"/>
                  </a:lnTo>
                  <a:lnTo>
                    <a:pt x="36041" y="21814"/>
                  </a:lnTo>
                  <a:lnTo>
                    <a:pt x="36361" y="22631"/>
                  </a:lnTo>
                  <a:lnTo>
                    <a:pt x="36574" y="23128"/>
                  </a:lnTo>
                  <a:lnTo>
                    <a:pt x="36805" y="23625"/>
                  </a:lnTo>
                  <a:lnTo>
                    <a:pt x="36929" y="23874"/>
                  </a:lnTo>
                  <a:lnTo>
                    <a:pt x="37054" y="24105"/>
                  </a:lnTo>
                  <a:lnTo>
                    <a:pt x="37196" y="24336"/>
                  </a:lnTo>
                  <a:lnTo>
                    <a:pt x="37338" y="24531"/>
                  </a:lnTo>
                  <a:lnTo>
                    <a:pt x="37498" y="24709"/>
                  </a:lnTo>
                  <a:lnTo>
                    <a:pt x="37658" y="24851"/>
                  </a:lnTo>
                  <a:lnTo>
                    <a:pt x="37818" y="24958"/>
                  </a:lnTo>
                  <a:lnTo>
                    <a:pt x="37995" y="25047"/>
                  </a:lnTo>
                  <a:lnTo>
                    <a:pt x="37995" y="25047"/>
                  </a:lnTo>
                  <a:lnTo>
                    <a:pt x="38279" y="25118"/>
                  </a:lnTo>
                  <a:lnTo>
                    <a:pt x="38564" y="25153"/>
                  </a:lnTo>
                  <a:lnTo>
                    <a:pt x="38848" y="25171"/>
                  </a:lnTo>
                  <a:lnTo>
                    <a:pt x="39114" y="25153"/>
                  </a:lnTo>
                  <a:lnTo>
                    <a:pt x="39114" y="25153"/>
                  </a:lnTo>
                  <a:lnTo>
                    <a:pt x="39292" y="24975"/>
                  </a:lnTo>
                  <a:lnTo>
                    <a:pt x="39487" y="24816"/>
                  </a:lnTo>
                  <a:lnTo>
                    <a:pt x="39683" y="24656"/>
                  </a:lnTo>
                  <a:lnTo>
                    <a:pt x="39878" y="24496"/>
                  </a:lnTo>
                  <a:lnTo>
                    <a:pt x="40091" y="24372"/>
                  </a:lnTo>
                  <a:lnTo>
                    <a:pt x="40304" y="24229"/>
                  </a:lnTo>
                  <a:lnTo>
                    <a:pt x="40535" y="24105"/>
                  </a:lnTo>
                  <a:lnTo>
                    <a:pt x="40766" y="23999"/>
                  </a:lnTo>
                  <a:lnTo>
                    <a:pt x="40997" y="23910"/>
                  </a:lnTo>
                  <a:lnTo>
                    <a:pt x="41246" y="23821"/>
                  </a:lnTo>
                  <a:lnTo>
                    <a:pt x="41495" y="23750"/>
                  </a:lnTo>
                  <a:lnTo>
                    <a:pt x="41761" y="23679"/>
                  </a:lnTo>
                  <a:lnTo>
                    <a:pt x="42010" y="23643"/>
                  </a:lnTo>
                  <a:lnTo>
                    <a:pt x="42276" y="23608"/>
                  </a:lnTo>
                  <a:lnTo>
                    <a:pt x="42543" y="23590"/>
                  </a:lnTo>
                  <a:lnTo>
                    <a:pt x="42827" y="23572"/>
                  </a:lnTo>
                  <a:lnTo>
                    <a:pt x="42827" y="23572"/>
                  </a:lnTo>
                  <a:lnTo>
                    <a:pt x="43111" y="23590"/>
                  </a:lnTo>
                  <a:lnTo>
                    <a:pt x="43413" y="23608"/>
                  </a:lnTo>
                  <a:lnTo>
                    <a:pt x="43679" y="23643"/>
                  </a:lnTo>
                  <a:lnTo>
                    <a:pt x="43946" y="23714"/>
                  </a:lnTo>
                  <a:lnTo>
                    <a:pt x="44195" y="23785"/>
                  </a:lnTo>
                  <a:lnTo>
                    <a:pt x="44443" y="23874"/>
                  </a:lnTo>
                  <a:lnTo>
                    <a:pt x="44674" y="23981"/>
                  </a:lnTo>
                  <a:lnTo>
                    <a:pt x="44887" y="24087"/>
                  </a:lnTo>
                  <a:lnTo>
                    <a:pt x="44887" y="24087"/>
                  </a:lnTo>
                  <a:lnTo>
                    <a:pt x="44994" y="23803"/>
                  </a:lnTo>
                  <a:lnTo>
                    <a:pt x="45083" y="23483"/>
                  </a:lnTo>
                  <a:lnTo>
                    <a:pt x="45171" y="23110"/>
                  </a:lnTo>
                  <a:lnTo>
                    <a:pt x="45260" y="22702"/>
                  </a:lnTo>
                  <a:lnTo>
                    <a:pt x="45331" y="22240"/>
                  </a:lnTo>
                  <a:lnTo>
                    <a:pt x="45402" y="21778"/>
                  </a:lnTo>
                  <a:lnTo>
                    <a:pt x="45527" y="20730"/>
                  </a:lnTo>
                  <a:lnTo>
                    <a:pt x="45633" y="19611"/>
                  </a:lnTo>
                  <a:lnTo>
                    <a:pt x="45704" y="18439"/>
                  </a:lnTo>
                  <a:lnTo>
                    <a:pt x="45740" y="17249"/>
                  </a:lnTo>
                  <a:lnTo>
                    <a:pt x="45758" y="16041"/>
                  </a:lnTo>
                  <a:lnTo>
                    <a:pt x="45758" y="16041"/>
                  </a:lnTo>
                  <a:lnTo>
                    <a:pt x="45758" y="15685"/>
                  </a:lnTo>
                  <a:lnTo>
                    <a:pt x="45740" y="15330"/>
                  </a:lnTo>
                  <a:lnTo>
                    <a:pt x="45704" y="14975"/>
                  </a:lnTo>
                  <a:lnTo>
                    <a:pt x="45669" y="14620"/>
                  </a:lnTo>
                  <a:lnTo>
                    <a:pt x="45598" y="14264"/>
                  </a:lnTo>
                  <a:lnTo>
                    <a:pt x="45545" y="13927"/>
                  </a:lnTo>
                  <a:lnTo>
                    <a:pt x="45473" y="13589"/>
                  </a:lnTo>
                  <a:lnTo>
                    <a:pt x="45385" y="13270"/>
                  </a:lnTo>
                  <a:lnTo>
                    <a:pt x="45278" y="12932"/>
                  </a:lnTo>
                  <a:lnTo>
                    <a:pt x="45171" y="12612"/>
                  </a:lnTo>
                  <a:lnTo>
                    <a:pt x="45047" y="12293"/>
                  </a:lnTo>
                  <a:lnTo>
                    <a:pt x="44923" y="11991"/>
                  </a:lnTo>
                  <a:lnTo>
                    <a:pt x="44781" y="11689"/>
                  </a:lnTo>
                  <a:lnTo>
                    <a:pt x="44639" y="11387"/>
                  </a:lnTo>
                  <a:lnTo>
                    <a:pt x="44479" y="11103"/>
                  </a:lnTo>
                  <a:lnTo>
                    <a:pt x="44319" y="10818"/>
                  </a:lnTo>
                  <a:lnTo>
                    <a:pt x="44141" y="10552"/>
                  </a:lnTo>
                  <a:lnTo>
                    <a:pt x="43964" y="10285"/>
                  </a:lnTo>
                  <a:lnTo>
                    <a:pt x="43768" y="10019"/>
                  </a:lnTo>
                  <a:lnTo>
                    <a:pt x="43573" y="9770"/>
                  </a:lnTo>
                  <a:lnTo>
                    <a:pt x="43360" y="9539"/>
                  </a:lnTo>
                  <a:lnTo>
                    <a:pt x="43147" y="9309"/>
                  </a:lnTo>
                  <a:lnTo>
                    <a:pt x="42916" y="9078"/>
                  </a:lnTo>
                  <a:lnTo>
                    <a:pt x="42702" y="8864"/>
                  </a:lnTo>
                  <a:lnTo>
                    <a:pt x="42454" y="8651"/>
                  </a:lnTo>
                  <a:lnTo>
                    <a:pt x="42223" y="8456"/>
                  </a:lnTo>
                  <a:lnTo>
                    <a:pt x="41956" y="8278"/>
                  </a:lnTo>
                  <a:lnTo>
                    <a:pt x="41708" y="8101"/>
                  </a:lnTo>
                  <a:lnTo>
                    <a:pt x="41441" y="7941"/>
                  </a:lnTo>
                  <a:lnTo>
                    <a:pt x="41175" y="7781"/>
                  </a:lnTo>
                  <a:lnTo>
                    <a:pt x="40908" y="7639"/>
                  </a:lnTo>
                  <a:lnTo>
                    <a:pt x="40624" y="749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834;p26">
              <a:extLst>
                <a:ext uri="{FF2B5EF4-FFF2-40B4-BE49-F238E27FC236}">
                  <a16:creationId xmlns:a16="http://schemas.microsoft.com/office/drawing/2014/main" id="{C6CD1F10-9386-C0A8-174B-5E39B1FBEFDE}"/>
                </a:ext>
              </a:extLst>
            </p:cNvPr>
            <p:cNvSpPr/>
            <p:nvPr/>
          </p:nvSpPr>
          <p:spPr>
            <a:xfrm>
              <a:off x="1511425" y="2283225"/>
              <a:ext cx="219400" cy="228300"/>
            </a:xfrm>
            <a:custGeom>
              <a:avLst/>
              <a:gdLst/>
              <a:ahLst/>
              <a:cxnLst/>
              <a:rect l="l" t="t" r="r" b="b"/>
              <a:pathLst>
                <a:path w="8776" h="9132" extrusionOk="0">
                  <a:moveTo>
                    <a:pt x="4548" y="1"/>
                  </a:moveTo>
                  <a:lnTo>
                    <a:pt x="4300" y="19"/>
                  </a:lnTo>
                  <a:lnTo>
                    <a:pt x="4051" y="54"/>
                  </a:lnTo>
                  <a:lnTo>
                    <a:pt x="3820" y="90"/>
                  </a:lnTo>
                  <a:lnTo>
                    <a:pt x="3589" y="143"/>
                  </a:lnTo>
                  <a:lnTo>
                    <a:pt x="3358" y="196"/>
                  </a:lnTo>
                  <a:lnTo>
                    <a:pt x="3145" y="267"/>
                  </a:lnTo>
                  <a:lnTo>
                    <a:pt x="2932" y="356"/>
                  </a:lnTo>
                  <a:lnTo>
                    <a:pt x="2719" y="445"/>
                  </a:lnTo>
                  <a:lnTo>
                    <a:pt x="2506" y="552"/>
                  </a:lnTo>
                  <a:lnTo>
                    <a:pt x="2310" y="658"/>
                  </a:lnTo>
                  <a:lnTo>
                    <a:pt x="2115" y="782"/>
                  </a:lnTo>
                  <a:lnTo>
                    <a:pt x="1919" y="907"/>
                  </a:lnTo>
                  <a:lnTo>
                    <a:pt x="1742" y="1031"/>
                  </a:lnTo>
                  <a:lnTo>
                    <a:pt x="1564" y="1173"/>
                  </a:lnTo>
                  <a:lnTo>
                    <a:pt x="1404" y="1333"/>
                  </a:lnTo>
                  <a:lnTo>
                    <a:pt x="1244" y="1493"/>
                  </a:lnTo>
                  <a:lnTo>
                    <a:pt x="1102" y="1653"/>
                  </a:lnTo>
                  <a:lnTo>
                    <a:pt x="960" y="1830"/>
                  </a:lnTo>
                  <a:lnTo>
                    <a:pt x="818" y="2008"/>
                  </a:lnTo>
                  <a:lnTo>
                    <a:pt x="694" y="2186"/>
                  </a:lnTo>
                  <a:lnTo>
                    <a:pt x="587" y="2381"/>
                  </a:lnTo>
                  <a:lnTo>
                    <a:pt x="481" y="2576"/>
                  </a:lnTo>
                  <a:lnTo>
                    <a:pt x="374" y="2790"/>
                  </a:lnTo>
                  <a:lnTo>
                    <a:pt x="285" y="2985"/>
                  </a:lnTo>
                  <a:lnTo>
                    <a:pt x="214" y="3198"/>
                  </a:lnTo>
                  <a:lnTo>
                    <a:pt x="161" y="3429"/>
                  </a:lnTo>
                  <a:lnTo>
                    <a:pt x="108" y="3642"/>
                  </a:lnTo>
                  <a:lnTo>
                    <a:pt x="54" y="3873"/>
                  </a:lnTo>
                  <a:lnTo>
                    <a:pt x="37" y="4104"/>
                  </a:lnTo>
                  <a:lnTo>
                    <a:pt x="1" y="4335"/>
                  </a:lnTo>
                  <a:lnTo>
                    <a:pt x="1" y="4566"/>
                  </a:lnTo>
                  <a:lnTo>
                    <a:pt x="1" y="4797"/>
                  </a:lnTo>
                  <a:lnTo>
                    <a:pt x="37" y="5028"/>
                  </a:lnTo>
                  <a:lnTo>
                    <a:pt x="54" y="5259"/>
                  </a:lnTo>
                  <a:lnTo>
                    <a:pt x="108" y="5490"/>
                  </a:lnTo>
                  <a:lnTo>
                    <a:pt x="161" y="5703"/>
                  </a:lnTo>
                  <a:lnTo>
                    <a:pt x="214" y="5916"/>
                  </a:lnTo>
                  <a:lnTo>
                    <a:pt x="285" y="6129"/>
                  </a:lnTo>
                  <a:lnTo>
                    <a:pt x="374" y="6342"/>
                  </a:lnTo>
                  <a:lnTo>
                    <a:pt x="481" y="6538"/>
                  </a:lnTo>
                  <a:lnTo>
                    <a:pt x="587" y="6733"/>
                  </a:lnTo>
                  <a:lnTo>
                    <a:pt x="694" y="6928"/>
                  </a:lnTo>
                  <a:lnTo>
                    <a:pt x="818" y="7124"/>
                  </a:lnTo>
                  <a:lnTo>
                    <a:pt x="960" y="7301"/>
                  </a:lnTo>
                  <a:lnTo>
                    <a:pt x="1102" y="7461"/>
                  </a:lnTo>
                  <a:lnTo>
                    <a:pt x="1244" y="7639"/>
                  </a:lnTo>
                  <a:lnTo>
                    <a:pt x="1404" y="7799"/>
                  </a:lnTo>
                  <a:lnTo>
                    <a:pt x="1564" y="7941"/>
                  </a:lnTo>
                  <a:lnTo>
                    <a:pt x="1742" y="8083"/>
                  </a:lnTo>
                  <a:lnTo>
                    <a:pt x="1919" y="8225"/>
                  </a:lnTo>
                  <a:lnTo>
                    <a:pt x="2115" y="8349"/>
                  </a:lnTo>
                  <a:lnTo>
                    <a:pt x="2310" y="8474"/>
                  </a:lnTo>
                  <a:lnTo>
                    <a:pt x="2506" y="8580"/>
                  </a:lnTo>
                  <a:lnTo>
                    <a:pt x="2719" y="8687"/>
                  </a:lnTo>
                  <a:lnTo>
                    <a:pt x="2932" y="8776"/>
                  </a:lnTo>
                  <a:lnTo>
                    <a:pt x="3145" y="8847"/>
                  </a:lnTo>
                  <a:lnTo>
                    <a:pt x="3358" y="8936"/>
                  </a:lnTo>
                  <a:lnTo>
                    <a:pt x="3589" y="8989"/>
                  </a:lnTo>
                  <a:lnTo>
                    <a:pt x="3820" y="9042"/>
                  </a:lnTo>
                  <a:lnTo>
                    <a:pt x="4051" y="9078"/>
                  </a:lnTo>
                  <a:lnTo>
                    <a:pt x="4300" y="9113"/>
                  </a:lnTo>
                  <a:lnTo>
                    <a:pt x="4548" y="9131"/>
                  </a:lnTo>
                  <a:lnTo>
                    <a:pt x="5028" y="9131"/>
                  </a:lnTo>
                  <a:lnTo>
                    <a:pt x="5259" y="9113"/>
                  </a:lnTo>
                  <a:lnTo>
                    <a:pt x="5490" y="9078"/>
                  </a:lnTo>
                  <a:lnTo>
                    <a:pt x="5721" y="9042"/>
                  </a:lnTo>
                  <a:lnTo>
                    <a:pt x="5934" y="8989"/>
                  </a:lnTo>
                  <a:lnTo>
                    <a:pt x="6129" y="8936"/>
                  </a:lnTo>
                  <a:lnTo>
                    <a:pt x="6342" y="8847"/>
                  </a:lnTo>
                  <a:lnTo>
                    <a:pt x="6520" y="8776"/>
                  </a:lnTo>
                  <a:lnTo>
                    <a:pt x="6715" y="8687"/>
                  </a:lnTo>
                  <a:lnTo>
                    <a:pt x="6875" y="8580"/>
                  </a:lnTo>
                  <a:lnTo>
                    <a:pt x="7053" y="8474"/>
                  </a:lnTo>
                  <a:lnTo>
                    <a:pt x="7213" y="8349"/>
                  </a:lnTo>
                  <a:lnTo>
                    <a:pt x="7355" y="8225"/>
                  </a:lnTo>
                  <a:lnTo>
                    <a:pt x="7497" y="8083"/>
                  </a:lnTo>
                  <a:lnTo>
                    <a:pt x="7639" y="7941"/>
                  </a:lnTo>
                  <a:lnTo>
                    <a:pt x="7763" y="7799"/>
                  </a:lnTo>
                  <a:lnTo>
                    <a:pt x="8012" y="7461"/>
                  </a:lnTo>
                  <a:lnTo>
                    <a:pt x="8207" y="7124"/>
                  </a:lnTo>
                  <a:lnTo>
                    <a:pt x="8385" y="6733"/>
                  </a:lnTo>
                  <a:lnTo>
                    <a:pt x="8527" y="6342"/>
                  </a:lnTo>
                  <a:lnTo>
                    <a:pt x="8634" y="5916"/>
                  </a:lnTo>
                  <a:lnTo>
                    <a:pt x="8705" y="5490"/>
                  </a:lnTo>
                  <a:lnTo>
                    <a:pt x="8758" y="5028"/>
                  </a:lnTo>
                  <a:lnTo>
                    <a:pt x="8776" y="4566"/>
                  </a:lnTo>
                  <a:lnTo>
                    <a:pt x="8758" y="4104"/>
                  </a:lnTo>
                  <a:lnTo>
                    <a:pt x="8705" y="3642"/>
                  </a:lnTo>
                  <a:lnTo>
                    <a:pt x="8634" y="3198"/>
                  </a:lnTo>
                  <a:lnTo>
                    <a:pt x="8527" y="2790"/>
                  </a:lnTo>
                  <a:lnTo>
                    <a:pt x="8385" y="2381"/>
                  </a:lnTo>
                  <a:lnTo>
                    <a:pt x="8207" y="2008"/>
                  </a:lnTo>
                  <a:lnTo>
                    <a:pt x="8012" y="1653"/>
                  </a:lnTo>
                  <a:lnTo>
                    <a:pt x="7763" y="1333"/>
                  </a:lnTo>
                  <a:lnTo>
                    <a:pt x="7639" y="1173"/>
                  </a:lnTo>
                  <a:lnTo>
                    <a:pt x="7497" y="1031"/>
                  </a:lnTo>
                  <a:lnTo>
                    <a:pt x="7355" y="907"/>
                  </a:lnTo>
                  <a:lnTo>
                    <a:pt x="7213" y="782"/>
                  </a:lnTo>
                  <a:lnTo>
                    <a:pt x="7053" y="658"/>
                  </a:lnTo>
                  <a:lnTo>
                    <a:pt x="6875" y="552"/>
                  </a:lnTo>
                  <a:lnTo>
                    <a:pt x="6715" y="445"/>
                  </a:lnTo>
                  <a:lnTo>
                    <a:pt x="6520" y="356"/>
                  </a:lnTo>
                  <a:lnTo>
                    <a:pt x="6342" y="267"/>
                  </a:lnTo>
                  <a:lnTo>
                    <a:pt x="6129" y="196"/>
                  </a:lnTo>
                  <a:lnTo>
                    <a:pt x="5934" y="143"/>
                  </a:lnTo>
                  <a:lnTo>
                    <a:pt x="5721" y="90"/>
                  </a:lnTo>
                  <a:lnTo>
                    <a:pt x="5490" y="54"/>
                  </a:lnTo>
                  <a:lnTo>
                    <a:pt x="5259" y="19"/>
                  </a:lnTo>
                  <a:lnTo>
                    <a:pt x="5028" y="1"/>
                  </a:lnTo>
                  <a:close/>
                </a:path>
              </a:pathLst>
            </a:custGeom>
            <a:solidFill>
              <a:srgbClr val="FFA9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835;p26">
              <a:extLst>
                <a:ext uri="{FF2B5EF4-FFF2-40B4-BE49-F238E27FC236}">
                  <a16:creationId xmlns:a16="http://schemas.microsoft.com/office/drawing/2014/main" id="{53E93693-D48B-5617-BEF7-86E8DC45294F}"/>
                </a:ext>
              </a:extLst>
            </p:cNvPr>
            <p:cNvSpPr/>
            <p:nvPr/>
          </p:nvSpPr>
          <p:spPr>
            <a:xfrm>
              <a:off x="1275625" y="2916475"/>
              <a:ext cx="328650" cy="337975"/>
            </a:xfrm>
            <a:custGeom>
              <a:avLst/>
              <a:gdLst/>
              <a:ahLst/>
              <a:cxnLst/>
              <a:rect l="l" t="t" r="r" b="b"/>
              <a:pathLst>
                <a:path w="13146" h="13519" extrusionOk="0">
                  <a:moveTo>
                    <a:pt x="9557" y="1"/>
                  </a:moveTo>
                  <a:lnTo>
                    <a:pt x="9451" y="409"/>
                  </a:lnTo>
                  <a:lnTo>
                    <a:pt x="9291" y="800"/>
                  </a:lnTo>
                  <a:lnTo>
                    <a:pt x="9202" y="978"/>
                  </a:lnTo>
                  <a:lnTo>
                    <a:pt x="9096" y="1155"/>
                  </a:lnTo>
                  <a:lnTo>
                    <a:pt x="8989" y="1333"/>
                  </a:lnTo>
                  <a:lnTo>
                    <a:pt x="8865" y="1511"/>
                  </a:lnTo>
                  <a:lnTo>
                    <a:pt x="8740" y="1688"/>
                  </a:lnTo>
                  <a:lnTo>
                    <a:pt x="8598" y="1848"/>
                  </a:lnTo>
                  <a:lnTo>
                    <a:pt x="8456" y="1990"/>
                  </a:lnTo>
                  <a:lnTo>
                    <a:pt x="8296" y="2150"/>
                  </a:lnTo>
                  <a:lnTo>
                    <a:pt x="8136" y="2275"/>
                  </a:lnTo>
                  <a:lnTo>
                    <a:pt x="7959" y="2417"/>
                  </a:lnTo>
                  <a:lnTo>
                    <a:pt x="7781" y="2541"/>
                  </a:lnTo>
                  <a:lnTo>
                    <a:pt x="7586" y="2648"/>
                  </a:lnTo>
                  <a:lnTo>
                    <a:pt x="7230" y="2825"/>
                  </a:lnTo>
                  <a:lnTo>
                    <a:pt x="6875" y="2950"/>
                  </a:lnTo>
                  <a:lnTo>
                    <a:pt x="6520" y="3056"/>
                  </a:lnTo>
                  <a:lnTo>
                    <a:pt x="6147" y="3127"/>
                  </a:lnTo>
                  <a:lnTo>
                    <a:pt x="5792" y="3163"/>
                  </a:lnTo>
                  <a:lnTo>
                    <a:pt x="5419" y="3163"/>
                  </a:lnTo>
                  <a:lnTo>
                    <a:pt x="5063" y="3127"/>
                  </a:lnTo>
                  <a:lnTo>
                    <a:pt x="4690" y="3056"/>
                  </a:lnTo>
                  <a:lnTo>
                    <a:pt x="5312" y="4104"/>
                  </a:lnTo>
                  <a:lnTo>
                    <a:pt x="5880" y="5152"/>
                  </a:lnTo>
                  <a:lnTo>
                    <a:pt x="6378" y="6147"/>
                  </a:lnTo>
                  <a:lnTo>
                    <a:pt x="6609" y="6626"/>
                  </a:lnTo>
                  <a:lnTo>
                    <a:pt x="6804" y="7071"/>
                  </a:lnTo>
                  <a:lnTo>
                    <a:pt x="6804" y="7071"/>
                  </a:lnTo>
                  <a:lnTo>
                    <a:pt x="6253" y="6769"/>
                  </a:lnTo>
                  <a:lnTo>
                    <a:pt x="5667" y="6431"/>
                  </a:lnTo>
                  <a:lnTo>
                    <a:pt x="5117" y="6058"/>
                  </a:lnTo>
                  <a:lnTo>
                    <a:pt x="4584" y="5685"/>
                  </a:lnTo>
                  <a:lnTo>
                    <a:pt x="4335" y="5507"/>
                  </a:lnTo>
                  <a:lnTo>
                    <a:pt x="4086" y="5383"/>
                  </a:lnTo>
                  <a:lnTo>
                    <a:pt x="3820" y="5276"/>
                  </a:lnTo>
                  <a:lnTo>
                    <a:pt x="3553" y="5188"/>
                  </a:lnTo>
                  <a:lnTo>
                    <a:pt x="3287" y="5134"/>
                  </a:lnTo>
                  <a:lnTo>
                    <a:pt x="3003" y="5117"/>
                  </a:lnTo>
                  <a:lnTo>
                    <a:pt x="2736" y="5117"/>
                  </a:lnTo>
                  <a:lnTo>
                    <a:pt x="2452" y="5134"/>
                  </a:lnTo>
                  <a:lnTo>
                    <a:pt x="2186" y="5188"/>
                  </a:lnTo>
                  <a:lnTo>
                    <a:pt x="1919" y="5259"/>
                  </a:lnTo>
                  <a:lnTo>
                    <a:pt x="1671" y="5365"/>
                  </a:lnTo>
                  <a:lnTo>
                    <a:pt x="1422" y="5490"/>
                  </a:lnTo>
                  <a:lnTo>
                    <a:pt x="1191" y="5650"/>
                  </a:lnTo>
                  <a:lnTo>
                    <a:pt x="960" y="5827"/>
                  </a:lnTo>
                  <a:lnTo>
                    <a:pt x="747" y="6023"/>
                  </a:lnTo>
                  <a:lnTo>
                    <a:pt x="569" y="6253"/>
                  </a:lnTo>
                  <a:lnTo>
                    <a:pt x="409" y="6502"/>
                  </a:lnTo>
                  <a:lnTo>
                    <a:pt x="267" y="6751"/>
                  </a:lnTo>
                  <a:lnTo>
                    <a:pt x="161" y="7017"/>
                  </a:lnTo>
                  <a:lnTo>
                    <a:pt x="72" y="7284"/>
                  </a:lnTo>
                  <a:lnTo>
                    <a:pt x="19" y="7550"/>
                  </a:lnTo>
                  <a:lnTo>
                    <a:pt x="1" y="7834"/>
                  </a:lnTo>
                  <a:lnTo>
                    <a:pt x="1" y="8101"/>
                  </a:lnTo>
                  <a:lnTo>
                    <a:pt x="19" y="8385"/>
                  </a:lnTo>
                  <a:lnTo>
                    <a:pt x="72" y="8651"/>
                  </a:lnTo>
                  <a:lnTo>
                    <a:pt x="161" y="8918"/>
                  </a:lnTo>
                  <a:lnTo>
                    <a:pt x="250" y="9167"/>
                  </a:lnTo>
                  <a:lnTo>
                    <a:pt x="392" y="9415"/>
                  </a:lnTo>
                  <a:lnTo>
                    <a:pt x="534" y="9646"/>
                  </a:lnTo>
                  <a:lnTo>
                    <a:pt x="711" y="9877"/>
                  </a:lnTo>
                  <a:lnTo>
                    <a:pt x="907" y="10073"/>
                  </a:lnTo>
                  <a:lnTo>
                    <a:pt x="1138" y="10268"/>
                  </a:lnTo>
                  <a:lnTo>
                    <a:pt x="1795" y="10747"/>
                  </a:lnTo>
                  <a:lnTo>
                    <a:pt x="2594" y="11263"/>
                  </a:lnTo>
                  <a:lnTo>
                    <a:pt x="3021" y="11547"/>
                  </a:lnTo>
                  <a:lnTo>
                    <a:pt x="3482" y="11813"/>
                  </a:lnTo>
                  <a:lnTo>
                    <a:pt x="3962" y="12080"/>
                  </a:lnTo>
                  <a:lnTo>
                    <a:pt x="4459" y="12328"/>
                  </a:lnTo>
                  <a:lnTo>
                    <a:pt x="4975" y="12577"/>
                  </a:lnTo>
                  <a:lnTo>
                    <a:pt x="5490" y="12808"/>
                  </a:lnTo>
                  <a:lnTo>
                    <a:pt x="6023" y="13003"/>
                  </a:lnTo>
                  <a:lnTo>
                    <a:pt x="6555" y="13181"/>
                  </a:lnTo>
                  <a:lnTo>
                    <a:pt x="7106" y="13323"/>
                  </a:lnTo>
                  <a:lnTo>
                    <a:pt x="7657" y="13430"/>
                  </a:lnTo>
                  <a:lnTo>
                    <a:pt x="8190" y="13501"/>
                  </a:lnTo>
                  <a:lnTo>
                    <a:pt x="8456" y="13519"/>
                  </a:lnTo>
                  <a:lnTo>
                    <a:pt x="8722" y="13519"/>
                  </a:lnTo>
                  <a:lnTo>
                    <a:pt x="9184" y="13501"/>
                  </a:lnTo>
                  <a:lnTo>
                    <a:pt x="9415" y="13483"/>
                  </a:lnTo>
                  <a:lnTo>
                    <a:pt x="9628" y="13447"/>
                  </a:lnTo>
                  <a:lnTo>
                    <a:pt x="9859" y="13394"/>
                  </a:lnTo>
                  <a:lnTo>
                    <a:pt x="10072" y="13341"/>
                  </a:lnTo>
                  <a:lnTo>
                    <a:pt x="10286" y="13270"/>
                  </a:lnTo>
                  <a:lnTo>
                    <a:pt x="10499" y="13199"/>
                  </a:lnTo>
                  <a:lnTo>
                    <a:pt x="10712" y="13110"/>
                  </a:lnTo>
                  <a:lnTo>
                    <a:pt x="10925" y="13003"/>
                  </a:lnTo>
                  <a:lnTo>
                    <a:pt x="11120" y="12879"/>
                  </a:lnTo>
                  <a:lnTo>
                    <a:pt x="11316" y="12755"/>
                  </a:lnTo>
                  <a:lnTo>
                    <a:pt x="11511" y="12613"/>
                  </a:lnTo>
                  <a:lnTo>
                    <a:pt x="11707" y="12453"/>
                  </a:lnTo>
                  <a:lnTo>
                    <a:pt x="11884" y="12275"/>
                  </a:lnTo>
                  <a:lnTo>
                    <a:pt x="12062" y="12097"/>
                  </a:lnTo>
                  <a:lnTo>
                    <a:pt x="12222" y="11920"/>
                  </a:lnTo>
                  <a:lnTo>
                    <a:pt x="12399" y="11707"/>
                  </a:lnTo>
                  <a:lnTo>
                    <a:pt x="12595" y="11422"/>
                  </a:lnTo>
                  <a:lnTo>
                    <a:pt x="12684" y="11263"/>
                  </a:lnTo>
                  <a:lnTo>
                    <a:pt x="12772" y="11085"/>
                  </a:lnTo>
                  <a:lnTo>
                    <a:pt x="12843" y="10907"/>
                  </a:lnTo>
                  <a:lnTo>
                    <a:pt x="12932" y="10694"/>
                  </a:lnTo>
                  <a:lnTo>
                    <a:pt x="12986" y="10463"/>
                  </a:lnTo>
                  <a:lnTo>
                    <a:pt x="13057" y="10232"/>
                  </a:lnTo>
                  <a:lnTo>
                    <a:pt x="13092" y="9966"/>
                  </a:lnTo>
                  <a:lnTo>
                    <a:pt x="13128" y="9682"/>
                  </a:lnTo>
                  <a:lnTo>
                    <a:pt x="13145" y="9362"/>
                  </a:lnTo>
                  <a:lnTo>
                    <a:pt x="13145" y="9042"/>
                  </a:lnTo>
                  <a:lnTo>
                    <a:pt x="13145" y="8687"/>
                  </a:lnTo>
                  <a:lnTo>
                    <a:pt x="13110" y="8314"/>
                  </a:lnTo>
                  <a:lnTo>
                    <a:pt x="13039" y="7905"/>
                  </a:lnTo>
                  <a:lnTo>
                    <a:pt x="12968" y="7479"/>
                  </a:lnTo>
                  <a:lnTo>
                    <a:pt x="12861" y="7017"/>
                  </a:lnTo>
                  <a:lnTo>
                    <a:pt x="12719" y="6538"/>
                  </a:lnTo>
                  <a:lnTo>
                    <a:pt x="12559" y="6040"/>
                  </a:lnTo>
                  <a:lnTo>
                    <a:pt x="12382" y="5490"/>
                  </a:lnTo>
                  <a:lnTo>
                    <a:pt x="12151" y="4921"/>
                  </a:lnTo>
                  <a:lnTo>
                    <a:pt x="11902" y="4317"/>
                  </a:lnTo>
                  <a:lnTo>
                    <a:pt x="11600" y="3678"/>
                  </a:lnTo>
                  <a:lnTo>
                    <a:pt x="11280" y="3021"/>
                  </a:lnTo>
                  <a:lnTo>
                    <a:pt x="10907" y="2310"/>
                  </a:lnTo>
                  <a:lnTo>
                    <a:pt x="10499" y="1582"/>
                  </a:lnTo>
                  <a:lnTo>
                    <a:pt x="10055" y="818"/>
                  </a:lnTo>
                  <a:lnTo>
                    <a:pt x="9557" y="1"/>
                  </a:lnTo>
                  <a:close/>
                </a:path>
              </a:pathLst>
            </a:custGeom>
            <a:solidFill>
              <a:srgbClr val="FFA9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836;p26">
              <a:extLst>
                <a:ext uri="{FF2B5EF4-FFF2-40B4-BE49-F238E27FC236}">
                  <a16:creationId xmlns:a16="http://schemas.microsoft.com/office/drawing/2014/main" id="{086DFE0E-815C-CA4F-67DA-BF16E5AE16AA}"/>
                </a:ext>
              </a:extLst>
            </p:cNvPr>
            <p:cNvSpPr/>
            <p:nvPr/>
          </p:nvSpPr>
          <p:spPr>
            <a:xfrm>
              <a:off x="1626000" y="2698450"/>
              <a:ext cx="40000" cy="564450"/>
            </a:xfrm>
            <a:custGeom>
              <a:avLst/>
              <a:gdLst/>
              <a:ahLst/>
              <a:cxnLst/>
              <a:rect l="l" t="t" r="r" b="b"/>
              <a:pathLst>
                <a:path w="1600" h="22578" extrusionOk="0">
                  <a:moveTo>
                    <a:pt x="1" y="0"/>
                  </a:moveTo>
                  <a:lnTo>
                    <a:pt x="107" y="231"/>
                  </a:lnTo>
                  <a:lnTo>
                    <a:pt x="321" y="906"/>
                  </a:lnTo>
                  <a:lnTo>
                    <a:pt x="551" y="2007"/>
                  </a:lnTo>
                  <a:lnTo>
                    <a:pt x="605" y="2345"/>
                  </a:lnTo>
                  <a:lnTo>
                    <a:pt x="640" y="2682"/>
                  </a:lnTo>
                  <a:lnTo>
                    <a:pt x="676" y="3055"/>
                  </a:lnTo>
                  <a:lnTo>
                    <a:pt x="729" y="3446"/>
                  </a:lnTo>
                  <a:lnTo>
                    <a:pt x="818" y="4263"/>
                  </a:lnTo>
                  <a:lnTo>
                    <a:pt x="853" y="5152"/>
                  </a:lnTo>
                  <a:lnTo>
                    <a:pt x="942" y="7052"/>
                  </a:lnTo>
                  <a:lnTo>
                    <a:pt x="925" y="11226"/>
                  </a:lnTo>
                  <a:lnTo>
                    <a:pt x="818" y="13322"/>
                  </a:lnTo>
                  <a:lnTo>
                    <a:pt x="729" y="15383"/>
                  </a:lnTo>
                  <a:lnTo>
                    <a:pt x="694" y="16360"/>
                  </a:lnTo>
                  <a:lnTo>
                    <a:pt x="623" y="17301"/>
                  </a:lnTo>
                  <a:lnTo>
                    <a:pt x="498" y="19024"/>
                  </a:lnTo>
                  <a:lnTo>
                    <a:pt x="463" y="19788"/>
                  </a:lnTo>
                  <a:lnTo>
                    <a:pt x="427" y="20463"/>
                  </a:lnTo>
                  <a:lnTo>
                    <a:pt x="356" y="21600"/>
                  </a:lnTo>
                  <a:lnTo>
                    <a:pt x="321" y="22577"/>
                  </a:lnTo>
                  <a:lnTo>
                    <a:pt x="498" y="21600"/>
                  </a:lnTo>
                  <a:lnTo>
                    <a:pt x="676" y="20499"/>
                  </a:lnTo>
                  <a:lnTo>
                    <a:pt x="782" y="19806"/>
                  </a:lnTo>
                  <a:lnTo>
                    <a:pt x="889" y="19060"/>
                  </a:lnTo>
                  <a:lnTo>
                    <a:pt x="1120" y="17337"/>
                  </a:lnTo>
                  <a:lnTo>
                    <a:pt x="1244" y="16413"/>
                  </a:lnTo>
                  <a:lnTo>
                    <a:pt x="1298" y="15934"/>
                  </a:lnTo>
                  <a:lnTo>
                    <a:pt x="1315" y="15436"/>
                  </a:lnTo>
                  <a:lnTo>
                    <a:pt x="1457" y="13376"/>
                  </a:lnTo>
                  <a:lnTo>
                    <a:pt x="1599" y="11244"/>
                  </a:lnTo>
                  <a:lnTo>
                    <a:pt x="1599" y="10161"/>
                  </a:lnTo>
                  <a:lnTo>
                    <a:pt x="1582" y="9095"/>
                  </a:lnTo>
                  <a:lnTo>
                    <a:pt x="1564" y="8065"/>
                  </a:lnTo>
                  <a:lnTo>
                    <a:pt x="1546" y="7034"/>
                  </a:lnTo>
                  <a:lnTo>
                    <a:pt x="1351" y="5098"/>
                  </a:lnTo>
                  <a:lnTo>
                    <a:pt x="1262" y="4210"/>
                  </a:lnTo>
                  <a:lnTo>
                    <a:pt x="1102" y="3393"/>
                  </a:lnTo>
                  <a:lnTo>
                    <a:pt x="960" y="2629"/>
                  </a:lnTo>
                  <a:lnTo>
                    <a:pt x="889" y="2274"/>
                  </a:lnTo>
                  <a:lnTo>
                    <a:pt x="800" y="1954"/>
                  </a:lnTo>
                  <a:lnTo>
                    <a:pt x="445" y="871"/>
                  </a:lnTo>
                  <a:lnTo>
                    <a:pt x="267" y="498"/>
                  </a:lnTo>
                  <a:lnTo>
                    <a:pt x="143" y="213"/>
                  </a:lnTo>
                  <a:lnTo>
                    <a:pt x="1" y="0"/>
                  </a:lnTo>
                  <a:close/>
                </a:path>
              </a:pathLst>
            </a:custGeom>
            <a:solidFill>
              <a:srgbClr val="5F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837;p26">
              <a:extLst>
                <a:ext uri="{FF2B5EF4-FFF2-40B4-BE49-F238E27FC236}">
                  <a16:creationId xmlns:a16="http://schemas.microsoft.com/office/drawing/2014/main" id="{F1EA8F9D-D0E0-BC18-FCA2-48EDC1079239}"/>
                </a:ext>
              </a:extLst>
            </p:cNvPr>
            <p:cNvSpPr/>
            <p:nvPr/>
          </p:nvSpPr>
          <p:spPr>
            <a:xfrm>
              <a:off x="580225" y="3499550"/>
              <a:ext cx="147900" cy="159900"/>
            </a:xfrm>
            <a:custGeom>
              <a:avLst/>
              <a:gdLst/>
              <a:ahLst/>
              <a:cxnLst/>
              <a:rect l="l" t="t" r="r" b="b"/>
              <a:pathLst>
                <a:path w="5916" h="6396" extrusionOk="0">
                  <a:moveTo>
                    <a:pt x="4459" y="1"/>
                  </a:moveTo>
                  <a:lnTo>
                    <a:pt x="4317" y="285"/>
                  </a:lnTo>
                  <a:lnTo>
                    <a:pt x="4157" y="569"/>
                  </a:lnTo>
                  <a:lnTo>
                    <a:pt x="3997" y="836"/>
                  </a:lnTo>
                  <a:lnTo>
                    <a:pt x="3801" y="1102"/>
                  </a:lnTo>
                  <a:lnTo>
                    <a:pt x="3624" y="1315"/>
                  </a:lnTo>
                  <a:lnTo>
                    <a:pt x="3428" y="1528"/>
                  </a:lnTo>
                  <a:lnTo>
                    <a:pt x="3233" y="1724"/>
                  </a:lnTo>
                  <a:lnTo>
                    <a:pt x="3020" y="1901"/>
                  </a:lnTo>
                  <a:lnTo>
                    <a:pt x="2807" y="2061"/>
                  </a:lnTo>
                  <a:lnTo>
                    <a:pt x="2576" y="2203"/>
                  </a:lnTo>
                  <a:lnTo>
                    <a:pt x="2345" y="2345"/>
                  </a:lnTo>
                  <a:lnTo>
                    <a:pt x="2096" y="2452"/>
                  </a:lnTo>
                  <a:lnTo>
                    <a:pt x="1847" y="2559"/>
                  </a:lnTo>
                  <a:lnTo>
                    <a:pt x="1599" y="2647"/>
                  </a:lnTo>
                  <a:lnTo>
                    <a:pt x="1332" y="2736"/>
                  </a:lnTo>
                  <a:lnTo>
                    <a:pt x="1084" y="2807"/>
                  </a:lnTo>
                  <a:lnTo>
                    <a:pt x="817" y="2861"/>
                  </a:lnTo>
                  <a:lnTo>
                    <a:pt x="533" y="2896"/>
                  </a:lnTo>
                  <a:lnTo>
                    <a:pt x="267" y="2932"/>
                  </a:lnTo>
                  <a:lnTo>
                    <a:pt x="0" y="2949"/>
                  </a:lnTo>
                  <a:lnTo>
                    <a:pt x="267" y="3429"/>
                  </a:lnTo>
                  <a:lnTo>
                    <a:pt x="302" y="3464"/>
                  </a:lnTo>
                  <a:lnTo>
                    <a:pt x="551" y="3873"/>
                  </a:lnTo>
                  <a:lnTo>
                    <a:pt x="569" y="3926"/>
                  </a:lnTo>
                  <a:lnTo>
                    <a:pt x="835" y="4335"/>
                  </a:lnTo>
                  <a:lnTo>
                    <a:pt x="871" y="4388"/>
                  </a:lnTo>
                  <a:lnTo>
                    <a:pt x="1101" y="4708"/>
                  </a:lnTo>
                  <a:lnTo>
                    <a:pt x="1155" y="4779"/>
                  </a:lnTo>
                  <a:lnTo>
                    <a:pt x="1403" y="5134"/>
                  </a:lnTo>
                  <a:lnTo>
                    <a:pt x="1421" y="5152"/>
                  </a:lnTo>
                  <a:lnTo>
                    <a:pt x="1652" y="5418"/>
                  </a:lnTo>
                  <a:lnTo>
                    <a:pt x="1723" y="5489"/>
                  </a:lnTo>
                  <a:lnTo>
                    <a:pt x="1972" y="5756"/>
                  </a:lnTo>
                  <a:lnTo>
                    <a:pt x="2238" y="5969"/>
                  </a:lnTo>
                  <a:lnTo>
                    <a:pt x="2292" y="6005"/>
                  </a:lnTo>
                  <a:lnTo>
                    <a:pt x="2522" y="6164"/>
                  </a:lnTo>
                  <a:lnTo>
                    <a:pt x="2558" y="6182"/>
                  </a:lnTo>
                  <a:lnTo>
                    <a:pt x="2700" y="6253"/>
                  </a:lnTo>
                  <a:lnTo>
                    <a:pt x="2824" y="6307"/>
                  </a:lnTo>
                  <a:lnTo>
                    <a:pt x="2896" y="6324"/>
                  </a:lnTo>
                  <a:lnTo>
                    <a:pt x="3126" y="6378"/>
                  </a:lnTo>
                  <a:lnTo>
                    <a:pt x="3180" y="6378"/>
                  </a:lnTo>
                  <a:lnTo>
                    <a:pt x="3322" y="6395"/>
                  </a:lnTo>
                  <a:lnTo>
                    <a:pt x="3464" y="6395"/>
                  </a:lnTo>
                  <a:lnTo>
                    <a:pt x="3517" y="6378"/>
                  </a:lnTo>
                  <a:lnTo>
                    <a:pt x="3766" y="6342"/>
                  </a:lnTo>
                  <a:lnTo>
                    <a:pt x="3837" y="6324"/>
                  </a:lnTo>
                  <a:lnTo>
                    <a:pt x="3979" y="6271"/>
                  </a:lnTo>
                  <a:lnTo>
                    <a:pt x="4139" y="6200"/>
                  </a:lnTo>
                  <a:lnTo>
                    <a:pt x="4174" y="6182"/>
                  </a:lnTo>
                  <a:lnTo>
                    <a:pt x="4441" y="6022"/>
                  </a:lnTo>
                  <a:lnTo>
                    <a:pt x="4530" y="5969"/>
                  </a:lnTo>
                  <a:lnTo>
                    <a:pt x="4690" y="5845"/>
                  </a:lnTo>
                  <a:lnTo>
                    <a:pt x="4849" y="5720"/>
                  </a:lnTo>
                  <a:lnTo>
                    <a:pt x="5063" y="5525"/>
                  </a:lnTo>
                  <a:lnTo>
                    <a:pt x="5240" y="5312"/>
                  </a:lnTo>
                  <a:lnTo>
                    <a:pt x="5365" y="5170"/>
                  </a:lnTo>
                  <a:lnTo>
                    <a:pt x="5542" y="4921"/>
                  </a:lnTo>
                  <a:lnTo>
                    <a:pt x="5649" y="4726"/>
                  </a:lnTo>
                  <a:lnTo>
                    <a:pt x="5755" y="4512"/>
                  </a:lnTo>
                  <a:lnTo>
                    <a:pt x="5826" y="4282"/>
                  </a:lnTo>
                  <a:lnTo>
                    <a:pt x="5862" y="4086"/>
                  </a:lnTo>
                  <a:lnTo>
                    <a:pt x="5897" y="3837"/>
                  </a:lnTo>
                  <a:lnTo>
                    <a:pt x="5915" y="3678"/>
                  </a:lnTo>
                  <a:lnTo>
                    <a:pt x="5915" y="3376"/>
                  </a:lnTo>
                  <a:lnTo>
                    <a:pt x="5897" y="3251"/>
                  </a:lnTo>
                  <a:lnTo>
                    <a:pt x="5844" y="2914"/>
                  </a:lnTo>
                  <a:lnTo>
                    <a:pt x="5809" y="2825"/>
                  </a:lnTo>
                  <a:lnTo>
                    <a:pt x="5702" y="2434"/>
                  </a:lnTo>
                  <a:lnTo>
                    <a:pt x="5595" y="2150"/>
                  </a:lnTo>
                  <a:lnTo>
                    <a:pt x="5489" y="1866"/>
                  </a:lnTo>
                  <a:lnTo>
                    <a:pt x="5347" y="1582"/>
                  </a:lnTo>
                  <a:lnTo>
                    <a:pt x="5205" y="1280"/>
                  </a:lnTo>
                  <a:lnTo>
                    <a:pt x="4849" y="658"/>
                  </a:lnTo>
                  <a:lnTo>
                    <a:pt x="4459"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838;p26">
              <a:extLst>
                <a:ext uri="{FF2B5EF4-FFF2-40B4-BE49-F238E27FC236}">
                  <a16:creationId xmlns:a16="http://schemas.microsoft.com/office/drawing/2014/main" id="{9778A7B5-2155-48D6-514E-3DE6D59FE4CF}"/>
                </a:ext>
              </a:extLst>
            </p:cNvPr>
            <p:cNvSpPr/>
            <p:nvPr/>
          </p:nvSpPr>
          <p:spPr>
            <a:xfrm>
              <a:off x="693450" y="3351225"/>
              <a:ext cx="121250" cy="209200"/>
            </a:xfrm>
            <a:custGeom>
              <a:avLst/>
              <a:gdLst/>
              <a:ahLst/>
              <a:cxnLst/>
              <a:rect l="l" t="t" r="r" b="b"/>
              <a:pathLst>
                <a:path w="4850" h="8368" extrusionOk="0">
                  <a:moveTo>
                    <a:pt x="3660" y="1"/>
                  </a:moveTo>
                  <a:lnTo>
                    <a:pt x="3376" y="321"/>
                  </a:lnTo>
                  <a:lnTo>
                    <a:pt x="3109" y="658"/>
                  </a:lnTo>
                  <a:lnTo>
                    <a:pt x="2878" y="1013"/>
                  </a:lnTo>
                  <a:lnTo>
                    <a:pt x="2647" y="1404"/>
                  </a:lnTo>
                  <a:lnTo>
                    <a:pt x="2292" y="1990"/>
                  </a:lnTo>
                  <a:lnTo>
                    <a:pt x="1972" y="2594"/>
                  </a:lnTo>
                  <a:lnTo>
                    <a:pt x="1333" y="3784"/>
                  </a:lnTo>
                  <a:lnTo>
                    <a:pt x="1013" y="4388"/>
                  </a:lnTo>
                  <a:lnTo>
                    <a:pt x="693" y="4957"/>
                  </a:lnTo>
                  <a:lnTo>
                    <a:pt x="356" y="5525"/>
                  </a:lnTo>
                  <a:lnTo>
                    <a:pt x="1" y="6076"/>
                  </a:lnTo>
                  <a:lnTo>
                    <a:pt x="374" y="6680"/>
                  </a:lnTo>
                  <a:lnTo>
                    <a:pt x="693" y="7266"/>
                  </a:lnTo>
                  <a:lnTo>
                    <a:pt x="960" y="7834"/>
                  </a:lnTo>
                  <a:lnTo>
                    <a:pt x="1084" y="8101"/>
                  </a:lnTo>
                  <a:lnTo>
                    <a:pt x="1173" y="8367"/>
                  </a:lnTo>
                  <a:lnTo>
                    <a:pt x="1226" y="8243"/>
                  </a:lnTo>
                  <a:lnTo>
                    <a:pt x="1280" y="8119"/>
                  </a:lnTo>
                  <a:lnTo>
                    <a:pt x="1439" y="7621"/>
                  </a:lnTo>
                  <a:lnTo>
                    <a:pt x="1741" y="6591"/>
                  </a:lnTo>
                  <a:lnTo>
                    <a:pt x="1813" y="6324"/>
                  </a:lnTo>
                  <a:lnTo>
                    <a:pt x="1919" y="6040"/>
                  </a:lnTo>
                  <a:lnTo>
                    <a:pt x="2150" y="5419"/>
                  </a:lnTo>
                  <a:lnTo>
                    <a:pt x="2274" y="5081"/>
                  </a:lnTo>
                  <a:lnTo>
                    <a:pt x="2345" y="4921"/>
                  </a:lnTo>
                  <a:lnTo>
                    <a:pt x="2434" y="4744"/>
                  </a:lnTo>
                  <a:lnTo>
                    <a:pt x="2772" y="4051"/>
                  </a:lnTo>
                  <a:lnTo>
                    <a:pt x="2861" y="3855"/>
                  </a:lnTo>
                  <a:lnTo>
                    <a:pt x="2967" y="3678"/>
                  </a:lnTo>
                  <a:lnTo>
                    <a:pt x="3180" y="3340"/>
                  </a:lnTo>
                  <a:lnTo>
                    <a:pt x="3411" y="2985"/>
                  </a:lnTo>
                  <a:lnTo>
                    <a:pt x="3518" y="2807"/>
                  </a:lnTo>
                  <a:lnTo>
                    <a:pt x="3660" y="2648"/>
                  </a:lnTo>
                  <a:lnTo>
                    <a:pt x="3909" y="2328"/>
                  </a:lnTo>
                  <a:lnTo>
                    <a:pt x="4033" y="2186"/>
                  </a:lnTo>
                  <a:lnTo>
                    <a:pt x="4193" y="2044"/>
                  </a:lnTo>
                  <a:lnTo>
                    <a:pt x="4459" y="1777"/>
                  </a:lnTo>
                  <a:lnTo>
                    <a:pt x="4619" y="1653"/>
                  </a:lnTo>
                  <a:lnTo>
                    <a:pt x="4761" y="1546"/>
                  </a:lnTo>
                  <a:lnTo>
                    <a:pt x="4850" y="1493"/>
                  </a:lnTo>
                  <a:lnTo>
                    <a:pt x="4584" y="1102"/>
                  </a:lnTo>
                  <a:lnTo>
                    <a:pt x="4282" y="729"/>
                  </a:lnTo>
                  <a:lnTo>
                    <a:pt x="3980" y="356"/>
                  </a:lnTo>
                  <a:lnTo>
                    <a:pt x="3660" y="1"/>
                  </a:lnTo>
                  <a:close/>
                </a:path>
              </a:pathLst>
            </a:custGeom>
            <a:solidFill>
              <a:srgbClr val="D9C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839;p26">
              <a:extLst>
                <a:ext uri="{FF2B5EF4-FFF2-40B4-BE49-F238E27FC236}">
                  <a16:creationId xmlns:a16="http://schemas.microsoft.com/office/drawing/2014/main" id="{F18D99B1-EA2A-5199-FFBC-E95C4C955B08}"/>
                </a:ext>
              </a:extLst>
            </p:cNvPr>
            <p:cNvSpPr/>
            <p:nvPr/>
          </p:nvSpPr>
          <p:spPr>
            <a:xfrm>
              <a:off x="1292500" y="2743750"/>
              <a:ext cx="143475" cy="236250"/>
            </a:xfrm>
            <a:custGeom>
              <a:avLst/>
              <a:gdLst/>
              <a:ahLst/>
              <a:cxnLst/>
              <a:rect l="l" t="t" r="r" b="b"/>
              <a:pathLst>
                <a:path w="5739" h="9450" extrusionOk="0">
                  <a:moveTo>
                    <a:pt x="3287" y="0"/>
                  </a:moveTo>
                  <a:lnTo>
                    <a:pt x="3056" y="36"/>
                  </a:lnTo>
                  <a:lnTo>
                    <a:pt x="2807" y="89"/>
                  </a:lnTo>
                  <a:lnTo>
                    <a:pt x="2577" y="142"/>
                  </a:lnTo>
                  <a:lnTo>
                    <a:pt x="2328" y="231"/>
                  </a:lnTo>
                  <a:lnTo>
                    <a:pt x="2079" y="338"/>
                  </a:lnTo>
                  <a:lnTo>
                    <a:pt x="1830" y="462"/>
                  </a:lnTo>
                  <a:lnTo>
                    <a:pt x="1564" y="640"/>
                  </a:lnTo>
                  <a:lnTo>
                    <a:pt x="1315" y="817"/>
                  </a:lnTo>
                  <a:lnTo>
                    <a:pt x="1084" y="1013"/>
                  </a:lnTo>
                  <a:lnTo>
                    <a:pt x="871" y="1208"/>
                  </a:lnTo>
                  <a:lnTo>
                    <a:pt x="694" y="1421"/>
                  </a:lnTo>
                  <a:lnTo>
                    <a:pt x="534" y="1634"/>
                  </a:lnTo>
                  <a:lnTo>
                    <a:pt x="409" y="1865"/>
                  </a:lnTo>
                  <a:lnTo>
                    <a:pt x="303" y="2096"/>
                  </a:lnTo>
                  <a:lnTo>
                    <a:pt x="196" y="2345"/>
                  </a:lnTo>
                  <a:lnTo>
                    <a:pt x="125" y="2593"/>
                  </a:lnTo>
                  <a:lnTo>
                    <a:pt x="72" y="2842"/>
                  </a:lnTo>
                  <a:lnTo>
                    <a:pt x="36" y="3091"/>
                  </a:lnTo>
                  <a:lnTo>
                    <a:pt x="1" y="3357"/>
                  </a:lnTo>
                  <a:lnTo>
                    <a:pt x="1" y="3624"/>
                  </a:lnTo>
                  <a:lnTo>
                    <a:pt x="1" y="3872"/>
                  </a:lnTo>
                  <a:lnTo>
                    <a:pt x="19" y="4139"/>
                  </a:lnTo>
                  <a:lnTo>
                    <a:pt x="54" y="4405"/>
                  </a:lnTo>
                  <a:lnTo>
                    <a:pt x="107" y="4672"/>
                  </a:lnTo>
                  <a:lnTo>
                    <a:pt x="214" y="5205"/>
                  </a:lnTo>
                  <a:lnTo>
                    <a:pt x="374" y="5720"/>
                  </a:lnTo>
                  <a:lnTo>
                    <a:pt x="552" y="6235"/>
                  </a:lnTo>
                  <a:lnTo>
                    <a:pt x="747" y="6714"/>
                  </a:lnTo>
                  <a:lnTo>
                    <a:pt x="942" y="7176"/>
                  </a:lnTo>
                  <a:lnTo>
                    <a:pt x="1155" y="7603"/>
                  </a:lnTo>
                  <a:lnTo>
                    <a:pt x="1369" y="7993"/>
                  </a:lnTo>
                  <a:lnTo>
                    <a:pt x="1511" y="8207"/>
                  </a:lnTo>
                  <a:lnTo>
                    <a:pt x="1653" y="8420"/>
                  </a:lnTo>
                  <a:lnTo>
                    <a:pt x="1813" y="8633"/>
                  </a:lnTo>
                  <a:lnTo>
                    <a:pt x="1990" y="8811"/>
                  </a:lnTo>
                  <a:lnTo>
                    <a:pt x="2168" y="8988"/>
                  </a:lnTo>
                  <a:lnTo>
                    <a:pt x="2346" y="9166"/>
                  </a:lnTo>
                  <a:lnTo>
                    <a:pt x="2559" y="9308"/>
                  </a:lnTo>
                  <a:lnTo>
                    <a:pt x="2754" y="9450"/>
                  </a:lnTo>
                  <a:lnTo>
                    <a:pt x="3021" y="9397"/>
                  </a:lnTo>
                  <a:lnTo>
                    <a:pt x="3269" y="9343"/>
                  </a:lnTo>
                  <a:lnTo>
                    <a:pt x="3500" y="9255"/>
                  </a:lnTo>
                  <a:lnTo>
                    <a:pt x="3731" y="9148"/>
                  </a:lnTo>
                  <a:lnTo>
                    <a:pt x="3944" y="9024"/>
                  </a:lnTo>
                  <a:lnTo>
                    <a:pt x="4140" y="8899"/>
                  </a:lnTo>
                  <a:lnTo>
                    <a:pt x="4317" y="8739"/>
                  </a:lnTo>
                  <a:lnTo>
                    <a:pt x="4495" y="8580"/>
                  </a:lnTo>
                  <a:lnTo>
                    <a:pt x="4637" y="8402"/>
                  </a:lnTo>
                  <a:lnTo>
                    <a:pt x="4797" y="8207"/>
                  </a:lnTo>
                  <a:lnTo>
                    <a:pt x="4921" y="8011"/>
                  </a:lnTo>
                  <a:lnTo>
                    <a:pt x="5046" y="7798"/>
                  </a:lnTo>
                  <a:lnTo>
                    <a:pt x="5152" y="7585"/>
                  </a:lnTo>
                  <a:lnTo>
                    <a:pt x="5259" y="7354"/>
                  </a:lnTo>
                  <a:lnTo>
                    <a:pt x="5348" y="7105"/>
                  </a:lnTo>
                  <a:lnTo>
                    <a:pt x="5436" y="6874"/>
                  </a:lnTo>
                  <a:lnTo>
                    <a:pt x="5507" y="6608"/>
                  </a:lnTo>
                  <a:lnTo>
                    <a:pt x="5561" y="6359"/>
                  </a:lnTo>
                  <a:lnTo>
                    <a:pt x="5649" y="5826"/>
                  </a:lnTo>
                  <a:lnTo>
                    <a:pt x="5703" y="5293"/>
                  </a:lnTo>
                  <a:lnTo>
                    <a:pt x="5738" y="4761"/>
                  </a:lnTo>
                  <a:lnTo>
                    <a:pt x="5738" y="4228"/>
                  </a:lnTo>
                  <a:lnTo>
                    <a:pt x="5703" y="3695"/>
                  </a:lnTo>
                  <a:lnTo>
                    <a:pt x="5632" y="3180"/>
                  </a:lnTo>
                  <a:lnTo>
                    <a:pt x="5561" y="2700"/>
                  </a:lnTo>
                  <a:lnTo>
                    <a:pt x="5312" y="2327"/>
                  </a:lnTo>
                  <a:lnTo>
                    <a:pt x="5099" y="1972"/>
                  </a:lnTo>
                  <a:lnTo>
                    <a:pt x="4673" y="1261"/>
                  </a:lnTo>
                  <a:lnTo>
                    <a:pt x="4442" y="924"/>
                  </a:lnTo>
                  <a:lnTo>
                    <a:pt x="4228" y="604"/>
                  </a:lnTo>
                  <a:lnTo>
                    <a:pt x="3998" y="284"/>
                  </a:lnTo>
                  <a:lnTo>
                    <a:pt x="373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840;p26">
              <a:extLst>
                <a:ext uri="{FF2B5EF4-FFF2-40B4-BE49-F238E27FC236}">
                  <a16:creationId xmlns:a16="http://schemas.microsoft.com/office/drawing/2014/main" id="{E8BA786A-FA1F-EFA0-ED1E-88EE89F0875C}"/>
                </a:ext>
              </a:extLst>
            </p:cNvPr>
            <p:cNvSpPr/>
            <p:nvPr/>
          </p:nvSpPr>
          <p:spPr>
            <a:xfrm>
              <a:off x="1361350" y="2743750"/>
              <a:ext cx="155875" cy="251800"/>
            </a:xfrm>
            <a:custGeom>
              <a:avLst/>
              <a:gdLst/>
              <a:ahLst/>
              <a:cxnLst/>
              <a:rect l="l" t="t" r="r" b="b"/>
              <a:pathLst>
                <a:path w="6235" h="10072" extrusionOk="0">
                  <a:moveTo>
                    <a:pt x="977" y="0"/>
                  </a:moveTo>
                  <a:lnTo>
                    <a:pt x="1244" y="284"/>
                  </a:lnTo>
                  <a:lnTo>
                    <a:pt x="1474" y="604"/>
                  </a:lnTo>
                  <a:lnTo>
                    <a:pt x="1688" y="924"/>
                  </a:lnTo>
                  <a:lnTo>
                    <a:pt x="1919" y="1261"/>
                  </a:lnTo>
                  <a:lnTo>
                    <a:pt x="2345" y="1972"/>
                  </a:lnTo>
                  <a:lnTo>
                    <a:pt x="2558" y="2327"/>
                  </a:lnTo>
                  <a:lnTo>
                    <a:pt x="2807" y="2700"/>
                  </a:lnTo>
                  <a:lnTo>
                    <a:pt x="2878" y="3180"/>
                  </a:lnTo>
                  <a:lnTo>
                    <a:pt x="2949" y="3695"/>
                  </a:lnTo>
                  <a:lnTo>
                    <a:pt x="2984" y="4228"/>
                  </a:lnTo>
                  <a:lnTo>
                    <a:pt x="2984" y="4761"/>
                  </a:lnTo>
                  <a:lnTo>
                    <a:pt x="2949" y="5293"/>
                  </a:lnTo>
                  <a:lnTo>
                    <a:pt x="2895" y="5826"/>
                  </a:lnTo>
                  <a:lnTo>
                    <a:pt x="2807" y="6359"/>
                  </a:lnTo>
                  <a:lnTo>
                    <a:pt x="2753" y="6608"/>
                  </a:lnTo>
                  <a:lnTo>
                    <a:pt x="2682" y="6874"/>
                  </a:lnTo>
                  <a:lnTo>
                    <a:pt x="2594" y="7105"/>
                  </a:lnTo>
                  <a:lnTo>
                    <a:pt x="2505" y="7354"/>
                  </a:lnTo>
                  <a:lnTo>
                    <a:pt x="2398" y="7585"/>
                  </a:lnTo>
                  <a:lnTo>
                    <a:pt x="2292" y="7798"/>
                  </a:lnTo>
                  <a:lnTo>
                    <a:pt x="2167" y="8011"/>
                  </a:lnTo>
                  <a:lnTo>
                    <a:pt x="2043" y="8207"/>
                  </a:lnTo>
                  <a:lnTo>
                    <a:pt x="1883" y="8402"/>
                  </a:lnTo>
                  <a:lnTo>
                    <a:pt x="1741" y="8580"/>
                  </a:lnTo>
                  <a:lnTo>
                    <a:pt x="1563" y="8739"/>
                  </a:lnTo>
                  <a:lnTo>
                    <a:pt x="1386" y="8899"/>
                  </a:lnTo>
                  <a:lnTo>
                    <a:pt x="1190" y="9024"/>
                  </a:lnTo>
                  <a:lnTo>
                    <a:pt x="977" y="9148"/>
                  </a:lnTo>
                  <a:lnTo>
                    <a:pt x="746" y="9255"/>
                  </a:lnTo>
                  <a:lnTo>
                    <a:pt x="515" y="9343"/>
                  </a:lnTo>
                  <a:lnTo>
                    <a:pt x="267" y="9397"/>
                  </a:lnTo>
                  <a:lnTo>
                    <a:pt x="0" y="9450"/>
                  </a:lnTo>
                  <a:lnTo>
                    <a:pt x="231" y="9574"/>
                  </a:lnTo>
                  <a:lnTo>
                    <a:pt x="480" y="9699"/>
                  </a:lnTo>
                  <a:lnTo>
                    <a:pt x="728" y="9805"/>
                  </a:lnTo>
                  <a:lnTo>
                    <a:pt x="977" y="9894"/>
                  </a:lnTo>
                  <a:lnTo>
                    <a:pt x="1244" y="9965"/>
                  </a:lnTo>
                  <a:lnTo>
                    <a:pt x="1492" y="10018"/>
                  </a:lnTo>
                  <a:lnTo>
                    <a:pt x="1759" y="10054"/>
                  </a:lnTo>
                  <a:lnTo>
                    <a:pt x="2025" y="10072"/>
                  </a:lnTo>
                  <a:lnTo>
                    <a:pt x="2309" y="10072"/>
                  </a:lnTo>
                  <a:lnTo>
                    <a:pt x="2576" y="10054"/>
                  </a:lnTo>
                  <a:lnTo>
                    <a:pt x="2842" y="10018"/>
                  </a:lnTo>
                  <a:lnTo>
                    <a:pt x="3109" y="9965"/>
                  </a:lnTo>
                  <a:lnTo>
                    <a:pt x="3375" y="9894"/>
                  </a:lnTo>
                  <a:lnTo>
                    <a:pt x="3642" y="9805"/>
                  </a:lnTo>
                  <a:lnTo>
                    <a:pt x="3908" y="9681"/>
                  </a:lnTo>
                  <a:lnTo>
                    <a:pt x="4157" y="9557"/>
                  </a:lnTo>
                  <a:lnTo>
                    <a:pt x="4512" y="9343"/>
                  </a:lnTo>
                  <a:lnTo>
                    <a:pt x="4832" y="9095"/>
                  </a:lnTo>
                  <a:lnTo>
                    <a:pt x="5116" y="8811"/>
                  </a:lnTo>
                  <a:lnTo>
                    <a:pt x="5382" y="8509"/>
                  </a:lnTo>
                  <a:lnTo>
                    <a:pt x="5613" y="8189"/>
                  </a:lnTo>
                  <a:lnTo>
                    <a:pt x="5809" y="7851"/>
                  </a:lnTo>
                  <a:lnTo>
                    <a:pt x="5968" y="7478"/>
                  </a:lnTo>
                  <a:lnTo>
                    <a:pt x="6093" y="7123"/>
                  </a:lnTo>
                  <a:lnTo>
                    <a:pt x="6182" y="6732"/>
                  </a:lnTo>
                  <a:lnTo>
                    <a:pt x="6235" y="6341"/>
                  </a:lnTo>
                  <a:lnTo>
                    <a:pt x="6235" y="5951"/>
                  </a:lnTo>
                  <a:lnTo>
                    <a:pt x="6217" y="5560"/>
                  </a:lnTo>
                  <a:lnTo>
                    <a:pt x="6164" y="5169"/>
                  </a:lnTo>
                  <a:lnTo>
                    <a:pt x="6057" y="4778"/>
                  </a:lnTo>
                  <a:lnTo>
                    <a:pt x="5915" y="4388"/>
                  </a:lnTo>
                  <a:lnTo>
                    <a:pt x="5720" y="4015"/>
                  </a:lnTo>
                  <a:lnTo>
                    <a:pt x="5365" y="3411"/>
                  </a:lnTo>
                  <a:lnTo>
                    <a:pt x="5151" y="3091"/>
                  </a:lnTo>
                  <a:lnTo>
                    <a:pt x="4938" y="2753"/>
                  </a:lnTo>
                  <a:lnTo>
                    <a:pt x="4690" y="2434"/>
                  </a:lnTo>
                  <a:lnTo>
                    <a:pt x="4423" y="2096"/>
                  </a:lnTo>
                  <a:lnTo>
                    <a:pt x="4157" y="1776"/>
                  </a:lnTo>
                  <a:lnTo>
                    <a:pt x="3855" y="1474"/>
                  </a:lnTo>
                  <a:lnTo>
                    <a:pt x="3553" y="1172"/>
                  </a:lnTo>
                  <a:lnTo>
                    <a:pt x="3215" y="906"/>
                  </a:lnTo>
                  <a:lnTo>
                    <a:pt x="2878" y="657"/>
                  </a:lnTo>
                  <a:lnTo>
                    <a:pt x="2522" y="444"/>
                  </a:lnTo>
                  <a:lnTo>
                    <a:pt x="2167" y="267"/>
                  </a:lnTo>
                  <a:lnTo>
                    <a:pt x="1972" y="195"/>
                  </a:lnTo>
                  <a:lnTo>
                    <a:pt x="1776" y="142"/>
                  </a:lnTo>
                  <a:lnTo>
                    <a:pt x="1581" y="89"/>
                  </a:lnTo>
                  <a:lnTo>
                    <a:pt x="1386" y="36"/>
                  </a:lnTo>
                  <a:lnTo>
                    <a:pt x="1190" y="18"/>
                  </a:lnTo>
                  <a:lnTo>
                    <a:pt x="977" y="0"/>
                  </a:lnTo>
                  <a:close/>
                </a:path>
              </a:pathLst>
            </a:custGeom>
            <a:solidFill>
              <a:srgbClr val="D9C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841;p26">
              <a:extLst>
                <a:ext uri="{FF2B5EF4-FFF2-40B4-BE49-F238E27FC236}">
                  <a16:creationId xmlns:a16="http://schemas.microsoft.com/office/drawing/2014/main" id="{B72CEA08-E19D-39A3-1636-64708F0BDE67}"/>
                </a:ext>
              </a:extLst>
            </p:cNvPr>
            <p:cNvSpPr/>
            <p:nvPr/>
          </p:nvSpPr>
          <p:spPr>
            <a:xfrm>
              <a:off x="1138850" y="2895175"/>
              <a:ext cx="277125" cy="271800"/>
            </a:xfrm>
            <a:custGeom>
              <a:avLst/>
              <a:gdLst/>
              <a:ahLst/>
              <a:cxnLst/>
              <a:rect l="l" t="t" r="r" b="b"/>
              <a:pathLst>
                <a:path w="11085" h="10872" extrusionOk="0">
                  <a:moveTo>
                    <a:pt x="5863" y="0"/>
                  </a:moveTo>
                  <a:lnTo>
                    <a:pt x="5330" y="18"/>
                  </a:lnTo>
                  <a:lnTo>
                    <a:pt x="4779" y="89"/>
                  </a:lnTo>
                  <a:lnTo>
                    <a:pt x="4246" y="196"/>
                  </a:lnTo>
                  <a:lnTo>
                    <a:pt x="3998" y="249"/>
                  </a:lnTo>
                  <a:lnTo>
                    <a:pt x="3731" y="338"/>
                  </a:lnTo>
                  <a:lnTo>
                    <a:pt x="3482" y="427"/>
                  </a:lnTo>
                  <a:lnTo>
                    <a:pt x="3234" y="515"/>
                  </a:lnTo>
                  <a:lnTo>
                    <a:pt x="2985" y="622"/>
                  </a:lnTo>
                  <a:lnTo>
                    <a:pt x="2736" y="746"/>
                  </a:lnTo>
                  <a:lnTo>
                    <a:pt x="2505" y="871"/>
                  </a:lnTo>
                  <a:lnTo>
                    <a:pt x="2292" y="1013"/>
                  </a:lnTo>
                  <a:lnTo>
                    <a:pt x="2061" y="1155"/>
                  </a:lnTo>
                  <a:lnTo>
                    <a:pt x="1848" y="1332"/>
                  </a:lnTo>
                  <a:lnTo>
                    <a:pt x="1653" y="1492"/>
                  </a:lnTo>
                  <a:lnTo>
                    <a:pt x="1457" y="1688"/>
                  </a:lnTo>
                  <a:lnTo>
                    <a:pt x="1280" y="1883"/>
                  </a:lnTo>
                  <a:lnTo>
                    <a:pt x="1102" y="2079"/>
                  </a:lnTo>
                  <a:lnTo>
                    <a:pt x="942" y="2292"/>
                  </a:lnTo>
                  <a:lnTo>
                    <a:pt x="782" y="2523"/>
                  </a:lnTo>
                  <a:lnTo>
                    <a:pt x="640" y="2771"/>
                  </a:lnTo>
                  <a:lnTo>
                    <a:pt x="516" y="3020"/>
                  </a:lnTo>
                  <a:lnTo>
                    <a:pt x="409" y="3286"/>
                  </a:lnTo>
                  <a:lnTo>
                    <a:pt x="303" y="3553"/>
                  </a:lnTo>
                  <a:lnTo>
                    <a:pt x="214" y="3837"/>
                  </a:lnTo>
                  <a:lnTo>
                    <a:pt x="143" y="4139"/>
                  </a:lnTo>
                  <a:lnTo>
                    <a:pt x="90" y="4441"/>
                  </a:lnTo>
                  <a:lnTo>
                    <a:pt x="36" y="4761"/>
                  </a:lnTo>
                  <a:lnTo>
                    <a:pt x="19" y="5098"/>
                  </a:lnTo>
                  <a:lnTo>
                    <a:pt x="1" y="5436"/>
                  </a:lnTo>
                  <a:lnTo>
                    <a:pt x="19" y="5791"/>
                  </a:lnTo>
                  <a:lnTo>
                    <a:pt x="36" y="6111"/>
                  </a:lnTo>
                  <a:lnTo>
                    <a:pt x="90" y="6430"/>
                  </a:lnTo>
                  <a:lnTo>
                    <a:pt x="143" y="6750"/>
                  </a:lnTo>
                  <a:lnTo>
                    <a:pt x="214" y="7034"/>
                  </a:lnTo>
                  <a:lnTo>
                    <a:pt x="303" y="7319"/>
                  </a:lnTo>
                  <a:lnTo>
                    <a:pt x="409" y="7603"/>
                  </a:lnTo>
                  <a:lnTo>
                    <a:pt x="516" y="7869"/>
                  </a:lnTo>
                  <a:lnTo>
                    <a:pt x="640" y="8118"/>
                  </a:lnTo>
                  <a:lnTo>
                    <a:pt x="782" y="8349"/>
                  </a:lnTo>
                  <a:lnTo>
                    <a:pt x="942" y="8580"/>
                  </a:lnTo>
                  <a:lnTo>
                    <a:pt x="1102" y="8793"/>
                  </a:lnTo>
                  <a:lnTo>
                    <a:pt x="1280" y="9006"/>
                  </a:lnTo>
                  <a:lnTo>
                    <a:pt x="1457" y="9201"/>
                  </a:lnTo>
                  <a:lnTo>
                    <a:pt x="1653" y="9379"/>
                  </a:lnTo>
                  <a:lnTo>
                    <a:pt x="1848" y="9557"/>
                  </a:lnTo>
                  <a:lnTo>
                    <a:pt x="2061" y="9717"/>
                  </a:lnTo>
                  <a:lnTo>
                    <a:pt x="2292" y="9876"/>
                  </a:lnTo>
                  <a:lnTo>
                    <a:pt x="2505" y="10019"/>
                  </a:lnTo>
                  <a:lnTo>
                    <a:pt x="2736" y="10143"/>
                  </a:lnTo>
                  <a:lnTo>
                    <a:pt x="2985" y="10267"/>
                  </a:lnTo>
                  <a:lnTo>
                    <a:pt x="3234" y="10374"/>
                  </a:lnTo>
                  <a:lnTo>
                    <a:pt x="3482" y="10463"/>
                  </a:lnTo>
                  <a:lnTo>
                    <a:pt x="3731" y="10551"/>
                  </a:lnTo>
                  <a:lnTo>
                    <a:pt x="3998" y="10623"/>
                  </a:lnTo>
                  <a:lnTo>
                    <a:pt x="4246" y="10694"/>
                  </a:lnTo>
                  <a:lnTo>
                    <a:pt x="4779" y="10800"/>
                  </a:lnTo>
                  <a:lnTo>
                    <a:pt x="5330" y="10853"/>
                  </a:lnTo>
                  <a:lnTo>
                    <a:pt x="5863" y="10871"/>
                  </a:lnTo>
                  <a:lnTo>
                    <a:pt x="6129" y="10871"/>
                  </a:lnTo>
                  <a:lnTo>
                    <a:pt x="6396" y="10853"/>
                  </a:lnTo>
                  <a:lnTo>
                    <a:pt x="6662" y="10818"/>
                  </a:lnTo>
                  <a:lnTo>
                    <a:pt x="6911" y="10765"/>
                  </a:lnTo>
                  <a:lnTo>
                    <a:pt x="7177" y="10711"/>
                  </a:lnTo>
                  <a:lnTo>
                    <a:pt x="7426" y="10640"/>
                  </a:lnTo>
                  <a:lnTo>
                    <a:pt x="7657" y="10551"/>
                  </a:lnTo>
                  <a:lnTo>
                    <a:pt x="7905" y="10445"/>
                  </a:lnTo>
                  <a:lnTo>
                    <a:pt x="8136" y="10338"/>
                  </a:lnTo>
                  <a:lnTo>
                    <a:pt x="8349" y="10214"/>
                  </a:lnTo>
                  <a:lnTo>
                    <a:pt x="8580" y="10090"/>
                  </a:lnTo>
                  <a:lnTo>
                    <a:pt x="8794" y="9948"/>
                  </a:lnTo>
                  <a:lnTo>
                    <a:pt x="8989" y="9805"/>
                  </a:lnTo>
                  <a:lnTo>
                    <a:pt x="9184" y="9628"/>
                  </a:lnTo>
                  <a:lnTo>
                    <a:pt x="9380" y="9468"/>
                  </a:lnTo>
                  <a:lnTo>
                    <a:pt x="9557" y="9290"/>
                  </a:lnTo>
                  <a:lnTo>
                    <a:pt x="9735" y="9095"/>
                  </a:lnTo>
                  <a:lnTo>
                    <a:pt x="9895" y="8900"/>
                  </a:lnTo>
                  <a:lnTo>
                    <a:pt x="10055" y="8686"/>
                  </a:lnTo>
                  <a:lnTo>
                    <a:pt x="10197" y="8473"/>
                  </a:lnTo>
                  <a:lnTo>
                    <a:pt x="10339" y="8260"/>
                  </a:lnTo>
                  <a:lnTo>
                    <a:pt x="10463" y="8029"/>
                  </a:lnTo>
                  <a:lnTo>
                    <a:pt x="10570" y="7798"/>
                  </a:lnTo>
                  <a:lnTo>
                    <a:pt x="10676" y="7550"/>
                  </a:lnTo>
                  <a:lnTo>
                    <a:pt x="10765" y="7301"/>
                  </a:lnTo>
                  <a:lnTo>
                    <a:pt x="10854" y="7052"/>
                  </a:lnTo>
                  <a:lnTo>
                    <a:pt x="10925" y="6803"/>
                  </a:lnTo>
                  <a:lnTo>
                    <a:pt x="10978" y="6537"/>
                  </a:lnTo>
                  <a:lnTo>
                    <a:pt x="11032" y="6271"/>
                  </a:lnTo>
                  <a:lnTo>
                    <a:pt x="11067" y="6004"/>
                  </a:lnTo>
                  <a:lnTo>
                    <a:pt x="11085" y="5720"/>
                  </a:lnTo>
                  <a:lnTo>
                    <a:pt x="11085" y="5436"/>
                  </a:lnTo>
                  <a:lnTo>
                    <a:pt x="11085" y="5169"/>
                  </a:lnTo>
                  <a:lnTo>
                    <a:pt x="11067" y="4885"/>
                  </a:lnTo>
                  <a:lnTo>
                    <a:pt x="11032" y="4619"/>
                  </a:lnTo>
                  <a:lnTo>
                    <a:pt x="10978" y="4352"/>
                  </a:lnTo>
                  <a:lnTo>
                    <a:pt x="10925" y="4086"/>
                  </a:lnTo>
                  <a:lnTo>
                    <a:pt x="10854" y="3819"/>
                  </a:lnTo>
                  <a:lnTo>
                    <a:pt x="10765" y="3571"/>
                  </a:lnTo>
                  <a:lnTo>
                    <a:pt x="10676" y="3322"/>
                  </a:lnTo>
                  <a:lnTo>
                    <a:pt x="10570" y="3091"/>
                  </a:lnTo>
                  <a:lnTo>
                    <a:pt x="10463" y="2842"/>
                  </a:lnTo>
                  <a:lnTo>
                    <a:pt x="10339" y="2629"/>
                  </a:lnTo>
                  <a:lnTo>
                    <a:pt x="10197" y="2398"/>
                  </a:lnTo>
                  <a:lnTo>
                    <a:pt x="10055" y="2185"/>
                  </a:lnTo>
                  <a:lnTo>
                    <a:pt x="9895" y="1990"/>
                  </a:lnTo>
                  <a:lnTo>
                    <a:pt x="9735" y="1794"/>
                  </a:lnTo>
                  <a:lnTo>
                    <a:pt x="9557" y="1599"/>
                  </a:lnTo>
                  <a:lnTo>
                    <a:pt x="9380" y="1421"/>
                  </a:lnTo>
                  <a:lnTo>
                    <a:pt x="9184" y="1244"/>
                  </a:lnTo>
                  <a:lnTo>
                    <a:pt x="8989" y="1084"/>
                  </a:lnTo>
                  <a:lnTo>
                    <a:pt x="8794" y="942"/>
                  </a:lnTo>
                  <a:lnTo>
                    <a:pt x="8580" y="800"/>
                  </a:lnTo>
                  <a:lnTo>
                    <a:pt x="8349" y="657"/>
                  </a:lnTo>
                  <a:lnTo>
                    <a:pt x="8136" y="533"/>
                  </a:lnTo>
                  <a:lnTo>
                    <a:pt x="7905" y="427"/>
                  </a:lnTo>
                  <a:lnTo>
                    <a:pt x="7657" y="338"/>
                  </a:lnTo>
                  <a:lnTo>
                    <a:pt x="7426" y="249"/>
                  </a:lnTo>
                  <a:lnTo>
                    <a:pt x="7177" y="178"/>
                  </a:lnTo>
                  <a:lnTo>
                    <a:pt x="6911" y="125"/>
                  </a:lnTo>
                  <a:lnTo>
                    <a:pt x="6662" y="71"/>
                  </a:lnTo>
                  <a:lnTo>
                    <a:pt x="6396" y="36"/>
                  </a:lnTo>
                  <a:lnTo>
                    <a:pt x="6129" y="18"/>
                  </a:lnTo>
                  <a:lnTo>
                    <a:pt x="5863" y="0"/>
                  </a:lnTo>
                  <a:close/>
                </a:path>
              </a:pathLst>
            </a:custGeom>
            <a:solidFill>
              <a:srgbClr val="FFA9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842;p26">
              <a:extLst>
                <a:ext uri="{FF2B5EF4-FFF2-40B4-BE49-F238E27FC236}">
                  <a16:creationId xmlns:a16="http://schemas.microsoft.com/office/drawing/2014/main" id="{A38E0750-4C25-DDDD-047E-1E5F24C9779E}"/>
                </a:ext>
              </a:extLst>
            </p:cNvPr>
            <p:cNvSpPr/>
            <p:nvPr/>
          </p:nvSpPr>
          <p:spPr>
            <a:xfrm>
              <a:off x="1182825" y="3107425"/>
              <a:ext cx="394350" cy="147025"/>
            </a:xfrm>
            <a:custGeom>
              <a:avLst/>
              <a:gdLst/>
              <a:ahLst/>
              <a:cxnLst/>
              <a:rect l="l" t="t" r="r" b="b"/>
              <a:pathLst>
                <a:path w="15774" h="5881" extrusionOk="0">
                  <a:moveTo>
                    <a:pt x="5667" y="1"/>
                  </a:moveTo>
                  <a:lnTo>
                    <a:pt x="5347" y="196"/>
                  </a:lnTo>
                  <a:lnTo>
                    <a:pt x="5027" y="356"/>
                  </a:lnTo>
                  <a:lnTo>
                    <a:pt x="4690" y="498"/>
                  </a:lnTo>
                  <a:lnTo>
                    <a:pt x="4352" y="640"/>
                  </a:lnTo>
                  <a:lnTo>
                    <a:pt x="4015" y="747"/>
                  </a:lnTo>
                  <a:lnTo>
                    <a:pt x="3660" y="854"/>
                  </a:lnTo>
                  <a:lnTo>
                    <a:pt x="3322" y="942"/>
                  </a:lnTo>
                  <a:lnTo>
                    <a:pt x="2967" y="996"/>
                  </a:lnTo>
                  <a:lnTo>
                    <a:pt x="2594" y="1049"/>
                  </a:lnTo>
                  <a:lnTo>
                    <a:pt x="2239" y="1085"/>
                  </a:lnTo>
                  <a:lnTo>
                    <a:pt x="1866" y="1102"/>
                  </a:lnTo>
                  <a:lnTo>
                    <a:pt x="1510" y="1120"/>
                  </a:lnTo>
                  <a:lnTo>
                    <a:pt x="1137" y="1102"/>
                  </a:lnTo>
                  <a:lnTo>
                    <a:pt x="764" y="1085"/>
                  </a:lnTo>
                  <a:lnTo>
                    <a:pt x="373" y="1049"/>
                  </a:lnTo>
                  <a:lnTo>
                    <a:pt x="0" y="996"/>
                  </a:lnTo>
                  <a:lnTo>
                    <a:pt x="214" y="1156"/>
                  </a:lnTo>
                  <a:lnTo>
                    <a:pt x="445" y="1315"/>
                  </a:lnTo>
                  <a:lnTo>
                    <a:pt x="675" y="1475"/>
                  </a:lnTo>
                  <a:lnTo>
                    <a:pt x="906" y="1600"/>
                  </a:lnTo>
                  <a:lnTo>
                    <a:pt x="1155" y="1724"/>
                  </a:lnTo>
                  <a:lnTo>
                    <a:pt x="1404" y="1848"/>
                  </a:lnTo>
                  <a:lnTo>
                    <a:pt x="1652" y="1955"/>
                  </a:lnTo>
                  <a:lnTo>
                    <a:pt x="1919" y="2044"/>
                  </a:lnTo>
                  <a:lnTo>
                    <a:pt x="2185" y="2133"/>
                  </a:lnTo>
                  <a:lnTo>
                    <a:pt x="2452" y="2186"/>
                  </a:lnTo>
                  <a:lnTo>
                    <a:pt x="2718" y="2257"/>
                  </a:lnTo>
                  <a:lnTo>
                    <a:pt x="3002" y="2310"/>
                  </a:lnTo>
                  <a:lnTo>
                    <a:pt x="3269" y="2346"/>
                  </a:lnTo>
                  <a:lnTo>
                    <a:pt x="3553" y="2363"/>
                  </a:lnTo>
                  <a:lnTo>
                    <a:pt x="3819" y="2381"/>
                  </a:lnTo>
                  <a:lnTo>
                    <a:pt x="4335" y="2381"/>
                  </a:lnTo>
                  <a:lnTo>
                    <a:pt x="4566" y="2363"/>
                  </a:lnTo>
                  <a:lnTo>
                    <a:pt x="4708" y="2506"/>
                  </a:lnTo>
                  <a:lnTo>
                    <a:pt x="4850" y="2630"/>
                  </a:lnTo>
                  <a:lnTo>
                    <a:pt x="5507" y="3109"/>
                  </a:lnTo>
                  <a:lnTo>
                    <a:pt x="6306" y="3625"/>
                  </a:lnTo>
                  <a:lnTo>
                    <a:pt x="6733" y="3909"/>
                  </a:lnTo>
                  <a:lnTo>
                    <a:pt x="7194" y="4175"/>
                  </a:lnTo>
                  <a:lnTo>
                    <a:pt x="7674" y="4442"/>
                  </a:lnTo>
                  <a:lnTo>
                    <a:pt x="8171" y="4690"/>
                  </a:lnTo>
                  <a:lnTo>
                    <a:pt x="8687" y="4939"/>
                  </a:lnTo>
                  <a:lnTo>
                    <a:pt x="9202" y="5170"/>
                  </a:lnTo>
                  <a:lnTo>
                    <a:pt x="9735" y="5365"/>
                  </a:lnTo>
                  <a:lnTo>
                    <a:pt x="10267" y="5543"/>
                  </a:lnTo>
                  <a:lnTo>
                    <a:pt x="10818" y="5685"/>
                  </a:lnTo>
                  <a:lnTo>
                    <a:pt x="11369" y="5792"/>
                  </a:lnTo>
                  <a:lnTo>
                    <a:pt x="11902" y="5863"/>
                  </a:lnTo>
                  <a:lnTo>
                    <a:pt x="12168" y="5881"/>
                  </a:lnTo>
                  <a:lnTo>
                    <a:pt x="12434" y="5881"/>
                  </a:lnTo>
                  <a:lnTo>
                    <a:pt x="12896" y="5863"/>
                  </a:lnTo>
                  <a:lnTo>
                    <a:pt x="13340" y="5809"/>
                  </a:lnTo>
                  <a:lnTo>
                    <a:pt x="13571" y="5774"/>
                  </a:lnTo>
                  <a:lnTo>
                    <a:pt x="13784" y="5703"/>
                  </a:lnTo>
                  <a:lnTo>
                    <a:pt x="13998" y="5650"/>
                  </a:lnTo>
                  <a:lnTo>
                    <a:pt x="14211" y="5561"/>
                  </a:lnTo>
                  <a:lnTo>
                    <a:pt x="14424" y="5472"/>
                  </a:lnTo>
                  <a:lnTo>
                    <a:pt x="14619" y="5365"/>
                  </a:lnTo>
                  <a:lnTo>
                    <a:pt x="14832" y="5259"/>
                  </a:lnTo>
                  <a:lnTo>
                    <a:pt x="15028" y="5117"/>
                  </a:lnTo>
                  <a:lnTo>
                    <a:pt x="15223" y="4975"/>
                  </a:lnTo>
                  <a:lnTo>
                    <a:pt x="15401" y="4815"/>
                  </a:lnTo>
                  <a:lnTo>
                    <a:pt x="15596" y="4655"/>
                  </a:lnTo>
                  <a:lnTo>
                    <a:pt x="15774" y="4459"/>
                  </a:lnTo>
                  <a:lnTo>
                    <a:pt x="15312" y="4495"/>
                  </a:lnTo>
                  <a:lnTo>
                    <a:pt x="14850" y="4513"/>
                  </a:lnTo>
                  <a:lnTo>
                    <a:pt x="14388" y="4513"/>
                  </a:lnTo>
                  <a:lnTo>
                    <a:pt x="13927" y="4495"/>
                  </a:lnTo>
                  <a:lnTo>
                    <a:pt x="13465" y="4459"/>
                  </a:lnTo>
                  <a:lnTo>
                    <a:pt x="13003" y="4388"/>
                  </a:lnTo>
                  <a:lnTo>
                    <a:pt x="12541" y="4317"/>
                  </a:lnTo>
                  <a:lnTo>
                    <a:pt x="12097" y="4229"/>
                  </a:lnTo>
                  <a:lnTo>
                    <a:pt x="11653" y="4104"/>
                  </a:lnTo>
                  <a:lnTo>
                    <a:pt x="11209" y="3980"/>
                  </a:lnTo>
                  <a:lnTo>
                    <a:pt x="10783" y="3838"/>
                  </a:lnTo>
                  <a:lnTo>
                    <a:pt x="10356" y="3660"/>
                  </a:lnTo>
                  <a:lnTo>
                    <a:pt x="9948" y="3483"/>
                  </a:lnTo>
                  <a:lnTo>
                    <a:pt x="9539" y="3269"/>
                  </a:lnTo>
                  <a:lnTo>
                    <a:pt x="9166" y="3056"/>
                  </a:lnTo>
                  <a:lnTo>
                    <a:pt x="8793" y="2808"/>
                  </a:lnTo>
                  <a:lnTo>
                    <a:pt x="8331" y="2523"/>
                  </a:lnTo>
                  <a:lnTo>
                    <a:pt x="7905" y="2221"/>
                  </a:lnTo>
                  <a:lnTo>
                    <a:pt x="7479" y="1902"/>
                  </a:lnTo>
                  <a:lnTo>
                    <a:pt x="7088" y="1564"/>
                  </a:lnTo>
                  <a:lnTo>
                    <a:pt x="6697" y="1191"/>
                  </a:lnTo>
                  <a:lnTo>
                    <a:pt x="6342" y="818"/>
                  </a:lnTo>
                  <a:lnTo>
                    <a:pt x="5987" y="410"/>
                  </a:lnTo>
                  <a:lnTo>
                    <a:pt x="5667" y="1"/>
                  </a:lnTo>
                  <a:close/>
                </a:path>
              </a:pathLst>
            </a:custGeom>
            <a:solidFill>
              <a:srgbClr val="FF7F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843;p26">
              <a:extLst>
                <a:ext uri="{FF2B5EF4-FFF2-40B4-BE49-F238E27FC236}">
                  <a16:creationId xmlns:a16="http://schemas.microsoft.com/office/drawing/2014/main" id="{D5D2067F-38D5-C8C7-A186-11267E750D52}"/>
                </a:ext>
              </a:extLst>
            </p:cNvPr>
            <p:cNvSpPr/>
            <p:nvPr/>
          </p:nvSpPr>
          <p:spPr>
            <a:xfrm>
              <a:off x="1411525" y="2916475"/>
              <a:ext cx="189650" cy="195875"/>
            </a:xfrm>
            <a:custGeom>
              <a:avLst/>
              <a:gdLst/>
              <a:ahLst/>
              <a:cxnLst/>
              <a:rect l="l" t="t" r="r" b="b"/>
              <a:pathLst>
                <a:path w="7586" h="7835" extrusionOk="0">
                  <a:moveTo>
                    <a:pt x="4121" y="1"/>
                  </a:moveTo>
                  <a:lnTo>
                    <a:pt x="4015" y="409"/>
                  </a:lnTo>
                  <a:lnTo>
                    <a:pt x="3855" y="800"/>
                  </a:lnTo>
                  <a:lnTo>
                    <a:pt x="3766" y="978"/>
                  </a:lnTo>
                  <a:lnTo>
                    <a:pt x="3660" y="1155"/>
                  </a:lnTo>
                  <a:lnTo>
                    <a:pt x="3553" y="1333"/>
                  </a:lnTo>
                  <a:lnTo>
                    <a:pt x="3429" y="1511"/>
                  </a:lnTo>
                  <a:lnTo>
                    <a:pt x="3304" y="1688"/>
                  </a:lnTo>
                  <a:lnTo>
                    <a:pt x="3162" y="1848"/>
                  </a:lnTo>
                  <a:lnTo>
                    <a:pt x="3020" y="1990"/>
                  </a:lnTo>
                  <a:lnTo>
                    <a:pt x="2860" y="2150"/>
                  </a:lnTo>
                  <a:lnTo>
                    <a:pt x="2700" y="2275"/>
                  </a:lnTo>
                  <a:lnTo>
                    <a:pt x="2523" y="2417"/>
                  </a:lnTo>
                  <a:lnTo>
                    <a:pt x="2345" y="2541"/>
                  </a:lnTo>
                  <a:lnTo>
                    <a:pt x="2150" y="2648"/>
                  </a:lnTo>
                  <a:lnTo>
                    <a:pt x="1883" y="2790"/>
                  </a:lnTo>
                  <a:lnTo>
                    <a:pt x="1617" y="2896"/>
                  </a:lnTo>
                  <a:lnTo>
                    <a:pt x="1350" y="2985"/>
                  </a:lnTo>
                  <a:lnTo>
                    <a:pt x="1084" y="3056"/>
                  </a:lnTo>
                  <a:lnTo>
                    <a:pt x="817" y="3109"/>
                  </a:lnTo>
                  <a:lnTo>
                    <a:pt x="533" y="3145"/>
                  </a:lnTo>
                  <a:lnTo>
                    <a:pt x="267" y="3163"/>
                  </a:lnTo>
                  <a:lnTo>
                    <a:pt x="0" y="3163"/>
                  </a:lnTo>
                  <a:lnTo>
                    <a:pt x="178" y="4655"/>
                  </a:lnTo>
                  <a:lnTo>
                    <a:pt x="693" y="5632"/>
                  </a:lnTo>
                  <a:lnTo>
                    <a:pt x="800" y="5632"/>
                  </a:lnTo>
                  <a:lnTo>
                    <a:pt x="1279" y="5596"/>
                  </a:lnTo>
                  <a:lnTo>
                    <a:pt x="1759" y="5596"/>
                  </a:lnTo>
                  <a:lnTo>
                    <a:pt x="2221" y="5614"/>
                  </a:lnTo>
                  <a:lnTo>
                    <a:pt x="2683" y="5650"/>
                  </a:lnTo>
                  <a:lnTo>
                    <a:pt x="3144" y="5721"/>
                  </a:lnTo>
                  <a:lnTo>
                    <a:pt x="3606" y="5809"/>
                  </a:lnTo>
                  <a:lnTo>
                    <a:pt x="4050" y="5934"/>
                  </a:lnTo>
                  <a:lnTo>
                    <a:pt x="4477" y="6058"/>
                  </a:lnTo>
                  <a:lnTo>
                    <a:pt x="4903" y="6218"/>
                  </a:lnTo>
                  <a:lnTo>
                    <a:pt x="5329" y="6396"/>
                  </a:lnTo>
                  <a:lnTo>
                    <a:pt x="5738" y="6591"/>
                  </a:lnTo>
                  <a:lnTo>
                    <a:pt x="6129" y="6804"/>
                  </a:lnTo>
                  <a:lnTo>
                    <a:pt x="6519" y="7035"/>
                  </a:lnTo>
                  <a:lnTo>
                    <a:pt x="6892" y="7284"/>
                  </a:lnTo>
                  <a:lnTo>
                    <a:pt x="7248" y="7550"/>
                  </a:lnTo>
                  <a:lnTo>
                    <a:pt x="7585" y="7834"/>
                  </a:lnTo>
                  <a:lnTo>
                    <a:pt x="7532" y="7497"/>
                  </a:lnTo>
                  <a:lnTo>
                    <a:pt x="7443" y="7124"/>
                  </a:lnTo>
                  <a:lnTo>
                    <a:pt x="7354" y="6751"/>
                  </a:lnTo>
                  <a:lnTo>
                    <a:pt x="7230" y="6342"/>
                  </a:lnTo>
                  <a:lnTo>
                    <a:pt x="7088" y="5934"/>
                  </a:lnTo>
                  <a:lnTo>
                    <a:pt x="6946" y="5507"/>
                  </a:lnTo>
                  <a:lnTo>
                    <a:pt x="6768" y="5046"/>
                  </a:lnTo>
                  <a:lnTo>
                    <a:pt x="6573" y="4566"/>
                  </a:lnTo>
                  <a:lnTo>
                    <a:pt x="6342" y="4069"/>
                  </a:lnTo>
                  <a:lnTo>
                    <a:pt x="6111" y="3553"/>
                  </a:lnTo>
                  <a:lnTo>
                    <a:pt x="5844" y="3021"/>
                  </a:lnTo>
                  <a:lnTo>
                    <a:pt x="5560" y="2470"/>
                  </a:lnTo>
                  <a:lnTo>
                    <a:pt x="5240" y="1884"/>
                  </a:lnTo>
                  <a:lnTo>
                    <a:pt x="4885" y="1280"/>
                  </a:lnTo>
                  <a:lnTo>
                    <a:pt x="4530" y="658"/>
                  </a:lnTo>
                  <a:lnTo>
                    <a:pt x="4121" y="1"/>
                  </a:lnTo>
                  <a:close/>
                </a:path>
              </a:pathLst>
            </a:custGeom>
            <a:solidFill>
              <a:srgbClr val="FF7F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844;p26">
              <a:extLst>
                <a:ext uri="{FF2B5EF4-FFF2-40B4-BE49-F238E27FC236}">
                  <a16:creationId xmlns:a16="http://schemas.microsoft.com/office/drawing/2014/main" id="{1D5D6BC1-375C-632D-875A-2F7DAA308D1F}"/>
                </a:ext>
              </a:extLst>
            </p:cNvPr>
            <p:cNvSpPr/>
            <p:nvPr/>
          </p:nvSpPr>
          <p:spPr>
            <a:xfrm>
              <a:off x="784925" y="3300600"/>
              <a:ext cx="298000" cy="108400"/>
            </a:xfrm>
            <a:custGeom>
              <a:avLst/>
              <a:gdLst/>
              <a:ahLst/>
              <a:cxnLst/>
              <a:rect l="l" t="t" r="r" b="b"/>
              <a:pathLst>
                <a:path w="11920" h="4336" extrusionOk="0">
                  <a:moveTo>
                    <a:pt x="4406" y="1"/>
                  </a:moveTo>
                  <a:lnTo>
                    <a:pt x="4015" y="36"/>
                  </a:lnTo>
                  <a:lnTo>
                    <a:pt x="3642" y="90"/>
                  </a:lnTo>
                  <a:lnTo>
                    <a:pt x="3269" y="161"/>
                  </a:lnTo>
                  <a:lnTo>
                    <a:pt x="2914" y="250"/>
                  </a:lnTo>
                  <a:lnTo>
                    <a:pt x="2541" y="356"/>
                  </a:lnTo>
                  <a:lnTo>
                    <a:pt x="2203" y="480"/>
                  </a:lnTo>
                  <a:lnTo>
                    <a:pt x="1848" y="640"/>
                  </a:lnTo>
                  <a:lnTo>
                    <a:pt x="1511" y="818"/>
                  </a:lnTo>
                  <a:lnTo>
                    <a:pt x="1191" y="1013"/>
                  </a:lnTo>
                  <a:lnTo>
                    <a:pt x="871" y="1227"/>
                  </a:lnTo>
                  <a:lnTo>
                    <a:pt x="569" y="1475"/>
                  </a:lnTo>
                  <a:lnTo>
                    <a:pt x="267" y="1742"/>
                  </a:lnTo>
                  <a:lnTo>
                    <a:pt x="1" y="2026"/>
                  </a:lnTo>
                  <a:lnTo>
                    <a:pt x="321" y="2381"/>
                  </a:lnTo>
                  <a:lnTo>
                    <a:pt x="623" y="2754"/>
                  </a:lnTo>
                  <a:lnTo>
                    <a:pt x="925" y="3127"/>
                  </a:lnTo>
                  <a:lnTo>
                    <a:pt x="1191" y="3518"/>
                  </a:lnTo>
                  <a:lnTo>
                    <a:pt x="1333" y="3411"/>
                  </a:lnTo>
                  <a:lnTo>
                    <a:pt x="1475" y="3323"/>
                  </a:lnTo>
                  <a:lnTo>
                    <a:pt x="1759" y="3180"/>
                  </a:lnTo>
                  <a:lnTo>
                    <a:pt x="2044" y="3056"/>
                  </a:lnTo>
                  <a:lnTo>
                    <a:pt x="2346" y="2950"/>
                  </a:lnTo>
                  <a:lnTo>
                    <a:pt x="2665" y="2878"/>
                  </a:lnTo>
                  <a:lnTo>
                    <a:pt x="3003" y="2825"/>
                  </a:lnTo>
                  <a:lnTo>
                    <a:pt x="3358" y="2807"/>
                  </a:lnTo>
                  <a:lnTo>
                    <a:pt x="3713" y="2790"/>
                  </a:lnTo>
                  <a:lnTo>
                    <a:pt x="4086" y="2825"/>
                  </a:lnTo>
                  <a:lnTo>
                    <a:pt x="4477" y="2861"/>
                  </a:lnTo>
                  <a:lnTo>
                    <a:pt x="4886" y="2932"/>
                  </a:lnTo>
                  <a:lnTo>
                    <a:pt x="5294" y="3021"/>
                  </a:lnTo>
                  <a:lnTo>
                    <a:pt x="5721" y="3127"/>
                  </a:lnTo>
                  <a:lnTo>
                    <a:pt x="6147" y="3252"/>
                  </a:lnTo>
                  <a:lnTo>
                    <a:pt x="6573" y="3394"/>
                  </a:lnTo>
                  <a:lnTo>
                    <a:pt x="6999" y="3553"/>
                  </a:lnTo>
                  <a:lnTo>
                    <a:pt x="7461" y="3767"/>
                  </a:lnTo>
                  <a:lnTo>
                    <a:pt x="7657" y="3891"/>
                  </a:lnTo>
                  <a:lnTo>
                    <a:pt x="7870" y="3998"/>
                  </a:lnTo>
                  <a:lnTo>
                    <a:pt x="8083" y="4086"/>
                  </a:lnTo>
                  <a:lnTo>
                    <a:pt x="8314" y="4157"/>
                  </a:lnTo>
                  <a:lnTo>
                    <a:pt x="8545" y="4228"/>
                  </a:lnTo>
                  <a:lnTo>
                    <a:pt x="8776" y="4282"/>
                  </a:lnTo>
                  <a:lnTo>
                    <a:pt x="9024" y="4317"/>
                  </a:lnTo>
                  <a:lnTo>
                    <a:pt x="9273" y="4335"/>
                  </a:lnTo>
                  <a:lnTo>
                    <a:pt x="9486" y="4335"/>
                  </a:lnTo>
                  <a:lnTo>
                    <a:pt x="9699" y="4317"/>
                  </a:lnTo>
                  <a:lnTo>
                    <a:pt x="9913" y="4282"/>
                  </a:lnTo>
                  <a:lnTo>
                    <a:pt x="10126" y="4246"/>
                  </a:lnTo>
                  <a:lnTo>
                    <a:pt x="10321" y="4193"/>
                  </a:lnTo>
                  <a:lnTo>
                    <a:pt x="10517" y="4140"/>
                  </a:lnTo>
                  <a:lnTo>
                    <a:pt x="10712" y="4069"/>
                  </a:lnTo>
                  <a:lnTo>
                    <a:pt x="10890" y="3980"/>
                  </a:lnTo>
                  <a:lnTo>
                    <a:pt x="11209" y="3642"/>
                  </a:lnTo>
                  <a:lnTo>
                    <a:pt x="11476" y="3269"/>
                  </a:lnTo>
                  <a:lnTo>
                    <a:pt x="11724" y="2896"/>
                  </a:lnTo>
                  <a:lnTo>
                    <a:pt x="11813" y="2701"/>
                  </a:lnTo>
                  <a:lnTo>
                    <a:pt x="11920" y="2488"/>
                  </a:lnTo>
                  <a:lnTo>
                    <a:pt x="11547" y="2239"/>
                  </a:lnTo>
                  <a:lnTo>
                    <a:pt x="11174" y="2008"/>
                  </a:lnTo>
                  <a:lnTo>
                    <a:pt x="10783" y="1777"/>
                  </a:lnTo>
                  <a:lnTo>
                    <a:pt x="10392" y="1564"/>
                  </a:lnTo>
                  <a:lnTo>
                    <a:pt x="10001" y="1351"/>
                  </a:lnTo>
                  <a:lnTo>
                    <a:pt x="9611" y="1155"/>
                  </a:lnTo>
                  <a:lnTo>
                    <a:pt x="9202" y="978"/>
                  </a:lnTo>
                  <a:lnTo>
                    <a:pt x="8811" y="818"/>
                  </a:lnTo>
                  <a:lnTo>
                    <a:pt x="8403" y="658"/>
                  </a:lnTo>
                  <a:lnTo>
                    <a:pt x="7994" y="534"/>
                  </a:lnTo>
                  <a:lnTo>
                    <a:pt x="7586" y="409"/>
                  </a:lnTo>
                  <a:lnTo>
                    <a:pt x="7195" y="303"/>
                  </a:lnTo>
                  <a:lnTo>
                    <a:pt x="6786" y="196"/>
                  </a:lnTo>
                  <a:lnTo>
                    <a:pt x="6378" y="125"/>
                  </a:lnTo>
                  <a:lnTo>
                    <a:pt x="5987" y="72"/>
                  </a:lnTo>
                  <a:lnTo>
                    <a:pt x="5578" y="19"/>
                  </a:lnTo>
                  <a:lnTo>
                    <a:pt x="5188" y="1"/>
                  </a:lnTo>
                  <a:close/>
                </a:path>
              </a:pathLst>
            </a:custGeom>
            <a:solidFill>
              <a:srgbClr val="FF7F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845;p26">
              <a:extLst>
                <a:ext uri="{FF2B5EF4-FFF2-40B4-BE49-F238E27FC236}">
                  <a16:creationId xmlns:a16="http://schemas.microsoft.com/office/drawing/2014/main" id="{0AB702EF-22CE-CF7E-D4F3-0D07118FF2E8}"/>
                </a:ext>
              </a:extLst>
            </p:cNvPr>
            <p:cNvSpPr/>
            <p:nvPr/>
          </p:nvSpPr>
          <p:spPr>
            <a:xfrm>
              <a:off x="933700" y="3281075"/>
              <a:ext cx="353500" cy="239825"/>
            </a:xfrm>
            <a:custGeom>
              <a:avLst/>
              <a:gdLst/>
              <a:ahLst/>
              <a:cxnLst/>
              <a:rect l="l" t="t" r="r" b="b"/>
              <a:pathLst>
                <a:path w="14140" h="9593" extrusionOk="0">
                  <a:moveTo>
                    <a:pt x="10836" y="0"/>
                  </a:moveTo>
                  <a:lnTo>
                    <a:pt x="10925" y="285"/>
                  </a:lnTo>
                  <a:lnTo>
                    <a:pt x="10996" y="551"/>
                  </a:lnTo>
                  <a:lnTo>
                    <a:pt x="11049" y="835"/>
                  </a:lnTo>
                  <a:lnTo>
                    <a:pt x="11067" y="1119"/>
                  </a:lnTo>
                  <a:lnTo>
                    <a:pt x="11085" y="1404"/>
                  </a:lnTo>
                  <a:lnTo>
                    <a:pt x="11067" y="1688"/>
                  </a:lnTo>
                  <a:lnTo>
                    <a:pt x="11049" y="1954"/>
                  </a:lnTo>
                  <a:lnTo>
                    <a:pt x="10996" y="2238"/>
                  </a:lnTo>
                  <a:lnTo>
                    <a:pt x="10925" y="2505"/>
                  </a:lnTo>
                  <a:lnTo>
                    <a:pt x="10818" y="2771"/>
                  </a:lnTo>
                  <a:lnTo>
                    <a:pt x="10711" y="3038"/>
                  </a:lnTo>
                  <a:lnTo>
                    <a:pt x="10587" y="3286"/>
                  </a:lnTo>
                  <a:lnTo>
                    <a:pt x="10445" y="3535"/>
                  </a:lnTo>
                  <a:lnTo>
                    <a:pt x="10267" y="3766"/>
                  </a:lnTo>
                  <a:lnTo>
                    <a:pt x="10090" y="3997"/>
                  </a:lnTo>
                  <a:lnTo>
                    <a:pt x="9894" y="4210"/>
                  </a:lnTo>
                  <a:lnTo>
                    <a:pt x="9592" y="4494"/>
                  </a:lnTo>
                  <a:lnTo>
                    <a:pt x="9273" y="4761"/>
                  </a:lnTo>
                  <a:lnTo>
                    <a:pt x="8953" y="4992"/>
                  </a:lnTo>
                  <a:lnTo>
                    <a:pt x="8598" y="5223"/>
                  </a:lnTo>
                  <a:lnTo>
                    <a:pt x="8242" y="5418"/>
                  </a:lnTo>
                  <a:lnTo>
                    <a:pt x="7869" y="5596"/>
                  </a:lnTo>
                  <a:lnTo>
                    <a:pt x="7496" y="5738"/>
                  </a:lnTo>
                  <a:lnTo>
                    <a:pt x="7106" y="5862"/>
                  </a:lnTo>
                  <a:lnTo>
                    <a:pt x="6715" y="5951"/>
                  </a:lnTo>
                  <a:lnTo>
                    <a:pt x="6324" y="6022"/>
                  </a:lnTo>
                  <a:lnTo>
                    <a:pt x="5915" y="6040"/>
                  </a:lnTo>
                  <a:lnTo>
                    <a:pt x="5507" y="6040"/>
                  </a:lnTo>
                  <a:lnTo>
                    <a:pt x="5116" y="5986"/>
                  </a:lnTo>
                  <a:lnTo>
                    <a:pt x="4708" y="5898"/>
                  </a:lnTo>
                  <a:lnTo>
                    <a:pt x="4317" y="5773"/>
                  </a:lnTo>
                  <a:lnTo>
                    <a:pt x="4121" y="5684"/>
                  </a:lnTo>
                  <a:lnTo>
                    <a:pt x="3926" y="5596"/>
                  </a:lnTo>
                  <a:lnTo>
                    <a:pt x="3482" y="5880"/>
                  </a:lnTo>
                  <a:lnTo>
                    <a:pt x="3002" y="6129"/>
                  </a:lnTo>
                  <a:lnTo>
                    <a:pt x="2523" y="6342"/>
                  </a:lnTo>
                  <a:lnTo>
                    <a:pt x="2025" y="6519"/>
                  </a:lnTo>
                  <a:lnTo>
                    <a:pt x="1510" y="6661"/>
                  </a:lnTo>
                  <a:lnTo>
                    <a:pt x="1013" y="6768"/>
                  </a:lnTo>
                  <a:lnTo>
                    <a:pt x="498" y="6839"/>
                  </a:lnTo>
                  <a:lnTo>
                    <a:pt x="0" y="6875"/>
                  </a:lnTo>
                  <a:lnTo>
                    <a:pt x="196" y="7034"/>
                  </a:lnTo>
                  <a:lnTo>
                    <a:pt x="427" y="7212"/>
                  </a:lnTo>
                  <a:lnTo>
                    <a:pt x="640" y="7372"/>
                  </a:lnTo>
                  <a:lnTo>
                    <a:pt x="871" y="7514"/>
                  </a:lnTo>
                  <a:lnTo>
                    <a:pt x="1457" y="7816"/>
                  </a:lnTo>
                  <a:lnTo>
                    <a:pt x="1848" y="7994"/>
                  </a:lnTo>
                  <a:lnTo>
                    <a:pt x="2274" y="8189"/>
                  </a:lnTo>
                  <a:lnTo>
                    <a:pt x="2736" y="8367"/>
                  </a:lnTo>
                  <a:lnTo>
                    <a:pt x="3233" y="8562"/>
                  </a:lnTo>
                  <a:lnTo>
                    <a:pt x="3766" y="8740"/>
                  </a:lnTo>
                  <a:lnTo>
                    <a:pt x="4317" y="8917"/>
                  </a:lnTo>
                  <a:lnTo>
                    <a:pt x="4903" y="9077"/>
                  </a:lnTo>
                  <a:lnTo>
                    <a:pt x="5507" y="9237"/>
                  </a:lnTo>
                  <a:lnTo>
                    <a:pt x="6093" y="9344"/>
                  </a:lnTo>
                  <a:lnTo>
                    <a:pt x="6679" y="9450"/>
                  </a:lnTo>
                  <a:lnTo>
                    <a:pt x="7283" y="9521"/>
                  </a:lnTo>
                  <a:lnTo>
                    <a:pt x="7887" y="9575"/>
                  </a:lnTo>
                  <a:lnTo>
                    <a:pt x="8473" y="9592"/>
                  </a:lnTo>
                  <a:lnTo>
                    <a:pt x="9060" y="9575"/>
                  </a:lnTo>
                  <a:lnTo>
                    <a:pt x="9646" y="9521"/>
                  </a:lnTo>
                  <a:lnTo>
                    <a:pt x="9930" y="9468"/>
                  </a:lnTo>
                  <a:lnTo>
                    <a:pt x="10214" y="9432"/>
                  </a:lnTo>
                  <a:lnTo>
                    <a:pt x="10481" y="9361"/>
                  </a:lnTo>
                  <a:lnTo>
                    <a:pt x="10747" y="9290"/>
                  </a:lnTo>
                  <a:lnTo>
                    <a:pt x="11013" y="9202"/>
                  </a:lnTo>
                  <a:lnTo>
                    <a:pt x="11262" y="9113"/>
                  </a:lnTo>
                  <a:lnTo>
                    <a:pt x="11511" y="8988"/>
                  </a:lnTo>
                  <a:lnTo>
                    <a:pt x="11759" y="8864"/>
                  </a:lnTo>
                  <a:lnTo>
                    <a:pt x="11990" y="8740"/>
                  </a:lnTo>
                  <a:lnTo>
                    <a:pt x="12221" y="8580"/>
                  </a:lnTo>
                  <a:lnTo>
                    <a:pt x="12434" y="8420"/>
                  </a:lnTo>
                  <a:lnTo>
                    <a:pt x="12648" y="8242"/>
                  </a:lnTo>
                  <a:lnTo>
                    <a:pt x="12843" y="8065"/>
                  </a:lnTo>
                  <a:lnTo>
                    <a:pt x="13038" y="7852"/>
                  </a:lnTo>
                  <a:lnTo>
                    <a:pt x="13216" y="7638"/>
                  </a:lnTo>
                  <a:lnTo>
                    <a:pt x="13376" y="7390"/>
                  </a:lnTo>
                  <a:lnTo>
                    <a:pt x="13536" y="7141"/>
                  </a:lnTo>
                  <a:lnTo>
                    <a:pt x="13678" y="6875"/>
                  </a:lnTo>
                  <a:lnTo>
                    <a:pt x="13802" y="6608"/>
                  </a:lnTo>
                  <a:lnTo>
                    <a:pt x="13909" y="6359"/>
                  </a:lnTo>
                  <a:lnTo>
                    <a:pt x="13980" y="6111"/>
                  </a:lnTo>
                  <a:lnTo>
                    <a:pt x="14051" y="5862"/>
                  </a:lnTo>
                  <a:lnTo>
                    <a:pt x="14104" y="5613"/>
                  </a:lnTo>
                  <a:lnTo>
                    <a:pt x="14122" y="5365"/>
                  </a:lnTo>
                  <a:lnTo>
                    <a:pt x="14140" y="5116"/>
                  </a:lnTo>
                  <a:lnTo>
                    <a:pt x="14140" y="4885"/>
                  </a:lnTo>
                  <a:lnTo>
                    <a:pt x="14122" y="4636"/>
                  </a:lnTo>
                  <a:lnTo>
                    <a:pt x="14104" y="4406"/>
                  </a:lnTo>
                  <a:lnTo>
                    <a:pt x="14051" y="4175"/>
                  </a:lnTo>
                  <a:lnTo>
                    <a:pt x="13998" y="3944"/>
                  </a:lnTo>
                  <a:lnTo>
                    <a:pt x="13927" y="3713"/>
                  </a:lnTo>
                  <a:lnTo>
                    <a:pt x="13856" y="3500"/>
                  </a:lnTo>
                  <a:lnTo>
                    <a:pt x="13749" y="3269"/>
                  </a:lnTo>
                  <a:lnTo>
                    <a:pt x="13642" y="3056"/>
                  </a:lnTo>
                  <a:lnTo>
                    <a:pt x="13411" y="2629"/>
                  </a:lnTo>
                  <a:lnTo>
                    <a:pt x="13127" y="2221"/>
                  </a:lnTo>
                  <a:lnTo>
                    <a:pt x="12808" y="1812"/>
                  </a:lnTo>
                  <a:lnTo>
                    <a:pt x="12452" y="1421"/>
                  </a:lnTo>
                  <a:lnTo>
                    <a:pt x="12079" y="1048"/>
                  </a:lnTo>
                  <a:lnTo>
                    <a:pt x="11688" y="693"/>
                  </a:lnTo>
                  <a:lnTo>
                    <a:pt x="11262" y="338"/>
                  </a:lnTo>
                  <a:lnTo>
                    <a:pt x="10836" y="0"/>
                  </a:lnTo>
                  <a:close/>
                </a:path>
              </a:pathLst>
            </a:custGeom>
            <a:solidFill>
              <a:srgbClr val="64A0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846;p26">
              <a:extLst>
                <a:ext uri="{FF2B5EF4-FFF2-40B4-BE49-F238E27FC236}">
                  <a16:creationId xmlns:a16="http://schemas.microsoft.com/office/drawing/2014/main" id="{891C6430-2CC9-6087-2F8D-83D2DE487A28}"/>
                </a:ext>
              </a:extLst>
            </p:cNvPr>
            <p:cNvSpPr/>
            <p:nvPr/>
          </p:nvSpPr>
          <p:spPr>
            <a:xfrm>
              <a:off x="662375" y="2872525"/>
              <a:ext cx="266900" cy="171000"/>
            </a:xfrm>
            <a:custGeom>
              <a:avLst/>
              <a:gdLst/>
              <a:ahLst/>
              <a:cxnLst/>
              <a:rect l="l" t="t" r="r" b="b"/>
              <a:pathLst>
                <a:path w="10676" h="6840" extrusionOk="0">
                  <a:moveTo>
                    <a:pt x="196" y="0"/>
                  </a:moveTo>
                  <a:lnTo>
                    <a:pt x="107" y="338"/>
                  </a:lnTo>
                  <a:lnTo>
                    <a:pt x="54" y="693"/>
                  </a:lnTo>
                  <a:lnTo>
                    <a:pt x="18" y="1048"/>
                  </a:lnTo>
                  <a:lnTo>
                    <a:pt x="0" y="1404"/>
                  </a:lnTo>
                  <a:lnTo>
                    <a:pt x="18" y="1688"/>
                  </a:lnTo>
                  <a:lnTo>
                    <a:pt x="36" y="1954"/>
                  </a:lnTo>
                  <a:lnTo>
                    <a:pt x="71" y="2221"/>
                  </a:lnTo>
                  <a:lnTo>
                    <a:pt x="107" y="2505"/>
                  </a:lnTo>
                  <a:lnTo>
                    <a:pt x="178" y="2754"/>
                  </a:lnTo>
                  <a:lnTo>
                    <a:pt x="249" y="3020"/>
                  </a:lnTo>
                  <a:lnTo>
                    <a:pt x="320" y="3269"/>
                  </a:lnTo>
                  <a:lnTo>
                    <a:pt x="427" y="3517"/>
                  </a:lnTo>
                  <a:lnTo>
                    <a:pt x="515" y="3766"/>
                  </a:lnTo>
                  <a:lnTo>
                    <a:pt x="640" y="3997"/>
                  </a:lnTo>
                  <a:lnTo>
                    <a:pt x="764" y="4228"/>
                  </a:lnTo>
                  <a:lnTo>
                    <a:pt x="906" y="4441"/>
                  </a:lnTo>
                  <a:lnTo>
                    <a:pt x="1048" y="4654"/>
                  </a:lnTo>
                  <a:lnTo>
                    <a:pt x="1208" y="4850"/>
                  </a:lnTo>
                  <a:lnTo>
                    <a:pt x="1368" y="5063"/>
                  </a:lnTo>
                  <a:lnTo>
                    <a:pt x="1546" y="5240"/>
                  </a:lnTo>
                  <a:lnTo>
                    <a:pt x="1723" y="5418"/>
                  </a:lnTo>
                  <a:lnTo>
                    <a:pt x="1919" y="5596"/>
                  </a:lnTo>
                  <a:lnTo>
                    <a:pt x="2114" y="5756"/>
                  </a:lnTo>
                  <a:lnTo>
                    <a:pt x="2309" y="5915"/>
                  </a:lnTo>
                  <a:lnTo>
                    <a:pt x="2523" y="6058"/>
                  </a:lnTo>
                  <a:lnTo>
                    <a:pt x="2736" y="6182"/>
                  </a:lnTo>
                  <a:lnTo>
                    <a:pt x="2967" y="6306"/>
                  </a:lnTo>
                  <a:lnTo>
                    <a:pt x="3198" y="6413"/>
                  </a:lnTo>
                  <a:lnTo>
                    <a:pt x="3446" y="6502"/>
                  </a:lnTo>
                  <a:lnTo>
                    <a:pt x="3677" y="6590"/>
                  </a:lnTo>
                  <a:lnTo>
                    <a:pt x="3926" y="6661"/>
                  </a:lnTo>
                  <a:lnTo>
                    <a:pt x="4175" y="6733"/>
                  </a:lnTo>
                  <a:lnTo>
                    <a:pt x="4441" y="6768"/>
                  </a:lnTo>
                  <a:lnTo>
                    <a:pt x="4707" y="6804"/>
                  </a:lnTo>
                  <a:lnTo>
                    <a:pt x="4974" y="6821"/>
                  </a:lnTo>
                  <a:lnTo>
                    <a:pt x="5240" y="6839"/>
                  </a:lnTo>
                  <a:lnTo>
                    <a:pt x="5649" y="6821"/>
                  </a:lnTo>
                  <a:lnTo>
                    <a:pt x="6075" y="6786"/>
                  </a:lnTo>
                  <a:lnTo>
                    <a:pt x="6484" y="6733"/>
                  </a:lnTo>
                  <a:lnTo>
                    <a:pt x="6892" y="6644"/>
                  </a:lnTo>
                  <a:lnTo>
                    <a:pt x="7301" y="6537"/>
                  </a:lnTo>
                  <a:lnTo>
                    <a:pt x="7692" y="6395"/>
                  </a:lnTo>
                  <a:lnTo>
                    <a:pt x="8082" y="6235"/>
                  </a:lnTo>
                  <a:lnTo>
                    <a:pt x="8455" y="6040"/>
                  </a:lnTo>
                  <a:lnTo>
                    <a:pt x="8811" y="5827"/>
                  </a:lnTo>
                  <a:lnTo>
                    <a:pt x="9148" y="5596"/>
                  </a:lnTo>
                  <a:lnTo>
                    <a:pt x="9450" y="5329"/>
                  </a:lnTo>
                  <a:lnTo>
                    <a:pt x="9752" y="5027"/>
                  </a:lnTo>
                  <a:lnTo>
                    <a:pt x="10019" y="4725"/>
                  </a:lnTo>
                  <a:lnTo>
                    <a:pt x="10267" y="4370"/>
                  </a:lnTo>
                  <a:lnTo>
                    <a:pt x="10480" y="3997"/>
                  </a:lnTo>
                  <a:lnTo>
                    <a:pt x="10676" y="3606"/>
                  </a:lnTo>
                  <a:lnTo>
                    <a:pt x="10409" y="3713"/>
                  </a:lnTo>
                  <a:lnTo>
                    <a:pt x="10125" y="3819"/>
                  </a:lnTo>
                  <a:lnTo>
                    <a:pt x="9841" y="3890"/>
                  </a:lnTo>
                  <a:lnTo>
                    <a:pt x="9557" y="3961"/>
                  </a:lnTo>
                  <a:lnTo>
                    <a:pt x="9255" y="4015"/>
                  </a:lnTo>
                  <a:lnTo>
                    <a:pt x="8971" y="4050"/>
                  </a:lnTo>
                  <a:lnTo>
                    <a:pt x="8669" y="4068"/>
                  </a:lnTo>
                  <a:lnTo>
                    <a:pt x="8047" y="4068"/>
                  </a:lnTo>
                  <a:lnTo>
                    <a:pt x="7727" y="4050"/>
                  </a:lnTo>
                  <a:lnTo>
                    <a:pt x="7425" y="4015"/>
                  </a:lnTo>
                  <a:lnTo>
                    <a:pt x="7105" y="3979"/>
                  </a:lnTo>
                  <a:lnTo>
                    <a:pt x="6484" y="3855"/>
                  </a:lnTo>
                  <a:lnTo>
                    <a:pt x="5862" y="3695"/>
                  </a:lnTo>
                  <a:lnTo>
                    <a:pt x="5240" y="3482"/>
                  </a:lnTo>
                  <a:lnTo>
                    <a:pt x="4636" y="3269"/>
                  </a:lnTo>
                  <a:lnTo>
                    <a:pt x="4050" y="3002"/>
                  </a:lnTo>
                  <a:lnTo>
                    <a:pt x="3482" y="2736"/>
                  </a:lnTo>
                  <a:lnTo>
                    <a:pt x="2931" y="2434"/>
                  </a:lnTo>
                  <a:lnTo>
                    <a:pt x="2434" y="2132"/>
                  </a:lnTo>
                  <a:lnTo>
                    <a:pt x="1972" y="1812"/>
                  </a:lnTo>
                  <a:lnTo>
                    <a:pt x="1546" y="1475"/>
                  </a:lnTo>
                  <a:lnTo>
                    <a:pt x="1350" y="1350"/>
                  </a:lnTo>
                  <a:lnTo>
                    <a:pt x="1155" y="1190"/>
                  </a:lnTo>
                  <a:lnTo>
                    <a:pt x="977" y="1031"/>
                  </a:lnTo>
                  <a:lnTo>
                    <a:pt x="800" y="853"/>
                  </a:lnTo>
                  <a:lnTo>
                    <a:pt x="640" y="658"/>
                  </a:lnTo>
                  <a:lnTo>
                    <a:pt x="480" y="444"/>
                  </a:lnTo>
                  <a:lnTo>
                    <a:pt x="320" y="231"/>
                  </a:lnTo>
                  <a:lnTo>
                    <a:pt x="196" y="0"/>
                  </a:lnTo>
                  <a:close/>
                </a:path>
              </a:pathLst>
            </a:custGeom>
            <a:solidFill>
              <a:srgbClr val="FF7F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847;p26">
              <a:extLst>
                <a:ext uri="{FF2B5EF4-FFF2-40B4-BE49-F238E27FC236}">
                  <a16:creationId xmlns:a16="http://schemas.microsoft.com/office/drawing/2014/main" id="{3465AD48-207F-1F96-7767-6F9DB446CCEE}"/>
                </a:ext>
              </a:extLst>
            </p:cNvPr>
            <p:cNvSpPr/>
            <p:nvPr/>
          </p:nvSpPr>
          <p:spPr>
            <a:xfrm>
              <a:off x="1216125" y="1733475"/>
              <a:ext cx="524475" cy="609725"/>
            </a:xfrm>
            <a:custGeom>
              <a:avLst/>
              <a:gdLst/>
              <a:ahLst/>
              <a:cxnLst/>
              <a:rect l="l" t="t" r="r" b="b"/>
              <a:pathLst>
                <a:path w="20979" h="24389" extrusionOk="0">
                  <a:moveTo>
                    <a:pt x="1" y="0"/>
                  </a:moveTo>
                  <a:lnTo>
                    <a:pt x="800" y="604"/>
                  </a:lnTo>
                  <a:lnTo>
                    <a:pt x="1564" y="1226"/>
                  </a:lnTo>
                  <a:lnTo>
                    <a:pt x="2310" y="1865"/>
                  </a:lnTo>
                  <a:lnTo>
                    <a:pt x="3020" y="2540"/>
                  </a:lnTo>
                  <a:lnTo>
                    <a:pt x="3713" y="3251"/>
                  </a:lnTo>
                  <a:lnTo>
                    <a:pt x="4388" y="3997"/>
                  </a:lnTo>
                  <a:lnTo>
                    <a:pt x="5010" y="4743"/>
                  </a:lnTo>
                  <a:lnTo>
                    <a:pt x="5614" y="5542"/>
                  </a:lnTo>
                  <a:lnTo>
                    <a:pt x="6200" y="6342"/>
                  </a:lnTo>
                  <a:lnTo>
                    <a:pt x="6466" y="6768"/>
                  </a:lnTo>
                  <a:lnTo>
                    <a:pt x="6733" y="7194"/>
                  </a:lnTo>
                  <a:lnTo>
                    <a:pt x="6981" y="7621"/>
                  </a:lnTo>
                  <a:lnTo>
                    <a:pt x="7230" y="8047"/>
                  </a:lnTo>
                  <a:lnTo>
                    <a:pt x="7461" y="8491"/>
                  </a:lnTo>
                  <a:lnTo>
                    <a:pt x="7692" y="8953"/>
                  </a:lnTo>
                  <a:lnTo>
                    <a:pt x="7923" y="9397"/>
                  </a:lnTo>
                  <a:lnTo>
                    <a:pt x="8118" y="9859"/>
                  </a:lnTo>
                  <a:lnTo>
                    <a:pt x="8331" y="10338"/>
                  </a:lnTo>
                  <a:lnTo>
                    <a:pt x="8509" y="10800"/>
                  </a:lnTo>
                  <a:lnTo>
                    <a:pt x="8687" y="11280"/>
                  </a:lnTo>
                  <a:lnTo>
                    <a:pt x="8864" y="11777"/>
                  </a:lnTo>
                  <a:lnTo>
                    <a:pt x="9024" y="12257"/>
                  </a:lnTo>
                  <a:lnTo>
                    <a:pt x="9166" y="12772"/>
                  </a:lnTo>
                  <a:lnTo>
                    <a:pt x="9344" y="13394"/>
                  </a:lnTo>
                  <a:lnTo>
                    <a:pt x="9504" y="14015"/>
                  </a:lnTo>
                  <a:lnTo>
                    <a:pt x="9646" y="14655"/>
                  </a:lnTo>
                  <a:lnTo>
                    <a:pt x="9752" y="15276"/>
                  </a:lnTo>
                  <a:lnTo>
                    <a:pt x="9841" y="15916"/>
                  </a:lnTo>
                  <a:lnTo>
                    <a:pt x="9930" y="16555"/>
                  </a:lnTo>
                  <a:lnTo>
                    <a:pt x="9983" y="17195"/>
                  </a:lnTo>
                  <a:lnTo>
                    <a:pt x="10019" y="17834"/>
                  </a:lnTo>
                  <a:lnTo>
                    <a:pt x="10037" y="18492"/>
                  </a:lnTo>
                  <a:lnTo>
                    <a:pt x="10037" y="19131"/>
                  </a:lnTo>
                  <a:lnTo>
                    <a:pt x="10019" y="19770"/>
                  </a:lnTo>
                  <a:lnTo>
                    <a:pt x="9983" y="20410"/>
                  </a:lnTo>
                  <a:lnTo>
                    <a:pt x="9930" y="21049"/>
                  </a:lnTo>
                  <a:lnTo>
                    <a:pt x="9859" y="21707"/>
                  </a:lnTo>
                  <a:lnTo>
                    <a:pt x="9770" y="22346"/>
                  </a:lnTo>
                  <a:lnTo>
                    <a:pt x="9664" y="22968"/>
                  </a:lnTo>
                  <a:lnTo>
                    <a:pt x="9930" y="22826"/>
                  </a:lnTo>
                  <a:lnTo>
                    <a:pt x="10179" y="22648"/>
                  </a:lnTo>
                  <a:lnTo>
                    <a:pt x="10410" y="22435"/>
                  </a:lnTo>
                  <a:lnTo>
                    <a:pt x="10641" y="22222"/>
                  </a:lnTo>
                  <a:lnTo>
                    <a:pt x="10836" y="21955"/>
                  </a:lnTo>
                  <a:lnTo>
                    <a:pt x="10996" y="21689"/>
                  </a:lnTo>
                  <a:lnTo>
                    <a:pt x="11138" y="21405"/>
                  </a:lnTo>
                  <a:lnTo>
                    <a:pt x="11262" y="21085"/>
                  </a:lnTo>
                  <a:lnTo>
                    <a:pt x="11262" y="21032"/>
                  </a:lnTo>
                  <a:lnTo>
                    <a:pt x="11582" y="21849"/>
                  </a:lnTo>
                  <a:lnTo>
                    <a:pt x="11795" y="22346"/>
                  </a:lnTo>
                  <a:lnTo>
                    <a:pt x="12026" y="22843"/>
                  </a:lnTo>
                  <a:lnTo>
                    <a:pt x="12150" y="23092"/>
                  </a:lnTo>
                  <a:lnTo>
                    <a:pt x="12275" y="23323"/>
                  </a:lnTo>
                  <a:lnTo>
                    <a:pt x="12417" y="23554"/>
                  </a:lnTo>
                  <a:lnTo>
                    <a:pt x="12559" y="23749"/>
                  </a:lnTo>
                  <a:lnTo>
                    <a:pt x="12719" y="23927"/>
                  </a:lnTo>
                  <a:lnTo>
                    <a:pt x="12879" y="24069"/>
                  </a:lnTo>
                  <a:lnTo>
                    <a:pt x="13039" y="24176"/>
                  </a:lnTo>
                  <a:lnTo>
                    <a:pt x="13216" y="24265"/>
                  </a:lnTo>
                  <a:lnTo>
                    <a:pt x="13500" y="24336"/>
                  </a:lnTo>
                  <a:lnTo>
                    <a:pt x="13785" y="24371"/>
                  </a:lnTo>
                  <a:lnTo>
                    <a:pt x="14069" y="24389"/>
                  </a:lnTo>
                  <a:lnTo>
                    <a:pt x="14335" y="24371"/>
                  </a:lnTo>
                  <a:lnTo>
                    <a:pt x="14513" y="24193"/>
                  </a:lnTo>
                  <a:lnTo>
                    <a:pt x="14708" y="24034"/>
                  </a:lnTo>
                  <a:lnTo>
                    <a:pt x="14904" y="23874"/>
                  </a:lnTo>
                  <a:lnTo>
                    <a:pt x="15099" y="23714"/>
                  </a:lnTo>
                  <a:lnTo>
                    <a:pt x="15312" y="23590"/>
                  </a:lnTo>
                  <a:lnTo>
                    <a:pt x="15525" y="23447"/>
                  </a:lnTo>
                  <a:lnTo>
                    <a:pt x="15756" y="23323"/>
                  </a:lnTo>
                  <a:lnTo>
                    <a:pt x="15987" y="23217"/>
                  </a:lnTo>
                  <a:lnTo>
                    <a:pt x="16218" y="23128"/>
                  </a:lnTo>
                  <a:lnTo>
                    <a:pt x="16467" y="23039"/>
                  </a:lnTo>
                  <a:lnTo>
                    <a:pt x="16716" y="22968"/>
                  </a:lnTo>
                  <a:lnTo>
                    <a:pt x="16982" y="22915"/>
                  </a:lnTo>
                  <a:lnTo>
                    <a:pt x="17231" y="22861"/>
                  </a:lnTo>
                  <a:lnTo>
                    <a:pt x="17497" y="22826"/>
                  </a:lnTo>
                  <a:lnTo>
                    <a:pt x="17764" y="22808"/>
                  </a:lnTo>
                  <a:lnTo>
                    <a:pt x="18048" y="22790"/>
                  </a:lnTo>
                  <a:lnTo>
                    <a:pt x="18776" y="22808"/>
                  </a:lnTo>
                  <a:lnTo>
                    <a:pt x="19256" y="22826"/>
                  </a:lnTo>
                  <a:lnTo>
                    <a:pt x="19558" y="22879"/>
                  </a:lnTo>
                  <a:lnTo>
                    <a:pt x="19664" y="22897"/>
                  </a:lnTo>
                  <a:lnTo>
                    <a:pt x="19735" y="22932"/>
                  </a:lnTo>
                  <a:lnTo>
                    <a:pt x="19771" y="22968"/>
                  </a:lnTo>
                  <a:lnTo>
                    <a:pt x="19806" y="23003"/>
                  </a:lnTo>
                  <a:lnTo>
                    <a:pt x="19877" y="23092"/>
                  </a:lnTo>
                  <a:lnTo>
                    <a:pt x="19948" y="23199"/>
                  </a:lnTo>
                  <a:lnTo>
                    <a:pt x="20019" y="23252"/>
                  </a:lnTo>
                  <a:lnTo>
                    <a:pt x="20108" y="23305"/>
                  </a:lnTo>
                  <a:lnTo>
                    <a:pt x="20215" y="23003"/>
                  </a:lnTo>
                  <a:lnTo>
                    <a:pt x="20321" y="22666"/>
                  </a:lnTo>
                  <a:lnTo>
                    <a:pt x="20410" y="22257"/>
                  </a:lnTo>
                  <a:lnTo>
                    <a:pt x="20499" y="21813"/>
                  </a:lnTo>
                  <a:lnTo>
                    <a:pt x="20499" y="21795"/>
                  </a:lnTo>
                  <a:lnTo>
                    <a:pt x="20552" y="21476"/>
                  </a:lnTo>
                  <a:lnTo>
                    <a:pt x="20677" y="20588"/>
                  </a:lnTo>
                  <a:lnTo>
                    <a:pt x="20783" y="19628"/>
                  </a:lnTo>
                  <a:lnTo>
                    <a:pt x="20872" y="18616"/>
                  </a:lnTo>
                  <a:lnTo>
                    <a:pt x="20925" y="17568"/>
                  </a:lnTo>
                  <a:lnTo>
                    <a:pt x="20961" y="16715"/>
                  </a:lnTo>
                  <a:lnTo>
                    <a:pt x="20979" y="15863"/>
                  </a:lnTo>
                  <a:lnTo>
                    <a:pt x="20979" y="15259"/>
                  </a:lnTo>
                  <a:lnTo>
                    <a:pt x="20979" y="14903"/>
                  </a:lnTo>
                  <a:lnTo>
                    <a:pt x="20961" y="14548"/>
                  </a:lnTo>
                  <a:lnTo>
                    <a:pt x="20925" y="14193"/>
                  </a:lnTo>
                  <a:lnTo>
                    <a:pt x="20872" y="13838"/>
                  </a:lnTo>
                  <a:lnTo>
                    <a:pt x="20819" y="13500"/>
                  </a:lnTo>
                  <a:lnTo>
                    <a:pt x="20766" y="13145"/>
                  </a:lnTo>
                  <a:lnTo>
                    <a:pt x="20677" y="12807"/>
                  </a:lnTo>
                  <a:lnTo>
                    <a:pt x="20606" y="12488"/>
                  </a:lnTo>
                  <a:lnTo>
                    <a:pt x="20499" y="12150"/>
                  </a:lnTo>
                  <a:lnTo>
                    <a:pt x="20392" y="11830"/>
                  </a:lnTo>
                  <a:lnTo>
                    <a:pt x="20268" y="11528"/>
                  </a:lnTo>
                  <a:lnTo>
                    <a:pt x="20144" y="11209"/>
                  </a:lnTo>
                  <a:lnTo>
                    <a:pt x="20002" y="10907"/>
                  </a:lnTo>
                  <a:lnTo>
                    <a:pt x="19860" y="10605"/>
                  </a:lnTo>
                  <a:lnTo>
                    <a:pt x="19700" y="10321"/>
                  </a:lnTo>
                  <a:lnTo>
                    <a:pt x="19540" y="10036"/>
                  </a:lnTo>
                  <a:lnTo>
                    <a:pt x="19362" y="9770"/>
                  </a:lnTo>
                  <a:lnTo>
                    <a:pt x="19185" y="9503"/>
                  </a:lnTo>
                  <a:lnTo>
                    <a:pt x="18989" y="9237"/>
                  </a:lnTo>
                  <a:lnTo>
                    <a:pt x="18794" y="8988"/>
                  </a:lnTo>
                  <a:lnTo>
                    <a:pt x="18581" y="8757"/>
                  </a:lnTo>
                  <a:lnTo>
                    <a:pt x="18368" y="8527"/>
                  </a:lnTo>
                  <a:lnTo>
                    <a:pt x="18137" y="8296"/>
                  </a:lnTo>
                  <a:lnTo>
                    <a:pt x="17923" y="8082"/>
                  </a:lnTo>
                  <a:lnTo>
                    <a:pt x="17675" y="7869"/>
                  </a:lnTo>
                  <a:lnTo>
                    <a:pt x="17444" y="7674"/>
                  </a:lnTo>
                  <a:lnTo>
                    <a:pt x="17177" y="7496"/>
                  </a:lnTo>
                  <a:lnTo>
                    <a:pt x="16929" y="7319"/>
                  </a:lnTo>
                  <a:lnTo>
                    <a:pt x="16662" y="7159"/>
                  </a:lnTo>
                  <a:lnTo>
                    <a:pt x="16396" y="6999"/>
                  </a:lnTo>
                  <a:lnTo>
                    <a:pt x="16129" y="6857"/>
                  </a:lnTo>
                  <a:lnTo>
                    <a:pt x="15845" y="6715"/>
                  </a:lnTo>
                  <a:lnTo>
                    <a:pt x="15792" y="6377"/>
                  </a:lnTo>
                  <a:lnTo>
                    <a:pt x="15721" y="6040"/>
                  </a:lnTo>
                  <a:lnTo>
                    <a:pt x="15596" y="5702"/>
                  </a:lnTo>
                  <a:lnTo>
                    <a:pt x="15437" y="5365"/>
                  </a:lnTo>
                  <a:lnTo>
                    <a:pt x="15241" y="5045"/>
                  </a:lnTo>
                  <a:lnTo>
                    <a:pt x="15010" y="4725"/>
                  </a:lnTo>
                  <a:lnTo>
                    <a:pt x="14762" y="4405"/>
                  </a:lnTo>
                  <a:lnTo>
                    <a:pt x="14460" y="4104"/>
                  </a:lnTo>
                  <a:lnTo>
                    <a:pt x="14140" y="3802"/>
                  </a:lnTo>
                  <a:lnTo>
                    <a:pt x="13785" y="3517"/>
                  </a:lnTo>
                  <a:lnTo>
                    <a:pt x="13394" y="3233"/>
                  </a:lnTo>
                  <a:lnTo>
                    <a:pt x="12985" y="2949"/>
                  </a:lnTo>
                  <a:lnTo>
                    <a:pt x="12541" y="2700"/>
                  </a:lnTo>
                  <a:lnTo>
                    <a:pt x="12062" y="2434"/>
                  </a:lnTo>
                  <a:lnTo>
                    <a:pt x="11564" y="2203"/>
                  </a:lnTo>
                  <a:lnTo>
                    <a:pt x="11049" y="1972"/>
                  </a:lnTo>
                  <a:lnTo>
                    <a:pt x="10499" y="1741"/>
                  </a:lnTo>
                  <a:lnTo>
                    <a:pt x="9930" y="1528"/>
                  </a:lnTo>
                  <a:lnTo>
                    <a:pt x="9344" y="1333"/>
                  </a:lnTo>
                  <a:lnTo>
                    <a:pt x="8740" y="1137"/>
                  </a:lnTo>
                  <a:lnTo>
                    <a:pt x="8101" y="977"/>
                  </a:lnTo>
                  <a:lnTo>
                    <a:pt x="7443" y="817"/>
                  </a:lnTo>
                  <a:lnTo>
                    <a:pt x="6786" y="658"/>
                  </a:lnTo>
                  <a:lnTo>
                    <a:pt x="6093" y="533"/>
                  </a:lnTo>
                  <a:lnTo>
                    <a:pt x="5383" y="409"/>
                  </a:lnTo>
                  <a:lnTo>
                    <a:pt x="4672" y="302"/>
                  </a:lnTo>
                  <a:lnTo>
                    <a:pt x="3926" y="213"/>
                  </a:lnTo>
                  <a:lnTo>
                    <a:pt x="3180" y="142"/>
                  </a:lnTo>
                  <a:lnTo>
                    <a:pt x="2416" y="71"/>
                  </a:lnTo>
                  <a:lnTo>
                    <a:pt x="1653" y="36"/>
                  </a:lnTo>
                  <a:lnTo>
                    <a:pt x="853" y="18"/>
                  </a:lnTo>
                  <a:lnTo>
                    <a:pt x="54" y="0"/>
                  </a:lnTo>
                  <a:close/>
                </a:path>
              </a:pathLst>
            </a:custGeom>
            <a:solidFill>
              <a:srgbClr val="DF6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848;p26">
              <a:extLst>
                <a:ext uri="{FF2B5EF4-FFF2-40B4-BE49-F238E27FC236}">
                  <a16:creationId xmlns:a16="http://schemas.microsoft.com/office/drawing/2014/main" id="{B782E189-8353-8083-7DDA-E9FEA0094DA9}"/>
                </a:ext>
              </a:extLst>
            </p:cNvPr>
            <p:cNvSpPr/>
            <p:nvPr/>
          </p:nvSpPr>
          <p:spPr>
            <a:xfrm>
              <a:off x="1091800" y="2259250"/>
              <a:ext cx="639025" cy="494275"/>
            </a:xfrm>
            <a:custGeom>
              <a:avLst/>
              <a:gdLst/>
              <a:ahLst/>
              <a:cxnLst/>
              <a:rect l="l" t="t" r="r" b="b"/>
              <a:pathLst>
                <a:path w="25561" h="19771" extrusionOk="0">
                  <a:moveTo>
                    <a:pt x="16235" y="1"/>
                  </a:moveTo>
                  <a:lnTo>
                    <a:pt x="16235" y="54"/>
                  </a:lnTo>
                  <a:lnTo>
                    <a:pt x="16111" y="374"/>
                  </a:lnTo>
                  <a:lnTo>
                    <a:pt x="15969" y="658"/>
                  </a:lnTo>
                  <a:lnTo>
                    <a:pt x="15809" y="924"/>
                  </a:lnTo>
                  <a:lnTo>
                    <a:pt x="15614" y="1191"/>
                  </a:lnTo>
                  <a:lnTo>
                    <a:pt x="15383" y="1404"/>
                  </a:lnTo>
                  <a:lnTo>
                    <a:pt x="15152" y="1617"/>
                  </a:lnTo>
                  <a:lnTo>
                    <a:pt x="14903" y="1795"/>
                  </a:lnTo>
                  <a:lnTo>
                    <a:pt x="14637" y="1937"/>
                  </a:lnTo>
                  <a:lnTo>
                    <a:pt x="14477" y="2683"/>
                  </a:lnTo>
                  <a:lnTo>
                    <a:pt x="14317" y="3429"/>
                  </a:lnTo>
                  <a:lnTo>
                    <a:pt x="14122" y="4157"/>
                  </a:lnTo>
                  <a:lnTo>
                    <a:pt x="13891" y="4885"/>
                  </a:lnTo>
                  <a:lnTo>
                    <a:pt x="13660" y="5596"/>
                  </a:lnTo>
                  <a:lnTo>
                    <a:pt x="13393" y="6307"/>
                  </a:lnTo>
                  <a:lnTo>
                    <a:pt x="13109" y="7017"/>
                  </a:lnTo>
                  <a:lnTo>
                    <a:pt x="12807" y="7710"/>
                  </a:lnTo>
                  <a:lnTo>
                    <a:pt x="12487" y="8403"/>
                  </a:lnTo>
                  <a:lnTo>
                    <a:pt x="12132" y="9060"/>
                  </a:lnTo>
                  <a:lnTo>
                    <a:pt x="11777" y="9735"/>
                  </a:lnTo>
                  <a:lnTo>
                    <a:pt x="11386" y="10374"/>
                  </a:lnTo>
                  <a:lnTo>
                    <a:pt x="10978" y="11014"/>
                  </a:lnTo>
                  <a:lnTo>
                    <a:pt x="10551" y="11635"/>
                  </a:lnTo>
                  <a:lnTo>
                    <a:pt x="10107" y="12257"/>
                  </a:lnTo>
                  <a:lnTo>
                    <a:pt x="9645" y="12843"/>
                  </a:lnTo>
                  <a:lnTo>
                    <a:pt x="9166" y="13412"/>
                  </a:lnTo>
                  <a:lnTo>
                    <a:pt x="8668" y="13980"/>
                  </a:lnTo>
                  <a:lnTo>
                    <a:pt x="8153" y="14531"/>
                  </a:lnTo>
                  <a:lnTo>
                    <a:pt x="7620" y="15046"/>
                  </a:lnTo>
                  <a:lnTo>
                    <a:pt x="7070" y="15561"/>
                  </a:lnTo>
                  <a:lnTo>
                    <a:pt x="6501" y="16041"/>
                  </a:lnTo>
                  <a:lnTo>
                    <a:pt x="5915" y="16520"/>
                  </a:lnTo>
                  <a:lnTo>
                    <a:pt x="5329" y="16964"/>
                  </a:lnTo>
                  <a:lnTo>
                    <a:pt x="4707" y="17391"/>
                  </a:lnTo>
                  <a:lnTo>
                    <a:pt x="4068" y="17781"/>
                  </a:lnTo>
                  <a:lnTo>
                    <a:pt x="3428" y="18154"/>
                  </a:lnTo>
                  <a:lnTo>
                    <a:pt x="2771" y="18510"/>
                  </a:lnTo>
                  <a:lnTo>
                    <a:pt x="2096" y="18847"/>
                  </a:lnTo>
                  <a:lnTo>
                    <a:pt x="1421" y="19149"/>
                  </a:lnTo>
                  <a:lnTo>
                    <a:pt x="711" y="19416"/>
                  </a:lnTo>
                  <a:lnTo>
                    <a:pt x="0" y="19682"/>
                  </a:lnTo>
                  <a:lnTo>
                    <a:pt x="924" y="19735"/>
                  </a:lnTo>
                  <a:lnTo>
                    <a:pt x="1386" y="19753"/>
                  </a:lnTo>
                  <a:lnTo>
                    <a:pt x="1865" y="19771"/>
                  </a:lnTo>
                  <a:lnTo>
                    <a:pt x="2682" y="19753"/>
                  </a:lnTo>
                  <a:lnTo>
                    <a:pt x="3464" y="19700"/>
                  </a:lnTo>
                  <a:lnTo>
                    <a:pt x="4228" y="19629"/>
                  </a:lnTo>
                  <a:lnTo>
                    <a:pt x="4974" y="19540"/>
                  </a:lnTo>
                  <a:lnTo>
                    <a:pt x="5720" y="19398"/>
                  </a:lnTo>
                  <a:lnTo>
                    <a:pt x="6430" y="19256"/>
                  </a:lnTo>
                  <a:lnTo>
                    <a:pt x="7105" y="19078"/>
                  </a:lnTo>
                  <a:lnTo>
                    <a:pt x="7780" y="18865"/>
                  </a:lnTo>
                  <a:lnTo>
                    <a:pt x="8473" y="18758"/>
                  </a:lnTo>
                  <a:lnTo>
                    <a:pt x="8917" y="18581"/>
                  </a:lnTo>
                  <a:lnTo>
                    <a:pt x="9361" y="18403"/>
                  </a:lnTo>
                  <a:lnTo>
                    <a:pt x="9787" y="18190"/>
                  </a:lnTo>
                  <a:lnTo>
                    <a:pt x="10196" y="17995"/>
                  </a:lnTo>
                  <a:lnTo>
                    <a:pt x="10605" y="17764"/>
                  </a:lnTo>
                  <a:lnTo>
                    <a:pt x="11013" y="17533"/>
                  </a:lnTo>
                  <a:lnTo>
                    <a:pt x="11404" y="17302"/>
                  </a:lnTo>
                  <a:lnTo>
                    <a:pt x="11777" y="17053"/>
                  </a:lnTo>
                  <a:lnTo>
                    <a:pt x="12150" y="16787"/>
                  </a:lnTo>
                  <a:lnTo>
                    <a:pt x="12523" y="16520"/>
                  </a:lnTo>
                  <a:lnTo>
                    <a:pt x="12878" y="16236"/>
                  </a:lnTo>
                  <a:lnTo>
                    <a:pt x="13216" y="15952"/>
                  </a:lnTo>
                  <a:lnTo>
                    <a:pt x="13553" y="15650"/>
                  </a:lnTo>
                  <a:lnTo>
                    <a:pt x="13873" y="15348"/>
                  </a:lnTo>
                  <a:lnTo>
                    <a:pt x="14193" y="15046"/>
                  </a:lnTo>
                  <a:lnTo>
                    <a:pt x="14495" y="14726"/>
                  </a:lnTo>
                  <a:lnTo>
                    <a:pt x="14797" y="14389"/>
                  </a:lnTo>
                  <a:lnTo>
                    <a:pt x="15081" y="14051"/>
                  </a:lnTo>
                  <a:lnTo>
                    <a:pt x="15347" y="13714"/>
                  </a:lnTo>
                  <a:lnTo>
                    <a:pt x="15614" y="13358"/>
                  </a:lnTo>
                  <a:lnTo>
                    <a:pt x="15880" y="13003"/>
                  </a:lnTo>
                  <a:lnTo>
                    <a:pt x="16129" y="12648"/>
                  </a:lnTo>
                  <a:lnTo>
                    <a:pt x="16377" y="12275"/>
                  </a:lnTo>
                  <a:lnTo>
                    <a:pt x="16608" y="11902"/>
                  </a:lnTo>
                  <a:lnTo>
                    <a:pt x="16822" y="11511"/>
                  </a:lnTo>
                  <a:lnTo>
                    <a:pt x="17052" y="11138"/>
                  </a:lnTo>
                  <a:lnTo>
                    <a:pt x="17443" y="10339"/>
                  </a:lnTo>
                  <a:lnTo>
                    <a:pt x="17816" y="9522"/>
                  </a:lnTo>
                  <a:lnTo>
                    <a:pt x="18136" y="8705"/>
                  </a:lnTo>
                  <a:lnTo>
                    <a:pt x="18438" y="8971"/>
                  </a:lnTo>
                  <a:lnTo>
                    <a:pt x="18775" y="9220"/>
                  </a:lnTo>
                  <a:lnTo>
                    <a:pt x="19131" y="9451"/>
                  </a:lnTo>
                  <a:lnTo>
                    <a:pt x="19486" y="9628"/>
                  </a:lnTo>
                  <a:lnTo>
                    <a:pt x="19877" y="9788"/>
                  </a:lnTo>
                  <a:lnTo>
                    <a:pt x="20285" y="9930"/>
                  </a:lnTo>
                  <a:lnTo>
                    <a:pt x="20712" y="10019"/>
                  </a:lnTo>
                  <a:lnTo>
                    <a:pt x="21138" y="10072"/>
                  </a:lnTo>
                  <a:lnTo>
                    <a:pt x="21440" y="10108"/>
                  </a:lnTo>
                  <a:lnTo>
                    <a:pt x="21742" y="10108"/>
                  </a:lnTo>
                  <a:lnTo>
                    <a:pt x="22150" y="10090"/>
                  </a:lnTo>
                  <a:lnTo>
                    <a:pt x="22523" y="10037"/>
                  </a:lnTo>
                  <a:lnTo>
                    <a:pt x="22559" y="9983"/>
                  </a:lnTo>
                  <a:lnTo>
                    <a:pt x="22896" y="9895"/>
                  </a:lnTo>
                  <a:lnTo>
                    <a:pt x="23216" y="9770"/>
                  </a:lnTo>
                  <a:lnTo>
                    <a:pt x="23518" y="9628"/>
                  </a:lnTo>
                  <a:lnTo>
                    <a:pt x="23802" y="9451"/>
                  </a:lnTo>
                  <a:lnTo>
                    <a:pt x="24051" y="9255"/>
                  </a:lnTo>
                  <a:lnTo>
                    <a:pt x="24300" y="9042"/>
                  </a:lnTo>
                  <a:lnTo>
                    <a:pt x="24513" y="8793"/>
                  </a:lnTo>
                  <a:lnTo>
                    <a:pt x="24708" y="8545"/>
                  </a:lnTo>
                  <a:lnTo>
                    <a:pt x="24886" y="8260"/>
                  </a:lnTo>
                  <a:lnTo>
                    <a:pt x="25046" y="7976"/>
                  </a:lnTo>
                  <a:lnTo>
                    <a:pt x="25188" y="7657"/>
                  </a:lnTo>
                  <a:lnTo>
                    <a:pt x="25294" y="7337"/>
                  </a:lnTo>
                  <a:lnTo>
                    <a:pt x="25383" y="6999"/>
                  </a:lnTo>
                  <a:lnTo>
                    <a:pt x="25454" y="6644"/>
                  </a:lnTo>
                  <a:lnTo>
                    <a:pt x="25508" y="6271"/>
                  </a:lnTo>
                  <a:lnTo>
                    <a:pt x="25543" y="5898"/>
                  </a:lnTo>
                  <a:lnTo>
                    <a:pt x="25561" y="5525"/>
                  </a:lnTo>
                  <a:lnTo>
                    <a:pt x="25543" y="5010"/>
                  </a:lnTo>
                  <a:lnTo>
                    <a:pt x="25490" y="4530"/>
                  </a:lnTo>
                  <a:lnTo>
                    <a:pt x="25383" y="4051"/>
                  </a:lnTo>
                  <a:lnTo>
                    <a:pt x="25259" y="3607"/>
                  </a:lnTo>
                  <a:lnTo>
                    <a:pt x="25241" y="3535"/>
                  </a:lnTo>
                  <a:lnTo>
                    <a:pt x="25223" y="3518"/>
                  </a:lnTo>
                  <a:lnTo>
                    <a:pt x="25117" y="3234"/>
                  </a:lnTo>
                  <a:lnTo>
                    <a:pt x="24992" y="2967"/>
                  </a:lnTo>
                  <a:lnTo>
                    <a:pt x="24850" y="2718"/>
                  </a:lnTo>
                  <a:lnTo>
                    <a:pt x="24690" y="2470"/>
                  </a:lnTo>
                  <a:lnTo>
                    <a:pt x="24513" y="2239"/>
                  </a:lnTo>
                  <a:lnTo>
                    <a:pt x="24317" y="2043"/>
                  </a:lnTo>
                  <a:lnTo>
                    <a:pt x="24122" y="1848"/>
                  </a:lnTo>
                  <a:lnTo>
                    <a:pt x="23891" y="1670"/>
                  </a:lnTo>
                  <a:lnTo>
                    <a:pt x="23660" y="1511"/>
                  </a:lnTo>
                  <a:lnTo>
                    <a:pt x="23412" y="1368"/>
                  </a:lnTo>
                  <a:lnTo>
                    <a:pt x="23145" y="1244"/>
                  </a:lnTo>
                  <a:lnTo>
                    <a:pt x="22861" y="1137"/>
                  </a:lnTo>
                  <a:lnTo>
                    <a:pt x="22559" y="1066"/>
                  </a:lnTo>
                  <a:lnTo>
                    <a:pt x="22239" y="995"/>
                  </a:lnTo>
                  <a:lnTo>
                    <a:pt x="21919" y="960"/>
                  </a:lnTo>
                  <a:lnTo>
                    <a:pt x="21280" y="960"/>
                  </a:lnTo>
                  <a:lnTo>
                    <a:pt x="20978" y="995"/>
                  </a:lnTo>
                  <a:lnTo>
                    <a:pt x="20694" y="1031"/>
                  </a:lnTo>
                  <a:lnTo>
                    <a:pt x="20410" y="1084"/>
                  </a:lnTo>
                  <a:lnTo>
                    <a:pt x="20125" y="1173"/>
                  </a:lnTo>
                  <a:lnTo>
                    <a:pt x="19859" y="1262"/>
                  </a:lnTo>
                  <a:lnTo>
                    <a:pt x="19593" y="1368"/>
                  </a:lnTo>
                  <a:lnTo>
                    <a:pt x="19344" y="1475"/>
                  </a:lnTo>
                  <a:lnTo>
                    <a:pt x="19095" y="1617"/>
                  </a:lnTo>
                  <a:lnTo>
                    <a:pt x="18864" y="1759"/>
                  </a:lnTo>
                  <a:lnTo>
                    <a:pt x="18633" y="1919"/>
                  </a:lnTo>
                  <a:lnTo>
                    <a:pt x="18420" y="2079"/>
                  </a:lnTo>
                  <a:lnTo>
                    <a:pt x="18225" y="2274"/>
                  </a:lnTo>
                  <a:lnTo>
                    <a:pt x="18029" y="2452"/>
                  </a:lnTo>
                  <a:lnTo>
                    <a:pt x="17852" y="2665"/>
                  </a:lnTo>
                  <a:lnTo>
                    <a:pt x="17674" y="2878"/>
                  </a:lnTo>
                  <a:lnTo>
                    <a:pt x="17550" y="2736"/>
                  </a:lnTo>
                  <a:lnTo>
                    <a:pt x="17443" y="2576"/>
                  </a:lnTo>
                  <a:lnTo>
                    <a:pt x="17212" y="2221"/>
                  </a:lnTo>
                  <a:lnTo>
                    <a:pt x="16999" y="1830"/>
                  </a:lnTo>
                  <a:lnTo>
                    <a:pt x="16804" y="1422"/>
                  </a:lnTo>
                  <a:lnTo>
                    <a:pt x="16644" y="1013"/>
                  </a:lnTo>
                  <a:lnTo>
                    <a:pt x="16484" y="640"/>
                  </a:lnTo>
                  <a:lnTo>
                    <a:pt x="16235" y="1"/>
                  </a:lnTo>
                  <a:close/>
                </a:path>
              </a:pathLst>
            </a:custGeom>
            <a:solidFill>
              <a:srgbClr val="FF7F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849;p26">
              <a:extLst>
                <a:ext uri="{FF2B5EF4-FFF2-40B4-BE49-F238E27FC236}">
                  <a16:creationId xmlns:a16="http://schemas.microsoft.com/office/drawing/2014/main" id="{C42FF22C-323B-51F4-A315-8A7B3A2F7D9F}"/>
                </a:ext>
              </a:extLst>
            </p:cNvPr>
            <p:cNvSpPr/>
            <p:nvPr/>
          </p:nvSpPr>
          <p:spPr>
            <a:xfrm>
              <a:off x="847100" y="1847600"/>
              <a:ext cx="112375" cy="112375"/>
            </a:xfrm>
            <a:custGeom>
              <a:avLst/>
              <a:gdLst/>
              <a:ahLst/>
              <a:cxnLst/>
              <a:rect l="l" t="t" r="r" b="b"/>
              <a:pathLst>
                <a:path w="4495" h="4495" extrusionOk="0">
                  <a:moveTo>
                    <a:pt x="4051" y="0"/>
                  </a:moveTo>
                  <a:lnTo>
                    <a:pt x="3926" y="18"/>
                  </a:lnTo>
                  <a:lnTo>
                    <a:pt x="3678" y="107"/>
                  </a:lnTo>
                  <a:lnTo>
                    <a:pt x="3376" y="249"/>
                  </a:lnTo>
                  <a:lnTo>
                    <a:pt x="3056" y="444"/>
                  </a:lnTo>
                  <a:lnTo>
                    <a:pt x="2718" y="675"/>
                  </a:lnTo>
                  <a:lnTo>
                    <a:pt x="2363" y="960"/>
                  </a:lnTo>
                  <a:lnTo>
                    <a:pt x="1990" y="1262"/>
                  </a:lnTo>
                  <a:lnTo>
                    <a:pt x="1617" y="1617"/>
                  </a:lnTo>
                  <a:lnTo>
                    <a:pt x="1191" y="2079"/>
                  </a:lnTo>
                  <a:lnTo>
                    <a:pt x="836" y="2505"/>
                  </a:lnTo>
                  <a:lnTo>
                    <a:pt x="516" y="2931"/>
                  </a:lnTo>
                  <a:lnTo>
                    <a:pt x="267" y="3340"/>
                  </a:lnTo>
                  <a:lnTo>
                    <a:pt x="178" y="3517"/>
                  </a:lnTo>
                  <a:lnTo>
                    <a:pt x="107" y="3695"/>
                  </a:lnTo>
                  <a:lnTo>
                    <a:pt x="36" y="3855"/>
                  </a:lnTo>
                  <a:lnTo>
                    <a:pt x="1" y="3997"/>
                  </a:lnTo>
                  <a:lnTo>
                    <a:pt x="1" y="4121"/>
                  </a:lnTo>
                  <a:lnTo>
                    <a:pt x="1" y="4228"/>
                  </a:lnTo>
                  <a:lnTo>
                    <a:pt x="18" y="4335"/>
                  </a:lnTo>
                  <a:lnTo>
                    <a:pt x="72" y="4406"/>
                  </a:lnTo>
                  <a:lnTo>
                    <a:pt x="125" y="4441"/>
                  </a:lnTo>
                  <a:lnTo>
                    <a:pt x="196" y="4477"/>
                  </a:lnTo>
                  <a:lnTo>
                    <a:pt x="249" y="4477"/>
                  </a:lnTo>
                  <a:lnTo>
                    <a:pt x="338" y="4494"/>
                  </a:lnTo>
                  <a:lnTo>
                    <a:pt x="445" y="4477"/>
                  </a:lnTo>
                  <a:lnTo>
                    <a:pt x="551" y="4459"/>
                  </a:lnTo>
                  <a:lnTo>
                    <a:pt x="800" y="4370"/>
                  </a:lnTo>
                  <a:lnTo>
                    <a:pt x="1102" y="4228"/>
                  </a:lnTo>
                  <a:lnTo>
                    <a:pt x="1422" y="4050"/>
                  </a:lnTo>
                  <a:lnTo>
                    <a:pt x="1759" y="3802"/>
                  </a:lnTo>
                  <a:lnTo>
                    <a:pt x="2114" y="3535"/>
                  </a:lnTo>
                  <a:lnTo>
                    <a:pt x="2487" y="3215"/>
                  </a:lnTo>
                  <a:lnTo>
                    <a:pt x="2860" y="2860"/>
                  </a:lnTo>
                  <a:lnTo>
                    <a:pt x="3287" y="2416"/>
                  </a:lnTo>
                  <a:lnTo>
                    <a:pt x="3660" y="1972"/>
                  </a:lnTo>
                  <a:lnTo>
                    <a:pt x="3962" y="1546"/>
                  </a:lnTo>
                  <a:lnTo>
                    <a:pt x="4210" y="1155"/>
                  </a:lnTo>
                  <a:lnTo>
                    <a:pt x="4299" y="960"/>
                  </a:lnTo>
                  <a:lnTo>
                    <a:pt x="4370" y="800"/>
                  </a:lnTo>
                  <a:lnTo>
                    <a:pt x="4441" y="640"/>
                  </a:lnTo>
                  <a:lnTo>
                    <a:pt x="4477" y="498"/>
                  </a:lnTo>
                  <a:lnTo>
                    <a:pt x="4495" y="356"/>
                  </a:lnTo>
                  <a:lnTo>
                    <a:pt x="4477" y="249"/>
                  </a:lnTo>
                  <a:lnTo>
                    <a:pt x="4459" y="160"/>
                  </a:lnTo>
                  <a:lnTo>
                    <a:pt x="4406" y="89"/>
                  </a:lnTo>
                  <a:lnTo>
                    <a:pt x="4353" y="36"/>
                  </a:lnTo>
                  <a:lnTo>
                    <a:pt x="4299" y="18"/>
                  </a:lnTo>
                  <a:lnTo>
                    <a:pt x="4228" y="0"/>
                  </a:lnTo>
                  <a:close/>
                </a:path>
              </a:pathLst>
            </a:custGeom>
            <a:solidFill>
              <a:srgbClr val="DF6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850;p26">
              <a:extLst>
                <a:ext uri="{FF2B5EF4-FFF2-40B4-BE49-F238E27FC236}">
                  <a16:creationId xmlns:a16="http://schemas.microsoft.com/office/drawing/2014/main" id="{9F6F03C8-FDFE-FB27-951E-FE299CEF2942}"/>
                </a:ext>
              </a:extLst>
            </p:cNvPr>
            <p:cNvSpPr/>
            <p:nvPr/>
          </p:nvSpPr>
          <p:spPr>
            <a:xfrm>
              <a:off x="936800" y="1824950"/>
              <a:ext cx="157675" cy="157675"/>
            </a:xfrm>
            <a:custGeom>
              <a:avLst/>
              <a:gdLst/>
              <a:ahLst/>
              <a:cxnLst/>
              <a:rect l="l" t="t" r="r" b="b"/>
              <a:pathLst>
                <a:path w="6307" h="6307" extrusionOk="0">
                  <a:moveTo>
                    <a:pt x="5934" y="0"/>
                  </a:moveTo>
                  <a:lnTo>
                    <a:pt x="5809" y="36"/>
                  </a:lnTo>
                  <a:lnTo>
                    <a:pt x="5649" y="107"/>
                  </a:lnTo>
                  <a:lnTo>
                    <a:pt x="5472" y="178"/>
                  </a:lnTo>
                  <a:lnTo>
                    <a:pt x="5081" y="409"/>
                  </a:lnTo>
                  <a:lnTo>
                    <a:pt x="4637" y="693"/>
                  </a:lnTo>
                  <a:lnTo>
                    <a:pt x="4157" y="1066"/>
                  </a:lnTo>
                  <a:lnTo>
                    <a:pt x="3624" y="1493"/>
                  </a:lnTo>
                  <a:lnTo>
                    <a:pt x="3092" y="1990"/>
                  </a:lnTo>
                  <a:lnTo>
                    <a:pt x="2523" y="2523"/>
                  </a:lnTo>
                  <a:lnTo>
                    <a:pt x="1919" y="3162"/>
                  </a:lnTo>
                  <a:lnTo>
                    <a:pt x="1369" y="3784"/>
                  </a:lnTo>
                  <a:lnTo>
                    <a:pt x="907" y="4370"/>
                  </a:lnTo>
                  <a:lnTo>
                    <a:pt x="516" y="4903"/>
                  </a:lnTo>
                  <a:lnTo>
                    <a:pt x="374" y="5134"/>
                  </a:lnTo>
                  <a:lnTo>
                    <a:pt x="232" y="5365"/>
                  </a:lnTo>
                  <a:lnTo>
                    <a:pt x="143" y="5578"/>
                  </a:lnTo>
                  <a:lnTo>
                    <a:pt x="54" y="5756"/>
                  </a:lnTo>
                  <a:lnTo>
                    <a:pt x="19" y="5916"/>
                  </a:lnTo>
                  <a:lnTo>
                    <a:pt x="1" y="6058"/>
                  </a:lnTo>
                  <a:lnTo>
                    <a:pt x="1" y="6164"/>
                  </a:lnTo>
                  <a:lnTo>
                    <a:pt x="36" y="6200"/>
                  </a:lnTo>
                  <a:lnTo>
                    <a:pt x="54" y="6235"/>
                  </a:lnTo>
                  <a:lnTo>
                    <a:pt x="143" y="6289"/>
                  </a:lnTo>
                  <a:lnTo>
                    <a:pt x="232" y="6306"/>
                  </a:lnTo>
                  <a:lnTo>
                    <a:pt x="356" y="6289"/>
                  </a:lnTo>
                  <a:lnTo>
                    <a:pt x="498" y="6253"/>
                  </a:lnTo>
                  <a:lnTo>
                    <a:pt x="640" y="6200"/>
                  </a:lnTo>
                  <a:lnTo>
                    <a:pt x="818" y="6111"/>
                  </a:lnTo>
                  <a:lnTo>
                    <a:pt x="1209" y="5898"/>
                  </a:lnTo>
                  <a:lnTo>
                    <a:pt x="1653" y="5596"/>
                  </a:lnTo>
                  <a:lnTo>
                    <a:pt x="2150" y="5223"/>
                  </a:lnTo>
                  <a:lnTo>
                    <a:pt x="2665" y="4796"/>
                  </a:lnTo>
                  <a:lnTo>
                    <a:pt x="3216" y="4299"/>
                  </a:lnTo>
                  <a:lnTo>
                    <a:pt x="3767" y="3766"/>
                  </a:lnTo>
                  <a:lnTo>
                    <a:pt x="4370" y="3127"/>
                  </a:lnTo>
                  <a:lnTo>
                    <a:pt x="4921" y="2523"/>
                  </a:lnTo>
                  <a:lnTo>
                    <a:pt x="5383" y="1937"/>
                  </a:lnTo>
                  <a:lnTo>
                    <a:pt x="5774" y="1404"/>
                  </a:lnTo>
                  <a:lnTo>
                    <a:pt x="5934" y="1155"/>
                  </a:lnTo>
                  <a:lnTo>
                    <a:pt x="6058" y="924"/>
                  </a:lnTo>
                  <a:lnTo>
                    <a:pt x="6165" y="729"/>
                  </a:lnTo>
                  <a:lnTo>
                    <a:pt x="6236" y="533"/>
                  </a:lnTo>
                  <a:lnTo>
                    <a:pt x="6289" y="373"/>
                  </a:lnTo>
                  <a:lnTo>
                    <a:pt x="6307" y="249"/>
                  </a:lnTo>
                  <a:lnTo>
                    <a:pt x="6289" y="143"/>
                  </a:lnTo>
                  <a:lnTo>
                    <a:pt x="6271" y="89"/>
                  </a:lnTo>
                  <a:lnTo>
                    <a:pt x="6236" y="54"/>
                  </a:lnTo>
                  <a:lnTo>
                    <a:pt x="6165" y="18"/>
                  </a:lnTo>
                  <a:lnTo>
                    <a:pt x="6058" y="0"/>
                  </a:lnTo>
                  <a:close/>
                </a:path>
              </a:pathLst>
            </a:custGeom>
            <a:solidFill>
              <a:srgbClr val="DF6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851;p26">
              <a:extLst>
                <a:ext uri="{FF2B5EF4-FFF2-40B4-BE49-F238E27FC236}">
                  <a16:creationId xmlns:a16="http://schemas.microsoft.com/office/drawing/2014/main" id="{ABA128F0-F4DC-7196-4B98-57235E323144}"/>
                </a:ext>
              </a:extLst>
            </p:cNvPr>
            <p:cNvSpPr/>
            <p:nvPr/>
          </p:nvSpPr>
          <p:spPr>
            <a:xfrm>
              <a:off x="1071800" y="1847600"/>
              <a:ext cx="112375" cy="112375"/>
            </a:xfrm>
            <a:custGeom>
              <a:avLst/>
              <a:gdLst/>
              <a:ahLst/>
              <a:cxnLst/>
              <a:rect l="l" t="t" r="r" b="b"/>
              <a:pathLst>
                <a:path w="4495" h="4495" extrusionOk="0">
                  <a:moveTo>
                    <a:pt x="4051" y="0"/>
                  </a:moveTo>
                  <a:lnTo>
                    <a:pt x="3926" y="18"/>
                  </a:lnTo>
                  <a:lnTo>
                    <a:pt x="3678" y="107"/>
                  </a:lnTo>
                  <a:lnTo>
                    <a:pt x="3376" y="249"/>
                  </a:lnTo>
                  <a:lnTo>
                    <a:pt x="3056" y="444"/>
                  </a:lnTo>
                  <a:lnTo>
                    <a:pt x="2718" y="675"/>
                  </a:lnTo>
                  <a:lnTo>
                    <a:pt x="2363" y="960"/>
                  </a:lnTo>
                  <a:lnTo>
                    <a:pt x="1990" y="1262"/>
                  </a:lnTo>
                  <a:lnTo>
                    <a:pt x="1617" y="1617"/>
                  </a:lnTo>
                  <a:lnTo>
                    <a:pt x="1209" y="2079"/>
                  </a:lnTo>
                  <a:lnTo>
                    <a:pt x="836" y="2505"/>
                  </a:lnTo>
                  <a:lnTo>
                    <a:pt x="516" y="2931"/>
                  </a:lnTo>
                  <a:lnTo>
                    <a:pt x="285" y="3340"/>
                  </a:lnTo>
                  <a:lnTo>
                    <a:pt x="178" y="3517"/>
                  </a:lnTo>
                  <a:lnTo>
                    <a:pt x="107" y="3695"/>
                  </a:lnTo>
                  <a:lnTo>
                    <a:pt x="54" y="3855"/>
                  </a:lnTo>
                  <a:lnTo>
                    <a:pt x="18" y="3997"/>
                  </a:lnTo>
                  <a:lnTo>
                    <a:pt x="1" y="4121"/>
                  </a:lnTo>
                  <a:lnTo>
                    <a:pt x="1" y="4228"/>
                  </a:lnTo>
                  <a:lnTo>
                    <a:pt x="36" y="4335"/>
                  </a:lnTo>
                  <a:lnTo>
                    <a:pt x="90" y="4406"/>
                  </a:lnTo>
                  <a:lnTo>
                    <a:pt x="125" y="4441"/>
                  </a:lnTo>
                  <a:lnTo>
                    <a:pt x="196" y="4477"/>
                  </a:lnTo>
                  <a:lnTo>
                    <a:pt x="267" y="4477"/>
                  </a:lnTo>
                  <a:lnTo>
                    <a:pt x="338" y="4494"/>
                  </a:lnTo>
                  <a:lnTo>
                    <a:pt x="445" y="4477"/>
                  </a:lnTo>
                  <a:lnTo>
                    <a:pt x="551" y="4459"/>
                  </a:lnTo>
                  <a:lnTo>
                    <a:pt x="818" y="4370"/>
                  </a:lnTo>
                  <a:lnTo>
                    <a:pt x="1102" y="4228"/>
                  </a:lnTo>
                  <a:lnTo>
                    <a:pt x="1422" y="4050"/>
                  </a:lnTo>
                  <a:lnTo>
                    <a:pt x="1759" y="3802"/>
                  </a:lnTo>
                  <a:lnTo>
                    <a:pt x="2132" y="3535"/>
                  </a:lnTo>
                  <a:lnTo>
                    <a:pt x="2488" y="3215"/>
                  </a:lnTo>
                  <a:lnTo>
                    <a:pt x="2861" y="2860"/>
                  </a:lnTo>
                  <a:lnTo>
                    <a:pt x="3287" y="2416"/>
                  </a:lnTo>
                  <a:lnTo>
                    <a:pt x="3660" y="1972"/>
                  </a:lnTo>
                  <a:lnTo>
                    <a:pt x="3962" y="1546"/>
                  </a:lnTo>
                  <a:lnTo>
                    <a:pt x="4211" y="1155"/>
                  </a:lnTo>
                  <a:lnTo>
                    <a:pt x="4299" y="960"/>
                  </a:lnTo>
                  <a:lnTo>
                    <a:pt x="4388" y="800"/>
                  </a:lnTo>
                  <a:lnTo>
                    <a:pt x="4441" y="640"/>
                  </a:lnTo>
                  <a:lnTo>
                    <a:pt x="4477" y="498"/>
                  </a:lnTo>
                  <a:lnTo>
                    <a:pt x="4495" y="356"/>
                  </a:lnTo>
                  <a:lnTo>
                    <a:pt x="4477" y="249"/>
                  </a:lnTo>
                  <a:lnTo>
                    <a:pt x="4459" y="160"/>
                  </a:lnTo>
                  <a:lnTo>
                    <a:pt x="4406" y="89"/>
                  </a:lnTo>
                  <a:lnTo>
                    <a:pt x="4353" y="36"/>
                  </a:lnTo>
                  <a:lnTo>
                    <a:pt x="4299" y="18"/>
                  </a:lnTo>
                  <a:lnTo>
                    <a:pt x="4228" y="0"/>
                  </a:lnTo>
                  <a:close/>
                </a:path>
              </a:pathLst>
            </a:custGeom>
            <a:solidFill>
              <a:srgbClr val="DF6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852;p26">
              <a:extLst>
                <a:ext uri="{FF2B5EF4-FFF2-40B4-BE49-F238E27FC236}">
                  <a16:creationId xmlns:a16="http://schemas.microsoft.com/office/drawing/2014/main" id="{E2532909-817E-5CAD-E116-570343B5AC00}"/>
                </a:ext>
              </a:extLst>
            </p:cNvPr>
            <p:cNvSpPr/>
            <p:nvPr/>
          </p:nvSpPr>
          <p:spPr>
            <a:xfrm>
              <a:off x="1004779" y="4000475"/>
              <a:ext cx="697500" cy="101400"/>
            </a:xfrm>
            <a:prstGeom prst="ellipse">
              <a:avLst/>
            </a:prstGeom>
            <a:solidFill>
              <a:srgbClr val="666666">
                <a:alpha val="1254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1" name="Google Shape;853;p26">
            <a:extLst>
              <a:ext uri="{FF2B5EF4-FFF2-40B4-BE49-F238E27FC236}">
                <a16:creationId xmlns:a16="http://schemas.microsoft.com/office/drawing/2014/main" id="{5EBA639B-CC15-FDB9-0E5A-D869C3D9DA1A}"/>
              </a:ext>
            </a:extLst>
          </p:cNvPr>
          <p:cNvSpPr txBox="1"/>
          <p:nvPr/>
        </p:nvSpPr>
        <p:spPr>
          <a:xfrm>
            <a:off x="5771288" y="1664949"/>
            <a:ext cx="2649426" cy="609000"/>
          </a:xfrm>
          <a:prstGeom prst="rect">
            <a:avLst/>
          </a:prstGeom>
          <a:noFill/>
          <a:ln>
            <a:noFill/>
          </a:ln>
        </p:spPr>
        <p:txBody>
          <a:bodyPr spcFirstLastPara="1" wrap="square" lIns="91425" tIns="91425" rIns="91425" bIns="91425" anchor="ctr" anchorCtr="0">
            <a:noAutofit/>
          </a:bodyPr>
          <a:lstStyle/>
          <a:p>
            <a:pPr algn="ctr"/>
            <a:r>
              <a:rPr lang="en-US" sz="1800">
                <a:solidFill>
                  <a:srgbClr val="000000"/>
                </a:solidFill>
                <a:effectLst/>
                <a:latin typeface="Times New Roman" panose="02020603050405020304" pitchFamily="18" charset="0"/>
                <a:ea typeface="Times New Roman" panose="02020603050405020304" pitchFamily="18" charset="0"/>
              </a:rPr>
              <a:t>Đánh giá khái quát về thành công hay hạn chế của tác phẩm nhìn từ mối quan hệ giữa chủ đề và nhân vật.</a:t>
            </a:r>
            <a:endParaRPr>
              <a:latin typeface="Roboto"/>
              <a:ea typeface="Roboto"/>
              <a:cs typeface="Roboto"/>
              <a:sym typeface="Roboto"/>
            </a:endParaRPr>
          </a:p>
        </p:txBody>
      </p:sp>
      <p:sp>
        <p:nvSpPr>
          <p:cNvPr id="62" name="Google Shape;854;p26">
            <a:extLst>
              <a:ext uri="{FF2B5EF4-FFF2-40B4-BE49-F238E27FC236}">
                <a16:creationId xmlns:a16="http://schemas.microsoft.com/office/drawing/2014/main" id="{6C9D94D9-AB58-B793-975F-BB01CAAAE461}"/>
              </a:ext>
            </a:extLst>
          </p:cNvPr>
          <p:cNvSpPr txBox="1"/>
          <p:nvPr/>
        </p:nvSpPr>
        <p:spPr>
          <a:xfrm>
            <a:off x="5771287" y="4217561"/>
            <a:ext cx="2509337" cy="609000"/>
          </a:xfrm>
          <a:prstGeom prst="rect">
            <a:avLst/>
          </a:prstGeom>
          <a:noFill/>
          <a:ln>
            <a:noFill/>
          </a:ln>
        </p:spPr>
        <p:txBody>
          <a:bodyPr spcFirstLastPara="1" wrap="square" lIns="91425" tIns="91425" rIns="91425" bIns="91425" anchor="ctr" anchorCtr="0">
            <a:noAutofit/>
          </a:bodyPr>
          <a:lstStyle/>
          <a:p>
            <a:pPr marL="30480" marR="30480" algn="just">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biểu được tác động của chủ đề tác phẩm, nhân vật trong tác phẩm đối với bản thân.</a:t>
            </a:r>
            <a:endParaRPr lang="en-US" sz="1800">
              <a:effectLst/>
              <a:latin typeface=".VnTime"/>
              <a:ea typeface="Times New Roman" panose="02020603050405020304" pitchFamily="18" charset="0"/>
              <a:cs typeface="Times New Roman" panose="02020603050405020304" pitchFamily="18" charset="0"/>
            </a:endParaRPr>
          </a:p>
        </p:txBody>
      </p:sp>
      <p:cxnSp>
        <p:nvCxnSpPr>
          <p:cNvPr id="63" name="Google Shape;855;p26">
            <a:extLst>
              <a:ext uri="{FF2B5EF4-FFF2-40B4-BE49-F238E27FC236}">
                <a16:creationId xmlns:a16="http://schemas.microsoft.com/office/drawing/2014/main" id="{F1119E90-36D1-9081-2EBC-06143C56F449}"/>
              </a:ext>
            </a:extLst>
          </p:cNvPr>
          <p:cNvCxnSpPr>
            <a:cxnSpLocks/>
            <a:stCxn id="2" idx="3"/>
            <a:endCxn id="61" idx="1"/>
          </p:cNvCxnSpPr>
          <p:nvPr/>
        </p:nvCxnSpPr>
        <p:spPr>
          <a:xfrm>
            <a:off x="5374488" y="1969449"/>
            <a:ext cx="396800" cy="0"/>
          </a:xfrm>
          <a:prstGeom prst="straightConnector1">
            <a:avLst/>
          </a:prstGeom>
          <a:noFill/>
          <a:ln w="9525" cap="flat" cmpd="sng">
            <a:solidFill>
              <a:srgbClr val="666666"/>
            </a:solidFill>
            <a:prstDash val="solid"/>
            <a:round/>
            <a:headEnd type="none" w="med" len="med"/>
            <a:tailEnd type="oval" w="med" len="med"/>
          </a:ln>
        </p:spPr>
      </p:cxnSp>
      <p:cxnSp>
        <p:nvCxnSpPr>
          <p:cNvPr id="64" name="Google Shape;856;p26">
            <a:extLst>
              <a:ext uri="{FF2B5EF4-FFF2-40B4-BE49-F238E27FC236}">
                <a16:creationId xmlns:a16="http://schemas.microsoft.com/office/drawing/2014/main" id="{622E7E98-4481-4FAF-63AD-ECADF6BF0AFA}"/>
              </a:ext>
            </a:extLst>
          </p:cNvPr>
          <p:cNvCxnSpPr>
            <a:cxnSpLocks/>
            <a:stCxn id="3" idx="3"/>
            <a:endCxn id="62" idx="1"/>
          </p:cNvCxnSpPr>
          <p:nvPr/>
        </p:nvCxnSpPr>
        <p:spPr>
          <a:xfrm flipV="1">
            <a:off x="5374488" y="4522061"/>
            <a:ext cx="396799" cy="88"/>
          </a:xfrm>
          <a:prstGeom prst="straightConnector1">
            <a:avLst/>
          </a:prstGeom>
          <a:noFill/>
          <a:ln w="9525" cap="flat" cmpd="sng">
            <a:solidFill>
              <a:srgbClr val="666666"/>
            </a:solidFill>
            <a:prstDash val="solid"/>
            <a:round/>
            <a:headEnd type="none" w="med" len="med"/>
            <a:tailEnd type="oval" w="med" len="med"/>
          </a:ln>
        </p:spPr>
      </p:cxnSp>
      <p:grpSp>
        <p:nvGrpSpPr>
          <p:cNvPr id="65" name="Google Shape;857;p26">
            <a:extLst>
              <a:ext uri="{FF2B5EF4-FFF2-40B4-BE49-F238E27FC236}">
                <a16:creationId xmlns:a16="http://schemas.microsoft.com/office/drawing/2014/main" id="{3CD2AA0C-9109-834F-87D5-D2BE2CAF642E}"/>
              </a:ext>
            </a:extLst>
          </p:cNvPr>
          <p:cNvGrpSpPr/>
          <p:nvPr/>
        </p:nvGrpSpPr>
        <p:grpSpPr>
          <a:xfrm>
            <a:off x="4226078" y="2383581"/>
            <a:ext cx="372621" cy="329385"/>
            <a:chOff x="3199454" y="2306991"/>
            <a:chExt cx="372621" cy="329385"/>
          </a:xfrm>
        </p:grpSpPr>
        <p:sp>
          <p:nvSpPr>
            <p:cNvPr id="66" name="Google Shape;858;p26">
              <a:extLst>
                <a:ext uri="{FF2B5EF4-FFF2-40B4-BE49-F238E27FC236}">
                  <a16:creationId xmlns:a16="http://schemas.microsoft.com/office/drawing/2014/main" id="{9F5B841B-4262-0A94-6C9F-F3C7208B40D5}"/>
                </a:ext>
              </a:extLst>
            </p:cNvPr>
            <p:cNvSpPr/>
            <p:nvPr/>
          </p:nvSpPr>
          <p:spPr>
            <a:xfrm>
              <a:off x="3199454" y="2306991"/>
              <a:ext cx="265815" cy="329385"/>
            </a:xfrm>
            <a:custGeom>
              <a:avLst/>
              <a:gdLst/>
              <a:ahLst/>
              <a:cxnLst/>
              <a:rect l="l" t="t" r="r" b="b"/>
              <a:pathLst>
                <a:path w="7765" h="9622" extrusionOk="0">
                  <a:moveTo>
                    <a:pt x="5097" y="0"/>
                  </a:moveTo>
                  <a:cubicBezTo>
                    <a:pt x="4097" y="0"/>
                    <a:pt x="2835" y="358"/>
                    <a:pt x="2120" y="1072"/>
                  </a:cubicBezTo>
                  <a:cubicBezTo>
                    <a:pt x="1430" y="1763"/>
                    <a:pt x="1025" y="2715"/>
                    <a:pt x="1025" y="3692"/>
                  </a:cubicBezTo>
                  <a:cubicBezTo>
                    <a:pt x="1025" y="3954"/>
                    <a:pt x="977" y="4192"/>
                    <a:pt x="858" y="4406"/>
                  </a:cubicBezTo>
                  <a:lnTo>
                    <a:pt x="239" y="5597"/>
                  </a:lnTo>
                  <a:cubicBezTo>
                    <a:pt x="1" y="6002"/>
                    <a:pt x="310" y="6502"/>
                    <a:pt x="763" y="6502"/>
                  </a:cubicBezTo>
                  <a:lnTo>
                    <a:pt x="1025" y="6502"/>
                  </a:lnTo>
                  <a:lnTo>
                    <a:pt x="1025" y="7454"/>
                  </a:lnTo>
                  <a:cubicBezTo>
                    <a:pt x="1025" y="8026"/>
                    <a:pt x="1501" y="8502"/>
                    <a:pt x="2049" y="8502"/>
                  </a:cubicBezTo>
                  <a:lnTo>
                    <a:pt x="2716" y="8502"/>
                  </a:lnTo>
                  <a:lnTo>
                    <a:pt x="2716" y="8764"/>
                  </a:lnTo>
                  <a:cubicBezTo>
                    <a:pt x="2739" y="9240"/>
                    <a:pt x="3121" y="9621"/>
                    <a:pt x="3573" y="9621"/>
                  </a:cubicBezTo>
                  <a:lnTo>
                    <a:pt x="6836" y="9621"/>
                  </a:lnTo>
                  <a:cubicBezTo>
                    <a:pt x="7312" y="9621"/>
                    <a:pt x="7693" y="9240"/>
                    <a:pt x="7693" y="8764"/>
                  </a:cubicBezTo>
                  <a:lnTo>
                    <a:pt x="7693" y="8145"/>
                  </a:lnTo>
                  <a:cubicBezTo>
                    <a:pt x="7693" y="7835"/>
                    <a:pt x="7717" y="7550"/>
                    <a:pt x="7764" y="7240"/>
                  </a:cubicBezTo>
                  <a:cubicBezTo>
                    <a:pt x="6002" y="7073"/>
                    <a:pt x="4668" y="5573"/>
                    <a:pt x="4668" y="3811"/>
                  </a:cubicBezTo>
                  <a:cubicBezTo>
                    <a:pt x="4668" y="2334"/>
                    <a:pt x="5597" y="1024"/>
                    <a:pt x="7002" y="548"/>
                  </a:cubicBezTo>
                  <a:cubicBezTo>
                    <a:pt x="6431" y="191"/>
                    <a:pt x="5764" y="0"/>
                    <a:pt x="5097" y="0"/>
                  </a:cubicBezTo>
                  <a:close/>
                </a:path>
              </a:pathLst>
            </a:custGeom>
            <a:solidFill>
              <a:srgbClr val="ED73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859;p26">
              <a:extLst>
                <a:ext uri="{FF2B5EF4-FFF2-40B4-BE49-F238E27FC236}">
                  <a16:creationId xmlns:a16="http://schemas.microsoft.com/office/drawing/2014/main" id="{E7537E9C-0F38-DCA6-73F5-73D404EE183B}"/>
                </a:ext>
              </a:extLst>
            </p:cNvPr>
            <p:cNvSpPr/>
            <p:nvPr/>
          </p:nvSpPr>
          <p:spPr>
            <a:xfrm>
              <a:off x="3346208" y="2341223"/>
              <a:ext cx="225866" cy="193003"/>
            </a:xfrm>
            <a:custGeom>
              <a:avLst/>
              <a:gdLst/>
              <a:ahLst/>
              <a:cxnLst/>
              <a:rect l="l" t="t" r="r" b="b"/>
              <a:pathLst>
                <a:path w="6598" h="5638" extrusionOk="0">
                  <a:moveTo>
                    <a:pt x="3767" y="851"/>
                  </a:moveTo>
                  <a:cubicBezTo>
                    <a:pt x="4141" y="851"/>
                    <a:pt x="4512" y="1034"/>
                    <a:pt x="4740" y="1382"/>
                  </a:cubicBezTo>
                  <a:cubicBezTo>
                    <a:pt x="5144" y="2001"/>
                    <a:pt x="4859" y="2811"/>
                    <a:pt x="4192" y="3073"/>
                  </a:cubicBezTo>
                  <a:cubicBezTo>
                    <a:pt x="4120" y="3096"/>
                    <a:pt x="4097" y="3168"/>
                    <a:pt x="4097" y="3239"/>
                  </a:cubicBezTo>
                  <a:cubicBezTo>
                    <a:pt x="4120" y="3466"/>
                    <a:pt x="3948" y="3579"/>
                    <a:pt x="3775" y="3579"/>
                  </a:cubicBezTo>
                  <a:cubicBezTo>
                    <a:pt x="3602" y="3579"/>
                    <a:pt x="3430" y="3466"/>
                    <a:pt x="3454" y="3239"/>
                  </a:cubicBezTo>
                  <a:cubicBezTo>
                    <a:pt x="3454" y="2906"/>
                    <a:pt x="3668" y="2620"/>
                    <a:pt x="3954" y="2501"/>
                  </a:cubicBezTo>
                  <a:cubicBezTo>
                    <a:pt x="4168" y="2406"/>
                    <a:pt x="4311" y="2191"/>
                    <a:pt x="4311" y="1977"/>
                  </a:cubicBezTo>
                  <a:cubicBezTo>
                    <a:pt x="4287" y="1691"/>
                    <a:pt x="4073" y="1501"/>
                    <a:pt x="3811" y="1477"/>
                  </a:cubicBezTo>
                  <a:cubicBezTo>
                    <a:pt x="3644" y="1477"/>
                    <a:pt x="3501" y="1525"/>
                    <a:pt x="3406" y="1644"/>
                  </a:cubicBezTo>
                  <a:cubicBezTo>
                    <a:pt x="3346" y="1703"/>
                    <a:pt x="3263" y="1733"/>
                    <a:pt x="3180" y="1733"/>
                  </a:cubicBezTo>
                  <a:cubicBezTo>
                    <a:pt x="3096" y="1733"/>
                    <a:pt x="3013" y="1703"/>
                    <a:pt x="2953" y="1644"/>
                  </a:cubicBezTo>
                  <a:cubicBezTo>
                    <a:pt x="2834" y="1501"/>
                    <a:pt x="2834" y="1310"/>
                    <a:pt x="2953" y="1191"/>
                  </a:cubicBezTo>
                  <a:cubicBezTo>
                    <a:pt x="3183" y="962"/>
                    <a:pt x="3476" y="851"/>
                    <a:pt x="3767" y="851"/>
                  </a:cubicBezTo>
                  <a:close/>
                  <a:moveTo>
                    <a:pt x="3775" y="3858"/>
                  </a:moveTo>
                  <a:cubicBezTo>
                    <a:pt x="3924" y="3858"/>
                    <a:pt x="4073" y="3954"/>
                    <a:pt x="4097" y="4144"/>
                  </a:cubicBezTo>
                  <a:lnTo>
                    <a:pt x="4097" y="4478"/>
                  </a:lnTo>
                  <a:cubicBezTo>
                    <a:pt x="4073" y="4668"/>
                    <a:pt x="3924" y="4763"/>
                    <a:pt x="3775" y="4763"/>
                  </a:cubicBezTo>
                  <a:cubicBezTo>
                    <a:pt x="3626" y="4763"/>
                    <a:pt x="3477" y="4668"/>
                    <a:pt x="3454" y="4478"/>
                  </a:cubicBezTo>
                  <a:lnTo>
                    <a:pt x="3454" y="4144"/>
                  </a:lnTo>
                  <a:cubicBezTo>
                    <a:pt x="3477" y="3954"/>
                    <a:pt x="3626" y="3858"/>
                    <a:pt x="3775" y="3858"/>
                  </a:cubicBezTo>
                  <a:close/>
                  <a:moveTo>
                    <a:pt x="3763" y="1"/>
                  </a:moveTo>
                  <a:cubicBezTo>
                    <a:pt x="1263" y="1"/>
                    <a:pt x="0" y="3025"/>
                    <a:pt x="1787" y="4811"/>
                  </a:cubicBezTo>
                  <a:cubicBezTo>
                    <a:pt x="2357" y="5381"/>
                    <a:pt x="3059" y="5637"/>
                    <a:pt x="3749" y="5637"/>
                  </a:cubicBezTo>
                  <a:cubicBezTo>
                    <a:pt x="5192" y="5637"/>
                    <a:pt x="6581" y="4518"/>
                    <a:pt x="6597" y="2811"/>
                  </a:cubicBezTo>
                  <a:cubicBezTo>
                    <a:pt x="6597" y="1263"/>
                    <a:pt x="5335" y="1"/>
                    <a:pt x="3763" y="1"/>
                  </a:cubicBezTo>
                  <a:close/>
                </a:path>
              </a:pathLst>
            </a:custGeom>
            <a:solidFill>
              <a:srgbClr val="ED73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68" name="Google Shape;860;p26">
            <a:extLst>
              <a:ext uri="{FF2B5EF4-FFF2-40B4-BE49-F238E27FC236}">
                <a16:creationId xmlns:a16="http://schemas.microsoft.com/office/drawing/2014/main" id="{E24D37BF-61E0-D798-DFB4-A6F3E71AFFCA}"/>
              </a:ext>
            </a:extLst>
          </p:cNvPr>
          <p:cNvGrpSpPr/>
          <p:nvPr/>
        </p:nvGrpSpPr>
        <p:grpSpPr>
          <a:xfrm>
            <a:off x="4227023" y="3778527"/>
            <a:ext cx="370978" cy="361187"/>
            <a:chOff x="3204349" y="4054012"/>
            <a:chExt cx="370978" cy="361187"/>
          </a:xfrm>
        </p:grpSpPr>
        <p:sp>
          <p:nvSpPr>
            <p:cNvPr id="69" name="Google Shape;861;p26">
              <a:extLst>
                <a:ext uri="{FF2B5EF4-FFF2-40B4-BE49-F238E27FC236}">
                  <a16:creationId xmlns:a16="http://schemas.microsoft.com/office/drawing/2014/main" id="{6DB3DB9F-1FEE-398E-45CE-1DC5F66FD713}"/>
                </a:ext>
              </a:extLst>
            </p:cNvPr>
            <p:cNvSpPr/>
            <p:nvPr/>
          </p:nvSpPr>
          <p:spPr>
            <a:xfrm>
              <a:off x="3204349" y="4054012"/>
              <a:ext cx="118239" cy="279645"/>
            </a:xfrm>
            <a:custGeom>
              <a:avLst/>
              <a:gdLst/>
              <a:ahLst/>
              <a:cxnLst/>
              <a:rect l="l" t="t" r="r" b="b"/>
              <a:pathLst>
                <a:path w="3454" h="8169" extrusionOk="0">
                  <a:moveTo>
                    <a:pt x="2359" y="1948"/>
                  </a:moveTo>
                  <a:cubicBezTo>
                    <a:pt x="2523" y="1948"/>
                    <a:pt x="2689" y="1996"/>
                    <a:pt x="2835" y="2096"/>
                  </a:cubicBezTo>
                  <a:cubicBezTo>
                    <a:pt x="2978" y="2191"/>
                    <a:pt x="3001" y="2382"/>
                    <a:pt x="2906" y="2525"/>
                  </a:cubicBezTo>
                  <a:cubicBezTo>
                    <a:pt x="2845" y="2617"/>
                    <a:pt x="2743" y="2670"/>
                    <a:pt x="2641" y="2670"/>
                  </a:cubicBezTo>
                  <a:cubicBezTo>
                    <a:pt x="2585" y="2670"/>
                    <a:pt x="2528" y="2654"/>
                    <a:pt x="2477" y="2620"/>
                  </a:cubicBezTo>
                  <a:cubicBezTo>
                    <a:pt x="2430" y="2572"/>
                    <a:pt x="2358" y="2572"/>
                    <a:pt x="2311" y="2572"/>
                  </a:cubicBezTo>
                  <a:cubicBezTo>
                    <a:pt x="2263" y="2572"/>
                    <a:pt x="2192" y="2620"/>
                    <a:pt x="2168" y="2668"/>
                  </a:cubicBezTo>
                  <a:cubicBezTo>
                    <a:pt x="2120" y="2739"/>
                    <a:pt x="2025" y="2787"/>
                    <a:pt x="1906" y="2787"/>
                  </a:cubicBezTo>
                  <a:cubicBezTo>
                    <a:pt x="1858" y="2787"/>
                    <a:pt x="1787" y="2787"/>
                    <a:pt x="1739" y="2739"/>
                  </a:cubicBezTo>
                  <a:cubicBezTo>
                    <a:pt x="1596" y="2644"/>
                    <a:pt x="1549" y="2453"/>
                    <a:pt x="1668" y="2311"/>
                  </a:cubicBezTo>
                  <a:cubicBezTo>
                    <a:pt x="1830" y="2075"/>
                    <a:pt x="2092" y="1948"/>
                    <a:pt x="2359" y="1948"/>
                  </a:cubicBezTo>
                  <a:close/>
                  <a:moveTo>
                    <a:pt x="1781" y="3570"/>
                  </a:moveTo>
                  <a:cubicBezTo>
                    <a:pt x="1929" y="3570"/>
                    <a:pt x="2051" y="3682"/>
                    <a:pt x="2073" y="3835"/>
                  </a:cubicBezTo>
                  <a:cubicBezTo>
                    <a:pt x="2073" y="3978"/>
                    <a:pt x="2144" y="4073"/>
                    <a:pt x="2239" y="4168"/>
                  </a:cubicBezTo>
                  <a:cubicBezTo>
                    <a:pt x="2318" y="4227"/>
                    <a:pt x="2412" y="4269"/>
                    <a:pt x="2510" y="4269"/>
                  </a:cubicBezTo>
                  <a:cubicBezTo>
                    <a:pt x="2530" y="4269"/>
                    <a:pt x="2552" y="4268"/>
                    <a:pt x="2573" y="4263"/>
                  </a:cubicBezTo>
                  <a:cubicBezTo>
                    <a:pt x="2588" y="4262"/>
                    <a:pt x="2602" y="4261"/>
                    <a:pt x="2616" y="4261"/>
                  </a:cubicBezTo>
                  <a:cubicBezTo>
                    <a:pt x="2982" y="4261"/>
                    <a:pt x="3034" y="4837"/>
                    <a:pt x="2644" y="4882"/>
                  </a:cubicBezTo>
                  <a:lnTo>
                    <a:pt x="2525" y="4882"/>
                  </a:lnTo>
                  <a:cubicBezTo>
                    <a:pt x="1977" y="4882"/>
                    <a:pt x="1501" y="4454"/>
                    <a:pt x="1453" y="3906"/>
                  </a:cubicBezTo>
                  <a:cubicBezTo>
                    <a:pt x="1430" y="3739"/>
                    <a:pt x="1549" y="3573"/>
                    <a:pt x="1739" y="3573"/>
                  </a:cubicBezTo>
                  <a:cubicBezTo>
                    <a:pt x="1753" y="3571"/>
                    <a:pt x="1768" y="3570"/>
                    <a:pt x="1781" y="3570"/>
                  </a:cubicBezTo>
                  <a:close/>
                  <a:moveTo>
                    <a:pt x="1739" y="5317"/>
                  </a:moveTo>
                  <a:cubicBezTo>
                    <a:pt x="1894" y="5317"/>
                    <a:pt x="2049" y="5418"/>
                    <a:pt x="2049" y="5621"/>
                  </a:cubicBezTo>
                  <a:cubicBezTo>
                    <a:pt x="2049" y="5740"/>
                    <a:pt x="2144" y="5835"/>
                    <a:pt x="2263" y="5859"/>
                  </a:cubicBezTo>
                  <a:cubicBezTo>
                    <a:pt x="2668" y="5859"/>
                    <a:pt x="2668" y="6478"/>
                    <a:pt x="2263" y="6478"/>
                  </a:cubicBezTo>
                  <a:cubicBezTo>
                    <a:pt x="1787" y="6454"/>
                    <a:pt x="1430" y="6097"/>
                    <a:pt x="1430" y="5621"/>
                  </a:cubicBezTo>
                  <a:cubicBezTo>
                    <a:pt x="1430" y="5418"/>
                    <a:pt x="1584" y="5317"/>
                    <a:pt x="1739" y="5317"/>
                  </a:cubicBezTo>
                  <a:close/>
                  <a:moveTo>
                    <a:pt x="2811" y="1"/>
                  </a:moveTo>
                  <a:cubicBezTo>
                    <a:pt x="2335" y="24"/>
                    <a:pt x="1930" y="310"/>
                    <a:pt x="1739" y="715"/>
                  </a:cubicBezTo>
                  <a:cubicBezTo>
                    <a:pt x="1572" y="786"/>
                    <a:pt x="1406" y="858"/>
                    <a:pt x="1287" y="1001"/>
                  </a:cubicBezTo>
                  <a:cubicBezTo>
                    <a:pt x="1096" y="1191"/>
                    <a:pt x="977" y="1477"/>
                    <a:pt x="1001" y="1787"/>
                  </a:cubicBezTo>
                  <a:cubicBezTo>
                    <a:pt x="620" y="2025"/>
                    <a:pt x="406" y="2430"/>
                    <a:pt x="406" y="2882"/>
                  </a:cubicBezTo>
                  <a:cubicBezTo>
                    <a:pt x="406" y="3001"/>
                    <a:pt x="429" y="3120"/>
                    <a:pt x="453" y="3239"/>
                  </a:cubicBezTo>
                  <a:cubicBezTo>
                    <a:pt x="239" y="3477"/>
                    <a:pt x="96" y="3787"/>
                    <a:pt x="96" y="4097"/>
                  </a:cubicBezTo>
                  <a:cubicBezTo>
                    <a:pt x="120" y="4335"/>
                    <a:pt x="167" y="4549"/>
                    <a:pt x="286" y="4763"/>
                  </a:cubicBezTo>
                  <a:cubicBezTo>
                    <a:pt x="1" y="5216"/>
                    <a:pt x="72" y="5787"/>
                    <a:pt x="429" y="6192"/>
                  </a:cubicBezTo>
                  <a:lnTo>
                    <a:pt x="429" y="6288"/>
                  </a:lnTo>
                  <a:cubicBezTo>
                    <a:pt x="429" y="6621"/>
                    <a:pt x="572" y="6954"/>
                    <a:pt x="787" y="7192"/>
                  </a:cubicBezTo>
                  <a:cubicBezTo>
                    <a:pt x="1001" y="7407"/>
                    <a:pt x="1287" y="7550"/>
                    <a:pt x="1596" y="7573"/>
                  </a:cubicBezTo>
                  <a:cubicBezTo>
                    <a:pt x="1858" y="7955"/>
                    <a:pt x="2287" y="8169"/>
                    <a:pt x="2739" y="8169"/>
                  </a:cubicBezTo>
                  <a:cubicBezTo>
                    <a:pt x="3001" y="8169"/>
                    <a:pt x="3239" y="8074"/>
                    <a:pt x="3454" y="7931"/>
                  </a:cubicBezTo>
                  <a:lnTo>
                    <a:pt x="3454" y="191"/>
                  </a:lnTo>
                  <a:cubicBezTo>
                    <a:pt x="3287" y="72"/>
                    <a:pt x="3049" y="1"/>
                    <a:pt x="2835" y="1"/>
                  </a:cubicBez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862;p26">
              <a:extLst>
                <a:ext uri="{FF2B5EF4-FFF2-40B4-BE49-F238E27FC236}">
                  <a16:creationId xmlns:a16="http://schemas.microsoft.com/office/drawing/2014/main" id="{85A76766-8888-4823-4E68-3028445F6D76}"/>
                </a:ext>
              </a:extLst>
            </p:cNvPr>
            <p:cNvSpPr/>
            <p:nvPr/>
          </p:nvSpPr>
          <p:spPr>
            <a:xfrm>
              <a:off x="3451371" y="4303464"/>
              <a:ext cx="41627" cy="35568"/>
            </a:xfrm>
            <a:custGeom>
              <a:avLst/>
              <a:gdLst/>
              <a:ahLst/>
              <a:cxnLst/>
              <a:rect l="l" t="t" r="r" b="b"/>
              <a:pathLst>
                <a:path w="1216" h="1039" extrusionOk="0">
                  <a:moveTo>
                    <a:pt x="691" y="1"/>
                  </a:moveTo>
                  <a:cubicBezTo>
                    <a:pt x="239" y="1"/>
                    <a:pt x="0" y="572"/>
                    <a:pt x="334" y="882"/>
                  </a:cubicBezTo>
                  <a:cubicBezTo>
                    <a:pt x="434" y="990"/>
                    <a:pt x="562" y="1038"/>
                    <a:pt x="690" y="1038"/>
                  </a:cubicBezTo>
                  <a:cubicBezTo>
                    <a:pt x="954" y="1038"/>
                    <a:pt x="1215" y="830"/>
                    <a:pt x="1215" y="525"/>
                  </a:cubicBezTo>
                  <a:cubicBezTo>
                    <a:pt x="1215" y="239"/>
                    <a:pt x="977" y="1"/>
                    <a:pt x="691" y="1"/>
                  </a:cubicBez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863;p26">
              <a:extLst>
                <a:ext uri="{FF2B5EF4-FFF2-40B4-BE49-F238E27FC236}">
                  <a16:creationId xmlns:a16="http://schemas.microsoft.com/office/drawing/2014/main" id="{D9D40BDC-010B-8316-D058-773D371CE5CA}"/>
                </a:ext>
              </a:extLst>
            </p:cNvPr>
            <p:cNvSpPr/>
            <p:nvPr/>
          </p:nvSpPr>
          <p:spPr>
            <a:xfrm>
              <a:off x="3381263" y="4227639"/>
              <a:ext cx="194064" cy="187560"/>
            </a:xfrm>
            <a:custGeom>
              <a:avLst/>
              <a:gdLst/>
              <a:ahLst/>
              <a:cxnLst/>
              <a:rect l="l" t="t" r="r" b="b"/>
              <a:pathLst>
                <a:path w="5669" h="5479" extrusionOk="0">
                  <a:moveTo>
                    <a:pt x="2725" y="1561"/>
                  </a:moveTo>
                  <a:cubicBezTo>
                    <a:pt x="3327" y="1561"/>
                    <a:pt x="3906" y="2030"/>
                    <a:pt x="3906" y="2740"/>
                  </a:cubicBezTo>
                  <a:cubicBezTo>
                    <a:pt x="3906" y="3383"/>
                    <a:pt x="3382" y="3907"/>
                    <a:pt x="2739" y="3907"/>
                  </a:cubicBezTo>
                  <a:cubicBezTo>
                    <a:pt x="1691" y="3907"/>
                    <a:pt x="1167" y="2644"/>
                    <a:pt x="1906" y="1906"/>
                  </a:cubicBezTo>
                  <a:cubicBezTo>
                    <a:pt x="2144" y="1668"/>
                    <a:pt x="2437" y="1561"/>
                    <a:pt x="2725" y="1561"/>
                  </a:cubicBezTo>
                  <a:close/>
                  <a:moveTo>
                    <a:pt x="2739" y="1"/>
                  </a:moveTo>
                  <a:cubicBezTo>
                    <a:pt x="2596" y="1"/>
                    <a:pt x="2477" y="49"/>
                    <a:pt x="2406" y="144"/>
                  </a:cubicBezTo>
                  <a:cubicBezTo>
                    <a:pt x="2310" y="215"/>
                    <a:pt x="2263" y="358"/>
                    <a:pt x="2263" y="477"/>
                  </a:cubicBezTo>
                  <a:lnTo>
                    <a:pt x="2263" y="739"/>
                  </a:lnTo>
                  <a:cubicBezTo>
                    <a:pt x="2048" y="787"/>
                    <a:pt x="1834" y="858"/>
                    <a:pt x="1667" y="977"/>
                  </a:cubicBezTo>
                  <a:lnTo>
                    <a:pt x="1477" y="811"/>
                  </a:lnTo>
                  <a:cubicBezTo>
                    <a:pt x="1382" y="715"/>
                    <a:pt x="1257" y="668"/>
                    <a:pt x="1132" y="668"/>
                  </a:cubicBezTo>
                  <a:cubicBezTo>
                    <a:pt x="1007" y="668"/>
                    <a:pt x="882" y="715"/>
                    <a:pt x="786" y="811"/>
                  </a:cubicBezTo>
                  <a:cubicBezTo>
                    <a:pt x="596" y="1001"/>
                    <a:pt x="596" y="1287"/>
                    <a:pt x="786" y="1477"/>
                  </a:cubicBezTo>
                  <a:lnTo>
                    <a:pt x="977" y="1668"/>
                  </a:lnTo>
                  <a:cubicBezTo>
                    <a:pt x="858" y="1859"/>
                    <a:pt x="786" y="2049"/>
                    <a:pt x="739" y="2263"/>
                  </a:cubicBezTo>
                  <a:lnTo>
                    <a:pt x="477" y="2263"/>
                  </a:lnTo>
                  <a:cubicBezTo>
                    <a:pt x="215" y="2263"/>
                    <a:pt x="0" y="2478"/>
                    <a:pt x="0" y="2740"/>
                  </a:cubicBezTo>
                  <a:cubicBezTo>
                    <a:pt x="0" y="2883"/>
                    <a:pt x="48" y="3002"/>
                    <a:pt x="143" y="3097"/>
                  </a:cubicBezTo>
                  <a:cubicBezTo>
                    <a:pt x="215" y="3168"/>
                    <a:pt x="358" y="3240"/>
                    <a:pt x="477" y="3240"/>
                  </a:cubicBezTo>
                  <a:lnTo>
                    <a:pt x="739" y="3240"/>
                  </a:lnTo>
                  <a:cubicBezTo>
                    <a:pt x="786" y="3430"/>
                    <a:pt x="858" y="3645"/>
                    <a:pt x="977" y="3835"/>
                  </a:cubicBezTo>
                  <a:lnTo>
                    <a:pt x="810" y="4002"/>
                  </a:lnTo>
                  <a:cubicBezTo>
                    <a:pt x="620" y="4192"/>
                    <a:pt x="620" y="4478"/>
                    <a:pt x="810" y="4669"/>
                  </a:cubicBezTo>
                  <a:cubicBezTo>
                    <a:pt x="905" y="4764"/>
                    <a:pt x="1024" y="4811"/>
                    <a:pt x="1167" y="4811"/>
                  </a:cubicBezTo>
                  <a:cubicBezTo>
                    <a:pt x="1286" y="4811"/>
                    <a:pt x="1405" y="4764"/>
                    <a:pt x="1501" y="4669"/>
                  </a:cubicBezTo>
                  <a:lnTo>
                    <a:pt x="1667" y="4502"/>
                  </a:lnTo>
                  <a:cubicBezTo>
                    <a:pt x="1858" y="4621"/>
                    <a:pt x="2048" y="4692"/>
                    <a:pt x="2263" y="4740"/>
                  </a:cubicBezTo>
                  <a:lnTo>
                    <a:pt x="2263" y="5002"/>
                  </a:lnTo>
                  <a:cubicBezTo>
                    <a:pt x="2263" y="5264"/>
                    <a:pt x="2477" y="5478"/>
                    <a:pt x="2763" y="5478"/>
                  </a:cubicBezTo>
                  <a:cubicBezTo>
                    <a:pt x="3025" y="5478"/>
                    <a:pt x="3239" y="5264"/>
                    <a:pt x="3239" y="5002"/>
                  </a:cubicBezTo>
                  <a:lnTo>
                    <a:pt x="3239" y="4740"/>
                  </a:lnTo>
                  <a:cubicBezTo>
                    <a:pt x="3454" y="4692"/>
                    <a:pt x="3644" y="4597"/>
                    <a:pt x="3835" y="4502"/>
                  </a:cubicBezTo>
                  <a:lnTo>
                    <a:pt x="4001" y="4669"/>
                  </a:lnTo>
                  <a:cubicBezTo>
                    <a:pt x="4097" y="4764"/>
                    <a:pt x="4222" y="4811"/>
                    <a:pt x="4347" y="4811"/>
                  </a:cubicBezTo>
                  <a:cubicBezTo>
                    <a:pt x="4472" y="4811"/>
                    <a:pt x="4597" y="4764"/>
                    <a:pt x="4692" y="4669"/>
                  </a:cubicBezTo>
                  <a:cubicBezTo>
                    <a:pt x="4882" y="4478"/>
                    <a:pt x="4882" y="4168"/>
                    <a:pt x="4692" y="3978"/>
                  </a:cubicBezTo>
                  <a:lnTo>
                    <a:pt x="4525" y="3811"/>
                  </a:lnTo>
                  <a:cubicBezTo>
                    <a:pt x="4620" y="3621"/>
                    <a:pt x="4716" y="3430"/>
                    <a:pt x="4763" y="3216"/>
                  </a:cubicBezTo>
                  <a:lnTo>
                    <a:pt x="5001" y="3216"/>
                  </a:lnTo>
                  <a:cubicBezTo>
                    <a:pt x="5668" y="3216"/>
                    <a:pt x="5668" y="2240"/>
                    <a:pt x="5001" y="2240"/>
                  </a:cubicBezTo>
                  <a:lnTo>
                    <a:pt x="5001" y="2263"/>
                  </a:lnTo>
                  <a:lnTo>
                    <a:pt x="4763" y="2263"/>
                  </a:lnTo>
                  <a:cubicBezTo>
                    <a:pt x="4692" y="2049"/>
                    <a:pt x="4620" y="1835"/>
                    <a:pt x="4501" y="1668"/>
                  </a:cubicBezTo>
                  <a:lnTo>
                    <a:pt x="4692" y="1477"/>
                  </a:lnTo>
                  <a:cubicBezTo>
                    <a:pt x="5090" y="1133"/>
                    <a:pt x="4745" y="610"/>
                    <a:pt x="4357" y="610"/>
                  </a:cubicBezTo>
                  <a:cubicBezTo>
                    <a:pt x="4235" y="610"/>
                    <a:pt x="4110" y="662"/>
                    <a:pt x="4001" y="787"/>
                  </a:cubicBezTo>
                  <a:lnTo>
                    <a:pt x="3811" y="977"/>
                  </a:lnTo>
                  <a:cubicBezTo>
                    <a:pt x="3644" y="858"/>
                    <a:pt x="3430" y="787"/>
                    <a:pt x="3215" y="739"/>
                  </a:cubicBezTo>
                  <a:lnTo>
                    <a:pt x="3215" y="477"/>
                  </a:lnTo>
                  <a:cubicBezTo>
                    <a:pt x="3215" y="215"/>
                    <a:pt x="3001" y="1"/>
                    <a:pt x="2739" y="1"/>
                  </a:cubicBez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864;p26">
              <a:extLst>
                <a:ext uri="{FF2B5EF4-FFF2-40B4-BE49-F238E27FC236}">
                  <a16:creationId xmlns:a16="http://schemas.microsoft.com/office/drawing/2014/main" id="{DB089031-0457-B291-F2F2-93DD7626F347}"/>
                </a:ext>
              </a:extLst>
            </p:cNvPr>
            <p:cNvSpPr/>
            <p:nvPr/>
          </p:nvSpPr>
          <p:spPr>
            <a:xfrm>
              <a:off x="3343744" y="4054012"/>
              <a:ext cx="114987" cy="278036"/>
            </a:xfrm>
            <a:custGeom>
              <a:avLst/>
              <a:gdLst/>
              <a:ahLst/>
              <a:cxnLst/>
              <a:rect l="l" t="t" r="r" b="b"/>
              <a:pathLst>
                <a:path w="3359" h="8122" extrusionOk="0">
                  <a:moveTo>
                    <a:pt x="1096" y="1948"/>
                  </a:moveTo>
                  <a:cubicBezTo>
                    <a:pt x="1363" y="1948"/>
                    <a:pt x="1625" y="2075"/>
                    <a:pt x="1787" y="2311"/>
                  </a:cubicBezTo>
                  <a:cubicBezTo>
                    <a:pt x="1948" y="2494"/>
                    <a:pt x="1799" y="2788"/>
                    <a:pt x="1553" y="2788"/>
                  </a:cubicBezTo>
                  <a:cubicBezTo>
                    <a:pt x="1544" y="2788"/>
                    <a:pt x="1535" y="2788"/>
                    <a:pt x="1525" y="2787"/>
                  </a:cubicBezTo>
                  <a:cubicBezTo>
                    <a:pt x="1430" y="2787"/>
                    <a:pt x="1335" y="2739"/>
                    <a:pt x="1287" y="2668"/>
                  </a:cubicBezTo>
                  <a:cubicBezTo>
                    <a:pt x="1239" y="2620"/>
                    <a:pt x="1192" y="2572"/>
                    <a:pt x="1144" y="2572"/>
                  </a:cubicBezTo>
                  <a:cubicBezTo>
                    <a:pt x="1123" y="2566"/>
                    <a:pt x="1104" y="2563"/>
                    <a:pt x="1087" y="2563"/>
                  </a:cubicBezTo>
                  <a:cubicBezTo>
                    <a:pt x="1045" y="2563"/>
                    <a:pt x="1011" y="2579"/>
                    <a:pt x="977" y="2596"/>
                  </a:cubicBezTo>
                  <a:cubicBezTo>
                    <a:pt x="916" y="2640"/>
                    <a:pt x="854" y="2659"/>
                    <a:pt x="795" y="2659"/>
                  </a:cubicBezTo>
                  <a:cubicBezTo>
                    <a:pt x="536" y="2659"/>
                    <a:pt x="348" y="2290"/>
                    <a:pt x="620" y="2096"/>
                  </a:cubicBezTo>
                  <a:cubicBezTo>
                    <a:pt x="765" y="1996"/>
                    <a:pt x="931" y="1948"/>
                    <a:pt x="1096" y="1948"/>
                  </a:cubicBezTo>
                  <a:close/>
                  <a:moveTo>
                    <a:pt x="1721" y="3570"/>
                  </a:moveTo>
                  <a:cubicBezTo>
                    <a:pt x="1735" y="3570"/>
                    <a:pt x="1749" y="3571"/>
                    <a:pt x="1763" y="3573"/>
                  </a:cubicBezTo>
                  <a:cubicBezTo>
                    <a:pt x="1930" y="3573"/>
                    <a:pt x="2073" y="3739"/>
                    <a:pt x="2049" y="3906"/>
                  </a:cubicBezTo>
                  <a:cubicBezTo>
                    <a:pt x="1978" y="4454"/>
                    <a:pt x="1525" y="4882"/>
                    <a:pt x="954" y="4882"/>
                  </a:cubicBezTo>
                  <a:lnTo>
                    <a:pt x="858" y="4882"/>
                  </a:lnTo>
                  <a:cubicBezTo>
                    <a:pt x="692" y="4882"/>
                    <a:pt x="549" y="4716"/>
                    <a:pt x="573" y="4549"/>
                  </a:cubicBezTo>
                  <a:cubicBezTo>
                    <a:pt x="573" y="4395"/>
                    <a:pt x="716" y="4261"/>
                    <a:pt x="869" y="4261"/>
                  </a:cubicBezTo>
                  <a:cubicBezTo>
                    <a:pt x="881" y="4261"/>
                    <a:pt x="894" y="4262"/>
                    <a:pt x="906" y="4263"/>
                  </a:cubicBezTo>
                  <a:cubicBezTo>
                    <a:pt x="921" y="4265"/>
                    <a:pt x="936" y="4265"/>
                    <a:pt x="950" y="4265"/>
                  </a:cubicBezTo>
                  <a:cubicBezTo>
                    <a:pt x="1194" y="4265"/>
                    <a:pt x="1407" y="4083"/>
                    <a:pt x="1430" y="3858"/>
                  </a:cubicBezTo>
                  <a:cubicBezTo>
                    <a:pt x="1430" y="3684"/>
                    <a:pt x="1569" y="3570"/>
                    <a:pt x="1721" y="3570"/>
                  </a:cubicBezTo>
                  <a:close/>
                  <a:moveTo>
                    <a:pt x="1192" y="6621"/>
                  </a:moveTo>
                  <a:lnTo>
                    <a:pt x="1192" y="6621"/>
                  </a:lnTo>
                  <a:cubicBezTo>
                    <a:pt x="1182" y="6625"/>
                    <a:pt x="1172" y="6628"/>
                    <a:pt x="1163" y="6632"/>
                  </a:cubicBezTo>
                  <a:lnTo>
                    <a:pt x="1163" y="6632"/>
                  </a:lnTo>
                  <a:cubicBezTo>
                    <a:pt x="1164" y="6636"/>
                    <a:pt x="1166" y="6641"/>
                    <a:pt x="1168" y="6645"/>
                  </a:cubicBezTo>
                  <a:lnTo>
                    <a:pt x="1192" y="6621"/>
                  </a:lnTo>
                  <a:close/>
                  <a:moveTo>
                    <a:pt x="596" y="1"/>
                  </a:moveTo>
                  <a:cubicBezTo>
                    <a:pt x="382" y="1"/>
                    <a:pt x="191" y="48"/>
                    <a:pt x="1" y="143"/>
                  </a:cubicBezTo>
                  <a:lnTo>
                    <a:pt x="1" y="7883"/>
                  </a:lnTo>
                  <a:cubicBezTo>
                    <a:pt x="168" y="8002"/>
                    <a:pt x="358" y="8074"/>
                    <a:pt x="549" y="8121"/>
                  </a:cubicBezTo>
                  <a:cubicBezTo>
                    <a:pt x="477" y="7978"/>
                    <a:pt x="453" y="7812"/>
                    <a:pt x="453" y="7645"/>
                  </a:cubicBezTo>
                  <a:cubicBezTo>
                    <a:pt x="453" y="7202"/>
                    <a:pt x="727" y="6805"/>
                    <a:pt x="1163" y="6632"/>
                  </a:cubicBezTo>
                  <a:lnTo>
                    <a:pt x="1163" y="6632"/>
                  </a:lnTo>
                  <a:cubicBezTo>
                    <a:pt x="1094" y="6470"/>
                    <a:pt x="1049" y="6307"/>
                    <a:pt x="1049" y="6145"/>
                  </a:cubicBezTo>
                  <a:cubicBezTo>
                    <a:pt x="1049" y="5859"/>
                    <a:pt x="1168" y="5573"/>
                    <a:pt x="1358" y="5383"/>
                  </a:cubicBezTo>
                  <a:cubicBezTo>
                    <a:pt x="1565" y="5176"/>
                    <a:pt x="1844" y="5070"/>
                    <a:pt x="2123" y="5070"/>
                  </a:cubicBezTo>
                  <a:cubicBezTo>
                    <a:pt x="2295" y="5070"/>
                    <a:pt x="2466" y="5110"/>
                    <a:pt x="2621" y="5192"/>
                  </a:cubicBezTo>
                  <a:cubicBezTo>
                    <a:pt x="2716" y="4859"/>
                    <a:pt x="2978" y="4597"/>
                    <a:pt x="3287" y="4501"/>
                  </a:cubicBezTo>
                  <a:cubicBezTo>
                    <a:pt x="3335" y="4359"/>
                    <a:pt x="3359" y="4192"/>
                    <a:pt x="3359" y="4049"/>
                  </a:cubicBezTo>
                  <a:cubicBezTo>
                    <a:pt x="3359" y="3716"/>
                    <a:pt x="3240" y="3406"/>
                    <a:pt x="3002" y="3192"/>
                  </a:cubicBezTo>
                  <a:cubicBezTo>
                    <a:pt x="3025" y="3073"/>
                    <a:pt x="3049" y="2954"/>
                    <a:pt x="3049" y="2834"/>
                  </a:cubicBezTo>
                  <a:cubicBezTo>
                    <a:pt x="3049" y="2382"/>
                    <a:pt x="2811" y="1977"/>
                    <a:pt x="2430" y="1739"/>
                  </a:cubicBezTo>
                  <a:cubicBezTo>
                    <a:pt x="2430" y="1429"/>
                    <a:pt x="2311" y="1167"/>
                    <a:pt x="2120" y="953"/>
                  </a:cubicBezTo>
                  <a:cubicBezTo>
                    <a:pt x="1978" y="834"/>
                    <a:pt x="1835" y="739"/>
                    <a:pt x="1668" y="691"/>
                  </a:cubicBezTo>
                  <a:cubicBezTo>
                    <a:pt x="1477" y="286"/>
                    <a:pt x="1049" y="1"/>
                    <a:pt x="596" y="1"/>
                  </a:cubicBez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829066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circle(in)">
                                      <p:cBhvr>
                                        <p:cTn id="20" dur="2000"/>
                                        <p:tgtEl>
                                          <p:spTgt spid="61"/>
                                        </p:tgtEl>
                                      </p:cBhvr>
                                    </p:animEffect>
                                  </p:childTnLst>
                                </p:cTn>
                              </p:par>
                              <p:par>
                                <p:cTn id="21" presetID="6" presetClass="entr" presetSubtype="16"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circle(in)">
                                      <p:cBhvr>
                                        <p:cTn id="23" dur="2000"/>
                                        <p:tgtEl>
                                          <p:spTgt spid="63"/>
                                        </p:tgtEl>
                                      </p:cBhvr>
                                    </p:animEffect>
                                  </p:childTnLst>
                                </p:cTn>
                              </p:par>
                              <p:par>
                                <p:cTn id="24" presetID="6" presetClass="entr" presetSubtype="16"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circle(in)">
                                      <p:cBhvr>
                                        <p:cTn id="26" dur="20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down)">
                                      <p:cBhvr>
                                        <p:cTn id="34" dur="500"/>
                                        <p:tgtEl>
                                          <p:spTgt spid="62"/>
                                        </p:tgtEl>
                                      </p:cBhvr>
                                    </p:animEffect>
                                  </p:childTnLst>
                                </p:cTn>
                              </p:par>
                              <p:par>
                                <p:cTn id="35" presetID="22" presetClass="entr" presetSubtype="4"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down)">
                                      <p:cBhvr>
                                        <p:cTn id="37" dur="500"/>
                                        <p:tgtEl>
                                          <p:spTgt spid="64"/>
                                        </p:tgtEl>
                                      </p:cBhvr>
                                    </p:animEffect>
                                  </p:childTnLst>
                                </p:cTn>
                              </p:par>
                              <p:par>
                                <p:cTn id="38" presetID="22" presetClass="entr" presetSubtype="4"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ipe(down)">
                                      <p:cBhvr>
                                        <p:cTn id="4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42"/>
          <p:cNvSpPr/>
          <p:nvPr/>
        </p:nvSpPr>
        <p:spPr>
          <a:xfrm>
            <a:off x="1677119" y="633575"/>
            <a:ext cx="1100400" cy="1100400"/>
          </a:xfrm>
          <a:prstGeom prst="ellipse">
            <a:avLst/>
          </a:prstGeom>
          <a:solidFill>
            <a:schemeClr val="accent4"/>
          </a:solidFill>
          <a:ln w="76200" cap="flat" cmpd="sng">
            <a:solidFill>
              <a:schemeClr val="accent5"/>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txBox="1">
            <a:spLocks noGrp="1"/>
          </p:cNvSpPr>
          <p:nvPr>
            <p:ph type="title" idx="2"/>
          </p:nvPr>
        </p:nvSpPr>
        <p:spPr>
          <a:xfrm>
            <a:off x="1601363" y="905525"/>
            <a:ext cx="1251900" cy="55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II</a:t>
            </a:r>
            <a:endParaRPr>
              <a:latin typeface="Times New Roman" panose="02020603050405020304" pitchFamily="18" charset="0"/>
              <a:cs typeface="Times New Roman" panose="02020603050405020304" pitchFamily="18" charset="0"/>
            </a:endParaRPr>
          </a:p>
        </p:txBody>
      </p:sp>
      <p:grpSp>
        <p:nvGrpSpPr>
          <p:cNvPr id="1692" name="Google Shape;1692;p42"/>
          <p:cNvGrpSpPr/>
          <p:nvPr/>
        </p:nvGrpSpPr>
        <p:grpSpPr>
          <a:xfrm>
            <a:off x="6882474" y="508839"/>
            <a:ext cx="922806" cy="770399"/>
            <a:chOff x="191638" y="280100"/>
            <a:chExt cx="813475" cy="679125"/>
          </a:xfrm>
        </p:grpSpPr>
        <p:sp>
          <p:nvSpPr>
            <p:cNvPr id="1693" name="Google Shape;1693;p42"/>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27" name="Picture 1626">
            <a:extLst>
              <a:ext uri="{FF2B5EF4-FFF2-40B4-BE49-F238E27FC236}">
                <a16:creationId xmlns:a16="http://schemas.microsoft.com/office/drawing/2014/main" id="{25591701-6E15-05DE-FF1C-1CBC07640F25}"/>
              </a:ext>
            </a:extLst>
          </p:cNvPr>
          <p:cNvPicPr>
            <a:picLocks noChangeAspect="1"/>
          </p:cNvPicPr>
          <p:nvPr/>
        </p:nvPicPr>
        <p:blipFill>
          <a:blip r:embed="rId3"/>
          <a:stretch>
            <a:fillRect/>
          </a:stretch>
        </p:blipFill>
        <p:spPr>
          <a:xfrm>
            <a:off x="4572000" y="2355273"/>
            <a:ext cx="4419600" cy="2940627"/>
          </a:xfrm>
          <a:prstGeom prst="rect">
            <a:avLst/>
          </a:prstGeom>
        </p:spPr>
      </p:pic>
      <p:grpSp>
        <p:nvGrpSpPr>
          <p:cNvPr id="1628" name="Google Shape;1719;p43">
            <a:extLst>
              <a:ext uri="{FF2B5EF4-FFF2-40B4-BE49-F238E27FC236}">
                <a16:creationId xmlns:a16="http://schemas.microsoft.com/office/drawing/2014/main" id="{7D152533-2ACC-3D7A-8234-B3D0E776D96E}"/>
              </a:ext>
            </a:extLst>
          </p:cNvPr>
          <p:cNvGrpSpPr/>
          <p:nvPr/>
        </p:nvGrpSpPr>
        <p:grpSpPr>
          <a:xfrm rot="-749323">
            <a:off x="282062" y="3563387"/>
            <a:ext cx="1370706" cy="1349176"/>
            <a:chOff x="3047250" y="316375"/>
            <a:chExt cx="1524750" cy="1500800"/>
          </a:xfrm>
        </p:grpSpPr>
        <p:sp>
          <p:nvSpPr>
            <p:cNvPr id="1629" name="Google Shape;1720;p43">
              <a:extLst>
                <a:ext uri="{FF2B5EF4-FFF2-40B4-BE49-F238E27FC236}">
                  <a16:creationId xmlns:a16="http://schemas.microsoft.com/office/drawing/2014/main" id="{CC678E14-121C-968A-B41B-FB5CC5DCE6F5}"/>
                </a:ext>
              </a:extLst>
            </p:cNvPr>
            <p:cNvSpPr/>
            <p:nvPr/>
          </p:nvSpPr>
          <p:spPr>
            <a:xfrm>
              <a:off x="3047250" y="316375"/>
              <a:ext cx="1524750" cy="1500800"/>
            </a:xfrm>
            <a:custGeom>
              <a:avLst/>
              <a:gdLst/>
              <a:ahLst/>
              <a:cxnLst/>
              <a:rect l="l" t="t" r="r" b="b"/>
              <a:pathLst>
                <a:path w="60990" h="60032" extrusionOk="0">
                  <a:moveTo>
                    <a:pt x="27117" y="1"/>
                  </a:moveTo>
                  <a:cubicBezTo>
                    <a:pt x="26637" y="1"/>
                    <a:pt x="26135" y="47"/>
                    <a:pt x="25656" y="115"/>
                  </a:cubicBezTo>
                  <a:cubicBezTo>
                    <a:pt x="25610" y="138"/>
                    <a:pt x="25542" y="138"/>
                    <a:pt x="25496" y="161"/>
                  </a:cubicBezTo>
                  <a:cubicBezTo>
                    <a:pt x="25313" y="184"/>
                    <a:pt x="25108" y="229"/>
                    <a:pt x="24925" y="275"/>
                  </a:cubicBezTo>
                  <a:cubicBezTo>
                    <a:pt x="24857" y="298"/>
                    <a:pt x="24788" y="320"/>
                    <a:pt x="24720" y="343"/>
                  </a:cubicBezTo>
                  <a:lnTo>
                    <a:pt x="24674" y="343"/>
                  </a:lnTo>
                  <a:cubicBezTo>
                    <a:pt x="24515" y="389"/>
                    <a:pt x="24332" y="435"/>
                    <a:pt x="24172" y="503"/>
                  </a:cubicBezTo>
                  <a:cubicBezTo>
                    <a:pt x="24081" y="526"/>
                    <a:pt x="23990" y="549"/>
                    <a:pt x="23898" y="594"/>
                  </a:cubicBezTo>
                  <a:cubicBezTo>
                    <a:pt x="23739" y="640"/>
                    <a:pt x="23579" y="708"/>
                    <a:pt x="23419" y="777"/>
                  </a:cubicBezTo>
                  <a:cubicBezTo>
                    <a:pt x="23328" y="823"/>
                    <a:pt x="23214" y="845"/>
                    <a:pt x="23122" y="891"/>
                  </a:cubicBezTo>
                  <a:cubicBezTo>
                    <a:pt x="22962" y="960"/>
                    <a:pt x="22826" y="1051"/>
                    <a:pt x="22666" y="1119"/>
                  </a:cubicBezTo>
                  <a:lnTo>
                    <a:pt x="22620" y="1142"/>
                  </a:lnTo>
                  <a:cubicBezTo>
                    <a:pt x="22529" y="1188"/>
                    <a:pt x="22460" y="1233"/>
                    <a:pt x="22369" y="1279"/>
                  </a:cubicBezTo>
                  <a:cubicBezTo>
                    <a:pt x="22209" y="1370"/>
                    <a:pt x="22049" y="1462"/>
                    <a:pt x="21844" y="1576"/>
                  </a:cubicBezTo>
                  <a:cubicBezTo>
                    <a:pt x="21776" y="1622"/>
                    <a:pt x="21707" y="1667"/>
                    <a:pt x="21639" y="1713"/>
                  </a:cubicBezTo>
                  <a:cubicBezTo>
                    <a:pt x="21388" y="1873"/>
                    <a:pt x="21136" y="2055"/>
                    <a:pt x="20908" y="2215"/>
                  </a:cubicBezTo>
                  <a:cubicBezTo>
                    <a:pt x="20589" y="2466"/>
                    <a:pt x="20338" y="2763"/>
                    <a:pt x="20132" y="3105"/>
                  </a:cubicBezTo>
                  <a:lnTo>
                    <a:pt x="753" y="36225"/>
                  </a:lnTo>
                  <a:cubicBezTo>
                    <a:pt x="0" y="37526"/>
                    <a:pt x="297" y="39169"/>
                    <a:pt x="1461" y="40105"/>
                  </a:cubicBezTo>
                  <a:lnTo>
                    <a:pt x="24606" y="59096"/>
                  </a:lnTo>
                  <a:cubicBezTo>
                    <a:pt x="25177" y="59552"/>
                    <a:pt x="25838" y="59780"/>
                    <a:pt x="26546" y="59780"/>
                  </a:cubicBezTo>
                  <a:cubicBezTo>
                    <a:pt x="27117" y="59780"/>
                    <a:pt x="27710" y="59620"/>
                    <a:pt x="28212" y="59278"/>
                  </a:cubicBezTo>
                  <a:cubicBezTo>
                    <a:pt x="28212" y="59278"/>
                    <a:pt x="28258" y="59255"/>
                    <a:pt x="28258" y="59255"/>
                  </a:cubicBezTo>
                  <a:cubicBezTo>
                    <a:pt x="28304" y="59210"/>
                    <a:pt x="28463" y="59118"/>
                    <a:pt x="28692" y="58981"/>
                  </a:cubicBezTo>
                  <a:cubicBezTo>
                    <a:pt x="29262" y="58685"/>
                    <a:pt x="30404" y="58137"/>
                    <a:pt x="31705" y="57954"/>
                  </a:cubicBezTo>
                  <a:cubicBezTo>
                    <a:pt x="31956" y="57931"/>
                    <a:pt x="32230" y="57909"/>
                    <a:pt x="32458" y="57909"/>
                  </a:cubicBezTo>
                  <a:cubicBezTo>
                    <a:pt x="33097" y="57909"/>
                    <a:pt x="33645" y="58023"/>
                    <a:pt x="34147" y="58228"/>
                  </a:cubicBezTo>
                  <a:cubicBezTo>
                    <a:pt x="34238" y="58274"/>
                    <a:pt x="34329" y="58319"/>
                    <a:pt x="34444" y="58388"/>
                  </a:cubicBezTo>
                  <a:lnTo>
                    <a:pt x="34512" y="58434"/>
                  </a:lnTo>
                  <a:cubicBezTo>
                    <a:pt x="34581" y="58456"/>
                    <a:pt x="34672" y="58502"/>
                    <a:pt x="34740" y="58548"/>
                  </a:cubicBezTo>
                  <a:lnTo>
                    <a:pt x="34832" y="58616"/>
                  </a:lnTo>
                  <a:cubicBezTo>
                    <a:pt x="34946" y="58685"/>
                    <a:pt x="35037" y="58776"/>
                    <a:pt x="35106" y="58822"/>
                  </a:cubicBezTo>
                  <a:cubicBezTo>
                    <a:pt x="35151" y="58844"/>
                    <a:pt x="35174" y="58867"/>
                    <a:pt x="35197" y="58890"/>
                  </a:cubicBezTo>
                  <a:cubicBezTo>
                    <a:pt x="35288" y="58981"/>
                    <a:pt x="35379" y="59073"/>
                    <a:pt x="35471" y="59141"/>
                  </a:cubicBezTo>
                  <a:cubicBezTo>
                    <a:pt x="36041" y="59712"/>
                    <a:pt x="36817" y="60031"/>
                    <a:pt x="37616" y="60031"/>
                  </a:cubicBezTo>
                  <a:cubicBezTo>
                    <a:pt x="37753" y="60031"/>
                    <a:pt x="37890" y="60009"/>
                    <a:pt x="38027" y="60009"/>
                  </a:cubicBezTo>
                  <a:cubicBezTo>
                    <a:pt x="38963" y="59872"/>
                    <a:pt x="39785" y="59324"/>
                    <a:pt x="40241" y="58502"/>
                  </a:cubicBezTo>
                  <a:lnTo>
                    <a:pt x="60191" y="23945"/>
                  </a:lnTo>
                  <a:cubicBezTo>
                    <a:pt x="60989" y="22575"/>
                    <a:pt x="60601" y="20818"/>
                    <a:pt x="59300" y="19927"/>
                  </a:cubicBezTo>
                  <a:lnTo>
                    <a:pt x="35242" y="3128"/>
                  </a:lnTo>
                  <a:cubicBezTo>
                    <a:pt x="35242" y="3128"/>
                    <a:pt x="34969" y="2900"/>
                    <a:pt x="34969" y="2900"/>
                  </a:cubicBezTo>
                  <a:cubicBezTo>
                    <a:pt x="33873" y="2010"/>
                    <a:pt x="30997" y="1"/>
                    <a:pt x="27299"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721;p43">
              <a:extLst>
                <a:ext uri="{FF2B5EF4-FFF2-40B4-BE49-F238E27FC236}">
                  <a16:creationId xmlns:a16="http://schemas.microsoft.com/office/drawing/2014/main" id="{6180E684-0CB2-4FD4-3BD9-557E9EE4D20A}"/>
                </a:ext>
              </a:extLst>
            </p:cNvPr>
            <p:cNvSpPr/>
            <p:nvPr/>
          </p:nvSpPr>
          <p:spPr>
            <a:xfrm>
              <a:off x="3131700" y="330650"/>
              <a:ext cx="1354700" cy="1410050"/>
            </a:xfrm>
            <a:custGeom>
              <a:avLst/>
              <a:gdLst/>
              <a:ahLst/>
              <a:cxnLst/>
              <a:rect l="l" t="t" r="r" b="b"/>
              <a:pathLst>
                <a:path w="54188" h="56402" extrusionOk="0">
                  <a:moveTo>
                    <a:pt x="54188" y="21844"/>
                  </a:moveTo>
                  <a:lnTo>
                    <a:pt x="29970" y="4954"/>
                  </a:lnTo>
                  <a:cubicBezTo>
                    <a:pt x="29970" y="4954"/>
                    <a:pt x="24766" y="1"/>
                    <a:pt x="19379" y="4063"/>
                  </a:cubicBezTo>
                  <a:lnTo>
                    <a:pt x="0" y="37183"/>
                  </a:lnTo>
                  <a:lnTo>
                    <a:pt x="23168" y="56151"/>
                  </a:lnTo>
                  <a:cubicBezTo>
                    <a:pt x="23168" y="56151"/>
                    <a:pt x="29536" y="51791"/>
                    <a:pt x="34238" y="564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722;p43">
              <a:extLst>
                <a:ext uri="{FF2B5EF4-FFF2-40B4-BE49-F238E27FC236}">
                  <a16:creationId xmlns:a16="http://schemas.microsoft.com/office/drawing/2014/main" id="{BB1285C1-2BEC-9AEE-D884-AF5A94FDE8B8}"/>
                </a:ext>
              </a:extLst>
            </p:cNvPr>
            <p:cNvSpPr/>
            <p:nvPr/>
          </p:nvSpPr>
          <p:spPr>
            <a:xfrm>
              <a:off x="3783350" y="400275"/>
              <a:ext cx="298475" cy="194025"/>
            </a:xfrm>
            <a:custGeom>
              <a:avLst/>
              <a:gdLst/>
              <a:ahLst/>
              <a:cxnLst/>
              <a:rect l="l" t="t" r="r" b="b"/>
              <a:pathLst>
                <a:path w="11939" h="7761" extrusionOk="0">
                  <a:moveTo>
                    <a:pt x="7077" y="4908"/>
                  </a:moveTo>
                  <a:cubicBezTo>
                    <a:pt x="8697" y="5866"/>
                    <a:pt x="10318" y="6825"/>
                    <a:pt x="11939" y="7761"/>
                  </a:cubicBezTo>
                  <a:lnTo>
                    <a:pt x="3904" y="2169"/>
                  </a:lnTo>
                  <a:cubicBezTo>
                    <a:pt x="3904" y="2169"/>
                    <a:pt x="2329" y="662"/>
                    <a:pt x="1" y="0"/>
                  </a:cubicBezTo>
                  <a:cubicBezTo>
                    <a:pt x="2124" y="1963"/>
                    <a:pt x="4612" y="3424"/>
                    <a:pt x="7077" y="4908"/>
                  </a:cubicBezTo>
                  <a:close/>
                </a:path>
              </a:pathLst>
            </a:custGeom>
            <a:solidFill>
              <a:srgbClr val="00C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723;p43">
              <a:extLst>
                <a:ext uri="{FF2B5EF4-FFF2-40B4-BE49-F238E27FC236}">
                  <a16:creationId xmlns:a16="http://schemas.microsoft.com/office/drawing/2014/main" id="{5846476E-9444-5F03-BF6D-B968122B8874}"/>
                </a:ext>
              </a:extLst>
            </p:cNvPr>
            <p:cNvSpPr/>
            <p:nvPr/>
          </p:nvSpPr>
          <p:spPr>
            <a:xfrm>
              <a:off x="3131700" y="392275"/>
              <a:ext cx="1328450" cy="1348425"/>
            </a:xfrm>
            <a:custGeom>
              <a:avLst/>
              <a:gdLst/>
              <a:ahLst/>
              <a:cxnLst/>
              <a:rect l="l" t="t" r="r" b="b"/>
              <a:pathLst>
                <a:path w="53138" h="53937" extrusionOk="0">
                  <a:moveTo>
                    <a:pt x="53138" y="21160"/>
                  </a:moveTo>
                  <a:cubicBezTo>
                    <a:pt x="48504" y="18695"/>
                    <a:pt x="43893" y="16161"/>
                    <a:pt x="39306" y="13559"/>
                  </a:cubicBezTo>
                  <a:cubicBezTo>
                    <a:pt x="36430" y="11938"/>
                    <a:pt x="33576" y="10272"/>
                    <a:pt x="30746" y="8560"/>
                  </a:cubicBezTo>
                  <a:cubicBezTo>
                    <a:pt x="28212" y="7054"/>
                    <a:pt x="25656" y="5547"/>
                    <a:pt x="23488" y="3516"/>
                  </a:cubicBezTo>
                  <a:cubicBezTo>
                    <a:pt x="22666" y="2740"/>
                    <a:pt x="22301" y="1644"/>
                    <a:pt x="23031" y="640"/>
                  </a:cubicBezTo>
                  <a:cubicBezTo>
                    <a:pt x="23214" y="366"/>
                    <a:pt x="23488" y="160"/>
                    <a:pt x="23807" y="1"/>
                  </a:cubicBezTo>
                  <a:cubicBezTo>
                    <a:pt x="22438" y="24"/>
                    <a:pt x="20908" y="434"/>
                    <a:pt x="19379" y="1598"/>
                  </a:cubicBezTo>
                  <a:lnTo>
                    <a:pt x="0" y="34718"/>
                  </a:lnTo>
                  <a:lnTo>
                    <a:pt x="23168" y="53686"/>
                  </a:lnTo>
                  <a:cubicBezTo>
                    <a:pt x="23168" y="53686"/>
                    <a:pt x="29536" y="49326"/>
                    <a:pt x="34238" y="539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724;p43">
              <a:extLst>
                <a:ext uri="{FF2B5EF4-FFF2-40B4-BE49-F238E27FC236}">
                  <a16:creationId xmlns:a16="http://schemas.microsoft.com/office/drawing/2014/main" id="{29BD7B17-2755-B5BB-A7A3-FFE4BFC57861}"/>
                </a:ext>
              </a:extLst>
            </p:cNvPr>
            <p:cNvSpPr/>
            <p:nvPr/>
          </p:nvSpPr>
          <p:spPr>
            <a:xfrm>
              <a:off x="3930575" y="890450"/>
              <a:ext cx="532425" cy="850250"/>
            </a:xfrm>
            <a:custGeom>
              <a:avLst/>
              <a:gdLst/>
              <a:ahLst/>
              <a:cxnLst/>
              <a:rect l="l" t="t" r="r" b="b"/>
              <a:pathLst>
                <a:path w="21297" h="34010" extrusionOk="0">
                  <a:moveTo>
                    <a:pt x="19197" y="343"/>
                  </a:moveTo>
                  <a:cubicBezTo>
                    <a:pt x="17188" y="2922"/>
                    <a:pt x="15910" y="5889"/>
                    <a:pt x="14244" y="8651"/>
                  </a:cubicBezTo>
                  <a:cubicBezTo>
                    <a:pt x="12623" y="11367"/>
                    <a:pt x="10957" y="14060"/>
                    <a:pt x="9314" y="16754"/>
                  </a:cubicBezTo>
                  <a:cubicBezTo>
                    <a:pt x="6118" y="21935"/>
                    <a:pt x="2945" y="27139"/>
                    <a:pt x="1" y="32480"/>
                  </a:cubicBezTo>
                  <a:cubicBezTo>
                    <a:pt x="777" y="32800"/>
                    <a:pt x="1553" y="33302"/>
                    <a:pt x="2283" y="34010"/>
                  </a:cubicBezTo>
                  <a:lnTo>
                    <a:pt x="17371" y="7852"/>
                  </a:lnTo>
                  <a:lnTo>
                    <a:pt x="21297" y="137"/>
                  </a:lnTo>
                  <a:lnTo>
                    <a:pt x="19425" y="0"/>
                  </a:lnTo>
                  <a:cubicBezTo>
                    <a:pt x="19357" y="114"/>
                    <a:pt x="19288" y="228"/>
                    <a:pt x="19197" y="343"/>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725;p43">
              <a:extLst>
                <a:ext uri="{FF2B5EF4-FFF2-40B4-BE49-F238E27FC236}">
                  <a16:creationId xmlns:a16="http://schemas.microsoft.com/office/drawing/2014/main" id="{4A57F0AD-79B0-FDA6-0471-47F3DA177A91}"/>
                </a:ext>
              </a:extLst>
            </p:cNvPr>
            <p:cNvSpPr/>
            <p:nvPr/>
          </p:nvSpPr>
          <p:spPr>
            <a:xfrm>
              <a:off x="3684650" y="877325"/>
              <a:ext cx="612300" cy="857100"/>
            </a:xfrm>
            <a:custGeom>
              <a:avLst/>
              <a:gdLst/>
              <a:ahLst/>
              <a:cxnLst/>
              <a:rect l="l" t="t" r="r" b="b"/>
              <a:pathLst>
                <a:path w="24492" h="34284" extrusionOk="0">
                  <a:moveTo>
                    <a:pt x="6140" y="31225"/>
                  </a:moveTo>
                  <a:cubicBezTo>
                    <a:pt x="9267" y="25496"/>
                    <a:pt x="12691" y="19949"/>
                    <a:pt x="16092" y="14380"/>
                  </a:cubicBezTo>
                  <a:cubicBezTo>
                    <a:pt x="17758" y="11710"/>
                    <a:pt x="19470" y="9062"/>
                    <a:pt x="20999" y="6300"/>
                  </a:cubicBezTo>
                  <a:cubicBezTo>
                    <a:pt x="22163" y="4246"/>
                    <a:pt x="23191" y="2146"/>
                    <a:pt x="24492" y="160"/>
                  </a:cubicBezTo>
                  <a:lnTo>
                    <a:pt x="22186" y="0"/>
                  </a:lnTo>
                  <a:lnTo>
                    <a:pt x="0" y="33439"/>
                  </a:lnTo>
                  <a:lnTo>
                    <a:pt x="1050" y="34284"/>
                  </a:lnTo>
                  <a:cubicBezTo>
                    <a:pt x="1050" y="34284"/>
                    <a:pt x="3127" y="32869"/>
                    <a:pt x="5798" y="32503"/>
                  </a:cubicBezTo>
                  <a:cubicBezTo>
                    <a:pt x="5798" y="32070"/>
                    <a:pt x="5935" y="31636"/>
                    <a:pt x="6140" y="31225"/>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726;p43">
              <a:extLst>
                <a:ext uri="{FF2B5EF4-FFF2-40B4-BE49-F238E27FC236}">
                  <a16:creationId xmlns:a16="http://schemas.microsoft.com/office/drawing/2014/main" id="{2EFB8993-E1A1-354C-2310-86611574F959}"/>
                </a:ext>
              </a:extLst>
            </p:cNvPr>
            <p:cNvSpPr/>
            <p:nvPr/>
          </p:nvSpPr>
          <p:spPr>
            <a:xfrm>
              <a:off x="3131700" y="330650"/>
              <a:ext cx="1354700" cy="1410050"/>
            </a:xfrm>
            <a:custGeom>
              <a:avLst/>
              <a:gdLst/>
              <a:ahLst/>
              <a:cxnLst/>
              <a:rect l="l" t="t" r="r" b="b"/>
              <a:pathLst>
                <a:path w="54188" h="56402" extrusionOk="0">
                  <a:moveTo>
                    <a:pt x="54188" y="21844"/>
                  </a:moveTo>
                  <a:lnTo>
                    <a:pt x="29970" y="4954"/>
                  </a:lnTo>
                  <a:cubicBezTo>
                    <a:pt x="29970" y="4954"/>
                    <a:pt x="24766" y="1"/>
                    <a:pt x="19379" y="4063"/>
                  </a:cubicBezTo>
                  <a:lnTo>
                    <a:pt x="0" y="37183"/>
                  </a:lnTo>
                  <a:lnTo>
                    <a:pt x="320" y="37434"/>
                  </a:lnTo>
                  <a:lnTo>
                    <a:pt x="19630" y="5616"/>
                  </a:lnTo>
                  <a:cubicBezTo>
                    <a:pt x="24994" y="1530"/>
                    <a:pt x="29308" y="5981"/>
                    <a:pt x="29308" y="5981"/>
                  </a:cubicBezTo>
                  <a:lnTo>
                    <a:pt x="52339" y="22324"/>
                  </a:lnTo>
                  <a:lnTo>
                    <a:pt x="33188" y="55534"/>
                  </a:lnTo>
                  <a:cubicBezTo>
                    <a:pt x="33531" y="55785"/>
                    <a:pt x="33896" y="56082"/>
                    <a:pt x="34238" y="56402"/>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727;p43">
              <a:extLst>
                <a:ext uri="{FF2B5EF4-FFF2-40B4-BE49-F238E27FC236}">
                  <a16:creationId xmlns:a16="http://schemas.microsoft.com/office/drawing/2014/main" id="{F77503CA-62F0-D216-05F0-BD31C6A34DAC}"/>
                </a:ext>
              </a:extLst>
            </p:cNvPr>
            <p:cNvSpPr/>
            <p:nvPr/>
          </p:nvSpPr>
          <p:spPr>
            <a:xfrm>
              <a:off x="3708025" y="1723575"/>
              <a:ext cx="21150" cy="10850"/>
            </a:xfrm>
            <a:custGeom>
              <a:avLst/>
              <a:gdLst/>
              <a:ahLst/>
              <a:cxnLst/>
              <a:rect l="l" t="t" r="r" b="b"/>
              <a:pathLst>
                <a:path w="846" h="434" extrusionOk="0">
                  <a:moveTo>
                    <a:pt x="1" y="365"/>
                  </a:moveTo>
                  <a:lnTo>
                    <a:pt x="115" y="434"/>
                  </a:lnTo>
                  <a:cubicBezTo>
                    <a:pt x="115" y="434"/>
                    <a:pt x="366" y="251"/>
                    <a:pt x="845" y="0"/>
                  </a:cubicBezTo>
                  <a:cubicBezTo>
                    <a:pt x="549" y="137"/>
                    <a:pt x="252" y="251"/>
                    <a:pt x="1" y="365"/>
                  </a:cubicBezTo>
                  <a:close/>
                </a:path>
              </a:pathLst>
            </a:custGeom>
            <a:solidFill>
              <a:srgbClr val="BF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728;p43">
              <a:extLst>
                <a:ext uri="{FF2B5EF4-FFF2-40B4-BE49-F238E27FC236}">
                  <a16:creationId xmlns:a16="http://schemas.microsoft.com/office/drawing/2014/main" id="{2693C56F-8786-6EB9-FF58-7DF6B54DA218}"/>
                </a:ext>
              </a:extLst>
            </p:cNvPr>
            <p:cNvSpPr/>
            <p:nvPr/>
          </p:nvSpPr>
          <p:spPr>
            <a:xfrm>
              <a:off x="3131700" y="436225"/>
              <a:ext cx="1135575" cy="1298200"/>
            </a:xfrm>
            <a:custGeom>
              <a:avLst/>
              <a:gdLst/>
              <a:ahLst/>
              <a:cxnLst/>
              <a:rect l="l" t="t" r="r" b="b"/>
              <a:pathLst>
                <a:path w="45423" h="51928" extrusionOk="0">
                  <a:moveTo>
                    <a:pt x="0" y="32960"/>
                  </a:moveTo>
                  <a:lnTo>
                    <a:pt x="23168" y="51928"/>
                  </a:lnTo>
                  <a:cubicBezTo>
                    <a:pt x="23168" y="51928"/>
                    <a:pt x="23305" y="51836"/>
                    <a:pt x="23556" y="51677"/>
                  </a:cubicBezTo>
                  <a:lnTo>
                    <a:pt x="45423" y="17484"/>
                  </a:lnTo>
                  <a:cubicBezTo>
                    <a:pt x="45423" y="17484"/>
                    <a:pt x="25679" y="7213"/>
                    <a:pt x="19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729;p43">
              <a:extLst>
                <a:ext uri="{FF2B5EF4-FFF2-40B4-BE49-F238E27FC236}">
                  <a16:creationId xmlns:a16="http://schemas.microsoft.com/office/drawing/2014/main" id="{D3ECF1E0-A2CC-449A-EED9-60BE818FDCEA}"/>
                </a:ext>
              </a:extLst>
            </p:cNvPr>
            <p:cNvSpPr/>
            <p:nvPr/>
          </p:nvSpPr>
          <p:spPr>
            <a:xfrm>
              <a:off x="3131700" y="436225"/>
              <a:ext cx="1107625" cy="1298200"/>
            </a:xfrm>
            <a:custGeom>
              <a:avLst/>
              <a:gdLst/>
              <a:ahLst/>
              <a:cxnLst/>
              <a:rect l="l" t="t" r="r" b="b"/>
              <a:pathLst>
                <a:path w="44305" h="51928" extrusionOk="0">
                  <a:moveTo>
                    <a:pt x="0" y="32960"/>
                  </a:moveTo>
                  <a:lnTo>
                    <a:pt x="23168" y="51928"/>
                  </a:lnTo>
                  <a:cubicBezTo>
                    <a:pt x="23168" y="51928"/>
                    <a:pt x="23214" y="51106"/>
                    <a:pt x="23465" y="50946"/>
                  </a:cubicBezTo>
                  <a:lnTo>
                    <a:pt x="44304" y="17644"/>
                  </a:lnTo>
                  <a:cubicBezTo>
                    <a:pt x="44304" y="17644"/>
                    <a:pt x="27117" y="9085"/>
                    <a:pt x="1928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730;p43">
              <a:extLst>
                <a:ext uri="{FF2B5EF4-FFF2-40B4-BE49-F238E27FC236}">
                  <a16:creationId xmlns:a16="http://schemas.microsoft.com/office/drawing/2014/main" id="{17650E9A-4675-53AA-3502-25EB9EE33180}"/>
                </a:ext>
              </a:extLst>
            </p:cNvPr>
            <p:cNvSpPr/>
            <p:nvPr/>
          </p:nvSpPr>
          <p:spPr>
            <a:xfrm>
              <a:off x="3131700" y="866475"/>
              <a:ext cx="889075" cy="867950"/>
            </a:xfrm>
            <a:custGeom>
              <a:avLst/>
              <a:gdLst/>
              <a:ahLst/>
              <a:cxnLst/>
              <a:rect l="l" t="t" r="r" b="b"/>
              <a:pathLst>
                <a:path w="35563" h="34718" extrusionOk="0">
                  <a:moveTo>
                    <a:pt x="23465" y="33736"/>
                  </a:moveTo>
                  <a:lnTo>
                    <a:pt x="35562" y="14426"/>
                  </a:lnTo>
                  <a:cubicBezTo>
                    <a:pt x="32618" y="15590"/>
                    <a:pt x="29399" y="16069"/>
                    <a:pt x="26204" y="15704"/>
                  </a:cubicBezTo>
                  <a:cubicBezTo>
                    <a:pt x="21091" y="15156"/>
                    <a:pt x="16366" y="12554"/>
                    <a:pt x="13148" y="8560"/>
                  </a:cubicBezTo>
                  <a:cubicBezTo>
                    <a:pt x="11139" y="6072"/>
                    <a:pt x="9815" y="3105"/>
                    <a:pt x="9222" y="0"/>
                  </a:cubicBezTo>
                  <a:lnTo>
                    <a:pt x="0" y="15750"/>
                  </a:lnTo>
                  <a:lnTo>
                    <a:pt x="23168" y="34718"/>
                  </a:lnTo>
                  <a:cubicBezTo>
                    <a:pt x="23168" y="34718"/>
                    <a:pt x="23214" y="33896"/>
                    <a:pt x="23465" y="33736"/>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731;p43">
              <a:extLst>
                <a:ext uri="{FF2B5EF4-FFF2-40B4-BE49-F238E27FC236}">
                  <a16:creationId xmlns:a16="http://schemas.microsoft.com/office/drawing/2014/main" id="{B706B40C-2B54-3771-B156-B640F215AA20}"/>
                </a:ext>
              </a:extLst>
            </p:cNvPr>
            <p:cNvSpPr/>
            <p:nvPr/>
          </p:nvSpPr>
          <p:spPr>
            <a:xfrm>
              <a:off x="3925450" y="850500"/>
              <a:ext cx="414300" cy="702475"/>
            </a:xfrm>
            <a:custGeom>
              <a:avLst/>
              <a:gdLst/>
              <a:ahLst/>
              <a:cxnLst/>
              <a:rect l="l" t="t" r="r" b="b"/>
              <a:pathLst>
                <a:path w="16572" h="28099" extrusionOk="0">
                  <a:moveTo>
                    <a:pt x="1164" y="25816"/>
                  </a:moveTo>
                  <a:cubicBezTo>
                    <a:pt x="799" y="26478"/>
                    <a:pt x="503" y="27048"/>
                    <a:pt x="297" y="27459"/>
                  </a:cubicBezTo>
                  <a:cubicBezTo>
                    <a:pt x="92" y="27847"/>
                    <a:pt x="0" y="28075"/>
                    <a:pt x="23" y="28098"/>
                  </a:cubicBezTo>
                  <a:cubicBezTo>
                    <a:pt x="46" y="28098"/>
                    <a:pt x="183" y="27893"/>
                    <a:pt x="434" y="27528"/>
                  </a:cubicBezTo>
                  <a:cubicBezTo>
                    <a:pt x="662" y="27140"/>
                    <a:pt x="1005" y="26592"/>
                    <a:pt x="1416" y="25953"/>
                  </a:cubicBezTo>
                  <a:cubicBezTo>
                    <a:pt x="2192" y="24629"/>
                    <a:pt x="3242" y="22871"/>
                    <a:pt x="4292" y="21137"/>
                  </a:cubicBezTo>
                  <a:cubicBezTo>
                    <a:pt x="6369" y="17621"/>
                    <a:pt x="8446" y="14106"/>
                    <a:pt x="8446" y="14106"/>
                  </a:cubicBezTo>
                  <a:cubicBezTo>
                    <a:pt x="8446" y="14106"/>
                    <a:pt x="10500" y="10591"/>
                    <a:pt x="12554" y="7099"/>
                  </a:cubicBezTo>
                  <a:cubicBezTo>
                    <a:pt x="13559" y="5319"/>
                    <a:pt x="14586" y="3561"/>
                    <a:pt x="15339" y="2260"/>
                  </a:cubicBezTo>
                  <a:cubicBezTo>
                    <a:pt x="15727" y="1575"/>
                    <a:pt x="16024" y="1027"/>
                    <a:pt x="16229" y="639"/>
                  </a:cubicBezTo>
                  <a:cubicBezTo>
                    <a:pt x="16457" y="251"/>
                    <a:pt x="16572" y="23"/>
                    <a:pt x="16549" y="0"/>
                  </a:cubicBezTo>
                  <a:cubicBezTo>
                    <a:pt x="16526" y="0"/>
                    <a:pt x="16366" y="206"/>
                    <a:pt x="16115" y="571"/>
                  </a:cubicBezTo>
                  <a:cubicBezTo>
                    <a:pt x="15864" y="936"/>
                    <a:pt x="15522" y="1461"/>
                    <a:pt x="15111" y="2100"/>
                  </a:cubicBezTo>
                  <a:cubicBezTo>
                    <a:pt x="14289" y="3401"/>
                    <a:pt x="13216" y="5113"/>
                    <a:pt x="12121" y="6825"/>
                  </a:cubicBezTo>
                  <a:cubicBezTo>
                    <a:pt x="9975" y="10272"/>
                    <a:pt x="7829" y="13741"/>
                    <a:pt x="7829" y="13741"/>
                  </a:cubicBezTo>
                  <a:cubicBezTo>
                    <a:pt x="7829" y="13741"/>
                    <a:pt x="5844" y="17302"/>
                    <a:pt x="3858" y="20885"/>
                  </a:cubicBezTo>
                  <a:cubicBezTo>
                    <a:pt x="2876" y="22666"/>
                    <a:pt x="1895" y="24469"/>
                    <a:pt x="1164" y="258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732;p43">
              <a:extLst>
                <a:ext uri="{FF2B5EF4-FFF2-40B4-BE49-F238E27FC236}">
                  <a16:creationId xmlns:a16="http://schemas.microsoft.com/office/drawing/2014/main" id="{019DBC2B-F274-3188-C59F-F8A7821B047A}"/>
                </a:ext>
              </a:extLst>
            </p:cNvPr>
            <p:cNvSpPr/>
            <p:nvPr/>
          </p:nvSpPr>
          <p:spPr>
            <a:xfrm>
              <a:off x="4274100" y="877325"/>
              <a:ext cx="102750" cy="163225"/>
            </a:xfrm>
            <a:custGeom>
              <a:avLst/>
              <a:gdLst/>
              <a:ahLst/>
              <a:cxnLst/>
              <a:rect l="l" t="t" r="r" b="b"/>
              <a:pathLst>
                <a:path w="4110" h="6529" extrusionOk="0">
                  <a:moveTo>
                    <a:pt x="183" y="6437"/>
                  </a:moveTo>
                  <a:cubicBezTo>
                    <a:pt x="343" y="6528"/>
                    <a:pt x="2352" y="3424"/>
                    <a:pt x="2352" y="3424"/>
                  </a:cubicBezTo>
                  <a:cubicBezTo>
                    <a:pt x="2352" y="3424"/>
                    <a:pt x="4109" y="206"/>
                    <a:pt x="3949" y="114"/>
                  </a:cubicBezTo>
                  <a:cubicBezTo>
                    <a:pt x="3790" y="0"/>
                    <a:pt x="1735" y="3059"/>
                    <a:pt x="1735" y="3059"/>
                  </a:cubicBezTo>
                  <a:cubicBezTo>
                    <a:pt x="1735" y="3059"/>
                    <a:pt x="1" y="6323"/>
                    <a:pt x="183" y="64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733;p43">
              <a:extLst>
                <a:ext uri="{FF2B5EF4-FFF2-40B4-BE49-F238E27FC236}">
                  <a16:creationId xmlns:a16="http://schemas.microsoft.com/office/drawing/2014/main" id="{83922718-081A-2B72-4771-83908A8265F5}"/>
                </a:ext>
              </a:extLst>
            </p:cNvPr>
            <p:cNvSpPr/>
            <p:nvPr/>
          </p:nvSpPr>
          <p:spPr>
            <a:xfrm>
              <a:off x="3954550" y="1159200"/>
              <a:ext cx="288775" cy="514175"/>
            </a:xfrm>
            <a:custGeom>
              <a:avLst/>
              <a:gdLst/>
              <a:ahLst/>
              <a:cxnLst/>
              <a:rect l="l" t="t" r="r" b="b"/>
              <a:pathLst>
                <a:path w="11551" h="20567" extrusionOk="0">
                  <a:moveTo>
                    <a:pt x="1005" y="18969"/>
                  </a:moveTo>
                  <a:cubicBezTo>
                    <a:pt x="1553" y="18010"/>
                    <a:pt x="2260" y="16732"/>
                    <a:pt x="2968" y="15431"/>
                  </a:cubicBezTo>
                  <a:cubicBezTo>
                    <a:pt x="4474" y="12897"/>
                    <a:pt x="5981" y="10363"/>
                    <a:pt x="5981" y="10363"/>
                  </a:cubicBezTo>
                  <a:cubicBezTo>
                    <a:pt x="5981" y="10363"/>
                    <a:pt x="7419" y="7807"/>
                    <a:pt x="8857" y="5251"/>
                  </a:cubicBezTo>
                  <a:cubicBezTo>
                    <a:pt x="9541" y="3950"/>
                    <a:pt x="10249" y="2649"/>
                    <a:pt x="10751" y="1690"/>
                  </a:cubicBezTo>
                  <a:cubicBezTo>
                    <a:pt x="11253" y="708"/>
                    <a:pt x="11550" y="46"/>
                    <a:pt x="11527" y="24"/>
                  </a:cubicBezTo>
                  <a:cubicBezTo>
                    <a:pt x="11482" y="1"/>
                    <a:pt x="11071" y="617"/>
                    <a:pt x="10500" y="1553"/>
                  </a:cubicBezTo>
                  <a:cubicBezTo>
                    <a:pt x="9929" y="2489"/>
                    <a:pt x="9176" y="3744"/>
                    <a:pt x="8423" y="5000"/>
                  </a:cubicBezTo>
                  <a:cubicBezTo>
                    <a:pt x="6894" y="7510"/>
                    <a:pt x="5364" y="10021"/>
                    <a:pt x="5364" y="10021"/>
                  </a:cubicBezTo>
                  <a:cubicBezTo>
                    <a:pt x="5364" y="10021"/>
                    <a:pt x="3949" y="12600"/>
                    <a:pt x="2534" y="15202"/>
                  </a:cubicBezTo>
                  <a:cubicBezTo>
                    <a:pt x="1872" y="16526"/>
                    <a:pt x="1233" y="17850"/>
                    <a:pt x="754" y="18854"/>
                  </a:cubicBezTo>
                  <a:cubicBezTo>
                    <a:pt x="297" y="19859"/>
                    <a:pt x="0" y="20521"/>
                    <a:pt x="46" y="20544"/>
                  </a:cubicBezTo>
                  <a:cubicBezTo>
                    <a:pt x="92" y="20566"/>
                    <a:pt x="457" y="19950"/>
                    <a:pt x="1005" y="189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734;p43">
              <a:extLst>
                <a:ext uri="{FF2B5EF4-FFF2-40B4-BE49-F238E27FC236}">
                  <a16:creationId xmlns:a16="http://schemas.microsoft.com/office/drawing/2014/main" id="{14BF0634-45C5-C2ED-9710-2A1BEEB8F817}"/>
                </a:ext>
              </a:extLst>
            </p:cNvPr>
            <p:cNvSpPr/>
            <p:nvPr/>
          </p:nvSpPr>
          <p:spPr>
            <a:xfrm>
              <a:off x="3810175" y="1423975"/>
              <a:ext cx="136975" cy="235700"/>
            </a:xfrm>
            <a:custGeom>
              <a:avLst/>
              <a:gdLst/>
              <a:ahLst/>
              <a:cxnLst/>
              <a:rect l="l" t="t" r="r" b="b"/>
              <a:pathLst>
                <a:path w="5479" h="9428" extrusionOk="0">
                  <a:moveTo>
                    <a:pt x="5296" y="92"/>
                  </a:moveTo>
                  <a:cubicBezTo>
                    <a:pt x="5114" y="1"/>
                    <a:pt x="2420" y="4520"/>
                    <a:pt x="2420" y="4520"/>
                  </a:cubicBezTo>
                  <a:cubicBezTo>
                    <a:pt x="2420" y="4520"/>
                    <a:pt x="1" y="9268"/>
                    <a:pt x="183" y="9359"/>
                  </a:cubicBezTo>
                  <a:cubicBezTo>
                    <a:pt x="343" y="9428"/>
                    <a:pt x="3059" y="4885"/>
                    <a:pt x="3059" y="4885"/>
                  </a:cubicBezTo>
                  <a:cubicBezTo>
                    <a:pt x="3059" y="4885"/>
                    <a:pt x="5479" y="183"/>
                    <a:pt x="5296" y="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735;p43">
              <a:extLst>
                <a:ext uri="{FF2B5EF4-FFF2-40B4-BE49-F238E27FC236}">
                  <a16:creationId xmlns:a16="http://schemas.microsoft.com/office/drawing/2014/main" id="{998AEDD7-F33F-E200-A419-B36904754E45}"/>
                </a:ext>
              </a:extLst>
            </p:cNvPr>
            <p:cNvSpPr/>
            <p:nvPr/>
          </p:nvSpPr>
          <p:spPr>
            <a:xfrm>
              <a:off x="3719450" y="457325"/>
              <a:ext cx="512450" cy="362375"/>
            </a:xfrm>
            <a:custGeom>
              <a:avLst/>
              <a:gdLst/>
              <a:ahLst/>
              <a:cxnLst/>
              <a:rect l="l" t="t" r="r" b="b"/>
              <a:pathLst>
                <a:path w="20498" h="14495" extrusionOk="0">
                  <a:moveTo>
                    <a:pt x="18923" y="13239"/>
                  </a:moveTo>
                  <a:cubicBezTo>
                    <a:pt x="17964" y="12555"/>
                    <a:pt x="16686" y="11642"/>
                    <a:pt x="15408" y="10729"/>
                  </a:cubicBezTo>
                  <a:cubicBezTo>
                    <a:pt x="12828" y="8925"/>
                    <a:pt x="10249" y="7099"/>
                    <a:pt x="10249" y="7099"/>
                  </a:cubicBezTo>
                  <a:cubicBezTo>
                    <a:pt x="10249" y="7099"/>
                    <a:pt x="9587" y="6666"/>
                    <a:pt x="8606" y="6027"/>
                  </a:cubicBezTo>
                  <a:cubicBezTo>
                    <a:pt x="8126" y="5707"/>
                    <a:pt x="7533" y="5365"/>
                    <a:pt x="6894" y="4999"/>
                  </a:cubicBezTo>
                  <a:cubicBezTo>
                    <a:pt x="6255" y="4634"/>
                    <a:pt x="5593" y="4223"/>
                    <a:pt x="4931" y="3835"/>
                  </a:cubicBezTo>
                  <a:cubicBezTo>
                    <a:pt x="3584" y="3014"/>
                    <a:pt x="2329" y="2101"/>
                    <a:pt x="1461" y="1347"/>
                  </a:cubicBezTo>
                  <a:cubicBezTo>
                    <a:pt x="1233" y="1142"/>
                    <a:pt x="1050" y="982"/>
                    <a:pt x="868" y="822"/>
                  </a:cubicBezTo>
                  <a:cubicBezTo>
                    <a:pt x="708" y="640"/>
                    <a:pt x="548" y="503"/>
                    <a:pt x="434" y="389"/>
                  </a:cubicBezTo>
                  <a:cubicBezTo>
                    <a:pt x="183" y="138"/>
                    <a:pt x="46" y="1"/>
                    <a:pt x="23" y="24"/>
                  </a:cubicBezTo>
                  <a:cubicBezTo>
                    <a:pt x="0" y="46"/>
                    <a:pt x="115" y="206"/>
                    <a:pt x="320" y="480"/>
                  </a:cubicBezTo>
                  <a:cubicBezTo>
                    <a:pt x="434" y="617"/>
                    <a:pt x="571" y="777"/>
                    <a:pt x="708" y="959"/>
                  </a:cubicBezTo>
                  <a:cubicBezTo>
                    <a:pt x="868" y="1142"/>
                    <a:pt x="1073" y="1325"/>
                    <a:pt x="1279" y="1553"/>
                  </a:cubicBezTo>
                  <a:cubicBezTo>
                    <a:pt x="2100" y="2397"/>
                    <a:pt x="3333" y="3379"/>
                    <a:pt x="4657" y="4246"/>
                  </a:cubicBezTo>
                  <a:cubicBezTo>
                    <a:pt x="5296" y="4680"/>
                    <a:pt x="5958" y="5114"/>
                    <a:pt x="6597" y="5502"/>
                  </a:cubicBezTo>
                  <a:cubicBezTo>
                    <a:pt x="7213" y="5890"/>
                    <a:pt x="7784" y="6232"/>
                    <a:pt x="8263" y="6597"/>
                  </a:cubicBezTo>
                  <a:cubicBezTo>
                    <a:pt x="9222" y="7259"/>
                    <a:pt x="9861" y="7716"/>
                    <a:pt x="9861" y="7716"/>
                  </a:cubicBezTo>
                  <a:cubicBezTo>
                    <a:pt x="9861" y="7716"/>
                    <a:pt x="12486" y="9428"/>
                    <a:pt x="15111" y="11139"/>
                  </a:cubicBezTo>
                  <a:cubicBezTo>
                    <a:pt x="16435" y="12007"/>
                    <a:pt x="17759" y="12851"/>
                    <a:pt x="18763" y="13468"/>
                  </a:cubicBezTo>
                  <a:cubicBezTo>
                    <a:pt x="19767" y="14107"/>
                    <a:pt x="20452" y="14495"/>
                    <a:pt x="20475" y="14472"/>
                  </a:cubicBezTo>
                  <a:cubicBezTo>
                    <a:pt x="20498" y="14426"/>
                    <a:pt x="19881" y="13947"/>
                    <a:pt x="18923" y="13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736;p43">
              <a:extLst>
                <a:ext uri="{FF2B5EF4-FFF2-40B4-BE49-F238E27FC236}">
                  <a16:creationId xmlns:a16="http://schemas.microsoft.com/office/drawing/2014/main" id="{40AE2FD0-2FCF-A9BF-0A7F-B89DCC070AD1}"/>
                </a:ext>
              </a:extLst>
            </p:cNvPr>
            <p:cNvSpPr/>
            <p:nvPr/>
          </p:nvSpPr>
          <p:spPr>
            <a:xfrm>
              <a:off x="3847850" y="498425"/>
              <a:ext cx="400025" cy="280200"/>
            </a:xfrm>
            <a:custGeom>
              <a:avLst/>
              <a:gdLst/>
              <a:ahLst/>
              <a:cxnLst/>
              <a:rect l="l" t="t" r="r" b="b"/>
              <a:pathLst>
                <a:path w="16001" h="11208" extrusionOk="0">
                  <a:moveTo>
                    <a:pt x="343" y="297"/>
                  </a:moveTo>
                  <a:cubicBezTo>
                    <a:pt x="548" y="457"/>
                    <a:pt x="845" y="685"/>
                    <a:pt x="1187" y="982"/>
                  </a:cubicBezTo>
                  <a:cubicBezTo>
                    <a:pt x="1895" y="1552"/>
                    <a:pt x="2808" y="2351"/>
                    <a:pt x="3743" y="3127"/>
                  </a:cubicBezTo>
                  <a:cubicBezTo>
                    <a:pt x="4223" y="3515"/>
                    <a:pt x="4702" y="3880"/>
                    <a:pt x="5159" y="4246"/>
                  </a:cubicBezTo>
                  <a:cubicBezTo>
                    <a:pt x="5615" y="4565"/>
                    <a:pt x="6049" y="4885"/>
                    <a:pt x="6414" y="5159"/>
                  </a:cubicBezTo>
                  <a:cubicBezTo>
                    <a:pt x="7167" y="5684"/>
                    <a:pt x="7669" y="6026"/>
                    <a:pt x="7669" y="6026"/>
                  </a:cubicBezTo>
                  <a:cubicBezTo>
                    <a:pt x="7669" y="6026"/>
                    <a:pt x="8172" y="6391"/>
                    <a:pt x="8948" y="6871"/>
                  </a:cubicBezTo>
                  <a:cubicBezTo>
                    <a:pt x="9724" y="7350"/>
                    <a:pt x="10774" y="7989"/>
                    <a:pt x="11801" y="8628"/>
                  </a:cubicBezTo>
                  <a:cubicBezTo>
                    <a:pt x="12326" y="8948"/>
                    <a:pt x="12851" y="9267"/>
                    <a:pt x="13330" y="9564"/>
                  </a:cubicBezTo>
                  <a:cubicBezTo>
                    <a:pt x="13809" y="9861"/>
                    <a:pt x="14266" y="10157"/>
                    <a:pt x="14631" y="10408"/>
                  </a:cubicBezTo>
                  <a:cubicBezTo>
                    <a:pt x="15407" y="10911"/>
                    <a:pt x="15932" y="11207"/>
                    <a:pt x="15978" y="11185"/>
                  </a:cubicBezTo>
                  <a:cubicBezTo>
                    <a:pt x="16001" y="11139"/>
                    <a:pt x="15521" y="10751"/>
                    <a:pt x="14791" y="10180"/>
                  </a:cubicBezTo>
                  <a:cubicBezTo>
                    <a:pt x="14426" y="9906"/>
                    <a:pt x="14015" y="9587"/>
                    <a:pt x="13558" y="9222"/>
                  </a:cubicBezTo>
                  <a:cubicBezTo>
                    <a:pt x="13079" y="8902"/>
                    <a:pt x="12577" y="8560"/>
                    <a:pt x="12075" y="8194"/>
                  </a:cubicBezTo>
                  <a:cubicBezTo>
                    <a:pt x="11070" y="7510"/>
                    <a:pt x="10066" y="6825"/>
                    <a:pt x="9313" y="6300"/>
                  </a:cubicBezTo>
                  <a:cubicBezTo>
                    <a:pt x="8537" y="5798"/>
                    <a:pt x="8057" y="5433"/>
                    <a:pt x="8057" y="5433"/>
                  </a:cubicBezTo>
                  <a:cubicBezTo>
                    <a:pt x="8057" y="5433"/>
                    <a:pt x="7555" y="5113"/>
                    <a:pt x="6802" y="4611"/>
                  </a:cubicBezTo>
                  <a:cubicBezTo>
                    <a:pt x="6414" y="4360"/>
                    <a:pt x="5980" y="4063"/>
                    <a:pt x="5501" y="3766"/>
                  </a:cubicBezTo>
                  <a:cubicBezTo>
                    <a:pt x="5045" y="3424"/>
                    <a:pt x="4542" y="3082"/>
                    <a:pt x="4063" y="2716"/>
                  </a:cubicBezTo>
                  <a:cubicBezTo>
                    <a:pt x="3082" y="2009"/>
                    <a:pt x="2123" y="1278"/>
                    <a:pt x="1347" y="753"/>
                  </a:cubicBezTo>
                  <a:cubicBezTo>
                    <a:pt x="982" y="502"/>
                    <a:pt x="639" y="297"/>
                    <a:pt x="411" y="160"/>
                  </a:cubicBezTo>
                  <a:cubicBezTo>
                    <a:pt x="160" y="46"/>
                    <a:pt x="23" y="0"/>
                    <a:pt x="23" y="23"/>
                  </a:cubicBezTo>
                  <a:cubicBezTo>
                    <a:pt x="0" y="46"/>
                    <a:pt x="137" y="137"/>
                    <a:pt x="343" y="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737;p43">
              <a:extLst>
                <a:ext uri="{FF2B5EF4-FFF2-40B4-BE49-F238E27FC236}">
                  <a16:creationId xmlns:a16="http://schemas.microsoft.com/office/drawing/2014/main" id="{D4960BA0-6DED-E30B-1E50-20C8A8824F27}"/>
                </a:ext>
              </a:extLst>
            </p:cNvPr>
            <p:cNvSpPr/>
            <p:nvPr/>
          </p:nvSpPr>
          <p:spPr>
            <a:xfrm>
              <a:off x="3811325" y="571450"/>
              <a:ext cx="202600" cy="131850"/>
            </a:xfrm>
            <a:custGeom>
              <a:avLst/>
              <a:gdLst/>
              <a:ahLst/>
              <a:cxnLst/>
              <a:rect l="l" t="t" r="r" b="b"/>
              <a:pathLst>
                <a:path w="8104" h="5274" extrusionOk="0">
                  <a:moveTo>
                    <a:pt x="6026" y="3972"/>
                  </a:moveTo>
                  <a:cubicBezTo>
                    <a:pt x="5045" y="3310"/>
                    <a:pt x="4132" y="2557"/>
                    <a:pt x="4132" y="2557"/>
                  </a:cubicBezTo>
                  <a:cubicBezTo>
                    <a:pt x="4132" y="2557"/>
                    <a:pt x="3150" y="1895"/>
                    <a:pt x="2169" y="1211"/>
                  </a:cubicBezTo>
                  <a:cubicBezTo>
                    <a:pt x="1187" y="549"/>
                    <a:pt x="114" y="1"/>
                    <a:pt x="69" y="92"/>
                  </a:cubicBezTo>
                  <a:cubicBezTo>
                    <a:pt x="0" y="183"/>
                    <a:pt x="959" y="868"/>
                    <a:pt x="1872" y="1621"/>
                  </a:cubicBezTo>
                  <a:cubicBezTo>
                    <a:pt x="2785" y="2397"/>
                    <a:pt x="3698" y="3151"/>
                    <a:pt x="3698" y="3151"/>
                  </a:cubicBezTo>
                  <a:cubicBezTo>
                    <a:pt x="3698" y="3151"/>
                    <a:pt x="4702" y="3835"/>
                    <a:pt x="5775" y="4406"/>
                  </a:cubicBezTo>
                  <a:cubicBezTo>
                    <a:pt x="6871" y="4954"/>
                    <a:pt x="8035" y="5273"/>
                    <a:pt x="8058" y="5182"/>
                  </a:cubicBezTo>
                  <a:cubicBezTo>
                    <a:pt x="8103" y="5068"/>
                    <a:pt x="7008" y="4612"/>
                    <a:pt x="6026" y="39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738;p43">
              <a:extLst>
                <a:ext uri="{FF2B5EF4-FFF2-40B4-BE49-F238E27FC236}">
                  <a16:creationId xmlns:a16="http://schemas.microsoft.com/office/drawing/2014/main" id="{4E61E356-FA21-9D3C-CEF3-08869DF5CA90}"/>
                </a:ext>
              </a:extLst>
            </p:cNvPr>
            <p:cNvSpPr/>
            <p:nvPr/>
          </p:nvSpPr>
          <p:spPr>
            <a:xfrm>
              <a:off x="3513450" y="508700"/>
              <a:ext cx="399475" cy="380625"/>
            </a:xfrm>
            <a:custGeom>
              <a:avLst/>
              <a:gdLst/>
              <a:ahLst/>
              <a:cxnLst/>
              <a:rect l="l" t="t" r="r" b="b"/>
              <a:pathLst>
                <a:path w="15979" h="15225" extrusionOk="0">
                  <a:moveTo>
                    <a:pt x="13125" y="1141"/>
                  </a:moveTo>
                  <a:cubicBezTo>
                    <a:pt x="13125" y="1141"/>
                    <a:pt x="8560" y="0"/>
                    <a:pt x="6848" y="3994"/>
                  </a:cubicBezTo>
                  <a:cubicBezTo>
                    <a:pt x="5136" y="7989"/>
                    <a:pt x="0" y="11983"/>
                    <a:pt x="0" y="11983"/>
                  </a:cubicBezTo>
                  <a:lnTo>
                    <a:pt x="3630" y="11801"/>
                  </a:lnTo>
                  <a:lnTo>
                    <a:pt x="3630" y="15224"/>
                  </a:lnTo>
                  <a:cubicBezTo>
                    <a:pt x="3630" y="15224"/>
                    <a:pt x="6483" y="13307"/>
                    <a:pt x="7989" y="11230"/>
                  </a:cubicBezTo>
                  <a:cubicBezTo>
                    <a:pt x="9519" y="9130"/>
                    <a:pt x="11984" y="3036"/>
                    <a:pt x="15978" y="3424"/>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739;p43">
              <a:extLst>
                <a:ext uri="{FF2B5EF4-FFF2-40B4-BE49-F238E27FC236}">
                  <a16:creationId xmlns:a16="http://schemas.microsoft.com/office/drawing/2014/main" id="{93978665-3E6D-159A-F891-6CDDAE3FF920}"/>
                </a:ext>
              </a:extLst>
            </p:cNvPr>
            <p:cNvSpPr/>
            <p:nvPr/>
          </p:nvSpPr>
          <p:spPr>
            <a:xfrm>
              <a:off x="3499175" y="480150"/>
              <a:ext cx="399475" cy="380650"/>
            </a:xfrm>
            <a:custGeom>
              <a:avLst/>
              <a:gdLst/>
              <a:ahLst/>
              <a:cxnLst/>
              <a:rect l="l" t="t" r="r" b="b"/>
              <a:pathLst>
                <a:path w="15979" h="15226" extrusionOk="0">
                  <a:moveTo>
                    <a:pt x="13125" y="1142"/>
                  </a:moveTo>
                  <a:cubicBezTo>
                    <a:pt x="13125" y="1142"/>
                    <a:pt x="8560" y="1"/>
                    <a:pt x="6848" y="3995"/>
                  </a:cubicBezTo>
                  <a:cubicBezTo>
                    <a:pt x="5137" y="7990"/>
                    <a:pt x="1" y="11984"/>
                    <a:pt x="1" y="11984"/>
                  </a:cubicBezTo>
                  <a:lnTo>
                    <a:pt x="3630" y="11801"/>
                  </a:lnTo>
                  <a:lnTo>
                    <a:pt x="3630" y="15225"/>
                  </a:lnTo>
                  <a:cubicBezTo>
                    <a:pt x="3630" y="15225"/>
                    <a:pt x="6483" y="13308"/>
                    <a:pt x="7990" y="11231"/>
                  </a:cubicBezTo>
                  <a:cubicBezTo>
                    <a:pt x="9519" y="9131"/>
                    <a:pt x="11984" y="3037"/>
                    <a:pt x="15979" y="3425"/>
                  </a:cubicBez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2" name="Google Shape;1587;p39">
            <a:extLst>
              <a:ext uri="{FF2B5EF4-FFF2-40B4-BE49-F238E27FC236}">
                <a16:creationId xmlns:a16="http://schemas.microsoft.com/office/drawing/2014/main" id="{77BF63B4-1E4B-E036-835F-54EBAA988585}"/>
              </a:ext>
            </a:extLst>
          </p:cNvPr>
          <p:cNvSpPr txBox="1">
            <a:spLocks noGrp="1"/>
          </p:cNvSpPr>
          <p:nvPr>
            <p:ph type="title"/>
          </p:nvPr>
        </p:nvSpPr>
        <p:spPr>
          <a:xfrm>
            <a:off x="152400" y="2483679"/>
            <a:ext cx="470959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Đọc và phân tích bài viết tham khảo</a:t>
            </a:r>
            <a:endParaRP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321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3"/>
                                        </p:tgtEl>
                                        <p:attrNameLst>
                                          <p:attrName>style.visibility</p:attrName>
                                        </p:attrNameLst>
                                      </p:cBhvr>
                                      <p:to>
                                        <p:strVal val="visible"/>
                                      </p:to>
                                    </p:set>
                                    <p:anim calcmode="lin" valueType="num">
                                      <p:cBhvr additive="base">
                                        <p:cTn id="7" dur="500" fill="hold"/>
                                        <p:tgtEl>
                                          <p:spTgt spid="1653"/>
                                        </p:tgtEl>
                                        <p:attrNameLst>
                                          <p:attrName>ppt_x</p:attrName>
                                        </p:attrNameLst>
                                      </p:cBhvr>
                                      <p:tavLst>
                                        <p:tav tm="0">
                                          <p:val>
                                            <p:strVal val="#ppt_x"/>
                                          </p:val>
                                        </p:tav>
                                        <p:tav tm="100000">
                                          <p:val>
                                            <p:strVal val="#ppt_x"/>
                                          </p:val>
                                        </p:tav>
                                      </p:tavLst>
                                    </p:anim>
                                    <p:anim calcmode="lin" valueType="num">
                                      <p:cBhvr additive="base">
                                        <p:cTn id="8" dur="500" fill="hold"/>
                                        <p:tgtEl>
                                          <p:spTgt spid="16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5"/>
                                        </p:tgtEl>
                                        <p:attrNameLst>
                                          <p:attrName>style.visibility</p:attrName>
                                        </p:attrNameLst>
                                      </p:cBhvr>
                                      <p:to>
                                        <p:strVal val="visible"/>
                                      </p:to>
                                    </p:set>
                                    <p:anim calcmode="lin" valueType="num">
                                      <p:cBhvr additive="base">
                                        <p:cTn id="11" dur="500" fill="hold"/>
                                        <p:tgtEl>
                                          <p:spTgt spid="1655"/>
                                        </p:tgtEl>
                                        <p:attrNameLst>
                                          <p:attrName>ppt_x</p:attrName>
                                        </p:attrNameLst>
                                      </p:cBhvr>
                                      <p:tavLst>
                                        <p:tav tm="0">
                                          <p:val>
                                            <p:strVal val="#ppt_x"/>
                                          </p:val>
                                        </p:tav>
                                        <p:tav tm="100000">
                                          <p:val>
                                            <p:strVal val="#ppt_x"/>
                                          </p:val>
                                        </p:tav>
                                      </p:tavLst>
                                    </p:anim>
                                    <p:anim calcmode="lin" valueType="num">
                                      <p:cBhvr additive="base">
                                        <p:cTn id="12" dur="500" fill="hold"/>
                                        <p:tgtEl>
                                          <p:spTgt spid="16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92"/>
                                        </p:tgtEl>
                                        <p:attrNameLst>
                                          <p:attrName>style.visibility</p:attrName>
                                        </p:attrNameLst>
                                      </p:cBhvr>
                                      <p:to>
                                        <p:strVal val="visible"/>
                                      </p:to>
                                    </p:set>
                                    <p:anim calcmode="lin" valueType="num">
                                      <p:cBhvr additive="base">
                                        <p:cTn id="15" dur="500" fill="hold"/>
                                        <p:tgtEl>
                                          <p:spTgt spid="1692"/>
                                        </p:tgtEl>
                                        <p:attrNameLst>
                                          <p:attrName>ppt_x</p:attrName>
                                        </p:attrNameLst>
                                      </p:cBhvr>
                                      <p:tavLst>
                                        <p:tav tm="0">
                                          <p:val>
                                            <p:strVal val="#ppt_x"/>
                                          </p:val>
                                        </p:tav>
                                        <p:tav tm="100000">
                                          <p:val>
                                            <p:strVal val="#ppt_x"/>
                                          </p:val>
                                        </p:tav>
                                      </p:tavLst>
                                    </p:anim>
                                    <p:anim calcmode="lin" valueType="num">
                                      <p:cBhvr additive="base">
                                        <p:cTn id="16" dur="500" fill="hold"/>
                                        <p:tgtEl>
                                          <p:spTgt spid="169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27"/>
                                        </p:tgtEl>
                                        <p:attrNameLst>
                                          <p:attrName>style.visibility</p:attrName>
                                        </p:attrNameLst>
                                      </p:cBhvr>
                                      <p:to>
                                        <p:strVal val="visible"/>
                                      </p:to>
                                    </p:set>
                                    <p:anim calcmode="lin" valueType="num">
                                      <p:cBhvr additive="base">
                                        <p:cTn id="19" dur="500" fill="hold"/>
                                        <p:tgtEl>
                                          <p:spTgt spid="1627"/>
                                        </p:tgtEl>
                                        <p:attrNameLst>
                                          <p:attrName>ppt_x</p:attrName>
                                        </p:attrNameLst>
                                      </p:cBhvr>
                                      <p:tavLst>
                                        <p:tav tm="0">
                                          <p:val>
                                            <p:strVal val="#ppt_x"/>
                                          </p:val>
                                        </p:tav>
                                        <p:tav tm="100000">
                                          <p:val>
                                            <p:strVal val="#ppt_x"/>
                                          </p:val>
                                        </p:tav>
                                      </p:tavLst>
                                    </p:anim>
                                    <p:anim calcmode="lin" valueType="num">
                                      <p:cBhvr additive="base">
                                        <p:cTn id="20" dur="500" fill="hold"/>
                                        <p:tgtEl>
                                          <p:spTgt spid="16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28"/>
                                        </p:tgtEl>
                                        <p:attrNameLst>
                                          <p:attrName>style.visibility</p:attrName>
                                        </p:attrNameLst>
                                      </p:cBhvr>
                                      <p:to>
                                        <p:strVal val="visible"/>
                                      </p:to>
                                    </p:set>
                                    <p:anim calcmode="lin" valueType="num">
                                      <p:cBhvr additive="base">
                                        <p:cTn id="23" dur="500" fill="hold"/>
                                        <p:tgtEl>
                                          <p:spTgt spid="1628"/>
                                        </p:tgtEl>
                                        <p:attrNameLst>
                                          <p:attrName>ppt_x</p:attrName>
                                        </p:attrNameLst>
                                      </p:cBhvr>
                                      <p:tavLst>
                                        <p:tav tm="0">
                                          <p:val>
                                            <p:strVal val="#ppt_x"/>
                                          </p:val>
                                        </p:tav>
                                        <p:tav tm="100000">
                                          <p:val>
                                            <p:strVal val="#ppt_x"/>
                                          </p:val>
                                        </p:tav>
                                      </p:tavLst>
                                    </p:anim>
                                    <p:anim calcmode="lin" valueType="num">
                                      <p:cBhvr additive="base">
                                        <p:cTn id="24" dur="500" fill="hold"/>
                                        <p:tgtEl>
                                          <p:spTgt spid="16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12"/>
                                        </p:tgtEl>
                                        <p:attrNameLst>
                                          <p:attrName>style.visibility</p:attrName>
                                        </p:attrNameLst>
                                      </p:cBhvr>
                                      <p:to>
                                        <p:strVal val="visible"/>
                                      </p:to>
                                    </p:set>
                                    <p:anim calcmode="lin" valueType="num">
                                      <p:cBhvr additive="base">
                                        <p:cTn id="27" dur="500" fill="hold"/>
                                        <p:tgtEl>
                                          <p:spTgt spid="1712"/>
                                        </p:tgtEl>
                                        <p:attrNameLst>
                                          <p:attrName>ppt_x</p:attrName>
                                        </p:attrNameLst>
                                      </p:cBhvr>
                                      <p:tavLst>
                                        <p:tav tm="0">
                                          <p:val>
                                            <p:strVal val="#ppt_x"/>
                                          </p:val>
                                        </p:tav>
                                        <p:tav tm="100000">
                                          <p:val>
                                            <p:strVal val="#ppt_x"/>
                                          </p:val>
                                        </p:tav>
                                      </p:tavLst>
                                    </p:anim>
                                    <p:anim calcmode="lin" valueType="num">
                                      <p:cBhvr additive="base">
                                        <p:cTn id="28" dur="500" fill="hold"/>
                                        <p:tgtEl>
                                          <p:spTgt spid="17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3" grpId="0" animBg="1"/>
      <p:bldP spid="1655" grpId="0"/>
      <p:bldP spid="17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440436" y="542007"/>
            <a:ext cx="5989063"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II. Đọc và phân tích bài viết tham khảo</a:t>
            </a:r>
          </a:p>
        </p:txBody>
      </p:sp>
      <p:grpSp>
        <p:nvGrpSpPr>
          <p:cNvPr id="4" name="组合 7">
            <a:extLst>
              <a:ext uri="{FF2B5EF4-FFF2-40B4-BE49-F238E27FC236}">
                <a16:creationId xmlns:a16="http://schemas.microsoft.com/office/drawing/2014/main" id="{8EF6AAA4-B2C3-3AED-DDC5-695F448906A8}"/>
              </a:ext>
            </a:extLst>
          </p:cNvPr>
          <p:cNvGrpSpPr/>
          <p:nvPr/>
        </p:nvGrpSpPr>
        <p:grpSpPr>
          <a:xfrm>
            <a:off x="470479" y="1435634"/>
            <a:ext cx="4381091" cy="2934505"/>
            <a:chOff x="665062" y="1126902"/>
            <a:chExt cx="5843568" cy="3914088"/>
          </a:xfrm>
        </p:grpSpPr>
        <p:pic>
          <p:nvPicPr>
            <p:cNvPr id="5" name="图片 4">
              <a:extLst>
                <a:ext uri="{FF2B5EF4-FFF2-40B4-BE49-F238E27FC236}">
                  <a16:creationId xmlns:a16="http://schemas.microsoft.com/office/drawing/2014/main" id="{CA7F7142-45BA-3D01-ED4B-E51AE84101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334" t="11667" r="8334" b="9444"/>
            <a:stretch/>
          </p:blipFill>
          <p:spPr>
            <a:xfrm>
              <a:off x="665062" y="1126902"/>
              <a:ext cx="5843568" cy="3914088"/>
            </a:xfrm>
            <a:prstGeom prst="rect">
              <a:avLst/>
            </a:prstGeom>
          </p:spPr>
        </p:pic>
        <p:sp>
          <p:nvSpPr>
            <p:cNvPr id="6" name="文本框 6">
              <a:extLst>
                <a:ext uri="{FF2B5EF4-FFF2-40B4-BE49-F238E27FC236}">
                  <a16:creationId xmlns:a16="http://schemas.microsoft.com/office/drawing/2014/main" id="{A4FEB9BE-A00C-688B-C0AD-77C382E357F5}"/>
                </a:ext>
              </a:extLst>
            </p:cNvPr>
            <p:cNvSpPr txBox="1"/>
            <p:nvPr/>
          </p:nvSpPr>
          <p:spPr>
            <a:xfrm>
              <a:off x="1562633" y="2297724"/>
              <a:ext cx="3824831" cy="20936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0480" marR="30480" algn="just">
                <a:spcAft>
                  <a:spcPts val="0"/>
                </a:spcAft>
              </a:pPr>
              <a:r>
                <a:rPr lang="en-US" sz="2400" b="1" i="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Phân tích bài viết tham khảo</a:t>
              </a:r>
              <a:r>
                <a:rPr lang="en-US" sz="2400" b="1" i="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Lại đọc “Chữ người tử tù” của Nguyễn Tuân</a:t>
              </a:r>
              <a:endParaRPr lang="en-US" sz="2400" i="1">
                <a:solidFill>
                  <a:schemeClr val="tx2"/>
                </a:solidFill>
                <a:effectLst/>
                <a:latin typeface=".VnTime"/>
                <a:ea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A3290E22-2AA1-F825-ECF2-B93C444B0577}"/>
              </a:ext>
            </a:extLst>
          </p:cNvPr>
          <p:cNvPicPr>
            <a:picLocks noChangeAspect="1"/>
          </p:cNvPicPr>
          <p:nvPr/>
        </p:nvPicPr>
        <p:blipFill>
          <a:blip r:embed="rId3"/>
          <a:stretch>
            <a:fillRect/>
          </a:stretch>
        </p:blipFill>
        <p:spPr>
          <a:xfrm>
            <a:off x="4011000" y="1666988"/>
            <a:ext cx="3989586" cy="3530217"/>
          </a:xfrm>
          <a:prstGeom prst="rect">
            <a:avLst/>
          </a:prstGeom>
        </p:spPr>
      </p:pic>
    </p:spTree>
    <p:extLst>
      <p:ext uri="{BB962C8B-B14F-4D97-AF65-F5344CB8AC3E}">
        <p14:creationId xmlns:p14="http://schemas.microsoft.com/office/powerpoint/2010/main" val="58915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440437" y="542007"/>
            <a:ext cx="562538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a. Câu 1</a:t>
            </a:r>
          </a:p>
        </p:txBody>
      </p:sp>
      <p:pic>
        <p:nvPicPr>
          <p:cNvPr id="4" name="图片 9" descr="0c5d450a7306911101ae9ac82e2f0242">
            <a:extLst>
              <a:ext uri="{FF2B5EF4-FFF2-40B4-BE49-F238E27FC236}">
                <a16:creationId xmlns:a16="http://schemas.microsoft.com/office/drawing/2014/main" id="{60CBE7D8-B2EF-522D-07FD-06DA6FC1F936}"/>
              </a:ext>
            </a:extLst>
          </p:cNvPr>
          <p:cNvPicPr>
            <a:picLocks noChangeAspect="1"/>
          </p:cNvPicPr>
          <p:nvPr/>
        </p:nvPicPr>
        <p:blipFill>
          <a:blip r:embed="rId2"/>
          <a:stretch>
            <a:fillRect/>
          </a:stretch>
        </p:blipFill>
        <p:spPr>
          <a:xfrm>
            <a:off x="5129140" y="1497412"/>
            <a:ext cx="3264482" cy="2785986"/>
          </a:xfrm>
          <a:prstGeom prst="rect">
            <a:avLst/>
          </a:prstGeom>
        </p:spPr>
      </p:pic>
      <p:sp>
        <p:nvSpPr>
          <p:cNvPr id="7" name="文本框 15">
            <a:extLst>
              <a:ext uri="{FF2B5EF4-FFF2-40B4-BE49-F238E27FC236}">
                <a16:creationId xmlns:a16="http://schemas.microsoft.com/office/drawing/2014/main" id="{FBA87637-FDF3-A059-2692-EE61D9E769D1}"/>
              </a:ext>
            </a:extLst>
          </p:cNvPr>
          <p:cNvSpPr txBox="1"/>
          <p:nvPr/>
        </p:nvSpPr>
        <p:spPr>
          <a:xfrm>
            <a:off x="5328676" y="2327001"/>
            <a:ext cx="2865410" cy="2339102"/>
          </a:xfrm>
          <a:prstGeom prst="rect">
            <a:avLst/>
          </a:prstGeom>
          <a:noFill/>
        </p:spPr>
        <p:txBody>
          <a:bodyPr wrap="square" rtlCol="0">
            <a:spAutoFit/>
          </a:bodyPr>
          <a:lstStyle/>
          <a:p>
            <a:pPr algn="ctr"/>
            <a:r>
              <a:rPr lang="en-US" sz="2000" i="1">
                <a:latin typeface="Times New Roman" panose="02020603050405020304" pitchFamily="18" charset="0"/>
                <a:cs typeface="Times New Roman" panose="02020603050405020304" pitchFamily="18" charset="0"/>
              </a:rPr>
              <a:t>Chủ đề của </a:t>
            </a:r>
            <a:r>
              <a:rPr lang="en-US" sz="2000" b="1" i="1">
                <a:latin typeface="Times New Roman" panose="02020603050405020304" pitchFamily="18" charset="0"/>
                <a:cs typeface="Times New Roman" panose="02020603050405020304" pitchFamily="18" charset="0"/>
              </a:rPr>
              <a:t>Chữ người tử tù </a:t>
            </a:r>
            <a:r>
              <a:rPr lang="en-US" sz="2000" i="1">
                <a:latin typeface="Times New Roman" panose="02020603050405020304" pitchFamily="18" charset="0"/>
                <a:cs typeface="Times New Roman" panose="02020603050405020304" pitchFamily="18" charset="0"/>
              </a:rPr>
              <a:t>đã được tác giả bài viết khái quát qua những câu nào?</a:t>
            </a:r>
            <a:endParaRPr lang="en-US" sz="2000">
              <a:latin typeface="Times New Roman" panose="02020603050405020304" pitchFamily="18" charset="0"/>
              <a:cs typeface="Times New Roman" panose="02020603050405020304" pitchFamily="18" charset="0"/>
            </a:endParaRPr>
          </a:p>
          <a:p>
            <a:pPr algn="ctr"/>
            <a:endParaRPr lang="en-US" sz="6600">
              <a:latin typeface="Times New Roman" panose="02020603050405020304" pitchFamily="18" charset="0"/>
              <a:cs typeface="Times New Roman" panose="02020603050405020304" pitchFamily="18" charset="0"/>
            </a:endParaRPr>
          </a:p>
        </p:txBody>
      </p:sp>
      <p:pic>
        <p:nvPicPr>
          <p:cNvPr id="8" name="图片 18" descr="C:\Users\summer\Desktop\PPT\ALL\ALL-素材\卡通\元素及艺术字\5563e3bb41a4c8a1c26a5fd0ce41a95c.png5563e3bb41a4c8a1c26a5fd0ce41a95c">
            <a:extLst>
              <a:ext uri="{FF2B5EF4-FFF2-40B4-BE49-F238E27FC236}">
                <a16:creationId xmlns:a16="http://schemas.microsoft.com/office/drawing/2014/main" id="{9FB62248-7279-7FB9-82C2-C6589FF15D57}"/>
              </a:ext>
            </a:extLst>
          </p:cNvPr>
          <p:cNvPicPr>
            <a:picLocks noChangeAspect="1"/>
          </p:cNvPicPr>
          <p:nvPr/>
        </p:nvPicPr>
        <p:blipFill>
          <a:blip r:embed="rId3"/>
          <a:srcRect/>
          <a:stretch>
            <a:fillRect/>
          </a:stretch>
        </p:blipFill>
        <p:spPr>
          <a:xfrm>
            <a:off x="323044" y="2571750"/>
            <a:ext cx="4528528" cy="2785986"/>
          </a:xfrm>
          <a:prstGeom prst="rect">
            <a:avLst/>
          </a:prstGeom>
        </p:spPr>
      </p:pic>
    </p:spTree>
    <p:extLst>
      <p:ext uri="{BB962C8B-B14F-4D97-AF65-F5344CB8AC3E}">
        <p14:creationId xmlns:p14="http://schemas.microsoft.com/office/powerpoint/2010/main" val="1847350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440437" y="542007"/>
            <a:ext cx="562538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a. Câu 1</a:t>
            </a:r>
          </a:p>
        </p:txBody>
      </p:sp>
      <p:pic>
        <p:nvPicPr>
          <p:cNvPr id="250" name="Google Shape;730;p25" title="Gráfico">
            <a:hlinkClick r:id="rId2"/>
            <a:extLst>
              <a:ext uri="{FF2B5EF4-FFF2-40B4-BE49-F238E27FC236}">
                <a16:creationId xmlns:a16="http://schemas.microsoft.com/office/drawing/2014/main" id="{D704018A-F0D4-C605-FE4F-30F050513403}"/>
              </a:ext>
            </a:extLst>
          </p:cNvPr>
          <p:cNvPicPr preferRelativeResize="0"/>
          <p:nvPr/>
        </p:nvPicPr>
        <p:blipFill rotWithShape="1">
          <a:blip r:embed="rId3">
            <a:alphaModFix/>
          </a:blip>
          <a:srcRect l="39433" t="13080" r="10604" b="17920"/>
          <a:stretch/>
        </p:blipFill>
        <p:spPr>
          <a:xfrm flipV="1">
            <a:off x="1247488" y="2005947"/>
            <a:ext cx="2725879" cy="2248074"/>
          </a:xfrm>
          <a:prstGeom prst="rect">
            <a:avLst/>
          </a:prstGeom>
          <a:noFill/>
          <a:ln>
            <a:noFill/>
          </a:ln>
        </p:spPr>
      </p:pic>
      <p:grpSp>
        <p:nvGrpSpPr>
          <p:cNvPr id="251" name="Google Shape;731;p25">
            <a:extLst>
              <a:ext uri="{FF2B5EF4-FFF2-40B4-BE49-F238E27FC236}">
                <a16:creationId xmlns:a16="http://schemas.microsoft.com/office/drawing/2014/main" id="{DEB60F2D-1152-8685-8B6C-31835B0EE772}"/>
              </a:ext>
            </a:extLst>
          </p:cNvPr>
          <p:cNvGrpSpPr/>
          <p:nvPr/>
        </p:nvGrpSpPr>
        <p:grpSpPr>
          <a:xfrm>
            <a:off x="253549" y="1566180"/>
            <a:ext cx="1888644" cy="3577320"/>
            <a:chOff x="457200" y="1066375"/>
            <a:chExt cx="1838304" cy="3665703"/>
          </a:xfrm>
        </p:grpSpPr>
        <p:sp>
          <p:nvSpPr>
            <p:cNvPr id="252" name="Google Shape;732;p25">
              <a:extLst>
                <a:ext uri="{FF2B5EF4-FFF2-40B4-BE49-F238E27FC236}">
                  <a16:creationId xmlns:a16="http://schemas.microsoft.com/office/drawing/2014/main" id="{C2DF9298-1F30-BB58-BCED-84CCFFE5D0FC}"/>
                </a:ext>
              </a:extLst>
            </p:cNvPr>
            <p:cNvSpPr/>
            <p:nvPr/>
          </p:nvSpPr>
          <p:spPr>
            <a:xfrm>
              <a:off x="457200" y="4600525"/>
              <a:ext cx="1838304" cy="131552"/>
            </a:xfrm>
            <a:custGeom>
              <a:avLst/>
              <a:gdLst/>
              <a:ahLst/>
              <a:cxnLst/>
              <a:rect l="l" t="t" r="r" b="b"/>
              <a:pathLst>
                <a:path w="48202" h="2663" extrusionOk="0">
                  <a:moveTo>
                    <a:pt x="21640" y="1"/>
                  </a:moveTo>
                  <a:lnTo>
                    <a:pt x="19247" y="26"/>
                  </a:lnTo>
                  <a:lnTo>
                    <a:pt x="16937" y="59"/>
                  </a:lnTo>
                  <a:lnTo>
                    <a:pt x="14720" y="101"/>
                  </a:lnTo>
                  <a:lnTo>
                    <a:pt x="12611" y="160"/>
                  </a:lnTo>
                  <a:lnTo>
                    <a:pt x="10628" y="227"/>
                  </a:lnTo>
                  <a:lnTo>
                    <a:pt x="8770" y="302"/>
                  </a:lnTo>
                  <a:lnTo>
                    <a:pt x="7063" y="386"/>
                  </a:lnTo>
                  <a:lnTo>
                    <a:pt x="5506" y="486"/>
                  </a:lnTo>
                  <a:lnTo>
                    <a:pt x="4787" y="536"/>
                  </a:lnTo>
                  <a:lnTo>
                    <a:pt x="4117" y="587"/>
                  </a:lnTo>
                  <a:lnTo>
                    <a:pt x="3490" y="637"/>
                  </a:lnTo>
                  <a:lnTo>
                    <a:pt x="2912" y="695"/>
                  </a:lnTo>
                  <a:lnTo>
                    <a:pt x="2377" y="754"/>
                  </a:lnTo>
                  <a:lnTo>
                    <a:pt x="1900" y="813"/>
                  </a:lnTo>
                  <a:lnTo>
                    <a:pt x="1464" y="871"/>
                  </a:lnTo>
                  <a:lnTo>
                    <a:pt x="1088" y="930"/>
                  </a:lnTo>
                  <a:lnTo>
                    <a:pt x="762" y="997"/>
                  </a:lnTo>
                  <a:lnTo>
                    <a:pt x="494" y="1064"/>
                  </a:lnTo>
                  <a:lnTo>
                    <a:pt x="285" y="1131"/>
                  </a:lnTo>
                  <a:lnTo>
                    <a:pt x="192" y="1164"/>
                  </a:lnTo>
                  <a:lnTo>
                    <a:pt x="126" y="1198"/>
                  </a:lnTo>
                  <a:lnTo>
                    <a:pt x="75" y="1231"/>
                  </a:lnTo>
                  <a:lnTo>
                    <a:pt x="33" y="1265"/>
                  </a:lnTo>
                  <a:lnTo>
                    <a:pt x="8" y="1298"/>
                  </a:lnTo>
                  <a:lnTo>
                    <a:pt x="0" y="1331"/>
                  </a:lnTo>
                  <a:lnTo>
                    <a:pt x="8" y="1365"/>
                  </a:lnTo>
                  <a:lnTo>
                    <a:pt x="33" y="1398"/>
                  </a:lnTo>
                  <a:lnTo>
                    <a:pt x="75" y="1432"/>
                  </a:lnTo>
                  <a:lnTo>
                    <a:pt x="126" y="1465"/>
                  </a:lnTo>
                  <a:lnTo>
                    <a:pt x="192" y="1499"/>
                  </a:lnTo>
                  <a:lnTo>
                    <a:pt x="285" y="1532"/>
                  </a:lnTo>
                  <a:lnTo>
                    <a:pt x="494" y="1599"/>
                  </a:lnTo>
                  <a:lnTo>
                    <a:pt x="762" y="1666"/>
                  </a:lnTo>
                  <a:lnTo>
                    <a:pt x="1088" y="1725"/>
                  </a:lnTo>
                  <a:lnTo>
                    <a:pt x="1464" y="1792"/>
                  </a:lnTo>
                  <a:lnTo>
                    <a:pt x="1900" y="1850"/>
                  </a:lnTo>
                  <a:lnTo>
                    <a:pt x="2377" y="1909"/>
                  </a:lnTo>
                  <a:lnTo>
                    <a:pt x="2912" y="1967"/>
                  </a:lnTo>
                  <a:lnTo>
                    <a:pt x="3490" y="2018"/>
                  </a:lnTo>
                  <a:lnTo>
                    <a:pt x="4117" y="2076"/>
                  </a:lnTo>
                  <a:lnTo>
                    <a:pt x="4787" y="2126"/>
                  </a:lnTo>
                  <a:lnTo>
                    <a:pt x="5506" y="2177"/>
                  </a:lnTo>
                  <a:lnTo>
                    <a:pt x="7063" y="2269"/>
                  </a:lnTo>
                  <a:lnTo>
                    <a:pt x="8770" y="2361"/>
                  </a:lnTo>
                  <a:lnTo>
                    <a:pt x="10628" y="2436"/>
                  </a:lnTo>
                  <a:lnTo>
                    <a:pt x="12611" y="2503"/>
                  </a:lnTo>
                  <a:lnTo>
                    <a:pt x="14720" y="2553"/>
                  </a:lnTo>
                  <a:lnTo>
                    <a:pt x="16937" y="2603"/>
                  </a:lnTo>
                  <a:lnTo>
                    <a:pt x="19247" y="2637"/>
                  </a:lnTo>
                  <a:lnTo>
                    <a:pt x="21640" y="2654"/>
                  </a:lnTo>
                  <a:lnTo>
                    <a:pt x="24101" y="2662"/>
                  </a:lnTo>
                  <a:lnTo>
                    <a:pt x="26561" y="2654"/>
                  </a:lnTo>
                  <a:lnTo>
                    <a:pt x="28954" y="2637"/>
                  </a:lnTo>
                  <a:lnTo>
                    <a:pt x="31264" y="2603"/>
                  </a:lnTo>
                  <a:lnTo>
                    <a:pt x="33481" y="2553"/>
                  </a:lnTo>
                  <a:lnTo>
                    <a:pt x="35590" y="2503"/>
                  </a:lnTo>
                  <a:lnTo>
                    <a:pt x="37573" y="2436"/>
                  </a:lnTo>
                  <a:lnTo>
                    <a:pt x="39431" y="2361"/>
                  </a:lnTo>
                  <a:lnTo>
                    <a:pt x="41138" y="2269"/>
                  </a:lnTo>
                  <a:lnTo>
                    <a:pt x="42695" y="2177"/>
                  </a:lnTo>
                  <a:lnTo>
                    <a:pt x="43414" y="2126"/>
                  </a:lnTo>
                  <a:lnTo>
                    <a:pt x="44084" y="2076"/>
                  </a:lnTo>
                  <a:lnTo>
                    <a:pt x="44711" y="2018"/>
                  </a:lnTo>
                  <a:lnTo>
                    <a:pt x="45289" y="1967"/>
                  </a:lnTo>
                  <a:lnTo>
                    <a:pt x="45824" y="1909"/>
                  </a:lnTo>
                  <a:lnTo>
                    <a:pt x="46301" y="1850"/>
                  </a:lnTo>
                  <a:lnTo>
                    <a:pt x="46737" y="1792"/>
                  </a:lnTo>
                  <a:lnTo>
                    <a:pt x="47113" y="1725"/>
                  </a:lnTo>
                  <a:lnTo>
                    <a:pt x="47440" y="1666"/>
                  </a:lnTo>
                  <a:lnTo>
                    <a:pt x="47707" y="1599"/>
                  </a:lnTo>
                  <a:lnTo>
                    <a:pt x="47925" y="1532"/>
                  </a:lnTo>
                  <a:lnTo>
                    <a:pt x="48009" y="1499"/>
                  </a:lnTo>
                  <a:lnTo>
                    <a:pt x="48075" y="1465"/>
                  </a:lnTo>
                  <a:lnTo>
                    <a:pt x="48126" y="1432"/>
                  </a:lnTo>
                  <a:lnTo>
                    <a:pt x="48168" y="1398"/>
                  </a:lnTo>
                  <a:lnTo>
                    <a:pt x="48193" y="1365"/>
                  </a:lnTo>
                  <a:lnTo>
                    <a:pt x="48201" y="1331"/>
                  </a:lnTo>
                  <a:lnTo>
                    <a:pt x="48193" y="1298"/>
                  </a:lnTo>
                  <a:lnTo>
                    <a:pt x="48168" y="1265"/>
                  </a:lnTo>
                  <a:lnTo>
                    <a:pt x="48126" y="1231"/>
                  </a:lnTo>
                  <a:lnTo>
                    <a:pt x="48075" y="1198"/>
                  </a:lnTo>
                  <a:lnTo>
                    <a:pt x="48009" y="1164"/>
                  </a:lnTo>
                  <a:lnTo>
                    <a:pt x="47925" y="1131"/>
                  </a:lnTo>
                  <a:lnTo>
                    <a:pt x="47707" y="1064"/>
                  </a:lnTo>
                  <a:lnTo>
                    <a:pt x="47440" y="997"/>
                  </a:lnTo>
                  <a:lnTo>
                    <a:pt x="47113" y="930"/>
                  </a:lnTo>
                  <a:lnTo>
                    <a:pt x="46737" y="871"/>
                  </a:lnTo>
                  <a:lnTo>
                    <a:pt x="46301" y="813"/>
                  </a:lnTo>
                  <a:lnTo>
                    <a:pt x="45824" y="754"/>
                  </a:lnTo>
                  <a:lnTo>
                    <a:pt x="45289" y="695"/>
                  </a:lnTo>
                  <a:lnTo>
                    <a:pt x="44711" y="637"/>
                  </a:lnTo>
                  <a:lnTo>
                    <a:pt x="44084" y="587"/>
                  </a:lnTo>
                  <a:lnTo>
                    <a:pt x="43414" y="536"/>
                  </a:lnTo>
                  <a:lnTo>
                    <a:pt x="42695" y="486"/>
                  </a:lnTo>
                  <a:lnTo>
                    <a:pt x="41138" y="386"/>
                  </a:lnTo>
                  <a:lnTo>
                    <a:pt x="39431" y="302"/>
                  </a:lnTo>
                  <a:lnTo>
                    <a:pt x="37573" y="227"/>
                  </a:lnTo>
                  <a:lnTo>
                    <a:pt x="35590" y="160"/>
                  </a:lnTo>
                  <a:lnTo>
                    <a:pt x="33481" y="101"/>
                  </a:lnTo>
                  <a:lnTo>
                    <a:pt x="31264" y="59"/>
                  </a:lnTo>
                  <a:lnTo>
                    <a:pt x="28954" y="26"/>
                  </a:lnTo>
                  <a:lnTo>
                    <a:pt x="26561" y="1"/>
                  </a:lnTo>
                  <a:close/>
                </a:path>
              </a:pathLst>
            </a:custGeom>
            <a:solidFill>
              <a:srgbClr val="666666">
                <a:alpha val="1254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733;p25">
              <a:extLst>
                <a:ext uri="{FF2B5EF4-FFF2-40B4-BE49-F238E27FC236}">
                  <a16:creationId xmlns:a16="http://schemas.microsoft.com/office/drawing/2014/main" id="{C5FBFF02-3DDA-7DB5-7E53-8534B2F8AE94}"/>
                </a:ext>
              </a:extLst>
            </p:cNvPr>
            <p:cNvSpPr/>
            <p:nvPr/>
          </p:nvSpPr>
          <p:spPr>
            <a:xfrm>
              <a:off x="1428630" y="4560647"/>
              <a:ext cx="390375" cy="110789"/>
            </a:xfrm>
            <a:custGeom>
              <a:avLst/>
              <a:gdLst/>
              <a:ahLst/>
              <a:cxnLst/>
              <a:rect l="l" t="t" r="r" b="b"/>
              <a:pathLst>
                <a:path w="10236" h="2905" extrusionOk="0">
                  <a:moveTo>
                    <a:pt x="536" y="0"/>
                  </a:moveTo>
                  <a:lnTo>
                    <a:pt x="495" y="67"/>
                  </a:lnTo>
                  <a:lnTo>
                    <a:pt x="411" y="276"/>
                  </a:lnTo>
                  <a:lnTo>
                    <a:pt x="352" y="419"/>
                  </a:lnTo>
                  <a:lnTo>
                    <a:pt x="294" y="586"/>
                  </a:lnTo>
                  <a:lnTo>
                    <a:pt x="227" y="770"/>
                  </a:lnTo>
                  <a:lnTo>
                    <a:pt x="168" y="979"/>
                  </a:lnTo>
                  <a:lnTo>
                    <a:pt x="110" y="1197"/>
                  </a:lnTo>
                  <a:lnTo>
                    <a:pt x="68" y="1431"/>
                  </a:lnTo>
                  <a:lnTo>
                    <a:pt x="26" y="1666"/>
                  </a:lnTo>
                  <a:lnTo>
                    <a:pt x="9" y="1917"/>
                  </a:lnTo>
                  <a:lnTo>
                    <a:pt x="1" y="2168"/>
                  </a:lnTo>
                  <a:lnTo>
                    <a:pt x="9" y="2293"/>
                  </a:lnTo>
                  <a:lnTo>
                    <a:pt x="18" y="2410"/>
                  </a:lnTo>
                  <a:lnTo>
                    <a:pt x="34" y="2536"/>
                  </a:lnTo>
                  <a:lnTo>
                    <a:pt x="59" y="2661"/>
                  </a:lnTo>
                  <a:lnTo>
                    <a:pt x="93" y="2779"/>
                  </a:lnTo>
                  <a:lnTo>
                    <a:pt x="126" y="2904"/>
                  </a:lnTo>
                  <a:lnTo>
                    <a:pt x="9733" y="2904"/>
                  </a:lnTo>
                  <a:lnTo>
                    <a:pt x="9825" y="2896"/>
                  </a:lnTo>
                  <a:lnTo>
                    <a:pt x="9909" y="2871"/>
                  </a:lnTo>
                  <a:lnTo>
                    <a:pt x="9984" y="2837"/>
                  </a:lnTo>
                  <a:lnTo>
                    <a:pt x="10051" y="2795"/>
                  </a:lnTo>
                  <a:lnTo>
                    <a:pt x="10101" y="2737"/>
                  </a:lnTo>
                  <a:lnTo>
                    <a:pt x="10152" y="2678"/>
                  </a:lnTo>
                  <a:lnTo>
                    <a:pt x="10185" y="2611"/>
                  </a:lnTo>
                  <a:lnTo>
                    <a:pt x="10219" y="2536"/>
                  </a:lnTo>
                  <a:lnTo>
                    <a:pt x="10235" y="2461"/>
                  </a:lnTo>
                  <a:lnTo>
                    <a:pt x="10235" y="2385"/>
                  </a:lnTo>
                  <a:lnTo>
                    <a:pt x="10227" y="2310"/>
                  </a:lnTo>
                  <a:lnTo>
                    <a:pt x="10210" y="2235"/>
                  </a:lnTo>
                  <a:lnTo>
                    <a:pt x="10177" y="2159"/>
                  </a:lnTo>
                  <a:lnTo>
                    <a:pt x="10135" y="2092"/>
                  </a:lnTo>
                  <a:lnTo>
                    <a:pt x="10076" y="2034"/>
                  </a:lnTo>
                  <a:lnTo>
                    <a:pt x="10001" y="1984"/>
                  </a:lnTo>
                  <a:lnTo>
                    <a:pt x="9633" y="1766"/>
                  </a:lnTo>
                  <a:lnTo>
                    <a:pt x="9256" y="1565"/>
                  </a:lnTo>
                  <a:lnTo>
                    <a:pt x="8863" y="1364"/>
                  </a:lnTo>
                  <a:lnTo>
                    <a:pt x="8478" y="1180"/>
                  </a:lnTo>
                  <a:lnTo>
                    <a:pt x="8085" y="1004"/>
                  </a:lnTo>
                  <a:lnTo>
                    <a:pt x="7708" y="837"/>
                  </a:lnTo>
                  <a:lnTo>
                    <a:pt x="7331" y="686"/>
                  </a:lnTo>
                  <a:lnTo>
                    <a:pt x="6980" y="553"/>
                  </a:lnTo>
                  <a:lnTo>
                    <a:pt x="6352" y="318"/>
                  </a:lnTo>
                  <a:lnTo>
                    <a:pt x="5850" y="143"/>
                  </a:lnTo>
                  <a:lnTo>
                    <a:pt x="5398" y="0"/>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734;p25">
              <a:extLst>
                <a:ext uri="{FF2B5EF4-FFF2-40B4-BE49-F238E27FC236}">
                  <a16:creationId xmlns:a16="http://schemas.microsoft.com/office/drawing/2014/main" id="{DADF7306-E1E5-1728-5148-2737EEBEBB80}"/>
                </a:ext>
              </a:extLst>
            </p:cNvPr>
            <p:cNvSpPr/>
            <p:nvPr/>
          </p:nvSpPr>
          <p:spPr>
            <a:xfrm>
              <a:off x="1421308" y="4557443"/>
              <a:ext cx="409826" cy="125129"/>
            </a:xfrm>
            <a:custGeom>
              <a:avLst/>
              <a:gdLst/>
              <a:ahLst/>
              <a:cxnLst/>
              <a:rect l="l" t="t" r="r" b="b"/>
              <a:pathLst>
                <a:path w="10746" h="3281" extrusionOk="0">
                  <a:moveTo>
                    <a:pt x="6201" y="1"/>
                  </a:moveTo>
                  <a:lnTo>
                    <a:pt x="6118" y="17"/>
                  </a:lnTo>
                  <a:lnTo>
                    <a:pt x="6084" y="34"/>
                  </a:lnTo>
                  <a:lnTo>
                    <a:pt x="6042" y="59"/>
                  </a:lnTo>
                  <a:lnTo>
                    <a:pt x="5883" y="168"/>
                  </a:lnTo>
                  <a:lnTo>
                    <a:pt x="5691" y="335"/>
                  </a:lnTo>
                  <a:lnTo>
                    <a:pt x="5582" y="427"/>
                  </a:lnTo>
                  <a:lnTo>
                    <a:pt x="5465" y="536"/>
                  </a:lnTo>
                  <a:lnTo>
                    <a:pt x="5348" y="662"/>
                  </a:lnTo>
                  <a:lnTo>
                    <a:pt x="5222" y="796"/>
                  </a:lnTo>
                  <a:lnTo>
                    <a:pt x="5097" y="929"/>
                  </a:lnTo>
                  <a:lnTo>
                    <a:pt x="4954" y="1063"/>
                  </a:lnTo>
                  <a:lnTo>
                    <a:pt x="4812" y="1189"/>
                  </a:lnTo>
                  <a:lnTo>
                    <a:pt x="4670" y="1298"/>
                  </a:lnTo>
                  <a:lnTo>
                    <a:pt x="4511" y="1398"/>
                  </a:lnTo>
                  <a:lnTo>
                    <a:pt x="4352" y="1498"/>
                  </a:lnTo>
                  <a:lnTo>
                    <a:pt x="4193" y="1582"/>
                  </a:lnTo>
                  <a:lnTo>
                    <a:pt x="4026" y="1657"/>
                  </a:lnTo>
                  <a:lnTo>
                    <a:pt x="3850" y="1724"/>
                  </a:lnTo>
                  <a:lnTo>
                    <a:pt x="3674" y="1775"/>
                  </a:lnTo>
                  <a:lnTo>
                    <a:pt x="3498" y="1825"/>
                  </a:lnTo>
                  <a:lnTo>
                    <a:pt x="3314" y="1858"/>
                  </a:lnTo>
                  <a:lnTo>
                    <a:pt x="3130" y="1883"/>
                  </a:lnTo>
                  <a:lnTo>
                    <a:pt x="2946" y="1892"/>
                  </a:lnTo>
                  <a:lnTo>
                    <a:pt x="2754" y="1892"/>
                  </a:lnTo>
                  <a:lnTo>
                    <a:pt x="2569" y="1883"/>
                  </a:lnTo>
                  <a:lnTo>
                    <a:pt x="59" y="1674"/>
                  </a:lnTo>
                  <a:lnTo>
                    <a:pt x="34" y="1808"/>
                  </a:lnTo>
                  <a:lnTo>
                    <a:pt x="17" y="1959"/>
                  </a:lnTo>
                  <a:lnTo>
                    <a:pt x="0" y="2143"/>
                  </a:lnTo>
                  <a:lnTo>
                    <a:pt x="0" y="2360"/>
                  </a:lnTo>
                  <a:lnTo>
                    <a:pt x="0" y="2478"/>
                  </a:lnTo>
                  <a:lnTo>
                    <a:pt x="9" y="2595"/>
                  </a:lnTo>
                  <a:lnTo>
                    <a:pt x="26" y="2712"/>
                  </a:lnTo>
                  <a:lnTo>
                    <a:pt x="51" y="2829"/>
                  </a:lnTo>
                  <a:lnTo>
                    <a:pt x="84" y="2946"/>
                  </a:lnTo>
                  <a:lnTo>
                    <a:pt x="126" y="3063"/>
                  </a:lnTo>
                  <a:lnTo>
                    <a:pt x="10168" y="3281"/>
                  </a:lnTo>
                  <a:lnTo>
                    <a:pt x="10243" y="3281"/>
                  </a:lnTo>
                  <a:lnTo>
                    <a:pt x="10318" y="3264"/>
                  </a:lnTo>
                  <a:lnTo>
                    <a:pt x="10385" y="3239"/>
                  </a:lnTo>
                  <a:lnTo>
                    <a:pt x="10452" y="3206"/>
                  </a:lnTo>
                  <a:lnTo>
                    <a:pt x="10519" y="3155"/>
                  </a:lnTo>
                  <a:lnTo>
                    <a:pt x="10570" y="3105"/>
                  </a:lnTo>
                  <a:lnTo>
                    <a:pt x="10620" y="3047"/>
                  </a:lnTo>
                  <a:lnTo>
                    <a:pt x="10653" y="2980"/>
                  </a:lnTo>
                  <a:lnTo>
                    <a:pt x="10695" y="2854"/>
                  </a:lnTo>
                  <a:lnTo>
                    <a:pt x="10729" y="2712"/>
                  </a:lnTo>
                  <a:lnTo>
                    <a:pt x="10745" y="2645"/>
                  </a:lnTo>
                  <a:lnTo>
                    <a:pt x="10745" y="2570"/>
                  </a:lnTo>
                  <a:lnTo>
                    <a:pt x="10745" y="2494"/>
                  </a:lnTo>
                  <a:lnTo>
                    <a:pt x="10737" y="2419"/>
                  </a:lnTo>
                  <a:lnTo>
                    <a:pt x="10729" y="2335"/>
                  </a:lnTo>
                  <a:lnTo>
                    <a:pt x="10703" y="2260"/>
                  </a:lnTo>
                  <a:lnTo>
                    <a:pt x="10670" y="2185"/>
                  </a:lnTo>
                  <a:lnTo>
                    <a:pt x="10628" y="2109"/>
                  </a:lnTo>
                  <a:lnTo>
                    <a:pt x="10578" y="2034"/>
                  </a:lnTo>
                  <a:lnTo>
                    <a:pt x="10511" y="1959"/>
                  </a:lnTo>
                  <a:lnTo>
                    <a:pt x="10436" y="1883"/>
                  </a:lnTo>
                  <a:lnTo>
                    <a:pt x="10344" y="1816"/>
                  </a:lnTo>
                  <a:lnTo>
                    <a:pt x="10193" y="1716"/>
                  </a:lnTo>
                  <a:lnTo>
                    <a:pt x="10000" y="1607"/>
                  </a:lnTo>
                  <a:lnTo>
                    <a:pt x="9775" y="1482"/>
                  </a:lnTo>
                  <a:lnTo>
                    <a:pt x="9515" y="1356"/>
                  </a:lnTo>
                  <a:lnTo>
                    <a:pt x="8946" y="1097"/>
                  </a:lnTo>
                  <a:lnTo>
                    <a:pt x="8335" y="829"/>
                  </a:lnTo>
                  <a:lnTo>
                    <a:pt x="7733" y="570"/>
                  </a:lnTo>
                  <a:lnTo>
                    <a:pt x="7164" y="344"/>
                  </a:lnTo>
                  <a:lnTo>
                    <a:pt x="6360" y="17"/>
                  </a:lnTo>
                  <a:lnTo>
                    <a:pt x="6318" y="9"/>
                  </a:lnTo>
                  <a:lnTo>
                    <a:pt x="6277"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735;p25">
              <a:extLst>
                <a:ext uri="{FF2B5EF4-FFF2-40B4-BE49-F238E27FC236}">
                  <a16:creationId xmlns:a16="http://schemas.microsoft.com/office/drawing/2014/main" id="{2325CED3-BC70-F0E9-9CC8-1043379F85AF}"/>
                </a:ext>
              </a:extLst>
            </p:cNvPr>
            <p:cNvSpPr/>
            <p:nvPr/>
          </p:nvSpPr>
          <p:spPr>
            <a:xfrm>
              <a:off x="927927" y="4560647"/>
              <a:ext cx="390032" cy="110789"/>
            </a:xfrm>
            <a:custGeom>
              <a:avLst/>
              <a:gdLst/>
              <a:ahLst/>
              <a:cxnLst/>
              <a:rect l="l" t="t" r="r" b="b"/>
              <a:pathLst>
                <a:path w="10227" h="2905" extrusionOk="0">
                  <a:moveTo>
                    <a:pt x="527" y="0"/>
                  </a:moveTo>
                  <a:lnTo>
                    <a:pt x="494" y="67"/>
                  </a:lnTo>
                  <a:lnTo>
                    <a:pt x="402" y="276"/>
                  </a:lnTo>
                  <a:lnTo>
                    <a:pt x="343" y="419"/>
                  </a:lnTo>
                  <a:lnTo>
                    <a:pt x="285" y="586"/>
                  </a:lnTo>
                  <a:lnTo>
                    <a:pt x="226" y="770"/>
                  </a:lnTo>
                  <a:lnTo>
                    <a:pt x="159" y="979"/>
                  </a:lnTo>
                  <a:lnTo>
                    <a:pt x="109" y="1197"/>
                  </a:lnTo>
                  <a:lnTo>
                    <a:pt x="59" y="1431"/>
                  </a:lnTo>
                  <a:lnTo>
                    <a:pt x="25" y="1666"/>
                  </a:lnTo>
                  <a:lnTo>
                    <a:pt x="0" y="1917"/>
                  </a:lnTo>
                  <a:lnTo>
                    <a:pt x="0" y="2168"/>
                  </a:lnTo>
                  <a:lnTo>
                    <a:pt x="0" y="2293"/>
                  </a:lnTo>
                  <a:lnTo>
                    <a:pt x="17" y="2410"/>
                  </a:lnTo>
                  <a:lnTo>
                    <a:pt x="34" y="2536"/>
                  </a:lnTo>
                  <a:lnTo>
                    <a:pt x="50" y="2661"/>
                  </a:lnTo>
                  <a:lnTo>
                    <a:pt x="84" y="2779"/>
                  </a:lnTo>
                  <a:lnTo>
                    <a:pt x="126" y="2904"/>
                  </a:lnTo>
                  <a:lnTo>
                    <a:pt x="9732" y="2904"/>
                  </a:lnTo>
                  <a:lnTo>
                    <a:pt x="9824" y="2896"/>
                  </a:lnTo>
                  <a:lnTo>
                    <a:pt x="9900" y="2871"/>
                  </a:lnTo>
                  <a:lnTo>
                    <a:pt x="9975" y="2837"/>
                  </a:lnTo>
                  <a:lnTo>
                    <a:pt x="10042" y="2795"/>
                  </a:lnTo>
                  <a:lnTo>
                    <a:pt x="10101" y="2737"/>
                  </a:lnTo>
                  <a:lnTo>
                    <a:pt x="10142" y="2678"/>
                  </a:lnTo>
                  <a:lnTo>
                    <a:pt x="10184" y="2611"/>
                  </a:lnTo>
                  <a:lnTo>
                    <a:pt x="10209" y="2536"/>
                  </a:lnTo>
                  <a:lnTo>
                    <a:pt x="10226" y="2461"/>
                  </a:lnTo>
                  <a:lnTo>
                    <a:pt x="10226" y="2385"/>
                  </a:lnTo>
                  <a:lnTo>
                    <a:pt x="10226" y="2310"/>
                  </a:lnTo>
                  <a:lnTo>
                    <a:pt x="10201" y="2235"/>
                  </a:lnTo>
                  <a:lnTo>
                    <a:pt x="10168" y="2159"/>
                  </a:lnTo>
                  <a:lnTo>
                    <a:pt x="10126" y="2092"/>
                  </a:lnTo>
                  <a:lnTo>
                    <a:pt x="10067" y="2034"/>
                  </a:lnTo>
                  <a:lnTo>
                    <a:pt x="9992" y="1984"/>
                  </a:lnTo>
                  <a:lnTo>
                    <a:pt x="9624" y="1766"/>
                  </a:lnTo>
                  <a:lnTo>
                    <a:pt x="9247" y="1565"/>
                  </a:lnTo>
                  <a:lnTo>
                    <a:pt x="8862" y="1364"/>
                  </a:lnTo>
                  <a:lnTo>
                    <a:pt x="8469" y="1180"/>
                  </a:lnTo>
                  <a:lnTo>
                    <a:pt x="8075" y="1004"/>
                  </a:lnTo>
                  <a:lnTo>
                    <a:pt x="7699" y="837"/>
                  </a:lnTo>
                  <a:lnTo>
                    <a:pt x="7331" y="686"/>
                  </a:lnTo>
                  <a:lnTo>
                    <a:pt x="6979" y="553"/>
                  </a:lnTo>
                  <a:lnTo>
                    <a:pt x="6343" y="318"/>
                  </a:lnTo>
                  <a:lnTo>
                    <a:pt x="5841" y="143"/>
                  </a:lnTo>
                  <a:lnTo>
                    <a:pt x="5398" y="0"/>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736;p25">
              <a:extLst>
                <a:ext uri="{FF2B5EF4-FFF2-40B4-BE49-F238E27FC236}">
                  <a16:creationId xmlns:a16="http://schemas.microsoft.com/office/drawing/2014/main" id="{B6BD1509-155B-2180-3EE3-2F18169EDEC8}"/>
                </a:ext>
              </a:extLst>
            </p:cNvPr>
            <p:cNvSpPr/>
            <p:nvPr/>
          </p:nvSpPr>
          <p:spPr>
            <a:xfrm>
              <a:off x="921863" y="4557443"/>
              <a:ext cx="410131" cy="125129"/>
            </a:xfrm>
            <a:custGeom>
              <a:avLst/>
              <a:gdLst/>
              <a:ahLst/>
              <a:cxnLst/>
              <a:rect l="l" t="t" r="r" b="b"/>
              <a:pathLst>
                <a:path w="10754" h="3281" extrusionOk="0">
                  <a:moveTo>
                    <a:pt x="6201" y="1"/>
                  </a:moveTo>
                  <a:lnTo>
                    <a:pt x="6126" y="17"/>
                  </a:lnTo>
                  <a:lnTo>
                    <a:pt x="6084" y="34"/>
                  </a:lnTo>
                  <a:lnTo>
                    <a:pt x="6050" y="59"/>
                  </a:lnTo>
                  <a:lnTo>
                    <a:pt x="5891" y="168"/>
                  </a:lnTo>
                  <a:lnTo>
                    <a:pt x="5691" y="335"/>
                  </a:lnTo>
                  <a:lnTo>
                    <a:pt x="5582" y="427"/>
                  </a:lnTo>
                  <a:lnTo>
                    <a:pt x="5465" y="536"/>
                  </a:lnTo>
                  <a:lnTo>
                    <a:pt x="5347" y="662"/>
                  </a:lnTo>
                  <a:lnTo>
                    <a:pt x="5230" y="796"/>
                  </a:lnTo>
                  <a:lnTo>
                    <a:pt x="5096" y="929"/>
                  </a:lnTo>
                  <a:lnTo>
                    <a:pt x="4963" y="1063"/>
                  </a:lnTo>
                  <a:lnTo>
                    <a:pt x="4820" y="1189"/>
                  </a:lnTo>
                  <a:lnTo>
                    <a:pt x="4670" y="1298"/>
                  </a:lnTo>
                  <a:lnTo>
                    <a:pt x="4519" y="1398"/>
                  </a:lnTo>
                  <a:lnTo>
                    <a:pt x="4360" y="1498"/>
                  </a:lnTo>
                  <a:lnTo>
                    <a:pt x="4193" y="1582"/>
                  </a:lnTo>
                  <a:lnTo>
                    <a:pt x="4025" y="1657"/>
                  </a:lnTo>
                  <a:lnTo>
                    <a:pt x="3858" y="1724"/>
                  </a:lnTo>
                  <a:lnTo>
                    <a:pt x="3682" y="1775"/>
                  </a:lnTo>
                  <a:lnTo>
                    <a:pt x="3498" y="1825"/>
                  </a:lnTo>
                  <a:lnTo>
                    <a:pt x="3314" y="1858"/>
                  </a:lnTo>
                  <a:lnTo>
                    <a:pt x="3130" y="1883"/>
                  </a:lnTo>
                  <a:lnTo>
                    <a:pt x="2946" y="1892"/>
                  </a:lnTo>
                  <a:lnTo>
                    <a:pt x="2762" y="1892"/>
                  </a:lnTo>
                  <a:lnTo>
                    <a:pt x="2569" y="1883"/>
                  </a:lnTo>
                  <a:lnTo>
                    <a:pt x="67" y="1674"/>
                  </a:lnTo>
                  <a:lnTo>
                    <a:pt x="42" y="1808"/>
                  </a:lnTo>
                  <a:lnTo>
                    <a:pt x="17" y="1959"/>
                  </a:lnTo>
                  <a:lnTo>
                    <a:pt x="9" y="2143"/>
                  </a:lnTo>
                  <a:lnTo>
                    <a:pt x="0" y="2360"/>
                  </a:lnTo>
                  <a:lnTo>
                    <a:pt x="9" y="2478"/>
                  </a:lnTo>
                  <a:lnTo>
                    <a:pt x="17" y="2595"/>
                  </a:lnTo>
                  <a:lnTo>
                    <a:pt x="34" y="2712"/>
                  </a:lnTo>
                  <a:lnTo>
                    <a:pt x="59" y="2829"/>
                  </a:lnTo>
                  <a:lnTo>
                    <a:pt x="92" y="2946"/>
                  </a:lnTo>
                  <a:lnTo>
                    <a:pt x="126" y="3063"/>
                  </a:lnTo>
                  <a:lnTo>
                    <a:pt x="10168" y="3281"/>
                  </a:lnTo>
                  <a:lnTo>
                    <a:pt x="10243" y="3281"/>
                  </a:lnTo>
                  <a:lnTo>
                    <a:pt x="10318" y="3264"/>
                  </a:lnTo>
                  <a:lnTo>
                    <a:pt x="10393" y="3239"/>
                  </a:lnTo>
                  <a:lnTo>
                    <a:pt x="10460" y="3206"/>
                  </a:lnTo>
                  <a:lnTo>
                    <a:pt x="10519" y="3155"/>
                  </a:lnTo>
                  <a:lnTo>
                    <a:pt x="10578" y="3105"/>
                  </a:lnTo>
                  <a:lnTo>
                    <a:pt x="10619" y="3047"/>
                  </a:lnTo>
                  <a:lnTo>
                    <a:pt x="10653" y="2980"/>
                  </a:lnTo>
                  <a:lnTo>
                    <a:pt x="10703" y="2854"/>
                  </a:lnTo>
                  <a:lnTo>
                    <a:pt x="10737" y="2712"/>
                  </a:lnTo>
                  <a:lnTo>
                    <a:pt x="10745" y="2645"/>
                  </a:lnTo>
                  <a:lnTo>
                    <a:pt x="10753" y="2570"/>
                  </a:lnTo>
                  <a:lnTo>
                    <a:pt x="10753" y="2494"/>
                  </a:lnTo>
                  <a:lnTo>
                    <a:pt x="10745" y="2419"/>
                  </a:lnTo>
                  <a:lnTo>
                    <a:pt x="10728" y="2335"/>
                  </a:lnTo>
                  <a:lnTo>
                    <a:pt x="10711" y="2260"/>
                  </a:lnTo>
                  <a:lnTo>
                    <a:pt x="10678" y="2185"/>
                  </a:lnTo>
                  <a:lnTo>
                    <a:pt x="10636" y="2109"/>
                  </a:lnTo>
                  <a:lnTo>
                    <a:pt x="10578" y="2034"/>
                  </a:lnTo>
                  <a:lnTo>
                    <a:pt x="10519" y="1959"/>
                  </a:lnTo>
                  <a:lnTo>
                    <a:pt x="10444" y="1883"/>
                  </a:lnTo>
                  <a:lnTo>
                    <a:pt x="10352" y="1816"/>
                  </a:lnTo>
                  <a:lnTo>
                    <a:pt x="10193" y="1716"/>
                  </a:lnTo>
                  <a:lnTo>
                    <a:pt x="10000" y="1607"/>
                  </a:lnTo>
                  <a:lnTo>
                    <a:pt x="9774" y="1482"/>
                  </a:lnTo>
                  <a:lnTo>
                    <a:pt x="9523" y="1356"/>
                  </a:lnTo>
                  <a:lnTo>
                    <a:pt x="8954" y="1097"/>
                  </a:lnTo>
                  <a:lnTo>
                    <a:pt x="8343" y="829"/>
                  </a:lnTo>
                  <a:lnTo>
                    <a:pt x="7732" y="570"/>
                  </a:lnTo>
                  <a:lnTo>
                    <a:pt x="7172" y="344"/>
                  </a:lnTo>
                  <a:lnTo>
                    <a:pt x="6360" y="17"/>
                  </a:lnTo>
                  <a:lnTo>
                    <a:pt x="6327" y="9"/>
                  </a:lnTo>
                  <a:lnTo>
                    <a:pt x="6285"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737;p25">
              <a:extLst>
                <a:ext uri="{FF2B5EF4-FFF2-40B4-BE49-F238E27FC236}">
                  <a16:creationId xmlns:a16="http://schemas.microsoft.com/office/drawing/2014/main" id="{4E7FE4FF-ED1B-B085-0AC9-E5F36939D140}"/>
                </a:ext>
              </a:extLst>
            </p:cNvPr>
            <p:cNvSpPr/>
            <p:nvPr/>
          </p:nvSpPr>
          <p:spPr>
            <a:xfrm>
              <a:off x="930787" y="3505241"/>
              <a:ext cx="333856" cy="1055455"/>
            </a:xfrm>
            <a:custGeom>
              <a:avLst/>
              <a:gdLst/>
              <a:ahLst/>
              <a:cxnLst/>
              <a:rect l="l" t="t" r="r" b="b"/>
              <a:pathLst>
                <a:path w="8754" h="27675" extrusionOk="0">
                  <a:moveTo>
                    <a:pt x="0" y="0"/>
                  </a:moveTo>
                  <a:lnTo>
                    <a:pt x="452" y="27674"/>
                  </a:lnTo>
                  <a:lnTo>
                    <a:pt x="5323" y="27674"/>
                  </a:lnTo>
                  <a:lnTo>
                    <a:pt x="5381" y="27490"/>
                  </a:lnTo>
                  <a:lnTo>
                    <a:pt x="5557" y="26971"/>
                  </a:lnTo>
                  <a:lnTo>
                    <a:pt x="5825" y="26134"/>
                  </a:lnTo>
                  <a:lnTo>
                    <a:pt x="5984" y="25607"/>
                  </a:lnTo>
                  <a:lnTo>
                    <a:pt x="6159" y="25022"/>
                  </a:lnTo>
                  <a:lnTo>
                    <a:pt x="6352" y="24360"/>
                  </a:lnTo>
                  <a:lnTo>
                    <a:pt x="6544" y="23649"/>
                  </a:lnTo>
                  <a:lnTo>
                    <a:pt x="6754" y="22871"/>
                  </a:lnTo>
                  <a:lnTo>
                    <a:pt x="6954" y="22051"/>
                  </a:lnTo>
                  <a:lnTo>
                    <a:pt x="7164" y="21172"/>
                  </a:lnTo>
                  <a:lnTo>
                    <a:pt x="7373" y="20252"/>
                  </a:lnTo>
                  <a:lnTo>
                    <a:pt x="7574" y="19289"/>
                  </a:lnTo>
                  <a:lnTo>
                    <a:pt x="7766" y="18293"/>
                  </a:lnTo>
                  <a:lnTo>
                    <a:pt x="7950" y="17256"/>
                  </a:lnTo>
                  <a:lnTo>
                    <a:pt x="8126" y="16193"/>
                  </a:lnTo>
                  <a:lnTo>
                    <a:pt x="8210" y="15649"/>
                  </a:lnTo>
                  <a:lnTo>
                    <a:pt x="8285" y="15097"/>
                  </a:lnTo>
                  <a:lnTo>
                    <a:pt x="8360" y="14536"/>
                  </a:lnTo>
                  <a:lnTo>
                    <a:pt x="8427" y="13975"/>
                  </a:lnTo>
                  <a:lnTo>
                    <a:pt x="8486" y="13415"/>
                  </a:lnTo>
                  <a:lnTo>
                    <a:pt x="8544" y="12837"/>
                  </a:lnTo>
                  <a:lnTo>
                    <a:pt x="8595" y="12260"/>
                  </a:lnTo>
                  <a:lnTo>
                    <a:pt x="8636" y="11682"/>
                  </a:lnTo>
                  <a:lnTo>
                    <a:pt x="8678" y="11105"/>
                  </a:lnTo>
                  <a:lnTo>
                    <a:pt x="8712" y="10519"/>
                  </a:lnTo>
                  <a:lnTo>
                    <a:pt x="8729" y="9925"/>
                  </a:lnTo>
                  <a:lnTo>
                    <a:pt x="8745" y="9339"/>
                  </a:lnTo>
                  <a:lnTo>
                    <a:pt x="8754" y="8745"/>
                  </a:lnTo>
                  <a:lnTo>
                    <a:pt x="8754" y="8151"/>
                  </a:lnTo>
                  <a:lnTo>
                    <a:pt x="8754" y="7557"/>
                  </a:lnTo>
                  <a:lnTo>
                    <a:pt x="8729" y="6971"/>
                  </a:lnTo>
                  <a:lnTo>
                    <a:pt x="8703" y="6377"/>
                  </a:lnTo>
                  <a:lnTo>
                    <a:pt x="8670" y="5783"/>
                  </a:lnTo>
                  <a:lnTo>
                    <a:pt x="8628" y="5189"/>
                  </a:lnTo>
                  <a:lnTo>
                    <a:pt x="8570" y="4603"/>
                  </a:lnTo>
                  <a:lnTo>
                    <a:pt x="8503" y="4017"/>
                  </a:lnTo>
                  <a:lnTo>
                    <a:pt x="8427" y="3431"/>
                  </a:lnTo>
                  <a:lnTo>
                    <a:pt x="8335" y="2846"/>
                  </a:lnTo>
                  <a:lnTo>
                    <a:pt x="8235" y="2268"/>
                  </a:lnTo>
                  <a:lnTo>
                    <a:pt x="8126" y="1699"/>
                  </a:lnTo>
                  <a:lnTo>
                    <a:pt x="8000" y="1122"/>
                  </a:lnTo>
                  <a:lnTo>
                    <a:pt x="7867" y="561"/>
                  </a:lnTo>
                  <a:lnTo>
                    <a:pt x="7716" y="0"/>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738;p25">
              <a:extLst>
                <a:ext uri="{FF2B5EF4-FFF2-40B4-BE49-F238E27FC236}">
                  <a16:creationId xmlns:a16="http://schemas.microsoft.com/office/drawing/2014/main" id="{E6DD38F2-C40C-2DCA-8668-756871714EB9}"/>
                </a:ext>
              </a:extLst>
            </p:cNvPr>
            <p:cNvSpPr/>
            <p:nvPr/>
          </p:nvSpPr>
          <p:spPr>
            <a:xfrm>
              <a:off x="1432139" y="3505241"/>
              <a:ext cx="333894" cy="1055455"/>
            </a:xfrm>
            <a:custGeom>
              <a:avLst/>
              <a:gdLst/>
              <a:ahLst/>
              <a:cxnLst/>
              <a:rect l="l" t="t" r="r" b="b"/>
              <a:pathLst>
                <a:path w="8755" h="27675" extrusionOk="0">
                  <a:moveTo>
                    <a:pt x="1" y="0"/>
                  </a:moveTo>
                  <a:lnTo>
                    <a:pt x="444" y="27674"/>
                  </a:lnTo>
                  <a:lnTo>
                    <a:pt x="5315" y="27674"/>
                  </a:lnTo>
                  <a:lnTo>
                    <a:pt x="5373" y="27490"/>
                  </a:lnTo>
                  <a:lnTo>
                    <a:pt x="5549" y="26971"/>
                  </a:lnTo>
                  <a:lnTo>
                    <a:pt x="5817" y="26134"/>
                  </a:lnTo>
                  <a:lnTo>
                    <a:pt x="5984" y="25607"/>
                  </a:lnTo>
                  <a:lnTo>
                    <a:pt x="6160" y="25022"/>
                  </a:lnTo>
                  <a:lnTo>
                    <a:pt x="6344" y="24360"/>
                  </a:lnTo>
                  <a:lnTo>
                    <a:pt x="6545" y="23649"/>
                  </a:lnTo>
                  <a:lnTo>
                    <a:pt x="6746" y="22871"/>
                  </a:lnTo>
                  <a:lnTo>
                    <a:pt x="6955" y="22051"/>
                  </a:lnTo>
                  <a:lnTo>
                    <a:pt x="7156" y="21172"/>
                  </a:lnTo>
                  <a:lnTo>
                    <a:pt x="7365" y="20252"/>
                  </a:lnTo>
                  <a:lnTo>
                    <a:pt x="7566" y="19289"/>
                  </a:lnTo>
                  <a:lnTo>
                    <a:pt x="7767" y="18293"/>
                  </a:lnTo>
                  <a:lnTo>
                    <a:pt x="7951" y="17256"/>
                  </a:lnTo>
                  <a:lnTo>
                    <a:pt x="8118" y="16193"/>
                  </a:lnTo>
                  <a:lnTo>
                    <a:pt x="8202" y="15649"/>
                  </a:lnTo>
                  <a:lnTo>
                    <a:pt x="8277" y="15097"/>
                  </a:lnTo>
                  <a:lnTo>
                    <a:pt x="8352" y="14536"/>
                  </a:lnTo>
                  <a:lnTo>
                    <a:pt x="8419" y="13975"/>
                  </a:lnTo>
                  <a:lnTo>
                    <a:pt x="8478" y="13415"/>
                  </a:lnTo>
                  <a:lnTo>
                    <a:pt x="8537" y="12837"/>
                  </a:lnTo>
                  <a:lnTo>
                    <a:pt x="8587" y="12260"/>
                  </a:lnTo>
                  <a:lnTo>
                    <a:pt x="8629" y="11682"/>
                  </a:lnTo>
                  <a:lnTo>
                    <a:pt x="8670" y="11105"/>
                  </a:lnTo>
                  <a:lnTo>
                    <a:pt x="8704" y="10519"/>
                  </a:lnTo>
                  <a:lnTo>
                    <a:pt x="8729" y="9925"/>
                  </a:lnTo>
                  <a:lnTo>
                    <a:pt x="8746" y="9339"/>
                  </a:lnTo>
                  <a:lnTo>
                    <a:pt x="8754" y="8745"/>
                  </a:lnTo>
                  <a:lnTo>
                    <a:pt x="8754" y="8151"/>
                  </a:lnTo>
                  <a:lnTo>
                    <a:pt x="8746" y="7557"/>
                  </a:lnTo>
                  <a:lnTo>
                    <a:pt x="8729" y="6971"/>
                  </a:lnTo>
                  <a:lnTo>
                    <a:pt x="8704" y="6377"/>
                  </a:lnTo>
                  <a:lnTo>
                    <a:pt x="8662" y="5783"/>
                  </a:lnTo>
                  <a:lnTo>
                    <a:pt x="8620" y="5189"/>
                  </a:lnTo>
                  <a:lnTo>
                    <a:pt x="8562" y="4603"/>
                  </a:lnTo>
                  <a:lnTo>
                    <a:pt x="8495" y="4017"/>
                  </a:lnTo>
                  <a:lnTo>
                    <a:pt x="8419" y="3431"/>
                  </a:lnTo>
                  <a:lnTo>
                    <a:pt x="8327" y="2846"/>
                  </a:lnTo>
                  <a:lnTo>
                    <a:pt x="8227" y="2268"/>
                  </a:lnTo>
                  <a:lnTo>
                    <a:pt x="8118" y="1699"/>
                  </a:lnTo>
                  <a:lnTo>
                    <a:pt x="7993" y="1122"/>
                  </a:lnTo>
                  <a:lnTo>
                    <a:pt x="7859" y="561"/>
                  </a:lnTo>
                  <a:lnTo>
                    <a:pt x="7708" y="0"/>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739;p25">
              <a:extLst>
                <a:ext uri="{FF2B5EF4-FFF2-40B4-BE49-F238E27FC236}">
                  <a16:creationId xmlns:a16="http://schemas.microsoft.com/office/drawing/2014/main" id="{3046D5A8-3D87-655B-1239-E42246A902AE}"/>
                </a:ext>
              </a:extLst>
            </p:cNvPr>
            <p:cNvSpPr/>
            <p:nvPr/>
          </p:nvSpPr>
          <p:spPr>
            <a:xfrm>
              <a:off x="921863" y="3450019"/>
              <a:ext cx="847987" cy="334809"/>
            </a:xfrm>
            <a:custGeom>
              <a:avLst/>
              <a:gdLst/>
              <a:ahLst/>
              <a:cxnLst/>
              <a:rect l="l" t="t" r="r" b="b"/>
              <a:pathLst>
                <a:path w="22235" h="8779" extrusionOk="0">
                  <a:moveTo>
                    <a:pt x="226" y="1"/>
                  </a:moveTo>
                  <a:lnTo>
                    <a:pt x="159" y="854"/>
                  </a:lnTo>
                  <a:lnTo>
                    <a:pt x="92" y="1791"/>
                  </a:lnTo>
                  <a:lnTo>
                    <a:pt x="17" y="2955"/>
                  </a:lnTo>
                  <a:lnTo>
                    <a:pt x="0" y="3248"/>
                  </a:lnTo>
                  <a:lnTo>
                    <a:pt x="9" y="3540"/>
                  </a:lnTo>
                  <a:lnTo>
                    <a:pt x="25" y="3825"/>
                  </a:lnTo>
                  <a:lnTo>
                    <a:pt x="59" y="4109"/>
                  </a:lnTo>
                  <a:lnTo>
                    <a:pt x="109" y="4386"/>
                  </a:lnTo>
                  <a:lnTo>
                    <a:pt x="168" y="4662"/>
                  </a:lnTo>
                  <a:lnTo>
                    <a:pt x="243" y="4930"/>
                  </a:lnTo>
                  <a:lnTo>
                    <a:pt x="335" y="5189"/>
                  </a:lnTo>
                  <a:lnTo>
                    <a:pt x="435" y="5448"/>
                  </a:lnTo>
                  <a:lnTo>
                    <a:pt x="552" y="5699"/>
                  </a:lnTo>
                  <a:lnTo>
                    <a:pt x="678" y="5942"/>
                  </a:lnTo>
                  <a:lnTo>
                    <a:pt x="812" y="6185"/>
                  </a:lnTo>
                  <a:lnTo>
                    <a:pt x="962" y="6411"/>
                  </a:lnTo>
                  <a:lnTo>
                    <a:pt x="1121" y="6628"/>
                  </a:lnTo>
                  <a:lnTo>
                    <a:pt x="1297" y="6846"/>
                  </a:lnTo>
                  <a:lnTo>
                    <a:pt x="1473" y="7047"/>
                  </a:lnTo>
                  <a:lnTo>
                    <a:pt x="1665" y="7239"/>
                  </a:lnTo>
                  <a:lnTo>
                    <a:pt x="1866" y="7432"/>
                  </a:lnTo>
                  <a:lnTo>
                    <a:pt x="2075" y="7599"/>
                  </a:lnTo>
                  <a:lnTo>
                    <a:pt x="2293" y="7766"/>
                  </a:lnTo>
                  <a:lnTo>
                    <a:pt x="2527" y="7917"/>
                  </a:lnTo>
                  <a:lnTo>
                    <a:pt x="2762" y="8059"/>
                  </a:lnTo>
                  <a:lnTo>
                    <a:pt x="3004" y="8193"/>
                  </a:lnTo>
                  <a:lnTo>
                    <a:pt x="3247" y="8310"/>
                  </a:lnTo>
                  <a:lnTo>
                    <a:pt x="3506" y="8419"/>
                  </a:lnTo>
                  <a:lnTo>
                    <a:pt x="3774" y="8511"/>
                  </a:lnTo>
                  <a:lnTo>
                    <a:pt x="4042" y="8595"/>
                  </a:lnTo>
                  <a:lnTo>
                    <a:pt x="4318" y="8662"/>
                  </a:lnTo>
                  <a:lnTo>
                    <a:pt x="4594" y="8712"/>
                  </a:lnTo>
                  <a:lnTo>
                    <a:pt x="4879" y="8746"/>
                  </a:lnTo>
                  <a:lnTo>
                    <a:pt x="5172" y="8771"/>
                  </a:lnTo>
                  <a:lnTo>
                    <a:pt x="5465" y="8779"/>
                  </a:lnTo>
                  <a:lnTo>
                    <a:pt x="22126" y="8779"/>
                  </a:lnTo>
                  <a:lnTo>
                    <a:pt x="22142" y="8536"/>
                  </a:lnTo>
                  <a:lnTo>
                    <a:pt x="22176" y="7875"/>
                  </a:lnTo>
                  <a:lnTo>
                    <a:pt x="22209" y="6879"/>
                  </a:lnTo>
                  <a:lnTo>
                    <a:pt x="22226" y="6285"/>
                  </a:lnTo>
                  <a:lnTo>
                    <a:pt x="22235" y="5641"/>
                  </a:lnTo>
                  <a:lnTo>
                    <a:pt x="22235" y="4955"/>
                  </a:lnTo>
                  <a:lnTo>
                    <a:pt x="22235" y="4243"/>
                  </a:lnTo>
                  <a:lnTo>
                    <a:pt x="22218" y="3515"/>
                  </a:lnTo>
                  <a:lnTo>
                    <a:pt x="22184" y="2779"/>
                  </a:lnTo>
                  <a:lnTo>
                    <a:pt x="22142" y="2051"/>
                  </a:lnTo>
                  <a:lnTo>
                    <a:pt x="22084" y="1340"/>
                  </a:lnTo>
                  <a:lnTo>
                    <a:pt x="22050" y="988"/>
                  </a:lnTo>
                  <a:lnTo>
                    <a:pt x="22009" y="653"/>
                  </a:lnTo>
                  <a:lnTo>
                    <a:pt x="21958" y="319"/>
                  </a:lnTo>
                  <a:lnTo>
                    <a:pt x="21908"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740;p25">
              <a:extLst>
                <a:ext uri="{FF2B5EF4-FFF2-40B4-BE49-F238E27FC236}">
                  <a16:creationId xmlns:a16="http://schemas.microsoft.com/office/drawing/2014/main" id="{458C7121-E583-84D5-A0EF-E092505DB780}"/>
                </a:ext>
              </a:extLst>
            </p:cNvPr>
            <p:cNvSpPr/>
            <p:nvPr/>
          </p:nvSpPr>
          <p:spPr>
            <a:xfrm>
              <a:off x="2011061" y="3198543"/>
              <a:ext cx="263988" cy="309295"/>
            </a:xfrm>
            <a:custGeom>
              <a:avLst/>
              <a:gdLst/>
              <a:ahLst/>
              <a:cxnLst/>
              <a:rect l="l" t="t" r="r" b="b"/>
              <a:pathLst>
                <a:path w="6922" h="8110" extrusionOk="0">
                  <a:moveTo>
                    <a:pt x="4737" y="0"/>
                  </a:moveTo>
                  <a:lnTo>
                    <a:pt x="4160" y="427"/>
                  </a:lnTo>
                  <a:lnTo>
                    <a:pt x="3875" y="628"/>
                  </a:lnTo>
                  <a:lnTo>
                    <a:pt x="3599" y="812"/>
                  </a:lnTo>
                  <a:lnTo>
                    <a:pt x="3030" y="1197"/>
                  </a:lnTo>
                  <a:lnTo>
                    <a:pt x="2470" y="1574"/>
                  </a:lnTo>
                  <a:lnTo>
                    <a:pt x="1348" y="2344"/>
                  </a:lnTo>
                  <a:lnTo>
                    <a:pt x="1649" y="2703"/>
                  </a:lnTo>
                  <a:lnTo>
                    <a:pt x="1934" y="3055"/>
                  </a:lnTo>
                  <a:lnTo>
                    <a:pt x="2202" y="3398"/>
                  </a:lnTo>
                  <a:lnTo>
                    <a:pt x="2444" y="3724"/>
                  </a:lnTo>
                  <a:lnTo>
                    <a:pt x="2670" y="4034"/>
                  </a:lnTo>
                  <a:lnTo>
                    <a:pt x="2871" y="4335"/>
                  </a:lnTo>
                  <a:lnTo>
                    <a:pt x="3047" y="4628"/>
                  </a:lnTo>
                  <a:lnTo>
                    <a:pt x="3198" y="4896"/>
                  </a:lnTo>
                  <a:lnTo>
                    <a:pt x="3189" y="4896"/>
                  </a:lnTo>
                  <a:lnTo>
                    <a:pt x="3055" y="4904"/>
                  </a:lnTo>
                  <a:lnTo>
                    <a:pt x="2921" y="4896"/>
                  </a:lnTo>
                  <a:lnTo>
                    <a:pt x="2779" y="4879"/>
                  </a:lnTo>
                  <a:lnTo>
                    <a:pt x="2637" y="4854"/>
                  </a:lnTo>
                  <a:lnTo>
                    <a:pt x="2336" y="4795"/>
                  </a:lnTo>
                  <a:lnTo>
                    <a:pt x="2034" y="4745"/>
                  </a:lnTo>
                  <a:lnTo>
                    <a:pt x="1884" y="4729"/>
                  </a:lnTo>
                  <a:lnTo>
                    <a:pt x="1742" y="4720"/>
                  </a:lnTo>
                  <a:lnTo>
                    <a:pt x="1608" y="4720"/>
                  </a:lnTo>
                  <a:lnTo>
                    <a:pt x="1474" y="4745"/>
                  </a:lnTo>
                  <a:lnTo>
                    <a:pt x="1407" y="4762"/>
                  </a:lnTo>
                  <a:lnTo>
                    <a:pt x="1348" y="4779"/>
                  </a:lnTo>
                  <a:lnTo>
                    <a:pt x="1290" y="4804"/>
                  </a:lnTo>
                  <a:lnTo>
                    <a:pt x="1231" y="4837"/>
                  </a:lnTo>
                  <a:lnTo>
                    <a:pt x="1181" y="4871"/>
                  </a:lnTo>
                  <a:lnTo>
                    <a:pt x="1131" y="4921"/>
                  </a:lnTo>
                  <a:lnTo>
                    <a:pt x="1080" y="4971"/>
                  </a:lnTo>
                  <a:lnTo>
                    <a:pt x="1039" y="5030"/>
                  </a:lnTo>
                  <a:lnTo>
                    <a:pt x="1005" y="5080"/>
                  </a:lnTo>
                  <a:lnTo>
                    <a:pt x="997" y="5139"/>
                  </a:lnTo>
                  <a:lnTo>
                    <a:pt x="997" y="5197"/>
                  </a:lnTo>
                  <a:lnTo>
                    <a:pt x="1022" y="5247"/>
                  </a:lnTo>
                  <a:lnTo>
                    <a:pt x="1055" y="5298"/>
                  </a:lnTo>
                  <a:lnTo>
                    <a:pt x="1097" y="5348"/>
                  </a:lnTo>
                  <a:lnTo>
                    <a:pt x="1147" y="5398"/>
                  </a:lnTo>
                  <a:lnTo>
                    <a:pt x="1206" y="5440"/>
                  </a:lnTo>
                  <a:lnTo>
                    <a:pt x="1331" y="5524"/>
                  </a:lnTo>
                  <a:lnTo>
                    <a:pt x="1465" y="5590"/>
                  </a:lnTo>
                  <a:lnTo>
                    <a:pt x="1675" y="5699"/>
                  </a:lnTo>
                  <a:lnTo>
                    <a:pt x="1490" y="5908"/>
                  </a:lnTo>
                  <a:lnTo>
                    <a:pt x="1298" y="6093"/>
                  </a:lnTo>
                  <a:lnTo>
                    <a:pt x="1106" y="6268"/>
                  </a:lnTo>
                  <a:lnTo>
                    <a:pt x="905" y="6427"/>
                  </a:lnTo>
                  <a:lnTo>
                    <a:pt x="695" y="6570"/>
                  </a:lnTo>
                  <a:lnTo>
                    <a:pt x="478" y="6712"/>
                  </a:lnTo>
                  <a:lnTo>
                    <a:pt x="244" y="6854"/>
                  </a:lnTo>
                  <a:lnTo>
                    <a:pt x="1" y="6996"/>
                  </a:lnTo>
                  <a:lnTo>
                    <a:pt x="60" y="7080"/>
                  </a:lnTo>
                  <a:lnTo>
                    <a:pt x="126" y="7172"/>
                  </a:lnTo>
                  <a:lnTo>
                    <a:pt x="193" y="7256"/>
                  </a:lnTo>
                  <a:lnTo>
                    <a:pt x="269" y="7331"/>
                  </a:lnTo>
                  <a:lnTo>
                    <a:pt x="344" y="7406"/>
                  </a:lnTo>
                  <a:lnTo>
                    <a:pt x="419" y="7473"/>
                  </a:lnTo>
                  <a:lnTo>
                    <a:pt x="503" y="7540"/>
                  </a:lnTo>
                  <a:lnTo>
                    <a:pt x="587" y="7607"/>
                  </a:lnTo>
                  <a:lnTo>
                    <a:pt x="771" y="7716"/>
                  </a:lnTo>
                  <a:lnTo>
                    <a:pt x="955" y="7816"/>
                  </a:lnTo>
                  <a:lnTo>
                    <a:pt x="1156" y="7900"/>
                  </a:lnTo>
                  <a:lnTo>
                    <a:pt x="1365" y="7967"/>
                  </a:lnTo>
                  <a:lnTo>
                    <a:pt x="1583" y="8017"/>
                  </a:lnTo>
                  <a:lnTo>
                    <a:pt x="1808" y="8059"/>
                  </a:lnTo>
                  <a:lnTo>
                    <a:pt x="2034" y="8093"/>
                  </a:lnTo>
                  <a:lnTo>
                    <a:pt x="2269" y="8109"/>
                  </a:lnTo>
                  <a:lnTo>
                    <a:pt x="2503" y="8109"/>
                  </a:lnTo>
                  <a:lnTo>
                    <a:pt x="2746" y="8101"/>
                  </a:lnTo>
                  <a:lnTo>
                    <a:pt x="2988" y="8084"/>
                  </a:lnTo>
                  <a:lnTo>
                    <a:pt x="3231" y="8051"/>
                  </a:lnTo>
                  <a:lnTo>
                    <a:pt x="3474" y="8017"/>
                  </a:lnTo>
                  <a:lnTo>
                    <a:pt x="3716" y="7967"/>
                  </a:lnTo>
                  <a:lnTo>
                    <a:pt x="3951" y="7908"/>
                  </a:lnTo>
                  <a:lnTo>
                    <a:pt x="4185" y="7842"/>
                  </a:lnTo>
                  <a:lnTo>
                    <a:pt x="4419" y="7766"/>
                  </a:lnTo>
                  <a:lnTo>
                    <a:pt x="4645" y="7683"/>
                  </a:lnTo>
                  <a:lnTo>
                    <a:pt x="4863" y="7590"/>
                  </a:lnTo>
                  <a:lnTo>
                    <a:pt x="5072" y="7490"/>
                  </a:lnTo>
                  <a:lnTo>
                    <a:pt x="5273" y="7390"/>
                  </a:lnTo>
                  <a:lnTo>
                    <a:pt x="5465" y="7281"/>
                  </a:lnTo>
                  <a:lnTo>
                    <a:pt x="5649" y="7164"/>
                  </a:lnTo>
                  <a:lnTo>
                    <a:pt x="5817" y="7047"/>
                  </a:lnTo>
                  <a:lnTo>
                    <a:pt x="5976" y="6921"/>
                  </a:lnTo>
                  <a:lnTo>
                    <a:pt x="6126" y="6787"/>
                  </a:lnTo>
                  <a:lnTo>
                    <a:pt x="6252" y="6653"/>
                  </a:lnTo>
                  <a:lnTo>
                    <a:pt x="6369" y="6519"/>
                  </a:lnTo>
                  <a:lnTo>
                    <a:pt x="6436" y="6427"/>
                  </a:lnTo>
                  <a:lnTo>
                    <a:pt x="6495" y="6335"/>
                  </a:lnTo>
                  <a:lnTo>
                    <a:pt x="6553" y="6226"/>
                  </a:lnTo>
                  <a:lnTo>
                    <a:pt x="6603" y="6118"/>
                  </a:lnTo>
                  <a:lnTo>
                    <a:pt x="6654" y="6001"/>
                  </a:lnTo>
                  <a:lnTo>
                    <a:pt x="6696" y="5875"/>
                  </a:lnTo>
                  <a:lnTo>
                    <a:pt x="6737" y="5749"/>
                  </a:lnTo>
                  <a:lnTo>
                    <a:pt x="6779" y="5616"/>
                  </a:lnTo>
                  <a:lnTo>
                    <a:pt x="6838" y="5339"/>
                  </a:lnTo>
                  <a:lnTo>
                    <a:pt x="6888" y="5055"/>
                  </a:lnTo>
                  <a:lnTo>
                    <a:pt x="6913" y="4754"/>
                  </a:lnTo>
                  <a:lnTo>
                    <a:pt x="6921" y="4452"/>
                  </a:lnTo>
                  <a:lnTo>
                    <a:pt x="6913" y="4151"/>
                  </a:lnTo>
                  <a:lnTo>
                    <a:pt x="6888" y="3841"/>
                  </a:lnTo>
                  <a:lnTo>
                    <a:pt x="6846" y="3549"/>
                  </a:lnTo>
                  <a:lnTo>
                    <a:pt x="6813" y="3398"/>
                  </a:lnTo>
                  <a:lnTo>
                    <a:pt x="6779" y="3256"/>
                  </a:lnTo>
                  <a:lnTo>
                    <a:pt x="6746" y="3122"/>
                  </a:lnTo>
                  <a:lnTo>
                    <a:pt x="6704" y="2980"/>
                  </a:lnTo>
                  <a:lnTo>
                    <a:pt x="6654" y="2854"/>
                  </a:lnTo>
                  <a:lnTo>
                    <a:pt x="6603" y="2720"/>
                  </a:lnTo>
                  <a:lnTo>
                    <a:pt x="6545" y="2603"/>
                  </a:lnTo>
                  <a:lnTo>
                    <a:pt x="6478" y="2486"/>
                  </a:lnTo>
                  <a:lnTo>
                    <a:pt x="6411" y="2369"/>
                  </a:lnTo>
                  <a:lnTo>
                    <a:pt x="6344" y="2268"/>
                  </a:lnTo>
                  <a:lnTo>
                    <a:pt x="5942" y="1716"/>
                  </a:lnTo>
                  <a:lnTo>
                    <a:pt x="5541" y="1155"/>
                  </a:lnTo>
                  <a:lnTo>
                    <a:pt x="5139" y="578"/>
                  </a:lnTo>
                  <a:lnTo>
                    <a:pt x="4737" y="0"/>
                  </a:lnTo>
                  <a:close/>
                </a:path>
              </a:pathLst>
            </a:custGeom>
            <a:solidFill>
              <a:srgbClr val="FF9E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741;p25">
              <a:extLst>
                <a:ext uri="{FF2B5EF4-FFF2-40B4-BE49-F238E27FC236}">
                  <a16:creationId xmlns:a16="http://schemas.microsoft.com/office/drawing/2014/main" id="{10C2905E-CAEA-0106-AE6F-3ADC699E0EED}"/>
                </a:ext>
              </a:extLst>
            </p:cNvPr>
            <p:cNvSpPr/>
            <p:nvPr/>
          </p:nvSpPr>
          <p:spPr>
            <a:xfrm>
              <a:off x="1537474" y="2548458"/>
              <a:ext cx="735672" cy="803633"/>
            </a:xfrm>
            <a:custGeom>
              <a:avLst/>
              <a:gdLst/>
              <a:ahLst/>
              <a:cxnLst/>
              <a:rect l="l" t="t" r="r" b="b"/>
              <a:pathLst>
                <a:path w="19290" h="21072" extrusionOk="0">
                  <a:moveTo>
                    <a:pt x="3431" y="0"/>
                  </a:moveTo>
                  <a:lnTo>
                    <a:pt x="0" y="5649"/>
                  </a:lnTo>
                  <a:lnTo>
                    <a:pt x="14553" y="21072"/>
                  </a:lnTo>
                  <a:lnTo>
                    <a:pt x="19289" y="19858"/>
                  </a:lnTo>
                  <a:lnTo>
                    <a:pt x="8586" y="3138"/>
                  </a:lnTo>
                  <a:lnTo>
                    <a:pt x="8477" y="2971"/>
                  </a:lnTo>
                  <a:lnTo>
                    <a:pt x="8360" y="2812"/>
                  </a:lnTo>
                  <a:lnTo>
                    <a:pt x="8243" y="2653"/>
                  </a:lnTo>
                  <a:lnTo>
                    <a:pt x="8126" y="2494"/>
                  </a:lnTo>
                  <a:lnTo>
                    <a:pt x="7992" y="2343"/>
                  </a:lnTo>
                  <a:lnTo>
                    <a:pt x="7867" y="2201"/>
                  </a:lnTo>
                  <a:lnTo>
                    <a:pt x="7733" y="2059"/>
                  </a:lnTo>
                  <a:lnTo>
                    <a:pt x="7590" y="1925"/>
                  </a:lnTo>
                  <a:lnTo>
                    <a:pt x="7457" y="1791"/>
                  </a:lnTo>
                  <a:lnTo>
                    <a:pt x="7306" y="1657"/>
                  </a:lnTo>
                  <a:lnTo>
                    <a:pt x="7164" y="1532"/>
                  </a:lnTo>
                  <a:lnTo>
                    <a:pt x="7005" y="1415"/>
                  </a:lnTo>
                  <a:lnTo>
                    <a:pt x="6854" y="1297"/>
                  </a:lnTo>
                  <a:lnTo>
                    <a:pt x="6695" y="1180"/>
                  </a:lnTo>
                  <a:lnTo>
                    <a:pt x="6536" y="1071"/>
                  </a:lnTo>
                  <a:lnTo>
                    <a:pt x="6369" y="971"/>
                  </a:lnTo>
                  <a:lnTo>
                    <a:pt x="6201" y="871"/>
                  </a:lnTo>
                  <a:lnTo>
                    <a:pt x="6034" y="779"/>
                  </a:lnTo>
                  <a:lnTo>
                    <a:pt x="5858" y="695"/>
                  </a:lnTo>
                  <a:lnTo>
                    <a:pt x="5682" y="611"/>
                  </a:lnTo>
                  <a:lnTo>
                    <a:pt x="5507" y="527"/>
                  </a:lnTo>
                  <a:lnTo>
                    <a:pt x="5331" y="452"/>
                  </a:lnTo>
                  <a:lnTo>
                    <a:pt x="5147" y="385"/>
                  </a:lnTo>
                  <a:lnTo>
                    <a:pt x="4963" y="327"/>
                  </a:lnTo>
                  <a:lnTo>
                    <a:pt x="4779" y="268"/>
                  </a:lnTo>
                  <a:lnTo>
                    <a:pt x="4595" y="209"/>
                  </a:lnTo>
                  <a:lnTo>
                    <a:pt x="4402" y="159"/>
                  </a:lnTo>
                  <a:lnTo>
                    <a:pt x="4210" y="117"/>
                  </a:lnTo>
                  <a:lnTo>
                    <a:pt x="4017" y="84"/>
                  </a:lnTo>
                  <a:lnTo>
                    <a:pt x="3825" y="50"/>
                  </a:lnTo>
                  <a:lnTo>
                    <a:pt x="3624" y="25"/>
                  </a:lnTo>
                  <a:lnTo>
                    <a:pt x="3431" y="0"/>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742;p25">
              <a:extLst>
                <a:ext uri="{FF2B5EF4-FFF2-40B4-BE49-F238E27FC236}">
                  <a16:creationId xmlns:a16="http://schemas.microsoft.com/office/drawing/2014/main" id="{830E7FC6-8919-26ED-D641-E0027D08922C}"/>
                </a:ext>
              </a:extLst>
            </p:cNvPr>
            <p:cNvSpPr/>
            <p:nvPr/>
          </p:nvSpPr>
          <p:spPr>
            <a:xfrm>
              <a:off x="707380" y="2505363"/>
              <a:ext cx="568134" cy="941844"/>
            </a:xfrm>
            <a:custGeom>
              <a:avLst/>
              <a:gdLst/>
              <a:ahLst/>
              <a:cxnLst/>
              <a:rect l="l" t="t" r="r" b="b"/>
              <a:pathLst>
                <a:path w="14897" h="24696" extrusionOk="0">
                  <a:moveTo>
                    <a:pt x="14595" y="1"/>
                  </a:moveTo>
                  <a:lnTo>
                    <a:pt x="13758" y="17"/>
                  </a:lnTo>
                  <a:lnTo>
                    <a:pt x="13181" y="26"/>
                  </a:lnTo>
                  <a:lnTo>
                    <a:pt x="12528" y="51"/>
                  </a:lnTo>
                  <a:lnTo>
                    <a:pt x="11800" y="84"/>
                  </a:lnTo>
                  <a:lnTo>
                    <a:pt x="11030" y="126"/>
                  </a:lnTo>
                  <a:lnTo>
                    <a:pt x="10227" y="176"/>
                  </a:lnTo>
                  <a:lnTo>
                    <a:pt x="9407" y="252"/>
                  </a:lnTo>
                  <a:lnTo>
                    <a:pt x="8578" y="335"/>
                  </a:lnTo>
                  <a:lnTo>
                    <a:pt x="8176" y="394"/>
                  </a:lnTo>
                  <a:lnTo>
                    <a:pt x="7775" y="444"/>
                  </a:lnTo>
                  <a:lnTo>
                    <a:pt x="7381" y="511"/>
                  </a:lnTo>
                  <a:lnTo>
                    <a:pt x="6997" y="570"/>
                  </a:lnTo>
                  <a:lnTo>
                    <a:pt x="6628" y="645"/>
                  </a:lnTo>
                  <a:lnTo>
                    <a:pt x="6277" y="720"/>
                  </a:lnTo>
                  <a:lnTo>
                    <a:pt x="5934" y="804"/>
                  </a:lnTo>
                  <a:lnTo>
                    <a:pt x="5616" y="896"/>
                  </a:lnTo>
                  <a:lnTo>
                    <a:pt x="5315" y="988"/>
                  </a:lnTo>
                  <a:lnTo>
                    <a:pt x="5038" y="1097"/>
                  </a:lnTo>
                  <a:lnTo>
                    <a:pt x="4904" y="1147"/>
                  </a:lnTo>
                  <a:lnTo>
                    <a:pt x="4771" y="1214"/>
                  </a:lnTo>
                  <a:lnTo>
                    <a:pt x="4645" y="1281"/>
                  </a:lnTo>
                  <a:lnTo>
                    <a:pt x="4520" y="1348"/>
                  </a:lnTo>
                  <a:lnTo>
                    <a:pt x="4402" y="1423"/>
                  </a:lnTo>
                  <a:lnTo>
                    <a:pt x="4277" y="1507"/>
                  </a:lnTo>
                  <a:lnTo>
                    <a:pt x="4051" y="1674"/>
                  </a:lnTo>
                  <a:lnTo>
                    <a:pt x="3825" y="1867"/>
                  </a:lnTo>
                  <a:lnTo>
                    <a:pt x="3616" y="2068"/>
                  </a:lnTo>
                  <a:lnTo>
                    <a:pt x="3415" y="2285"/>
                  </a:lnTo>
                  <a:lnTo>
                    <a:pt x="3222" y="2511"/>
                  </a:lnTo>
                  <a:lnTo>
                    <a:pt x="3038" y="2745"/>
                  </a:lnTo>
                  <a:lnTo>
                    <a:pt x="2871" y="2996"/>
                  </a:lnTo>
                  <a:lnTo>
                    <a:pt x="2704" y="3247"/>
                  </a:lnTo>
                  <a:lnTo>
                    <a:pt x="2561" y="3507"/>
                  </a:lnTo>
                  <a:lnTo>
                    <a:pt x="2419" y="3766"/>
                  </a:lnTo>
                  <a:lnTo>
                    <a:pt x="2294" y="4026"/>
                  </a:lnTo>
                  <a:lnTo>
                    <a:pt x="2176" y="4293"/>
                  </a:lnTo>
                  <a:lnTo>
                    <a:pt x="2068" y="4561"/>
                  </a:lnTo>
                  <a:lnTo>
                    <a:pt x="1976" y="4821"/>
                  </a:lnTo>
                  <a:lnTo>
                    <a:pt x="1892" y="5080"/>
                  </a:lnTo>
                  <a:lnTo>
                    <a:pt x="1817" y="5340"/>
                  </a:lnTo>
                  <a:lnTo>
                    <a:pt x="1758" y="5582"/>
                  </a:lnTo>
                  <a:lnTo>
                    <a:pt x="1708" y="5825"/>
                  </a:lnTo>
                  <a:lnTo>
                    <a:pt x="1666" y="6059"/>
                  </a:lnTo>
                  <a:lnTo>
                    <a:pt x="1641" y="6285"/>
                  </a:lnTo>
                  <a:lnTo>
                    <a:pt x="1633" y="6494"/>
                  </a:lnTo>
                  <a:lnTo>
                    <a:pt x="1633" y="6687"/>
                  </a:lnTo>
                  <a:lnTo>
                    <a:pt x="1641" y="6871"/>
                  </a:lnTo>
                  <a:lnTo>
                    <a:pt x="1666" y="7030"/>
                  </a:lnTo>
                  <a:lnTo>
                    <a:pt x="1699" y="7181"/>
                  </a:lnTo>
                  <a:lnTo>
                    <a:pt x="1750" y="7306"/>
                  </a:lnTo>
                  <a:lnTo>
                    <a:pt x="1775" y="7365"/>
                  </a:lnTo>
                  <a:lnTo>
                    <a:pt x="1808" y="7415"/>
                  </a:lnTo>
                  <a:lnTo>
                    <a:pt x="1842" y="7457"/>
                  </a:lnTo>
                  <a:lnTo>
                    <a:pt x="1884" y="7499"/>
                  </a:lnTo>
                  <a:lnTo>
                    <a:pt x="1925" y="7532"/>
                  </a:lnTo>
                  <a:lnTo>
                    <a:pt x="1967" y="7557"/>
                  </a:lnTo>
                  <a:lnTo>
                    <a:pt x="1800" y="8227"/>
                  </a:lnTo>
                  <a:lnTo>
                    <a:pt x="1616" y="8988"/>
                  </a:lnTo>
                  <a:lnTo>
                    <a:pt x="1398" y="9992"/>
                  </a:lnTo>
                  <a:lnTo>
                    <a:pt x="1147" y="11181"/>
                  </a:lnTo>
                  <a:lnTo>
                    <a:pt x="1013" y="11833"/>
                  </a:lnTo>
                  <a:lnTo>
                    <a:pt x="879" y="12519"/>
                  </a:lnTo>
                  <a:lnTo>
                    <a:pt x="754" y="13222"/>
                  </a:lnTo>
                  <a:lnTo>
                    <a:pt x="628" y="13950"/>
                  </a:lnTo>
                  <a:lnTo>
                    <a:pt x="503" y="14695"/>
                  </a:lnTo>
                  <a:lnTo>
                    <a:pt x="394" y="15448"/>
                  </a:lnTo>
                  <a:lnTo>
                    <a:pt x="294" y="16202"/>
                  </a:lnTo>
                  <a:lnTo>
                    <a:pt x="202" y="16955"/>
                  </a:lnTo>
                  <a:lnTo>
                    <a:pt x="126" y="17708"/>
                  </a:lnTo>
                  <a:lnTo>
                    <a:pt x="68" y="18436"/>
                  </a:lnTo>
                  <a:lnTo>
                    <a:pt x="26" y="19156"/>
                  </a:lnTo>
                  <a:lnTo>
                    <a:pt x="17" y="19499"/>
                  </a:lnTo>
                  <a:lnTo>
                    <a:pt x="9" y="19842"/>
                  </a:lnTo>
                  <a:lnTo>
                    <a:pt x="1" y="20185"/>
                  </a:lnTo>
                  <a:lnTo>
                    <a:pt x="9" y="20511"/>
                  </a:lnTo>
                  <a:lnTo>
                    <a:pt x="17" y="20829"/>
                  </a:lnTo>
                  <a:lnTo>
                    <a:pt x="34" y="21139"/>
                  </a:lnTo>
                  <a:lnTo>
                    <a:pt x="59" y="21440"/>
                  </a:lnTo>
                  <a:lnTo>
                    <a:pt x="93" y="21725"/>
                  </a:lnTo>
                  <a:lnTo>
                    <a:pt x="126" y="22001"/>
                  </a:lnTo>
                  <a:lnTo>
                    <a:pt x="168" y="22269"/>
                  </a:lnTo>
                  <a:lnTo>
                    <a:pt x="227" y="22520"/>
                  </a:lnTo>
                  <a:lnTo>
                    <a:pt x="285" y="22762"/>
                  </a:lnTo>
                  <a:lnTo>
                    <a:pt x="352" y="22988"/>
                  </a:lnTo>
                  <a:lnTo>
                    <a:pt x="427" y="23197"/>
                  </a:lnTo>
                  <a:lnTo>
                    <a:pt x="520" y="23398"/>
                  </a:lnTo>
                  <a:lnTo>
                    <a:pt x="612" y="23574"/>
                  </a:lnTo>
                  <a:lnTo>
                    <a:pt x="712" y="23733"/>
                  </a:lnTo>
                  <a:lnTo>
                    <a:pt x="829" y="23884"/>
                  </a:lnTo>
                  <a:lnTo>
                    <a:pt x="888" y="23951"/>
                  </a:lnTo>
                  <a:lnTo>
                    <a:pt x="955" y="24009"/>
                  </a:lnTo>
                  <a:lnTo>
                    <a:pt x="1022" y="24068"/>
                  </a:lnTo>
                  <a:lnTo>
                    <a:pt x="1089" y="24118"/>
                  </a:lnTo>
                  <a:lnTo>
                    <a:pt x="1156" y="24168"/>
                  </a:lnTo>
                  <a:lnTo>
                    <a:pt x="1231" y="24210"/>
                  </a:lnTo>
                  <a:lnTo>
                    <a:pt x="1306" y="24243"/>
                  </a:lnTo>
                  <a:lnTo>
                    <a:pt x="1390" y="24277"/>
                  </a:lnTo>
                  <a:lnTo>
                    <a:pt x="1708" y="24386"/>
                  </a:lnTo>
                  <a:lnTo>
                    <a:pt x="2034" y="24469"/>
                  </a:lnTo>
                  <a:lnTo>
                    <a:pt x="2369" y="24545"/>
                  </a:lnTo>
                  <a:lnTo>
                    <a:pt x="2695" y="24603"/>
                  </a:lnTo>
                  <a:lnTo>
                    <a:pt x="3030" y="24645"/>
                  </a:lnTo>
                  <a:lnTo>
                    <a:pt x="3365" y="24679"/>
                  </a:lnTo>
                  <a:lnTo>
                    <a:pt x="3691" y="24695"/>
                  </a:lnTo>
                  <a:lnTo>
                    <a:pt x="4026" y="24695"/>
                  </a:lnTo>
                  <a:lnTo>
                    <a:pt x="4352" y="24687"/>
                  </a:lnTo>
                  <a:lnTo>
                    <a:pt x="4679" y="24670"/>
                  </a:lnTo>
                  <a:lnTo>
                    <a:pt x="4997" y="24645"/>
                  </a:lnTo>
                  <a:lnTo>
                    <a:pt x="5306" y="24612"/>
                  </a:lnTo>
                  <a:lnTo>
                    <a:pt x="5616" y="24570"/>
                  </a:lnTo>
                  <a:lnTo>
                    <a:pt x="5917" y="24520"/>
                  </a:lnTo>
                  <a:lnTo>
                    <a:pt x="6210" y="24461"/>
                  </a:lnTo>
                  <a:lnTo>
                    <a:pt x="6494" y="24402"/>
                  </a:lnTo>
                  <a:lnTo>
                    <a:pt x="6762" y="24344"/>
                  </a:lnTo>
                  <a:lnTo>
                    <a:pt x="7030" y="24277"/>
                  </a:lnTo>
                  <a:lnTo>
                    <a:pt x="7515" y="24143"/>
                  </a:lnTo>
                  <a:lnTo>
                    <a:pt x="7951" y="24001"/>
                  </a:lnTo>
                  <a:lnTo>
                    <a:pt x="8319" y="23875"/>
                  </a:lnTo>
                  <a:lnTo>
                    <a:pt x="8620" y="23766"/>
                  </a:lnTo>
                  <a:lnTo>
                    <a:pt x="8846" y="23674"/>
                  </a:lnTo>
                  <a:lnTo>
                    <a:pt x="9030" y="23599"/>
                  </a:lnTo>
                  <a:lnTo>
                    <a:pt x="14896"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743;p25">
              <a:extLst>
                <a:ext uri="{FF2B5EF4-FFF2-40B4-BE49-F238E27FC236}">
                  <a16:creationId xmlns:a16="http://schemas.microsoft.com/office/drawing/2014/main" id="{DE926B2C-0EEB-2A9E-8F0D-B4EBF49EF8F6}"/>
                </a:ext>
              </a:extLst>
            </p:cNvPr>
            <p:cNvSpPr/>
            <p:nvPr/>
          </p:nvSpPr>
          <p:spPr>
            <a:xfrm>
              <a:off x="904930" y="2482405"/>
              <a:ext cx="878307" cy="972125"/>
            </a:xfrm>
            <a:custGeom>
              <a:avLst/>
              <a:gdLst/>
              <a:ahLst/>
              <a:cxnLst/>
              <a:rect l="l" t="t" r="r" b="b"/>
              <a:pathLst>
                <a:path w="23030" h="25490" extrusionOk="0">
                  <a:moveTo>
                    <a:pt x="8653" y="0"/>
                  </a:moveTo>
                  <a:lnTo>
                    <a:pt x="8545" y="67"/>
                  </a:lnTo>
                  <a:lnTo>
                    <a:pt x="8235" y="234"/>
                  </a:lnTo>
                  <a:lnTo>
                    <a:pt x="8017" y="343"/>
                  </a:lnTo>
                  <a:lnTo>
                    <a:pt x="7758" y="469"/>
                  </a:lnTo>
                  <a:lnTo>
                    <a:pt x="7457" y="603"/>
                  </a:lnTo>
                  <a:lnTo>
                    <a:pt x="7139" y="745"/>
                  </a:lnTo>
                  <a:lnTo>
                    <a:pt x="6779" y="887"/>
                  </a:lnTo>
                  <a:lnTo>
                    <a:pt x="6402" y="1029"/>
                  </a:lnTo>
                  <a:lnTo>
                    <a:pt x="6009" y="1163"/>
                  </a:lnTo>
                  <a:lnTo>
                    <a:pt x="5591" y="1280"/>
                  </a:lnTo>
                  <a:lnTo>
                    <a:pt x="5381" y="1331"/>
                  </a:lnTo>
                  <a:lnTo>
                    <a:pt x="5164" y="1389"/>
                  </a:lnTo>
                  <a:lnTo>
                    <a:pt x="4946" y="1431"/>
                  </a:lnTo>
                  <a:lnTo>
                    <a:pt x="4729" y="1473"/>
                  </a:lnTo>
                  <a:lnTo>
                    <a:pt x="4503" y="1506"/>
                  </a:lnTo>
                  <a:lnTo>
                    <a:pt x="4285" y="1531"/>
                  </a:lnTo>
                  <a:lnTo>
                    <a:pt x="4059" y="1557"/>
                  </a:lnTo>
                  <a:lnTo>
                    <a:pt x="3833" y="1565"/>
                  </a:lnTo>
                  <a:lnTo>
                    <a:pt x="3465" y="1590"/>
                  </a:lnTo>
                  <a:lnTo>
                    <a:pt x="3122" y="1623"/>
                  </a:lnTo>
                  <a:lnTo>
                    <a:pt x="2796" y="1665"/>
                  </a:lnTo>
                  <a:lnTo>
                    <a:pt x="2494" y="1724"/>
                  </a:lnTo>
                  <a:lnTo>
                    <a:pt x="2218" y="1791"/>
                  </a:lnTo>
                  <a:lnTo>
                    <a:pt x="1967" y="1875"/>
                  </a:lnTo>
                  <a:lnTo>
                    <a:pt x="1733" y="1958"/>
                  </a:lnTo>
                  <a:lnTo>
                    <a:pt x="1524" y="2059"/>
                  </a:lnTo>
                  <a:lnTo>
                    <a:pt x="1331" y="2167"/>
                  </a:lnTo>
                  <a:lnTo>
                    <a:pt x="1155" y="2285"/>
                  </a:lnTo>
                  <a:lnTo>
                    <a:pt x="996" y="2410"/>
                  </a:lnTo>
                  <a:lnTo>
                    <a:pt x="854" y="2544"/>
                  </a:lnTo>
                  <a:lnTo>
                    <a:pt x="720" y="2686"/>
                  </a:lnTo>
                  <a:lnTo>
                    <a:pt x="612" y="2837"/>
                  </a:lnTo>
                  <a:lnTo>
                    <a:pt x="511" y="2996"/>
                  </a:lnTo>
                  <a:lnTo>
                    <a:pt x="427" y="3163"/>
                  </a:lnTo>
                  <a:lnTo>
                    <a:pt x="352" y="3331"/>
                  </a:lnTo>
                  <a:lnTo>
                    <a:pt x="285" y="3506"/>
                  </a:lnTo>
                  <a:lnTo>
                    <a:pt x="235" y="3690"/>
                  </a:lnTo>
                  <a:lnTo>
                    <a:pt x="193" y="3883"/>
                  </a:lnTo>
                  <a:lnTo>
                    <a:pt x="151" y="4075"/>
                  </a:lnTo>
                  <a:lnTo>
                    <a:pt x="126" y="4276"/>
                  </a:lnTo>
                  <a:lnTo>
                    <a:pt x="101" y="4485"/>
                  </a:lnTo>
                  <a:lnTo>
                    <a:pt x="84" y="4695"/>
                  </a:lnTo>
                  <a:lnTo>
                    <a:pt x="59" y="5130"/>
                  </a:lnTo>
                  <a:lnTo>
                    <a:pt x="42" y="5573"/>
                  </a:lnTo>
                  <a:lnTo>
                    <a:pt x="34" y="6025"/>
                  </a:lnTo>
                  <a:lnTo>
                    <a:pt x="17" y="6494"/>
                  </a:lnTo>
                  <a:lnTo>
                    <a:pt x="9" y="6762"/>
                  </a:lnTo>
                  <a:lnTo>
                    <a:pt x="1" y="7113"/>
                  </a:lnTo>
                  <a:lnTo>
                    <a:pt x="9" y="8025"/>
                  </a:lnTo>
                  <a:lnTo>
                    <a:pt x="34" y="9172"/>
                  </a:lnTo>
                  <a:lnTo>
                    <a:pt x="76" y="10511"/>
                  </a:lnTo>
                  <a:lnTo>
                    <a:pt x="126" y="12000"/>
                  </a:lnTo>
                  <a:lnTo>
                    <a:pt x="185" y="13598"/>
                  </a:lnTo>
                  <a:lnTo>
                    <a:pt x="319" y="16929"/>
                  </a:lnTo>
                  <a:lnTo>
                    <a:pt x="461" y="20134"/>
                  </a:lnTo>
                  <a:lnTo>
                    <a:pt x="586" y="22871"/>
                  </a:lnTo>
                  <a:lnTo>
                    <a:pt x="712" y="25490"/>
                  </a:lnTo>
                  <a:lnTo>
                    <a:pt x="22319" y="25490"/>
                  </a:lnTo>
                  <a:lnTo>
                    <a:pt x="22444" y="22871"/>
                  </a:lnTo>
                  <a:lnTo>
                    <a:pt x="22570" y="20134"/>
                  </a:lnTo>
                  <a:lnTo>
                    <a:pt x="22712" y="16929"/>
                  </a:lnTo>
                  <a:lnTo>
                    <a:pt x="22846" y="13598"/>
                  </a:lnTo>
                  <a:lnTo>
                    <a:pt x="22904" y="12000"/>
                  </a:lnTo>
                  <a:lnTo>
                    <a:pt x="22955" y="10511"/>
                  </a:lnTo>
                  <a:lnTo>
                    <a:pt x="22997" y="9172"/>
                  </a:lnTo>
                  <a:lnTo>
                    <a:pt x="23022" y="8025"/>
                  </a:lnTo>
                  <a:lnTo>
                    <a:pt x="23030" y="7113"/>
                  </a:lnTo>
                  <a:lnTo>
                    <a:pt x="23030" y="6762"/>
                  </a:lnTo>
                  <a:lnTo>
                    <a:pt x="23022" y="6494"/>
                  </a:lnTo>
                  <a:lnTo>
                    <a:pt x="23005" y="6025"/>
                  </a:lnTo>
                  <a:lnTo>
                    <a:pt x="22988" y="5573"/>
                  </a:lnTo>
                  <a:lnTo>
                    <a:pt x="22971" y="5130"/>
                  </a:lnTo>
                  <a:lnTo>
                    <a:pt x="22946" y="4695"/>
                  </a:lnTo>
                  <a:lnTo>
                    <a:pt x="22930" y="4485"/>
                  </a:lnTo>
                  <a:lnTo>
                    <a:pt x="22904" y="4276"/>
                  </a:lnTo>
                  <a:lnTo>
                    <a:pt x="22879" y="4075"/>
                  </a:lnTo>
                  <a:lnTo>
                    <a:pt x="22838" y="3883"/>
                  </a:lnTo>
                  <a:lnTo>
                    <a:pt x="22796" y="3690"/>
                  </a:lnTo>
                  <a:lnTo>
                    <a:pt x="22745" y="3506"/>
                  </a:lnTo>
                  <a:lnTo>
                    <a:pt x="22679" y="3331"/>
                  </a:lnTo>
                  <a:lnTo>
                    <a:pt x="22603" y="3163"/>
                  </a:lnTo>
                  <a:lnTo>
                    <a:pt x="22520" y="2996"/>
                  </a:lnTo>
                  <a:lnTo>
                    <a:pt x="22419" y="2837"/>
                  </a:lnTo>
                  <a:lnTo>
                    <a:pt x="22310" y="2686"/>
                  </a:lnTo>
                  <a:lnTo>
                    <a:pt x="22185" y="2544"/>
                  </a:lnTo>
                  <a:lnTo>
                    <a:pt x="22043" y="2410"/>
                  </a:lnTo>
                  <a:lnTo>
                    <a:pt x="21884" y="2285"/>
                  </a:lnTo>
                  <a:lnTo>
                    <a:pt x="21708" y="2167"/>
                  </a:lnTo>
                  <a:lnTo>
                    <a:pt x="21507" y="2059"/>
                  </a:lnTo>
                  <a:lnTo>
                    <a:pt x="21298" y="1958"/>
                  </a:lnTo>
                  <a:lnTo>
                    <a:pt x="21063" y="1875"/>
                  </a:lnTo>
                  <a:lnTo>
                    <a:pt x="20812" y="1791"/>
                  </a:lnTo>
                  <a:lnTo>
                    <a:pt x="20536" y="1724"/>
                  </a:lnTo>
                  <a:lnTo>
                    <a:pt x="20235" y="1665"/>
                  </a:lnTo>
                  <a:lnTo>
                    <a:pt x="19917" y="1623"/>
                  </a:lnTo>
                  <a:lnTo>
                    <a:pt x="19566" y="1590"/>
                  </a:lnTo>
                  <a:lnTo>
                    <a:pt x="19197" y="1565"/>
                  </a:lnTo>
                  <a:lnTo>
                    <a:pt x="18971" y="1557"/>
                  </a:lnTo>
                  <a:lnTo>
                    <a:pt x="18745" y="1531"/>
                  </a:lnTo>
                  <a:lnTo>
                    <a:pt x="18528" y="1506"/>
                  </a:lnTo>
                  <a:lnTo>
                    <a:pt x="18302" y="1473"/>
                  </a:lnTo>
                  <a:lnTo>
                    <a:pt x="18084" y="1431"/>
                  </a:lnTo>
                  <a:lnTo>
                    <a:pt x="17867" y="1389"/>
                  </a:lnTo>
                  <a:lnTo>
                    <a:pt x="17649" y="1331"/>
                  </a:lnTo>
                  <a:lnTo>
                    <a:pt x="17440" y="1280"/>
                  </a:lnTo>
                  <a:lnTo>
                    <a:pt x="17022" y="1163"/>
                  </a:lnTo>
                  <a:lnTo>
                    <a:pt x="16628" y="1029"/>
                  </a:lnTo>
                  <a:lnTo>
                    <a:pt x="16252" y="887"/>
                  </a:lnTo>
                  <a:lnTo>
                    <a:pt x="15900" y="745"/>
                  </a:lnTo>
                  <a:lnTo>
                    <a:pt x="15574" y="603"/>
                  </a:lnTo>
                  <a:lnTo>
                    <a:pt x="15281" y="469"/>
                  </a:lnTo>
                  <a:lnTo>
                    <a:pt x="15022" y="343"/>
                  </a:lnTo>
                  <a:lnTo>
                    <a:pt x="14796" y="234"/>
                  </a:lnTo>
                  <a:lnTo>
                    <a:pt x="14486" y="67"/>
                  </a:lnTo>
                  <a:lnTo>
                    <a:pt x="14377" y="0"/>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744;p25">
              <a:extLst>
                <a:ext uri="{FF2B5EF4-FFF2-40B4-BE49-F238E27FC236}">
                  <a16:creationId xmlns:a16="http://schemas.microsoft.com/office/drawing/2014/main" id="{B4085E6A-41BC-D629-A2C7-0F568F6A465A}"/>
                </a:ext>
              </a:extLst>
            </p:cNvPr>
            <p:cNvSpPr/>
            <p:nvPr/>
          </p:nvSpPr>
          <p:spPr>
            <a:xfrm>
              <a:off x="1451322" y="2530267"/>
              <a:ext cx="318829" cy="788302"/>
            </a:xfrm>
            <a:custGeom>
              <a:avLst/>
              <a:gdLst/>
              <a:ahLst/>
              <a:cxnLst/>
              <a:rect l="l" t="t" r="r" b="b"/>
              <a:pathLst>
                <a:path w="8360" h="20670" extrusionOk="0">
                  <a:moveTo>
                    <a:pt x="3389" y="0"/>
                  </a:moveTo>
                  <a:lnTo>
                    <a:pt x="3172" y="394"/>
                  </a:lnTo>
                  <a:lnTo>
                    <a:pt x="2921" y="854"/>
                  </a:lnTo>
                  <a:lnTo>
                    <a:pt x="2619" y="1456"/>
                  </a:lnTo>
                  <a:lnTo>
                    <a:pt x="2444" y="1816"/>
                  </a:lnTo>
                  <a:lnTo>
                    <a:pt x="2259" y="2201"/>
                  </a:lnTo>
                  <a:lnTo>
                    <a:pt x="2075" y="2611"/>
                  </a:lnTo>
                  <a:lnTo>
                    <a:pt x="1883" y="3055"/>
                  </a:lnTo>
                  <a:lnTo>
                    <a:pt x="1682" y="3515"/>
                  </a:lnTo>
                  <a:lnTo>
                    <a:pt x="1490" y="3992"/>
                  </a:lnTo>
                  <a:lnTo>
                    <a:pt x="1297" y="4494"/>
                  </a:lnTo>
                  <a:lnTo>
                    <a:pt x="1105" y="5013"/>
                  </a:lnTo>
                  <a:lnTo>
                    <a:pt x="929" y="5540"/>
                  </a:lnTo>
                  <a:lnTo>
                    <a:pt x="753" y="6084"/>
                  </a:lnTo>
                  <a:lnTo>
                    <a:pt x="594" y="6636"/>
                  </a:lnTo>
                  <a:lnTo>
                    <a:pt x="452" y="7189"/>
                  </a:lnTo>
                  <a:lnTo>
                    <a:pt x="318" y="7749"/>
                  </a:lnTo>
                  <a:lnTo>
                    <a:pt x="209" y="8318"/>
                  </a:lnTo>
                  <a:lnTo>
                    <a:pt x="159" y="8595"/>
                  </a:lnTo>
                  <a:lnTo>
                    <a:pt x="117" y="8879"/>
                  </a:lnTo>
                  <a:lnTo>
                    <a:pt x="84" y="9155"/>
                  </a:lnTo>
                  <a:lnTo>
                    <a:pt x="50" y="9440"/>
                  </a:lnTo>
                  <a:lnTo>
                    <a:pt x="34" y="9716"/>
                  </a:lnTo>
                  <a:lnTo>
                    <a:pt x="17" y="9992"/>
                  </a:lnTo>
                  <a:lnTo>
                    <a:pt x="0" y="10260"/>
                  </a:lnTo>
                  <a:lnTo>
                    <a:pt x="0" y="10536"/>
                  </a:lnTo>
                  <a:lnTo>
                    <a:pt x="8" y="10804"/>
                  </a:lnTo>
                  <a:lnTo>
                    <a:pt x="17" y="11072"/>
                  </a:lnTo>
                  <a:lnTo>
                    <a:pt x="42" y="11331"/>
                  </a:lnTo>
                  <a:lnTo>
                    <a:pt x="75" y="11590"/>
                  </a:lnTo>
                  <a:lnTo>
                    <a:pt x="109" y="11841"/>
                  </a:lnTo>
                  <a:lnTo>
                    <a:pt x="159" y="12092"/>
                  </a:lnTo>
                  <a:lnTo>
                    <a:pt x="218" y="12343"/>
                  </a:lnTo>
                  <a:lnTo>
                    <a:pt x="285" y="12586"/>
                  </a:lnTo>
                  <a:lnTo>
                    <a:pt x="360" y="12820"/>
                  </a:lnTo>
                  <a:lnTo>
                    <a:pt x="444" y="13055"/>
                  </a:lnTo>
                  <a:lnTo>
                    <a:pt x="544" y="13281"/>
                  </a:lnTo>
                  <a:lnTo>
                    <a:pt x="653" y="13498"/>
                  </a:lnTo>
                  <a:lnTo>
                    <a:pt x="887" y="13925"/>
                  </a:lnTo>
                  <a:lnTo>
                    <a:pt x="1138" y="14344"/>
                  </a:lnTo>
                  <a:lnTo>
                    <a:pt x="1406" y="14745"/>
                  </a:lnTo>
                  <a:lnTo>
                    <a:pt x="1682" y="15138"/>
                  </a:lnTo>
                  <a:lnTo>
                    <a:pt x="1967" y="15515"/>
                  </a:lnTo>
                  <a:lnTo>
                    <a:pt x="2259" y="15883"/>
                  </a:lnTo>
                  <a:lnTo>
                    <a:pt x="2561" y="16235"/>
                  </a:lnTo>
                  <a:lnTo>
                    <a:pt x="2870" y="16578"/>
                  </a:lnTo>
                  <a:lnTo>
                    <a:pt x="3180" y="16904"/>
                  </a:lnTo>
                  <a:lnTo>
                    <a:pt x="3498" y="17214"/>
                  </a:lnTo>
                  <a:lnTo>
                    <a:pt x="3816" y="17515"/>
                  </a:lnTo>
                  <a:lnTo>
                    <a:pt x="4134" y="17808"/>
                  </a:lnTo>
                  <a:lnTo>
                    <a:pt x="4452" y="18076"/>
                  </a:lnTo>
                  <a:lnTo>
                    <a:pt x="4762" y="18344"/>
                  </a:lnTo>
                  <a:lnTo>
                    <a:pt x="5071" y="18586"/>
                  </a:lnTo>
                  <a:lnTo>
                    <a:pt x="5372" y="18821"/>
                  </a:lnTo>
                  <a:lnTo>
                    <a:pt x="5674" y="19046"/>
                  </a:lnTo>
                  <a:lnTo>
                    <a:pt x="5958" y="19247"/>
                  </a:lnTo>
                  <a:lnTo>
                    <a:pt x="6234" y="19440"/>
                  </a:lnTo>
                  <a:lnTo>
                    <a:pt x="6502" y="19624"/>
                  </a:lnTo>
                  <a:lnTo>
                    <a:pt x="6996" y="19942"/>
                  </a:lnTo>
                  <a:lnTo>
                    <a:pt x="7423" y="20201"/>
                  </a:lnTo>
                  <a:lnTo>
                    <a:pt x="7774" y="20402"/>
                  </a:lnTo>
                  <a:lnTo>
                    <a:pt x="8042" y="20553"/>
                  </a:lnTo>
                  <a:lnTo>
                    <a:pt x="8276" y="20670"/>
                  </a:lnTo>
                  <a:lnTo>
                    <a:pt x="8360" y="17624"/>
                  </a:lnTo>
                  <a:lnTo>
                    <a:pt x="8268" y="17549"/>
                  </a:lnTo>
                  <a:lnTo>
                    <a:pt x="8017" y="17348"/>
                  </a:lnTo>
                  <a:lnTo>
                    <a:pt x="7841" y="17197"/>
                  </a:lnTo>
                  <a:lnTo>
                    <a:pt x="7640" y="17013"/>
                  </a:lnTo>
                  <a:lnTo>
                    <a:pt x="7423" y="16795"/>
                  </a:lnTo>
                  <a:lnTo>
                    <a:pt x="7180" y="16544"/>
                  </a:lnTo>
                  <a:lnTo>
                    <a:pt x="6921" y="16251"/>
                  </a:lnTo>
                  <a:lnTo>
                    <a:pt x="6653" y="15933"/>
                  </a:lnTo>
                  <a:lnTo>
                    <a:pt x="6377" y="15582"/>
                  </a:lnTo>
                  <a:lnTo>
                    <a:pt x="6243" y="15390"/>
                  </a:lnTo>
                  <a:lnTo>
                    <a:pt x="6109" y="15197"/>
                  </a:lnTo>
                  <a:lnTo>
                    <a:pt x="5967" y="14988"/>
                  </a:lnTo>
                  <a:lnTo>
                    <a:pt x="5833" y="14779"/>
                  </a:lnTo>
                  <a:lnTo>
                    <a:pt x="5699" y="14553"/>
                  </a:lnTo>
                  <a:lnTo>
                    <a:pt x="5565" y="14327"/>
                  </a:lnTo>
                  <a:lnTo>
                    <a:pt x="5439" y="14084"/>
                  </a:lnTo>
                  <a:lnTo>
                    <a:pt x="5314" y="13841"/>
                  </a:lnTo>
                  <a:lnTo>
                    <a:pt x="5197" y="13582"/>
                  </a:lnTo>
                  <a:lnTo>
                    <a:pt x="5080" y="13323"/>
                  </a:lnTo>
                  <a:lnTo>
                    <a:pt x="4962" y="13055"/>
                  </a:lnTo>
                  <a:lnTo>
                    <a:pt x="4854" y="12770"/>
                  </a:lnTo>
                  <a:lnTo>
                    <a:pt x="4753" y="12486"/>
                  </a:lnTo>
                  <a:lnTo>
                    <a:pt x="4661" y="12184"/>
                  </a:lnTo>
                  <a:lnTo>
                    <a:pt x="4577" y="11883"/>
                  </a:lnTo>
                  <a:lnTo>
                    <a:pt x="4494" y="11574"/>
                  </a:lnTo>
                  <a:lnTo>
                    <a:pt x="4418" y="11247"/>
                  </a:lnTo>
                  <a:lnTo>
                    <a:pt x="4360" y="10921"/>
                  </a:lnTo>
                  <a:lnTo>
                    <a:pt x="4301" y="10586"/>
                  </a:lnTo>
                  <a:lnTo>
                    <a:pt x="4259" y="10243"/>
                  </a:lnTo>
                  <a:lnTo>
                    <a:pt x="4226" y="9883"/>
                  </a:lnTo>
                  <a:lnTo>
                    <a:pt x="4201" y="9523"/>
                  </a:lnTo>
                  <a:lnTo>
                    <a:pt x="4193" y="9155"/>
                  </a:lnTo>
                  <a:lnTo>
                    <a:pt x="4184" y="8779"/>
                  </a:lnTo>
                  <a:lnTo>
                    <a:pt x="4201" y="8394"/>
                  </a:lnTo>
                  <a:lnTo>
                    <a:pt x="4226" y="8000"/>
                  </a:lnTo>
                  <a:lnTo>
                    <a:pt x="4259" y="7599"/>
                  </a:lnTo>
                  <a:lnTo>
                    <a:pt x="4310" y="7189"/>
                  </a:lnTo>
                  <a:lnTo>
                    <a:pt x="4377" y="6770"/>
                  </a:lnTo>
                  <a:lnTo>
                    <a:pt x="4460" y="6343"/>
                  </a:lnTo>
                  <a:lnTo>
                    <a:pt x="4552" y="5908"/>
                  </a:lnTo>
                  <a:lnTo>
                    <a:pt x="4670" y="5465"/>
                  </a:lnTo>
                  <a:lnTo>
                    <a:pt x="4795" y="5013"/>
                  </a:lnTo>
                  <a:lnTo>
                    <a:pt x="4946" y="4553"/>
                  </a:lnTo>
                  <a:lnTo>
                    <a:pt x="5105" y="4084"/>
                  </a:lnTo>
                  <a:lnTo>
                    <a:pt x="5289" y="3615"/>
                  </a:lnTo>
                  <a:lnTo>
                    <a:pt x="5490" y="3130"/>
                  </a:lnTo>
                  <a:lnTo>
                    <a:pt x="5707" y="2636"/>
                  </a:lnTo>
                  <a:lnTo>
                    <a:pt x="5950" y="2143"/>
                  </a:lnTo>
                  <a:lnTo>
                    <a:pt x="6209" y="1632"/>
                  </a:lnTo>
                  <a:lnTo>
                    <a:pt x="6485" y="1122"/>
                  </a:lnTo>
                  <a:lnTo>
                    <a:pt x="6787" y="594"/>
                  </a:lnTo>
                  <a:lnTo>
                    <a:pt x="6511" y="502"/>
                  </a:lnTo>
                  <a:lnTo>
                    <a:pt x="6234" y="410"/>
                  </a:lnTo>
                  <a:lnTo>
                    <a:pt x="5950" y="335"/>
                  </a:lnTo>
                  <a:lnTo>
                    <a:pt x="5674" y="268"/>
                  </a:lnTo>
                  <a:lnTo>
                    <a:pt x="5389" y="209"/>
                  </a:lnTo>
                  <a:lnTo>
                    <a:pt x="5096" y="159"/>
                  </a:lnTo>
                  <a:lnTo>
                    <a:pt x="4812" y="126"/>
                  </a:lnTo>
                  <a:lnTo>
                    <a:pt x="4519" y="92"/>
                  </a:lnTo>
                  <a:lnTo>
                    <a:pt x="3389" y="0"/>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745;p25">
              <a:extLst>
                <a:ext uri="{FF2B5EF4-FFF2-40B4-BE49-F238E27FC236}">
                  <a16:creationId xmlns:a16="http://schemas.microsoft.com/office/drawing/2014/main" id="{FE6D2B2B-EAFB-5864-3F47-609B04AC5F80}"/>
                </a:ext>
              </a:extLst>
            </p:cNvPr>
            <p:cNvSpPr/>
            <p:nvPr/>
          </p:nvSpPr>
          <p:spPr>
            <a:xfrm>
              <a:off x="919308" y="2522906"/>
              <a:ext cx="358111" cy="795663"/>
            </a:xfrm>
            <a:custGeom>
              <a:avLst/>
              <a:gdLst/>
              <a:ahLst/>
              <a:cxnLst/>
              <a:rect l="l" t="t" r="r" b="b"/>
              <a:pathLst>
                <a:path w="9390" h="20863" extrusionOk="0">
                  <a:moveTo>
                    <a:pt x="5908" y="1"/>
                  </a:moveTo>
                  <a:lnTo>
                    <a:pt x="2477" y="528"/>
                  </a:lnTo>
                  <a:lnTo>
                    <a:pt x="2778" y="1055"/>
                  </a:lnTo>
                  <a:lnTo>
                    <a:pt x="3055" y="1574"/>
                  </a:lnTo>
                  <a:lnTo>
                    <a:pt x="3314" y="2076"/>
                  </a:lnTo>
                  <a:lnTo>
                    <a:pt x="3548" y="2578"/>
                  </a:lnTo>
                  <a:lnTo>
                    <a:pt x="3758" y="3072"/>
                  </a:lnTo>
                  <a:lnTo>
                    <a:pt x="3958" y="3557"/>
                  </a:lnTo>
                  <a:lnTo>
                    <a:pt x="4126" y="4034"/>
                  </a:lnTo>
                  <a:lnTo>
                    <a:pt x="4285" y="4503"/>
                  </a:lnTo>
                  <a:lnTo>
                    <a:pt x="4419" y="4963"/>
                  </a:lnTo>
                  <a:lnTo>
                    <a:pt x="4536" y="5415"/>
                  </a:lnTo>
                  <a:lnTo>
                    <a:pt x="4636" y="5859"/>
                  </a:lnTo>
                  <a:lnTo>
                    <a:pt x="4720" y="6302"/>
                  </a:lnTo>
                  <a:lnTo>
                    <a:pt x="4787" y="6729"/>
                  </a:lnTo>
                  <a:lnTo>
                    <a:pt x="4845" y="7156"/>
                  </a:lnTo>
                  <a:lnTo>
                    <a:pt x="4879" y="7566"/>
                  </a:lnTo>
                  <a:lnTo>
                    <a:pt x="4904" y="7976"/>
                  </a:lnTo>
                  <a:lnTo>
                    <a:pt x="4912" y="8369"/>
                  </a:lnTo>
                  <a:lnTo>
                    <a:pt x="4904" y="8762"/>
                  </a:lnTo>
                  <a:lnTo>
                    <a:pt x="4887" y="9147"/>
                  </a:lnTo>
                  <a:lnTo>
                    <a:pt x="4854" y="9524"/>
                  </a:lnTo>
                  <a:lnTo>
                    <a:pt x="4812" y="9884"/>
                  </a:lnTo>
                  <a:lnTo>
                    <a:pt x="4762" y="10244"/>
                  </a:lnTo>
                  <a:lnTo>
                    <a:pt x="4695" y="10595"/>
                  </a:lnTo>
                  <a:lnTo>
                    <a:pt x="4619" y="10938"/>
                  </a:lnTo>
                  <a:lnTo>
                    <a:pt x="4536" y="11273"/>
                  </a:lnTo>
                  <a:lnTo>
                    <a:pt x="4444" y="11599"/>
                  </a:lnTo>
                  <a:lnTo>
                    <a:pt x="4343" y="11917"/>
                  </a:lnTo>
                  <a:lnTo>
                    <a:pt x="4235" y="12227"/>
                  </a:lnTo>
                  <a:lnTo>
                    <a:pt x="4117" y="12528"/>
                  </a:lnTo>
                  <a:lnTo>
                    <a:pt x="4000" y="12821"/>
                  </a:lnTo>
                  <a:lnTo>
                    <a:pt x="3866" y="13106"/>
                  </a:lnTo>
                  <a:lnTo>
                    <a:pt x="3741" y="13390"/>
                  </a:lnTo>
                  <a:lnTo>
                    <a:pt x="3599" y="13658"/>
                  </a:lnTo>
                  <a:lnTo>
                    <a:pt x="3456" y="13917"/>
                  </a:lnTo>
                  <a:lnTo>
                    <a:pt x="3306" y="14168"/>
                  </a:lnTo>
                  <a:lnTo>
                    <a:pt x="3163" y="14411"/>
                  </a:lnTo>
                  <a:lnTo>
                    <a:pt x="3004" y="14654"/>
                  </a:lnTo>
                  <a:lnTo>
                    <a:pt x="2854" y="14880"/>
                  </a:lnTo>
                  <a:lnTo>
                    <a:pt x="2695" y="15097"/>
                  </a:lnTo>
                  <a:lnTo>
                    <a:pt x="2544" y="15306"/>
                  </a:lnTo>
                  <a:lnTo>
                    <a:pt x="2385" y="15507"/>
                  </a:lnTo>
                  <a:lnTo>
                    <a:pt x="2226" y="15708"/>
                  </a:lnTo>
                  <a:lnTo>
                    <a:pt x="1917" y="16068"/>
                  </a:lnTo>
                  <a:lnTo>
                    <a:pt x="1615" y="16394"/>
                  </a:lnTo>
                  <a:lnTo>
                    <a:pt x="1322" y="16696"/>
                  </a:lnTo>
                  <a:lnTo>
                    <a:pt x="1055" y="16955"/>
                  </a:lnTo>
                  <a:lnTo>
                    <a:pt x="804" y="17181"/>
                  </a:lnTo>
                  <a:lnTo>
                    <a:pt x="578" y="17373"/>
                  </a:lnTo>
                  <a:lnTo>
                    <a:pt x="377" y="17532"/>
                  </a:lnTo>
                  <a:lnTo>
                    <a:pt x="101" y="17742"/>
                  </a:lnTo>
                  <a:lnTo>
                    <a:pt x="0" y="17817"/>
                  </a:lnTo>
                  <a:lnTo>
                    <a:pt x="84" y="20863"/>
                  </a:lnTo>
                  <a:lnTo>
                    <a:pt x="360" y="20746"/>
                  </a:lnTo>
                  <a:lnTo>
                    <a:pt x="678" y="20595"/>
                  </a:lnTo>
                  <a:lnTo>
                    <a:pt x="1096" y="20394"/>
                  </a:lnTo>
                  <a:lnTo>
                    <a:pt x="1607" y="20135"/>
                  </a:lnTo>
                  <a:lnTo>
                    <a:pt x="2184" y="19817"/>
                  </a:lnTo>
                  <a:lnTo>
                    <a:pt x="2502" y="19633"/>
                  </a:lnTo>
                  <a:lnTo>
                    <a:pt x="2820" y="19440"/>
                  </a:lnTo>
                  <a:lnTo>
                    <a:pt x="3163" y="19239"/>
                  </a:lnTo>
                  <a:lnTo>
                    <a:pt x="3506" y="19014"/>
                  </a:lnTo>
                  <a:lnTo>
                    <a:pt x="3858" y="18779"/>
                  </a:lnTo>
                  <a:lnTo>
                    <a:pt x="4218" y="18537"/>
                  </a:lnTo>
                  <a:lnTo>
                    <a:pt x="4578" y="18269"/>
                  </a:lnTo>
                  <a:lnTo>
                    <a:pt x="4937" y="18001"/>
                  </a:lnTo>
                  <a:lnTo>
                    <a:pt x="5297" y="17708"/>
                  </a:lnTo>
                  <a:lnTo>
                    <a:pt x="5657" y="17407"/>
                  </a:lnTo>
                  <a:lnTo>
                    <a:pt x="6017" y="17097"/>
                  </a:lnTo>
                  <a:lnTo>
                    <a:pt x="6368" y="16771"/>
                  </a:lnTo>
                  <a:lnTo>
                    <a:pt x="6712" y="16428"/>
                  </a:lnTo>
                  <a:lnTo>
                    <a:pt x="7046" y="16076"/>
                  </a:lnTo>
                  <a:lnTo>
                    <a:pt x="7364" y="15708"/>
                  </a:lnTo>
                  <a:lnTo>
                    <a:pt x="7674" y="15331"/>
                  </a:lnTo>
                  <a:lnTo>
                    <a:pt x="7824" y="15139"/>
                  </a:lnTo>
                  <a:lnTo>
                    <a:pt x="7975" y="14938"/>
                  </a:lnTo>
                  <a:lnTo>
                    <a:pt x="8109" y="14737"/>
                  </a:lnTo>
                  <a:lnTo>
                    <a:pt x="8251" y="14537"/>
                  </a:lnTo>
                  <a:lnTo>
                    <a:pt x="8385" y="14327"/>
                  </a:lnTo>
                  <a:lnTo>
                    <a:pt x="8511" y="14118"/>
                  </a:lnTo>
                  <a:lnTo>
                    <a:pt x="8628" y="13909"/>
                  </a:lnTo>
                  <a:lnTo>
                    <a:pt x="8745" y="13691"/>
                  </a:lnTo>
                  <a:lnTo>
                    <a:pt x="8854" y="13474"/>
                  </a:lnTo>
                  <a:lnTo>
                    <a:pt x="8954" y="13248"/>
                  </a:lnTo>
                  <a:lnTo>
                    <a:pt x="9038" y="13013"/>
                  </a:lnTo>
                  <a:lnTo>
                    <a:pt x="9113" y="12779"/>
                  </a:lnTo>
                  <a:lnTo>
                    <a:pt x="9180" y="12528"/>
                  </a:lnTo>
                  <a:lnTo>
                    <a:pt x="9239" y="12285"/>
                  </a:lnTo>
                  <a:lnTo>
                    <a:pt x="9289" y="12034"/>
                  </a:lnTo>
                  <a:lnTo>
                    <a:pt x="9322" y="11775"/>
                  </a:lnTo>
                  <a:lnTo>
                    <a:pt x="9356" y="11516"/>
                  </a:lnTo>
                  <a:lnTo>
                    <a:pt x="9373" y="11248"/>
                  </a:lnTo>
                  <a:lnTo>
                    <a:pt x="9381" y="10980"/>
                  </a:lnTo>
                  <a:lnTo>
                    <a:pt x="9389" y="10712"/>
                  </a:lnTo>
                  <a:lnTo>
                    <a:pt x="9381" y="10436"/>
                  </a:lnTo>
                  <a:lnTo>
                    <a:pt x="9373" y="10160"/>
                  </a:lnTo>
                  <a:lnTo>
                    <a:pt x="9356" y="9875"/>
                  </a:lnTo>
                  <a:lnTo>
                    <a:pt x="9331" y="9599"/>
                  </a:lnTo>
                  <a:lnTo>
                    <a:pt x="9297" y="9315"/>
                  </a:lnTo>
                  <a:lnTo>
                    <a:pt x="9264" y="9030"/>
                  </a:lnTo>
                  <a:lnTo>
                    <a:pt x="9214" y="8746"/>
                  </a:lnTo>
                  <a:lnTo>
                    <a:pt x="9163" y="8461"/>
                  </a:lnTo>
                  <a:lnTo>
                    <a:pt x="9113" y="8177"/>
                  </a:lnTo>
                  <a:lnTo>
                    <a:pt x="9055" y="7892"/>
                  </a:lnTo>
                  <a:lnTo>
                    <a:pt x="8921" y="7323"/>
                  </a:lnTo>
                  <a:lnTo>
                    <a:pt x="8770" y="6754"/>
                  </a:lnTo>
                  <a:lnTo>
                    <a:pt x="8603" y="6202"/>
                  </a:lnTo>
                  <a:lnTo>
                    <a:pt x="8427" y="5649"/>
                  </a:lnTo>
                  <a:lnTo>
                    <a:pt x="8243" y="5105"/>
                  </a:lnTo>
                  <a:lnTo>
                    <a:pt x="8050" y="4578"/>
                  </a:lnTo>
                  <a:lnTo>
                    <a:pt x="7850" y="4076"/>
                  </a:lnTo>
                  <a:lnTo>
                    <a:pt x="7649" y="3582"/>
                  </a:lnTo>
                  <a:lnTo>
                    <a:pt x="7448" y="3114"/>
                  </a:lnTo>
                  <a:lnTo>
                    <a:pt x="7247" y="2662"/>
                  </a:lnTo>
                  <a:lnTo>
                    <a:pt x="7055" y="2244"/>
                  </a:lnTo>
                  <a:lnTo>
                    <a:pt x="6871" y="1850"/>
                  </a:lnTo>
                  <a:lnTo>
                    <a:pt x="6695" y="1490"/>
                  </a:lnTo>
                  <a:lnTo>
                    <a:pt x="6377" y="863"/>
                  </a:lnTo>
                  <a:lnTo>
                    <a:pt x="6134" y="394"/>
                  </a:lnTo>
                  <a:lnTo>
                    <a:pt x="5908"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746;p25">
              <a:extLst>
                <a:ext uri="{FF2B5EF4-FFF2-40B4-BE49-F238E27FC236}">
                  <a16:creationId xmlns:a16="http://schemas.microsoft.com/office/drawing/2014/main" id="{26DEDA06-E45F-8C57-28EC-FF04505D7909}"/>
                </a:ext>
              </a:extLst>
            </p:cNvPr>
            <p:cNvSpPr/>
            <p:nvPr/>
          </p:nvSpPr>
          <p:spPr>
            <a:xfrm>
              <a:off x="1202362" y="2414101"/>
              <a:ext cx="267496" cy="224058"/>
            </a:xfrm>
            <a:custGeom>
              <a:avLst/>
              <a:gdLst/>
              <a:ahLst/>
              <a:cxnLst/>
              <a:rect l="l" t="t" r="r" b="b"/>
              <a:pathLst>
                <a:path w="7014" h="5875" extrusionOk="0">
                  <a:moveTo>
                    <a:pt x="1" y="0"/>
                  </a:moveTo>
                  <a:lnTo>
                    <a:pt x="1" y="2377"/>
                  </a:lnTo>
                  <a:lnTo>
                    <a:pt x="9" y="2553"/>
                  </a:lnTo>
                  <a:lnTo>
                    <a:pt x="18" y="2728"/>
                  </a:lnTo>
                  <a:lnTo>
                    <a:pt x="43" y="2904"/>
                  </a:lnTo>
                  <a:lnTo>
                    <a:pt x="76" y="3080"/>
                  </a:lnTo>
                  <a:lnTo>
                    <a:pt x="110" y="3247"/>
                  </a:lnTo>
                  <a:lnTo>
                    <a:pt x="160" y="3414"/>
                  </a:lnTo>
                  <a:lnTo>
                    <a:pt x="218" y="3582"/>
                  </a:lnTo>
                  <a:lnTo>
                    <a:pt x="277" y="3741"/>
                  </a:lnTo>
                  <a:lnTo>
                    <a:pt x="352" y="3891"/>
                  </a:lnTo>
                  <a:lnTo>
                    <a:pt x="428" y="4042"/>
                  </a:lnTo>
                  <a:lnTo>
                    <a:pt x="511" y="4193"/>
                  </a:lnTo>
                  <a:lnTo>
                    <a:pt x="603" y="4335"/>
                  </a:lnTo>
                  <a:lnTo>
                    <a:pt x="695" y="4469"/>
                  </a:lnTo>
                  <a:lnTo>
                    <a:pt x="804" y="4603"/>
                  </a:lnTo>
                  <a:lnTo>
                    <a:pt x="913" y="4728"/>
                  </a:lnTo>
                  <a:lnTo>
                    <a:pt x="1030" y="4854"/>
                  </a:lnTo>
                  <a:lnTo>
                    <a:pt x="1147" y="4971"/>
                  </a:lnTo>
                  <a:lnTo>
                    <a:pt x="1281" y="5080"/>
                  </a:lnTo>
                  <a:lnTo>
                    <a:pt x="1415" y="5180"/>
                  </a:lnTo>
                  <a:lnTo>
                    <a:pt x="1549" y="5281"/>
                  </a:lnTo>
                  <a:lnTo>
                    <a:pt x="1691" y="5373"/>
                  </a:lnTo>
                  <a:lnTo>
                    <a:pt x="1833" y="5456"/>
                  </a:lnTo>
                  <a:lnTo>
                    <a:pt x="1992" y="5532"/>
                  </a:lnTo>
                  <a:lnTo>
                    <a:pt x="2143" y="5599"/>
                  </a:lnTo>
                  <a:lnTo>
                    <a:pt x="2302" y="5666"/>
                  </a:lnTo>
                  <a:lnTo>
                    <a:pt x="2469" y="5724"/>
                  </a:lnTo>
                  <a:lnTo>
                    <a:pt x="2628" y="5766"/>
                  </a:lnTo>
                  <a:lnTo>
                    <a:pt x="2804" y="5808"/>
                  </a:lnTo>
                  <a:lnTo>
                    <a:pt x="2972" y="5841"/>
                  </a:lnTo>
                  <a:lnTo>
                    <a:pt x="3147" y="5858"/>
                  </a:lnTo>
                  <a:lnTo>
                    <a:pt x="3331" y="5875"/>
                  </a:lnTo>
                  <a:lnTo>
                    <a:pt x="3691" y="5875"/>
                  </a:lnTo>
                  <a:lnTo>
                    <a:pt x="3867" y="5858"/>
                  </a:lnTo>
                  <a:lnTo>
                    <a:pt x="4043" y="5841"/>
                  </a:lnTo>
                  <a:lnTo>
                    <a:pt x="4210" y="5808"/>
                  </a:lnTo>
                  <a:lnTo>
                    <a:pt x="4386" y="5766"/>
                  </a:lnTo>
                  <a:lnTo>
                    <a:pt x="4553" y="5724"/>
                  </a:lnTo>
                  <a:lnTo>
                    <a:pt x="4712" y="5666"/>
                  </a:lnTo>
                  <a:lnTo>
                    <a:pt x="4871" y="5599"/>
                  </a:lnTo>
                  <a:lnTo>
                    <a:pt x="5030" y="5532"/>
                  </a:lnTo>
                  <a:lnTo>
                    <a:pt x="5181" y="5456"/>
                  </a:lnTo>
                  <a:lnTo>
                    <a:pt x="5323" y="5373"/>
                  </a:lnTo>
                  <a:lnTo>
                    <a:pt x="5465" y="5281"/>
                  </a:lnTo>
                  <a:lnTo>
                    <a:pt x="5608" y="5180"/>
                  </a:lnTo>
                  <a:lnTo>
                    <a:pt x="5733" y="5080"/>
                  </a:lnTo>
                  <a:lnTo>
                    <a:pt x="5867" y="4971"/>
                  </a:lnTo>
                  <a:lnTo>
                    <a:pt x="5984" y="4854"/>
                  </a:lnTo>
                  <a:lnTo>
                    <a:pt x="6101" y="4728"/>
                  </a:lnTo>
                  <a:lnTo>
                    <a:pt x="6210" y="4603"/>
                  </a:lnTo>
                  <a:lnTo>
                    <a:pt x="6319" y="4469"/>
                  </a:lnTo>
                  <a:lnTo>
                    <a:pt x="6411" y="4335"/>
                  </a:lnTo>
                  <a:lnTo>
                    <a:pt x="6503" y="4193"/>
                  </a:lnTo>
                  <a:lnTo>
                    <a:pt x="6587" y="4042"/>
                  </a:lnTo>
                  <a:lnTo>
                    <a:pt x="6670" y="3891"/>
                  </a:lnTo>
                  <a:lnTo>
                    <a:pt x="6737" y="3741"/>
                  </a:lnTo>
                  <a:lnTo>
                    <a:pt x="6796" y="3582"/>
                  </a:lnTo>
                  <a:lnTo>
                    <a:pt x="6854" y="3414"/>
                  </a:lnTo>
                  <a:lnTo>
                    <a:pt x="6905" y="3247"/>
                  </a:lnTo>
                  <a:lnTo>
                    <a:pt x="6938" y="3080"/>
                  </a:lnTo>
                  <a:lnTo>
                    <a:pt x="6972" y="2904"/>
                  </a:lnTo>
                  <a:lnTo>
                    <a:pt x="6997" y="2728"/>
                  </a:lnTo>
                  <a:lnTo>
                    <a:pt x="7005" y="2553"/>
                  </a:lnTo>
                  <a:lnTo>
                    <a:pt x="7013" y="2377"/>
                  </a:lnTo>
                  <a:lnTo>
                    <a:pt x="7013" y="0"/>
                  </a:lnTo>
                  <a:close/>
                </a:path>
              </a:pathLst>
            </a:custGeom>
            <a:solidFill>
              <a:srgbClr val="FF9E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747;p25">
              <a:extLst>
                <a:ext uri="{FF2B5EF4-FFF2-40B4-BE49-F238E27FC236}">
                  <a16:creationId xmlns:a16="http://schemas.microsoft.com/office/drawing/2014/main" id="{0FCEDEF5-D654-8ECF-913F-0B2D3F083E2F}"/>
                </a:ext>
              </a:extLst>
            </p:cNvPr>
            <p:cNvSpPr/>
            <p:nvPr/>
          </p:nvSpPr>
          <p:spPr>
            <a:xfrm>
              <a:off x="1202362" y="2449836"/>
              <a:ext cx="267496" cy="58770"/>
            </a:xfrm>
            <a:custGeom>
              <a:avLst/>
              <a:gdLst/>
              <a:ahLst/>
              <a:cxnLst/>
              <a:rect l="l" t="t" r="r" b="b"/>
              <a:pathLst>
                <a:path w="7014" h="1541" extrusionOk="0">
                  <a:moveTo>
                    <a:pt x="7013" y="0"/>
                  </a:moveTo>
                  <a:lnTo>
                    <a:pt x="6662" y="76"/>
                  </a:lnTo>
                  <a:lnTo>
                    <a:pt x="6310" y="143"/>
                  </a:lnTo>
                  <a:lnTo>
                    <a:pt x="5951" y="201"/>
                  </a:lnTo>
                  <a:lnTo>
                    <a:pt x="5591" y="260"/>
                  </a:lnTo>
                  <a:lnTo>
                    <a:pt x="5231" y="302"/>
                  </a:lnTo>
                  <a:lnTo>
                    <a:pt x="4863" y="344"/>
                  </a:lnTo>
                  <a:lnTo>
                    <a:pt x="4495" y="369"/>
                  </a:lnTo>
                  <a:lnTo>
                    <a:pt x="4126" y="394"/>
                  </a:lnTo>
                  <a:lnTo>
                    <a:pt x="3591" y="411"/>
                  </a:lnTo>
                  <a:lnTo>
                    <a:pt x="3072" y="411"/>
                  </a:lnTo>
                  <a:lnTo>
                    <a:pt x="2545" y="394"/>
                  </a:lnTo>
                  <a:lnTo>
                    <a:pt x="2026" y="369"/>
                  </a:lnTo>
                  <a:lnTo>
                    <a:pt x="1515" y="318"/>
                  </a:lnTo>
                  <a:lnTo>
                    <a:pt x="1005" y="252"/>
                  </a:lnTo>
                  <a:lnTo>
                    <a:pt x="503" y="176"/>
                  </a:lnTo>
                  <a:lnTo>
                    <a:pt x="1" y="84"/>
                  </a:lnTo>
                  <a:lnTo>
                    <a:pt x="1" y="1214"/>
                  </a:lnTo>
                  <a:lnTo>
                    <a:pt x="503" y="1306"/>
                  </a:lnTo>
                  <a:lnTo>
                    <a:pt x="1005" y="1381"/>
                  </a:lnTo>
                  <a:lnTo>
                    <a:pt x="1515" y="1448"/>
                  </a:lnTo>
                  <a:lnTo>
                    <a:pt x="2026" y="1498"/>
                  </a:lnTo>
                  <a:lnTo>
                    <a:pt x="2545" y="1524"/>
                  </a:lnTo>
                  <a:lnTo>
                    <a:pt x="3072" y="1540"/>
                  </a:lnTo>
                  <a:lnTo>
                    <a:pt x="3591" y="1540"/>
                  </a:lnTo>
                  <a:lnTo>
                    <a:pt x="4126" y="1524"/>
                  </a:lnTo>
                  <a:lnTo>
                    <a:pt x="4495" y="1498"/>
                  </a:lnTo>
                  <a:lnTo>
                    <a:pt x="4863" y="1473"/>
                  </a:lnTo>
                  <a:lnTo>
                    <a:pt x="5231" y="1431"/>
                  </a:lnTo>
                  <a:lnTo>
                    <a:pt x="5591" y="1390"/>
                  </a:lnTo>
                  <a:lnTo>
                    <a:pt x="5951" y="1339"/>
                  </a:lnTo>
                  <a:lnTo>
                    <a:pt x="6310" y="1272"/>
                  </a:lnTo>
                  <a:lnTo>
                    <a:pt x="6662" y="1206"/>
                  </a:lnTo>
                  <a:lnTo>
                    <a:pt x="7013" y="1130"/>
                  </a:lnTo>
                  <a:lnTo>
                    <a:pt x="7013" y="0"/>
                  </a:lnTo>
                  <a:close/>
                </a:path>
              </a:pathLst>
            </a:custGeom>
            <a:solidFill>
              <a:srgbClr val="F57B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748;p25">
              <a:extLst>
                <a:ext uri="{FF2B5EF4-FFF2-40B4-BE49-F238E27FC236}">
                  <a16:creationId xmlns:a16="http://schemas.microsoft.com/office/drawing/2014/main" id="{A4F66E70-9363-5E39-EB5F-7494A308D8AF}"/>
                </a:ext>
              </a:extLst>
            </p:cNvPr>
            <p:cNvSpPr/>
            <p:nvPr/>
          </p:nvSpPr>
          <p:spPr>
            <a:xfrm>
              <a:off x="1288552" y="2609706"/>
              <a:ext cx="132795" cy="131536"/>
            </a:xfrm>
            <a:custGeom>
              <a:avLst/>
              <a:gdLst/>
              <a:ahLst/>
              <a:cxnLst/>
              <a:rect l="l" t="t" r="r" b="b"/>
              <a:pathLst>
                <a:path w="3482" h="3449" extrusionOk="0">
                  <a:moveTo>
                    <a:pt x="536" y="1"/>
                  </a:moveTo>
                  <a:lnTo>
                    <a:pt x="477" y="9"/>
                  </a:lnTo>
                  <a:lnTo>
                    <a:pt x="410" y="18"/>
                  </a:lnTo>
                  <a:lnTo>
                    <a:pt x="352" y="34"/>
                  </a:lnTo>
                  <a:lnTo>
                    <a:pt x="293" y="60"/>
                  </a:lnTo>
                  <a:lnTo>
                    <a:pt x="243" y="93"/>
                  </a:lnTo>
                  <a:lnTo>
                    <a:pt x="193" y="127"/>
                  </a:lnTo>
                  <a:lnTo>
                    <a:pt x="151" y="168"/>
                  </a:lnTo>
                  <a:lnTo>
                    <a:pt x="109" y="219"/>
                  </a:lnTo>
                  <a:lnTo>
                    <a:pt x="76" y="269"/>
                  </a:lnTo>
                  <a:lnTo>
                    <a:pt x="50" y="319"/>
                  </a:lnTo>
                  <a:lnTo>
                    <a:pt x="25" y="378"/>
                  </a:lnTo>
                  <a:lnTo>
                    <a:pt x="9" y="436"/>
                  </a:lnTo>
                  <a:lnTo>
                    <a:pt x="0" y="495"/>
                  </a:lnTo>
                  <a:lnTo>
                    <a:pt x="0" y="562"/>
                  </a:lnTo>
                  <a:lnTo>
                    <a:pt x="0" y="620"/>
                  </a:lnTo>
                  <a:lnTo>
                    <a:pt x="17" y="687"/>
                  </a:lnTo>
                  <a:lnTo>
                    <a:pt x="645" y="3047"/>
                  </a:lnTo>
                  <a:lnTo>
                    <a:pt x="678" y="3139"/>
                  </a:lnTo>
                  <a:lnTo>
                    <a:pt x="720" y="3214"/>
                  </a:lnTo>
                  <a:lnTo>
                    <a:pt x="778" y="3281"/>
                  </a:lnTo>
                  <a:lnTo>
                    <a:pt x="845" y="3340"/>
                  </a:lnTo>
                  <a:lnTo>
                    <a:pt x="912" y="3390"/>
                  </a:lnTo>
                  <a:lnTo>
                    <a:pt x="996" y="3424"/>
                  </a:lnTo>
                  <a:lnTo>
                    <a:pt x="1080" y="3440"/>
                  </a:lnTo>
                  <a:lnTo>
                    <a:pt x="1172" y="3449"/>
                  </a:lnTo>
                  <a:lnTo>
                    <a:pt x="2310" y="3449"/>
                  </a:lnTo>
                  <a:lnTo>
                    <a:pt x="2402" y="3440"/>
                  </a:lnTo>
                  <a:lnTo>
                    <a:pt x="2486" y="3424"/>
                  </a:lnTo>
                  <a:lnTo>
                    <a:pt x="2569" y="3390"/>
                  </a:lnTo>
                  <a:lnTo>
                    <a:pt x="2636" y="3340"/>
                  </a:lnTo>
                  <a:lnTo>
                    <a:pt x="2703" y="3281"/>
                  </a:lnTo>
                  <a:lnTo>
                    <a:pt x="2762" y="3214"/>
                  </a:lnTo>
                  <a:lnTo>
                    <a:pt x="2804" y="3139"/>
                  </a:lnTo>
                  <a:lnTo>
                    <a:pt x="2829" y="3047"/>
                  </a:lnTo>
                  <a:lnTo>
                    <a:pt x="3465" y="687"/>
                  </a:lnTo>
                  <a:lnTo>
                    <a:pt x="3473" y="620"/>
                  </a:lnTo>
                  <a:lnTo>
                    <a:pt x="3481" y="562"/>
                  </a:lnTo>
                  <a:lnTo>
                    <a:pt x="3481" y="495"/>
                  </a:lnTo>
                  <a:lnTo>
                    <a:pt x="3473" y="436"/>
                  </a:lnTo>
                  <a:lnTo>
                    <a:pt x="3456" y="378"/>
                  </a:lnTo>
                  <a:lnTo>
                    <a:pt x="3431" y="319"/>
                  </a:lnTo>
                  <a:lnTo>
                    <a:pt x="3406" y="269"/>
                  </a:lnTo>
                  <a:lnTo>
                    <a:pt x="3373" y="219"/>
                  </a:lnTo>
                  <a:lnTo>
                    <a:pt x="3331" y="168"/>
                  </a:lnTo>
                  <a:lnTo>
                    <a:pt x="3289" y="127"/>
                  </a:lnTo>
                  <a:lnTo>
                    <a:pt x="3239" y="93"/>
                  </a:lnTo>
                  <a:lnTo>
                    <a:pt x="3189" y="60"/>
                  </a:lnTo>
                  <a:lnTo>
                    <a:pt x="3130" y="34"/>
                  </a:lnTo>
                  <a:lnTo>
                    <a:pt x="3071" y="18"/>
                  </a:lnTo>
                  <a:lnTo>
                    <a:pt x="3004" y="9"/>
                  </a:lnTo>
                  <a:lnTo>
                    <a:pt x="2937" y="1"/>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749;p25">
              <a:extLst>
                <a:ext uri="{FF2B5EF4-FFF2-40B4-BE49-F238E27FC236}">
                  <a16:creationId xmlns:a16="http://schemas.microsoft.com/office/drawing/2014/main" id="{3C812E98-C3F4-8F3D-5794-73E83A70B681}"/>
                </a:ext>
              </a:extLst>
            </p:cNvPr>
            <p:cNvSpPr/>
            <p:nvPr/>
          </p:nvSpPr>
          <p:spPr>
            <a:xfrm>
              <a:off x="1280887" y="2722363"/>
              <a:ext cx="148126" cy="691662"/>
            </a:xfrm>
            <a:custGeom>
              <a:avLst/>
              <a:gdLst/>
              <a:ahLst/>
              <a:cxnLst/>
              <a:rect l="l" t="t" r="r" b="b"/>
              <a:pathLst>
                <a:path w="3884" h="18136" extrusionOk="0">
                  <a:moveTo>
                    <a:pt x="1272" y="1"/>
                  </a:moveTo>
                  <a:lnTo>
                    <a:pt x="0" y="15591"/>
                  </a:lnTo>
                  <a:lnTo>
                    <a:pt x="1858" y="18135"/>
                  </a:lnTo>
                  <a:lnTo>
                    <a:pt x="3883" y="15591"/>
                  </a:lnTo>
                  <a:lnTo>
                    <a:pt x="2611" y="1"/>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750;p25">
              <a:extLst>
                <a:ext uri="{FF2B5EF4-FFF2-40B4-BE49-F238E27FC236}">
                  <a16:creationId xmlns:a16="http://schemas.microsoft.com/office/drawing/2014/main" id="{6AD626D7-DD71-ABF2-7172-A12B9CBE3A10}"/>
                </a:ext>
              </a:extLst>
            </p:cNvPr>
            <p:cNvSpPr/>
            <p:nvPr/>
          </p:nvSpPr>
          <p:spPr>
            <a:xfrm>
              <a:off x="1146529" y="2477904"/>
              <a:ext cx="208765" cy="214829"/>
            </a:xfrm>
            <a:custGeom>
              <a:avLst/>
              <a:gdLst/>
              <a:ahLst/>
              <a:cxnLst/>
              <a:rect l="l" t="t" r="r" b="b"/>
              <a:pathLst>
                <a:path w="5474" h="5633" extrusionOk="0">
                  <a:moveTo>
                    <a:pt x="1565" y="1"/>
                  </a:moveTo>
                  <a:lnTo>
                    <a:pt x="1515" y="9"/>
                  </a:lnTo>
                  <a:lnTo>
                    <a:pt x="1465" y="26"/>
                  </a:lnTo>
                  <a:lnTo>
                    <a:pt x="1415" y="43"/>
                  </a:lnTo>
                  <a:lnTo>
                    <a:pt x="1373" y="68"/>
                  </a:lnTo>
                  <a:lnTo>
                    <a:pt x="176" y="854"/>
                  </a:lnTo>
                  <a:lnTo>
                    <a:pt x="118" y="896"/>
                  </a:lnTo>
                  <a:lnTo>
                    <a:pt x="67" y="955"/>
                  </a:lnTo>
                  <a:lnTo>
                    <a:pt x="34" y="1013"/>
                  </a:lnTo>
                  <a:lnTo>
                    <a:pt x="9" y="1089"/>
                  </a:lnTo>
                  <a:lnTo>
                    <a:pt x="0" y="1156"/>
                  </a:lnTo>
                  <a:lnTo>
                    <a:pt x="0" y="1231"/>
                  </a:lnTo>
                  <a:lnTo>
                    <a:pt x="17" y="1298"/>
                  </a:lnTo>
                  <a:lnTo>
                    <a:pt x="51" y="1373"/>
                  </a:lnTo>
                  <a:lnTo>
                    <a:pt x="184" y="1616"/>
                  </a:lnTo>
                  <a:lnTo>
                    <a:pt x="343" y="1909"/>
                  </a:lnTo>
                  <a:lnTo>
                    <a:pt x="703" y="2603"/>
                  </a:lnTo>
                  <a:lnTo>
                    <a:pt x="913" y="2988"/>
                  </a:lnTo>
                  <a:lnTo>
                    <a:pt x="1138" y="3382"/>
                  </a:lnTo>
                  <a:lnTo>
                    <a:pt x="1264" y="3583"/>
                  </a:lnTo>
                  <a:lnTo>
                    <a:pt x="1390" y="3775"/>
                  </a:lnTo>
                  <a:lnTo>
                    <a:pt x="1515" y="3967"/>
                  </a:lnTo>
                  <a:lnTo>
                    <a:pt x="1649" y="4152"/>
                  </a:lnTo>
                  <a:lnTo>
                    <a:pt x="1791" y="4336"/>
                  </a:lnTo>
                  <a:lnTo>
                    <a:pt x="1942" y="4511"/>
                  </a:lnTo>
                  <a:lnTo>
                    <a:pt x="2092" y="4687"/>
                  </a:lnTo>
                  <a:lnTo>
                    <a:pt x="2243" y="4838"/>
                  </a:lnTo>
                  <a:lnTo>
                    <a:pt x="2402" y="4988"/>
                  </a:lnTo>
                  <a:lnTo>
                    <a:pt x="2569" y="5122"/>
                  </a:lnTo>
                  <a:lnTo>
                    <a:pt x="2737" y="5248"/>
                  </a:lnTo>
                  <a:lnTo>
                    <a:pt x="2913" y="5357"/>
                  </a:lnTo>
                  <a:lnTo>
                    <a:pt x="3097" y="5449"/>
                  </a:lnTo>
                  <a:lnTo>
                    <a:pt x="3281" y="5524"/>
                  </a:lnTo>
                  <a:lnTo>
                    <a:pt x="3473" y="5583"/>
                  </a:lnTo>
                  <a:lnTo>
                    <a:pt x="3565" y="5608"/>
                  </a:lnTo>
                  <a:lnTo>
                    <a:pt x="3666" y="5624"/>
                  </a:lnTo>
                  <a:lnTo>
                    <a:pt x="3766" y="5633"/>
                  </a:lnTo>
                  <a:lnTo>
                    <a:pt x="4076" y="5633"/>
                  </a:lnTo>
                  <a:lnTo>
                    <a:pt x="4176" y="5616"/>
                  </a:lnTo>
                  <a:lnTo>
                    <a:pt x="4285" y="5599"/>
                  </a:lnTo>
                  <a:lnTo>
                    <a:pt x="4394" y="5574"/>
                  </a:lnTo>
                  <a:lnTo>
                    <a:pt x="4494" y="5549"/>
                  </a:lnTo>
                  <a:lnTo>
                    <a:pt x="4561" y="5424"/>
                  </a:lnTo>
                  <a:lnTo>
                    <a:pt x="4720" y="5097"/>
                  </a:lnTo>
                  <a:lnTo>
                    <a:pt x="4829" y="4880"/>
                  </a:lnTo>
                  <a:lnTo>
                    <a:pt x="4938" y="4629"/>
                  </a:lnTo>
                  <a:lnTo>
                    <a:pt x="5055" y="4352"/>
                  </a:lnTo>
                  <a:lnTo>
                    <a:pt x="5164" y="4068"/>
                  </a:lnTo>
                  <a:lnTo>
                    <a:pt x="5264" y="3775"/>
                  </a:lnTo>
                  <a:lnTo>
                    <a:pt x="5356" y="3482"/>
                  </a:lnTo>
                  <a:lnTo>
                    <a:pt x="5390" y="3340"/>
                  </a:lnTo>
                  <a:lnTo>
                    <a:pt x="5423" y="3198"/>
                  </a:lnTo>
                  <a:lnTo>
                    <a:pt x="5440" y="3055"/>
                  </a:lnTo>
                  <a:lnTo>
                    <a:pt x="5456" y="2921"/>
                  </a:lnTo>
                  <a:lnTo>
                    <a:pt x="5473" y="2796"/>
                  </a:lnTo>
                  <a:lnTo>
                    <a:pt x="5473" y="2679"/>
                  </a:lnTo>
                  <a:lnTo>
                    <a:pt x="5465" y="2562"/>
                  </a:lnTo>
                  <a:lnTo>
                    <a:pt x="5448" y="2453"/>
                  </a:lnTo>
                  <a:lnTo>
                    <a:pt x="5415" y="2361"/>
                  </a:lnTo>
                  <a:lnTo>
                    <a:pt x="5373" y="2277"/>
                  </a:lnTo>
                  <a:lnTo>
                    <a:pt x="5323" y="2202"/>
                  </a:lnTo>
                  <a:lnTo>
                    <a:pt x="5256" y="2135"/>
                  </a:lnTo>
                  <a:lnTo>
                    <a:pt x="5122" y="2034"/>
                  </a:lnTo>
                  <a:lnTo>
                    <a:pt x="4954" y="1917"/>
                  </a:lnTo>
                  <a:lnTo>
                    <a:pt x="4536" y="1649"/>
                  </a:lnTo>
                  <a:lnTo>
                    <a:pt x="4051" y="1348"/>
                  </a:lnTo>
                  <a:lnTo>
                    <a:pt x="3523" y="1039"/>
                  </a:lnTo>
                  <a:lnTo>
                    <a:pt x="3005" y="737"/>
                  </a:lnTo>
                  <a:lnTo>
                    <a:pt x="2511" y="461"/>
                  </a:lnTo>
                  <a:lnTo>
                    <a:pt x="1766" y="51"/>
                  </a:lnTo>
                  <a:lnTo>
                    <a:pt x="1716" y="26"/>
                  </a:lnTo>
                  <a:lnTo>
                    <a:pt x="1666" y="18"/>
                  </a:lnTo>
                  <a:lnTo>
                    <a:pt x="1615" y="9"/>
                  </a:lnTo>
                  <a:lnTo>
                    <a:pt x="1565"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751;p25">
              <a:extLst>
                <a:ext uri="{FF2B5EF4-FFF2-40B4-BE49-F238E27FC236}">
                  <a16:creationId xmlns:a16="http://schemas.microsoft.com/office/drawing/2014/main" id="{B02E314F-A4BA-CED6-CBAD-8D26C5F68DD2}"/>
                </a:ext>
              </a:extLst>
            </p:cNvPr>
            <p:cNvSpPr/>
            <p:nvPr/>
          </p:nvSpPr>
          <p:spPr>
            <a:xfrm>
              <a:off x="1329702" y="2477904"/>
              <a:ext cx="208460" cy="214829"/>
            </a:xfrm>
            <a:custGeom>
              <a:avLst/>
              <a:gdLst/>
              <a:ahLst/>
              <a:cxnLst/>
              <a:rect l="l" t="t" r="r" b="b"/>
              <a:pathLst>
                <a:path w="5466" h="5633" extrusionOk="0">
                  <a:moveTo>
                    <a:pt x="3900" y="1"/>
                  </a:moveTo>
                  <a:lnTo>
                    <a:pt x="3850" y="9"/>
                  </a:lnTo>
                  <a:lnTo>
                    <a:pt x="3800" y="18"/>
                  </a:lnTo>
                  <a:lnTo>
                    <a:pt x="3750" y="26"/>
                  </a:lnTo>
                  <a:lnTo>
                    <a:pt x="3700" y="51"/>
                  </a:lnTo>
                  <a:lnTo>
                    <a:pt x="2963" y="461"/>
                  </a:lnTo>
                  <a:lnTo>
                    <a:pt x="2469" y="737"/>
                  </a:lnTo>
                  <a:lnTo>
                    <a:pt x="1942" y="1039"/>
                  </a:lnTo>
                  <a:lnTo>
                    <a:pt x="1415" y="1348"/>
                  </a:lnTo>
                  <a:lnTo>
                    <a:pt x="930" y="1649"/>
                  </a:lnTo>
                  <a:lnTo>
                    <a:pt x="520" y="1917"/>
                  </a:lnTo>
                  <a:lnTo>
                    <a:pt x="344" y="2034"/>
                  </a:lnTo>
                  <a:lnTo>
                    <a:pt x="210" y="2135"/>
                  </a:lnTo>
                  <a:lnTo>
                    <a:pt x="143" y="2202"/>
                  </a:lnTo>
                  <a:lnTo>
                    <a:pt x="93" y="2277"/>
                  </a:lnTo>
                  <a:lnTo>
                    <a:pt x="51" y="2361"/>
                  </a:lnTo>
                  <a:lnTo>
                    <a:pt x="26" y="2453"/>
                  </a:lnTo>
                  <a:lnTo>
                    <a:pt x="9" y="2562"/>
                  </a:lnTo>
                  <a:lnTo>
                    <a:pt x="1" y="2679"/>
                  </a:lnTo>
                  <a:lnTo>
                    <a:pt x="1" y="2796"/>
                  </a:lnTo>
                  <a:lnTo>
                    <a:pt x="9" y="2921"/>
                  </a:lnTo>
                  <a:lnTo>
                    <a:pt x="26" y="3055"/>
                  </a:lnTo>
                  <a:lnTo>
                    <a:pt x="51" y="3198"/>
                  </a:lnTo>
                  <a:lnTo>
                    <a:pt x="84" y="3340"/>
                  </a:lnTo>
                  <a:lnTo>
                    <a:pt x="118" y="3482"/>
                  </a:lnTo>
                  <a:lnTo>
                    <a:pt x="202" y="3775"/>
                  </a:lnTo>
                  <a:lnTo>
                    <a:pt x="302" y="4068"/>
                  </a:lnTo>
                  <a:lnTo>
                    <a:pt x="419" y="4352"/>
                  </a:lnTo>
                  <a:lnTo>
                    <a:pt x="528" y="4629"/>
                  </a:lnTo>
                  <a:lnTo>
                    <a:pt x="645" y="4880"/>
                  </a:lnTo>
                  <a:lnTo>
                    <a:pt x="746" y="5097"/>
                  </a:lnTo>
                  <a:lnTo>
                    <a:pt x="905" y="5424"/>
                  </a:lnTo>
                  <a:lnTo>
                    <a:pt x="971" y="5549"/>
                  </a:lnTo>
                  <a:lnTo>
                    <a:pt x="1080" y="5574"/>
                  </a:lnTo>
                  <a:lnTo>
                    <a:pt x="1189" y="5599"/>
                  </a:lnTo>
                  <a:lnTo>
                    <a:pt x="1289" y="5616"/>
                  </a:lnTo>
                  <a:lnTo>
                    <a:pt x="1398" y="5633"/>
                  </a:lnTo>
                  <a:lnTo>
                    <a:pt x="1699" y="5633"/>
                  </a:lnTo>
                  <a:lnTo>
                    <a:pt x="1800" y="5624"/>
                  </a:lnTo>
                  <a:lnTo>
                    <a:pt x="1900" y="5608"/>
                  </a:lnTo>
                  <a:lnTo>
                    <a:pt x="2001" y="5583"/>
                  </a:lnTo>
                  <a:lnTo>
                    <a:pt x="2185" y="5524"/>
                  </a:lnTo>
                  <a:lnTo>
                    <a:pt x="2377" y="5449"/>
                  </a:lnTo>
                  <a:lnTo>
                    <a:pt x="2553" y="5357"/>
                  </a:lnTo>
                  <a:lnTo>
                    <a:pt x="2729" y="5248"/>
                  </a:lnTo>
                  <a:lnTo>
                    <a:pt x="2896" y="5122"/>
                  </a:lnTo>
                  <a:lnTo>
                    <a:pt x="3064" y="4988"/>
                  </a:lnTo>
                  <a:lnTo>
                    <a:pt x="3223" y="4838"/>
                  </a:lnTo>
                  <a:lnTo>
                    <a:pt x="3382" y="4687"/>
                  </a:lnTo>
                  <a:lnTo>
                    <a:pt x="3532" y="4511"/>
                  </a:lnTo>
                  <a:lnTo>
                    <a:pt x="3674" y="4336"/>
                  </a:lnTo>
                  <a:lnTo>
                    <a:pt x="3817" y="4152"/>
                  </a:lnTo>
                  <a:lnTo>
                    <a:pt x="3951" y="3967"/>
                  </a:lnTo>
                  <a:lnTo>
                    <a:pt x="4084" y="3775"/>
                  </a:lnTo>
                  <a:lnTo>
                    <a:pt x="4210" y="3583"/>
                  </a:lnTo>
                  <a:lnTo>
                    <a:pt x="4327" y="3382"/>
                  </a:lnTo>
                  <a:lnTo>
                    <a:pt x="4561" y="2988"/>
                  </a:lnTo>
                  <a:lnTo>
                    <a:pt x="4771" y="2603"/>
                  </a:lnTo>
                  <a:lnTo>
                    <a:pt x="5130" y="1909"/>
                  </a:lnTo>
                  <a:lnTo>
                    <a:pt x="5281" y="1616"/>
                  </a:lnTo>
                  <a:lnTo>
                    <a:pt x="5415" y="1373"/>
                  </a:lnTo>
                  <a:lnTo>
                    <a:pt x="5448" y="1298"/>
                  </a:lnTo>
                  <a:lnTo>
                    <a:pt x="5465" y="1231"/>
                  </a:lnTo>
                  <a:lnTo>
                    <a:pt x="5465" y="1156"/>
                  </a:lnTo>
                  <a:lnTo>
                    <a:pt x="5457" y="1089"/>
                  </a:lnTo>
                  <a:lnTo>
                    <a:pt x="5432" y="1013"/>
                  </a:lnTo>
                  <a:lnTo>
                    <a:pt x="5398" y="955"/>
                  </a:lnTo>
                  <a:lnTo>
                    <a:pt x="5356" y="896"/>
                  </a:lnTo>
                  <a:lnTo>
                    <a:pt x="5289" y="854"/>
                  </a:lnTo>
                  <a:lnTo>
                    <a:pt x="4101" y="68"/>
                  </a:lnTo>
                  <a:lnTo>
                    <a:pt x="4051" y="43"/>
                  </a:lnTo>
                  <a:lnTo>
                    <a:pt x="4001" y="26"/>
                  </a:lnTo>
                  <a:lnTo>
                    <a:pt x="3951" y="9"/>
                  </a:lnTo>
                  <a:lnTo>
                    <a:pt x="3900"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752;p25">
              <a:extLst>
                <a:ext uri="{FF2B5EF4-FFF2-40B4-BE49-F238E27FC236}">
                  <a16:creationId xmlns:a16="http://schemas.microsoft.com/office/drawing/2014/main" id="{C815FDFF-48DA-1BE8-A664-E1CC9766B621}"/>
                </a:ext>
              </a:extLst>
            </p:cNvPr>
            <p:cNvSpPr/>
            <p:nvPr/>
          </p:nvSpPr>
          <p:spPr>
            <a:xfrm>
              <a:off x="1305447" y="2865034"/>
              <a:ext cx="800125" cy="149079"/>
            </a:xfrm>
            <a:custGeom>
              <a:avLst/>
              <a:gdLst/>
              <a:ahLst/>
              <a:cxnLst/>
              <a:rect l="l" t="t" r="r" b="b"/>
              <a:pathLst>
                <a:path w="20980" h="3909" extrusionOk="0">
                  <a:moveTo>
                    <a:pt x="1" y="1"/>
                  </a:moveTo>
                  <a:lnTo>
                    <a:pt x="1" y="3909"/>
                  </a:lnTo>
                  <a:lnTo>
                    <a:pt x="20980" y="3909"/>
                  </a:lnTo>
                  <a:lnTo>
                    <a:pt x="20980"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753;p25">
              <a:extLst>
                <a:ext uri="{FF2B5EF4-FFF2-40B4-BE49-F238E27FC236}">
                  <a16:creationId xmlns:a16="http://schemas.microsoft.com/office/drawing/2014/main" id="{E6EB7ED5-BB91-0796-3741-8518D897A790}"/>
                </a:ext>
              </a:extLst>
            </p:cNvPr>
            <p:cNvSpPr/>
            <p:nvPr/>
          </p:nvSpPr>
          <p:spPr>
            <a:xfrm>
              <a:off x="1257280" y="3013769"/>
              <a:ext cx="937343" cy="240991"/>
            </a:xfrm>
            <a:custGeom>
              <a:avLst/>
              <a:gdLst/>
              <a:ahLst/>
              <a:cxnLst/>
              <a:rect l="l" t="t" r="r" b="b"/>
              <a:pathLst>
                <a:path w="24578" h="6319" extrusionOk="0">
                  <a:moveTo>
                    <a:pt x="3155" y="0"/>
                  </a:moveTo>
                  <a:lnTo>
                    <a:pt x="2996" y="9"/>
                  </a:lnTo>
                  <a:lnTo>
                    <a:pt x="2837" y="17"/>
                  </a:lnTo>
                  <a:lnTo>
                    <a:pt x="2678" y="42"/>
                  </a:lnTo>
                  <a:lnTo>
                    <a:pt x="2519" y="67"/>
                  </a:lnTo>
                  <a:lnTo>
                    <a:pt x="2368" y="101"/>
                  </a:lnTo>
                  <a:lnTo>
                    <a:pt x="2218" y="142"/>
                  </a:lnTo>
                  <a:lnTo>
                    <a:pt x="2075" y="193"/>
                  </a:lnTo>
                  <a:lnTo>
                    <a:pt x="1933" y="251"/>
                  </a:lnTo>
                  <a:lnTo>
                    <a:pt x="1791" y="310"/>
                  </a:lnTo>
                  <a:lnTo>
                    <a:pt x="1657" y="385"/>
                  </a:lnTo>
                  <a:lnTo>
                    <a:pt x="1523" y="460"/>
                  </a:lnTo>
                  <a:lnTo>
                    <a:pt x="1389" y="544"/>
                  </a:lnTo>
                  <a:lnTo>
                    <a:pt x="1272" y="628"/>
                  </a:lnTo>
                  <a:lnTo>
                    <a:pt x="1147" y="720"/>
                  </a:lnTo>
                  <a:lnTo>
                    <a:pt x="1038" y="820"/>
                  </a:lnTo>
                  <a:lnTo>
                    <a:pt x="929" y="929"/>
                  </a:lnTo>
                  <a:lnTo>
                    <a:pt x="820" y="1038"/>
                  </a:lnTo>
                  <a:lnTo>
                    <a:pt x="720" y="1147"/>
                  </a:lnTo>
                  <a:lnTo>
                    <a:pt x="628" y="1272"/>
                  </a:lnTo>
                  <a:lnTo>
                    <a:pt x="544" y="1389"/>
                  </a:lnTo>
                  <a:lnTo>
                    <a:pt x="460" y="1523"/>
                  </a:lnTo>
                  <a:lnTo>
                    <a:pt x="385" y="1657"/>
                  </a:lnTo>
                  <a:lnTo>
                    <a:pt x="310" y="1791"/>
                  </a:lnTo>
                  <a:lnTo>
                    <a:pt x="251" y="1933"/>
                  </a:lnTo>
                  <a:lnTo>
                    <a:pt x="193" y="2076"/>
                  </a:lnTo>
                  <a:lnTo>
                    <a:pt x="142" y="2218"/>
                  </a:lnTo>
                  <a:lnTo>
                    <a:pt x="101" y="2368"/>
                  </a:lnTo>
                  <a:lnTo>
                    <a:pt x="67" y="2519"/>
                  </a:lnTo>
                  <a:lnTo>
                    <a:pt x="34" y="2678"/>
                  </a:lnTo>
                  <a:lnTo>
                    <a:pt x="17" y="2837"/>
                  </a:lnTo>
                  <a:lnTo>
                    <a:pt x="9" y="2996"/>
                  </a:lnTo>
                  <a:lnTo>
                    <a:pt x="0" y="3155"/>
                  </a:lnTo>
                  <a:lnTo>
                    <a:pt x="9" y="3322"/>
                  </a:lnTo>
                  <a:lnTo>
                    <a:pt x="17" y="3481"/>
                  </a:lnTo>
                  <a:lnTo>
                    <a:pt x="34" y="3640"/>
                  </a:lnTo>
                  <a:lnTo>
                    <a:pt x="67" y="3791"/>
                  </a:lnTo>
                  <a:lnTo>
                    <a:pt x="101" y="3950"/>
                  </a:lnTo>
                  <a:lnTo>
                    <a:pt x="142" y="4101"/>
                  </a:lnTo>
                  <a:lnTo>
                    <a:pt x="193" y="4243"/>
                  </a:lnTo>
                  <a:lnTo>
                    <a:pt x="251" y="4385"/>
                  </a:lnTo>
                  <a:lnTo>
                    <a:pt x="310" y="4527"/>
                  </a:lnTo>
                  <a:lnTo>
                    <a:pt x="385" y="4661"/>
                  </a:lnTo>
                  <a:lnTo>
                    <a:pt x="460" y="4795"/>
                  </a:lnTo>
                  <a:lnTo>
                    <a:pt x="544" y="4921"/>
                  </a:lnTo>
                  <a:lnTo>
                    <a:pt x="628" y="5046"/>
                  </a:lnTo>
                  <a:lnTo>
                    <a:pt x="720" y="5163"/>
                  </a:lnTo>
                  <a:lnTo>
                    <a:pt x="820" y="5281"/>
                  </a:lnTo>
                  <a:lnTo>
                    <a:pt x="929" y="5389"/>
                  </a:lnTo>
                  <a:lnTo>
                    <a:pt x="1038" y="5498"/>
                  </a:lnTo>
                  <a:lnTo>
                    <a:pt x="1147" y="5599"/>
                  </a:lnTo>
                  <a:lnTo>
                    <a:pt x="1272" y="5691"/>
                  </a:lnTo>
                  <a:lnTo>
                    <a:pt x="1389" y="5774"/>
                  </a:lnTo>
                  <a:lnTo>
                    <a:pt x="1523" y="5858"/>
                  </a:lnTo>
                  <a:lnTo>
                    <a:pt x="1657" y="5933"/>
                  </a:lnTo>
                  <a:lnTo>
                    <a:pt x="1791" y="6000"/>
                  </a:lnTo>
                  <a:lnTo>
                    <a:pt x="1933" y="6067"/>
                  </a:lnTo>
                  <a:lnTo>
                    <a:pt x="2075" y="6126"/>
                  </a:lnTo>
                  <a:lnTo>
                    <a:pt x="2218" y="6176"/>
                  </a:lnTo>
                  <a:lnTo>
                    <a:pt x="2368" y="6218"/>
                  </a:lnTo>
                  <a:lnTo>
                    <a:pt x="2519" y="6251"/>
                  </a:lnTo>
                  <a:lnTo>
                    <a:pt x="2678" y="6276"/>
                  </a:lnTo>
                  <a:lnTo>
                    <a:pt x="2837" y="6302"/>
                  </a:lnTo>
                  <a:lnTo>
                    <a:pt x="2996" y="6310"/>
                  </a:lnTo>
                  <a:lnTo>
                    <a:pt x="3155" y="6318"/>
                  </a:lnTo>
                  <a:lnTo>
                    <a:pt x="24578" y="6318"/>
                  </a:lnTo>
                  <a:lnTo>
                    <a:pt x="24578" y="5565"/>
                  </a:lnTo>
                  <a:lnTo>
                    <a:pt x="23866" y="5565"/>
                  </a:lnTo>
                  <a:lnTo>
                    <a:pt x="23866" y="753"/>
                  </a:lnTo>
                  <a:lnTo>
                    <a:pt x="24578" y="753"/>
                  </a:lnTo>
                  <a:lnTo>
                    <a:pt x="24578" y="0"/>
                  </a:lnTo>
                  <a:close/>
                </a:path>
              </a:pathLst>
            </a:custGeom>
            <a:solidFill>
              <a:srgbClr val="ED73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754;p25">
              <a:extLst>
                <a:ext uri="{FF2B5EF4-FFF2-40B4-BE49-F238E27FC236}">
                  <a16:creationId xmlns:a16="http://schemas.microsoft.com/office/drawing/2014/main" id="{E74ED226-B2D5-1D62-1B78-E0D178CA4FF2}"/>
                </a:ext>
              </a:extLst>
            </p:cNvPr>
            <p:cNvSpPr/>
            <p:nvPr/>
          </p:nvSpPr>
          <p:spPr>
            <a:xfrm>
              <a:off x="1308002" y="3042486"/>
              <a:ext cx="861412" cy="183556"/>
            </a:xfrm>
            <a:custGeom>
              <a:avLst/>
              <a:gdLst/>
              <a:ahLst/>
              <a:cxnLst/>
              <a:rect l="l" t="t" r="r" b="b"/>
              <a:pathLst>
                <a:path w="22587" h="4813" extrusionOk="0">
                  <a:moveTo>
                    <a:pt x="2285" y="0"/>
                  </a:moveTo>
                  <a:lnTo>
                    <a:pt x="2168" y="9"/>
                  </a:lnTo>
                  <a:lnTo>
                    <a:pt x="2043" y="25"/>
                  </a:lnTo>
                  <a:lnTo>
                    <a:pt x="1925" y="51"/>
                  </a:lnTo>
                  <a:lnTo>
                    <a:pt x="1808" y="76"/>
                  </a:lnTo>
                  <a:lnTo>
                    <a:pt x="1699" y="109"/>
                  </a:lnTo>
                  <a:lnTo>
                    <a:pt x="1582" y="143"/>
                  </a:lnTo>
                  <a:lnTo>
                    <a:pt x="1474" y="184"/>
                  </a:lnTo>
                  <a:lnTo>
                    <a:pt x="1365" y="235"/>
                  </a:lnTo>
                  <a:lnTo>
                    <a:pt x="1264" y="285"/>
                  </a:lnTo>
                  <a:lnTo>
                    <a:pt x="1164" y="343"/>
                  </a:lnTo>
                  <a:lnTo>
                    <a:pt x="1063" y="410"/>
                  </a:lnTo>
                  <a:lnTo>
                    <a:pt x="971" y="477"/>
                  </a:lnTo>
                  <a:lnTo>
                    <a:pt x="879" y="544"/>
                  </a:lnTo>
                  <a:lnTo>
                    <a:pt x="796" y="620"/>
                  </a:lnTo>
                  <a:lnTo>
                    <a:pt x="712" y="703"/>
                  </a:lnTo>
                  <a:lnTo>
                    <a:pt x="628" y="787"/>
                  </a:lnTo>
                  <a:lnTo>
                    <a:pt x="553" y="871"/>
                  </a:lnTo>
                  <a:lnTo>
                    <a:pt x="486" y="963"/>
                  </a:lnTo>
                  <a:lnTo>
                    <a:pt x="419" y="1063"/>
                  </a:lnTo>
                  <a:lnTo>
                    <a:pt x="352" y="1155"/>
                  </a:lnTo>
                  <a:lnTo>
                    <a:pt x="294" y="1256"/>
                  </a:lnTo>
                  <a:lnTo>
                    <a:pt x="243" y="1364"/>
                  </a:lnTo>
                  <a:lnTo>
                    <a:pt x="193" y="1465"/>
                  </a:lnTo>
                  <a:lnTo>
                    <a:pt x="151" y="1582"/>
                  </a:lnTo>
                  <a:lnTo>
                    <a:pt x="109" y="1691"/>
                  </a:lnTo>
                  <a:lnTo>
                    <a:pt x="84" y="1808"/>
                  </a:lnTo>
                  <a:lnTo>
                    <a:pt x="51" y="1917"/>
                  </a:lnTo>
                  <a:lnTo>
                    <a:pt x="34" y="2042"/>
                  </a:lnTo>
                  <a:lnTo>
                    <a:pt x="17" y="2159"/>
                  </a:lnTo>
                  <a:lnTo>
                    <a:pt x="9" y="2285"/>
                  </a:lnTo>
                  <a:lnTo>
                    <a:pt x="1" y="2402"/>
                  </a:lnTo>
                  <a:lnTo>
                    <a:pt x="9" y="2528"/>
                  </a:lnTo>
                  <a:lnTo>
                    <a:pt x="17" y="2653"/>
                  </a:lnTo>
                  <a:lnTo>
                    <a:pt x="34" y="2770"/>
                  </a:lnTo>
                  <a:lnTo>
                    <a:pt x="51" y="2887"/>
                  </a:lnTo>
                  <a:lnTo>
                    <a:pt x="84" y="3005"/>
                  </a:lnTo>
                  <a:lnTo>
                    <a:pt x="109" y="3122"/>
                  </a:lnTo>
                  <a:lnTo>
                    <a:pt x="151" y="3231"/>
                  </a:lnTo>
                  <a:lnTo>
                    <a:pt x="193" y="3339"/>
                  </a:lnTo>
                  <a:lnTo>
                    <a:pt x="243" y="3448"/>
                  </a:lnTo>
                  <a:lnTo>
                    <a:pt x="294" y="3557"/>
                  </a:lnTo>
                  <a:lnTo>
                    <a:pt x="352" y="3657"/>
                  </a:lnTo>
                  <a:lnTo>
                    <a:pt x="419" y="3749"/>
                  </a:lnTo>
                  <a:lnTo>
                    <a:pt x="486" y="3850"/>
                  </a:lnTo>
                  <a:lnTo>
                    <a:pt x="553" y="3933"/>
                  </a:lnTo>
                  <a:lnTo>
                    <a:pt x="628" y="4026"/>
                  </a:lnTo>
                  <a:lnTo>
                    <a:pt x="712" y="4109"/>
                  </a:lnTo>
                  <a:lnTo>
                    <a:pt x="796" y="4185"/>
                  </a:lnTo>
                  <a:lnTo>
                    <a:pt x="879" y="4260"/>
                  </a:lnTo>
                  <a:lnTo>
                    <a:pt x="971" y="4335"/>
                  </a:lnTo>
                  <a:lnTo>
                    <a:pt x="1063" y="4402"/>
                  </a:lnTo>
                  <a:lnTo>
                    <a:pt x="1164" y="4461"/>
                  </a:lnTo>
                  <a:lnTo>
                    <a:pt x="1264" y="4519"/>
                  </a:lnTo>
                  <a:lnTo>
                    <a:pt x="1365" y="4578"/>
                  </a:lnTo>
                  <a:lnTo>
                    <a:pt x="1474" y="4628"/>
                  </a:lnTo>
                  <a:lnTo>
                    <a:pt x="1582" y="4670"/>
                  </a:lnTo>
                  <a:lnTo>
                    <a:pt x="1699" y="4703"/>
                  </a:lnTo>
                  <a:lnTo>
                    <a:pt x="1808" y="4737"/>
                  </a:lnTo>
                  <a:lnTo>
                    <a:pt x="1925" y="4762"/>
                  </a:lnTo>
                  <a:lnTo>
                    <a:pt x="2043" y="4787"/>
                  </a:lnTo>
                  <a:lnTo>
                    <a:pt x="2168" y="4804"/>
                  </a:lnTo>
                  <a:lnTo>
                    <a:pt x="2285" y="4812"/>
                  </a:lnTo>
                  <a:lnTo>
                    <a:pt x="22587" y="4812"/>
                  </a:lnTo>
                  <a:lnTo>
                    <a:pt x="2258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755;p25">
              <a:extLst>
                <a:ext uri="{FF2B5EF4-FFF2-40B4-BE49-F238E27FC236}">
                  <a16:creationId xmlns:a16="http://schemas.microsoft.com/office/drawing/2014/main" id="{79447AC1-0AFB-0863-58A7-618FBC8B2086}"/>
                </a:ext>
              </a:extLst>
            </p:cNvPr>
            <p:cNvSpPr/>
            <p:nvPr/>
          </p:nvSpPr>
          <p:spPr>
            <a:xfrm>
              <a:off x="1756419" y="3255024"/>
              <a:ext cx="501699" cy="208460"/>
            </a:xfrm>
            <a:custGeom>
              <a:avLst/>
              <a:gdLst/>
              <a:ahLst/>
              <a:cxnLst/>
              <a:rect l="l" t="t" r="r" b="b"/>
              <a:pathLst>
                <a:path w="13155" h="5466" extrusionOk="0">
                  <a:moveTo>
                    <a:pt x="0" y="1"/>
                  </a:moveTo>
                  <a:lnTo>
                    <a:pt x="0" y="5465"/>
                  </a:lnTo>
                  <a:lnTo>
                    <a:pt x="10561" y="5465"/>
                  </a:lnTo>
                  <a:lnTo>
                    <a:pt x="10695" y="5448"/>
                  </a:lnTo>
                  <a:lnTo>
                    <a:pt x="10837" y="5432"/>
                  </a:lnTo>
                  <a:lnTo>
                    <a:pt x="10971" y="5407"/>
                  </a:lnTo>
                  <a:lnTo>
                    <a:pt x="11105" y="5381"/>
                  </a:lnTo>
                  <a:lnTo>
                    <a:pt x="11230" y="5340"/>
                  </a:lnTo>
                  <a:lnTo>
                    <a:pt x="11356" y="5298"/>
                  </a:lnTo>
                  <a:lnTo>
                    <a:pt x="11481" y="5248"/>
                  </a:lnTo>
                  <a:lnTo>
                    <a:pt x="11607" y="5197"/>
                  </a:lnTo>
                  <a:lnTo>
                    <a:pt x="11724" y="5139"/>
                  </a:lnTo>
                  <a:lnTo>
                    <a:pt x="11833" y="5072"/>
                  </a:lnTo>
                  <a:lnTo>
                    <a:pt x="11950" y="4997"/>
                  </a:lnTo>
                  <a:lnTo>
                    <a:pt x="12050" y="4921"/>
                  </a:lnTo>
                  <a:lnTo>
                    <a:pt x="12159" y="4838"/>
                  </a:lnTo>
                  <a:lnTo>
                    <a:pt x="12260" y="4754"/>
                  </a:lnTo>
                  <a:lnTo>
                    <a:pt x="12352" y="4662"/>
                  </a:lnTo>
                  <a:lnTo>
                    <a:pt x="12444" y="4570"/>
                  </a:lnTo>
                  <a:lnTo>
                    <a:pt x="12527" y="4469"/>
                  </a:lnTo>
                  <a:lnTo>
                    <a:pt x="12611" y="4369"/>
                  </a:lnTo>
                  <a:lnTo>
                    <a:pt x="12686" y="4260"/>
                  </a:lnTo>
                  <a:lnTo>
                    <a:pt x="12753" y="4151"/>
                  </a:lnTo>
                  <a:lnTo>
                    <a:pt x="12820" y="4034"/>
                  </a:lnTo>
                  <a:lnTo>
                    <a:pt x="12879" y="3917"/>
                  </a:lnTo>
                  <a:lnTo>
                    <a:pt x="12937" y="3800"/>
                  </a:lnTo>
                  <a:lnTo>
                    <a:pt x="12988" y="3674"/>
                  </a:lnTo>
                  <a:lnTo>
                    <a:pt x="13029" y="3549"/>
                  </a:lnTo>
                  <a:lnTo>
                    <a:pt x="13063" y="3415"/>
                  </a:lnTo>
                  <a:lnTo>
                    <a:pt x="13096" y="3281"/>
                  </a:lnTo>
                  <a:lnTo>
                    <a:pt x="13121" y="3147"/>
                  </a:lnTo>
                  <a:lnTo>
                    <a:pt x="13138" y="3013"/>
                  </a:lnTo>
                  <a:lnTo>
                    <a:pt x="13147" y="2871"/>
                  </a:lnTo>
                  <a:lnTo>
                    <a:pt x="13155" y="2729"/>
                  </a:lnTo>
                  <a:lnTo>
                    <a:pt x="13147" y="2595"/>
                  </a:lnTo>
                  <a:lnTo>
                    <a:pt x="13138" y="2453"/>
                  </a:lnTo>
                  <a:lnTo>
                    <a:pt x="13121" y="2319"/>
                  </a:lnTo>
                  <a:lnTo>
                    <a:pt x="13096" y="2185"/>
                  </a:lnTo>
                  <a:lnTo>
                    <a:pt x="13063" y="2051"/>
                  </a:lnTo>
                  <a:lnTo>
                    <a:pt x="13029" y="1917"/>
                  </a:lnTo>
                  <a:lnTo>
                    <a:pt x="12988" y="1791"/>
                  </a:lnTo>
                  <a:lnTo>
                    <a:pt x="12937" y="1666"/>
                  </a:lnTo>
                  <a:lnTo>
                    <a:pt x="12879" y="1549"/>
                  </a:lnTo>
                  <a:lnTo>
                    <a:pt x="12820" y="1432"/>
                  </a:lnTo>
                  <a:lnTo>
                    <a:pt x="12753" y="1314"/>
                  </a:lnTo>
                  <a:lnTo>
                    <a:pt x="12686" y="1206"/>
                  </a:lnTo>
                  <a:lnTo>
                    <a:pt x="12611" y="1097"/>
                  </a:lnTo>
                  <a:lnTo>
                    <a:pt x="12527" y="996"/>
                  </a:lnTo>
                  <a:lnTo>
                    <a:pt x="12444" y="896"/>
                  </a:lnTo>
                  <a:lnTo>
                    <a:pt x="12352" y="796"/>
                  </a:lnTo>
                  <a:lnTo>
                    <a:pt x="12260" y="712"/>
                  </a:lnTo>
                  <a:lnTo>
                    <a:pt x="12159" y="620"/>
                  </a:lnTo>
                  <a:lnTo>
                    <a:pt x="12050" y="545"/>
                  </a:lnTo>
                  <a:lnTo>
                    <a:pt x="11950" y="469"/>
                  </a:lnTo>
                  <a:lnTo>
                    <a:pt x="11833" y="394"/>
                  </a:lnTo>
                  <a:lnTo>
                    <a:pt x="11724" y="327"/>
                  </a:lnTo>
                  <a:lnTo>
                    <a:pt x="11607" y="268"/>
                  </a:lnTo>
                  <a:lnTo>
                    <a:pt x="11481" y="210"/>
                  </a:lnTo>
                  <a:lnTo>
                    <a:pt x="11356" y="168"/>
                  </a:lnTo>
                  <a:lnTo>
                    <a:pt x="11230" y="118"/>
                  </a:lnTo>
                  <a:lnTo>
                    <a:pt x="11105" y="84"/>
                  </a:lnTo>
                  <a:lnTo>
                    <a:pt x="10971" y="51"/>
                  </a:lnTo>
                  <a:lnTo>
                    <a:pt x="10837" y="34"/>
                  </a:lnTo>
                  <a:lnTo>
                    <a:pt x="10695" y="9"/>
                  </a:lnTo>
                  <a:lnTo>
                    <a:pt x="10561"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756;p25">
              <a:extLst>
                <a:ext uri="{FF2B5EF4-FFF2-40B4-BE49-F238E27FC236}">
                  <a16:creationId xmlns:a16="http://schemas.microsoft.com/office/drawing/2014/main" id="{55FDF3A8-91BD-C6C7-E41B-BF1C14F65FE8}"/>
                </a:ext>
              </a:extLst>
            </p:cNvPr>
            <p:cNvSpPr/>
            <p:nvPr/>
          </p:nvSpPr>
          <p:spPr>
            <a:xfrm>
              <a:off x="1160869" y="3255024"/>
              <a:ext cx="727702" cy="208460"/>
            </a:xfrm>
            <a:custGeom>
              <a:avLst/>
              <a:gdLst/>
              <a:ahLst/>
              <a:cxnLst/>
              <a:rect l="l" t="t" r="r" b="b"/>
              <a:pathLst>
                <a:path w="19081" h="5466" extrusionOk="0">
                  <a:moveTo>
                    <a:pt x="34" y="1"/>
                  </a:moveTo>
                  <a:lnTo>
                    <a:pt x="34" y="787"/>
                  </a:lnTo>
                  <a:lnTo>
                    <a:pt x="15039" y="787"/>
                  </a:lnTo>
                  <a:lnTo>
                    <a:pt x="15039" y="4679"/>
                  </a:lnTo>
                  <a:lnTo>
                    <a:pt x="1" y="4679"/>
                  </a:lnTo>
                  <a:lnTo>
                    <a:pt x="1" y="5465"/>
                  </a:lnTo>
                  <a:lnTo>
                    <a:pt x="16352" y="5465"/>
                  </a:lnTo>
                  <a:lnTo>
                    <a:pt x="16495" y="5457"/>
                  </a:lnTo>
                  <a:lnTo>
                    <a:pt x="16629" y="5448"/>
                  </a:lnTo>
                  <a:lnTo>
                    <a:pt x="16771" y="5432"/>
                  </a:lnTo>
                  <a:lnTo>
                    <a:pt x="16905" y="5407"/>
                  </a:lnTo>
                  <a:lnTo>
                    <a:pt x="17030" y="5381"/>
                  </a:lnTo>
                  <a:lnTo>
                    <a:pt x="17164" y="5340"/>
                  </a:lnTo>
                  <a:lnTo>
                    <a:pt x="17290" y="5298"/>
                  </a:lnTo>
                  <a:lnTo>
                    <a:pt x="17415" y="5248"/>
                  </a:lnTo>
                  <a:lnTo>
                    <a:pt x="17532" y="5197"/>
                  </a:lnTo>
                  <a:lnTo>
                    <a:pt x="17650" y="5130"/>
                  </a:lnTo>
                  <a:lnTo>
                    <a:pt x="17767" y="5072"/>
                  </a:lnTo>
                  <a:lnTo>
                    <a:pt x="17875" y="4997"/>
                  </a:lnTo>
                  <a:lnTo>
                    <a:pt x="17984" y="4921"/>
                  </a:lnTo>
                  <a:lnTo>
                    <a:pt x="18085" y="4838"/>
                  </a:lnTo>
                  <a:lnTo>
                    <a:pt x="18185" y="4754"/>
                  </a:lnTo>
                  <a:lnTo>
                    <a:pt x="18286" y="4662"/>
                  </a:lnTo>
                  <a:lnTo>
                    <a:pt x="18369" y="4570"/>
                  </a:lnTo>
                  <a:lnTo>
                    <a:pt x="18461" y="4469"/>
                  </a:lnTo>
                  <a:lnTo>
                    <a:pt x="18537" y="4369"/>
                  </a:lnTo>
                  <a:lnTo>
                    <a:pt x="18612" y="4260"/>
                  </a:lnTo>
                  <a:lnTo>
                    <a:pt x="18687" y="4151"/>
                  </a:lnTo>
                  <a:lnTo>
                    <a:pt x="18754" y="4034"/>
                  </a:lnTo>
                  <a:lnTo>
                    <a:pt x="18813" y="3917"/>
                  </a:lnTo>
                  <a:lnTo>
                    <a:pt x="18871" y="3800"/>
                  </a:lnTo>
                  <a:lnTo>
                    <a:pt x="18913" y="3674"/>
                  </a:lnTo>
                  <a:lnTo>
                    <a:pt x="18963" y="3549"/>
                  </a:lnTo>
                  <a:lnTo>
                    <a:pt x="18997" y="3415"/>
                  </a:lnTo>
                  <a:lnTo>
                    <a:pt x="19030" y="3281"/>
                  </a:lnTo>
                  <a:lnTo>
                    <a:pt x="19047" y="3147"/>
                  </a:lnTo>
                  <a:lnTo>
                    <a:pt x="19072" y="3013"/>
                  </a:lnTo>
                  <a:lnTo>
                    <a:pt x="19081" y="2871"/>
                  </a:lnTo>
                  <a:lnTo>
                    <a:pt x="19081" y="2737"/>
                  </a:lnTo>
                  <a:lnTo>
                    <a:pt x="19081" y="2595"/>
                  </a:lnTo>
                  <a:lnTo>
                    <a:pt x="19072" y="2453"/>
                  </a:lnTo>
                  <a:lnTo>
                    <a:pt x="19055" y="2319"/>
                  </a:lnTo>
                  <a:lnTo>
                    <a:pt x="19030" y="2185"/>
                  </a:lnTo>
                  <a:lnTo>
                    <a:pt x="18997" y="2051"/>
                  </a:lnTo>
                  <a:lnTo>
                    <a:pt x="18963" y="1925"/>
                  </a:lnTo>
                  <a:lnTo>
                    <a:pt x="18922" y="1791"/>
                  </a:lnTo>
                  <a:lnTo>
                    <a:pt x="18871" y="1674"/>
                  </a:lnTo>
                  <a:lnTo>
                    <a:pt x="18813" y="1549"/>
                  </a:lnTo>
                  <a:lnTo>
                    <a:pt x="18754" y="1432"/>
                  </a:lnTo>
                  <a:lnTo>
                    <a:pt x="18687" y="1314"/>
                  </a:lnTo>
                  <a:lnTo>
                    <a:pt x="18620" y="1206"/>
                  </a:lnTo>
                  <a:lnTo>
                    <a:pt x="18545" y="1097"/>
                  </a:lnTo>
                  <a:lnTo>
                    <a:pt x="18461" y="996"/>
                  </a:lnTo>
                  <a:lnTo>
                    <a:pt x="18378" y="896"/>
                  </a:lnTo>
                  <a:lnTo>
                    <a:pt x="18286" y="804"/>
                  </a:lnTo>
                  <a:lnTo>
                    <a:pt x="18185" y="712"/>
                  </a:lnTo>
                  <a:lnTo>
                    <a:pt x="18093" y="628"/>
                  </a:lnTo>
                  <a:lnTo>
                    <a:pt x="17984" y="545"/>
                  </a:lnTo>
                  <a:lnTo>
                    <a:pt x="17875" y="469"/>
                  </a:lnTo>
                  <a:lnTo>
                    <a:pt x="17767" y="394"/>
                  </a:lnTo>
                  <a:lnTo>
                    <a:pt x="17658" y="335"/>
                  </a:lnTo>
                  <a:lnTo>
                    <a:pt x="17532" y="268"/>
                  </a:lnTo>
                  <a:lnTo>
                    <a:pt x="17415" y="218"/>
                  </a:lnTo>
                  <a:lnTo>
                    <a:pt x="17290" y="168"/>
                  </a:lnTo>
                  <a:lnTo>
                    <a:pt x="17164" y="126"/>
                  </a:lnTo>
                  <a:lnTo>
                    <a:pt x="17039" y="84"/>
                  </a:lnTo>
                  <a:lnTo>
                    <a:pt x="16905" y="59"/>
                  </a:lnTo>
                  <a:lnTo>
                    <a:pt x="16771" y="34"/>
                  </a:lnTo>
                  <a:lnTo>
                    <a:pt x="16629" y="17"/>
                  </a:lnTo>
                  <a:lnTo>
                    <a:pt x="16495" y="9"/>
                  </a:lnTo>
                  <a:lnTo>
                    <a:pt x="16352"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757;p25">
              <a:extLst>
                <a:ext uri="{FF2B5EF4-FFF2-40B4-BE49-F238E27FC236}">
                  <a16:creationId xmlns:a16="http://schemas.microsoft.com/office/drawing/2014/main" id="{515E52A8-25AE-4F97-E923-8FF6BD2F889D}"/>
                </a:ext>
              </a:extLst>
            </p:cNvPr>
            <p:cNvSpPr/>
            <p:nvPr/>
          </p:nvSpPr>
          <p:spPr>
            <a:xfrm>
              <a:off x="1197900" y="3285038"/>
              <a:ext cx="660046" cy="148431"/>
            </a:xfrm>
            <a:custGeom>
              <a:avLst/>
              <a:gdLst/>
              <a:ahLst/>
              <a:cxnLst/>
              <a:rect l="l" t="t" r="r" b="b"/>
              <a:pathLst>
                <a:path w="17307" h="3892" extrusionOk="0">
                  <a:moveTo>
                    <a:pt x="1" y="0"/>
                  </a:moveTo>
                  <a:lnTo>
                    <a:pt x="1" y="3892"/>
                  </a:lnTo>
                  <a:lnTo>
                    <a:pt x="15365" y="3892"/>
                  </a:lnTo>
                  <a:lnTo>
                    <a:pt x="15465" y="3883"/>
                  </a:lnTo>
                  <a:lnTo>
                    <a:pt x="15557" y="3875"/>
                  </a:lnTo>
                  <a:lnTo>
                    <a:pt x="15750" y="3850"/>
                  </a:lnTo>
                  <a:lnTo>
                    <a:pt x="15942" y="3799"/>
                  </a:lnTo>
                  <a:lnTo>
                    <a:pt x="16118" y="3733"/>
                  </a:lnTo>
                  <a:lnTo>
                    <a:pt x="16285" y="3657"/>
                  </a:lnTo>
                  <a:lnTo>
                    <a:pt x="16453" y="3557"/>
                  </a:lnTo>
                  <a:lnTo>
                    <a:pt x="16595" y="3448"/>
                  </a:lnTo>
                  <a:lnTo>
                    <a:pt x="16737" y="3322"/>
                  </a:lnTo>
                  <a:lnTo>
                    <a:pt x="16863" y="3180"/>
                  </a:lnTo>
                  <a:lnTo>
                    <a:pt x="16971" y="3030"/>
                  </a:lnTo>
                  <a:lnTo>
                    <a:pt x="17072" y="2871"/>
                  </a:lnTo>
                  <a:lnTo>
                    <a:pt x="17156" y="2703"/>
                  </a:lnTo>
                  <a:lnTo>
                    <a:pt x="17222" y="2519"/>
                  </a:lnTo>
                  <a:lnTo>
                    <a:pt x="17264" y="2335"/>
                  </a:lnTo>
                  <a:lnTo>
                    <a:pt x="17298" y="2143"/>
                  </a:lnTo>
                  <a:lnTo>
                    <a:pt x="17306" y="2042"/>
                  </a:lnTo>
                  <a:lnTo>
                    <a:pt x="17306" y="1942"/>
                  </a:lnTo>
                  <a:lnTo>
                    <a:pt x="17306" y="1841"/>
                  </a:lnTo>
                  <a:lnTo>
                    <a:pt x="17298" y="1749"/>
                  </a:lnTo>
                  <a:lnTo>
                    <a:pt x="17264" y="1548"/>
                  </a:lnTo>
                  <a:lnTo>
                    <a:pt x="17222" y="1364"/>
                  </a:lnTo>
                  <a:lnTo>
                    <a:pt x="17156" y="1189"/>
                  </a:lnTo>
                  <a:lnTo>
                    <a:pt x="17072" y="1021"/>
                  </a:lnTo>
                  <a:lnTo>
                    <a:pt x="16971" y="854"/>
                  </a:lnTo>
                  <a:lnTo>
                    <a:pt x="16863" y="712"/>
                  </a:lnTo>
                  <a:lnTo>
                    <a:pt x="16737" y="569"/>
                  </a:lnTo>
                  <a:lnTo>
                    <a:pt x="16595" y="444"/>
                  </a:lnTo>
                  <a:lnTo>
                    <a:pt x="16453" y="335"/>
                  </a:lnTo>
                  <a:lnTo>
                    <a:pt x="16285" y="235"/>
                  </a:lnTo>
                  <a:lnTo>
                    <a:pt x="16118" y="151"/>
                  </a:lnTo>
                  <a:lnTo>
                    <a:pt x="15942" y="84"/>
                  </a:lnTo>
                  <a:lnTo>
                    <a:pt x="15750" y="42"/>
                  </a:lnTo>
                  <a:lnTo>
                    <a:pt x="15557" y="9"/>
                  </a:lnTo>
                  <a:lnTo>
                    <a:pt x="1546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758;p25">
              <a:extLst>
                <a:ext uri="{FF2B5EF4-FFF2-40B4-BE49-F238E27FC236}">
                  <a16:creationId xmlns:a16="http://schemas.microsoft.com/office/drawing/2014/main" id="{E0E83264-59DA-846D-C5A1-A3F8A3AFF5AB}"/>
                </a:ext>
              </a:extLst>
            </p:cNvPr>
            <p:cNvSpPr/>
            <p:nvPr/>
          </p:nvSpPr>
          <p:spPr>
            <a:xfrm>
              <a:off x="1269407" y="3232370"/>
              <a:ext cx="431488" cy="308952"/>
            </a:xfrm>
            <a:custGeom>
              <a:avLst/>
              <a:gdLst/>
              <a:ahLst/>
              <a:cxnLst/>
              <a:rect l="l" t="t" r="r" b="b"/>
              <a:pathLst>
                <a:path w="11314" h="8101" extrusionOk="0">
                  <a:moveTo>
                    <a:pt x="3891" y="0"/>
                  </a:moveTo>
                  <a:lnTo>
                    <a:pt x="0" y="3892"/>
                  </a:lnTo>
                  <a:lnTo>
                    <a:pt x="929" y="5515"/>
                  </a:lnTo>
                  <a:lnTo>
                    <a:pt x="1029" y="5683"/>
                  </a:lnTo>
                  <a:lnTo>
                    <a:pt x="1130" y="5850"/>
                  </a:lnTo>
                  <a:lnTo>
                    <a:pt x="1247" y="6009"/>
                  </a:lnTo>
                  <a:lnTo>
                    <a:pt x="1364" y="6168"/>
                  </a:lnTo>
                  <a:lnTo>
                    <a:pt x="1481" y="6319"/>
                  </a:lnTo>
                  <a:lnTo>
                    <a:pt x="1615" y="6461"/>
                  </a:lnTo>
                  <a:lnTo>
                    <a:pt x="1741" y="6603"/>
                  </a:lnTo>
                  <a:lnTo>
                    <a:pt x="1883" y="6737"/>
                  </a:lnTo>
                  <a:lnTo>
                    <a:pt x="2025" y="6871"/>
                  </a:lnTo>
                  <a:lnTo>
                    <a:pt x="2176" y="6996"/>
                  </a:lnTo>
                  <a:lnTo>
                    <a:pt x="2327" y="7122"/>
                  </a:lnTo>
                  <a:lnTo>
                    <a:pt x="2486" y="7231"/>
                  </a:lnTo>
                  <a:lnTo>
                    <a:pt x="2645" y="7339"/>
                  </a:lnTo>
                  <a:lnTo>
                    <a:pt x="2812" y="7440"/>
                  </a:lnTo>
                  <a:lnTo>
                    <a:pt x="2979" y="7540"/>
                  </a:lnTo>
                  <a:lnTo>
                    <a:pt x="3155" y="7624"/>
                  </a:lnTo>
                  <a:lnTo>
                    <a:pt x="3414" y="7741"/>
                  </a:lnTo>
                  <a:lnTo>
                    <a:pt x="3691" y="7850"/>
                  </a:lnTo>
                  <a:lnTo>
                    <a:pt x="3983" y="7950"/>
                  </a:lnTo>
                  <a:lnTo>
                    <a:pt x="4285" y="8026"/>
                  </a:lnTo>
                  <a:lnTo>
                    <a:pt x="4452" y="8059"/>
                  </a:lnTo>
                  <a:lnTo>
                    <a:pt x="4645" y="8084"/>
                  </a:lnTo>
                  <a:lnTo>
                    <a:pt x="4854" y="8093"/>
                  </a:lnTo>
                  <a:lnTo>
                    <a:pt x="5080" y="8101"/>
                  </a:lnTo>
                  <a:lnTo>
                    <a:pt x="5331" y="8093"/>
                  </a:lnTo>
                  <a:lnTo>
                    <a:pt x="5590" y="8076"/>
                  </a:lnTo>
                  <a:lnTo>
                    <a:pt x="5858" y="8059"/>
                  </a:lnTo>
                  <a:lnTo>
                    <a:pt x="6142" y="8026"/>
                  </a:lnTo>
                  <a:lnTo>
                    <a:pt x="6435" y="7992"/>
                  </a:lnTo>
                  <a:lnTo>
                    <a:pt x="6737" y="7942"/>
                  </a:lnTo>
                  <a:lnTo>
                    <a:pt x="7046" y="7892"/>
                  </a:lnTo>
                  <a:lnTo>
                    <a:pt x="7356" y="7842"/>
                  </a:lnTo>
                  <a:lnTo>
                    <a:pt x="7665" y="7775"/>
                  </a:lnTo>
                  <a:lnTo>
                    <a:pt x="7975" y="7708"/>
                  </a:lnTo>
                  <a:lnTo>
                    <a:pt x="8285" y="7641"/>
                  </a:lnTo>
                  <a:lnTo>
                    <a:pt x="8586" y="7565"/>
                  </a:lnTo>
                  <a:lnTo>
                    <a:pt x="8879" y="7482"/>
                  </a:lnTo>
                  <a:lnTo>
                    <a:pt x="9172" y="7398"/>
                  </a:lnTo>
                  <a:lnTo>
                    <a:pt x="9448" y="7314"/>
                  </a:lnTo>
                  <a:lnTo>
                    <a:pt x="9716" y="7222"/>
                  </a:lnTo>
                  <a:lnTo>
                    <a:pt x="9967" y="7130"/>
                  </a:lnTo>
                  <a:lnTo>
                    <a:pt x="10209" y="7030"/>
                  </a:lnTo>
                  <a:lnTo>
                    <a:pt x="10427" y="6938"/>
                  </a:lnTo>
                  <a:lnTo>
                    <a:pt x="10628" y="6837"/>
                  </a:lnTo>
                  <a:lnTo>
                    <a:pt x="10804" y="6737"/>
                  </a:lnTo>
                  <a:lnTo>
                    <a:pt x="10954" y="6637"/>
                  </a:lnTo>
                  <a:lnTo>
                    <a:pt x="11088" y="6536"/>
                  </a:lnTo>
                  <a:lnTo>
                    <a:pt x="11188" y="6444"/>
                  </a:lnTo>
                  <a:lnTo>
                    <a:pt x="11230" y="6394"/>
                  </a:lnTo>
                  <a:lnTo>
                    <a:pt x="11264" y="6344"/>
                  </a:lnTo>
                  <a:lnTo>
                    <a:pt x="11289" y="6293"/>
                  </a:lnTo>
                  <a:lnTo>
                    <a:pt x="11306" y="6243"/>
                  </a:lnTo>
                  <a:lnTo>
                    <a:pt x="11314" y="6193"/>
                  </a:lnTo>
                  <a:lnTo>
                    <a:pt x="11314" y="6151"/>
                  </a:lnTo>
                  <a:lnTo>
                    <a:pt x="11297" y="6101"/>
                  </a:lnTo>
                  <a:lnTo>
                    <a:pt x="11281" y="6051"/>
                  </a:lnTo>
                  <a:lnTo>
                    <a:pt x="8285" y="5406"/>
                  </a:lnTo>
                  <a:lnTo>
                    <a:pt x="8419" y="5281"/>
                  </a:lnTo>
                  <a:lnTo>
                    <a:pt x="8536" y="5164"/>
                  </a:lnTo>
                  <a:lnTo>
                    <a:pt x="8578" y="5097"/>
                  </a:lnTo>
                  <a:lnTo>
                    <a:pt x="8619" y="5038"/>
                  </a:lnTo>
                  <a:lnTo>
                    <a:pt x="8653" y="4980"/>
                  </a:lnTo>
                  <a:lnTo>
                    <a:pt x="8678" y="4921"/>
                  </a:lnTo>
                  <a:lnTo>
                    <a:pt x="8695" y="4871"/>
                  </a:lnTo>
                  <a:lnTo>
                    <a:pt x="8695" y="4812"/>
                  </a:lnTo>
                  <a:lnTo>
                    <a:pt x="8695" y="4762"/>
                  </a:lnTo>
                  <a:lnTo>
                    <a:pt x="8678" y="4703"/>
                  </a:lnTo>
                  <a:lnTo>
                    <a:pt x="8645" y="4662"/>
                  </a:lnTo>
                  <a:lnTo>
                    <a:pt x="8611" y="4611"/>
                  </a:lnTo>
                  <a:lnTo>
                    <a:pt x="8552" y="4570"/>
                  </a:lnTo>
                  <a:lnTo>
                    <a:pt x="8494" y="4528"/>
                  </a:lnTo>
                  <a:lnTo>
                    <a:pt x="8410" y="4486"/>
                  </a:lnTo>
                  <a:lnTo>
                    <a:pt x="8335" y="4452"/>
                  </a:lnTo>
                  <a:lnTo>
                    <a:pt x="8243" y="4427"/>
                  </a:lnTo>
                  <a:lnTo>
                    <a:pt x="8159" y="4402"/>
                  </a:lnTo>
                  <a:lnTo>
                    <a:pt x="8067" y="4385"/>
                  </a:lnTo>
                  <a:lnTo>
                    <a:pt x="7975" y="4377"/>
                  </a:lnTo>
                  <a:lnTo>
                    <a:pt x="7783" y="4360"/>
                  </a:lnTo>
                  <a:lnTo>
                    <a:pt x="7590" y="4369"/>
                  </a:lnTo>
                  <a:lnTo>
                    <a:pt x="7389" y="4385"/>
                  </a:lnTo>
                  <a:lnTo>
                    <a:pt x="7188" y="4419"/>
                  </a:lnTo>
                  <a:lnTo>
                    <a:pt x="6996" y="4461"/>
                  </a:lnTo>
                  <a:lnTo>
                    <a:pt x="6804" y="4511"/>
                  </a:lnTo>
                  <a:lnTo>
                    <a:pt x="6611" y="4561"/>
                  </a:lnTo>
                  <a:lnTo>
                    <a:pt x="6435" y="4620"/>
                  </a:lnTo>
                  <a:lnTo>
                    <a:pt x="6276" y="4678"/>
                  </a:lnTo>
                  <a:lnTo>
                    <a:pt x="5992" y="4787"/>
                  </a:lnTo>
                  <a:lnTo>
                    <a:pt x="5791" y="4871"/>
                  </a:lnTo>
                  <a:lnTo>
                    <a:pt x="5774" y="4871"/>
                  </a:lnTo>
                  <a:lnTo>
                    <a:pt x="3891" y="0"/>
                  </a:lnTo>
                  <a:close/>
                </a:path>
              </a:pathLst>
            </a:custGeom>
            <a:solidFill>
              <a:srgbClr val="FF9E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759;p25">
              <a:extLst>
                <a:ext uri="{FF2B5EF4-FFF2-40B4-BE49-F238E27FC236}">
                  <a16:creationId xmlns:a16="http://schemas.microsoft.com/office/drawing/2014/main" id="{3343A1A9-703C-049E-350D-45FC721DE260}"/>
                </a:ext>
              </a:extLst>
            </p:cNvPr>
            <p:cNvSpPr/>
            <p:nvPr/>
          </p:nvSpPr>
          <p:spPr>
            <a:xfrm>
              <a:off x="917058" y="2546856"/>
              <a:ext cx="567791" cy="909274"/>
            </a:xfrm>
            <a:custGeom>
              <a:avLst/>
              <a:gdLst/>
              <a:ahLst/>
              <a:cxnLst/>
              <a:rect l="l" t="t" r="r" b="b"/>
              <a:pathLst>
                <a:path w="14888" h="23842" extrusionOk="0">
                  <a:moveTo>
                    <a:pt x="2494" y="0"/>
                  </a:moveTo>
                  <a:lnTo>
                    <a:pt x="1" y="6285"/>
                  </a:lnTo>
                  <a:lnTo>
                    <a:pt x="10026" y="23842"/>
                  </a:lnTo>
                  <a:lnTo>
                    <a:pt x="14888" y="21925"/>
                  </a:lnTo>
                  <a:lnTo>
                    <a:pt x="8327" y="5272"/>
                  </a:lnTo>
                  <a:lnTo>
                    <a:pt x="8235" y="5038"/>
                  </a:lnTo>
                  <a:lnTo>
                    <a:pt x="8126" y="4804"/>
                  </a:lnTo>
                  <a:lnTo>
                    <a:pt x="8017" y="4570"/>
                  </a:lnTo>
                  <a:lnTo>
                    <a:pt x="7900" y="4344"/>
                  </a:lnTo>
                  <a:lnTo>
                    <a:pt x="7775" y="4118"/>
                  </a:lnTo>
                  <a:lnTo>
                    <a:pt x="7641" y="3900"/>
                  </a:lnTo>
                  <a:lnTo>
                    <a:pt x="7507" y="3682"/>
                  </a:lnTo>
                  <a:lnTo>
                    <a:pt x="7365" y="3473"/>
                  </a:lnTo>
                  <a:lnTo>
                    <a:pt x="7214" y="3264"/>
                  </a:lnTo>
                  <a:lnTo>
                    <a:pt x="7063" y="3063"/>
                  </a:lnTo>
                  <a:lnTo>
                    <a:pt x="6904" y="2862"/>
                  </a:lnTo>
                  <a:lnTo>
                    <a:pt x="6737" y="2670"/>
                  </a:lnTo>
                  <a:lnTo>
                    <a:pt x="6570" y="2486"/>
                  </a:lnTo>
                  <a:lnTo>
                    <a:pt x="6394" y="2302"/>
                  </a:lnTo>
                  <a:lnTo>
                    <a:pt x="6218" y="2126"/>
                  </a:lnTo>
                  <a:lnTo>
                    <a:pt x="6034" y="1950"/>
                  </a:lnTo>
                  <a:lnTo>
                    <a:pt x="5842" y="1791"/>
                  </a:lnTo>
                  <a:lnTo>
                    <a:pt x="5649" y="1624"/>
                  </a:lnTo>
                  <a:lnTo>
                    <a:pt x="5448" y="1473"/>
                  </a:lnTo>
                  <a:lnTo>
                    <a:pt x="5239" y="1323"/>
                  </a:lnTo>
                  <a:lnTo>
                    <a:pt x="5038" y="1180"/>
                  </a:lnTo>
                  <a:lnTo>
                    <a:pt x="4821" y="1038"/>
                  </a:lnTo>
                  <a:lnTo>
                    <a:pt x="4603" y="904"/>
                  </a:lnTo>
                  <a:lnTo>
                    <a:pt x="4386" y="779"/>
                  </a:lnTo>
                  <a:lnTo>
                    <a:pt x="4160" y="662"/>
                  </a:lnTo>
                  <a:lnTo>
                    <a:pt x="3934" y="544"/>
                  </a:lnTo>
                  <a:lnTo>
                    <a:pt x="3699" y="436"/>
                  </a:lnTo>
                  <a:lnTo>
                    <a:pt x="3465" y="335"/>
                  </a:lnTo>
                  <a:lnTo>
                    <a:pt x="3231" y="243"/>
                  </a:lnTo>
                  <a:lnTo>
                    <a:pt x="2988" y="159"/>
                  </a:lnTo>
                  <a:lnTo>
                    <a:pt x="2737" y="76"/>
                  </a:lnTo>
                  <a:lnTo>
                    <a:pt x="2494" y="0"/>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760;p25">
              <a:extLst>
                <a:ext uri="{FF2B5EF4-FFF2-40B4-BE49-F238E27FC236}">
                  <a16:creationId xmlns:a16="http://schemas.microsoft.com/office/drawing/2014/main" id="{2CDB4A3E-5921-D74E-E0FB-9CA1E9E84FA7}"/>
                </a:ext>
              </a:extLst>
            </p:cNvPr>
            <p:cNvSpPr/>
            <p:nvPr/>
          </p:nvSpPr>
          <p:spPr>
            <a:xfrm>
              <a:off x="729080" y="1238068"/>
              <a:ext cx="1213421" cy="1227455"/>
            </a:xfrm>
            <a:custGeom>
              <a:avLst/>
              <a:gdLst/>
              <a:ahLst/>
              <a:cxnLst/>
              <a:rect l="l" t="t" r="r" b="b"/>
              <a:pathLst>
                <a:path w="31817" h="32185" extrusionOk="0">
                  <a:moveTo>
                    <a:pt x="15674" y="0"/>
                  </a:moveTo>
                  <a:lnTo>
                    <a:pt x="15064" y="9"/>
                  </a:lnTo>
                  <a:lnTo>
                    <a:pt x="14469" y="34"/>
                  </a:lnTo>
                  <a:lnTo>
                    <a:pt x="13884" y="75"/>
                  </a:lnTo>
                  <a:lnTo>
                    <a:pt x="13323" y="126"/>
                  </a:lnTo>
                  <a:lnTo>
                    <a:pt x="12771" y="184"/>
                  </a:lnTo>
                  <a:lnTo>
                    <a:pt x="12227" y="260"/>
                  </a:lnTo>
                  <a:lnTo>
                    <a:pt x="11708" y="352"/>
                  </a:lnTo>
                  <a:lnTo>
                    <a:pt x="11197" y="452"/>
                  </a:lnTo>
                  <a:lnTo>
                    <a:pt x="10704" y="561"/>
                  </a:lnTo>
                  <a:lnTo>
                    <a:pt x="10218" y="678"/>
                  </a:lnTo>
                  <a:lnTo>
                    <a:pt x="9750" y="812"/>
                  </a:lnTo>
                  <a:lnTo>
                    <a:pt x="9298" y="954"/>
                  </a:lnTo>
                  <a:lnTo>
                    <a:pt x="8854" y="1105"/>
                  </a:lnTo>
                  <a:lnTo>
                    <a:pt x="8428" y="1272"/>
                  </a:lnTo>
                  <a:lnTo>
                    <a:pt x="8009" y="1448"/>
                  </a:lnTo>
                  <a:lnTo>
                    <a:pt x="7607" y="1632"/>
                  </a:lnTo>
                  <a:lnTo>
                    <a:pt x="7223" y="1824"/>
                  </a:lnTo>
                  <a:lnTo>
                    <a:pt x="6846" y="2025"/>
                  </a:lnTo>
                  <a:lnTo>
                    <a:pt x="6478" y="2234"/>
                  </a:lnTo>
                  <a:lnTo>
                    <a:pt x="6126" y="2460"/>
                  </a:lnTo>
                  <a:lnTo>
                    <a:pt x="5783" y="2686"/>
                  </a:lnTo>
                  <a:lnTo>
                    <a:pt x="5457" y="2929"/>
                  </a:lnTo>
                  <a:lnTo>
                    <a:pt x="5139" y="3172"/>
                  </a:lnTo>
                  <a:lnTo>
                    <a:pt x="4829" y="3431"/>
                  </a:lnTo>
                  <a:lnTo>
                    <a:pt x="4536" y="3691"/>
                  </a:lnTo>
                  <a:lnTo>
                    <a:pt x="4252" y="3958"/>
                  </a:lnTo>
                  <a:lnTo>
                    <a:pt x="3976" y="4234"/>
                  </a:lnTo>
                  <a:lnTo>
                    <a:pt x="3716" y="4519"/>
                  </a:lnTo>
                  <a:lnTo>
                    <a:pt x="3465" y="4812"/>
                  </a:lnTo>
                  <a:lnTo>
                    <a:pt x="3223" y="5113"/>
                  </a:lnTo>
                  <a:lnTo>
                    <a:pt x="2988" y="5414"/>
                  </a:lnTo>
                  <a:lnTo>
                    <a:pt x="2771" y="5732"/>
                  </a:lnTo>
                  <a:lnTo>
                    <a:pt x="2561" y="6050"/>
                  </a:lnTo>
                  <a:lnTo>
                    <a:pt x="2361" y="6368"/>
                  </a:lnTo>
                  <a:lnTo>
                    <a:pt x="2168" y="6703"/>
                  </a:lnTo>
                  <a:lnTo>
                    <a:pt x="1984" y="7029"/>
                  </a:lnTo>
                  <a:lnTo>
                    <a:pt x="1808" y="7373"/>
                  </a:lnTo>
                  <a:lnTo>
                    <a:pt x="1649" y="7716"/>
                  </a:lnTo>
                  <a:lnTo>
                    <a:pt x="1490" y="8067"/>
                  </a:lnTo>
                  <a:lnTo>
                    <a:pt x="1348" y="8419"/>
                  </a:lnTo>
                  <a:lnTo>
                    <a:pt x="1206" y="8778"/>
                  </a:lnTo>
                  <a:lnTo>
                    <a:pt x="1080" y="9138"/>
                  </a:lnTo>
                  <a:lnTo>
                    <a:pt x="955" y="9506"/>
                  </a:lnTo>
                  <a:lnTo>
                    <a:pt x="846" y="9875"/>
                  </a:lnTo>
                  <a:lnTo>
                    <a:pt x="737" y="10251"/>
                  </a:lnTo>
                  <a:lnTo>
                    <a:pt x="645" y="10628"/>
                  </a:lnTo>
                  <a:lnTo>
                    <a:pt x="553" y="11004"/>
                  </a:lnTo>
                  <a:lnTo>
                    <a:pt x="469" y="11389"/>
                  </a:lnTo>
                  <a:lnTo>
                    <a:pt x="394" y="11774"/>
                  </a:lnTo>
                  <a:lnTo>
                    <a:pt x="327" y="12159"/>
                  </a:lnTo>
                  <a:lnTo>
                    <a:pt x="269" y="12544"/>
                  </a:lnTo>
                  <a:lnTo>
                    <a:pt x="210" y="12937"/>
                  </a:lnTo>
                  <a:lnTo>
                    <a:pt x="168" y="13331"/>
                  </a:lnTo>
                  <a:lnTo>
                    <a:pt x="126" y="13724"/>
                  </a:lnTo>
                  <a:lnTo>
                    <a:pt x="93" y="14117"/>
                  </a:lnTo>
                  <a:lnTo>
                    <a:pt x="59" y="14511"/>
                  </a:lnTo>
                  <a:lnTo>
                    <a:pt x="34" y="14912"/>
                  </a:lnTo>
                  <a:lnTo>
                    <a:pt x="17" y="15306"/>
                  </a:lnTo>
                  <a:lnTo>
                    <a:pt x="9" y="15707"/>
                  </a:lnTo>
                  <a:lnTo>
                    <a:pt x="1" y="16101"/>
                  </a:lnTo>
                  <a:lnTo>
                    <a:pt x="1" y="16494"/>
                  </a:lnTo>
                  <a:lnTo>
                    <a:pt x="9" y="16896"/>
                  </a:lnTo>
                  <a:lnTo>
                    <a:pt x="26" y="17682"/>
                  </a:lnTo>
                  <a:lnTo>
                    <a:pt x="43" y="18000"/>
                  </a:lnTo>
                  <a:lnTo>
                    <a:pt x="68" y="18318"/>
                  </a:lnTo>
                  <a:lnTo>
                    <a:pt x="93" y="18628"/>
                  </a:lnTo>
                  <a:lnTo>
                    <a:pt x="135" y="18938"/>
                  </a:lnTo>
                  <a:lnTo>
                    <a:pt x="176" y="19247"/>
                  </a:lnTo>
                  <a:lnTo>
                    <a:pt x="218" y="19557"/>
                  </a:lnTo>
                  <a:lnTo>
                    <a:pt x="277" y="19858"/>
                  </a:lnTo>
                  <a:lnTo>
                    <a:pt x="335" y="20168"/>
                  </a:lnTo>
                  <a:lnTo>
                    <a:pt x="402" y="20461"/>
                  </a:lnTo>
                  <a:lnTo>
                    <a:pt x="478" y="20762"/>
                  </a:lnTo>
                  <a:lnTo>
                    <a:pt x="553" y="21055"/>
                  </a:lnTo>
                  <a:lnTo>
                    <a:pt x="645" y="21348"/>
                  </a:lnTo>
                  <a:lnTo>
                    <a:pt x="737" y="21640"/>
                  </a:lnTo>
                  <a:lnTo>
                    <a:pt x="829" y="21925"/>
                  </a:lnTo>
                  <a:lnTo>
                    <a:pt x="938" y="22210"/>
                  </a:lnTo>
                  <a:lnTo>
                    <a:pt x="1047" y="22494"/>
                  </a:lnTo>
                  <a:lnTo>
                    <a:pt x="1156" y="22770"/>
                  </a:lnTo>
                  <a:lnTo>
                    <a:pt x="1281" y="23055"/>
                  </a:lnTo>
                  <a:lnTo>
                    <a:pt x="1407" y="23331"/>
                  </a:lnTo>
                  <a:lnTo>
                    <a:pt x="1540" y="23607"/>
                  </a:lnTo>
                  <a:lnTo>
                    <a:pt x="1674" y="23875"/>
                  </a:lnTo>
                  <a:lnTo>
                    <a:pt x="1817" y="24143"/>
                  </a:lnTo>
                  <a:lnTo>
                    <a:pt x="1967" y="24410"/>
                  </a:lnTo>
                  <a:lnTo>
                    <a:pt x="2118" y="24670"/>
                  </a:lnTo>
                  <a:lnTo>
                    <a:pt x="2277" y="24929"/>
                  </a:lnTo>
                  <a:lnTo>
                    <a:pt x="2444" y="25180"/>
                  </a:lnTo>
                  <a:lnTo>
                    <a:pt x="2612" y="25431"/>
                  </a:lnTo>
                  <a:lnTo>
                    <a:pt x="2787" y="25682"/>
                  </a:lnTo>
                  <a:lnTo>
                    <a:pt x="2963" y="25925"/>
                  </a:lnTo>
                  <a:lnTo>
                    <a:pt x="3147" y="26168"/>
                  </a:lnTo>
                  <a:lnTo>
                    <a:pt x="3340" y="26402"/>
                  </a:lnTo>
                  <a:lnTo>
                    <a:pt x="3532" y="26636"/>
                  </a:lnTo>
                  <a:lnTo>
                    <a:pt x="3725" y="26862"/>
                  </a:lnTo>
                  <a:lnTo>
                    <a:pt x="3934" y="27088"/>
                  </a:lnTo>
                  <a:lnTo>
                    <a:pt x="4135" y="27314"/>
                  </a:lnTo>
                  <a:lnTo>
                    <a:pt x="4352" y="27532"/>
                  </a:lnTo>
                  <a:lnTo>
                    <a:pt x="4561" y="27741"/>
                  </a:lnTo>
                  <a:lnTo>
                    <a:pt x="4787" y="27950"/>
                  </a:lnTo>
                  <a:lnTo>
                    <a:pt x="5005" y="28159"/>
                  </a:lnTo>
                  <a:lnTo>
                    <a:pt x="5239" y="28360"/>
                  </a:lnTo>
                  <a:lnTo>
                    <a:pt x="5474" y="28553"/>
                  </a:lnTo>
                  <a:lnTo>
                    <a:pt x="5708" y="28745"/>
                  </a:lnTo>
                  <a:lnTo>
                    <a:pt x="5951" y="28929"/>
                  </a:lnTo>
                  <a:lnTo>
                    <a:pt x="6193" y="29113"/>
                  </a:lnTo>
                  <a:lnTo>
                    <a:pt x="6436" y="29289"/>
                  </a:lnTo>
                  <a:lnTo>
                    <a:pt x="6695" y="29465"/>
                  </a:lnTo>
                  <a:lnTo>
                    <a:pt x="6946" y="29632"/>
                  </a:lnTo>
                  <a:lnTo>
                    <a:pt x="7206" y="29800"/>
                  </a:lnTo>
                  <a:lnTo>
                    <a:pt x="7457" y="29950"/>
                  </a:lnTo>
                  <a:lnTo>
                    <a:pt x="7716" y="30101"/>
                  </a:lnTo>
                  <a:lnTo>
                    <a:pt x="7976" y="30243"/>
                  </a:lnTo>
                  <a:lnTo>
                    <a:pt x="8235" y="30377"/>
                  </a:lnTo>
                  <a:lnTo>
                    <a:pt x="8494" y="30511"/>
                  </a:lnTo>
                  <a:lnTo>
                    <a:pt x="8762" y="30645"/>
                  </a:lnTo>
                  <a:lnTo>
                    <a:pt x="9038" y="30770"/>
                  </a:lnTo>
                  <a:lnTo>
                    <a:pt x="9306" y="30887"/>
                  </a:lnTo>
                  <a:lnTo>
                    <a:pt x="9582" y="31005"/>
                  </a:lnTo>
                  <a:lnTo>
                    <a:pt x="9859" y="31113"/>
                  </a:lnTo>
                  <a:lnTo>
                    <a:pt x="10143" y="31214"/>
                  </a:lnTo>
                  <a:lnTo>
                    <a:pt x="10428" y="31314"/>
                  </a:lnTo>
                  <a:lnTo>
                    <a:pt x="10712" y="31415"/>
                  </a:lnTo>
                  <a:lnTo>
                    <a:pt x="11005" y="31498"/>
                  </a:lnTo>
                  <a:lnTo>
                    <a:pt x="11289" y="31582"/>
                  </a:lnTo>
                  <a:lnTo>
                    <a:pt x="11582" y="31666"/>
                  </a:lnTo>
                  <a:lnTo>
                    <a:pt x="11884" y="31741"/>
                  </a:lnTo>
                  <a:lnTo>
                    <a:pt x="12177" y="31808"/>
                  </a:lnTo>
                  <a:lnTo>
                    <a:pt x="12478" y="31867"/>
                  </a:lnTo>
                  <a:lnTo>
                    <a:pt x="12779" y="31925"/>
                  </a:lnTo>
                  <a:lnTo>
                    <a:pt x="13080" y="31975"/>
                  </a:lnTo>
                  <a:lnTo>
                    <a:pt x="13390" y="32026"/>
                  </a:lnTo>
                  <a:lnTo>
                    <a:pt x="13691" y="32067"/>
                  </a:lnTo>
                  <a:lnTo>
                    <a:pt x="14001" y="32101"/>
                  </a:lnTo>
                  <a:lnTo>
                    <a:pt x="14310" y="32126"/>
                  </a:lnTo>
                  <a:lnTo>
                    <a:pt x="14628" y="32151"/>
                  </a:lnTo>
                  <a:lnTo>
                    <a:pt x="14938" y="32168"/>
                  </a:lnTo>
                  <a:lnTo>
                    <a:pt x="15256" y="32185"/>
                  </a:lnTo>
                  <a:lnTo>
                    <a:pt x="16210" y="32185"/>
                  </a:lnTo>
                  <a:lnTo>
                    <a:pt x="16536" y="32168"/>
                  </a:lnTo>
                  <a:lnTo>
                    <a:pt x="17072" y="32134"/>
                  </a:lnTo>
                  <a:lnTo>
                    <a:pt x="17616" y="32084"/>
                  </a:lnTo>
                  <a:lnTo>
                    <a:pt x="18143" y="32009"/>
                  </a:lnTo>
                  <a:lnTo>
                    <a:pt x="18670" y="31925"/>
                  </a:lnTo>
                  <a:lnTo>
                    <a:pt x="19197" y="31825"/>
                  </a:lnTo>
                  <a:lnTo>
                    <a:pt x="19708" y="31708"/>
                  </a:lnTo>
                  <a:lnTo>
                    <a:pt x="20218" y="31574"/>
                  </a:lnTo>
                  <a:lnTo>
                    <a:pt x="20712" y="31423"/>
                  </a:lnTo>
                  <a:lnTo>
                    <a:pt x="21206" y="31264"/>
                  </a:lnTo>
                  <a:lnTo>
                    <a:pt x="21691" y="31080"/>
                  </a:lnTo>
                  <a:lnTo>
                    <a:pt x="22177" y="30887"/>
                  </a:lnTo>
                  <a:lnTo>
                    <a:pt x="22645" y="30687"/>
                  </a:lnTo>
                  <a:lnTo>
                    <a:pt x="23105" y="30461"/>
                  </a:lnTo>
                  <a:lnTo>
                    <a:pt x="23557" y="30226"/>
                  </a:lnTo>
                  <a:lnTo>
                    <a:pt x="24001" y="29975"/>
                  </a:lnTo>
                  <a:lnTo>
                    <a:pt x="24436" y="29716"/>
                  </a:lnTo>
                  <a:lnTo>
                    <a:pt x="24695" y="29549"/>
                  </a:lnTo>
                  <a:lnTo>
                    <a:pt x="24955" y="29381"/>
                  </a:lnTo>
                  <a:lnTo>
                    <a:pt x="25214" y="29205"/>
                  </a:lnTo>
                  <a:lnTo>
                    <a:pt x="25465" y="29021"/>
                  </a:lnTo>
                  <a:lnTo>
                    <a:pt x="25716" y="28837"/>
                  </a:lnTo>
                  <a:lnTo>
                    <a:pt x="25959" y="28645"/>
                  </a:lnTo>
                  <a:lnTo>
                    <a:pt x="26202" y="28452"/>
                  </a:lnTo>
                  <a:lnTo>
                    <a:pt x="26436" y="28251"/>
                  </a:lnTo>
                  <a:lnTo>
                    <a:pt x="26670" y="28042"/>
                  </a:lnTo>
                  <a:lnTo>
                    <a:pt x="26896" y="27841"/>
                  </a:lnTo>
                  <a:lnTo>
                    <a:pt x="27122" y="27624"/>
                  </a:lnTo>
                  <a:lnTo>
                    <a:pt x="27340" y="27415"/>
                  </a:lnTo>
                  <a:lnTo>
                    <a:pt x="27557" y="27189"/>
                  </a:lnTo>
                  <a:lnTo>
                    <a:pt x="27767" y="26963"/>
                  </a:lnTo>
                  <a:lnTo>
                    <a:pt x="27976" y="26737"/>
                  </a:lnTo>
                  <a:lnTo>
                    <a:pt x="28177" y="26511"/>
                  </a:lnTo>
                  <a:lnTo>
                    <a:pt x="28369" y="26268"/>
                  </a:lnTo>
                  <a:lnTo>
                    <a:pt x="28562" y="26034"/>
                  </a:lnTo>
                  <a:lnTo>
                    <a:pt x="28754" y="25791"/>
                  </a:lnTo>
                  <a:lnTo>
                    <a:pt x="28930" y="25540"/>
                  </a:lnTo>
                  <a:lnTo>
                    <a:pt x="29114" y="25297"/>
                  </a:lnTo>
                  <a:lnTo>
                    <a:pt x="29281" y="25038"/>
                  </a:lnTo>
                  <a:lnTo>
                    <a:pt x="29449" y="24787"/>
                  </a:lnTo>
                  <a:lnTo>
                    <a:pt x="29616" y="24528"/>
                  </a:lnTo>
                  <a:lnTo>
                    <a:pt x="29767" y="24260"/>
                  </a:lnTo>
                  <a:lnTo>
                    <a:pt x="29926" y="23992"/>
                  </a:lnTo>
                  <a:lnTo>
                    <a:pt x="30068" y="23724"/>
                  </a:lnTo>
                  <a:lnTo>
                    <a:pt x="30210" y="23456"/>
                  </a:lnTo>
                  <a:lnTo>
                    <a:pt x="30344" y="23180"/>
                  </a:lnTo>
                  <a:lnTo>
                    <a:pt x="30478" y="22904"/>
                  </a:lnTo>
                  <a:lnTo>
                    <a:pt x="30603" y="22620"/>
                  </a:lnTo>
                  <a:lnTo>
                    <a:pt x="30721" y="22335"/>
                  </a:lnTo>
                  <a:lnTo>
                    <a:pt x="30863" y="21975"/>
                  </a:lnTo>
                  <a:lnTo>
                    <a:pt x="30997" y="21607"/>
                  </a:lnTo>
                  <a:lnTo>
                    <a:pt x="31114" y="21239"/>
                  </a:lnTo>
                  <a:lnTo>
                    <a:pt x="31231" y="20871"/>
                  </a:lnTo>
                  <a:lnTo>
                    <a:pt x="31331" y="20494"/>
                  </a:lnTo>
                  <a:lnTo>
                    <a:pt x="31432" y="20109"/>
                  </a:lnTo>
                  <a:lnTo>
                    <a:pt x="31515" y="19733"/>
                  </a:lnTo>
                  <a:lnTo>
                    <a:pt x="31591" y="19339"/>
                  </a:lnTo>
                  <a:lnTo>
                    <a:pt x="31649" y="18954"/>
                  </a:lnTo>
                  <a:lnTo>
                    <a:pt x="31708" y="18561"/>
                  </a:lnTo>
                  <a:lnTo>
                    <a:pt x="31750" y="18168"/>
                  </a:lnTo>
                  <a:lnTo>
                    <a:pt x="31783" y="17766"/>
                  </a:lnTo>
                  <a:lnTo>
                    <a:pt x="31808" y="17364"/>
                  </a:lnTo>
                  <a:lnTo>
                    <a:pt x="31817" y="16963"/>
                  </a:lnTo>
                  <a:lnTo>
                    <a:pt x="31817" y="16553"/>
                  </a:lnTo>
                  <a:lnTo>
                    <a:pt x="31808" y="16151"/>
                  </a:lnTo>
                  <a:lnTo>
                    <a:pt x="31767" y="15364"/>
                  </a:lnTo>
                  <a:lnTo>
                    <a:pt x="31708" y="14578"/>
                  </a:lnTo>
                  <a:lnTo>
                    <a:pt x="31666" y="14184"/>
                  </a:lnTo>
                  <a:lnTo>
                    <a:pt x="31633" y="13799"/>
                  </a:lnTo>
                  <a:lnTo>
                    <a:pt x="31582" y="13414"/>
                  </a:lnTo>
                  <a:lnTo>
                    <a:pt x="31532" y="13030"/>
                  </a:lnTo>
                  <a:lnTo>
                    <a:pt x="31474" y="12653"/>
                  </a:lnTo>
                  <a:lnTo>
                    <a:pt x="31407" y="12268"/>
                  </a:lnTo>
                  <a:lnTo>
                    <a:pt x="31340" y="11891"/>
                  </a:lnTo>
                  <a:lnTo>
                    <a:pt x="31264" y="11523"/>
                  </a:lnTo>
                  <a:lnTo>
                    <a:pt x="31181" y="11147"/>
                  </a:lnTo>
                  <a:lnTo>
                    <a:pt x="31097" y="10778"/>
                  </a:lnTo>
                  <a:lnTo>
                    <a:pt x="31005" y="10419"/>
                  </a:lnTo>
                  <a:lnTo>
                    <a:pt x="30905" y="10050"/>
                  </a:lnTo>
                  <a:lnTo>
                    <a:pt x="30796" y="9699"/>
                  </a:lnTo>
                  <a:lnTo>
                    <a:pt x="30687" y="9339"/>
                  </a:lnTo>
                  <a:lnTo>
                    <a:pt x="30562" y="8988"/>
                  </a:lnTo>
                  <a:lnTo>
                    <a:pt x="30436" y="8645"/>
                  </a:lnTo>
                  <a:lnTo>
                    <a:pt x="30302" y="8301"/>
                  </a:lnTo>
                  <a:lnTo>
                    <a:pt x="30160" y="7967"/>
                  </a:lnTo>
                  <a:lnTo>
                    <a:pt x="30009" y="7632"/>
                  </a:lnTo>
                  <a:lnTo>
                    <a:pt x="29859" y="7306"/>
                  </a:lnTo>
                  <a:lnTo>
                    <a:pt x="29691" y="6979"/>
                  </a:lnTo>
                  <a:lnTo>
                    <a:pt x="29515" y="6661"/>
                  </a:lnTo>
                  <a:lnTo>
                    <a:pt x="29340" y="6352"/>
                  </a:lnTo>
                  <a:lnTo>
                    <a:pt x="29147" y="6042"/>
                  </a:lnTo>
                  <a:lnTo>
                    <a:pt x="28955" y="5741"/>
                  </a:lnTo>
                  <a:lnTo>
                    <a:pt x="28746" y="5440"/>
                  </a:lnTo>
                  <a:lnTo>
                    <a:pt x="28536" y="5155"/>
                  </a:lnTo>
                  <a:lnTo>
                    <a:pt x="28310" y="4870"/>
                  </a:lnTo>
                  <a:lnTo>
                    <a:pt x="28076" y="4594"/>
                  </a:lnTo>
                  <a:lnTo>
                    <a:pt x="27842" y="4318"/>
                  </a:lnTo>
                  <a:lnTo>
                    <a:pt x="27591" y="4050"/>
                  </a:lnTo>
                  <a:lnTo>
                    <a:pt x="27331" y="3799"/>
                  </a:lnTo>
                  <a:lnTo>
                    <a:pt x="27064" y="3548"/>
                  </a:lnTo>
                  <a:lnTo>
                    <a:pt x="26779" y="3297"/>
                  </a:lnTo>
                  <a:lnTo>
                    <a:pt x="26495" y="3063"/>
                  </a:lnTo>
                  <a:lnTo>
                    <a:pt x="26193" y="2837"/>
                  </a:lnTo>
                  <a:lnTo>
                    <a:pt x="25884" y="2611"/>
                  </a:lnTo>
                  <a:lnTo>
                    <a:pt x="25566" y="2393"/>
                  </a:lnTo>
                  <a:lnTo>
                    <a:pt x="25239" y="2193"/>
                  </a:lnTo>
                  <a:lnTo>
                    <a:pt x="24896" y="1992"/>
                  </a:lnTo>
                  <a:lnTo>
                    <a:pt x="24553" y="1808"/>
                  </a:lnTo>
                  <a:lnTo>
                    <a:pt x="24185" y="1624"/>
                  </a:lnTo>
                  <a:lnTo>
                    <a:pt x="23817" y="1448"/>
                  </a:lnTo>
                  <a:lnTo>
                    <a:pt x="23432" y="1289"/>
                  </a:lnTo>
                  <a:lnTo>
                    <a:pt x="23038" y="1130"/>
                  </a:lnTo>
                  <a:lnTo>
                    <a:pt x="22637" y="988"/>
                  </a:lnTo>
                  <a:lnTo>
                    <a:pt x="22218" y="845"/>
                  </a:lnTo>
                  <a:lnTo>
                    <a:pt x="21783" y="720"/>
                  </a:lnTo>
                  <a:lnTo>
                    <a:pt x="21348" y="603"/>
                  </a:lnTo>
                  <a:lnTo>
                    <a:pt x="20896" y="494"/>
                  </a:lnTo>
                  <a:lnTo>
                    <a:pt x="20428" y="402"/>
                  </a:lnTo>
                  <a:lnTo>
                    <a:pt x="19951" y="310"/>
                  </a:lnTo>
                  <a:lnTo>
                    <a:pt x="19465" y="234"/>
                  </a:lnTo>
                  <a:lnTo>
                    <a:pt x="18963" y="167"/>
                  </a:lnTo>
                  <a:lnTo>
                    <a:pt x="18444" y="109"/>
                  </a:lnTo>
                  <a:lnTo>
                    <a:pt x="17917" y="67"/>
                  </a:lnTo>
                  <a:lnTo>
                    <a:pt x="17373" y="34"/>
                  </a:lnTo>
                  <a:lnTo>
                    <a:pt x="16821" y="9"/>
                  </a:lnTo>
                  <a:lnTo>
                    <a:pt x="16260" y="0"/>
                  </a:lnTo>
                  <a:close/>
                </a:path>
              </a:pathLst>
            </a:custGeom>
            <a:solidFill>
              <a:srgbClr val="FF9E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761;p25">
              <a:extLst>
                <a:ext uri="{FF2B5EF4-FFF2-40B4-BE49-F238E27FC236}">
                  <a16:creationId xmlns:a16="http://schemas.microsoft.com/office/drawing/2014/main" id="{08360799-A70C-BBED-4AF3-B033D2AD4304}"/>
                </a:ext>
              </a:extLst>
            </p:cNvPr>
            <p:cNvSpPr/>
            <p:nvPr/>
          </p:nvSpPr>
          <p:spPr>
            <a:xfrm>
              <a:off x="558683" y="1814739"/>
              <a:ext cx="301935" cy="301935"/>
            </a:xfrm>
            <a:custGeom>
              <a:avLst/>
              <a:gdLst/>
              <a:ahLst/>
              <a:cxnLst/>
              <a:rect l="l" t="t" r="r" b="b"/>
              <a:pathLst>
                <a:path w="7917" h="7917" extrusionOk="0">
                  <a:moveTo>
                    <a:pt x="3958" y="1"/>
                  </a:moveTo>
                  <a:lnTo>
                    <a:pt x="3757" y="9"/>
                  </a:lnTo>
                  <a:lnTo>
                    <a:pt x="3557" y="26"/>
                  </a:lnTo>
                  <a:lnTo>
                    <a:pt x="3356" y="51"/>
                  </a:lnTo>
                  <a:lnTo>
                    <a:pt x="3163" y="84"/>
                  </a:lnTo>
                  <a:lnTo>
                    <a:pt x="2971" y="126"/>
                  </a:lnTo>
                  <a:lnTo>
                    <a:pt x="2787" y="185"/>
                  </a:lnTo>
                  <a:lnTo>
                    <a:pt x="2603" y="243"/>
                  </a:lnTo>
                  <a:lnTo>
                    <a:pt x="2419" y="319"/>
                  </a:lnTo>
                  <a:lnTo>
                    <a:pt x="2243" y="394"/>
                  </a:lnTo>
                  <a:lnTo>
                    <a:pt x="2075" y="478"/>
                  </a:lnTo>
                  <a:lnTo>
                    <a:pt x="1908" y="578"/>
                  </a:lnTo>
                  <a:lnTo>
                    <a:pt x="1749" y="678"/>
                  </a:lnTo>
                  <a:lnTo>
                    <a:pt x="1590" y="787"/>
                  </a:lnTo>
                  <a:lnTo>
                    <a:pt x="1439" y="904"/>
                  </a:lnTo>
                  <a:lnTo>
                    <a:pt x="1297" y="1030"/>
                  </a:lnTo>
                  <a:lnTo>
                    <a:pt x="1163" y="1164"/>
                  </a:lnTo>
                  <a:lnTo>
                    <a:pt x="1029" y="1298"/>
                  </a:lnTo>
                  <a:lnTo>
                    <a:pt x="904" y="1440"/>
                  </a:lnTo>
                  <a:lnTo>
                    <a:pt x="787" y="1591"/>
                  </a:lnTo>
                  <a:lnTo>
                    <a:pt x="678" y="1750"/>
                  </a:lnTo>
                  <a:lnTo>
                    <a:pt x="578" y="1909"/>
                  </a:lnTo>
                  <a:lnTo>
                    <a:pt x="477" y="2076"/>
                  </a:lnTo>
                  <a:lnTo>
                    <a:pt x="393" y="2243"/>
                  </a:lnTo>
                  <a:lnTo>
                    <a:pt x="318" y="2419"/>
                  </a:lnTo>
                  <a:lnTo>
                    <a:pt x="243" y="2603"/>
                  </a:lnTo>
                  <a:lnTo>
                    <a:pt x="184" y="2787"/>
                  </a:lnTo>
                  <a:lnTo>
                    <a:pt x="126" y="2971"/>
                  </a:lnTo>
                  <a:lnTo>
                    <a:pt x="84" y="3164"/>
                  </a:lnTo>
                  <a:lnTo>
                    <a:pt x="50" y="3356"/>
                  </a:lnTo>
                  <a:lnTo>
                    <a:pt x="25" y="3557"/>
                  </a:lnTo>
                  <a:lnTo>
                    <a:pt x="8" y="3758"/>
                  </a:lnTo>
                  <a:lnTo>
                    <a:pt x="0" y="3959"/>
                  </a:lnTo>
                  <a:lnTo>
                    <a:pt x="8" y="4160"/>
                  </a:lnTo>
                  <a:lnTo>
                    <a:pt x="25" y="4360"/>
                  </a:lnTo>
                  <a:lnTo>
                    <a:pt x="50" y="4561"/>
                  </a:lnTo>
                  <a:lnTo>
                    <a:pt x="84" y="4754"/>
                  </a:lnTo>
                  <a:lnTo>
                    <a:pt x="126" y="4946"/>
                  </a:lnTo>
                  <a:lnTo>
                    <a:pt x="184" y="5139"/>
                  </a:lnTo>
                  <a:lnTo>
                    <a:pt x="243" y="5323"/>
                  </a:lnTo>
                  <a:lnTo>
                    <a:pt x="318" y="5499"/>
                  </a:lnTo>
                  <a:lnTo>
                    <a:pt x="393" y="5674"/>
                  </a:lnTo>
                  <a:lnTo>
                    <a:pt x="477" y="5842"/>
                  </a:lnTo>
                  <a:lnTo>
                    <a:pt x="578" y="6009"/>
                  </a:lnTo>
                  <a:lnTo>
                    <a:pt x="678" y="6168"/>
                  </a:lnTo>
                  <a:lnTo>
                    <a:pt x="787" y="6327"/>
                  </a:lnTo>
                  <a:lnTo>
                    <a:pt x="904" y="6478"/>
                  </a:lnTo>
                  <a:lnTo>
                    <a:pt x="1029" y="6620"/>
                  </a:lnTo>
                  <a:lnTo>
                    <a:pt x="1163" y="6754"/>
                  </a:lnTo>
                  <a:lnTo>
                    <a:pt x="1297" y="6888"/>
                  </a:lnTo>
                  <a:lnTo>
                    <a:pt x="1439" y="7013"/>
                  </a:lnTo>
                  <a:lnTo>
                    <a:pt x="1590" y="7130"/>
                  </a:lnTo>
                  <a:lnTo>
                    <a:pt x="1749" y="7239"/>
                  </a:lnTo>
                  <a:lnTo>
                    <a:pt x="1908" y="7340"/>
                  </a:lnTo>
                  <a:lnTo>
                    <a:pt x="2075" y="7440"/>
                  </a:lnTo>
                  <a:lnTo>
                    <a:pt x="2243" y="7524"/>
                  </a:lnTo>
                  <a:lnTo>
                    <a:pt x="2419" y="7607"/>
                  </a:lnTo>
                  <a:lnTo>
                    <a:pt x="2603" y="7674"/>
                  </a:lnTo>
                  <a:lnTo>
                    <a:pt x="2787" y="7733"/>
                  </a:lnTo>
                  <a:lnTo>
                    <a:pt x="2971" y="7791"/>
                  </a:lnTo>
                  <a:lnTo>
                    <a:pt x="3163" y="7833"/>
                  </a:lnTo>
                  <a:lnTo>
                    <a:pt x="3356" y="7867"/>
                  </a:lnTo>
                  <a:lnTo>
                    <a:pt x="3557" y="7892"/>
                  </a:lnTo>
                  <a:lnTo>
                    <a:pt x="3757" y="7909"/>
                  </a:lnTo>
                  <a:lnTo>
                    <a:pt x="3958" y="7917"/>
                  </a:lnTo>
                  <a:lnTo>
                    <a:pt x="4159" y="7909"/>
                  </a:lnTo>
                  <a:lnTo>
                    <a:pt x="4360" y="7892"/>
                  </a:lnTo>
                  <a:lnTo>
                    <a:pt x="4561" y="7867"/>
                  </a:lnTo>
                  <a:lnTo>
                    <a:pt x="4753" y="7833"/>
                  </a:lnTo>
                  <a:lnTo>
                    <a:pt x="4946" y="7791"/>
                  </a:lnTo>
                  <a:lnTo>
                    <a:pt x="5138" y="7733"/>
                  </a:lnTo>
                  <a:lnTo>
                    <a:pt x="5322" y="7674"/>
                  </a:lnTo>
                  <a:lnTo>
                    <a:pt x="5498" y="7607"/>
                  </a:lnTo>
                  <a:lnTo>
                    <a:pt x="5674" y="7524"/>
                  </a:lnTo>
                  <a:lnTo>
                    <a:pt x="5841" y="7440"/>
                  </a:lnTo>
                  <a:lnTo>
                    <a:pt x="6008" y="7340"/>
                  </a:lnTo>
                  <a:lnTo>
                    <a:pt x="6167" y="7239"/>
                  </a:lnTo>
                  <a:lnTo>
                    <a:pt x="6326" y="7130"/>
                  </a:lnTo>
                  <a:lnTo>
                    <a:pt x="6477" y="7013"/>
                  </a:lnTo>
                  <a:lnTo>
                    <a:pt x="6619" y="6888"/>
                  </a:lnTo>
                  <a:lnTo>
                    <a:pt x="6753" y="6754"/>
                  </a:lnTo>
                  <a:lnTo>
                    <a:pt x="6887" y="6620"/>
                  </a:lnTo>
                  <a:lnTo>
                    <a:pt x="7013" y="6478"/>
                  </a:lnTo>
                  <a:lnTo>
                    <a:pt x="7130" y="6327"/>
                  </a:lnTo>
                  <a:lnTo>
                    <a:pt x="7239" y="6168"/>
                  </a:lnTo>
                  <a:lnTo>
                    <a:pt x="7339" y="6009"/>
                  </a:lnTo>
                  <a:lnTo>
                    <a:pt x="7439" y="5842"/>
                  </a:lnTo>
                  <a:lnTo>
                    <a:pt x="7523" y="5674"/>
                  </a:lnTo>
                  <a:lnTo>
                    <a:pt x="7607" y="5499"/>
                  </a:lnTo>
                  <a:lnTo>
                    <a:pt x="7674" y="5323"/>
                  </a:lnTo>
                  <a:lnTo>
                    <a:pt x="7732" y="5139"/>
                  </a:lnTo>
                  <a:lnTo>
                    <a:pt x="7791" y="4946"/>
                  </a:lnTo>
                  <a:lnTo>
                    <a:pt x="7833" y="4754"/>
                  </a:lnTo>
                  <a:lnTo>
                    <a:pt x="7866" y="4561"/>
                  </a:lnTo>
                  <a:lnTo>
                    <a:pt x="7891" y="4360"/>
                  </a:lnTo>
                  <a:lnTo>
                    <a:pt x="7908" y="4160"/>
                  </a:lnTo>
                  <a:lnTo>
                    <a:pt x="7916" y="3959"/>
                  </a:lnTo>
                  <a:lnTo>
                    <a:pt x="7908" y="3758"/>
                  </a:lnTo>
                  <a:lnTo>
                    <a:pt x="7891" y="3557"/>
                  </a:lnTo>
                  <a:lnTo>
                    <a:pt x="7866" y="3356"/>
                  </a:lnTo>
                  <a:lnTo>
                    <a:pt x="7833" y="3164"/>
                  </a:lnTo>
                  <a:lnTo>
                    <a:pt x="7791" y="2971"/>
                  </a:lnTo>
                  <a:lnTo>
                    <a:pt x="7732" y="2787"/>
                  </a:lnTo>
                  <a:lnTo>
                    <a:pt x="7674" y="2603"/>
                  </a:lnTo>
                  <a:lnTo>
                    <a:pt x="7607" y="2419"/>
                  </a:lnTo>
                  <a:lnTo>
                    <a:pt x="7523" y="2243"/>
                  </a:lnTo>
                  <a:lnTo>
                    <a:pt x="7439" y="2076"/>
                  </a:lnTo>
                  <a:lnTo>
                    <a:pt x="7339" y="1909"/>
                  </a:lnTo>
                  <a:lnTo>
                    <a:pt x="7239" y="1750"/>
                  </a:lnTo>
                  <a:lnTo>
                    <a:pt x="7130" y="1591"/>
                  </a:lnTo>
                  <a:lnTo>
                    <a:pt x="7013" y="1440"/>
                  </a:lnTo>
                  <a:lnTo>
                    <a:pt x="6887" y="1298"/>
                  </a:lnTo>
                  <a:lnTo>
                    <a:pt x="6753" y="1164"/>
                  </a:lnTo>
                  <a:lnTo>
                    <a:pt x="6619" y="1030"/>
                  </a:lnTo>
                  <a:lnTo>
                    <a:pt x="6477" y="904"/>
                  </a:lnTo>
                  <a:lnTo>
                    <a:pt x="6326" y="787"/>
                  </a:lnTo>
                  <a:lnTo>
                    <a:pt x="6167" y="678"/>
                  </a:lnTo>
                  <a:lnTo>
                    <a:pt x="6008" y="578"/>
                  </a:lnTo>
                  <a:lnTo>
                    <a:pt x="5841" y="478"/>
                  </a:lnTo>
                  <a:lnTo>
                    <a:pt x="5674" y="394"/>
                  </a:lnTo>
                  <a:lnTo>
                    <a:pt x="5498" y="319"/>
                  </a:lnTo>
                  <a:lnTo>
                    <a:pt x="5322" y="243"/>
                  </a:lnTo>
                  <a:lnTo>
                    <a:pt x="5138" y="185"/>
                  </a:lnTo>
                  <a:lnTo>
                    <a:pt x="4946" y="126"/>
                  </a:lnTo>
                  <a:lnTo>
                    <a:pt x="4753" y="84"/>
                  </a:lnTo>
                  <a:lnTo>
                    <a:pt x="4561" y="51"/>
                  </a:lnTo>
                  <a:lnTo>
                    <a:pt x="4360" y="26"/>
                  </a:lnTo>
                  <a:lnTo>
                    <a:pt x="4159" y="9"/>
                  </a:lnTo>
                  <a:lnTo>
                    <a:pt x="3958" y="1"/>
                  </a:lnTo>
                  <a:close/>
                </a:path>
              </a:pathLst>
            </a:custGeom>
            <a:solidFill>
              <a:srgbClr val="FF9E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762;p25">
              <a:extLst>
                <a:ext uri="{FF2B5EF4-FFF2-40B4-BE49-F238E27FC236}">
                  <a16:creationId xmlns:a16="http://schemas.microsoft.com/office/drawing/2014/main" id="{AFE7A2C2-60CF-35EB-D3A4-31B754FED27D}"/>
                </a:ext>
              </a:extLst>
            </p:cNvPr>
            <p:cNvSpPr/>
            <p:nvPr/>
          </p:nvSpPr>
          <p:spPr>
            <a:xfrm>
              <a:off x="1811604" y="1814739"/>
              <a:ext cx="301973" cy="301935"/>
            </a:xfrm>
            <a:custGeom>
              <a:avLst/>
              <a:gdLst/>
              <a:ahLst/>
              <a:cxnLst/>
              <a:rect l="l" t="t" r="r" b="b"/>
              <a:pathLst>
                <a:path w="7918" h="7917" extrusionOk="0">
                  <a:moveTo>
                    <a:pt x="3959" y="1"/>
                  </a:moveTo>
                  <a:lnTo>
                    <a:pt x="3758" y="9"/>
                  </a:lnTo>
                  <a:lnTo>
                    <a:pt x="3557" y="26"/>
                  </a:lnTo>
                  <a:lnTo>
                    <a:pt x="3356" y="51"/>
                  </a:lnTo>
                  <a:lnTo>
                    <a:pt x="3164" y="84"/>
                  </a:lnTo>
                  <a:lnTo>
                    <a:pt x="2972" y="126"/>
                  </a:lnTo>
                  <a:lnTo>
                    <a:pt x="2787" y="185"/>
                  </a:lnTo>
                  <a:lnTo>
                    <a:pt x="2603" y="243"/>
                  </a:lnTo>
                  <a:lnTo>
                    <a:pt x="2419" y="319"/>
                  </a:lnTo>
                  <a:lnTo>
                    <a:pt x="2243" y="394"/>
                  </a:lnTo>
                  <a:lnTo>
                    <a:pt x="2076" y="478"/>
                  </a:lnTo>
                  <a:lnTo>
                    <a:pt x="1909" y="578"/>
                  </a:lnTo>
                  <a:lnTo>
                    <a:pt x="1750" y="678"/>
                  </a:lnTo>
                  <a:lnTo>
                    <a:pt x="1591" y="787"/>
                  </a:lnTo>
                  <a:lnTo>
                    <a:pt x="1440" y="904"/>
                  </a:lnTo>
                  <a:lnTo>
                    <a:pt x="1298" y="1030"/>
                  </a:lnTo>
                  <a:lnTo>
                    <a:pt x="1164" y="1164"/>
                  </a:lnTo>
                  <a:lnTo>
                    <a:pt x="1030" y="1298"/>
                  </a:lnTo>
                  <a:lnTo>
                    <a:pt x="905" y="1440"/>
                  </a:lnTo>
                  <a:lnTo>
                    <a:pt x="787" y="1591"/>
                  </a:lnTo>
                  <a:lnTo>
                    <a:pt x="679" y="1750"/>
                  </a:lnTo>
                  <a:lnTo>
                    <a:pt x="578" y="1909"/>
                  </a:lnTo>
                  <a:lnTo>
                    <a:pt x="478" y="2076"/>
                  </a:lnTo>
                  <a:lnTo>
                    <a:pt x="394" y="2243"/>
                  </a:lnTo>
                  <a:lnTo>
                    <a:pt x="319" y="2419"/>
                  </a:lnTo>
                  <a:lnTo>
                    <a:pt x="243" y="2603"/>
                  </a:lnTo>
                  <a:lnTo>
                    <a:pt x="185" y="2787"/>
                  </a:lnTo>
                  <a:lnTo>
                    <a:pt x="126" y="2971"/>
                  </a:lnTo>
                  <a:lnTo>
                    <a:pt x="84" y="3164"/>
                  </a:lnTo>
                  <a:lnTo>
                    <a:pt x="51" y="3356"/>
                  </a:lnTo>
                  <a:lnTo>
                    <a:pt x="26" y="3557"/>
                  </a:lnTo>
                  <a:lnTo>
                    <a:pt x="9" y="3758"/>
                  </a:lnTo>
                  <a:lnTo>
                    <a:pt x="1" y="3959"/>
                  </a:lnTo>
                  <a:lnTo>
                    <a:pt x="9" y="4160"/>
                  </a:lnTo>
                  <a:lnTo>
                    <a:pt x="26" y="4360"/>
                  </a:lnTo>
                  <a:lnTo>
                    <a:pt x="51" y="4561"/>
                  </a:lnTo>
                  <a:lnTo>
                    <a:pt x="84" y="4754"/>
                  </a:lnTo>
                  <a:lnTo>
                    <a:pt x="126" y="4946"/>
                  </a:lnTo>
                  <a:lnTo>
                    <a:pt x="185" y="5139"/>
                  </a:lnTo>
                  <a:lnTo>
                    <a:pt x="243" y="5323"/>
                  </a:lnTo>
                  <a:lnTo>
                    <a:pt x="319" y="5499"/>
                  </a:lnTo>
                  <a:lnTo>
                    <a:pt x="394" y="5674"/>
                  </a:lnTo>
                  <a:lnTo>
                    <a:pt x="478" y="5842"/>
                  </a:lnTo>
                  <a:lnTo>
                    <a:pt x="578" y="6009"/>
                  </a:lnTo>
                  <a:lnTo>
                    <a:pt x="679" y="6168"/>
                  </a:lnTo>
                  <a:lnTo>
                    <a:pt x="787" y="6327"/>
                  </a:lnTo>
                  <a:lnTo>
                    <a:pt x="905" y="6478"/>
                  </a:lnTo>
                  <a:lnTo>
                    <a:pt x="1030" y="6620"/>
                  </a:lnTo>
                  <a:lnTo>
                    <a:pt x="1164" y="6754"/>
                  </a:lnTo>
                  <a:lnTo>
                    <a:pt x="1298" y="6888"/>
                  </a:lnTo>
                  <a:lnTo>
                    <a:pt x="1440" y="7013"/>
                  </a:lnTo>
                  <a:lnTo>
                    <a:pt x="1591" y="7130"/>
                  </a:lnTo>
                  <a:lnTo>
                    <a:pt x="1750" y="7239"/>
                  </a:lnTo>
                  <a:lnTo>
                    <a:pt x="1909" y="7340"/>
                  </a:lnTo>
                  <a:lnTo>
                    <a:pt x="2076" y="7440"/>
                  </a:lnTo>
                  <a:lnTo>
                    <a:pt x="2243" y="7524"/>
                  </a:lnTo>
                  <a:lnTo>
                    <a:pt x="2419" y="7607"/>
                  </a:lnTo>
                  <a:lnTo>
                    <a:pt x="2603" y="7674"/>
                  </a:lnTo>
                  <a:lnTo>
                    <a:pt x="2787" y="7733"/>
                  </a:lnTo>
                  <a:lnTo>
                    <a:pt x="2972" y="7791"/>
                  </a:lnTo>
                  <a:lnTo>
                    <a:pt x="3164" y="7833"/>
                  </a:lnTo>
                  <a:lnTo>
                    <a:pt x="3356" y="7867"/>
                  </a:lnTo>
                  <a:lnTo>
                    <a:pt x="3557" y="7892"/>
                  </a:lnTo>
                  <a:lnTo>
                    <a:pt x="3758" y="7909"/>
                  </a:lnTo>
                  <a:lnTo>
                    <a:pt x="3959" y="7917"/>
                  </a:lnTo>
                  <a:lnTo>
                    <a:pt x="4160" y="7909"/>
                  </a:lnTo>
                  <a:lnTo>
                    <a:pt x="4361" y="7892"/>
                  </a:lnTo>
                  <a:lnTo>
                    <a:pt x="4561" y="7867"/>
                  </a:lnTo>
                  <a:lnTo>
                    <a:pt x="4754" y="7833"/>
                  </a:lnTo>
                  <a:lnTo>
                    <a:pt x="4946" y="7791"/>
                  </a:lnTo>
                  <a:lnTo>
                    <a:pt x="5139" y="7733"/>
                  </a:lnTo>
                  <a:lnTo>
                    <a:pt x="5323" y="7674"/>
                  </a:lnTo>
                  <a:lnTo>
                    <a:pt x="5499" y="7607"/>
                  </a:lnTo>
                  <a:lnTo>
                    <a:pt x="5674" y="7524"/>
                  </a:lnTo>
                  <a:lnTo>
                    <a:pt x="5842" y="7440"/>
                  </a:lnTo>
                  <a:lnTo>
                    <a:pt x="6009" y="7340"/>
                  </a:lnTo>
                  <a:lnTo>
                    <a:pt x="6168" y="7239"/>
                  </a:lnTo>
                  <a:lnTo>
                    <a:pt x="6327" y="7130"/>
                  </a:lnTo>
                  <a:lnTo>
                    <a:pt x="6478" y="7013"/>
                  </a:lnTo>
                  <a:lnTo>
                    <a:pt x="6620" y="6888"/>
                  </a:lnTo>
                  <a:lnTo>
                    <a:pt x="6754" y="6754"/>
                  </a:lnTo>
                  <a:lnTo>
                    <a:pt x="6888" y="6620"/>
                  </a:lnTo>
                  <a:lnTo>
                    <a:pt x="7013" y="6478"/>
                  </a:lnTo>
                  <a:lnTo>
                    <a:pt x="7131" y="6327"/>
                  </a:lnTo>
                  <a:lnTo>
                    <a:pt x="7239" y="6168"/>
                  </a:lnTo>
                  <a:lnTo>
                    <a:pt x="7340" y="6009"/>
                  </a:lnTo>
                  <a:lnTo>
                    <a:pt x="7440" y="5842"/>
                  </a:lnTo>
                  <a:lnTo>
                    <a:pt x="7524" y="5674"/>
                  </a:lnTo>
                  <a:lnTo>
                    <a:pt x="7608" y="5499"/>
                  </a:lnTo>
                  <a:lnTo>
                    <a:pt x="7674" y="5323"/>
                  </a:lnTo>
                  <a:lnTo>
                    <a:pt x="7733" y="5139"/>
                  </a:lnTo>
                  <a:lnTo>
                    <a:pt x="7792" y="4946"/>
                  </a:lnTo>
                  <a:lnTo>
                    <a:pt x="7833" y="4754"/>
                  </a:lnTo>
                  <a:lnTo>
                    <a:pt x="7867" y="4561"/>
                  </a:lnTo>
                  <a:lnTo>
                    <a:pt x="7892" y="4360"/>
                  </a:lnTo>
                  <a:lnTo>
                    <a:pt x="7909" y="4160"/>
                  </a:lnTo>
                  <a:lnTo>
                    <a:pt x="7917" y="3959"/>
                  </a:lnTo>
                  <a:lnTo>
                    <a:pt x="7909" y="3758"/>
                  </a:lnTo>
                  <a:lnTo>
                    <a:pt x="7892" y="3557"/>
                  </a:lnTo>
                  <a:lnTo>
                    <a:pt x="7867" y="3356"/>
                  </a:lnTo>
                  <a:lnTo>
                    <a:pt x="7833" y="3164"/>
                  </a:lnTo>
                  <a:lnTo>
                    <a:pt x="7792" y="2971"/>
                  </a:lnTo>
                  <a:lnTo>
                    <a:pt x="7733" y="2787"/>
                  </a:lnTo>
                  <a:lnTo>
                    <a:pt x="7674" y="2603"/>
                  </a:lnTo>
                  <a:lnTo>
                    <a:pt x="7608" y="2419"/>
                  </a:lnTo>
                  <a:lnTo>
                    <a:pt x="7524" y="2243"/>
                  </a:lnTo>
                  <a:lnTo>
                    <a:pt x="7440" y="2076"/>
                  </a:lnTo>
                  <a:lnTo>
                    <a:pt x="7340" y="1909"/>
                  </a:lnTo>
                  <a:lnTo>
                    <a:pt x="7239" y="1750"/>
                  </a:lnTo>
                  <a:lnTo>
                    <a:pt x="7131" y="1591"/>
                  </a:lnTo>
                  <a:lnTo>
                    <a:pt x="7013" y="1440"/>
                  </a:lnTo>
                  <a:lnTo>
                    <a:pt x="6888" y="1298"/>
                  </a:lnTo>
                  <a:lnTo>
                    <a:pt x="6754" y="1164"/>
                  </a:lnTo>
                  <a:lnTo>
                    <a:pt x="6620" y="1030"/>
                  </a:lnTo>
                  <a:lnTo>
                    <a:pt x="6478" y="904"/>
                  </a:lnTo>
                  <a:lnTo>
                    <a:pt x="6327" y="787"/>
                  </a:lnTo>
                  <a:lnTo>
                    <a:pt x="6168" y="678"/>
                  </a:lnTo>
                  <a:lnTo>
                    <a:pt x="6009" y="578"/>
                  </a:lnTo>
                  <a:lnTo>
                    <a:pt x="5842" y="478"/>
                  </a:lnTo>
                  <a:lnTo>
                    <a:pt x="5674" y="394"/>
                  </a:lnTo>
                  <a:lnTo>
                    <a:pt x="5499" y="319"/>
                  </a:lnTo>
                  <a:lnTo>
                    <a:pt x="5323" y="243"/>
                  </a:lnTo>
                  <a:lnTo>
                    <a:pt x="5139" y="185"/>
                  </a:lnTo>
                  <a:lnTo>
                    <a:pt x="4946" y="126"/>
                  </a:lnTo>
                  <a:lnTo>
                    <a:pt x="4754" y="84"/>
                  </a:lnTo>
                  <a:lnTo>
                    <a:pt x="4561" y="51"/>
                  </a:lnTo>
                  <a:lnTo>
                    <a:pt x="4361" y="26"/>
                  </a:lnTo>
                  <a:lnTo>
                    <a:pt x="4160" y="9"/>
                  </a:lnTo>
                  <a:lnTo>
                    <a:pt x="3959" y="1"/>
                  </a:lnTo>
                  <a:close/>
                </a:path>
              </a:pathLst>
            </a:custGeom>
            <a:solidFill>
              <a:srgbClr val="FF9E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763;p25">
              <a:extLst>
                <a:ext uri="{FF2B5EF4-FFF2-40B4-BE49-F238E27FC236}">
                  <a16:creationId xmlns:a16="http://schemas.microsoft.com/office/drawing/2014/main" id="{7AFA9EB8-FCA9-F8A6-7682-F7BDCB114922}"/>
                </a:ext>
              </a:extLst>
            </p:cNvPr>
            <p:cNvSpPr/>
            <p:nvPr/>
          </p:nvSpPr>
          <p:spPr>
            <a:xfrm>
              <a:off x="621876" y="1890708"/>
              <a:ext cx="161512" cy="105336"/>
            </a:xfrm>
            <a:custGeom>
              <a:avLst/>
              <a:gdLst/>
              <a:ahLst/>
              <a:cxnLst/>
              <a:rect l="l" t="t" r="r" b="b"/>
              <a:pathLst>
                <a:path w="4235" h="2762" extrusionOk="0">
                  <a:moveTo>
                    <a:pt x="1381" y="0"/>
                  </a:moveTo>
                  <a:lnTo>
                    <a:pt x="1197" y="17"/>
                  </a:lnTo>
                  <a:lnTo>
                    <a:pt x="1021" y="34"/>
                  </a:lnTo>
                  <a:lnTo>
                    <a:pt x="837" y="59"/>
                  </a:lnTo>
                  <a:lnTo>
                    <a:pt x="661" y="101"/>
                  </a:lnTo>
                  <a:lnTo>
                    <a:pt x="494" y="151"/>
                  </a:lnTo>
                  <a:lnTo>
                    <a:pt x="326" y="218"/>
                  </a:lnTo>
                  <a:lnTo>
                    <a:pt x="159" y="285"/>
                  </a:lnTo>
                  <a:lnTo>
                    <a:pt x="0" y="377"/>
                  </a:lnTo>
                  <a:lnTo>
                    <a:pt x="351" y="419"/>
                  </a:lnTo>
                  <a:lnTo>
                    <a:pt x="686" y="461"/>
                  </a:lnTo>
                  <a:lnTo>
                    <a:pt x="1013" y="511"/>
                  </a:lnTo>
                  <a:lnTo>
                    <a:pt x="1331" y="578"/>
                  </a:lnTo>
                  <a:lnTo>
                    <a:pt x="1640" y="653"/>
                  </a:lnTo>
                  <a:lnTo>
                    <a:pt x="1941" y="737"/>
                  </a:lnTo>
                  <a:lnTo>
                    <a:pt x="2084" y="787"/>
                  </a:lnTo>
                  <a:lnTo>
                    <a:pt x="2226" y="845"/>
                  </a:lnTo>
                  <a:lnTo>
                    <a:pt x="2360" y="904"/>
                  </a:lnTo>
                  <a:lnTo>
                    <a:pt x="2494" y="971"/>
                  </a:lnTo>
                  <a:lnTo>
                    <a:pt x="2628" y="1038"/>
                  </a:lnTo>
                  <a:lnTo>
                    <a:pt x="2762" y="1113"/>
                  </a:lnTo>
                  <a:lnTo>
                    <a:pt x="2879" y="1197"/>
                  </a:lnTo>
                  <a:lnTo>
                    <a:pt x="3004" y="1281"/>
                  </a:lnTo>
                  <a:lnTo>
                    <a:pt x="3121" y="1373"/>
                  </a:lnTo>
                  <a:lnTo>
                    <a:pt x="3230" y="1473"/>
                  </a:lnTo>
                  <a:lnTo>
                    <a:pt x="3339" y="1582"/>
                  </a:lnTo>
                  <a:lnTo>
                    <a:pt x="3448" y="1691"/>
                  </a:lnTo>
                  <a:lnTo>
                    <a:pt x="3557" y="1808"/>
                  </a:lnTo>
                  <a:lnTo>
                    <a:pt x="3657" y="1933"/>
                  </a:lnTo>
                  <a:lnTo>
                    <a:pt x="3749" y="2059"/>
                  </a:lnTo>
                  <a:lnTo>
                    <a:pt x="3841" y="2193"/>
                  </a:lnTo>
                  <a:lnTo>
                    <a:pt x="4033" y="2469"/>
                  </a:lnTo>
                  <a:lnTo>
                    <a:pt x="4234" y="2762"/>
                  </a:lnTo>
                  <a:lnTo>
                    <a:pt x="4234" y="2586"/>
                  </a:lnTo>
                  <a:lnTo>
                    <a:pt x="4226" y="2410"/>
                  </a:lnTo>
                  <a:lnTo>
                    <a:pt x="4209" y="2226"/>
                  </a:lnTo>
                  <a:lnTo>
                    <a:pt x="4176" y="2050"/>
                  </a:lnTo>
                  <a:lnTo>
                    <a:pt x="4134" y="1875"/>
                  </a:lnTo>
                  <a:lnTo>
                    <a:pt x="4075" y="1699"/>
                  </a:lnTo>
                  <a:lnTo>
                    <a:pt x="4000" y="1523"/>
                  </a:lnTo>
                  <a:lnTo>
                    <a:pt x="3916" y="1364"/>
                  </a:lnTo>
                  <a:lnTo>
                    <a:pt x="3875" y="1272"/>
                  </a:lnTo>
                  <a:lnTo>
                    <a:pt x="3824" y="1197"/>
                  </a:lnTo>
                  <a:lnTo>
                    <a:pt x="3766" y="1122"/>
                  </a:lnTo>
                  <a:lnTo>
                    <a:pt x="3707" y="1046"/>
                  </a:lnTo>
                  <a:lnTo>
                    <a:pt x="3582" y="896"/>
                  </a:lnTo>
                  <a:lnTo>
                    <a:pt x="3456" y="753"/>
                  </a:lnTo>
                  <a:lnTo>
                    <a:pt x="3314" y="636"/>
                  </a:lnTo>
                  <a:lnTo>
                    <a:pt x="3155" y="519"/>
                  </a:lnTo>
                  <a:lnTo>
                    <a:pt x="2996" y="410"/>
                  </a:lnTo>
                  <a:lnTo>
                    <a:pt x="2828" y="318"/>
                  </a:lnTo>
                  <a:lnTo>
                    <a:pt x="2653" y="235"/>
                  </a:lnTo>
                  <a:lnTo>
                    <a:pt x="2477" y="168"/>
                  </a:lnTo>
                  <a:lnTo>
                    <a:pt x="2301" y="117"/>
                  </a:lnTo>
                  <a:lnTo>
                    <a:pt x="2117" y="67"/>
                  </a:lnTo>
                  <a:lnTo>
                    <a:pt x="1933" y="34"/>
                  </a:lnTo>
                  <a:lnTo>
                    <a:pt x="1749" y="17"/>
                  </a:lnTo>
                  <a:lnTo>
                    <a:pt x="1565" y="0"/>
                  </a:lnTo>
                  <a:close/>
                </a:path>
              </a:pathLst>
            </a:custGeom>
            <a:solidFill>
              <a:srgbClr val="F57B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764;p25">
              <a:extLst>
                <a:ext uri="{FF2B5EF4-FFF2-40B4-BE49-F238E27FC236}">
                  <a16:creationId xmlns:a16="http://schemas.microsoft.com/office/drawing/2014/main" id="{6B0B04E8-184D-C387-4D39-7B841992DC25}"/>
                </a:ext>
              </a:extLst>
            </p:cNvPr>
            <p:cNvSpPr/>
            <p:nvPr/>
          </p:nvSpPr>
          <p:spPr>
            <a:xfrm>
              <a:off x="676412" y="1922285"/>
              <a:ext cx="62279" cy="139202"/>
            </a:xfrm>
            <a:custGeom>
              <a:avLst/>
              <a:gdLst/>
              <a:ahLst/>
              <a:cxnLst/>
              <a:rect l="l" t="t" r="r" b="b"/>
              <a:pathLst>
                <a:path w="1633" h="3650" extrusionOk="0">
                  <a:moveTo>
                    <a:pt x="1633" y="1"/>
                  </a:moveTo>
                  <a:lnTo>
                    <a:pt x="1491" y="26"/>
                  </a:lnTo>
                  <a:lnTo>
                    <a:pt x="1348" y="68"/>
                  </a:lnTo>
                  <a:lnTo>
                    <a:pt x="1206" y="110"/>
                  </a:lnTo>
                  <a:lnTo>
                    <a:pt x="1072" y="160"/>
                  </a:lnTo>
                  <a:lnTo>
                    <a:pt x="938" y="227"/>
                  </a:lnTo>
                  <a:lnTo>
                    <a:pt x="804" y="310"/>
                  </a:lnTo>
                  <a:lnTo>
                    <a:pt x="679" y="394"/>
                  </a:lnTo>
                  <a:lnTo>
                    <a:pt x="562" y="503"/>
                  </a:lnTo>
                  <a:lnTo>
                    <a:pt x="444" y="612"/>
                  </a:lnTo>
                  <a:lnTo>
                    <a:pt x="344" y="729"/>
                  </a:lnTo>
                  <a:lnTo>
                    <a:pt x="252" y="863"/>
                  </a:lnTo>
                  <a:lnTo>
                    <a:pt x="177" y="1013"/>
                  </a:lnTo>
                  <a:lnTo>
                    <a:pt x="110" y="1164"/>
                  </a:lnTo>
                  <a:lnTo>
                    <a:pt x="60" y="1323"/>
                  </a:lnTo>
                  <a:lnTo>
                    <a:pt x="26" y="1482"/>
                  </a:lnTo>
                  <a:lnTo>
                    <a:pt x="1" y="1649"/>
                  </a:lnTo>
                  <a:lnTo>
                    <a:pt x="1" y="1817"/>
                  </a:lnTo>
                  <a:lnTo>
                    <a:pt x="9" y="1976"/>
                  </a:lnTo>
                  <a:lnTo>
                    <a:pt x="34" y="2135"/>
                  </a:lnTo>
                  <a:lnTo>
                    <a:pt x="76" y="2294"/>
                  </a:lnTo>
                  <a:lnTo>
                    <a:pt x="118" y="2444"/>
                  </a:lnTo>
                  <a:lnTo>
                    <a:pt x="177" y="2587"/>
                  </a:lnTo>
                  <a:lnTo>
                    <a:pt x="244" y="2720"/>
                  </a:lnTo>
                  <a:lnTo>
                    <a:pt x="319" y="2854"/>
                  </a:lnTo>
                  <a:lnTo>
                    <a:pt x="403" y="2980"/>
                  </a:lnTo>
                  <a:lnTo>
                    <a:pt x="495" y="3097"/>
                  </a:lnTo>
                  <a:lnTo>
                    <a:pt x="595" y="3214"/>
                  </a:lnTo>
                  <a:lnTo>
                    <a:pt x="696" y="3315"/>
                  </a:lnTo>
                  <a:lnTo>
                    <a:pt x="804" y="3415"/>
                  </a:lnTo>
                  <a:lnTo>
                    <a:pt x="921" y="3507"/>
                  </a:lnTo>
                  <a:lnTo>
                    <a:pt x="1047" y="3582"/>
                  </a:lnTo>
                  <a:lnTo>
                    <a:pt x="1181" y="3649"/>
                  </a:lnTo>
                  <a:lnTo>
                    <a:pt x="997" y="3122"/>
                  </a:lnTo>
                  <a:lnTo>
                    <a:pt x="913" y="2863"/>
                  </a:lnTo>
                  <a:lnTo>
                    <a:pt x="846" y="2620"/>
                  </a:lnTo>
                  <a:lnTo>
                    <a:pt x="788" y="2377"/>
                  </a:lnTo>
                  <a:lnTo>
                    <a:pt x="754" y="2143"/>
                  </a:lnTo>
                  <a:lnTo>
                    <a:pt x="737" y="2034"/>
                  </a:lnTo>
                  <a:lnTo>
                    <a:pt x="729" y="1917"/>
                  </a:lnTo>
                  <a:lnTo>
                    <a:pt x="729" y="1808"/>
                  </a:lnTo>
                  <a:lnTo>
                    <a:pt x="737" y="1699"/>
                  </a:lnTo>
                  <a:lnTo>
                    <a:pt x="746" y="1591"/>
                  </a:lnTo>
                  <a:lnTo>
                    <a:pt x="762" y="1490"/>
                  </a:lnTo>
                  <a:lnTo>
                    <a:pt x="779" y="1381"/>
                  </a:lnTo>
                  <a:lnTo>
                    <a:pt x="813" y="1281"/>
                  </a:lnTo>
                  <a:lnTo>
                    <a:pt x="846" y="1172"/>
                  </a:lnTo>
                  <a:lnTo>
                    <a:pt x="896" y="1072"/>
                  </a:lnTo>
                  <a:lnTo>
                    <a:pt x="947" y="971"/>
                  </a:lnTo>
                  <a:lnTo>
                    <a:pt x="1005" y="863"/>
                  </a:lnTo>
                  <a:lnTo>
                    <a:pt x="1064" y="762"/>
                  </a:lnTo>
                  <a:lnTo>
                    <a:pt x="1139" y="653"/>
                  </a:lnTo>
                  <a:lnTo>
                    <a:pt x="1290" y="453"/>
                  </a:lnTo>
                  <a:lnTo>
                    <a:pt x="1457" y="235"/>
                  </a:lnTo>
                  <a:lnTo>
                    <a:pt x="1633" y="1"/>
                  </a:lnTo>
                  <a:close/>
                </a:path>
              </a:pathLst>
            </a:custGeom>
            <a:solidFill>
              <a:srgbClr val="F57B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765;p25">
              <a:extLst>
                <a:ext uri="{FF2B5EF4-FFF2-40B4-BE49-F238E27FC236}">
                  <a16:creationId xmlns:a16="http://schemas.microsoft.com/office/drawing/2014/main" id="{5D3BBD0F-5550-8E1C-4D35-3CEA5DA0B1E1}"/>
                </a:ext>
              </a:extLst>
            </p:cNvPr>
            <p:cNvSpPr/>
            <p:nvPr/>
          </p:nvSpPr>
          <p:spPr>
            <a:xfrm>
              <a:off x="1888831" y="1890708"/>
              <a:ext cx="161550" cy="105336"/>
            </a:xfrm>
            <a:custGeom>
              <a:avLst/>
              <a:gdLst/>
              <a:ahLst/>
              <a:cxnLst/>
              <a:rect l="l" t="t" r="r" b="b"/>
              <a:pathLst>
                <a:path w="4236" h="2762" extrusionOk="0">
                  <a:moveTo>
                    <a:pt x="2670" y="0"/>
                  </a:moveTo>
                  <a:lnTo>
                    <a:pt x="2486" y="17"/>
                  </a:lnTo>
                  <a:lnTo>
                    <a:pt x="2302" y="34"/>
                  </a:lnTo>
                  <a:lnTo>
                    <a:pt x="2118" y="67"/>
                  </a:lnTo>
                  <a:lnTo>
                    <a:pt x="1942" y="117"/>
                  </a:lnTo>
                  <a:lnTo>
                    <a:pt x="1758" y="168"/>
                  </a:lnTo>
                  <a:lnTo>
                    <a:pt x="1582" y="235"/>
                  </a:lnTo>
                  <a:lnTo>
                    <a:pt x="1407" y="318"/>
                  </a:lnTo>
                  <a:lnTo>
                    <a:pt x="1239" y="410"/>
                  </a:lnTo>
                  <a:lnTo>
                    <a:pt x="1080" y="519"/>
                  </a:lnTo>
                  <a:lnTo>
                    <a:pt x="930" y="636"/>
                  </a:lnTo>
                  <a:lnTo>
                    <a:pt x="779" y="753"/>
                  </a:lnTo>
                  <a:lnTo>
                    <a:pt x="654" y="896"/>
                  </a:lnTo>
                  <a:lnTo>
                    <a:pt x="528" y="1046"/>
                  </a:lnTo>
                  <a:lnTo>
                    <a:pt x="470" y="1122"/>
                  </a:lnTo>
                  <a:lnTo>
                    <a:pt x="411" y="1197"/>
                  </a:lnTo>
                  <a:lnTo>
                    <a:pt x="369" y="1272"/>
                  </a:lnTo>
                  <a:lnTo>
                    <a:pt x="319" y="1364"/>
                  </a:lnTo>
                  <a:lnTo>
                    <a:pt x="235" y="1523"/>
                  </a:lnTo>
                  <a:lnTo>
                    <a:pt x="160" y="1699"/>
                  </a:lnTo>
                  <a:lnTo>
                    <a:pt x="101" y="1875"/>
                  </a:lnTo>
                  <a:lnTo>
                    <a:pt x="59" y="2050"/>
                  </a:lnTo>
                  <a:lnTo>
                    <a:pt x="26" y="2226"/>
                  </a:lnTo>
                  <a:lnTo>
                    <a:pt x="9" y="2410"/>
                  </a:lnTo>
                  <a:lnTo>
                    <a:pt x="1" y="2586"/>
                  </a:lnTo>
                  <a:lnTo>
                    <a:pt x="1" y="2762"/>
                  </a:lnTo>
                  <a:lnTo>
                    <a:pt x="202" y="2469"/>
                  </a:lnTo>
                  <a:lnTo>
                    <a:pt x="394" y="2193"/>
                  </a:lnTo>
                  <a:lnTo>
                    <a:pt x="486" y="2059"/>
                  </a:lnTo>
                  <a:lnTo>
                    <a:pt x="587" y="1933"/>
                  </a:lnTo>
                  <a:lnTo>
                    <a:pt x="687" y="1808"/>
                  </a:lnTo>
                  <a:lnTo>
                    <a:pt x="788" y="1691"/>
                  </a:lnTo>
                  <a:lnTo>
                    <a:pt x="896" y="1582"/>
                  </a:lnTo>
                  <a:lnTo>
                    <a:pt x="1005" y="1473"/>
                  </a:lnTo>
                  <a:lnTo>
                    <a:pt x="1114" y="1373"/>
                  </a:lnTo>
                  <a:lnTo>
                    <a:pt x="1231" y="1281"/>
                  </a:lnTo>
                  <a:lnTo>
                    <a:pt x="1357" y="1197"/>
                  </a:lnTo>
                  <a:lnTo>
                    <a:pt x="1482" y="1113"/>
                  </a:lnTo>
                  <a:lnTo>
                    <a:pt x="1608" y="1038"/>
                  </a:lnTo>
                  <a:lnTo>
                    <a:pt x="1741" y="971"/>
                  </a:lnTo>
                  <a:lnTo>
                    <a:pt x="1875" y="904"/>
                  </a:lnTo>
                  <a:lnTo>
                    <a:pt x="2018" y="845"/>
                  </a:lnTo>
                  <a:lnTo>
                    <a:pt x="2152" y="787"/>
                  </a:lnTo>
                  <a:lnTo>
                    <a:pt x="2302" y="737"/>
                  </a:lnTo>
                  <a:lnTo>
                    <a:pt x="2595" y="653"/>
                  </a:lnTo>
                  <a:lnTo>
                    <a:pt x="2905" y="578"/>
                  </a:lnTo>
                  <a:lnTo>
                    <a:pt x="3223" y="511"/>
                  </a:lnTo>
                  <a:lnTo>
                    <a:pt x="3549" y="461"/>
                  </a:lnTo>
                  <a:lnTo>
                    <a:pt x="3892" y="419"/>
                  </a:lnTo>
                  <a:lnTo>
                    <a:pt x="4235" y="377"/>
                  </a:lnTo>
                  <a:lnTo>
                    <a:pt x="4076" y="285"/>
                  </a:lnTo>
                  <a:lnTo>
                    <a:pt x="3917" y="218"/>
                  </a:lnTo>
                  <a:lnTo>
                    <a:pt x="3741" y="151"/>
                  </a:lnTo>
                  <a:lnTo>
                    <a:pt x="3574" y="101"/>
                  </a:lnTo>
                  <a:lnTo>
                    <a:pt x="3398" y="59"/>
                  </a:lnTo>
                  <a:lnTo>
                    <a:pt x="3214" y="34"/>
                  </a:lnTo>
                  <a:lnTo>
                    <a:pt x="3039" y="17"/>
                  </a:lnTo>
                  <a:lnTo>
                    <a:pt x="2854" y="0"/>
                  </a:lnTo>
                  <a:close/>
                </a:path>
              </a:pathLst>
            </a:custGeom>
            <a:solidFill>
              <a:srgbClr val="F57B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766;p25">
              <a:extLst>
                <a:ext uri="{FF2B5EF4-FFF2-40B4-BE49-F238E27FC236}">
                  <a16:creationId xmlns:a16="http://schemas.microsoft.com/office/drawing/2014/main" id="{C40F817B-FAF5-8DCF-0836-16FC631CF8B5}"/>
                </a:ext>
              </a:extLst>
            </p:cNvPr>
            <p:cNvSpPr/>
            <p:nvPr/>
          </p:nvSpPr>
          <p:spPr>
            <a:xfrm>
              <a:off x="1933528" y="1922285"/>
              <a:ext cx="62279" cy="139202"/>
            </a:xfrm>
            <a:custGeom>
              <a:avLst/>
              <a:gdLst/>
              <a:ahLst/>
              <a:cxnLst/>
              <a:rect l="l" t="t" r="r" b="b"/>
              <a:pathLst>
                <a:path w="1633" h="3650" extrusionOk="0">
                  <a:moveTo>
                    <a:pt x="0" y="1"/>
                  </a:moveTo>
                  <a:lnTo>
                    <a:pt x="176" y="235"/>
                  </a:lnTo>
                  <a:lnTo>
                    <a:pt x="344" y="453"/>
                  </a:lnTo>
                  <a:lnTo>
                    <a:pt x="503" y="653"/>
                  </a:lnTo>
                  <a:lnTo>
                    <a:pt x="569" y="762"/>
                  </a:lnTo>
                  <a:lnTo>
                    <a:pt x="628" y="863"/>
                  </a:lnTo>
                  <a:lnTo>
                    <a:pt x="687" y="971"/>
                  </a:lnTo>
                  <a:lnTo>
                    <a:pt x="737" y="1072"/>
                  </a:lnTo>
                  <a:lnTo>
                    <a:pt x="787" y="1172"/>
                  </a:lnTo>
                  <a:lnTo>
                    <a:pt x="821" y="1281"/>
                  </a:lnTo>
                  <a:lnTo>
                    <a:pt x="854" y="1381"/>
                  </a:lnTo>
                  <a:lnTo>
                    <a:pt x="871" y="1490"/>
                  </a:lnTo>
                  <a:lnTo>
                    <a:pt x="887" y="1591"/>
                  </a:lnTo>
                  <a:lnTo>
                    <a:pt x="896" y="1699"/>
                  </a:lnTo>
                  <a:lnTo>
                    <a:pt x="904" y="1808"/>
                  </a:lnTo>
                  <a:lnTo>
                    <a:pt x="904" y="1917"/>
                  </a:lnTo>
                  <a:lnTo>
                    <a:pt x="896" y="2034"/>
                  </a:lnTo>
                  <a:lnTo>
                    <a:pt x="887" y="2143"/>
                  </a:lnTo>
                  <a:lnTo>
                    <a:pt x="846" y="2377"/>
                  </a:lnTo>
                  <a:lnTo>
                    <a:pt x="787" y="2620"/>
                  </a:lnTo>
                  <a:lnTo>
                    <a:pt x="720" y="2863"/>
                  </a:lnTo>
                  <a:lnTo>
                    <a:pt x="636" y="3122"/>
                  </a:lnTo>
                  <a:lnTo>
                    <a:pt x="461" y="3649"/>
                  </a:lnTo>
                  <a:lnTo>
                    <a:pt x="586" y="3582"/>
                  </a:lnTo>
                  <a:lnTo>
                    <a:pt x="712" y="3507"/>
                  </a:lnTo>
                  <a:lnTo>
                    <a:pt x="829" y="3415"/>
                  </a:lnTo>
                  <a:lnTo>
                    <a:pt x="938" y="3315"/>
                  </a:lnTo>
                  <a:lnTo>
                    <a:pt x="1046" y="3214"/>
                  </a:lnTo>
                  <a:lnTo>
                    <a:pt x="1139" y="3097"/>
                  </a:lnTo>
                  <a:lnTo>
                    <a:pt x="1231" y="2980"/>
                  </a:lnTo>
                  <a:lnTo>
                    <a:pt x="1314" y="2854"/>
                  </a:lnTo>
                  <a:lnTo>
                    <a:pt x="1390" y="2720"/>
                  </a:lnTo>
                  <a:lnTo>
                    <a:pt x="1457" y="2587"/>
                  </a:lnTo>
                  <a:lnTo>
                    <a:pt x="1515" y="2444"/>
                  </a:lnTo>
                  <a:lnTo>
                    <a:pt x="1565" y="2294"/>
                  </a:lnTo>
                  <a:lnTo>
                    <a:pt x="1599" y="2135"/>
                  </a:lnTo>
                  <a:lnTo>
                    <a:pt x="1624" y="1976"/>
                  </a:lnTo>
                  <a:lnTo>
                    <a:pt x="1632" y="1817"/>
                  </a:lnTo>
                  <a:lnTo>
                    <a:pt x="1632" y="1649"/>
                  </a:lnTo>
                  <a:lnTo>
                    <a:pt x="1616" y="1482"/>
                  </a:lnTo>
                  <a:lnTo>
                    <a:pt x="1574" y="1323"/>
                  </a:lnTo>
                  <a:lnTo>
                    <a:pt x="1523" y="1164"/>
                  </a:lnTo>
                  <a:lnTo>
                    <a:pt x="1465" y="1013"/>
                  </a:lnTo>
                  <a:lnTo>
                    <a:pt x="1381" y="863"/>
                  </a:lnTo>
                  <a:lnTo>
                    <a:pt x="1289" y="729"/>
                  </a:lnTo>
                  <a:lnTo>
                    <a:pt x="1189" y="612"/>
                  </a:lnTo>
                  <a:lnTo>
                    <a:pt x="1072" y="503"/>
                  </a:lnTo>
                  <a:lnTo>
                    <a:pt x="954" y="394"/>
                  </a:lnTo>
                  <a:lnTo>
                    <a:pt x="829" y="310"/>
                  </a:lnTo>
                  <a:lnTo>
                    <a:pt x="703" y="227"/>
                  </a:lnTo>
                  <a:lnTo>
                    <a:pt x="569" y="160"/>
                  </a:lnTo>
                  <a:lnTo>
                    <a:pt x="427" y="110"/>
                  </a:lnTo>
                  <a:lnTo>
                    <a:pt x="285" y="68"/>
                  </a:lnTo>
                  <a:lnTo>
                    <a:pt x="143" y="26"/>
                  </a:lnTo>
                  <a:lnTo>
                    <a:pt x="0" y="1"/>
                  </a:lnTo>
                  <a:close/>
                </a:path>
              </a:pathLst>
            </a:custGeom>
            <a:solidFill>
              <a:srgbClr val="F57B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767;p25">
              <a:extLst>
                <a:ext uri="{FF2B5EF4-FFF2-40B4-BE49-F238E27FC236}">
                  <a16:creationId xmlns:a16="http://schemas.microsoft.com/office/drawing/2014/main" id="{C0BF57E4-F4A0-C987-6473-8C62A16C4F25}"/>
                </a:ext>
              </a:extLst>
            </p:cNvPr>
            <p:cNvSpPr/>
            <p:nvPr/>
          </p:nvSpPr>
          <p:spPr>
            <a:xfrm>
              <a:off x="1256326" y="1952604"/>
              <a:ext cx="159605" cy="57168"/>
            </a:xfrm>
            <a:custGeom>
              <a:avLst/>
              <a:gdLst/>
              <a:ahLst/>
              <a:cxnLst/>
              <a:rect l="l" t="t" r="r" b="b"/>
              <a:pathLst>
                <a:path w="4185" h="1499" extrusionOk="0">
                  <a:moveTo>
                    <a:pt x="2084" y="1"/>
                  </a:moveTo>
                  <a:lnTo>
                    <a:pt x="1941" y="17"/>
                  </a:lnTo>
                  <a:lnTo>
                    <a:pt x="1799" y="43"/>
                  </a:lnTo>
                  <a:lnTo>
                    <a:pt x="1657" y="68"/>
                  </a:lnTo>
                  <a:lnTo>
                    <a:pt x="1515" y="93"/>
                  </a:lnTo>
                  <a:lnTo>
                    <a:pt x="1381" y="135"/>
                  </a:lnTo>
                  <a:lnTo>
                    <a:pt x="1247" y="176"/>
                  </a:lnTo>
                  <a:lnTo>
                    <a:pt x="1113" y="227"/>
                  </a:lnTo>
                  <a:lnTo>
                    <a:pt x="988" y="285"/>
                  </a:lnTo>
                  <a:lnTo>
                    <a:pt x="862" y="344"/>
                  </a:lnTo>
                  <a:lnTo>
                    <a:pt x="745" y="411"/>
                  </a:lnTo>
                  <a:lnTo>
                    <a:pt x="628" y="478"/>
                  </a:lnTo>
                  <a:lnTo>
                    <a:pt x="519" y="553"/>
                  </a:lnTo>
                  <a:lnTo>
                    <a:pt x="410" y="637"/>
                  </a:lnTo>
                  <a:lnTo>
                    <a:pt x="301" y="720"/>
                  </a:lnTo>
                  <a:lnTo>
                    <a:pt x="193" y="821"/>
                  </a:lnTo>
                  <a:lnTo>
                    <a:pt x="92" y="921"/>
                  </a:lnTo>
                  <a:lnTo>
                    <a:pt x="59" y="955"/>
                  </a:lnTo>
                  <a:lnTo>
                    <a:pt x="34" y="997"/>
                  </a:lnTo>
                  <a:lnTo>
                    <a:pt x="17" y="1047"/>
                  </a:lnTo>
                  <a:lnTo>
                    <a:pt x="8" y="1089"/>
                  </a:lnTo>
                  <a:lnTo>
                    <a:pt x="0" y="1139"/>
                  </a:lnTo>
                  <a:lnTo>
                    <a:pt x="0" y="1189"/>
                  </a:lnTo>
                  <a:lnTo>
                    <a:pt x="8" y="1239"/>
                  </a:lnTo>
                  <a:lnTo>
                    <a:pt x="25" y="1289"/>
                  </a:lnTo>
                  <a:lnTo>
                    <a:pt x="59" y="1348"/>
                  </a:lnTo>
                  <a:lnTo>
                    <a:pt x="100" y="1398"/>
                  </a:lnTo>
                  <a:lnTo>
                    <a:pt x="151" y="1440"/>
                  </a:lnTo>
                  <a:lnTo>
                    <a:pt x="209" y="1474"/>
                  </a:lnTo>
                  <a:lnTo>
                    <a:pt x="276" y="1490"/>
                  </a:lnTo>
                  <a:lnTo>
                    <a:pt x="343" y="1499"/>
                  </a:lnTo>
                  <a:lnTo>
                    <a:pt x="410" y="1490"/>
                  </a:lnTo>
                  <a:lnTo>
                    <a:pt x="477" y="1474"/>
                  </a:lnTo>
                  <a:lnTo>
                    <a:pt x="519" y="1457"/>
                  </a:lnTo>
                  <a:lnTo>
                    <a:pt x="912" y="1289"/>
                  </a:lnTo>
                  <a:lnTo>
                    <a:pt x="1121" y="1222"/>
                  </a:lnTo>
                  <a:lnTo>
                    <a:pt x="1331" y="1156"/>
                  </a:lnTo>
                  <a:lnTo>
                    <a:pt x="1531" y="1105"/>
                  </a:lnTo>
                  <a:lnTo>
                    <a:pt x="1732" y="1055"/>
                  </a:lnTo>
                  <a:lnTo>
                    <a:pt x="1933" y="1030"/>
                  </a:lnTo>
                  <a:lnTo>
                    <a:pt x="2034" y="1022"/>
                  </a:lnTo>
                  <a:lnTo>
                    <a:pt x="2126" y="1022"/>
                  </a:lnTo>
                  <a:lnTo>
                    <a:pt x="2326" y="1013"/>
                  </a:lnTo>
                  <a:lnTo>
                    <a:pt x="2511" y="1030"/>
                  </a:lnTo>
                  <a:lnTo>
                    <a:pt x="2703" y="1063"/>
                  </a:lnTo>
                  <a:lnTo>
                    <a:pt x="2887" y="1105"/>
                  </a:lnTo>
                  <a:lnTo>
                    <a:pt x="2988" y="1130"/>
                  </a:lnTo>
                  <a:lnTo>
                    <a:pt x="3080" y="1164"/>
                  </a:lnTo>
                  <a:lnTo>
                    <a:pt x="3264" y="1248"/>
                  </a:lnTo>
                  <a:lnTo>
                    <a:pt x="3649" y="1432"/>
                  </a:lnTo>
                  <a:lnTo>
                    <a:pt x="3699" y="1457"/>
                  </a:lnTo>
                  <a:lnTo>
                    <a:pt x="3741" y="1474"/>
                  </a:lnTo>
                  <a:lnTo>
                    <a:pt x="3782" y="1490"/>
                  </a:lnTo>
                  <a:lnTo>
                    <a:pt x="3883" y="1490"/>
                  </a:lnTo>
                  <a:lnTo>
                    <a:pt x="3925" y="1482"/>
                  </a:lnTo>
                  <a:lnTo>
                    <a:pt x="3975" y="1465"/>
                  </a:lnTo>
                  <a:lnTo>
                    <a:pt x="4017" y="1448"/>
                  </a:lnTo>
                  <a:lnTo>
                    <a:pt x="4059" y="1415"/>
                  </a:lnTo>
                  <a:lnTo>
                    <a:pt x="4109" y="1373"/>
                  </a:lnTo>
                  <a:lnTo>
                    <a:pt x="4142" y="1315"/>
                  </a:lnTo>
                  <a:lnTo>
                    <a:pt x="4167" y="1256"/>
                  </a:lnTo>
                  <a:lnTo>
                    <a:pt x="4184" y="1189"/>
                  </a:lnTo>
                  <a:lnTo>
                    <a:pt x="4184" y="1122"/>
                  </a:lnTo>
                  <a:lnTo>
                    <a:pt x="4176" y="1055"/>
                  </a:lnTo>
                  <a:lnTo>
                    <a:pt x="4151" y="997"/>
                  </a:lnTo>
                  <a:lnTo>
                    <a:pt x="4109" y="938"/>
                  </a:lnTo>
                  <a:lnTo>
                    <a:pt x="4025" y="829"/>
                  </a:lnTo>
                  <a:lnTo>
                    <a:pt x="3933" y="729"/>
                  </a:lnTo>
                  <a:lnTo>
                    <a:pt x="3833" y="628"/>
                  </a:lnTo>
                  <a:lnTo>
                    <a:pt x="3724" y="536"/>
                  </a:lnTo>
                  <a:lnTo>
                    <a:pt x="3615" y="444"/>
                  </a:lnTo>
                  <a:lnTo>
                    <a:pt x="3490" y="361"/>
                  </a:lnTo>
                  <a:lnTo>
                    <a:pt x="3364" y="294"/>
                  </a:lnTo>
                  <a:lnTo>
                    <a:pt x="3230" y="227"/>
                  </a:lnTo>
                  <a:lnTo>
                    <a:pt x="3096" y="168"/>
                  </a:lnTo>
                  <a:lnTo>
                    <a:pt x="2962" y="118"/>
                  </a:lnTo>
                  <a:lnTo>
                    <a:pt x="2820" y="76"/>
                  </a:lnTo>
                  <a:lnTo>
                    <a:pt x="2670" y="43"/>
                  </a:lnTo>
                  <a:lnTo>
                    <a:pt x="2527" y="17"/>
                  </a:lnTo>
                  <a:lnTo>
                    <a:pt x="2377" y="1"/>
                  </a:lnTo>
                  <a:close/>
                </a:path>
              </a:pathLst>
            </a:custGeom>
            <a:solidFill>
              <a:srgbClr val="F57B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768;p25">
              <a:extLst>
                <a:ext uri="{FF2B5EF4-FFF2-40B4-BE49-F238E27FC236}">
                  <a16:creationId xmlns:a16="http://schemas.microsoft.com/office/drawing/2014/main" id="{CB93FF0A-84EF-6364-CE05-9D925B2290D3}"/>
                </a:ext>
              </a:extLst>
            </p:cNvPr>
            <p:cNvSpPr/>
            <p:nvPr/>
          </p:nvSpPr>
          <p:spPr>
            <a:xfrm>
              <a:off x="1173340" y="2028878"/>
              <a:ext cx="325542" cy="146219"/>
            </a:xfrm>
            <a:custGeom>
              <a:avLst/>
              <a:gdLst/>
              <a:ahLst/>
              <a:cxnLst/>
              <a:rect l="l" t="t" r="r" b="b"/>
              <a:pathLst>
                <a:path w="8536" h="3834" extrusionOk="0">
                  <a:moveTo>
                    <a:pt x="1322" y="1"/>
                  </a:moveTo>
                  <a:lnTo>
                    <a:pt x="1205" y="9"/>
                  </a:lnTo>
                  <a:lnTo>
                    <a:pt x="1080" y="34"/>
                  </a:lnTo>
                  <a:lnTo>
                    <a:pt x="954" y="68"/>
                  </a:lnTo>
                  <a:lnTo>
                    <a:pt x="837" y="110"/>
                  </a:lnTo>
                  <a:lnTo>
                    <a:pt x="728" y="168"/>
                  </a:lnTo>
                  <a:lnTo>
                    <a:pt x="620" y="235"/>
                  </a:lnTo>
                  <a:lnTo>
                    <a:pt x="511" y="310"/>
                  </a:lnTo>
                  <a:lnTo>
                    <a:pt x="410" y="402"/>
                  </a:lnTo>
                  <a:lnTo>
                    <a:pt x="327" y="494"/>
                  </a:lnTo>
                  <a:lnTo>
                    <a:pt x="235" y="612"/>
                  </a:lnTo>
                  <a:lnTo>
                    <a:pt x="168" y="729"/>
                  </a:lnTo>
                  <a:lnTo>
                    <a:pt x="109" y="854"/>
                  </a:lnTo>
                  <a:lnTo>
                    <a:pt x="59" y="980"/>
                  </a:lnTo>
                  <a:lnTo>
                    <a:pt x="25" y="1114"/>
                  </a:lnTo>
                  <a:lnTo>
                    <a:pt x="9" y="1248"/>
                  </a:lnTo>
                  <a:lnTo>
                    <a:pt x="0" y="1381"/>
                  </a:lnTo>
                  <a:lnTo>
                    <a:pt x="9" y="1515"/>
                  </a:lnTo>
                  <a:lnTo>
                    <a:pt x="25" y="1641"/>
                  </a:lnTo>
                  <a:lnTo>
                    <a:pt x="59" y="1775"/>
                  </a:lnTo>
                  <a:lnTo>
                    <a:pt x="101" y="1900"/>
                  </a:lnTo>
                  <a:lnTo>
                    <a:pt x="151" y="2017"/>
                  </a:lnTo>
                  <a:lnTo>
                    <a:pt x="226" y="2135"/>
                  </a:lnTo>
                  <a:lnTo>
                    <a:pt x="302" y="2252"/>
                  </a:lnTo>
                  <a:lnTo>
                    <a:pt x="394" y="2352"/>
                  </a:lnTo>
                  <a:lnTo>
                    <a:pt x="502" y="2444"/>
                  </a:lnTo>
                  <a:lnTo>
                    <a:pt x="653" y="2570"/>
                  </a:lnTo>
                  <a:lnTo>
                    <a:pt x="829" y="2704"/>
                  </a:lnTo>
                  <a:lnTo>
                    <a:pt x="1021" y="2829"/>
                  </a:lnTo>
                  <a:lnTo>
                    <a:pt x="1222" y="2955"/>
                  </a:lnTo>
                  <a:lnTo>
                    <a:pt x="1448" y="3072"/>
                  </a:lnTo>
                  <a:lnTo>
                    <a:pt x="1674" y="3189"/>
                  </a:lnTo>
                  <a:lnTo>
                    <a:pt x="1925" y="3306"/>
                  </a:lnTo>
                  <a:lnTo>
                    <a:pt x="2176" y="3407"/>
                  </a:lnTo>
                  <a:lnTo>
                    <a:pt x="2427" y="3499"/>
                  </a:lnTo>
                  <a:lnTo>
                    <a:pt x="2678" y="3582"/>
                  </a:lnTo>
                  <a:lnTo>
                    <a:pt x="2946" y="3658"/>
                  </a:lnTo>
                  <a:lnTo>
                    <a:pt x="3214" y="3716"/>
                  </a:lnTo>
                  <a:lnTo>
                    <a:pt x="3490" y="3766"/>
                  </a:lnTo>
                  <a:lnTo>
                    <a:pt x="3783" y="3800"/>
                  </a:lnTo>
                  <a:lnTo>
                    <a:pt x="4067" y="3825"/>
                  </a:lnTo>
                  <a:lnTo>
                    <a:pt x="4369" y="3833"/>
                  </a:lnTo>
                  <a:lnTo>
                    <a:pt x="4611" y="3825"/>
                  </a:lnTo>
                  <a:lnTo>
                    <a:pt x="4862" y="3808"/>
                  </a:lnTo>
                  <a:lnTo>
                    <a:pt x="5113" y="3783"/>
                  </a:lnTo>
                  <a:lnTo>
                    <a:pt x="5364" y="3741"/>
                  </a:lnTo>
                  <a:lnTo>
                    <a:pt x="5615" y="3691"/>
                  </a:lnTo>
                  <a:lnTo>
                    <a:pt x="5866" y="3624"/>
                  </a:lnTo>
                  <a:lnTo>
                    <a:pt x="6126" y="3541"/>
                  </a:lnTo>
                  <a:lnTo>
                    <a:pt x="6385" y="3448"/>
                  </a:lnTo>
                  <a:lnTo>
                    <a:pt x="6586" y="3365"/>
                  </a:lnTo>
                  <a:lnTo>
                    <a:pt x="6795" y="3264"/>
                  </a:lnTo>
                  <a:lnTo>
                    <a:pt x="7005" y="3156"/>
                  </a:lnTo>
                  <a:lnTo>
                    <a:pt x="7214" y="3038"/>
                  </a:lnTo>
                  <a:lnTo>
                    <a:pt x="7415" y="2905"/>
                  </a:lnTo>
                  <a:lnTo>
                    <a:pt x="7624" y="2771"/>
                  </a:lnTo>
                  <a:lnTo>
                    <a:pt x="7833" y="2620"/>
                  </a:lnTo>
                  <a:lnTo>
                    <a:pt x="8034" y="2453"/>
                  </a:lnTo>
                  <a:lnTo>
                    <a:pt x="8143" y="2361"/>
                  </a:lnTo>
                  <a:lnTo>
                    <a:pt x="8235" y="2252"/>
                  </a:lnTo>
                  <a:lnTo>
                    <a:pt x="8318" y="2143"/>
                  </a:lnTo>
                  <a:lnTo>
                    <a:pt x="8385" y="2026"/>
                  </a:lnTo>
                  <a:lnTo>
                    <a:pt x="8435" y="1909"/>
                  </a:lnTo>
                  <a:lnTo>
                    <a:pt x="8486" y="1775"/>
                  </a:lnTo>
                  <a:lnTo>
                    <a:pt x="8511" y="1649"/>
                  </a:lnTo>
                  <a:lnTo>
                    <a:pt x="8528" y="1515"/>
                  </a:lnTo>
                  <a:lnTo>
                    <a:pt x="8536" y="1381"/>
                  </a:lnTo>
                  <a:lnTo>
                    <a:pt x="8528" y="1256"/>
                  </a:lnTo>
                  <a:lnTo>
                    <a:pt x="8511" y="1122"/>
                  </a:lnTo>
                  <a:lnTo>
                    <a:pt x="8477" y="988"/>
                  </a:lnTo>
                  <a:lnTo>
                    <a:pt x="8435" y="863"/>
                  </a:lnTo>
                  <a:lnTo>
                    <a:pt x="8377" y="737"/>
                  </a:lnTo>
                  <a:lnTo>
                    <a:pt x="8302" y="620"/>
                  </a:lnTo>
                  <a:lnTo>
                    <a:pt x="8218" y="503"/>
                  </a:lnTo>
                  <a:lnTo>
                    <a:pt x="8126" y="402"/>
                  </a:lnTo>
                  <a:lnTo>
                    <a:pt x="8034" y="319"/>
                  </a:lnTo>
                  <a:lnTo>
                    <a:pt x="7925" y="243"/>
                  </a:lnTo>
                  <a:lnTo>
                    <a:pt x="7816" y="176"/>
                  </a:lnTo>
                  <a:lnTo>
                    <a:pt x="7707" y="118"/>
                  </a:lnTo>
                  <a:lnTo>
                    <a:pt x="7590" y="68"/>
                  </a:lnTo>
                  <a:lnTo>
                    <a:pt x="7465" y="34"/>
                  </a:lnTo>
                  <a:lnTo>
                    <a:pt x="7339" y="17"/>
                  </a:lnTo>
                  <a:lnTo>
                    <a:pt x="7222" y="1"/>
                  </a:lnTo>
                  <a:lnTo>
                    <a:pt x="7097" y="1"/>
                  </a:lnTo>
                  <a:lnTo>
                    <a:pt x="6971" y="9"/>
                  </a:lnTo>
                  <a:lnTo>
                    <a:pt x="6846" y="34"/>
                  </a:lnTo>
                  <a:lnTo>
                    <a:pt x="6720" y="68"/>
                  </a:lnTo>
                  <a:lnTo>
                    <a:pt x="6603" y="118"/>
                  </a:lnTo>
                  <a:lnTo>
                    <a:pt x="6486" y="168"/>
                  </a:lnTo>
                  <a:lnTo>
                    <a:pt x="6377" y="243"/>
                  </a:lnTo>
                  <a:lnTo>
                    <a:pt x="6318" y="277"/>
                  </a:lnTo>
                  <a:lnTo>
                    <a:pt x="6268" y="319"/>
                  </a:lnTo>
                  <a:lnTo>
                    <a:pt x="6092" y="461"/>
                  </a:lnTo>
                  <a:lnTo>
                    <a:pt x="5908" y="578"/>
                  </a:lnTo>
                  <a:lnTo>
                    <a:pt x="5733" y="687"/>
                  </a:lnTo>
                  <a:lnTo>
                    <a:pt x="5557" y="779"/>
                  </a:lnTo>
                  <a:lnTo>
                    <a:pt x="5381" y="854"/>
                  </a:lnTo>
                  <a:lnTo>
                    <a:pt x="5205" y="921"/>
                  </a:lnTo>
                  <a:lnTo>
                    <a:pt x="5038" y="971"/>
                  </a:lnTo>
                  <a:lnTo>
                    <a:pt x="4862" y="1005"/>
                  </a:lnTo>
                  <a:lnTo>
                    <a:pt x="4703" y="1038"/>
                  </a:lnTo>
                  <a:lnTo>
                    <a:pt x="4536" y="1055"/>
                  </a:lnTo>
                  <a:lnTo>
                    <a:pt x="4377" y="1063"/>
                  </a:lnTo>
                  <a:lnTo>
                    <a:pt x="4218" y="1055"/>
                  </a:lnTo>
                  <a:lnTo>
                    <a:pt x="4067" y="1047"/>
                  </a:lnTo>
                  <a:lnTo>
                    <a:pt x="3917" y="1030"/>
                  </a:lnTo>
                  <a:lnTo>
                    <a:pt x="3766" y="1005"/>
                  </a:lnTo>
                  <a:lnTo>
                    <a:pt x="3632" y="971"/>
                  </a:lnTo>
                  <a:lnTo>
                    <a:pt x="3498" y="938"/>
                  </a:lnTo>
                  <a:lnTo>
                    <a:pt x="3364" y="896"/>
                  </a:lnTo>
                  <a:lnTo>
                    <a:pt x="3122" y="804"/>
                  </a:lnTo>
                  <a:lnTo>
                    <a:pt x="2904" y="712"/>
                  </a:lnTo>
                  <a:lnTo>
                    <a:pt x="2712" y="612"/>
                  </a:lnTo>
                  <a:lnTo>
                    <a:pt x="2553" y="511"/>
                  </a:lnTo>
                  <a:lnTo>
                    <a:pt x="2419" y="428"/>
                  </a:lnTo>
                  <a:lnTo>
                    <a:pt x="2268" y="310"/>
                  </a:lnTo>
                  <a:lnTo>
                    <a:pt x="2168" y="243"/>
                  </a:lnTo>
                  <a:lnTo>
                    <a:pt x="2059" y="168"/>
                  </a:lnTo>
                  <a:lnTo>
                    <a:pt x="1942" y="110"/>
                  </a:lnTo>
                  <a:lnTo>
                    <a:pt x="1825" y="68"/>
                  </a:lnTo>
                  <a:lnTo>
                    <a:pt x="1699" y="34"/>
                  </a:lnTo>
                  <a:lnTo>
                    <a:pt x="1574" y="9"/>
                  </a:lnTo>
                  <a:lnTo>
                    <a:pt x="1448"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769;p25">
              <a:extLst>
                <a:ext uri="{FF2B5EF4-FFF2-40B4-BE49-F238E27FC236}">
                  <a16:creationId xmlns:a16="http://schemas.microsoft.com/office/drawing/2014/main" id="{78B82A1E-6564-E52D-B73E-8B6D2021C9FE}"/>
                </a:ext>
              </a:extLst>
            </p:cNvPr>
            <p:cNvSpPr/>
            <p:nvPr/>
          </p:nvSpPr>
          <p:spPr>
            <a:xfrm>
              <a:off x="1256326" y="2112170"/>
              <a:ext cx="160559" cy="62927"/>
            </a:xfrm>
            <a:custGeom>
              <a:avLst/>
              <a:gdLst/>
              <a:ahLst/>
              <a:cxnLst/>
              <a:rect l="l" t="t" r="r" b="b"/>
              <a:pathLst>
                <a:path w="4210" h="1650" extrusionOk="0">
                  <a:moveTo>
                    <a:pt x="2092" y="1"/>
                  </a:moveTo>
                  <a:lnTo>
                    <a:pt x="1925" y="9"/>
                  </a:lnTo>
                  <a:lnTo>
                    <a:pt x="1766" y="26"/>
                  </a:lnTo>
                  <a:lnTo>
                    <a:pt x="1607" y="59"/>
                  </a:lnTo>
                  <a:lnTo>
                    <a:pt x="1448" y="93"/>
                  </a:lnTo>
                  <a:lnTo>
                    <a:pt x="1297" y="143"/>
                  </a:lnTo>
                  <a:lnTo>
                    <a:pt x="1147" y="202"/>
                  </a:lnTo>
                  <a:lnTo>
                    <a:pt x="1004" y="269"/>
                  </a:lnTo>
                  <a:lnTo>
                    <a:pt x="870" y="344"/>
                  </a:lnTo>
                  <a:lnTo>
                    <a:pt x="736" y="428"/>
                  </a:lnTo>
                  <a:lnTo>
                    <a:pt x="611" y="520"/>
                  </a:lnTo>
                  <a:lnTo>
                    <a:pt x="494" y="620"/>
                  </a:lnTo>
                  <a:lnTo>
                    <a:pt x="377" y="729"/>
                  </a:lnTo>
                  <a:lnTo>
                    <a:pt x="276" y="846"/>
                  </a:lnTo>
                  <a:lnTo>
                    <a:pt x="176" y="963"/>
                  </a:lnTo>
                  <a:lnTo>
                    <a:pt x="84" y="1089"/>
                  </a:lnTo>
                  <a:lnTo>
                    <a:pt x="0" y="1223"/>
                  </a:lnTo>
                  <a:lnTo>
                    <a:pt x="251" y="1315"/>
                  </a:lnTo>
                  <a:lnTo>
                    <a:pt x="502" y="1398"/>
                  </a:lnTo>
                  <a:lnTo>
                    <a:pt x="770" y="1474"/>
                  </a:lnTo>
                  <a:lnTo>
                    <a:pt x="1038" y="1532"/>
                  </a:lnTo>
                  <a:lnTo>
                    <a:pt x="1322" y="1582"/>
                  </a:lnTo>
                  <a:lnTo>
                    <a:pt x="1607" y="1616"/>
                  </a:lnTo>
                  <a:lnTo>
                    <a:pt x="1891" y="1641"/>
                  </a:lnTo>
                  <a:lnTo>
                    <a:pt x="2193" y="1649"/>
                  </a:lnTo>
                  <a:lnTo>
                    <a:pt x="2435" y="1641"/>
                  </a:lnTo>
                  <a:lnTo>
                    <a:pt x="2686" y="1624"/>
                  </a:lnTo>
                  <a:lnTo>
                    <a:pt x="2937" y="1599"/>
                  </a:lnTo>
                  <a:lnTo>
                    <a:pt x="3188" y="1557"/>
                  </a:lnTo>
                  <a:lnTo>
                    <a:pt x="3439" y="1507"/>
                  </a:lnTo>
                  <a:lnTo>
                    <a:pt x="3690" y="1440"/>
                  </a:lnTo>
                  <a:lnTo>
                    <a:pt x="3950" y="1357"/>
                  </a:lnTo>
                  <a:lnTo>
                    <a:pt x="4209" y="1264"/>
                  </a:lnTo>
                  <a:lnTo>
                    <a:pt x="4126" y="1122"/>
                  </a:lnTo>
                  <a:lnTo>
                    <a:pt x="4034" y="988"/>
                  </a:lnTo>
                  <a:lnTo>
                    <a:pt x="3941" y="871"/>
                  </a:lnTo>
                  <a:lnTo>
                    <a:pt x="3833" y="746"/>
                  </a:lnTo>
                  <a:lnTo>
                    <a:pt x="3724" y="637"/>
                  </a:lnTo>
                  <a:lnTo>
                    <a:pt x="3598" y="536"/>
                  </a:lnTo>
                  <a:lnTo>
                    <a:pt x="3473" y="436"/>
                  </a:lnTo>
                  <a:lnTo>
                    <a:pt x="3339" y="352"/>
                  </a:lnTo>
                  <a:lnTo>
                    <a:pt x="3205" y="277"/>
                  </a:lnTo>
                  <a:lnTo>
                    <a:pt x="3054" y="202"/>
                  </a:lnTo>
                  <a:lnTo>
                    <a:pt x="2904" y="143"/>
                  </a:lnTo>
                  <a:lnTo>
                    <a:pt x="2753" y="93"/>
                  </a:lnTo>
                  <a:lnTo>
                    <a:pt x="2594" y="59"/>
                  </a:lnTo>
                  <a:lnTo>
                    <a:pt x="2435" y="26"/>
                  </a:lnTo>
                  <a:lnTo>
                    <a:pt x="2268" y="9"/>
                  </a:lnTo>
                  <a:lnTo>
                    <a:pt x="2092"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770;p25">
              <a:extLst>
                <a:ext uri="{FF2B5EF4-FFF2-40B4-BE49-F238E27FC236}">
                  <a16:creationId xmlns:a16="http://schemas.microsoft.com/office/drawing/2014/main" id="{3EEDE7DD-1E56-F956-D53B-EA184733721D}"/>
                </a:ext>
              </a:extLst>
            </p:cNvPr>
            <p:cNvSpPr/>
            <p:nvPr/>
          </p:nvSpPr>
          <p:spPr>
            <a:xfrm>
              <a:off x="1464708" y="1578899"/>
              <a:ext cx="269060" cy="114298"/>
            </a:xfrm>
            <a:custGeom>
              <a:avLst/>
              <a:gdLst/>
              <a:ahLst/>
              <a:cxnLst/>
              <a:rect l="l" t="t" r="r" b="b"/>
              <a:pathLst>
                <a:path w="7055" h="2997" extrusionOk="0">
                  <a:moveTo>
                    <a:pt x="2553" y="0"/>
                  </a:moveTo>
                  <a:lnTo>
                    <a:pt x="2310" y="17"/>
                  </a:lnTo>
                  <a:lnTo>
                    <a:pt x="2076" y="42"/>
                  </a:lnTo>
                  <a:lnTo>
                    <a:pt x="1842" y="84"/>
                  </a:lnTo>
                  <a:lnTo>
                    <a:pt x="1616" y="134"/>
                  </a:lnTo>
                  <a:lnTo>
                    <a:pt x="1381" y="193"/>
                  </a:lnTo>
                  <a:lnTo>
                    <a:pt x="1164" y="268"/>
                  </a:lnTo>
                  <a:lnTo>
                    <a:pt x="938" y="360"/>
                  </a:lnTo>
                  <a:lnTo>
                    <a:pt x="720" y="461"/>
                  </a:lnTo>
                  <a:lnTo>
                    <a:pt x="503" y="586"/>
                  </a:lnTo>
                  <a:lnTo>
                    <a:pt x="285" y="737"/>
                  </a:lnTo>
                  <a:lnTo>
                    <a:pt x="210" y="804"/>
                  </a:lnTo>
                  <a:lnTo>
                    <a:pt x="134" y="879"/>
                  </a:lnTo>
                  <a:lnTo>
                    <a:pt x="84" y="971"/>
                  </a:lnTo>
                  <a:lnTo>
                    <a:pt x="34" y="1072"/>
                  </a:lnTo>
                  <a:lnTo>
                    <a:pt x="17" y="1139"/>
                  </a:lnTo>
                  <a:lnTo>
                    <a:pt x="9" y="1205"/>
                  </a:lnTo>
                  <a:lnTo>
                    <a:pt x="1" y="1281"/>
                  </a:lnTo>
                  <a:lnTo>
                    <a:pt x="1" y="1348"/>
                  </a:lnTo>
                  <a:lnTo>
                    <a:pt x="9" y="1415"/>
                  </a:lnTo>
                  <a:lnTo>
                    <a:pt x="26" y="1482"/>
                  </a:lnTo>
                  <a:lnTo>
                    <a:pt x="42" y="1540"/>
                  </a:lnTo>
                  <a:lnTo>
                    <a:pt x="67" y="1607"/>
                  </a:lnTo>
                  <a:lnTo>
                    <a:pt x="101" y="1666"/>
                  </a:lnTo>
                  <a:lnTo>
                    <a:pt x="143" y="1716"/>
                  </a:lnTo>
                  <a:lnTo>
                    <a:pt x="185" y="1775"/>
                  </a:lnTo>
                  <a:lnTo>
                    <a:pt x="235" y="1816"/>
                  </a:lnTo>
                  <a:lnTo>
                    <a:pt x="285" y="1858"/>
                  </a:lnTo>
                  <a:lnTo>
                    <a:pt x="344" y="1900"/>
                  </a:lnTo>
                  <a:lnTo>
                    <a:pt x="402" y="1934"/>
                  </a:lnTo>
                  <a:lnTo>
                    <a:pt x="469" y="1959"/>
                  </a:lnTo>
                  <a:lnTo>
                    <a:pt x="595" y="2000"/>
                  </a:lnTo>
                  <a:lnTo>
                    <a:pt x="787" y="2059"/>
                  </a:lnTo>
                  <a:lnTo>
                    <a:pt x="988" y="2109"/>
                  </a:lnTo>
                  <a:lnTo>
                    <a:pt x="1189" y="2159"/>
                  </a:lnTo>
                  <a:lnTo>
                    <a:pt x="1381" y="2193"/>
                  </a:lnTo>
                  <a:lnTo>
                    <a:pt x="1766" y="2252"/>
                  </a:lnTo>
                  <a:lnTo>
                    <a:pt x="2151" y="2302"/>
                  </a:lnTo>
                  <a:lnTo>
                    <a:pt x="2519" y="2335"/>
                  </a:lnTo>
                  <a:lnTo>
                    <a:pt x="2888" y="2360"/>
                  </a:lnTo>
                  <a:lnTo>
                    <a:pt x="3607" y="2402"/>
                  </a:lnTo>
                  <a:lnTo>
                    <a:pt x="3959" y="2436"/>
                  </a:lnTo>
                  <a:lnTo>
                    <a:pt x="4310" y="2469"/>
                  </a:lnTo>
                  <a:lnTo>
                    <a:pt x="4670" y="2519"/>
                  </a:lnTo>
                  <a:lnTo>
                    <a:pt x="5021" y="2570"/>
                  </a:lnTo>
                  <a:lnTo>
                    <a:pt x="5206" y="2603"/>
                  </a:lnTo>
                  <a:lnTo>
                    <a:pt x="5381" y="2645"/>
                  </a:lnTo>
                  <a:lnTo>
                    <a:pt x="5749" y="2737"/>
                  </a:lnTo>
                  <a:lnTo>
                    <a:pt x="6126" y="2846"/>
                  </a:lnTo>
                  <a:lnTo>
                    <a:pt x="6536" y="2971"/>
                  </a:lnTo>
                  <a:lnTo>
                    <a:pt x="6578" y="2980"/>
                  </a:lnTo>
                  <a:lnTo>
                    <a:pt x="6637" y="2996"/>
                  </a:lnTo>
                  <a:lnTo>
                    <a:pt x="6703" y="2996"/>
                  </a:lnTo>
                  <a:lnTo>
                    <a:pt x="6762" y="2988"/>
                  </a:lnTo>
                  <a:lnTo>
                    <a:pt x="6821" y="2971"/>
                  </a:lnTo>
                  <a:lnTo>
                    <a:pt x="6888" y="2929"/>
                  </a:lnTo>
                  <a:lnTo>
                    <a:pt x="6946" y="2888"/>
                  </a:lnTo>
                  <a:lnTo>
                    <a:pt x="6988" y="2829"/>
                  </a:lnTo>
                  <a:lnTo>
                    <a:pt x="7021" y="2770"/>
                  </a:lnTo>
                  <a:lnTo>
                    <a:pt x="7047" y="2703"/>
                  </a:lnTo>
                  <a:lnTo>
                    <a:pt x="7055" y="2636"/>
                  </a:lnTo>
                  <a:lnTo>
                    <a:pt x="7047" y="2561"/>
                  </a:lnTo>
                  <a:lnTo>
                    <a:pt x="7021" y="2486"/>
                  </a:lnTo>
                  <a:lnTo>
                    <a:pt x="6921" y="2268"/>
                  </a:lnTo>
                  <a:lnTo>
                    <a:pt x="6804" y="2051"/>
                  </a:lnTo>
                  <a:lnTo>
                    <a:pt x="6670" y="1841"/>
                  </a:lnTo>
                  <a:lnTo>
                    <a:pt x="6511" y="1641"/>
                  </a:lnTo>
                  <a:lnTo>
                    <a:pt x="6352" y="1457"/>
                  </a:lnTo>
                  <a:lnTo>
                    <a:pt x="6168" y="1281"/>
                  </a:lnTo>
                  <a:lnTo>
                    <a:pt x="5984" y="1113"/>
                  </a:lnTo>
                  <a:lnTo>
                    <a:pt x="5783" y="963"/>
                  </a:lnTo>
                  <a:lnTo>
                    <a:pt x="5574" y="821"/>
                  </a:lnTo>
                  <a:lnTo>
                    <a:pt x="5365" y="687"/>
                  </a:lnTo>
                  <a:lnTo>
                    <a:pt x="5139" y="569"/>
                  </a:lnTo>
                  <a:lnTo>
                    <a:pt x="4921" y="469"/>
                  </a:lnTo>
                  <a:lnTo>
                    <a:pt x="4687" y="369"/>
                  </a:lnTo>
                  <a:lnTo>
                    <a:pt x="4452" y="285"/>
                  </a:lnTo>
                  <a:lnTo>
                    <a:pt x="4218" y="210"/>
                  </a:lnTo>
                  <a:lnTo>
                    <a:pt x="3984" y="151"/>
                  </a:lnTo>
                  <a:lnTo>
                    <a:pt x="3749" y="101"/>
                  </a:lnTo>
                  <a:lnTo>
                    <a:pt x="3507" y="59"/>
                  </a:lnTo>
                  <a:lnTo>
                    <a:pt x="3264" y="26"/>
                  </a:lnTo>
                  <a:lnTo>
                    <a:pt x="3030" y="9"/>
                  </a:lnTo>
                  <a:lnTo>
                    <a:pt x="2787"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771;p25">
              <a:extLst>
                <a:ext uri="{FF2B5EF4-FFF2-40B4-BE49-F238E27FC236}">
                  <a16:creationId xmlns:a16="http://schemas.microsoft.com/office/drawing/2014/main" id="{F5F16434-CDC3-7D03-F981-57266CD6759D}"/>
                </a:ext>
              </a:extLst>
            </p:cNvPr>
            <p:cNvSpPr/>
            <p:nvPr/>
          </p:nvSpPr>
          <p:spPr>
            <a:xfrm>
              <a:off x="938758" y="1578899"/>
              <a:ext cx="268755" cy="114298"/>
            </a:xfrm>
            <a:custGeom>
              <a:avLst/>
              <a:gdLst/>
              <a:ahLst/>
              <a:cxnLst/>
              <a:rect l="l" t="t" r="r" b="b"/>
              <a:pathLst>
                <a:path w="7047" h="2997" extrusionOk="0">
                  <a:moveTo>
                    <a:pt x="4260" y="0"/>
                  </a:moveTo>
                  <a:lnTo>
                    <a:pt x="4017" y="9"/>
                  </a:lnTo>
                  <a:lnTo>
                    <a:pt x="3783" y="26"/>
                  </a:lnTo>
                  <a:lnTo>
                    <a:pt x="3540" y="59"/>
                  </a:lnTo>
                  <a:lnTo>
                    <a:pt x="3306" y="101"/>
                  </a:lnTo>
                  <a:lnTo>
                    <a:pt x="3063" y="151"/>
                  </a:lnTo>
                  <a:lnTo>
                    <a:pt x="2829" y="210"/>
                  </a:lnTo>
                  <a:lnTo>
                    <a:pt x="2595" y="285"/>
                  </a:lnTo>
                  <a:lnTo>
                    <a:pt x="2361" y="369"/>
                  </a:lnTo>
                  <a:lnTo>
                    <a:pt x="2135" y="469"/>
                  </a:lnTo>
                  <a:lnTo>
                    <a:pt x="1909" y="569"/>
                  </a:lnTo>
                  <a:lnTo>
                    <a:pt x="1683" y="687"/>
                  </a:lnTo>
                  <a:lnTo>
                    <a:pt x="1473" y="821"/>
                  </a:lnTo>
                  <a:lnTo>
                    <a:pt x="1264" y="963"/>
                  </a:lnTo>
                  <a:lnTo>
                    <a:pt x="1063" y="1113"/>
                  </a:lnTo>
                  <a:lnTo>
                    <a:pt x="879" y="1281"/>
                  </a:lnTo>
                  <a:lnTo>
                    <a:pt x="695" y="1457"/>
                  </a:lnTo>
                  <a:lnTo>
                    <a:pt x="536" y="1641"/>
                  </a:lnTo>
                  <a:lnTo>
                    <a:pt x="386" y="1841"/>
                  </a:lnTo>
                  <a:lnTo>
                    <a:pt x="243" y="2051"/>
                  </a:lnTo>
                  <a:lnTo>
                    <a:pt x="126" y="2268"/>
                  </a:lnTo>
                  <a:lnTo>
                    <a:pt x="26" y="2486"/>
                  </a:lnTo>
                  <a:lnTo>
                    <a:pt x="9" y="2544"/>
                  </a:lnTo>
                  <a:lnTo>
                    <a:pt x="1" y="2611"/>
                  </a:lnTo>
                  <a:lnTo>
                    <a:pt x="1" y="2670"/>
                  </a:lnTo>
                  <a:lnTo>
                    <a:pt x="9" y="2729"/>
                  </a:lnTo>
                  <a:lnTo>
                    <a:pt x="43" y="2804"/>
                  </a:lnTo>
                  <a:lnTo>
                    <a:pt x="84" y="2862"/>
                  </a:lnTo>
                  <a:lnTo>
                    <a:pt x="126" y="2913"/>
                  </a:lnTo>
                  <a:lnTo>
                    <a:pt x="185" y="2946"/>
                  </a:lnTo>
                  <a:lnTo>
                    <a:pt x="252" y="2980"/>
                  </a:lnTo>
                  <a:lnTo>
                    <a:pt x="319" y="2996"/>
                  </a:lnTo>
                  <a:lnTo>
                    <a:pt x="394" y="2996"/>
                  </a:lnTo>
                  <a:lnTo>
                    <a:pt x="469" y="2980"/>
                  </a:lnTo>
                  <a:lnTo>
                    <a:pt x="511" y="2971"/>
                  </a:lnTo>
                  <a:lnTo>
                    <a:pt x="921" y="2846"/>
                  </a:lnTo>
                  <a:lnTo>
                    <a:pt x="1298" y="2737"/>
                  </a:lnTo>
                  <a:lnTo>
                    <a:pt x="1666" y="2645"/>
                  </a:lnTo>
                  <a:lnTo>
                    <a:pt x="1842" y="2603"/>
                  </a:lnTo>
                  <a:lnTo>
                    <a:pt x="2026" y="2570"/>
                  </a:lnTo>
                  <a:lnTo>
                    <a:pt x="2377" y="2519"/>
                  </a:lnTo>
                  <a:lnTo>
                    <a:pt x="2737" y="2469"/>
                  </a:lnTo>
                  <a:lnTo>
                    <a:pt x="3089" y="2436"/>
                  </a:lnTo>
                  <a:lnTo>
                    <a:pt x="3440" y="2402"/>
                  </a:lnTo>
                  <a:lnTo>
                    <a:pt x="4168" y="2360"/>
                  </a:lnTo>
                  <a:lnTo>
                    <a:pt x="4528" y="2335"/>
                  </a:lnTo>
                  <a:lnTo>
                    <a:pt x="4904" y="2302"/>
                  </a:lnTo>
                  <a:lnTo>
                    <a:pt x="5281" y="2252"/>
                  </a:lnTo>
                  <a:lnTo>
                    <a:pt x="5666" y="2193"/>
                  </a:lnTo>
                  <a:lnTo>
                    <a:pt x="5867" y="2159"/>
                  </a:lnTo>
                  <a:lnTo>
                    <a:pt x="6059" y="2109"/>
                  </a:lnTo>
                  <a:lnTo>
                    <a:pt x="6260" y="2059"/>
                  </a:lnTo>
                  <a:lnTo>
                    <a:pt x="6461" y="2000"/>
                  </a:lnTo>
                  <a:lnTo>
                    <a:pt x="6578" y="1959"/>
                  </a:lnTo>
                  <a:lnTo>
                    <a:pt x="6670" y="1917"/>
                  </a:lnTo>
                  <a:lnTo>
                    <a:pt x="6762" y="1858"/>
                  </a:lnTo>
                  <a:lnTo>
                    <a:pt x="6846" y="1791"/>
                  </a:lnTo>
                  <a:lnTo>
                    <a:pt x="6913" y="1708"/>
                  </a:lnTo>
                  <a:lnTo>
                    <a:pt x="6955" y="1649"/>
                  </a:lnTo>
                  <a:lnTo>
                    <a:pt x="6988" y="1590"/>
                  </a:lnTo>
                  <a:lnTo>
                    <a:pt x="7013" y="1523"/>
                  </a:lnTo>
                  <a:lnTo>
                    <a:pt x="7030" y="1457"/>
                  </a:lnTo>
                  <a:lnTo>
                    <a:pt x="7047" y="1390"/>
                  </a:lnTo>
                  <a:lnTo>
                    <a:pt x="7047" y="1323"/>
                  </a:lnTo>
                  <a:lnTo>
                    <a:pt x="7047" y="1256"/>
                  </a:lnTo>
                  <a:lnTo>
                    <a:pt x="7038" y="1189"/>
                  </a:lnTo>
                  <a:lnTo>
                    <a:pt x="7030" y="1122"/>
                  </a:lnTo>
                  <a:lnTo>
                    <a:pt x="7005" y="1063"/>
                  </a:lnTo>
                  <a:lnTo>
                    <a:pt x="6980" y="996"/>
                  </a:lnTo>
                  <a:lnTo>
                    <a:pt x="6946" y="938"/>
                  </a:lnTo>
                  <a:lnTo>
                    <a:pt x="6913" y="879"/>
                  </a:lnTo>
                  <a:lnTo>
                    <a:pt x="6871" y="829"/>
                  </a:lnTo>
                  <a:lnTo>
                    <a:pt x="6821" y="779"/>
                  </a:lnTo>
                  <a:lnTo>
                    <a:pt x="6762" y="737"/>
                  </a:lnTo>
                  <a:lnTo>
                    <a:pt x="6545" y="586"/>
                  </a:lnTo>
                  <a:lnTo>
                    <a:pt x="6327" y="461"/>
                  </a:lnTo>
                  <a:lnTo>
                    <a:pt x="6109" y="360"/>
                  </a:lnTo>
                  <a:lnTo>
                    <a:pt x="5892" y="268"/>
                  </a:lnTo>
                  <a:lnTo>
                    <a:pt x="5666" y="193"/>
                  </a:lnTo>
                  <a:lnTo>
                    <a:pt x="5432" y="134"/>
                  </a:lnTo>
                  <a:lnTo>
                    <a:pt x="5206" y="84"/>
                  </a:lnTo>
                  <a:lnTo>
                    <a:pt x="4971" y="42"/>
                  </a:lnTo>
                  <a:lnTo>
                    <a:pt x="4737" y="17"/>
                  </a:lnTo>
                  <a:lnTo>
                    <a:pt x="4494"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772;p25">
              <a:extLst>
                <a:ext uri="{FF2B5EF4-FFF2-40B4-BE49-F238E27FC236}">
                  <a16:creationId xmlns:a16="http://schemas.microsoft.com/office/drawing/2014/main" id="{E03CF0D9-6020-CA96-6045-9891C01859D9}"/>
                </a:ext>
              </a:extLst>
            </p:cNvPr>
            <p:cNvSpPr/>
            <p:nvPr/>
          </p:nvSpPr>
          <p:spPr>
            <a:xfrm>
              <a:off x="949932" y="1721227"/>
              <a:ext cx="280578" cy="240381"/>
            </a:xfrm>
            <a:custGeom>
              <a:avLst/>
              <a:gdLst/>
              <a:ahLst/>
              <a:cxnLst/>
              <a:rect l="l" t="t" r="r" b="b"/>
              <a:pathLst>
                <a:path w="7357" h="6303" extrusionOk="0">
                  <a:moveTo>
                    <a:pt x="3674" y="1"/>
                  </a:moveTo>
                  <a:lnTo>
                    <a:pt x="3515" y="9"/>
                  </a:lnTo>
                  <a:lnTo>
                    <a:pt x="3348" y="17"/>
                  </a:lnTo>
                  <a:lnTo>
                    <a:pt x="3189" y="43"/>
                  </a:lnTo>
                  <a:lnTo>
                    <a:pt x="3021" y="68"/>
                  </a:lnTo>
                  <a:lnTo>
                    <a:pt x="2854" y="101"/>
                  </a:lnTo>
                  <a:lnTo>
                    <a:pt x="2695" y="143"/>
                  </a:lnTo>
                  <a:lnTo>
                    <a:pt x="2528" y="193"/>
                  </a:lnTo>
                  <a:lnTo>
                    <a:pt x="2369" y="252"/>
                  </a:lnTo>
                  <a:lnTo>
                    <a:pt x="2210" y="319"/>
                  </a:lnTo>
                  <a:lnTo>
                    <a:pt x="2051" y="386"/>
                  </a:lnTo>
                  <a:lnTo>
                    <a:pt x="1900" y="461"/>
                  </a:lnTo>
                  <a:lnTo>
                    <a:pt x="1750" y="545"/>
                  </a:lnTo>
                  <a:lnTo>
                    <a:pt x="1599" y="628"/>
                  </a:lnTo>
                  <a:lnTo>
                    <a:pt x="1457" y="720"/>
                  </a:lnTo>
                  <a:lnTo>
                    <a:pt x="1323" y="821"/>
                  </a:lnTo>
                  <a:lnTo>
                    <a:pt x="1189" y="930"/>
                  </a:lnTo>
                  <a:lnTo>
                    <a:pt x="1055" y="1038"/>
                  </a:lnTo>
                  <a:lnTo>
                    <a:pt x="929" y="1147"/>
                  </a:lnTo>
                  <a:lnTo>
                    <a:pt x="812" y="1273"/>
                  </a:lnTo>
                  <a:lnTo>
                    <a:pt x="703" y="1390"/>
                  </a:lnTo>
                  <a:lnTo>
                    <a:pt x="603" y="1524"/>
                  </a:lnTo>
                  <a:lnTo>
                    <a:pt x="503" y="1649"/>
                  </a:lnTo>
                  <a:lnTo>
                    <a:pt x="411" y="1792"/>
                  </a:lnTo>
                  <a:lnTo>
                    <a:pt x="327" y="1925"/>
                  </a:lnTo>
                  <a:lnTo>
                    <a:pt x="252" y="2068"/>
                  </a:lnTo>
                  <a:lnTo>
                    <a:pt x="193" y="2218"/>
                  </a:lnTo>
                  <a:lnTo>
                    <a:pt x="134" y="2369"/>
                  </a:lnTo>
                  <a:lnTo>
                    <a:pt x="84" y="2520"/>
                  </a:lnTo>
                  <a:lnTo>
                    <a:pt x="51" y="2670"/>
                  </a:lnTo>
                  <a:lnTo>
                    <a:pt x="17" y="2829"/>
                  </a:lnTo>
                  <a:lnTo>
                    <a:pt x="9" y="2988"/>
                  </a:lnTo>
                  <a:lnTo>
                    <a:pt x="1" y="3156"/>
                  </a:lnTo>
                  <a:lnTo>
                    <a:pt x="9" y="3315"/>
                  </a:lnTo>
                  <a:lnTo>
                    <a:pt x="17" y="3474"/>
                  </a:lnTo>
                  <a:lnTo>
                    <a:pt x="51" y="3633"/>
                  </a:lnTo>
                  <a:lnTo>
                    <a:pt x="84" y="3792"/>
                  </a:lnTo>
                  <a:lnTo>
                    <a:pt x="134" y="3942"/>
                  </a:lnTo>
                  <a:lnTo>
                    <a:pt x="193" y="4093"/>
                  </a:lnTo>
                  <a:lnTo>
                    <a:pt x="252" y="4235"/>
                  </a:lnTo>
                  <a:lnTo>
                    <a:pt x="327" y="4377"/>
                  </a:lnTo>
                  <a:lnTo>
                    <a:pt x="411" y="4520"/>
                  </a:lnTo>
                  <a:lnTo>
                    <a:pt x="503" y="4653"/>
                  </a:lnTo>
                  <a:lnTo>
                    <a:pt x="603" y="4787"/>
                  </a:lnTo>
                  <a:lnTo>
                    <a:pt x="703" y="4913"/>
                  </a:lnTo>
                  <a:lnTo>
                    <a:pt x="812" y="5038"/>
                  </a:lnTo>
                  <a:lnTo>
                    <a:pt x="929" y="5156"/>
                  </a:lnTo>
                  <a:lnTo>
                    <a:pt x="1055" y="5273"/>
                  </a:lnTo>
                  <a:lnTo>
                    <a:pt x="1189" y="5382"/>
                  </a:lnTo>
                  <a:lnTo>
                    <a:pt x="1323" y="5482"/>
                  </a:lnTo>
                  <a:lnTo>
                    <a:pt x="1457" y="5582"/>
                  </a:lnTo>
                  <a:lnTo>
                    <a:pt x="1599" y="5674"/>
                  </a:lnTo>
                  <a:lnTo>
                    <a:pt x="1750" y="5766"/>
                  </a:lnTo>
                  <a:lnTo>
                    <a:pt x="1900" y="5850"/>
                  </a:lnTo>
                  <a:lnTo>
                    <a:pt x="2051" y="5925"/>
                  </a:lnTo>
                  <a:lnTo>
                    <a:pt x="2210" y="5992"/>
                  </a:lnTo>
                  <a:lnTo>
                    <a:pt x="2369" y="6059"/>
                  </a:lnTo>
                  <a:lnTo>
                    <a:pt x="2528" y="6110"/>
                  </a:lnTo>
                  <a:lnTo>
                    <a:pt x="2695" y="6160"/>
                  </a:lnTo>
                  <a:lnTo>
                    <a:pt x="2854" y="6202"/>
                  </a:lnTo>
                  <a:lnTo>
                    <a:pt x="3021" y="6243"/>
                  </a:lnTo>
                  <a:lnTo>
                    <a:pt x="3189" y="6269"/>
                  </a:lnTo>
                  <a:lnTo>
                    <a:pt x="3348" y="6285"/>
                  </a:lnTo>
                  <a:lnTo>
                    <a:pt x="3515" y="6302"/>
                  </a:lnTo>
                  <a:lnTo>
                    <a:pt x="3842" y="6302"/>
                  </a:lnTo>
                  <a:lnTo>
                    <a:pt x="4009" y="6285"/>
                  </a:lnTo>
                  <a:lnTo>
                    <a:pt x="4168" y="6269"/>
                  </a:lnTo>
                  <a:lnTo>
                    <a:pt x="4335" y="6243"/>
                  </a:lnTo>
                  <a:lnTo>
                    <a:pt x="4503" y="6202"/>
                  </a:lnTo>
                  <a:lnTo>
                    <a:pt x="4662" y="6160"/>
                  </a:lnTo>
                  <a:lnTo>
                    <a:pt x="4829" y="6110"/>
                  </a:lnTo>
                  <a:lnTo>
                    <a:pt x="4988" y="6059"/>
                  </a:lnTo>
                  <a:lnTo>
                    <a:pt x="5147" y="5992"/>
                  </a:lnTo>
                  <a:lnTo>
                    <a:pt x="5306" y="5925"/>
                  </a:lnTo>
                  <a:lnTo>
                    <a:pt x="5457" y="5850"/>
                  </a:lnTo>
                  <a:lnTo>
                    <a:pt x="5607" y="5766"/>
                  </a:lnTo>
                  <a:lnTo>
                    <a:pt x="5750" y="5674"/>
                  </a:lnTo>
                  <a:lnTo>
                    <a:pt x="5900" y="5582"/>
                  </a:lnTo>
                  <a:lnTo>
                    <a:pt x="6034" y="5482"/>
                  </a:lnTo>
                  <a:lnTo>
                    <a:pt x="6168" y="5382"/>
                  </a:lnTo>
                  <a:lnTo>
                    <a:pt x="6302" y="5273"/>
                  </a:lnTo>
                  <a:lnTo>
                    <a:pt x="6419" y="5156"/>
                  </a:lnTo>
                  <a:lnTo>
                    <a:pt x="6536" y="5038"/>
                  </a:lnTo>
                  <a:lnTo>
                    <a:pt x="6653" y="4913"/>
                  </a:lnTo>
                  <a:lnTo>
                    <a:pt x="6754" y="4787"/>
                  </a:lnTo>
                  <a:lnTo>
                    <a:pt x="6854" y="4653"/>
                  </a:lnTo>
                  <a:lnTo>
                    <a:pt x="6946" y="4520"/>
                  </a:lnTo>
                  <a:lnTo>
                    <a:pt x="7030" y="4377"/>
                  </a:lnTo>
                  <a:lnTo>
                    <a:pt x="7097" y="4235"/>
                  </a:lnTo>
                  <a:lnTo>
                    <a:pt x="7164" y="4093"/>
                  </a:lnTo>
                  <a:lnTo>
                    <a:pt x="7222" y="3942"/>
                  </a:lnTo>
                  <a:lnTo>
                    <a:pt x="7273" y="3792"/>
                  </a:lnTo>
                  <a:lnTo>
                    <a:pt x="7306" y="3633"/>
                  </a:lnTo>
                  <a:lnTo>
                    <a:pt x="7331" y="3474"/>
                  </a:lnTo>
                  <a:lnTo>
                    <a:pt x="7348" y="3315"/>
                  </a:lnTo>
                  <a:lnTo>
                    <a:pt x="7356" y="3156"/>
                  </a:lnTo>
                  <a:lnTo>
                    <a:pt x="7348" y="2988"/>
                  </a:lnTo>
                  <a:lnTo>
                    <a:pt x="7331" y="2829"/>
                  </a:lnTo>
                  <a:lnTo>
                    <a:pt x="7306" y="2670"/>
                  </a:lnTo>
                  <a:lnTo>
                    <a:pt x="7273" y="2520"/>
                  </a:lnTo>
                  <a:lnTo>
                    <a:pt x="7222" y="2369"/>
                  </a:lnTo>
                  <a:lnTo>
                    <a:pt x="7164" y="2218"/>
                  </a:lnTo>
                  <a:lnTo>
                    <a:pt x="7097" y="2068"/>
                  </a:lnTo>
                  <a:lnTo>
                    <a:pt x="7030" y="1925"/>
                  </a:lnTo>
                  <a:lnTo>
                    <a:pt x="6946" y="1792"/>
                  </a:lnTo>
                  <a:lnTo>
                    <a:pt x="6854" y="1649"/>
                  </a:lnTo>
                  <a:lnTo>
                    <a:pt x="6754" y="1524"/>
                  </a:lnTo>
                  <a:lnTo>
                    <a:pt x="6653" y="1390"/>
                  </a:lnTo>
                  <a:lnTo>
                    <a:pt x="6536" y="1273"/>
                  </a:lnTo>
                  <a:lnTo>
                    <a:pt x="6419" y="1147"/>
                  </a:lnTo>
                  <a:lnTo>
                    <a:pt x="6302" y="1038"/>
                  </a:lnTo>
                  <a:lnTo>
                    <a:pt x="6168" y="930"/>
                  </a:lnTo>
                  <a:lnTo>
                    <a:pt x="6034" y="821"/>
                  </a:lnTo>
                  <a:lnTo>
                    <a:pt x="5900" y="720"/>
                  </a:lnTo>
                  <a:lnTo>
                    <a:pt x="5750" y="628"/>
                  </a:lnTo>
                  <a:lnTo>
                    <a:pt x="5607" y="545"/>
                  </a:lnTo>
                  <a:lnTo>
                    <a:pt x="5457" y="461"/>
                  </a:lnTo>
                  <a:lnTo>
                    <a:pt x="5306" y="386"/>
                  </a:lnTo>
                  <a:lnTo>
                    <a:pt x="5147" y="319"/>
                  </a:lnTo>
                  <a:lnTo>
                    <a:pt x="4988" y="252"/>
                  </a:lnTo>
                  <a:lnTo>
                    <a:pt x="4829" y="193"/>
                  </a:lnTo>
                  <a:lnTo>
                    <a:pt x="4662" y="143"/>
                  </a:lnTo>
                  <a:lnTo>
                    <a:pt x="4503" y="101"/>
                  </a:lnTo>
                  <a:lnTo>
                    <a:pt x="4335" y="68"/>
                  </a:lnTo>
                  <a:lnTo>
                    <a:pt x="4168" y="43"/>
                  </a:lnTo>
                  <a:lnTo>
                    <a:pt x="4009" y="17"/>
                  </a:lnTo>
                  <a:lnTo>
                    <a:pt x="3842" y="9"/>
                  </a:lnTo>
                  <a:lnTo>
                    <a:pt x="367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773;p25">
              <a:extLst>
                <a:ext uri="{FF2B5EF4-FFF2-40B4-BE49-F238E27FC236}">
                  <a16:creationId xmlns:a16="http://schemas.microsoft.com/office/drawing/2014/main" id="{BA1BE880-8B5A-07D6-4135-CD3B4DEA42B3}"/>
                </a:ext>
              </a:extLst>
            </p:cNvPr>
            <p:cNvSpPr/>
            <p:nvPr/>
          </p:nvSpPr>
          <p:spPr>
            <a:xfrm>
              <a:off x="1014384" y="1743880"/>
              <a:ext cx="201442" cy="201099"/>
            </a:xfrm>
            <a:custGeom>
              <a:avLst/>
              <a:gdLst/>
              <a:ahLst/>
              <a:cxnLst/>
              <a:rect l="l" t="t" r="r" b="b"/>
              <a:pathLst>
                <a:path w="5282" h="5273" extrusionOk="0">
                  <a:moveTo>
                    <a:pt x="2503" y="1"/>
                  </a:moveTo>
                  <a:lnTo>
                    <a:pt x="2369" y="9"/>
                  </a:lnTo>
                  <a:lnTo>
                    <a:pt x="2244" y="26"/>
                  </a:lnTo>
                  <a:lnTo>
                    <a:pt x="2110" y="51"/>
                  </a:lnTo>
                  <a:lnTo>
                    <a:pt x="1984" y="85"/>
                  </a:lnTo>
                  <a:lnTo>
                    <a:pt x="1859" y="118"/>
                  </a:lnTo>
                  <a:lnTo>
                    <a:pt x="1733" y="160"/>
                  </a:lnTo>
                  <a:lnTo>
                    <a:pt x="1616" y="202"/>
                  </a:lnTo>
                  <a:lnTo>
                    <a:pt x="1499" y="260"/>
                  </a:lnTo>
                  <a:lnTo>
                    <a:pt x="1382" y="319"/>
                  </a:lnTo>
                  <a:lnTo>
                    <a:pt x="1273" y="377"/>
                  </a:lnTo>
                  <a:lnTo>
                    <a:pt x="1164" y="453"/>
                  </a:lnTo>
                  <a:lnTo>
                    <a:pt x="1064" y="520"/>
                  </a:lnTo>
                  <a:lnTo>
                    <a:pt x="963" y="603"/>
                  </a:lnTo>
                  <a:lnTo>
                    <a:pt x="871" y="687"/>
                  </a:lnTo>
                  <a:lnTo>
                    <a:pt x="779" y="771"/>
                  </a:lnTo>
                  <a:lnTo>
                    <a:pt x="687" y="863"/>
                  </a:lnTo>
                  <a:lnTo>
                    <a:pt x="603" y="955"/>
                  </a:lnTo>
                  <a:lnTo>
                    <a:pt x="528" y="1055"/>
                  </a:lnTo>
                  <a:lnTo>
                    <a:pt x="453" y="1164"/>
                  </a:lnTo>
                  <a:lnTo>
                    <a:pt x="386" y="1273"/>
                  </a:lnTo>
                  <a:lnTo>
                    <a:pt x="319" y="1382"/>
                  </a:lnTo>
                  <a:lnTo>
                    <a:pt x="260" y="1490"/>
                  </a:lnTo>
                  <a:lnTo>
                    <a:pt x="210" y="1608"/>
                  </a:lnTo>
                  <a:lnTo>
                    <a:pt x="160" y="1733"/>
                  </a:lnTo>
                  <a:lnTo>
                    <a:pt x="118" y="1850"/>
                  </a:lnTo>
                  <a:lnTo>
                    <a:pt x="85" y="1976"/>
                  </a:lnTo>
                  <a:lnTo>
                    <a:pt x="60" y="2101"/>
                  </a:lnTo>
                  <a:lnTo>
                    <a:pt x="34" y="2235"/>
                  </a:lnTo>
                  <a:lnTo>
                    <a:pt x="18" y="2369"/>
                  </a:lnTo>
                  <a:lnTo>
                    <a:pt x="9" y="2503"/>
                  </a:lnTo>
                  <a:lnTo>
                    <a:pt x="1" y="2637"/>
                  </a:lnTo>
                  <a:lnTo>
                    <a:pt x="9" y="2771"/>
                  </a:lnTo>
                  <a:lnTo>
                    <a:pt x="18" y="2905"/>
                  </a:lnTo>
                  <a:lnTo>
                    <a:pt x="34" y="3039"/>
                  </a:lnTo>
                  <a:lnTo>
                    <a:pt x="60" y="3172"/>
                  </a:lnTo>
                  <a:lnTo>
                    <a:pt x="85" y="3298"/>
                  </a:lnTo>
                  <a:lnTo>
                    <a:pt x="118" y="3423"/>
                  </a:lnTo>
                  <a:lnTo>
                    <a:pt x="160" y="3541"/>
                  </a:lnTo>
                  <a:lnTo>
                    <a:pt x="210" y="3666"/>
                  </a:lnTo>
                  <a:lnTo>
                    <a:pt x="260" y="3783"/>
                  </a:lnTo>
                  <a:lnTo>
                    <a:pt x="319" y="3892"/>
                  </a:lnTo>
                  <a:lnTo>
                    <a:pt x="386" y="4009"/>
                  </a:lnTo>
                  <a:lnTo>
                    <a:pt x="453" y="4110"/>
                  </a:lnTo>
                  <a:lnTo>
                    <a:pt x="528" y="4218"/>
                  </a:lnTo>
                  <a:lnTo>
                    <a:pt x="603" y="4319"/>
                  </a:lnTo>
                  <a:lnTo>
                    <a:pt x="687" y="4411"/>
                  </a:lnTo>
                  <a:lnTo>
                    <a:pt x="779" y="4503"/>
                  </a:lnTo>
                  <a:lnTo>
                    <a:pt x="871" y="4587"/>
                  </a:lnTo>
                  <a:lnTo>
                    <a:pt x="963" y="4670"/>
                  </a:lnTo>
                  <a:lnTo>
                    <a:pt x="1064" y="4754"/>
                  </a:lnTo>
                  <a:lnTo>
                    <a:pt x="1164" y="4829"/>
                  </a:lnTo>
                  <a:lnTo>
                    <a:pt x="1273" y="4896"/>
                  </a:lnTo>
                  <a:lnTo>
                    <a:pt x="1382" y="4955"/>
                  </a:lnTo>
                  <a:lnTo>
                    <a:pt x="1499" y="5013"/>
                  </a:lnTo>
                  <a:lnTo>
                    <a:pt x="1616" y="5072"/>
                  </a:lnTo>
                  <a:lnTo>
                    <a:pt x="1733" y="5114"/>
                  </a:lnTo>
                  <a:lnTo>
                    <a:pt x="1859" y="5156"/>
                  </a:lnTo>
                  <a:lnTo>
                    <a:pt x="1984" y="5189"/>
                  </a:lnTo>
                  <a:lnTo>
                    <a:pt x="2110" y="5223"/>
                  </a:lnTo>
                  <a:lnTo>
                    <a:pt x="2244" y="5248"/>
                  </a:lnTo>
                  <a:lnTo>
                    <a:pt x="2369" y="5264"/>
                  </a:lnTo>
                  <a:lnTo>
                    <a:pt x="2503" y="5273"/>
                  </a:lnTo>
                  <a:lnTo>
                    <a:pt x="2779" y="5273"/>
                  </a:lnTo>
                  <a:lnTo>
                    <a:pt x="2913" y="5264"/>
                  </a:lnTo>
                  <a:lnTo>
                    <a:pt x="3047" y="5248"/>
                  </a:lnTo>
                  <a:lnTo>
                    <a:pt x="3172" y="5223"/>
                  </a:lnTo>
                  <a:lnTo>
                    <a:pt x="3298" y="5189"/>
                  </a:lnTo>
                  <a:lnTo>
                    <a:pt x="3424" y="5156"/>
                  </a:lnTo>
                  <a:lnTo>
                    <a:pt x="3549" y="5114"/>
                  </a:lnTo>
                  <a:lnTo>
                    <a:pt x="3666" y="5072"/>
                  </a:lnTo>
                  <a:lnTo>
                    <a:pt x="3783" y="5013"/>
                  </a:lnTo>
                  <a:lnTo>
                    <a:pt x="3901" y="4955"/>
                  </a:lnTo>
                  <a:lnTo>
                    <a:pt x="4009" y="4896"/>
                  </a:lnTo>
                  <a:lnTo>
                    <a:pt x="4118" y="4829"/>
                  </a:lnTo>
                  <a:lnTo>
                    <a:pt x="4219" y="4754"/>
                  </a:lnTo>
                  <a:lnTo>
                    <a:pt x="4319" y="4670"/>
                  </a:lnTo>
                  <a:lnTo>
                    <a:pt x="4419" y="4587"/>
                  </a:lnTo>
                  <a:lnTo>
                    <a:pt x="4511" y="4503"/>
                  </a:lnTo>
                  <a:lnTo>
                    <a:pt x="4595" y="4411"/>
                  </a:lnTo>
                  <a:lnTo>
                    <a:pt x="4679" y="4319"/>
                  </a:lnTo>
                  <a:lnTo>
                    <a:pt x="4754" y="4218"/>
                  </a:lnTo>
                  <a:lnTo>
                    <a:pt x="4829" y="4110"/>
                  </a:lnTo>
                  <a:lnTo>
                    <a:pt x="4896" y="4009"/>
                  </a:lnTo>
                  <a:lnTo>
                    <a:pt x="4963" y="3892"/>
                  </a:lnTo>
                  <a:lnTo>
                    <a:pt x="5022" y="3783"/>
                  </a:lnTo>
                  <a:lnTo>
                    <a:pt x="5072" y="3666"/>
                  </a:lnTo>
                  <a:lnTo>
                    <a:pt x="5122" y="3541"/>
                  </a:lnTo>
                  <a:lnTo>
                    <a:pt x="5164" y="3423"/>
                  </a:lnTo>
                  <a:lnTo>
                    <a:pt x="5198" y="3298"/>
                  </a:lnTo>
                  <a:lnTo>
                    <a:pt x="5223" y="3172"/>
                  </a:lnTo>
                  <a:lnTo>
                    <a:pt x="5248" y="3039"/>
                  </a:lnTo>
                  <a:lnTo>
                    <a:pt x="5265" y="2905"/>
                  </a:lnTo>
                  <a:lnTo>
                    <a:pt x="5273" y="2771"/>
                  </a:lnTo>
                  <a:lnTo>
                    <a:pt x="5281" y="2637"/>
                  </a:lnTo>
                  <a:lnTo>
                    <a:pt x="5273" y="2503"/>
                  </a:lnTo>
                  <a:lnTo>
                    <a:pt x="5265" y="2369"/>
                  </a:lnTo>
                  <a:lnTo>
                    <a:pt x="5248" y="2235"/>
                  </a:lnTo>
                  <a:lnTo>
                    <a:pt x="5223" y="2101"/>
                  </a:lnTo>
                  <a:lnTo>
                    <a:pt x="5198" y="1976"/>
                  </a:lnTo>
                  <a:lnTo>
                    <a:pt x="5164" y="1850"/>
                  </a:lnTo>
                  <a:lnTo>
                    <a:pt x="5122" y="1733"/>
                  </a:lnTo>
                  <a:lnTo>
                    <a:pt x="5072" y="1608"/>
                  </a:lnTo>
                  <a:lnTo>
                    <a:pt x="5022" y="1490"/>
                  </a:lnTo>
                  <a:lnTo>
                    <a:pt x="4963" y="1382"/>
                  </a:lnTo>
                  <a:lnTo>
                    <a:pt x="4896" y="1273"/>
                  </a:lnTo>
                  <a:lnTo>
                    <a:pt x="4829" y="1164"/>
                  </a:lnTo>
                  <a:lnTo>
                    <a:pt x="4754" y="1055"/>
                  </a:lnTo>
                  <a:lnTo>
                    <a:pt x="4679" y="955"/>
                  </a:lnTo>
                  <a:lnTo>
                    <a:pt x="4595" y="863"/>
                  </a:lnTo>
                  <a:lnTo>
                    <a:pt x="4511" y="771"/>
                  </a:lnTo>
                  <a:lnTo>
                    <a:pt x="4419" y="687"/>
                  </a:lnTo>
                  <a:lnTo>
                    <a:pt x="4319" y="603"/>
                  </a:lnTo>
                  <a:lnTo>
                    <a:pt x="4219" y="520"/>
                  </a:lnTo>
                  <a:lnTo>
                    <a:pt x="4118" y="453"/>
                  </a:lnTo>
                  <a:lnTo>
                    <a:pt x="4009" y="377"/>
                  </a:lnTo>
                  <a:lnTo>
                    <a:pt x="3901" y="319"/>
                  </a:lnTo>
                  <a:lnTo>
                    <a:pt x="3783" y="260"/>
                  </a:lnTo>
                  <a:lnTo>
                    <a:pt x="3666" y="202"/>
                  </a:lnTo>
                  <a:lnTo>
                    <a:pt x="3549" y="160"/>
                  </a:lnTo>
                  <a:lnTo>
                    <a:pt x="3424" y="118"/>
                  </a:lnTo>
                  <a:lnTo>
                    <a:pt x="3298" y="85"/>
                  </a:lnTo>
                  <a:lnTo>
                    <a:pt x="3172" y="51"/>
                  </a:lnTo>
                  <a:lnTo>
                    <a:pt x="3047" y="26"/>
                  </a:lnTo>
                  <a:lnTo>
                    <a:pt x="2913" y="9"/>
                  </a:lnTo>
                  <a:lnTo>
                    <a:pt x="2779"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774;p25">
              <a:extLst>
                <a:ext uri="{FF2B5EF4-FFF2-40B4-BE49-F238E27FC236}">
                  <a16:creationId xmlns:a16="http://schemas.microsoft.com/office/drawing/2014/main" id="{A5EB4EC1-950D-C935-BDE7-B135205FB91F}"/>
                </a:ext>
              </a:extLst>
            </p:cNvPr>
            <p:cNvSpPr/>
            <p:nvPr/>
          </p:nvSpPr>
          <p:spPr>
            <a:xfrm>
              <a:off x="1002905" y="1771644"/>
              <a:ext cx="73758" cy="63575"/>
            </a:xfrm>
            <a:custGeom>
              <a:avLst/>
              <a:gdLst/>
              <a:ahLst/>
              <a:cxnLst/>
              <a:rect l="l" t="t" r="r" b="b"/>
              <a:pathLst>
                <a:path w="1934" h="1667" extrusionOk="0">
                  <a:moveTo>
                    <a:pt x="645" y="1"/>
                  </a:moveTo>
                  <a:lnTo>
                    <a:pt x="578" y="9"/>
                  </a:lnTo>
                  <a:lnTo>
                    <a:pt x="511" y="26"/>
                  </a:lnTo>
                  <a:lnTo>
                    <a:pt x="444" y="43"/>
                  </a:lnTo>
                  <a:lnTo>
                    <a:pt x="386" y="76"/>
                  </a:lnTo>
                  <a:lnTo>
                    <a:pt x="327" y="110"/>
                  </a:lnTo>
                  <a:lnTo>
                    <a:pt x="268" y="152"/>
                  </a:lnTo>
                  <a:lnTo>
                    <a:pt x="218" y="193"/>
                  </a:lnTo>
                  <a:lnTo>
                    <a:pt x="168" y="244"/>
                  </a:lnTo>
                  <a:lnTo>
                    <a:pt x="126" y="302"/>
                  </a:lnTo>
                  <a:lnTo>
                    <a:pt x="93" y="361"/>
                  </a:lnTo>
                  <a:lnTo>
                    <a:pt x="59" y="428"/>
                  </a:lnTo>
                  <a:lnTo>
                    <a:pt x="34" y="495"/>
                  </a:lnTo>
                  <a:lnTo>
                    <a:pt x="17" y="562"/>
                  </a:lnTo>
                  <a:lnTo>
                    <a:pt x="9" y="629"/>
                  </a:lnTo>
                  <a:lnTo>
                    <a:pt x="1" y="695"/>
                  </a:lnTo>
                  <a:lnTo>
                    <a:pt x="9" y="762"/>
                  </a:lnTo>
                  <a:lnTo>
                    <a:pt x="17" y="829"/>
                  </a:lnTo>
                  <a:lnTo>
                    <a:pt x="34" y="896"/>
                  </a:lnTo>
                  <a:lnTo>
                    <a:pt x="51" y="963"/>
                  </a:lnTo>
                  <a:lnTo>
                    <a:pt x="84" y="1022"/>
                  </a:lnTo>
                  <a:lnTo>
                    <a:pt x="118" y="1080"/>
                  </a:lnTo>
                  <a:lnTo>
                    <a:pt x="151" y="1139"/>
                  </a:lnTo>
                  <a:lnTo>
                    <a:pt x="202" y="1189"/>
                  </a:lnTo>
                  <a:lnTo>
                    <a:pt x="252" y="1239"/>
                  </a:lnTo>
                  <a:lnTo>
                    <a:pt x="310" y="1281"/>
                  </a:lnTo>
                  <a:lnTo>
                    <a:pt x="369" y="1315"/>
                  </a:lnTo>
                  <a:lnTo>
                    <a:pt x="528" y="1390"/>
                  </a:lnTo>
                  <a:lnTo>
                    <a:pt x="729" y="1474"/>
                  </a:lnTo>
                  <a:lnTo>
                    <a:pt x="955" y="1557"/>
                  </a:lnTo>
                  <a:lnTo>
                    <a:pt x="1072" y="1591"/>
                  </a:lnTo>
                  <a:lnTo>
                    <a:pt x="1189" y="1616"/>
                  </a:lnTo>
                  <a:lnTo>
                    <a:pt x="1306" y="1641"/>
                  </a:lnTo>
                  <a:lnTo>
                    <a:pt x="1423" y="1658"/>
                  </a:lnTo>
                  <a:lnTo>
                    <a:pt x="1532" y="1666"/>
                  </a:lnTo>
                  <a:lnTo>
                    <a:pt x="1632" y="1666"/>
                  </a:lnTo>
                  <a:lnTo>
                    <a:pt x="1716" y="1649"/>
                  </a:lnTo>
                  <a:lnTo>
                    <a:pt x="1791" y="1624"/>
                  </a:lnTo>
                  <a:lnTo>
                    <a:pt x="1825" y="1608"/>
                  </a:lnTo>
                  <a:lnTo>
                    <a:pt x="1858" y="1582"/>
                  </a:lnTo>
                  <a:lnTo>
                    <a:pt x="1884" y="1557"/>
                  </a:lnTo>
                  <a:lnTo>
                    <a:pt x="1900" y="1524"/>
                  </a:lnTo>
                  <a:lnTo>
                    <a:pt x="1917" y="1490"/>
                  </a:lnTo>
                  <a:lnTo>
                    <a:pt x="1925" y="1457"/>
                  </a:lnTo>
                  <a:lnTo>
                    <a:pt x="1934" y="1373"/>
                  </a:lnTo>
                  <a:lnTo>
                    <a:pt x="1917" y="1281"/>
                  </a:lnTo>
                  <a:lnTo>
                    <a:pt x="1892" y="1181"/>
                  </a:lnTo>
                  <a:lnTo>
                    <a:pt x="1858" y="1080"/>
                  </a:lnTo>
                  <a:lnTo>
                    <a:pt x="1800" y="972"/>
                  </a:lnTo>
                  <a:lnTo>
                    <a:pt x="1741" y="863"/>
                  </a:lnTo>
                  <a:lnTo>
                    <a:pt x="1674" y="746"/>
                  </a:lnTo>
                  <a:lnTo>
                    <a:pt x="1599" y="637"/>
                  </a:lnTo>
                  <a:lnTo>
                    <a:pt x="1515" y="536"/>
                  </a:lnTo>
                  <a:lnTo>
                    <a:pt x="1432" y="436"/>
                  </a:lnTo>
                  <a:lnTo>
                    <a:pt x="1348" y="344"/>
                  </a:lnTo>
                  <a:lnTo>
                    <a:pt x="1264" y="260"/>
                  </a:lnTo>
                  <a:lnTo>
                    <a:pt x="1189" y="185"/>
                  </a:lnTo>
                  <a:lnTo>
                    <a:pt x="1114" y="126"/>
                  </a:lnTo>
                  <a:lnTo>
                    <a:pt x="1047" y="85"/>
                  </a:lnTo>
                  <a:lnTo>
                    <a:pt x="980" y="51"/>
                  </a:lnTo>
                  <a:lnTo>
                    <a:pt x="913" y="26"/>
                  </a:lnTo>
                  <a:lnTo>
                    <a:pt x="846" y="9"/>
                  </a:lnTo>
                  <a:lnTo>
                    <a:pt x="779"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775;p25">
              <a:extLst>
                <a:ext uri="{FF2B5EF4-FFF2-40B4-BE49-F238E27FC236}">
                  <a16:creationId xmlns:a16="http://schemas.microsoft.com/office/drawing/2014/main" id="{F7CC8EB1-16DD-470C-9946-11427329BC38}"/>
                </a:ext>
              </a:extLst>
            </p:cNvPr>
            <p:cNvSpPr/>
            <p:nvPr/>
          </p:nvSpPr>
          <p:spPr>
            <a:xfrm>
              <a:off x="1441711" y="1721227"/>
              <a:ext cx="280578" cy="240381"/>
            </a:xfrm>
            <a:custGeom>
              <a:avLst/>
              <a:gdLst/>
              <a:ahLst/>
              <a:cxnLst/>
              <a:rect l="l" t="t" r="r" b="b"/>
              <a:pathLst>
                <a:path w="7357" h="6303" extrusionOk="0">
                  <a:moveTo>
                    <a:pt x="3683" y="1"/>
                  </a:moveTo>
                  <a:lnTo>
                    <a:pt x="3516" y="9"/>
                  </a:lnTo>
                  <a:lnTo>
                    <a:pt x="3357" y="17"/>
                  </a:lnTo>
                  <a:lnTo>
                    <a:pt x="3189" y="43"/>
                  </a:lnTo>
                  <a:lnTo>
                    <a:pt x="3022" y="68"/>
                  </a:lnTo>
                  <a:lnTo>
                    <a:pt x="2863" y="101"/>
                  </a:lnTo>
                  <a:lnTo>
                    <a:pt x="2696" y="143"/>
                  </a:lnTo>
                  <a:lnTo>
                    <a:pt x="2537" y="193"/>
                  </a:lnTo>
                  <a:lnTo>
                    <a:pt x="2369" y="252"/>
                  </a:lnTo>
                  <a:lnTo>
                    <a:pt x="2210" y="319"/>
                  </a:lnTo>
                  <a:lnTo>
                    <a:pt x="2060" y="386"/>
                  </a:lnTo>
                  <a:lnTo>
                    <a:pt x="1901" y="461"/>
                  </a:lnTo>
                  <a:lnTo>
                    <a:pt x="1750" y="545"/>
                  </a:lnTo>
                  <a:lnTo>
                    <a:pt x="1608" y="628"/>
                  </a:lnTo>
                  <a:lnTo>
                    <a:pt x="1465" y="720"/>
                  </a:lnTo>
                  <a:lnTo>
                    <a:pt x="1323" y="821"/>
                  </a:lnTo>
                  <a:lnTo>
                    <a:pt x="1189" y="930"/>
                  </a:lnTo>
                  <a:lnTo>
                    <a:pt x="1064" y="1038"/>
                  </a:lnTo>
                  <a:lnTo>
                    <a:pt x="938" y="1147"/>
                  </a:lnTo>
                  <a:lnTo>
                    <a:pt x="821" y="1273"/>
                  </a:lnTo>
                  <a:lnTo>
                    <a:pt x="704" y="1390"/>
                  </a:lnTo>
                  <a:lnTo>
                    <a:pt x="604" y="1524"/>
                  </a:lnTo>
                  <a:lnTo>
                    <a:pt x="503" y="1649"/>
                  </a:lnTo>
                  <a:lnTo>
                    <a:pt x="411" y="1792"/>
                  </a:lnTo>
                  <a:lnTo>
                    <a:pt x="336" y="1925"/>
                  </a:lnTo>
                  <a:lnTo>
                    <a:pt x="260" y="2068"/>
                  </a:lnTo>
                  <a:lnTo>
                    <a:pt x="193" y="2218"/>
                  </a:lnTo>
                  <a:lnTo>
                    <a:pt x="135" y="2369"/>
                  </a:lnTo>
                  <a:lnTo>
                    <a:pt x="85" y="2520"/>
                  </a:lnTo>
                  <a:lnTo>
                    <a:pt x="51" y="2670"/>
                  </a:lnTo>
                  <a:lnTo>
                    <a:pt x="26" y="2829"/>
                  </a:lnTo>
                  <a:lnTo>
                    <a:pt x="9" y="2988"/>
                  </a:lnTo>
                  <a:lnTo>
                    <a:pt x="1" y="3156"/>
                  </a:lnTo>
                  <a:lnTo>
                    <a:pt x="9" y="3315"/>
                  </a:lnTo>
                  <a:lnTo>
                    <a:pt x="26" y="3474"/>
                  </a:lnTo>
                  <a:lnTo>
                    <a:pt x="51" y="3633"/>
                  </a:lnTo>
                  <a:lnTo>
                    <a:pt x="85" y="3792"/>
                  </a:lnTo>
                  <a:lnTo>
                    <a:pt x="135" y="3942"/>
                  </a:lnTo>
                  <a:lnTo>
                    <a:pt x="193" y="4093"/>
                  </a:lnTo>
                  <a:lnTo>
                    <a:pt x="260" y="4235"/>
                  </a:lnTo>
                  <a:lnTo>
                    <a:pt x="336" y="4377"/>
                  </a:lnTo>
                  <a:lnTo>
                    <a:pt x="411" y="4520"/>
                  </a:lnTo>
                  <a:lnTo>
                    <a:pt x="503" y="4653"/>
                  </a:lnTo>
                  <a:lnTo>
                    <a:pt x="604" y="4787"/>
                  </a:lnTo>
                  <a:lnTo>
                    <a:pt x="704" y="4913"/>
                  </a:lnTo>
                  <a:lnTo>
                    <a:pt x="821" y="5038"/>
                  </a:lnTo>
                  <a:lnTo>
                    <a:pt x="938" y="5156"/>
                  </a:lnTo>
                  <a:lnTo>
                    <a:pt x="1064" y="5273"/>
                  </a:lnTo>
                  <a:lnTo>
                    <a:pt x="1189" y="5382"/>
                  </a:lnTo>
                  <a:lnTo>
                    <a:pt x="1323" y="5482"/>
                  </a:lnTo>
                  <a:lnTo>
                    <a:pt x="1465" y="5582"/>
                  </a:lnTo>
                  <a:lnTo>
                    <a:pt x="1608" y="5674"/>
                  </a:lnTo>
                  <a:lnTo>
                    <a:pt x="1750" y="5766"/>
                  </a:lnTo>
                  <a:lnTo>
                    <a:pt x="1901" y="5850"/>
                  </a:lnTo>
                  <a:lnTo>
                    <a:pt x="2060" y="5925"/>
                  </a:lnTo>
                  <a:lnTo>
                    <a:pt x="2210" y="5992"/>
                  </a:lnTo>
                  <a:lnTo>
                    <a:pt x="2369" y="6059"/>
                  </a:lnTo>
                  <a:lnTo>
                    <a:pt x="2537" y="6110"/>
                  </a:lnTo>
                  <a:lnTo>
                    <a:pt x="2696" y="6160"/>
                  </a:lnTo>
                  <a:lnTo>
                    <a:pt x="2863" y="6202"/>
                  </a:lnTo>
                  <a:lnTo>
                    <a:pt x="3022" y="6243"/>
                  </a:lnTo>
                  <a:lnTo>
                    <a:pt x="3189" y="6269"/>
                  </a:lnTo>
                  <a:lnTo>
                    <a:pt x="3357" y="6285"/>
                  </a:lnTo>
                  <a:lnTo>
                    <a:pt x="3516" y="6302"/>
                  </a:lnTo>
                  <a:lnTo>
                    <a:pt x="3842" y="6302"/>
                  </a:lnTo>
                  <a:lnTo>
                    <a:pt x="4009" y="6285"/>
                  </a:lnTo>
                  <a:lnTo>
                    <a:pt x="4177" y="6269"/>
                  </a:lnTo>
                  <a:lnTo>
                    <a:pt x="4336" y="6243"/>
                  </a:lnTo>
                  <a:lnTo>
                    <a:pt x="4503" y="6202"/>
                  </a:lnTo>
                  <a:lnTo>
                    <a:pt x="4662" y="6160"/>
                  </a:lnTo>
                  <a:lnTo>
                    <a:pt x="4829" y="6110"/>
                  </a:lnTo>
                  <a:lnTo>
                    <a:pt x="4988" y="6059"/>
                  </a:lnTo>
                  <a:lnTo>
                    <a:pt x="5147" y="5992"/>
                  </a:lnTo>
                  <a:lnTo>
                    <a:pt x="5306" y="5925"/>
                  </a:lnTo>
                  <a:lnTo>
                    <a:pt x="5457" y="5850"/>
                  </a:lnTo>
                  <a:lnTo>
                    <a:pt x="5608" y="5766"/>
                  </a:lnTo>
                  <a:lnTo>
                    <a:pt x="5758" y="5674"/>
                  </a:lnTo>
                  <a:lnTo>
                    <a:pt x="5901" y="5582"/>
                  </a:lnTo>
                  <a:lnTo>
                    <a:pt x="6034" y="5482"/>
                  </a:lnTo>
                  <a:lnTo>
                    <a:pt x="6168" y="5382"/>
                  </a:lnTo>
                  <a:lnTo>
                    <a:pt x="6302" y="5273"/>
                  </a:lnTo>
                  <a:lnTo>
                    <a:pt x="6428" y="5156"/>
                  </a:lnTo>
                  <a:lnTo>
                    <a:pt x="6545" y="5038"/>
                  </a:lnTo>
                  <a:lnTo>
                    <a:pt x="6654" y="4913"/>
                  </a:lnTo>
                  <a:lnTo>
                    <a:pt x="6763" y="4787"/>
                  </a:lnTo>
                  <a:lnTo>
                    <a:pt x="6855" y="4653"/>
                  </a:lnTo>
                  <a:lnTo>
                    <a:pt x="6947" y="4520"/>
                  </a:lnTo>
                  <a:lnTo>
                    <a:pt x="7030" y="4377"/>
                  </a:lnTo>
                  <a:lnTo>
                    <a:pt x="7106" y="4235"/>
                  </a:lnTo>
                  <a:lnTo>
                    <a:pt x="7173" y="4093"/>
                  </a:lnTo>
                  <a:lnTo>
                    <a:pt x="7223" y="3942"/>
                  </a:lnTo>
                  <a:lnTo>
                    <a:pt x="7273" y="3792"/>
                  </a:lnTo>
                  <a:lnTo>
                    <a:pt x="7306" y="3633"/>
                  </a:lnTo>
                  <a:lnTo>
                    <a:pt x="7340" y="3474"/>
                  </a:lnTo>
                  <a:lnTo>
                    <a:pt x="7357" y="3315"/>
                  </a:lnTo>
                  <a:lnTo>
                    <a:pt x="7357" y="3156"/>
                  </a:lnTo>
                  <a:lnTo>
                    <a:pt x="7357" y="2988"/>
                  </a:lnTo>
                  <a:lnTo>
                    <a:pt x="7340" y="2829"/>
                  </a:lnTo>
                  <a:lnTo>
                    <a:pt x="7306" y="2670"/>
                  </a:lnTo>
                  <a:lnTo>
                    <a:pt x="7273" y="2520"/>
                  </a:lnTo>
                  <a:lnTo>
                    <a:pt x="7223" y="2369"/>
                  </a:lnTo>
                  <a:lnTo>
                    <a:pt x="7173" y="2218"/>
                  </a:lnTo>
                  <a:lnTo>
                    <a:pt x="7106" y="2068"/>
                  </a:lnTo>
                  <a:lnTo>
                    <a:pt x="7030" y="1925"/>
                  </a:lnTo>
                  <a:lnTo>
                    <a:pt x="6947" y="1792"/>
                  </a:lnTo>
                  <a:lnTo>
                    <a:pt x="6855" y="1649"/>
                  </a:lnTo>
                  <a:lnTo>
                    <a:pt x="6763" y="1524"/>
                  </a:lnTo>
                  <a:lnTo>
                    <a:pt x="6654" y="1390"/>
                  </a:lnTo>
                  <a:lnTo>
                    <a:pt x="6545" y="1273"/>
                  </a:lnTo>
                  <a:lnTo>
                    <a:pt x="6428" y="1147"/>
                  </a:lnTo>
                  <a:lnTo>
                    <a:pt x="6302" y="1038"/>
                  </a:lnTo>
                  <a:lnTo>
                    <a:pt x="6168" y="930"/>
                  </a:lnTo>
                  <a:lnTo>
                    <a:pt x="6034" y="821"/>
                  </a:lnTo>
                  <a:lnTo>
                    <a:pt x="5901" y="720"/>
                  </a:lnTo>
                  <a:lnTo>
                    <a:pt x="5758" y="628"/>
                  </a:lnTo>
                  <a:lnTo>
                    <a:pt x="5608" y="545"/>
                  </a:lnTo>
                  <a:lnTo>
                    <a:pt x="5457" y="461"/>
                  </a:lnTo>
                  <a:lnTo>
                    <a:pt x="5306" y="386"/>
                  </a:lnTo>
                  <a:lnTo>
                    <a:pt x="5147" y="319"/>
                  </a:lnTo>
                  <a:lnTo>
                    <a:pt x="4988" y="252"/>
                  </a:lnTo>
                  <a:lnTo>
                    <a:pt x="4829" y="193"/>
                  </a:lnTo>
                  <a:lnTo>
                    <a:pt x="4662" y="143"/>
                  </a:lnTo>
                  <a:lnTo>
                    <a:pt x="4503" y="101"/>
                  </a:lnTo>
                  <a:lnTo>
                    <a:pt x="4336" y="68"/>
                  </a:lnTo>
                  <a:lnTo>
                    <a:pt x="4177" y="43"/>
                  </a:lnTo>
                  <a:lnTo>
                    <a:pt x="4009" y="17"/>
                  </a:lnTo>
                  <a:lnTo>
                    <a:pt x="3842" y="9"/>
                  </a:lnTo>
                  <a:lnTo>
                    <a:pt x="368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776;p25">
              <a:extLst>
                <a:ext uri="{FF2B5EF4-FFF2-40B4-BE49-F238E27FC236}">
                  <a16:creationId xmlns:a16="http://schemas.microsoft.com/office/drawing/2014/main" id="{944A054F-FE8A-A6EE-F549-2CCFD0002105}"/>
                </a:ext>
              </a:extLst>
            </p:cNvPr>
            <p:cNvSpPr/>
            <p:nvPr/>
          </p:nvSpPr>
          <p:spPr>
            <a:xfrm>
              <a:off x="1511311" y="1743880"/>
              <a:ext cx="201404" cy="201099"/>
            </a:xfrm>
            <a:custGeom>
              <a:avLst/>
              <a:gdLst/>
              <a:ahLst/>
              <a:cxnLst/>
              <a:rect l="l" t="t" r="r" b="b"/>
              <a:pathLst>
                <a:path w="5281" h="5273" extrusionOk="0">
                  <a:moveTo>
                    <a:pt x="2502" y="1"/>
                  </a:moveTo>
                  <a:lnTo>
                    <a:pt x="2368" y="9"/>
                  </a:lnTo>
                  <a:lnTo>
                    <a:pt x="2235" y="26"/>
                  </a:lnTo>
                  <a:lnTo>
                    <a:pt x="2109" y="51"/>
                  </a:lnTo>
                  <a:lnTo>
                    <a:pt x="1984" y="85"/>
                  </a:lnTo>
                  <a:lnTo>
                    <a:pt x="1858" y="118"/>
                  </a:lnTo>
                  <a:lnTo>
                    <a:pt x="1732" y="160"/>
                  </a:lnTo>
                  <a:lnTo>
                    <a:pt x="1615" y="202"/>
                  </a:lnTo>
                  <a:lnTo>
                    <a:pt x="1498" y="260"/>
                  </a:lnTo>
                  <a:lnTo>
                    <a:pt x="1381" y="319"/>
                  </a:lnTo>
                  <a:lnTo>
                    <a:pt x="1272" y="377"/>
                  </a:lnTo>
                  <a:lnTo>
                    <a:pt x="1163" y="453"/>
                  </a:lnTo>
                  <a:lnTo>
                    <a:pt x="1063" y="520"/>
                  </a:lnTo>
                  <a:lnTo>
                    <a:pt x="963" y="603"/>
                  </a:lnTo>
                  <a:lnTo>
                    <a:pt x="862" y="687"/>
                  </a:lnTo>
                  <a:lnTo>
                    <a:pt x="770" y="771"/>
                  </a:lnTo>
                  <a:lnTo>
                    <a:pt x="686" y="863"/>
                  </a:lnTo>
                  <a:lnTo>
                    <a:pt x="603" y="955"/>
                  </a:lnTo>
                  <a:lnTo>
                    <a:pt x="527" y="1055"/>
                  </a:lnTo>
                  <a:lnTo>
                    <a:pt x="452" y="1164"/>
                  </a:lnTo>
                  <a:lnTo>
                    <a:pt x="385" y="1273"/>
                  </a:lnTo>
                  <a:lnTo>
                    <a:pt x="318" y="1382"/>
                  </a:lnTo>
                  <a:lnTo>
                    <a:pt x="260" y="1490"/>
                  </a:lnTo>
                  <a:lnTo>
                    <a:pt x="209" y="1608"/>
                  </a:lnTo>
                  <a:lnTo>
                    <a:pt x="159" y="1733"/>
                  </a:lnTo>
                  <a:lnTo>
                    <a:pt x="117" y="1850"/>
                  </a:lnTo>
                  <a:lnTo>
                    <a:pt x="84" y="1976"/>
                  </a:lnTo>
                  <a:lnTo>
                    <a:pt x="59" y="2101"/>
                  </a:lnTo>
                  <a:lnTo>
                    <a:pt x="34" y="2235"/>
                  </a:lnTo>
                  <a:lnTo>
                    <a:pt x="17" y="2369"/>
                  </a:lnTo>
                  <a:lnTo>
                    <a:pt x="9" y="2503"/>
                  </a:lnTo>
                  <a:lnTo>
                    <a:pt x="0" y="2637"/>
                  </a:lnTo>
                  <a:lnTo>
                    <a:pt x="9" y="2771"/>
                  </a:lnTo>
                  <a:lnTo>
                    <a:pt x="17" y="2905"/>
                  </a:lnTo>
                  <a:lnTo>
                    <a:pt x="34" y="3039"/>
                  </a:lnTo>
                  <a:lnTo>
                    <a:pt x="59" y="3172"/>
                  </a:lnTo>
                  <a:lnTo>
                    <a:pt x="84" y="3298"/>
                  </a:lnTo>
                  <a:lnTo>
                    <a:pt x="117" y="3423"/>
                  </a:lnTo>
                  <a:lnTo>
                    <a:pt x="159" y="3541"/>
                  </a:lnTo>
                  <a:lnTo>
                    <a:pt x="209" y="3666"/>
                  </a:lnTo>
                  <a:lnTo>
                    <a:pt x="260" y="3783"/>
                  </a:lnTo>
                  <a:lnTo>
                    <a:pt x="318" y="3892"/>
                  </a:lnTo>
                  <a:lnTo>
                    <a:pt x="385" y="4009"/>
                  </a:lnTo>
                  <a:lnTo>
                    <a:pt x="452" y="4110"/>
                  </a:lnTo>
                  <a:lnTo>
                    <a:pt x="527" y="4218"/>
                  </a:lnTo>
                  <a:lnTo>
                    <a:pt x="603" y="4319"/>
                  </a:lnTo>
                  <a:lnTo>
                    <a:pt x="686" y="4411"/>
                  </a:lnTo>
                  <a:lnTo>
                    <a:pt x="770" y="4503"/>
                  </a:lnTo>
                  <a:lnTo>
                    <a:pt x="862" y="4587"/>
                  </a:lnTo>
                  <a:lnTo>
                    <a:pt x="963" y="4670"/>
                  </a:lnTo>
                  <a:lnTo>
                    <a:pt x="1063" y="4754"/>
                  </a:lnTo>
                  <a:lnTo>
                    <a:pt x="1163" y="4829"/>
                  </a:lnTo>
                  <a:lnTo>
                    <a:pt x="1272" y="4896"/>
                  </a:lnTo>
                  <a:lnTo>
                    <a:pt x="1381" y="4955"/>
                  </a:lnTo>
                  <a:lnTo>
                    <a:pt x="1498" y="5013"/>
                  </a:lnTo>
                  <a:lnTo>
                    <a:pt x="1615" y="5072"/>
                  </a:lnTo>
                  <a:lnTo>
                    <a:pt x="1732" y="5114"/>
                  </a:lnTo>
                  <a:lnTo>
                    <a:pt x="1858" y="5156"/>
                  </a:lnTo>
                  <a:lnTo>
                    <a:pt x="1984" y="5189"/>
                  </a:lnTo>
                  <a:lnTo>
                    <a:pt x="2109" y="5223"/>
                  </a:lnTo>
                  <a:lnTo>
                    <a:pt x="2235" y="5248"/>
                  </a:lnTo>
                  <a:lnTo>
                    <a:pt x="2368" y="5264"/>
                  </a:lnTo>
                  <a:lnTo>
                    <a:pt x="2502" y="5273"/>
                  </a:lnTo>
                  <a:lnTo>
                    <a:pt x="2779" y="5273"/>
                  </a:lnTo>
                  <a:lnTo>
                    <a:pt x="2912" y="5264"/>
                  </a:lnTo>
                  <a:lnTo>
                    <a:pt x="3038" y="5248"/>
                  </a:lnTo>
                  <a:lnTo>
                    <a:pt x="3172" y="5223"/>
                  </a:lnTo>
                  <a:lnTo>
                    <a:pt x="3297" y="5189"/>
                  </a:lnTo>
                  <a:lnTo>
                    <a:pt x="3423" y="5156"/>
                  </a:lnTo>
                  <a:lnTo>
                    <a:pt x="3548" y="5114"/>
                  </a:lnTo>
                  <a:lnTo>
                    <a:pt x="3666" y="5072"/>
                  </a:lnTo>
                  <a:lnTo>
                    <a:pt x="3783" y="5013"/>
                  </a:lnTo>
                  <a:lnTo>
                    <a:pt x="3900" y="4955"/>
                  </a:lnTo>
                  <a:lnTo>
                    <a:pt x="4009" y="4896"/>
                  </a:lnTo>
                  <a:lnTo>
                    <a:pt x="4117" y="4829"/>
                  </a:lnTo>
                  <a:lnTo>
                    <a:pt x="4218" y="4754"/>
                  </a:lnTo>
                  <a:lnTo>
                    <a:pt x="4318" y="4670"/>
                  </a:lnTo>
                  <a:lnTo>
                    <a:pt x="4410" y="4587"/>
                  </a:lnTo>
                  <a:lnTo>
                    <a:pt x="4502" y="4503"/>
                  </a:lnTo>
                  <a:lnTo>
                    <a:pt x="4594" y="4411"/>
                  </a:lnTo>
                  <a:lnTo>
                    <a:pt x="4678" y="4319"/>
                  </a:lnTo>
                  <a:lnTo>
                    <a:pt x="4753" y="4218"/>
                  </a:lnTo>
                  <a:lnTo>
                    <a:pt x="4829" y="4110"/>
                  </a:lnTo>
                  <a:lnTo>
                    <a:pt x="4896" y="4009"/>
                  </a:lnTo>
                  <a:lnTo>
                    <a:pt x="4963" y="3892"/>
                  </a:lnTo>
                  <a:lnTo>
                    <a:pt x="5021" y="3783"/>
                  </a:lnTo>
                  <a:lnTo>
                    <a:pt x="5071" y="3666"/>
                  </a:lnTo>
                  <a:lnTo>
                    <a:pt x="5122" y="3541"/>
                  </a:lnTo>
                  <a:lnTo>
                    <a:pt x="5163" y="3423"/>
                  </a:lnTo>
                  <a:lnTo>
                    <a:pt x="5197" y="3298"/>
                  </a:lnTo>
                  <a:lnTo>
                    <a:pt x="5222" y="3172"/>
                  </a:lnTo>
                  <a:lnTo>
                    <a:pt x="5247" y="3039"/>
                  </a:lnTo>
                  <a:lnTo>
                    <a:pt x="5264" y="2905"/>
                  </a:lnTo>
                  <a:lnTo>
                    <a:pt x="5272" y="2771"/>
                  </a:lnTo>
                  <a:lnTo>
                    <a:pt x="5281" y="2637"/>
                  </a:lnTo>
                  <a:lnTo>
                    <a:pt x="5272" y="2503"/>
                  </a:lnTo>
                  <a:lnTo>
                    <a:pt x="5264" y="2369"/>
                  </a:lnTo>
                  <a:lnTo>
                    <a:pt x="5247" y="2235"/>
                  </a:lnTo>
                  <a:lnTo>
                    <a:pt x="5222" y="2101"/>
                  </a:lnTo>
                  <a:lnTo>
                    <a:pt x="5197" y="1976"/>
                  </a:lnTo>
                  <a:lnTo>
                    <a:pt x="5163" y="1850"/>
                  </a:lnTo>
                  <a:lnTo>
                    <a:pt x="5122" y="1733"/>
                  </a:lnTo>
                  <a:lnTo>
                    <a:pt x="5071" y="1608"/>
                  </a:lnTo>
                  <a:lnTo>
                    <a:pt x="5021" y="1490"/>
                  </a:lnTo>
                  <a:lnTo>
                    <a:pt x="4963" y="1382"/>
                  </a:lnTo>
                  <a:lnTo>
                    <a:pt x="4896" y="1273"/>
                  </a:lnTo>
                  <a:lnTo>
                    <a:pt x="4829" y="1164"/>
                  </a:lnTo>
                  <a:lnTo>
                    <a:pt x="4753" y="1055"/>
                  </a:lnTo>
                  <a:lnTo>
                    <a:pt x="4678" y="955"/>
                  </a:lnTo>
                  <a:lnTo>
                    <a:pt x="4594" y="863"/>
                  </a:lnTo>
                  <a:lnTo>
                    <a:pt x="4502" y="771"/>
                  </a:lnTo>
                  <a:lnTo>
                    <a:pt x="4410" y="687"/>
                  </a:lnTo>
                  <a:lnTo>
                    <a:pt x="4318" y="603"/>
                  </a:lnTo>
                  <a:lnTo>
                    <a:pt x="4218" y="520"/>
                  </a:lnTo>
                  <a:lnTo>
                    <a:pt x="4117" y="453"/>
                  </a:lnTo>
                  <a:lnTo>
                    <a:pt x="4009" y="377"/>
                  </a:lnTo>
                  <a:lnTo>
                    <a:pt x="3900" y="319"/>
                  </a:lnTo>
                  <a:lnTo>
                    <a:pt x="3783" y="260"/>
                  </a:lnTo>
                  <a:lnTo>
                    <a:pt x="3666" y="202"/>
                  </a:lnTo>
                  <a:lnTo>
                    <a:pt x="3548" y="160"/>
                  </a:lnTo>
                  <a:lnTo>
                    <a:pt x="3423" y="118"/>
                  </a:lnTo>
                  <a:lnTo>
                    <a:pt x="3297" y="85"/>
                  </a:lnTo>
                  <a:lnTo>
                    <a:pt x="3172" y="51"/>
                  </a:lnTo>
                  <a:lnTo>
                    <a:pt x="3038" y="26"/>
                  </a:lnTo>
                  <a:lnTo>
                    <a:pt x="2912" y="9"/>
                  </a:lnTo>
                  <a:lnTo>
                    <a:pt x="2779"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777;p25">
              <a:extLst>
                <a:ext uri="{FF2B5EF4-FFF2-40B4-BE49-F238E27FC236}">
                  <a16:creationId xmlns:a16="http://schemas.microsoft.com/office/drawing/2014/main" id="{5BA547DD-D430-53FA-3A81-A27FF7F4C6F8}"/>
                </a:ext>
              </a:extLst>
            </p:cNvPr>
            <p:cNvSpPr/>
            <p:nvPr/>
          </p:nvSpPr>
          <p:spPr>
            <a:xfrm>
              <a:off x="1499832" y="1771644"/>
              <a:ext cx="73758" cy="63575"/>
            </a:xfrm>
            <a:custGeom>
              <a:avLst/>
              <a:gdLst/>
              <a:ahLst/>
              <a:cxnLst/>
              <a:rect l="l" t="t" r="r" b="b"/>
              <a:pathLst>
                <a:path w="1934" h="1667" extrusionOk="0">
                  <a:moveTo>
                    <a:pt x="644" y="1"/>
                  </a:moveTo>
                  <a:lnTo>
                    <a:pt x="577" y="9"/>
                  </a:lnTo>
                  <a:lnTo>
                    <a:pt x="510" y="26"/>
                  </a:lnTo>
                  <a:lnTo>
                    <a:pt x="444" y="43"/>
                  </a:lnTo>
                  <a:lnTo>
                    <a:pt x="385" y="76"/>
                  </a:lnTo>
                  <a:lnTo>
                    <a:pt x="326" y="110"/>
                  </a:lnTo>
                  <a:lnTo>
                    <a:pt x="268" y="152"/>
                  </a:lnTo>
                  <a:lnTo>
                    <a:pt x="218" y="193"/>
                  </a:lnTo>
                  <a:lnTo>
                    <a:pt x="167" y="244"/>
                  </a:lnTo>
                  <a:lnTo>
                    <a:pt x="126" y="302"/>
                  </a:lnTo>
                  <a:lnTo>
                    <a:pt x="92" y="361"/>
                  </a:lnTo>
                  <a:lnTo>
                    <a:pt x="59" y="428"/>
                  </a:lnTo>
                  <a:lnTo>
                    <a:pt x="33" y="495"/>
                  </a:lnTo>
                  <a:lnTo>
                    <a:pt x="17" y="562"/>
                  </a:lnTo>
                  <a:lnTo>
                    <a:pt x="8" y="629"/>
                  </a:lnTo>
                  <a:lnTo>
                    <a:pt x="0" y="695"/>
                  </a:lnTo>
                  <a:lnTo>
                    <a:pt x="8" y="762"/>
                  </a:lnTo>
                  <a:lnTo>
                    <a:pt x="17" y="829"/>
                  </a:lnTo>
                  <a:lnTo>
                    <a:pt x="33" y="896"/>
                  </a:lnTo>
                  <a:lnTo>
                    <a:pt x="50" y="963"/>
                  </a:lnTo>
                  <a:lnTo>
                    <a:pt x="84" y="1022"/>
                  </a:lnTo>
                  <a:lnTo>
                    <a:pt x="117" y="1080"/>
                  </a:lnTo>
                  <a:lnTo>
                    <a:pt x="151" y="1139"/>
                  </a:lnTo>
                  <a:lnTo>
                    <a:pt x="201" y="1189"/>
                  </a:lnTo>
                  <a:lnTo>
                    <a:pt x="251" y="1239"/>
                  </a:lnTo>
                  <a:lnTo>
                    <a:pt x="301" y="1281"/>
                  </a:lnTo>
                  <a:lnTo>
                    <a:pt x="368" y="1315"/>
                  </a:lnTo>
                  <a:lnTo>
                    <a:pt x="519" y="1390"/>
                  </a:lnTo>
                  <a:lnTo>
                    <a:pt x="720" y="1474"/>
                  </a:lnTo>
                  <a:lnTo>
                    <a:pt x="954" y="1557"/>
                  </a:lnTo>
                  <a:lnTo>
                    <a:pt x="1071" y="1591"/>
                  </a:lnTo>
                  <a:lnTo>
                    <a:pt x="1188" y="1616"/>
                  </a:lnTo>
                  <a:lnTo>
                    <a:pt x="1305" y="1641"/>
                  </a:lnTo>
                  <a:lnTo>
                    <a:pt x="1423" y="1658"/>
                  </a:lnTo>
                  <a:lnTo>
                    <a:pt x="1531" y="1666"/>
                  </a:lnTo>
                  <a:lnTo>
                    <a:pt x="1632" y="1666"/>
                  </a:lnTo>
                  <a:lnTo>
                    <a:pt x="1716" y="1649"/>
                  </a:lnTo>
                  <a:lnTo>
                    <a:pt x="1791" y="1624"/>
                  </a:lnTo>
                  <a:lnTo>
                    <a:pt x="1824" y="1608"/>
                  </a:lnTo>
                  <a:lnTo>
                    <a:pt x="1858" y="1582"/>
                  </a:lnTo>
                  <a:lnTo>
                    <a:pt x="1883" y="1557"/>
                  </a:lnTo>
                  <a:lnTo>
                    <a:pt x="1900" y="1524"/>
                  </a:lnTo>
                  <a:lnTo>
                    <a:pt x="1916" y="1490"/>
                  </a:lnTo>
                  <a:lnTo>
                    <a:pt x="1925" y="1457"/>
                  </a:lnTo>
                  <a:lnTo>
                    <a:pt x="1933" y="1373"/>
                  </a:lnTo>
                  <a:lnTo>
                    <a:pt x="1916" y="1281"/>
                  </a:lnTo>
                  <a:lnTo>
                    <a:pt x="1891" y="1181"/>
                  </a:lnTo>
                  <a:lnTo>
                    <a:pt x="1849" y="1080"/>
                  </a:lnTo>
                  <a:lnTo>
                    <a:pt x="1799" y="972"/>
                  </a:lnTo>
                  <a:lnTo>
                    <a:pt x="1741" y="863"/>
                  </a:lnTo>
                  <a:lnTo>
                    <a:pt x="1674" y="746"/>
                  </a:lnTo>
                  <a:lnTo>
                    <a:pt x="1598" y="637"/>
                  </a:lnTo>
                  <a:lnTo>
                    <a:pt x="1515" y="536"/>
                  </a:lnTo>
                  <a:lnTo>
                    <a:pt x="1431" y="436"/>
                  </a:lnTo>
                  <a:lnTo>
                    <a:pt x="1347" y="344"/>
                  </a:lnTo>
                  <a:lnTo>
                    <a:pt x="1264" y="260"/>
                  </a:lnTo>
                  <a:lnTo>
                    <a:pt x="1188" y="185"/>
                  </a:lnTo>
                  <a:lnTo>
                    <a:pt x="1113" y="126"/>
                  </a:lnTo>
                  <a:lnTo>
                    <a:pt x="1046" y="85"/>
                  </a:lnTo>
                  <a:lnTo>
                    <a:pt x="979" y="51"/>
                  </a:lnTo>
                  <a:lnTo>
                    <a:pt x="912" y="26"/>
                  </a:lnTo>
                  <a:lnTo>
                    <a:pt x="845" y="9"/>
                  </a:lnTo>
                  <a:lnTo>
                    <a:pt x="77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778;p25">
              <a:extLst>
                <a:ext uri="{FF2B5EF4-FFF2-40B4-BE49-F238E27FC236}">
                  <a16:creationId xmlns:a16="http://schemas.microsoft.com/office/drawing/2014/main" id="{8F436C03-4541-F9B6-0D85-ACA378C401A9}"/>
                </a:ext>
              </a:extLst>
            </p:cNvPr>
            <p:cNvSpPr/>
            <p:nvPr/>
          </p:nvSpPr>
          <p:spPr>
            <a:xfrm>
              <a:off x="858670" y="1980711"/>
              <a:ext cx="255674" cy="255674"/>
            </a:xfrm>
            <a:custGeom>
              <a:avLst/>
              <a:gdLst/>
              <a:ahLst/>
              <a:cxnLst/>
              <a:rect l="l" t="t" r="r" b="b"/>
              <a:pathLst>
                <a:path w="6704" h="6704" extrusionOk="0">
                  <a:moveTo>
                    <a:pt x="3180" y="0"/>
                  </a:moveTo>
                  <a:lnTo>
                    <a:pt x="3013" y="17"/>
                  </a:lnTo>
                  <a:lnTo>
                    <a:pt x="2837" y="42"/>
                  </a:lnTo>
                  <a:lnTo>
                    <a:pt x="2678" y="67"/>
                  </a:lnTo>
                  <a:lnTo>
                    <a:pt x="2511" y="109"/>
                  </a:lnTo>
                  <a:lnTo>
                    <a:pt x="2352" y="151"/>
                  </a:lnTo>
                  <a:lnTo>
                    <a:pt x="2201" y="201"/>
                  </a:lnTo>
                  <a:lnTo>
                    <a:pt x="2050" y="260"/>
                  </a:lnTo>
                  <a:lnTo>
                    <a:pt x="1900" y="326"/>
                  </a:lnTo>
                  <a:lnTo>
                    <a:pt x="1758" y="402"/>
                  </a:lnTo>
                  <a:lnTo>
                    <a:pt x="1615" y="485"/>
                  </a:lnTo>
                  <a:lnTo>
                    <a:pt x="1481" y="569"/>
                  </a:lnTo>
                  <a:lnTo>
                    <a:pt x="1348" y="661"/>
                  </a:lnTo>
                  <a:lnTo>
                    <a:pt x="1222" y="762"/>
                  </a:lnTo>
                  <a:lnTo>
                    <a:pt x="1096" y="870"/>
                  </a:lnTo>
                  <a:lnTo>
                    <a:pt x="979" y="979"/>
                  </a:lnTo>
                  <a:lnTo>
                    <a:pt x="871" y="1096"/>
                  </a:lnTo>
                  <a:lnTo>
                    <a:pt x="762" y="1222"/>
                  </a:lnTo>
                  <a:lnTo>
                    <a:pt x="670" y="1347"/>
                  </a:lnTo>
                  <a:lnTo>
                    <a:pt x="569" y="1473"/>
                  </a:lnTo>
                  <a:lnTo>
                    <a:pt x="486" y="1615"/>
                  </a:lnTo>
                  <a:lnTo>
                    <a:pt x="402" y="1757"/>
                  </a:lnTo>
                  <a:lnTo>
                    <a:pt x="335" y="1900"/>
                  </a:lnTo>
                  <a:lnTo>
                    <a:pt x="260" y="2050"/>
                  </a:lnTo>
                  <a:lnTo>
                    <a:pt x="201" y="2201"/>
                  </a:lnTo>
                  <a:lnTo>
                    <a:pt x="151" y="2352"/>
                  </a:lnTo>
                  <a:lnTo>
                    <a:pt x="109" y="2511"/>
                  </a:lnTo>
                  <a:lnTo>
                    <a:pt x="67" y="2678"/>
                  </a:lnTo>
                  <a:lnTo>
                    <a:pt x="42" y="2837"/>
                  </a:lnTo>
                  <a:lnTo>
                    <a:pt x="17" y="3004"/>
                  </a:lnTo>
                  <a:lnTo>
                    <a:pt x="9" y="3180"/>
                  </a:lnTo>
                  <a:lnTo>
                    <a:pt x="0" y="3347"/>
                  </a:lnTo>
                  <a:lnTo>
                    <a:pt x="9" y="3523"/>
                  </a:lnTo>
                  <a:lnTo>
                    <a:pt x="17" y="3691"/>
                  </a:lnTo>
                  <a:lnTo>
                    <a:pt x="42" y="3858"/>
                  </a:lnTo>
                  <a:lnTo>
                    <a:pt x="67" y="4025"/>
                  </a:lnTo>
                  <a:lnTo>
                    <a:pt x="109" y="4184"/>
                  </a:lnTo>
                  <a:lnTo>
                    <a:pt x="151" y="4343"/>
                  </a:lnTo>
                  <a:lnTo>
                    <a:pt x="201" y="4502"/>
                  </a:lnTo>
                  <a:lnTo>
                    <a:pt x="260" y="4653"/>
                  </a:lnTo>
                  <a:lnTo>
                    <a:pt x="335" y="4804"/>
                  </a:lnTo>
                  <a:lnTo>
                    <a:pt x="402" y="4946"/>
                  </a:lnTo>
                  <a:lnTo>
                    <a:pt x="486" y="5088"/>
                  </a:lnTo>
                  <a:lnTo>
                    <a:pt x="569" y="5222"/>
                  </a:lnTo>
                  <a:lnTo>
                    <a:pt x="670" y="5356"/>
                  </a:lnTo>
                  <a:lnTo>
                    <a:pt x="762" y="5481"/>
                  </a:lnTo>
                  <a:lnTo>
                    <a:pt x="871" y="5607"/>
                  </a:lnTo>
                  <a:lnTo>
                    <a:pt x="979" y="5724"/>
                  </a:lnTo>
                  <a:lnTo>
                    <a:pt x="1096" y="5833"/>
                  </a:lnTo>
                  <a:lnTo>
                    <a:pt x="1222" y="5933"/>
                  </a:lnTo>
                  <a:lnTo>
                    <a:pt x="1348" y="6034"/>
                  </a:lnTo>
                  <a:lnTo>
                    <a:pt x="1481" y="6126"/>
                  </a:lnTo>
                  <a:lnTo>
                    <a:pt x="1615" y="6218"/>
                  </a:lnTo>
                  <a:lnTo>
                    <a:pt x="1758" y="6293"/>
                  </a:lnTo>
                  <a:lnTo>
                    <a:pt x="1900" y="6368"/>
                  </a:lnTo>
                  <a:lnTo>
                    <a:pt x="2050" y="6435"/>
                  </a:lnTo>
                  <a:lnTo>
                    <a:pt x="2201" y="6502"/>
                  </a:lnTo>
                  <a:lnTo>
                    <a:pt x="2352" y="6552"/>
                  </a:lnTo>
                  <a:lnTo>
                    <a:pt x="2511" y="6594"/>
                  </a:lnTo>
                  <a:lnTo>
                    <a:pt x="2678" y="6636"/>
                  </a:lnTo>
                  <a:lnTo>
                    <a:pt x="2837" y="6661"/>
                  </a:lnTo>
                  <a:lnTo>
                    <a:pt x="3013" y="6686"/>
                  </a:lnTo>
                  <a:lnTo>
                    <a:pt x="3180" y="6695"/>
                  </a:lnTo>
                  <a:lnTo>
                    <a:pt x="3348" y="6703"/>
                  </a:lnTo>
                  <a:lnTo>
                    <a:pt x="3523" y="6695"/>
                  </a:lnTo>
                  <a:lnTo>
                    <a:pt x="3691" y="6686"/>
                  </a:lnTo>
                  <a:lnTo>
                    <a:pt x="3858" y="6661"/>
                  </a:lnTo>
                  <a:lnTo>
                    <a:pt x="4025" y="6636"/>
                  </a:lnTo>
                  <a:lnTo>
                    <a:pt x="4193" y="6594"/>
                  </a:lnTo>
                  <a:lnTo>
                    <a:pt x="4352" y="6552"/>
                  </a:lnTo>
                  <a:lnTo>
                    <a:pt x="4502" y="6502"/>
                  </a:lnTo>
                  <a:lnTo>
                    <a:pt x="4653" y="6435"/>
                  </a:lnTo>
                  <a:lnTo>
                    <a:pt x="4804" y="6368"/>
                  </a:lnTo>
                  <a:lnTo>
                    <a:pt x="4946" y="6293"/>
                  </a:lnTo>
                  <a:lnTo>
                    <a:pt x="5088" y="6218"/>
                  </a:lnTo>
                  <a:lnTo>
                    <a:pt x="5222" y="6126"/>
                  </a:lnTo>
                  <a:lnTo>
                    <a:pt x="5356" y="6034"/>
                  </a:lnTo>
                  <a:lnTo>
                    <a:pt x="5481" y="5933"/>
                  </a:lnTo>
                  <a:lnTo>
                    <a:pt x="5607" y="5833"/>
                  </a:lnTo>
                  <a:lnTo>
                    <a:pt x="5724" y="5724"/>
                  </a:lnTo>
                  <a:lnTo>
                    <a:pt x="5833" y="5607"/>
                  </a:lnTo>
                  <a:lnTo>
                    <a:pt x="5933" y="5481"/>
                  </a:lnTo>
                  <a:lnTo>
                    <a:pt x="6034" y="5356"/>
                  </a:lnTo>
                  <a:lnTo>
                    <a:pt x="6134" y="5222"/>
                  </a:lnTo>
                  <a:lnTo>
                    <a:pt x="6218" y="5088"/>
                  </a:lnTo>
                  <a:lnTo>
                    <a:pt x="6302" y="4946"/>
                  </a:lnTo>
                  <a:lnTo>
                    <a:pt x="6368" y="4804"/>
                  </a:lnTo>
                  <a:lnTo>
                    <a:pt x="6435" y="4653"/>
                  </a:lnTo>
                  <a:lnTo>
                    <a:pt x="6502" y="4502"/>
                  </a:lnTo>
                  <a:lnTo>
                    <a:pt x="6553" y="4343"/>
                  </a:lnTo>
                  <a:lnTo>
                    <a:pt x="6594" y="4184"/>
                  </a:lnTo>
                  <a:lnTo>
                    <a:pt x="6636" y="4025"/>
                  </a:lnTo>
                  <a:lnTo>
                    <a:pt x="6661" y="3858"/>
                  </a:lnTo>
                  <a:lnTo>
                    <a:pt x="6686" y="3691"/>
                  </a:lnTo>
                  <a:lnTo>
                    <a:pt x="6695" y="3523"/>
                  </a:lnTo>
                  <a:lnTo>
                    <a:pt x="6703" y="3347"/>
                  </a:lnTo>
                  <a:lnTo>
                    <a:pt x="6695" y="3180"/>
                  </a:lnTo>
                  <a:lnTo>
                    <a:pt x="6686" y="3004"/>
                  </a:lnTo>
                  <a:lnTo>
                    <a:pt x="6661" y="2837"/>
                  </a:lnTo>
                  <a:lnTo>
                    <a:pt x="6636" y="2678"/>
                  </a:lnTo>
                  <a:lnTo>
                    <a:pt x="6594" y="2511"/>
                  </a:lnTo>
                  <a:lnTo>
                    <a:pt x="6553" y="2352"/>
                  </a:lnTo>
                  <a:lnTo>
                    <a:pt x="6502" y="2201"/>
                  </a:lnTo>
                  <a:lnTo>
                    <a:pt x="6435" y="2050"/>
                  </a:lnTo>
                  <a:lnTo>
                    <a:pt x="6368" y="1900"/>
                  </a:lnTo>
                  <a:lnTo>
                    <a:pt x="6302" y="1757"/>
                  </a:lnTo>
                  <a:lnTo>
                    <a:pt x="6218" y="1615"/>
                  </a:lnTo>
                  <a:lnTo>
                    <a:pt x="6134" y="1473"/>
                  </a:lnTo>
                  <a:lnTo>
                    <a:pt x="6034" y="1347"/>
                  </a:lnTo>
                  <a:lnTo>
                    <a:pt x="5933" y="1222"/>
                  </a:lnTo>
                  <a:lnTo>
                    <a:pt x="5833" y="1096"/>
                  </a:lnTo>
                  <a:lnTo>
                    <a:pt x="5724" y="979"/>
                  </a:lnTo>
                  <a:lnTo>
                    <a:pt x="5607" y="870"/>
                  </a:lnTo>
                  <a:lnTo>
                    <a:pt x="5481" y="762"/>
                  </a:lnTo>
                  <a:lnTo>
                    <a:pt x="5356" y="661"/>
                  </a:lnTo>
                  <a:lnTo>
                    <a:pt x="5222" y="569"/>
                  </a:lnTo>
                  <a:lnTo>
                    <a:pt x="5088" y="485"/>
                  </a:lnTo>
                  <a:lnTo>
                    <a:pt x="4946" y="402"/>
                  </a:lnTo>
                  <a:lnTo>
                    <a:pt x="4804" y="326"/>
                  </a:lnTo>
                  <a:lnTo>
                    <a:pt x="4653" y="260"/>
                  </a:lnTo>
                  <a:lnTo>
                    <a:pt x="4502" y="201"/>
                  </a:lnTo>
                  <a:lnTo>
                    <a:pt x="4352" y="151"/>
                  </a:lnTo>
                  <a:lnTo>
                    <a:pt x="4193" y="109"/>
                  </a:lnTo>
                  <a:lnTo>
                    <a:pt x="4025" y="67"/>
                  </a:lnTo>
                  <a:lnTo>
                    <a:pt x="3858" y="42"/>
                  </a:lnTo>
                  <a:lnTo>
                    <a:pt x="3691" y="17"/>
                  </a:lnTo>
                  <a:lnTo>
                    <a:pt x="3523" y="0"/>
                  </a:lnTo>
                  <a:close/>
                </a:path>
              </a:pathLst>
            </a:custGeom>
            <a:solidFill>
              <a:srgbClr val="F57B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779;p25">
              <a:extLst>
                <a:ext uri="{FF2B5EF4-FFF2-40B4-BE49-F238E27FC236}">
                  <a16:creationId xmlns:a16="http://schemas.microsoft.com/office/drawing/2014/main" id="{B42FF3C1-9165-EC1C-73FA-50F27CC445D0}"/>
                </a:ext>
              </a:extLst>
            </p:cNvPr>
            <p:cNvSpPr/>
            <p:nvPr/>
          </p:nvSpPr>
          <p:spPr>
            <a:xfrm>
              <a:off x="1557915" y="1980711"/>
              <a:ext cx="255636" cy="255674"/>
            </a:xfrm>
            <a:custGeom>
              <a:avLst/>
              <a:gdLst/>
              <a:ahLst/>
              <a:cxnLst/>
              <a:rect l="l" t="t" r="r" b="b"/>
              <a:pathLst>
                <a:path w="6703" h="6704" extrusionOk="0">
                  <a:moveTo>
                    <a:pt x="3180" y="0"/>
                  </a:moveTo>
                  <a:lnTo>
                    <a:pt x="3013" y="17"/>
                  </a:lnTo>
                  <a:lnTo>
                    <a:pt x="2845" y="42"/>
                  </a:lnTo>
                  <a:lnTo>
                    <a:pt x="2678" y="67"/>
                  </a:lnTo>
                  <a:lnTo>
                    <a:pt x="2519" y="109"/>
                  </a:lnTo>
                  <a:lnTo>
                    <a:pt x="2360" y="151"/>
                  </a:lnTo>
                  <a:lnTo>
                    <a:pt x="2201" y="201"/>
                  </a:lnTo>
                  <a:lnTo>
                    <a:pt x="2050" y="260"/>
                  </a:lnTo>
                  <a:lnTo>
                    <a:pt x="1900" y="326"/>
                  </a:lnTo>
                  <a:lnTo>
                    <a:pt x="1757" y="402"/>
                  </a:lnTo>
                  <a:lnTo>
                    <a:pt x="1615" y="485"/>
                  </a:lnTo>
                  <a:lnTo>
                    <a:pt x="1481" y="569"/>
                  </a:lnTo>
                  <a:lnTo>
                    <a:pt x="1347" y="661"/>
                  </a:lnTo>
                  <a:lnTo>
                    <a:pt x="1222" y="762"/>
                  </a:lnTo>
                  <a:lnTo>
                    <a:pt x="1096" y="870"/>
                  </a:lnTo>
                  <a:lnTo>
                    <a:pt x="987" y="979"/>
                  </a:lnTo>
                  <a:lnTo>
                    <a:pt x="870" y="1096"/>
                  </a:lnTo>
                  <a:lnTo>
                    <a:pt x="770" y="1222"/>
                  </a:lnTo>
                  <a:lnTo>
                    <a:pt x="669" y="1347"/>
                  </a:lnTo>
                  <a:lnTo>
                    <a:pt x="577" y="1473"/>
                  </a:lnTo>
                  <a:lnTo>
                    <a:pt x="485" y="1615"/>
                  </a:lnTo>
                  <a:lnTo>
                    <a:pt x="410" y="1757"/>
                  </a:lnTo>
                  <a:lnTo>
                    <a:pt x="335" y="1900"/>
                  </a:lnTo>
                  <a:lnTo>
                    <a:pt x="268" y="2050"/>
                  </a:lnTo>
                  <a:lnTo>
                    <a:pt x="209" y="2201"/>
                  </a:lnTo>
                  <a:lnTo>
                    <a:pt x="151" y="2352"/>
                  </a:lnTo>
                  <a:lnTo>
                    <a:pt x="109" y="2511"/>
                  </a:lnTo>
                  <a:lnTo>
                    <a:pt x="67" y="2678"/>
                  </a:lnTo>
                  <a:lnTo>
                    <a:pt x="42" y="2837"/>
                  </a:lnTo>
                  <a:lnTo>
                    <a:pt x="17" y="3004"/>
                  </a:lnTo>
                  <a:lnTo>
                    <a:pt x="8" y="3180"/>
                  </a:lnTo>
                  <a:lnTo>
                    <a:pt x="0" y="3347"/>
                  </a:lnTo>
                  <a:lnTo>
                    <a:pt x="8" y="3523"/>
                  </a:lnTo>
                  <a:lnTo>
                    <a:pt x="17" y="3691"/>
                  </a:lnTo>
                  <a:lnTo>
                    <a:pt x="42" y="3858"/>
                  </a:lnTo>
                  <a:lnTo>
                    <a:pt x="67" y="4025"/>
                  </a:lnTo>
                  <a:lnTo>
                    <a:pt x="109" y="4184"/>
                  </a:lnTo>
                  <a:lnTo>
                    <a:pt x="151" y="4343"/>
                  </a:lnTo>
                  <a:lnTo>
                    <a:pt x="209" y="4502"/>
                  </a:lnTo>
                  <a:lnTo>
                    <a:pt x="268" y="4653"/>
                  </a:lnTo>
                  <a:lnTo>
                    <a:pt x="335" y="4804"/>
                  </a:lnTo>
                  <a:lnTo>
                    <a:pt x="410" y="4946"/>
                  </a:lnTo>
                  <a:lnTo>
                    <a:pt x="485" y="5088"/>
                  </a:lnTo>
                  <a:lnTo>
                    <a:pt x="577" y="5222"/>
                  </a:lnTo>
                  <a:lnTo>
                    <a:pt x="669" y="5356"/>
                  </a:lnTo>
                  <a:lnTo>
                    <a:pt x="770" y="5481"/>
                  </a:lnTo>
                  <a:lnTo>
                    <a:pt x="870" y="5607"/>
                  </a:lnTo>
                  <a:lnTo>
                    <a:pt x="987" y="5724"/>
                  </a:lnTo>
                  <a:lnTo>
                    <a:pt x="1096" y="5833"/>
                  </a:lnTo>
                  <a:lnTo>
                    <a:pt x="1222" y="5933"/>
                  </a:lnTo>
                  <a:lnTo>
                    <a:pt x="1347" y="6034"/>
                  </a:lnTo>
                  <a:lnTo>
                    <a:pt x="1481" y="6126"/>
                  </a:lnTo>
                  <a:lnTo>
                    <a:pt x="1615" y="6218"/>
                  </a:lnTo>
                  <a:lnTo>
                    <a:pt x="1757" y="6293"/>
                  </a:lnTo>
                  <a:lnTo>
                    <a:pt x="1900" y="6368"/>
                  </a:lnTo>
                  <a:lnTo>
                    <a:pt x="2050" y="6435"/>
                  </a:lnTo>
                  <a:lnTo>
                    <a:pt x="2201" y="6502"/>
                  </a:lnTo>
                  <a:lnTo>
                    <a:pt x="2360" y="6552"/>
                  </a:lnTo>
                  <a:lnTo>
                    <a:pt x="2519" y="6594"/>
                  </a:lnTo>
                  <a:lnTo>
                    <a:pt x="2678" y="6636"/>
                  </a:lnTo>
                  <a:lnTo>
                    <a:pt x="2845" y="6661"/>
                  </a:lnTo>
                  <a:lnTo>
                    <a:pt x="3013" y="6686"/>
                  </a:lnTo>
                  <a:lnTo>
                    <a:pt x="3180" y="6695"/>
                  </a:lnTo>
                  <a:lnTo>
                    <a:pt x="3356" y="6703"/>
                  </a:lnTo>
                  <a:lnTo>
                    <a:pt x="3523" y="6695"/>
                  </a:lnTo>
                  <a:lnTo>
                    <a:pt x="3699" y="6686"/>
                  </a:lnTo>
                  <a:lnTo>
                    <a:pt x="3866" y="6661"/>
                  </a:lnTo>
                  <a:lnTo>
                    <a:pt x="4025" y="6636"/>
                  </a:lnTo>
                  <a:lnTo>
                    <a:pt x="4193" y="6594"/>
                  </a:lnTo>
                  <a:lnTo>
                    <a:pt x="4352" y="6552"/>
                  </a:lnTo>
                  <a:lnTo>
                    <a:pt x="4502" y="6502"/>
                  </a:lnTo>
                  <a:lnTo>
                    <a:pt x="4661" y="6435"/>
                  </a:lnTo>
                  <a:lnTo>
                    <a:pt x="4803" y="6368"/>
                  </a:lnTo>
                  <a:lnTo>
                    <a:pt x="4954" y="6293"/>
                  </a:lnTo>
                  <a:lnTo>
                    <a:pt x="5088" y="6218"/>
                  </a:lnTo>
                  <a:lnTo>
                    <a:pt x="5230" y="6126"/>
                  </a:lnTo>
                  <a:lnTo>
                    <a:pt x="5356" y="6034"/>
                  </a:lnTo>
                  <a:lnTo>
                    <a:pt x="5481" y="5933"/>
                  </a:lnTo>
                  <a:lnTo>
                    <a:pt x="5607" y="5833"/>
                  </a:lnTo>
                  <a:lnTo>
                    <a:pt x="5724" y="5724"/>
                  </a:lnTo>
                  <a:lnTo>
                    <a:pt x="5833" y="5607"/>
                  </a:lnTo>
                  <a:lnTo>
                    <a:pt x="5941" y="5481"/>
                  </a:lnTo>
                  <a:lnTo>
                    <a:pt x="6042" y="5356"/>
                  </a:lnTo>
                  <a:lnTo>
                    <a:pt x="6134" y="5222"/>
                  </a:lnTo>
                  <a:lnTo>
                    <a:pt x="6218" y="5088"/>
                  </a:lnTo>
                  <a:lnTo>
                    <a:pt x="6301" y="4946"/>
                  </a:lnTo>
                  <a:lnTo>
                    <a:pt x="6377" y="4804"/>
                  </a:lnTo>
                  <a:lnTo>
                    <a:pt x="6444" y="4653"/>
                  </a:lnTo>
                  <a:lnTo>
                    <a:pt x="6502" y="4502"/>
                  </a:lnTo>
                  <a:lnTo>
                    <a:pt x="6552" y="4343"/>
                  </a:lnTo>
                  <a:lnTo>
                    <a:pt x="6603" y="4184"/>
                  </a:lnTo>
                  <a:lnTo>
                    <a:pt x="6636" y="4025"/>
                  </a:lnTo>
                  <a:lnTo>
                    <a:pt x="6670" y="3858"/>
                  </a:lnTo>
                  <a:lnTo>
                    <a:pt x="6686" y="3691"/>
                  </a:lnTo>
                  <a:lnTo>
                    <a:pt x="6703" y="3523"/>
                  </a:lnTo>
                  <a:lnTo>
                    <a:pt x="6703" y="3347"/>
                  </a:lnTo>
                  <a:lnTo>
                    <a:pt x="6703" y="3180"/>
                  </a:lnTo>
                  <a:lnTo>
                    <a:pt x="6686" y="3004"/>
                  </a:lnTo>
                  <a:lnTo>
                    <a:pt x="6670" y="2837"/>
                  </a:lnTo>
                  <a:lnTo>
                    <a:pt x="6636" y="2678"/>
                  </a:lnTo>
                  <a:lnTo>
                    <a:pt x="6603" y="2511"/>
                  </a:lnTo>
                  <a:lnTo>
                    <a:pt x="6552" y="2352"/>
                  </a:lnTo>
                  <a:lnTo>
                    <a:pt x="6502" y="2201"/>
                  </a:lnTo>
                  <a:lnTo>
                    <a:pt x="6444" y="2050"/>
                  </a:lnTo>
                  <a:lnTo>
                    <a:pt x="6377" y="1900"/>
                  </a:lnTo>
                  <a:lnTo>
                    <a:pt x="6301" y="1757"/>
                  </a:lnTo>
                  <a:lnTo>
                    <a:pt x="6218" y="1615"/>
                  </a:lnTo>
                  <a:lnTo>
                    <a:pt x="6134" y="1473"/>
                  </a:lnTo>
                  <a:lnTo>
                    <a:pt x="6042" y="1347"/>
                  </a:lnTo>
                  <a:lnTo>
                    <a:pt x="5941" y="1222"/>
                  </a:lnTo>
                  <a:lnTo>
                    <a:pt x="5833" y="1096"/>
                  </a:lnTo>
                  <a:lnTo>
                    <a:pt x="5724" y="979"/>
                  </a:lnTo>
                  <a:lnTo>
                    <a:pt x="5607" y="870"/>
                  </a:lnTo>
                  <a:lnTo>
                    <a:pt x="5481" y="762"/>
                  </a:lnTo>
                  <a:lnTo>
                    <a:pt x="5356" y="661"/>
                  </a:lnTo>
                  <a:lnTo>
                    <a:pt x="5230" y="569"/>
                  </a:lnTo>
                  <a:lnTo>
                    <a:pt x="5088" y="485"/>
                  </a:lnTo>
                  <a:lnTo>
                    <a:pt x="4954" y="402"/>
                  </a:lnTo>
                  <a:lnTo>
                    <a:pt x="4803" y="326"/>
                  </a:lnTo>
                  <a:lnTo>
                    <a:pt x="4661" y="260"/>
                  </a:lnTo>
                  <a:lnTo>
                    <a:pt x="4502" y="201"/>
                  </a:lnTo>
                  <a:lnTo>
                    <a:pt x="4352" y="151"/>
                  </a:lnTo>
                  <a:lnTo>
                    <a:pt x="4193" y="109"/>
                  </a:lnTo>
                  <a:lnTo>
                    <a:pt x="4025" y="67"/>
                  </a:lnTo>
                  <a:lnTo>
                    <a:pt x="3866" y="42"/>
                  </a:lnTo>
                  <a:lnTo>
                    <a:pt x="3699" y="17"/>
                  </a:lnTo>
                  <a:lnTo>
                    <a:pt x="3523" y="0"/>
                  </a:lnTo>
                  <a:close/>
                </a:path>
              </a:pathLst>
            </a:custGeom>
            <a:solidFill>
              <a:srgbClr val="F57B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780;p25">
              <a:extLst>
                <a:ext uri="{FF2B5EF4-FFF2-40B4-BE49-F238E27FC236}">
                  <a16:creationId xmlns:a16="http://schemas.microsoft.com/office/drawing/2014/main" id="{5EAE024D-F0BF-AFB7-87E4-91F22BC08E70}"/>
                </a:ext>
              </a:extLst>
            </p:cNvPr>
            <p:cNvSpPr/>
            <p:nvPr/>
          </p:nvSpPr>
          <p:spPr>
            <a:xfrm>
              <a:off x="604638" y="1066375"/>
              <a:ext cx="1414482" cy="831703"/>
            </a:xfrm>
            <a:custGeom>
              <a:avLst/>
              <a:gdLst/>
              <a:ahLst/>
              <a:cxnLst/>
              <a:rect l="l" t="t" r="r" b="b"/>
              <a:pathLst>
                <a:path w="37089" h="21808" extrusionOk="0">
                  <a:moveTo>
                    <a:pt x="15791" y="0"/>
                  </a:moveTo>
                  <a:lnTo>
                    <a:pt x="15741" y="17"/>
                  </a:lnTo>
                  <a:lnTo>
                    <a:pt x="15456" y="109"/>
                  </a:lnTo>
                  <a:lnTo>
                    <a:pt x="15180" y="218"/>
                  </a:lnTo>
                  <a:lnTo>
                    <a:pt x="14904" y="326"/>
                  </a:lnTo>
                  <a:lnTo>
                    <a:pt x="14636" y="435"/>
                  </a:lnTo>
                  <a:lnTo>
                    <a:pt x="14109" y="669"/>
                  </a:lnTo>
                  <a:lnTo>
                    <a:pt x="13599" y="912"/>
                  </a:lnTo>
                  <a:lnTo>
                    <a:pt x="13105" y="1172"/>
                  </a:lnTo>
                  <a:lnTo>
                    <a:pt x="12636" y="1439"/>
                  </a:lnTo>
                  <a:lnTo>
                    <a:pt x="12176" y="1715"/>
                  </a:lnTo>
                  <a:lnTo>
                    <a:pt x="11732" y="2000"/>
                  </a:lnTo>
                  <a:lnTo>
                    <a:pt x="11314" y="2293"/>
                  </a:lnTo>
                  <a:lnTo>
                    <a:pt x="10912" y="2586"/>
                  </a:lnTo>
                  <a:lnTo>
                    <a:pt x="10519" y="2879"/>
                  </a:lnTo>
                  <a:lnTo>
                    <a:pt x="10151" y="3180"/>
                  </a:lnTo>
                  <a:lnTo>
                    <a:pt x="9799" y="3481"/>
                  </a:lnTo>
                  <a:lnTo>
                    <a:pt x="9465" y="3774"/>
                  </a:lnTo>
                  <a:lnTo>
                    <a:pt x="9147" y="4067"/>
                  </a:lnTo>
                  <a:lnTo>
                    <a:pt x="8845" y="4360"/>
                  </a:lnTo>
                  <a:lnTo>
                    <a:pt x="8569" y="4644"/>
                  </a:lnTo>
                  <a:lnTo>
                    <a:pt x="8301" y="4921"/>
                  </a:lnTo>
                  <a:lnTo>
                    <a:pt x="8059" y="5188"/>
                  </a:lnTo>
                  <a:lnTo>
                    <a:pt x="7833" y="5448"/>
                  </a:lnTo>
                  <a:lnTo>
                    <a:pt x="7624" y="5690"/>
                  </a:lnTo>
                  <a:lnTo>
                    <a:pt x="7431" y="5916"/>
                  </a:lnTo>
                  <a:lnTo>
                    <a:pt x="7105" y="6335"/>
                  </a:lnTo>
                  <a:lnTo>
                    <a:pt x="6845" y="6678"/>
                  </a:lnTo>
                  <a:lnTo>
                    <a:pt x="6661" y="6937"/>
                  </a:lnTo>
                  <a:lnTo>
                    <a:pt x="6511" y="7163"/>
                  </a:lnTo>
                  <a:lnTo>
                    <a:pt x="6452" y="7155"/>
                  </a:lnTo>
                  <a:lnTo>
                    <a:pt x="6285" y="7147"/>
                  </a:lnTo>
                  <a:lnTo>
                    <a:pt x="6017" y="7138"/>
                  </a:lnTo>
                  <a:lnTo>
                    <a:pt x="5674" y="7147"/>
                  </a:lnTo>
                  <a:lnTo>
                    <a:pt x="5473" y="7163"/>
                  </a:lnTo>
                  <a:lnTo>
                    <a:pt x="5264" y="7180"/>
                  </a:lnTo>
                  <a:lnTo>
                    <a:pt x="5038" y="7205"/>
                  </a:lnTo>
                  <a:lnTo>
                    <a:pt x="4795" y="7247"/>
                  </a:lnTo>
                  <a:lnTo>
                    <a:pt x="4544" y="7297"/>
                  </a:lnTo>
                  <a:lnTo>
                    <a:pt x="4293" y="7356"/>
                  </a:lnTo>
                  <a:lnTo>
                    <a:pt x="4025" y="7431"/>
                  </a:lnTo>
                  <a:lnTo>
                    <a:pt x="3766" y="7515"/>
                  </a:lnTo>
                  <a:lnTo>
                    <a:pt x="3490" y="7624"/>
                  </a:lnTo>
                  <a:lnTo>
                    <a:pt x="3222" y="7749"/>
                  </a:lnTo>
                  <a:lnTo>
                    <a:pt x="2954" y="7883"/>
                  </a:lnTo>
                  <a:lnTo>
                    <a:pt x="2686" y="8042"/>
                  </a:lnTo>
                  <a:lnTo>
                    <a:pt x="2552" y="8134"/>
                  </a:lnTo>
                  <a:lnTo>
                    <a:pt x="2419" y="8226"/>
                  </a:lnTo>
                  <a:lnTo>
                    <a:pt x="2293" y="8318"/>
                  </a:lnTo>
                  <a:lnTo>
                    <a:pt x="2167" y="8427"/>
                  </a:lnTo>
                  <a:lnTo>
                    <a:pt x="2042" y="8536"/>
                  </a:lnTo>
                  <a:lnTo>
                    <a:pt x="1916" y="8653"/>
                  </a:lnTo>
                  <a:lnTo>
                    <a:pt x="1791" y="8770"/>
                  </a:lnTo>
                  <a:lnTo>
                    <a:pt x="1674" y="8895"/>
                  </a:lnTo>
                  <a:lnTo>
                    <a:pt x="1557" y="9029"/>
                  </a:lnTo>
                  <a:lnTo>
                    <a:pt x="1448" y="9172"/>
                  </a:lnTo>
                  <a:lnTo>
                    <a:pt x="1339" y="9322"/>
                  </a:lnTo>
                  <a:lnTo>
                    <a:pt x="1230" y="9473"/>
                  </a:lnTo>
                  <a:lnTo>
                    <a:pt x="1130" y="9640"/>
                  </a:lnTo>
                  <a:lnTo>
                    <a:pt x="1029" y="9808"/>
                  </a:lnTo>
                  <a:lnTo>
                    <a:pt x="937" y="9983"/>
                  </a:lnTo>
                  <a:lnTo>
                    <a:pt x="845" y="10167"/>
                  </a:lnTo>
                  <a:lnTo>
                    <a:pt x="762" y="10352"/>
                  </a:lnTo>
                  <a:lnTo>
                    <a:pt x="686" y="10552"/>
                  </a:lnTo>
                  <a:lnTo>
                    <a:pt x="611" y="10762"/>
                  </a:lnTo>
                  <a:lnTo>
                    <a:pt x="536" y="10971"/>
                  </a:lnTo>
                  <a:lnTo>
                    <a:pt x="477" y="11197"/>
                  </a:lnTo>
                  <a:lnTo>
                    <a:pt x="419" y="11423"/>
                  </a:lnTo>
                  <a:lnTo>
                    <a:pt x="360" y="11665"/>
                  </a:lnTo>
                  <a:lnTo>
                    <a:pt x="318" y="11916"/>
                  </a:lnTo>
                  <a:lnTo>
                    <a:pt x="234" y="12410"/>
                  </a:lnTo>
                  <a:lnTo>
                    <a:pt x="167" y="12896"/>
                  </a:lnTo>
                  <a:lnTo>
                    <a:pt x="109" y="13364"/>
                  </a:lnTo>
                  <a:lnTo>
                    <a:pt x="67" y="13816"/>
                  </a:lnTo>
                  <a:lnTo>
                    <a:pt x="34" y="14251"/>
                  </a:lnTo>
                  <a:lnTo>
                    <a:pt x="17" y="14670"/>
                  </a:lnTo>
                  <a:lnTo>
                    <a:pt x="0" y="15071"/>
                  </a:lnTo>
                  <a:lnTo>
                    <a:pt x="0" y="15465"/>
                  </a:lnTo>
                  <a:lnTo>
                    <a:pt x="0" y="15841"/>
                  </a:lnTo>
                  <a:lnTo>
                    <a:pt x="8" y="16193"/>
                  </a:lnTo>
                  <a:lnTo>
                    <a:pt x="34" y="16536"/>
                  </a:lnTo>
                  <a:lnTo>
                    <a:pt x="59" y="16862"/>
                  </a:lnTo>
                  <a:lnTo>
                    <a:pt x="84" y="17180"/>
                  </a:lnTo>
                  <a:lnTo>
                    <a:pt x="117" y="17473"/>
                  </a:lnTo>
                  <a:lnTo>
                    <a:pt x="159" y="17757"/>
                  </a:lnTo>
                  <a:lnTo>
                    <a:pt x="201" y="18017"/>
                  </a:lnTo>
                  <a:lnTo>
                    <a:pt x="243" y="18268"/>
                  </a:lnTo>
                  <a:lnTo>
                    <a:pt x="293" y="18502"/>
                  </a:lnTo>
                  <a:lnTo>
                    <a:pt x="385" y="18921"/>
                  </a:lnTo>
                  <a:lnTo>
                    <a:pt x="485" y="19272"/>
                  </a:lnTo>
                  <a:lnTo>
                    <a:pt x="578" y="19565"/>
                  </a:lnTo>
                  <a:lnTo>
                    <a:pt x="653" y="19791"/>
                  </a:lnTo>
                  <a:lnTo>
                    <a:pt x="720" y="19950"/>
                  </a:lnTo>
                  <a:lnTo>
                    <a:pt x="778" y="20084"/>
                  </a:lnTo>
                  <a:lnTo>
                    <a:pt x="1691" y="19933"/>
                  </a:lnTo>
                  <a:lnTo>
                    <a:pt x="1850" y="19908"/>
                  </a:lnTo>
                  <a:lnTo>
                    <a:pt x="2009" y="19900"/>
                  </a:lnTo>
                  <a:lnTo>
                    <a:pt x="2176" y="19900"/>
                  </a:lnTo>
                  <a:lnTo>
                    <a:pt x="2335" y="19908"/>
                  </a:lnTo>
                  <a:lnTo>
                    <a:pt x="2494" y="19925"/>
                  </a:lnTo>
                  <a:lnTo>
                    <a:pt x="2644" y="19958"/>
                  </a:lnTo>
                  <a:lnTo>
                    <a:pt x="2803" y="19992"/>
                  </a:lnTo>
                  <a:lnTo>
                    <a:pt x="2954" y="20042"/>
                  </a:lnTo>
                  <a:lnTo>
                    <a:pt x="3096" y="20101"/>
                  </a:lnTo>
                  <a:lnTo>
                    <a:pt x="3247" y="20168"/>
                  </a:lnTo>
                  <a:lnTo>
                    <a:pt x="3381" y="20243"/>
                  </a:lnTo>
                  <a:lnTo>
                    <a:pt x="3515" y="20327"/>
                  </a:lnTo>
                  <a:lnTo>
                    <a:pt x="3649" y="20419"/>
                  </a:lnTo>
                  <a:lnTo>
                    <a:pt x="3774" y="20527"/>
                  </a:lnTo>
                  <a:lnTo>
                    <a:pt x="3891" y="20636"/>
                  </a:lnTo>
                  <a:lnTo>
                    <a:pt x="4000" y="20753"/>
                  </a:lnTo>
                  <a:lnTo>
                    <a:pt x="4168" y="20946"/>
                  </a:lnTo>
                  <a:lnTo>
                    <a:pt x="4352" y="21122"/>
                  </a:lnTo>
                  <a:lnTo>
                    <a:pt x="4544" y="21297"/>
                  </a:lnTo>
                  <a:lnTo>
                    <a:pt x="4644" y="21373"/>
                  </a:lnTo>
                  <a:lnTo>
                    <a:pt x="4745" y="21448"/>
                  </a:lnTo>
                  <a:lnTo>
                    <a:pt x="4854" y="21523"/>
                  </a:lnTo>
                  <a:lnTo>
                    <a:pt x="4962" y="21582"/>
                  </a:lnTo>
                  <a:lnTo>
                    <a:pt x="5071" y="21640"/>
                  </a:lnTo>
                  <a:lnTo>
                    <a:pt x="5180" y="21691"/>
                  </a:lnTo>
                  <a:lnTo>
                    <a:pt x="5297" y="21732"/>
                  </a:lnTo>
                  <a:lnTo>
                    <a:pt x="5414" y="21766"/>
                  </a:lnTo>
                  <a:lnTo>
                    <a:pt x="5523" y="21791"/>
                  </a:lnTo>
                  <a:lnTo>
                    <a:pt x="5649" y="21808"/>
                  </a:lnTo>
                  <a:lnTo>
                    <a:pt x="5707" y="21799"/>
                  </a:lnTo>
                  <a:lnTo>
                    <a:pt x="5774" y="21783"/>
                  </a:lnTo>
                  <a:lnTo>
                    <a:pt x="5833" y="21758"/>
                  </a:lnTo>
                  <a:lnTo>
                    <a:pt x="5900" y="21716"/>
                  </a:lnTo>
                  <a:lnTo>
                    <a:pt x="5967" y="21657"/>
                  </a:lnTo>
                  <a:lnTo>
                    <a:pt x="6042" y="21590"/>
                  </a:lnTo>
                  <a:lnTo>
                    <a:pt x="6109" y="21515"/>
                  </a:lnTo>
                  <a:lnTo>
                    <a:pt x="6184" y="21423"/>
                  </a:lnTo>
                  <a:lnTo>
                    <a:pt x="6251" y="21322"/>
                  </a:lnTo>
                  <a:lnTo>
                    <a:pt x="6327" y="21205"/>
                  </a:lnTo>
                  <a:lnTo>
                    <a:pt x="6477" y="20954"/>
                  </a:lnTo>
                  <a:lnTo>
                    <a:pt x="6628" y="20670"/>
                  </a:lnTo>
                  <a:lnTo>
                    <a:pt x="6787" y="20343"/>
                  </a:lnTo>
                  <a:lnTo>
                    <a:pt x="6937" y="19992"/>
                  </a:lnTo>
                  <a:lnTo>
                    <a:pt x="7096" y="19624"/>
                  </a:lnTo>
                  <a:lnTo>
                    <a:pt x="7255" y="19222"/>
                  </a:lnTo>
                  <a:lnTo>
                    <a:pt x="7414" y="18804"/>
                  </a:lnTo>
                  <a:lnTo>
                    <a:pt x="7565" y="18377"/>
                  </a:lnTo>
                  <a:lnTo>
                    <a:pt x="7724" y="17933"/>
                  </a:lnTo>
                  <a:lnTo>
                    <a:pt x="8025" y="17038"/>
                  </a:lnTo>
                  <a:lnTo>
                    <a:pt x="8310" y="16134"/>
                  </a:lnTo>
                  <a:lnTo>
                    <a:pt x="8569" y="15255"/>
                  </a:lnTo>
                  <a:lnTo>
                    <a:pt x="8812" y="14444"/>
                  </a:lnTo>
                  <a:lnTo>
                    <a:pt x="9021" y="13707"/>
                  </a:lnTo>
                  <a:lnTo>
                    <a:pt x="9314" y="12603"/>
                  </a:lnTo>
                  <a:lnTo>
                    <a:pt x="9423" y="12193"/>
                  </a:lnTo>
                  <a:lnTo>
                    <a:pt x="9691" y="12268"/>
                  </a:lnTo>
                  <a:lnTo>
                    <a:pt x="10427" y="12477"/>
                  </a:lnTo>
                  <a:lnTo>
                    <a:pt x="10954" y="12619"/>
                  </a:lnTo>
                  <a:lnTo>
                    <a:pt x="11565" y="12778"/>
                  </a:lnTo>
                  <a:lnTo>
                    <a:pt x="12260" y="12937"/>
                  </a:lnTo>
                  <a:lnTo>
                    <a:pt x="13021" y="13105"/>
                  </a:lnTo>
                  <a:lnTo>
                    <a:pt x="13841" y="13272"/>
                  </a:lnTo>
                  <a:lnTo>
                    <a:pt x="14703" y="13431"/>
                  </a:lnTo>
                  <a:lnTo>
                    <a:pt x="15155" y="13506"/>
                  </a:lnTo>
                  <a:lnTo>
                    <a:pt x="15615" y="13582"/>
                  </a:lnTo>
                  <a:lnTo>
                    <a:pt x="16075" y="13649"/>
                  </a:lnTo>
                  <a:lnTo>
                    <a:pt x="16544" y="13707"/>
                  </a:lnTo>
                  <a:lnTo>
                    <a:pt x="17021" y="13766"/>
                  </a:lnTo>
                  <a:lnTo>
                    <a:pt x="17498" y="13808"/>
                  </a:lnTo>
                  <a:lnTo>
                    <a:pt x="17983" y="13849"/>
                  </a:lnTo>
                  <a:lnTo>
                    <a:pt x="18460" y="13883"/>
                  </a:lnTo>
                  <a:lnTo>
                    <a:pt x="18946" y="13908"/>
                  </a:lnTo>
                  <a:lnTo>
                    <a:pt x="19423" y="13916"/>
                  </a:lnTo>
                  <a:lnTo>
                    <a:pt x="19900" y="13925"/>
                  </a:lnTo>
                  <a:lnTo>
                    <a:pt x="20368" y="13916"/>
                  </a:lnTo>
                  <a:lnTo>
                    <a:pt x="20427" y="13908"/>
                  </a:lnTo>
                  <a:lnTo>
                    <a:pt x="20477" y="13900"/>
                  </a:lnTo>
                  <a:lnTo>
                    <a:pt x="20519" y="13883"/>
                  </a:lnTo>
                  <a:lnTo>
                    <a:pt x="20569" y="13858"/>
                  </a:lnTo>
                  <a:lnTo>
                    <a:pt x="20611" y="13824"/>
                  </a:lnTo>
                  <a:lnTo>
                    <a:pt x="20645" y="13791"/>
                  </a:lnTo>
                  <a:lnTo>
                    <a:pt x="20678" y="13757"/>
                  </a:lnTo>
                  <a:lnTo>
                    <a:pt x="20703" y="13716"/>
                  </a:lnTo>
                  <a:lnTo>
                    <a:pt x="20720" y="13674"/>
                  </a:lnTo>
                  <a:lnTo>
                    <a:pt x="20737" y="13624"/>
                  </a:lnTo>
                  <a:lnTo>
                    <a:pt x="20745" y="13573"/>
                  </a:lnTo>
                  <a:lnTo>
                    <a:pt x="20753" y="13523"/>
                  </a:lnTo>
                  <a:lnTo>
                    <a:pt x="20745" y="13473"/>
                  </a:lnTo>
                  <a:lnTo>
                    <a:pt x="20737" y="13423"/>
                  </a:lnTo>
                  <a:lnTo>
                    <a:pt x="20720" y="13373"/>
                  </a:lnTo>
                  <a:lnTo>
                    <a:pt x="20695" y="13322"/>
                  </a:lnTo>
                  <a:lnTo>
                    <a:pt x="19983" y="12101"/>
                  </a:lnTo>
                  <a:lnTo>
                    <a:pt x="19983" y="12101"/>
                  </a:lnTo>
                  <a:lnTo>
                    <a:pt x="20301" y="12142"/>
                  </a:lnTo>
                  <a:lnTo>
                    <a:pt x="21163" y="12243"/>
                  </a:lnTo>
                  <a:lnTo>
                    <a:pt x="21749" y="12310"/>
                  </a:lnTo>
                  <a:lnTo>
                    <a:pt x="22419" y="12377"/>
                  </a:lnTo>
                  <a:lnTo>
                    <a:pt x="23155" y="12444"/>
                  </a:lnTo>
                  <a:lnTo>
                    <a:pt x="23933" y="12502"/>
                  </a:lnTo>
                  <a:lnTo>
                    <a:pt x="24745" y="12552"/>
                  </a:lnTo>
                  <a:lnTo>
                    <a:pt x="25565" y="12594"/>
                  </a:lnTo>
                  <a:lnTo>
                    <a:pt x="26377" y="12619"/>
                  </a:lnTo>
                  <a:lnTo>
                    <a:pt x="27163" y="12619"/>
                  </a:lnTo>
                  <a:lnTo>
                    <a:pt x="27548" y="12603"/>
                  </a:lnTo>
                  <a:lnTo>
                    <a:pt x="27908" y="12586"/>
                  </a:lnTo>
                  <a:lnTo>
                    <a:pt x="28260" y="12569"/>
                  </a:lnTo>
                  <a:lnTo>
                    <a:pt x="28594" y="12536"/>
                  </a:lnTo>
                  <a:lnTo>
                    <a:pt x="28912" y="12494"/>
                  </a:lnTo>
                  <a:lnTo>
                    <a:pt x="29205" y="12444"/>
                  </a:lnTo>
                  <a:lnTo>
                    <a:pt x="29473" y="12385"/>
                  </a:lnTo>
                  <a:lnTo>
                    <a:pt x="29716" y="12318"/>
                  </a:lnTo>
                  <a:lnTo>
                    <a:pt x="29766" y="12636"/>
                  </a:lnTo>
                  <a:lnTo>
                    <a:pt x="29833" y="12996"/>
                  </a:lnTo>
                  <a:lnTo>
                    <a:pt x="29925" y="13465"/>
                  </a:lnTo>
                  <a:lnTo>
                    <a:pt x="30034" y="14025"/>
                  </a:lnTo>
                  <a:lnTo>
                    <a:pt x="30176" y="14661"/>
                  </a:lnTo>
                  <a:lnTo>
                    <a:pt x="30343" y="15347"/>
                  </a:lnTo>
                  <a:lnTo>
                    <a:pt x="30536" y="16067"/>
                  </a:lnTo>
                  <a:lnTo>
                    <a:pt x="30645" y="16427"/>
                  </a:lnTo>
                  <a:lnTo>
                    <a:pt x="30753" y="16795"/>
                  </a:lnTo>
                  <a:lnTo>
                    <a:pt x="30871" y="17155"/>
                  </a:lnTo>
                  <a:lnTo>
                    <a:pt x="30996" y="17515"/>
                  </a:lnTo>
                  <a:lnTo>
                    <a:pt x="31122" y="17866"/>
                  </a:lnTo>
                  <a:lnTo>
                    <a:pt x="31255" y="18209"/>
                  </a:lnTo>
                  <a:lnTo>
                    <a:pt x="31398" y="18536"/>
                  </a:lnTo>
                  <a:lnTo>
                    <a:pt x="31548" y="18854"/>
                  </a:lnTo>
                  <a:lnTo>
                    <a:pt x="31707" y="19155"/>
                  </a:lnTo>
                  <a:lnTo>
                    <a:pt x="31866" y="19440"/>
                  </a:lnTo>
                  <a:lnTo>
                    <a:pt x="32034" y="19699"/>
                  </a:lnTo>
                  <a:lnTo>
                    <a:pt x="32201" y="19933"/>
                  </a:lnTo>
                  <a:lnTo>
                    <a:pt x="32293" y="20042"/>
                  </a:lnTo>
                  <a:lnTo>
                    <a:pt x="32377" y="20142"/>
                  </a:lnTo>
                  <a:lnTo>
                    <a:pt x="32469" y="20234"/>
                  </a:lnTo>
                  <a:lnTo>
                    <a:pt x="32561" y="20318"/>
                  </a:lnTo>
                  <a:lnTo>
                    <a:pt x="32661" y="20402"/>
                  </a:lnTo>
                  <a:lnTo>
                    <a:pt x="32753" y="20469"/>
                  </a:lnTo>
                  <a:lnTo>
                    <a:pt x="32854" y="20536"/>
                  </a:lnTo>
                  <a:lnTo>
                    <a:pt x="32954" y="20586"/>
                  </a:lnTo>
                  <a:lnTo>
                    <a:pt x="33030" y="20619"/>
                  </a:lnTo>
                  <a:lnTo>
                    <a:pt x="33122" y="20645"/>
                  </a:lnTo>
                  <a:lnTo>
                    <a:pt x="33205" y="20653"/>
                  </a:lnTo>
                  <a:lnTo>
                    <a:pt x="33297" y="20653"/>
                  </a:lnTo>
                  <a:lnTo>
                    <a:pt x="33381" y="20645"/>
                  </a:lnTo>
                  <a:lnTo>
                    <a:pt x="33473" y="20619"/>
                  </a:lnTo>
                  <a:lnTo>
                    <a:pt x="33557" y="20594"/>
                  </a:lnTo>
                  <a:lnTo>
                    <a:pt x="33640" y="20552"/>
                  </a:lnTo>
                  <a:lnTo>
                    <a:pt x="35055" y="19749"/>
                  </a:lnTo>
                  <a:lnTo>
                    <a:pt x="35272" y="19716"/>
                  </a:lnTo>
                  <a:lnTo>
                    <a:pt x="35473" y="19691"/>
                  </a:lnTo>
                  <a:lnTo>
                    <a:pt x="35666" y="19674"/>
                  </a:lnTo>
                  <a:lnTo>
                    <a:pt x="35858" y="19674"/>
                  </a:lnTo>
                  <a:lnTo>
                    <a:pt x="36034" y="19682"/>
                  </a:lnTo>
                  <a:lnTo>
                    <a:pt x="36193" y="19699"/>
                  </a:lnTo>
                  <a:lnTo>
                    <a:pt x="36352" y="19724"/>
                  </a:lnTo>
                  <a:lnTo>
                    <a:pt x="36486" y="19749"/>
                  </a:lnTo>
                  <a:lnTo>
                    <a:pt x="36611" y="19774"/>
                  </a:lnTo>
                  <a:lnTo>
                    <a:pt x="36728" y="19808"/>
                  </a:lnTo>
                  <a:lnTo>
                    <a:pt x="36904" y="19858"/>
                  </a:lnTo>
                  <a:lnTo>
                    <a:pt x="37021" y="19908"/>
                  </a:lnTo>
                  <a:lnTo>
                    <a:pt x="37055" y="19925"/>
                  </a:lnTo>
                  <a:lnTo>
                    <a:pt x="37080" y="19565"/>
                  </a:lnTo>
                  <a:lnTo>
                    <a:pt x="37088" y="19205"/>
                  </a:lnTo>
                  <a:lnTo>
                    <a:pt x="37080" y="18845"/>
                  </a:lnTo>
                  <a:lnTo>
                    <a:pt x="37055" y="18477"/>
                  </a:lnTo>
                  <a:lnTo>
                    <a:pt x="37021" y="18117"/>
                  </a:lnTo>
                  <a:lnTo>
                    <a:pt x="36971" y="17749"/>
                  </a:lnTo>
                  <a:lnTo>
                    <a:pt x="36912" y="17381"/>
                  </a:lnTo>
                  <a:lnTo>
                    <a:pt x="36845" y="17021"/>
                  </a:lnTo>
                  <a:lnTo>
                    <a:pt x="36762" y="16653"/>
                  </a:lnTo>
                  <a:lnTo>
                    <a:pt x="36678" y="16301"/>
                  </a:lnTo>
                  <a:lnTo>
                    <a:pt x="36578" y="15950"/>
                  </a:lnTo>
                  <a:lnTo>
                    <a:pt x="36477" y="15598"/>
                  </a:lnTo>
                  <a:lnTo>
                    <a:pt x="36377" y="15264"/>
                  </a:lnTo>
                  <a:lnTo>
                    <a:pt x="36260" y="14929"/>
                  </a:lnTo>
                  <a:lnTo>
                    <a:pt x="36151" y="14611"/>
                  </a:lnTo>
                  <a:lnTo>
                    <a:pt x="36034" y="14293"/>
                  </a:lnTo>
                  <a:lnTo>
                    <a:pt x="35799" y="13707"/>
                  </a:lnTo>
                  <a:lnTo>
                    <a:pt x="35573" y="13172"/>
                  </a:lnTo>
                  <a:lnTo>
                    <a:pt x="35356" y="12695"/>
                  </a:lnTo>
                  <a:lnTo>
                    <a:pt x="35163" y="12285"/>
                  </a:lnTo>
                  <a:lnTo>
                    <a:pt x="34996" y="11950"/>
                  </a:lnTo>
                  <a:lnTo>
                    <a:pt x="34871" y="11699"/>
                  </a:lnTo>
                  <a:lnTo>
                    <a:pt x="34753" y="11498"/>
                  </a:lnTo>
                  <a:lnTo>
                    <a:pt x="36402" y="11992"/>
                  </a:lnTo>
                  <a:lnTo>
                    <a:pt x="36461" y="12008"/>
                  </a:lnTo>
                  <a:lnTo>
                    <a:pt x="36519" y="12000"/>
                  </a:lnTo>
                  <a:lnTo>
                    <a:pt x="36578" y="11983"/>
                  </a:lnTo>
                  <a:lnTo>
                    <a:pt x="36620" y="11950"/>
                  </a:lnTo>
                  <a:lnTo>
                    <a:pt x="36661" y="11908"/>
                  </a:lnTo>
                  <a:lnTo>
                    <a:pt x="36686" y="11858"/>
                  </a:lnTo>
                  <a:lnTo>
                    <a:pt x="36703" y="11799"/>
                  </a:lnTo>
                  <a:lnTo>
                    <a:pt x="36703" y="11741"/>
                  </a:lnTo>
                  <a:lnTo>
                    <a:pt x="36636" y="11398"/>
                  </a:lnTo>
                  <a:lnTo>
                    <a:pt x="36561" y="11046"/>
                  </a:lnTo>
                  <a:lnTo>
                    <a:pt x="36469" y="10703"/>
                  </a:lnTo>
                  <a:lnTo>
                    <a:pt x="36368" y="10352"/>
                  </a:lnTo>
                  <a:lnTo>
                    <a:pt x="36285" y="10092"/>
                  </a:lnTo>
                  <a:lnTo>
                    <a:pt x="36193" y="9824"/>
                  </a:lnTo>
                  <a:lnTo>
                    <a:pt x="36092" y="9565"/>
                  </a:lnTo>
                  <a:lnTo>
                    <a:pt x="35992" y="9314"/>
                  </a:lnTo>
                  <a:lnTo>
                    <a:pt x="35891" y="9054"/>
                  </a:lnTo>
                  <a:lnTo>
                    <a:pt x="35774" y="8803"/>
                  </a:lnTo>
                  <a:lnTo>
                    <a:pt x="35666" y="8561"/>
                  </a:lnTo>
                  <a:lnTo>
                    <a:pt x="35540" y="8318"/>
                  </a:lnTo>
                  <a:lnTo>
                    <a:pt x="35414" y="8075"/>
                  </a:lnTo>
                  <a:lnTo>
                    <a:pt x="35289" y="7833"/>
                  </a:lnTo>
                  <a:lnTo>
                    <a:pt x="35155" y="7598"/>
                  </a:lnTo>
                  <a:lnTo>
                    <a:pt x="35021" y="7364"/>
                  </a:lnTo>
                  <a:lnTo>
                    <a:pt x="34871" y="7138"/>
                  </a:lnTo>
                  <a:lnTo>
                    <a:pt x="34728" y="6912"/>
                  </a:lnTo>
                  <a:lnTo>
                    <a:pt x="34578" y="6686"/>
                  </a:lnTo>
                  <a:lnTo>
                    <a:pt x="34419" y="6469"/>
                  </a:lnTo>
                  <a:lnTo>
                    <a:pt x="34260" y="6251"/>
                  </a:lnTo>
                  <a:lnTo>
                    <a:pt x="34101" y="6034"/>
                  </a:lnTo>
                  <a:lnTo>
                    <a:pt x="33933" y="5824"/>
                  </a:lnTo>
                  <a:lnTo>
                    <a:pt x="33758" y="5623"/>
                  </a:lnTo>
                  <a:lnTo>
                    <a:pt x="33582" y="5414"/>
                  </a:lnTo>
                  <a:lnTo>
                    <a:pt x="33406" y="5222"/>
                  </a:lnTo>
                  <a:lnTo>
                    <a:pt x="33222" y="5021"/>
                  </a:lnTo>
                  <a:lnTo>
                    <a:pt x="33038" y="4828"/>
                  </a:lnTo>
                  <a:lnTo>
                    <a:pt x="32845" y="4644"/>
                  </a:lnTo>
                  <a:lnTo>
                    <a:pt x="32653" y="4460"/>
                  </a:lnTo>
                  <a:lnTo>
                    <a:pt x="32460" y="4276"/>
                  </a:lnTo>
                  <a:lnTo>
                    <a:pt x="32260" y="4100"/>
                  </a:lnTo>
                  <a:lnTo>
                    <a:pt x="32050" y="3925"/>
                  </a:lnTo>
                  <a:lnTo>
                    <a:pt x="31850" y="3757"/>
                  </a:lnTo>
                  <a:lnTo>
                    <a:pt x="31632" y="3598"/>
                  </a:lnTo>
                  <a:lnTo>
                    <a:pt x="31423" y="3431"/>
                  </a:lnTo>
                  <a:lnTo>
                    <a:pt x="31205" y="3280"/>
                  </a:lnTo>
                  <a:lnTo>
                    <a:pt x="30988" y="3121"/>
                  </a:lnTo>
                  <a:lnTo>
                    <a:pt x="30762" y="2979"/>
                  </a:lnTo>
                  <a:lnTo>
                    <a:pt x="30544" y="2828"/>
                  </a:lnTo>
                  <a:lnTo>
                    <a:pt x="30310" y="2695"/>
                  </a:lnTo>
                  <a:lnTo>
                    <a:pt x="30084" y="2561"/>
                  </a:lnTo>
                  <a:lnTo>
                    <a:pt x="29850" y="2427"/>
                  </a:lnTo>
                  <a:lnTo>
                    <a:pt x="29615" y="2301"/>
                  </a:lnTo>
                  <a:lnTo>
                    <a:pt x="29373" y="2176"/>
                  </a:lnTo>
                  <a:lnTo>
                    <a:pt x="29130" y="2059"/>
                  </a:lnTo>
                  <a:lnTo>
                    <a:pt x="28887" y="1941"/>
                  </a:lnTo>
                  <a:lnTo>
                    <a:pt x="28645" y="1833"/>
                  </a:lnTo>
                  <a:lnTo>
                    <a:pt x="28394" y="1732"/>
                  </a:lnTo>
                  <a:lnTo>
                    <a:pt x="28151" y="1632"/>
                  </a:lnTo>
                  <a:lnTo>
                    <a:pt x="27900" y="1540"/>
                  </a:lnTo>
                  <a:lnTo>
                    <a:pt x="27640" y="1448"/>
                  </a:lnTo>
                  <a:lnTo>
                    <a:pt x="27389" y="1364"/>
                  </a:lnTo>
                  <a:lnTo>
                    <a:pt x="27130" y="1280"/>
                  </a:lnTo>
                  <a:lnTo>
                    <a:pt x="26871" y="1205"/>
                  </a:lnTo>
                  <a:lnTo>
                    <a:pt x="26603" y="1138"/>
                  </a:lnTo>
                  <a:lnTo>
                    <a:pt x="26343" y="1071"/>
                  </a:lnTo>
                  <a:lnTo>
                    <a:pt x="26076" y="1013"/>
                  </a:lnTo>
                  <a:lnTo>
                    <a:pt x="25808" y="954"/>
                  </a:lnTo>
                  <a:lnTo>
                    <a:pt x="25540" y="904"/>
                  </a:lnTo>
                  <a:lnTo>
                    <a:pt x="25272" y="862"/>
                  </a:lnTo>
                  <a:lnTo>
                    <a:pt x="25004" y="820"/>
                  </a:lnTo>
                  <a:lnTo>
                    <a:pt x="24728" y="787"/>
                  </a:lnTo>
                  <a:lnTo>
                    <a:pt x="24460" y="762"/>
                  </a:lnTo>
                  <a:lnTo>
                    <a:pt x="24184" y="736"/>
                  </a:lnTo>
                  <a:lnTo>
                    <a:pt x="23908" y="720"/>
                  </a:lnTo>
                  <a:lnTo>
                    <a:pt x="23632" y="703"/>
                  </a:lnTo>
                  <a:lnTo>
                    <a:pt x="23347" y="703"/>
                  </a:lnTo>
                  <a:lnTo>
                    <a:pt x="22921" y="695"/>
                  </a:lnTo>
                  <a:lnTo>
                    <a:pt x="22486" y="703"/>
                  </a:lnTo>
                  <a:lnTo>
                    <a:pt x="22067" y="720"/>
                  </a:lnTo>
                  <a:lnTo>
                    <a:pt x="21649" y="745"/>
                  </a:lnTo>
                  <a:lnTo>
                    <a:pt x="21239" y="778"/>
                  </a:lnTo>
                  <a:lnTo>
                    <a:pt x="20837" y="812"/>
                  </a:lnTo>
                  <a:lnTo>
                    <a:pt x="20444" y="862"/>
                  </a:lnTo>
                  <a:lnTo>
                    <a:pt x="20050" y="912"/>
                  </a:lnTo>
                  <a:lnTo>
                    <a:pt x="19674" y="962"/>
                  </a:lnTo>
                  <a:lnTo>
                    <a:pt x="19306" y="1021"/>
                  </a:lnTo>
                  <a:lnTo>
                    <a:pt x="18946" y="1088"/>
                  </a:lnTo>
                  <a:lnTo>
                    <a:pt x="18603" y="1155"/>
                  </a:lnTo>
                  <a:lnTo>
                    <a:pt x="17942" y="1297"/>
                  </a:lnTo>
                  <a:lnTo>
                    <a:pt x="17331" y="1439"/>
                  </a:lnTo>
                  <a:lnTo>
                    <a:pt x="16778" y="1590"/>
                  </a:lnTo>
                  <a:lnTo>
                    <a:pt x="16276" y="1732"/>
                  </a:lnTo>
                  <a:lnTo>
                    <a:pt x="15841" y="1866"/>
                  </a:lnTo>
                  <a:lnTo>
                    <a:pt x="15481" y="1992"/>
                  </a:lnTo>
                  <a:lnTo>
                    <a:pt x="15188" y="2092"/>
                  </a:lnTo>
                  <a:lnTo>
                    <a:pt x="14971" y="2167"/>
                  </a:lnTo>
                  <a:lnTo>
                    <a:pt x="14795" y="2243"/>
                  </a:lnTo>
                  <a:lnTo>
                    <a:pt x="16067" y="452"/>
                  </a:lnTo>
                  <a:lnTo>
                    <a:pt x="16092" y="410"/>
                  </a:lnTo>
                  <a:lnTo>
                    <a:pt x="16109" y="360"/>
                  </a:lnTo>
                  <a:lnTo>
                    <a:pt x="16117" y="318"/>
                  </a:lnTo>
                  <a:lnTo>
                    <a:pt x="16117" y="276"/>
                  </a:lnTo>
                  <a:lnTo>
                    <a:pt x="16109" y="234"/>
                  </a:lnTo>
                  <a:lnTo>
                    <a:pt x="16101" y="192"/>
                  </a:lnTo>
                  <a:lnTo>
                    <a:pt x="16084" y="151"/>
                  </a:lnTo>
                  <a:lnTo>
                    <a:pt x="16059" y="117"/>
                  </a:lnTo>
                  <a:lnTo>
                    <a:pt x="16034" y="84"/>
                  </a:lnTo>
                  <a:lnTo>
                    <a:pt x="16000" y="50"/>
                  </a:lnTo>
                  <a:lnTo>
                    <a:pt x="15967" y="33"/>
                  </a:lnTo>
                  <a:lnTo>
                    <a:pt x="15925" y="17"/>
                  </a:lnTo>
                  <a:lnTo>
                    <a:pt x="15883"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02" name="TextBox 301">
            <a:extLst>
              <a:ext uri="{FF2B5EF4-FFF2-40B4-BE49-F238E27FC236}">
                <a16:creationId xmlns:a16="http://schemas.microsoft.com/office/drawing/2014/main" id="{17CA1908-2622-67B9-D627-6BE3628B414A}"/>
              </a:ext>
            </a:extLst>
          </p:cNvPr>
          <p:cNvSpPr txBox="1"/>
          <p:nvPr/>
        </p:nvSpPr>
        <p:spPr>
          <a:xfrm>
            <a:off x="3234977" y="1513099"/>
            <a:ext cx="5625383" cy="1323439"/>
          </a:xfrm>
          <a:prstGeom prst="rect">
            <a:avLst/>
          </a:prstGeom>
          <a:noFill/>
        </p:spPr>
        <p:txBody>
          <a:bodyPr wrap="square">
            <a:spAutoFit/>
          </a:bodyPr>
          <a:lstStyle/>
          <a:p>
            <a:pPr algn="just"/>
            <a:r>
              <a:rPr lang="en-US" sz="1600" i="1">
                <a:effectLst/>
                <a:latin typeface="Times New Roman" panose="02020603050405020304" pitchFamily="18" charset="0"/>
                <a:ea typeface="Times New Roman" panose="02020603050405020304" pitchFamily="18" charset="0"/>
                <a:cs typeface="Times New Roman" panose="02020603050405020304" pitchFamily="18" charset="0"/>
              </a:rPr>
              <a:t>Chữ người tử tù</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dựng lên một thế giới tăm tối, tù ngục, trong đó, kẻ tiểu nhân, bọn độc ác bất lương làm chủ. Trên cái tăm tối ấy, hiện lên ba đốm sáng lẻ loi, cô đơn: Huấn Cao, viên quản ngục và viên thơ lại- những con người có tài và biết trọng tài, có nghĩa khí và biết trọng nghĩa khí.</a:t>
            </a:r>
            <a:endParaRPr lang="en-US">
              <a:effectLst/>
              <a:latin typeface=".VnTime"/>
              <a:ea typeface="Times New Roman" panose="02020603050405020304" pitchFamily="18" charset="0"/>
              <a:cs typeface="Times New Roman" panose="02020603050405020304" pitchFamily="18" charset="0"/>
            </a:endParaRPr>
          </a:p>
        </p:txBody>
      </p:sp>
      <p:sp>
        <p:nvSpPr>
          <p:cNvPr id="304" name="TextBox 303">
            <a:extLst>
              <a:ext uri="{FF2B5EF4-FFF2-40B4-BE49-F238E27FC236}">
                <a16:creationId xmlns:a16="http://schemas.microsoft.com/office/drawing/2014/main" id="{CF6C1B85-CD0F-174B-EB12-BB84F4DFC599}"/>
              </a:ext>
            </a:extLst>
          </p:cNvPr>
          <p:cNvSpPr txBox="1"/>
          <p:nvPr/>
        </p:nvSpPr>
        <p:spPr>
          <a:xfrm>
            <a:off x="2191615" y="2849907"/>
            <a:ext cx="6208004" cy="584775"/>
          </a:xfrm>
          <a:prstGeom prst="rect">
            <a:avLst/>
          </a:prstGeom>
          <a:noFill/>
        </p:spPr>
        <p:txBody>
          <a:bodyPr wrap="square">
            <a:spAutoFit/>
          </a:bodyPr>
          <a:lstStyle/>
          <a:p>
            <a:pPr algn="just"/>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Ba đốm sáng cô đơn ấy cuối cùng cũng tụ lại, tạo thành ngọn lửa ngùn ngụt rực sáng giữa chốn ngục tù – một cảnh tượng xưa nay chưa từng có.</a:t>
            </a:r>
            <a:endParaRPr lang="en-US">
              <a:effectLst/>
              <a:latin typeface=".VnTime"/>
              <a:ea typeface="Times New Roman" panose="02020603050405020304" pitchFamily="18" charset="0"/>
              <a:cs typeface="Times New Roman" panose="02020603050405020304" pitchFamily="18" charset="0"/>
            </a:endParaRPr>
          </a:p>
        </p:txBody>
      </p:sp>
      <p:sp>
        <p:nvSpPr>
          <p:cNvPr id="306" name="TextBox 305">
            <a:extLst>
              <a:ext uri="{FF2B5EF4-FFF2-40B4-BE49-F238E27FC236}">
                <a16:creationId xmlns:a16="http://schemas.microsoft.com/office/drawing/2014/main" id="{539832E6-694B-9194-E5D9-F2C8BDC4DDEC}"/>
              </a:ext>
            </a:extLst>
          </p:cNvPr>
          <p:cNvSpPr txBox="1"/>
          <p:nvPr/>
        </p:nvSpPr>
        <p:spPr>
          <a:xfrm>
            <a:off x="3973367" y="3575019"/>
            <a:ext cx="3967111" cy="830997"/>
          </a:xfrm>
          <a:prstGeom prst="rect">
            <a:avLst/>
          </a:prstGeom>
          <a:noFill/>
        </p:spPr>
        <p:txBody>
          <a:bodyPr wrap="square">
            <a:spAutoFit/>
          </a:bodyPr>
          <a:lstStyle/>
          <a:p>
            <a:pPr algn="just"/>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Cái đẹp, cái tài, sự trong sạch của tâm hồn đã tập hợp họ lại giữa cái nơi xưa nay chỉ có gian ác, thô bỉ và hôi hám.</a:t>
            </a:r>
            <a:endParaRPr lang="en-US">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161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2"/>
                                        </p:tgtEl>
                                        <p:attrNameLst>
                                          <p:attrName>style.visibility</p:attrName>
                                        </p:attrNameLst>
                                      </p:cBhvr>
                                      <p:to>
                                        <p:strVal val="visible"/>
                                      </p:to>
                                    </p:set>
                                    <p:anim calcmode="lin" valueType="num">
                                      <p:cBhvr additive="base">
                                        <p:cTn id="7" dur="500" fill="hold"/>
                                        <p:tgtEl>
                                          <p:spTgt spid="302"/>
                                        </p:tgtEl>
                                        <p:attrNameLst>
                                          <p:attrName>ppt_x</p:attrName>
                                        </p:attrNameLst>
                                      </p:cBhvr>
                                      <p:tavLst>
                                        <p:tav tm="0">
                                          <p:val>
                                            <p:strVal val="#ppt_x"/>
                                          </p:val>
                                        </p:tav>
                                        <p:tav tm="100000">
                                          <p:val>
                                            <p:strVal val="#ppt_x"/>
                                          </p:val>
                                        </p:tav>
                                      </p:tavLst>
                                    </p:anim>
                                    <p:anim calcmode="lin" valueType="num">
                                      <p:cBhvr additive="base">
                                        <p:cTn id="8" dur="500" fill="hold"/>
                                        <p:tgtEl>
                                          <p:spTgt spid="3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4"/>
                                        </p:tgtEl>
                                        <p:attrNameLst>
                                          <p:attrName>style.visibility</p:attrName>
                                        </p:attrNameLst>
                                      </p:cBhvr>
                                      <p:to>
                                        <p:strVal val="visible"/>
                                      </p:to>
                                    </p:set>
                                    <p:anim calcmode="lin" valueType="num">
                                      <p:cBhvr additive="base">
                                        <p:cTn id="13" dur="500" fill="hold"/>
                                        <p:tgtEl>
                                          <p:spTgt spid="304"/>
                                        </p:tgtEl>
                                        <p:attrNameLst>
                                          <p:attrName>ppt_x</p:attrName>
                                        </p:attrNameLst>
                                      </p:cBhvr>
                                      <p:tavLst>
                                        <p:tav tm="0">
                                          <p:val>
                                            <p:strVal val="#ppt_x"/>
                                          </p:val>
                                        </p:tav>
                                        <p:tav tm="100000">
                                          <p:val>
                                            <p:strVal val="#ppt_x"/>
                                          </p:val>
                                        </p:tav>
                                      </p:tavLst>
                                    </p:anim>
                                    <p:anim calcmode="lin" valueType="num">
                                      <p:cBhvr additive="base">
                                        <p:cTn id="14" dur="500" fill="hold"/>
                                        <p:tgtEl>
                                          <p:spTgt spid="3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6"/>
                                        </p:tgtEl>
                                        <p:attrNameLst>
                                          <p:attrName>style.visibility</p:attrName>
                                        </p:attrNameLst>
                                      </p:cBhvr>
                                      <p:to>
                                        <p:strVal val="visible"/>
                                      </p:to>
                                    </p:set>
                                    <p:anim calcmode="lin" valueType="num">
                                      <p:cBhvr additive="base">
                                        <p:cTn id="19" dur="500" fill="hold"/>
                                        <p:tgtEl>
                                          <p:spTgt spid="306"/>
                                        </p:tgtEl>
                                        <p:attrNameLst>
                                          <p:attrName>ppt_x</p:attrName>
                                        </p:attrNameLst>
                                      </p:cBhvr>
                                      <p:tavLst>
                                        <p:tav tm="0">
                                          <p:val>
                                            <p:strVal val="#ppt_x"/>
                                          </p:val>
                                        </p:tav>
                                        <p:tav tm="100000">
                                          <p:val>
                                            <p:strVal val="#ppt_x"/>
                                          </p:val>
                                        </p:tav>
                                      </p:tavLst>
                                    </p:anim>
                                    <p:anim calcmode="lin" valueType="num">
                                      <p:cBhvr additive="base">
                                        <p:cTn id="20" dur="500" fill="hold"/>
                                        <p:tgtEl>
                                          <p:spTgt spid="3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p:bldP spid="304" grpId="0"/>
      <p:bldP spid="3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2495802" y="583571"/>
            <a:ext cx="3759524"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2. Câu 2</a:t>
            </a:r>
          </a:p>
        </p:txBody>
      </p:sp>
      <p:sp>
        <p:nvSpPr>
          <p:cNvPr id="4" name="Google Shape;3520;p77">
            <a:extLst>
              <a:ext uri="{FF2B5EF4-FFF2-40B4-BE49-F238E27FC236}">
                <a16:creationId xmlns:a16="http://schemas.microsoft.com/office/drawing/2014/main" id="{91D5D8BF-DD4B-3B80-E7FB-68EE0B0D95AC}"/>
              </a:ext>
            </a:extLst>
          </p:cNvPr>
          <p:cNvSpPr/>
          <p:nvPr/>
        </p:nvSpPr>
        <p:spPr>
          <a:xfrm>
            <a:off x="1187208" y="1849705"/>
            <a:ext cx="2820485" cy="2744649"/>
          </a:xfrm>
          <a:prstGeom prst="ellipse">
            <a:avLst/>
          </a:prstGeom>
          <a:gradFill>
            <a:gsLst>
              <a:gs pos="0">
                <a:srgbClr val="34D1F0">
                  <a:alpha val="26666"/>
                </a:srgbClr>
              </a:gs>
              <a:gs pos="100000">
                <a:srgbClr val="F30497">
                  <a:alpha val="33725"/>
                </a:srgbClr>
              </a:gs>
            </a:gsLst>
            <a:lin ang="2700006"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 name="组合 5">
            <a:extLst>
              <a:ext uri="{FF2B5EF4-FFF2-40B4-BE49-F238E27FC236}">
                <a16:creationId xmlns:a16="http://schemas.microsoft.com/office/drawing/2014/main" id="{40B68E92-AC63-6A1A-5D1D-EA6CED15FC05}"/>
              </a:ext>
            </a:extLst>
          </p:cNvPr>
          <p:cNvGrpSpPr>
            <a:grpSpLocks/>
          </p:cNvGrpSpPr>
          <p:nvPr/>
        </p:nvGrpSpPr>
        <p:grpSpPr bwMode="auto">
          <a:xfrm>
            <a:off x="5105877" y="1295759"/>
            <a:ext cx="3193362" cy="2610324"/>
            <a:chOff x="5664" y="1974"/>
            <a:chExt cx="8641" cy="6853"/>
          </a:xfrm>
        </p:grpSpPr>
        <p:pic>
          <p:nvPicPr>
            <p:cNvPr id="8" name="图片 3" descr="D:\工作\ppt\1.8\5b30162743781782b2672bfe1ba762bf.png5b30162743781782b2672bfe1ba762bf">
              <a:extLst>
                <a:ext uri="{FF2B5EF4-FFF2-40B4-BE49-F238E27FC236}">
                  <a16:creationId xmlns:a16="http://schemas.microsoft.com/office/drawing/2014/main" id="{77DA1324-45C6-0D3D-CC9B-679F07469B4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64" y="1974"/>
              <a:ext cx="8641" cy="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4">
              <a:extLst>
                <a:ext uri="{FF2B5EF4-FFF2-40B4-BE49-F238E27FC236}">
                  <a16:creationId xmlns:a16="http://schemas.microsoft.com/office/drawing/2014/main" id="{7E1B515E-73EA-8F7E-6ACC-5DBA8566FECB}"/>
                </a:ext>
              </a:extLst>
            </p:cNvPr>
            <p:cNvSpPr txBox="1"/>
            <p:nvPr/>
          </p:nvSpPr>
          <p:spPr>
            <a:xfrm>
              <a:off x="6512" y="3261"/>
              <a:ext cx="6875" cy="5091"/>
            </a:xfrm>
            <a:prstGeom prst="rect">
              <a:avLst/>
            </a:prstGeom>
            <a:noFill/>
          </p:spPr>
          <p:txBody>
            <a:bodyPr wrap="square">
              <a:spAutoFit/>
            </a:bodyPr>
            <a:lstStyle/>
            <a:p>
              <a:pPr algn="just"/>
              <a:r>
                <a:rPr lang="en-US" sz="2400" i="1">
                  <a:effectLst/>
                  <a:latin typeface="Times New Roman" panose="02020603050405020304" pitchFamily="18" charset="0"/>
                  <a:ea typeface="Times New Roman" panose="02020603050405020304" pitchFamily="18" charset="0"/>
                </a:rPr>
                <a:t>Để tô đậm ý tưởng của bài viết, tác giả đã chọn cách dẫn dắt như thế nào?</a:t>
              </a:r>
              <a:endParaRPr lang="en-US" sz="3200">
                <a:latin typeface=".VnTime"/>
                <a:ea typeface="Times New Roman" panose="020206030504050203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F2D8CDE2-6ED1-2B23-1A08-D6F73374B5C9}"/>
              </a:ext>
            </a:extLst>
          </p:cNvPr>
          <p:cNvPicPr>
            <a:picLocks noChangeAspect="1"/>
          </p:cNvPicPr>
          <p:nvPr/>
        </p:nvPicPr>
        <p:blipFill>
          <a:blip r:embed="rId3"/>
          <a:stretch>
            <a:fillRect/>
          </a:stretch>
        </p:blipFill>
        <p:spPr>
          <a:xfrm>
            <a:off x="432992" y="2107815"/>
            <a:ext cx="3519358" cy="3035685"/>
          </a:xfrm>
          <a:prstGeom prst="rect">
            <a:avLst/>
          </a:prstGeom>
        </p:spPr>
      </p:pic>
    </p:spTree>
    <p:extLst>
      <p:ext uri="{BB962C8B-B14F-4D97-AF65-F5344CB8AC3E}">
        <p14:creationId xmlns:p14="http://schemas.microsoft.com/office/powerpoint/2010/main" val="3110724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2591359" y="318824"/>
            <a:ext cx="3759524"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2. Câu 2</a:t>
            </a:r>
          </a:p>
        </p:txBody>
      </p:sp>
      <p:grpSp>
        <p:nvGrpSpPr>
          <p:cNvPr id="62" name="Google Shape;1674;p50">
            <a:extLst>
              <a:ext uri="{FF2B5EF4-FFF2-40B4-BE49-F238E27FC236}">
                <a16:creationId xmlns:a16="http://schemas.microsoft.com/office/drawing/2014/main" id="{7DCCDE55-8E6E-F985-AAB3-5A380B2E336C}"/>
              </a:ext>
            </a:extLst>
          </p:cNvPr>
          <p:cNvGrpSpPr/>
          <p:nvPr/>
        </p:nvGrpSpPr>
        <p:grpSpPr>
          <a:xfrm flipH="1">
            <a:off x="1257695" y="1271236"/>
            <a:ext cx="1049184" cy="323946"/>
            <a:chOff x="3365625" y="629625"/>
            <a:chExt cx="408975" cy="126275"/>
          </a:xfrm>
        </p:grpSpPr>
        <p:sp>
          <p:nvSpPr>
            <p:cNvPr id="63" name="Google Shape;1675;p50">
              <a:extLst>
                <a:ext uri="{FF2B5EF4-FFF2-40B4-BE49-F238E27FC236}">
                  <a16:creationId xmlns:a16="http://schemas.microsoft.com/office/drawing/2014/main" id="{A179DEE0-3FF7-7173-E576-9635AFEAD7F6}"/>
                </a:ext>
              </a:extLst>
            </p:cNvPr>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rgbClr val="FFF6E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676;p50">
              <a:extLst>
                <a:ext uri="{FF2B5EF4-FFF2-40B4-BE49-F238E27FC236}">
                  <a16:creationId xmlns:a16="http://schemas.microsoft.com/office/drawing/2014/main" id="{D1005213-5526-ED36-2F7F-BF4C0B361719}"/>
                </a:ext>
              </a:extLst>
            </p:cNvPr>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5" name="Google Shape;1677;p50">
            <a:extLst>
              <a:ext uri="{FF2B5EF4-FFF2-40B4-BE49-F238E27FC236}">
                <a16:creationId xmlns:a16="http://schemas.microsoft.com/office/drawing/2014/main" id="{5965D46C-A743-D423-146B-19412638438D}"/>
              </a:ext>
            </a:extLst>
          </p:cNvPr>
          <p:cNvGrpSpPr/>
          <p:nvPr/>
        </p:nvGrpSpPr>
        <p:grpSpPr>
          <a:xfrm flipH="1">
            <a:off x="458820" y="1785286"/>
            <a:ext cx="1049184" cy="323946"/>
            <a:chOff x="3365625" y="629625"/>
            <a:chExt cx="408975" cy="126275"/>
          </a:xfrm>
        </p:grpSpPr>
        <p:sp>
          <p:nvSpPr>
            <p:cNvPr id="66" name="Google Shape;1678;p50">
              <a:extLst>
                <a:ext uri="{FF2B5EF4-FFF2-40B4-BE49-F238E27FC236}">
                  <a16:creationId xmlns:a16="http://schemas.microsoft.com/office/drawing/2014/main" id="{0394B451-0A5B-BAC9-9389-8480FEB950B2}"/>
                </a:ext>
              </a:extLst>
            </p:cNvPr>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rgbClr val="FFF6E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79;p50">
              <a:extLst>
                <a:ext uri="{FF2B5EF4-FFF2-40B4-BE49-F238E27FC236}">
                  <a16:creationId xmlns:a16="http://schemas.microsoft.com/office/drawing/2014/main" id="{5F3C6460-F689-3C15-2BF4-237E56F3E474}"/>
                </a:ext>
              </a:extLst>
            </p:cNvPr>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 name="Google Shape;2133;p40">
            <a:extLst>
              <a:ext uri="{FF2B5EF4-FFF2-40B4-BE49-F238E27FC236}">
                <a16:creationId xmlns:a16="http://schemas.microsoft.com/office/drawing/2014/main" id="{8714A173-C533-9D1F-2F4E-345CA808F815}"/>
              </a:ext>
            </a:extLst>
          </p:cNvPr>
          <p:cNvGrpSpPr/>
          <p:nvPr/>
        </p:nvGrpSpPr>
        <p:grpSpPr>
          <a:xfrm>
            <a:off x="854128" y="1187224"/>
            <a:ext cx="2324645" cy="3652177"/>
            <a:chOff x="-340923" y="1079583"/>
            <a:chExt cx="2324645" cy="3652177"/>
          </a:xfrm>
        </p:grpSpPr>
        <p:sp>
          <p:nvSpPr>
            <p:cNvPr id="69" name="Google Shape;2134;p40">
              <a:extLst>
                <a:ext uri="{FF2B5EF4-FFF2-40B4-BE49-F238E27FC236}">
                  <a16:creationId xmlns:a16="http://schemas.microsoft.com/office/drawing/2014/main" id="{CFAA905F-EA21-149D-CEF5-A823E11CF9F4}"/>
                </a:ext>
              </a:extLst>
            </p:cNvPr>
            <p:cNvSpPr/>
            <p:nvPr/>
          </p:nvSpPr>
          <p:spPr>
            <a:xfrm>
              <a:off x="-64623" y="1125122"/>
              <a:ext cx="1771500" cy="3606638"/>
            </a:xfrm>
            <a:prstGeom prst="roundRect">
              <a:avLst>
                <a:gd name="adj" fmla="val 8831"/>
              </a:avLst>
            </a:prstGeom>
            <a:solidFill>
              <a:srgbClr val="00B050">
                <a:alpha val="12549"/>
              </a:srgbClr>
            </a:solidFill>
            <a:ln>
              <a:noFill/>
            </a:ln>
          </p:spPr>
          <p:txBody>
            <a:bodyPr spcFirstLastPara="1" wrap="square" lIns="91425" tIns="91425" rIns="91425" bIns="91425" anchor="ctr" anchorCtr="0">
              <a:noAutofit/>
            </a:bodyPr>
            <a:lstStyle/>
            <a:p>
              <a:pPr algn="ctr">
                <a:buClrTx/>
                <a:buFontTx/>
                <a:buNone/>
                <a:defRPr/>
              </a:pPr>
              <a:endParaRPr sz="1800">
                <a:solidFill>
                  <a:sysClr val="windowText" lastClr="000000"/>
                </a:solidFill>
                <a:latin typeface="Times New Roman" panose="02020603050405020304" pitchFamily="18" charset="0"/>
                <a:ea typeface="Roboto"/>
                <a:cs typeface="Times New Roman" panose="02020603050405020304" pitchFamily="18" charset="0"/>
                <a:sym typeface="Roboto"/>
              </a:endParaRPr>
            </a:p>
          </p:txBody>
        </p:sp>
        <p:sp>
          <p:nvSpPr>
            <p:cNvPr id="70" name="Google Shape;2135;p40">
              <a:extLst>
                <a:ext uri="{FF2B5EF4-FFF2-40B4-BE49-F238E27FC236}">
                  <a16:creationId xmlns:a16="http://schemas.microsoft.com/office/drawing/2014/main" id="{F76D4881-6440-C029-FE79-195387CECAB9}"/>
                </a:ext>
              </a:extLst>
            </p:cNvPr>
            <p:cNvSpPr/>
            <p:nvPr/>
          </p:nvSpPr>
          <p:spPr>
            <a:xfrm>
              <a:off x="-340923" y="1079583"/>
              <a:ext cx="2324645" cy="992137"/>
            </a:xfrm>
            <a:prstGeom prst="roundRect">
              <a:avLst>
                <a:gd name="adj" fmla="val 16667"/>
              </a:avLst>
            </a:prstGeom>
            <a:solidFill>
              <a:srgbClr val="5F4776"/>
            </a:solidFill>
            <a:ln>
              <a:noFill/>
            </a:ln>
          </p:spPr>
          <p:txBody>
            <a:bodyPr spcFirstLastPara="1" wrap="square" lIns="91425" tIns="91425" rIns="91425" bIns="91425" anchor="ctr" anchorCtr="0">
              <a:noAutofit/>
            </a:bodyPr>
            <a:lstStyle/>
            <a:p>
              <a:pPr algn="ctr">
                <a:buClrTx/>
                <a:buFontTx/>
                <a:buNone/>
                <a:defRPr/>
              </a:pPr>
              <a:endParaRPr sz="1800" b="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grpSp>
      <p:grpSp>
        <p:nvGrpSpPr>
          <p:cNvPr id="71" name="Google Shape;2136;p40">
            <a:extLst>
              <a:ext uri="{FF2B5EF4-FFF2-40B4-BE49-F238E27FC236}">
                <a16:creationId xmlns:a16="http://schemas.microsoft.com/office/drawing/2014/main" id="{A89F4019-BDA9-5EE7-D5EA-D19095E3A406}"/>
              </a:ext>
            </a:extLst>
          </p:cNvPr>
          <p:cNvGrpSpPr/>
          <p:nvPr/>
        </p:nvGrpSpPr>
        <p:grpSpPr>
          <a:xfrm>
            <a:off x="4014529" y="1939737"/>
            <a:ext cx="4599546" cy="708396"/>
            <a:chOff x="3233738" y="1314992"/>
            <a:chExt cx="4758484" cy="708396"/>
          </a:xfrm>
        </p:grpSpPr>
        <p:sp>
          <p:nvSpPr>
            <p:cNvPr id="72" name="Google Shape;2137;p40">
              <a:extLst>
                <a:ext uri="{FF2B5EF4-FFF2-40B4-BE49-F238E27FC236}">
                  <a16:creationId xmlns:a16="http://schemas.microsoft.com/office/drawing/2014/main" id="{CA39EDE3-1F48-DD1B-10F1-02502B529D03}"/>
                </a:ext>
              </a:extLst>
            </p:cNvPr>
            <p:cNvSpPr/>
            <p:nvPr/>
          </p:nvSpPr>
          <p:spPr>
            <a:xfrm>
              <a:off x="3233738" y="1396088"/>
              <a:ext cx="627300" cy="627300"/>
            </a:xfrm>
            <a:prstGeom prst="ellipse">
              <a:avLst/>
            </a:prstGeom>
            <a:solidFill>
              <a:srgbClr val="ED7341"/>
            </a:solidFill>
            <a:ln>
              <a:noFill/>
            </a:ln>
          </p:spPr>
          <p:txBody>
            <a:bodyPr spcFirstLastPara="1" wrap="square" lIns="91425" tIns="91425" rIns="91425" bIns="91425" anchor="ctr" anchorCtr="0">
              <a:noAutofit/>
            </a:bodyPr>
            <a:lstStyle/>
            <a:p>
              <a:pPr algn="ctr">
                <a:buClrTx/>
                <a:buFontTx/>
                <a:buNone/>
                <a:defRPr/>
              </a:pPr>
              <a:r>
                <a:rPr lang="fr" sz="2000" b="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rPr>
                <a:t>01</a:t>
              </a:r>
              <a:endParaRPr sz="2000" b="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73" name="Google Shape;2139;p40">
              <a:extLst>
                <a:ext uri="{FF2B5EF4-FFF2-40B4-BE49-F238E27FC236}">
                  <a16:creationId xmlns:a16="http://schemas.microsoft.com/office/drawing/2014/main" id="{47B1354A-BA77-E1AF-FFF8-56B2F636D4C0}"/>
                </a:ext>
              </a:extLst>
            </p:cNvPr>
            <p:cNvSpPr txBox="1"/>
            <p:nvPr/>
          </p:nvSpPr>
          <p:spPr>
            <a:xfrm>
              <a:off x="4059377" y="1314992"/>
              <a:ext cx="3932845" cy="331800"/>
            </a:xfrm>
            <a:prstGeom prst="rect">
              <a:avLst/>
            </a:prstGeom>
            <a:noFill/>
            <a:ln>
              <a:noFill/>
            </a:ln>
          </p:spPr>
          <p:txBody>
            <a:bodyPr spcFirstLastPara="1" wrap="square" lIns="91425" tIns="91425" rIns="91425" bIns="91425" anchor="ctr" anchorCtr="0">
              <a:noAutofit/>
            </a:bodyPr>
            <a:lstStyle/>
            <a:p>
              <a:pPr algn="just"/>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Tác giả đã giới thiệu khái quát về thế giới nhân vật trong những tác phẩm của Nguyễn Tuân, từ đó định hướng nhìn nhận vai trò của nhân vật trong việc thể hiện chủ đề, và sau đó mới khái quát chủ đề của câu chuyện.</a:t>
              </a:r>
              <a:endParaRPr lang="en-US" sz="1800">
                <a:effectLst/>
                <a:latin typeface=".VnTime"/>
                <a:ea typeface="Times New Roman" panose="02020603050405020304" pitchFamily="18" charset="0"/>
                <a:cs typeface="Times New Roman" panose="02020603050405020304" pitchFamily="18" charset="0"/>
              </a:endParaRPr>
            </a:p>
          </p:txBody>
        </p:sp>
      </p:grpSp>
      <p:grpSp>
        <p:nvGrpSpPr>
          <p:cNvPr id="74" name="Google Shape;2141;p40">
            <a:extLst>
              <a:ext uri="{FF2B5EF4-FFF2-40B4-BE49-F238E27FC236}">
                <a16:creationId xmlns:a16="http://schemas.microsoft.com/office/drawing/2014/main" id="{431C33FC-CCDB-07D1-0DF4-0925DF62239D}"/>
              </a:ext>
            </a:extLst>
          </p:cNvPr>
          <p:cNvGrpSpPr/>
          <p:nvPr/>
        </p:nvGrpSpPr>
        <p:grpSpPr>
          <a:xfrm>
            <a:off x="4014529" y="3239536"/>
            <a:ext cx="4299240" cy="683680"/>
            <a:chOff x="3233738" y="2614791"/>
            <a:chExt cx="4447801" cy="683680"/>
          </a:xfrm>
        </p:grpSpPr>
        <p:sp>
          <p:nvSpPr>
            <p:cNvPr id="75" name="Google Shape;2142;p40">
              <a:extLst>
                <a:ext uri="{FF2B5EF4-FFF2-40B4-BE49-F238E27FC236}">
                  <a16:creationId xmlns:a16="http://schemas.microsoft.com/office/drawing/2014/main" id="{47C79CD5-7DE9-6B26-E1A5-38ACA9B1532C}"/>
                </a:ext>
              </a:extLst>
            </p:cNvPr>
            <p:cNvSpPr/>
            <p:nvPr/>
          </p:nvSpPr>
          <p:spPr>
            <a:xfrm>
              <a:off x="3233738" y="2614791"/>
              <a:ext cx="627300" cy="627300"/>
            </a:xfrm>
            <a:prstGeom prst="ellipse">
              <a:avLst/>
            </a:prstGeom>
            <a:solidFill>
              <a:srgbClr val="E76C5F"/>
            </a:solidFill>
            <a:ln>
              <a:noFill/>
            </a:ln>
          </p:spPr>
          <p:txBody>
            <a:bodyPr spcFirstLastPara="1" wrap="square" lIns="91425" tIns="91425" rIns="91425" bIns="91425" anchor="ctr" anchorCtr="0">
              <a:noAutofit/>
            </a:bodyPr>
            <a:lstStyle/>
            <a:p>
              <a:pPr algn="ctr">
                <a:buClrTx/>
                <a:buFontTx/>
                <a:buNone/>
                <a:defRPr/>
              </a:pPr>
              <a:r>
                <a:rPr lang="fr" sz="2000" b="1">
                  <a:solidFill>
                    <a:srgbClr val="002060"/>
                  </a:solidFill>
                  <a:latin typeface="Times New Roman" panose="02020603050405020304" pitchFamily="18" charset="0"/>
                  <a:ea typeface="Fira Sans Extra Condensed"/>
                  <a:cs typeface="Times New Roman" panose="02020603050405020304" pitchFamily="18" charset="0"/>
                  <a:sym typeface="Fira Sans Extra Condensed"/>
                </a:rPr>
                <a:t>02</a:t>
              </a:r>
              <a:endParaRPr sz="2000" b="1">
                <a:solidFill>
                  <a:srgbClr val="002060"/>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76" name="Google Shape;2144;p40">
              <a:extLst>
                <a:ext uri="{FF2B5EF4-FFF2-40B4-BE49-F238E27FC236}">
                  <a16:creationId xmlns:a16="http://schemas.microsoft.com/office/drawing/2014/main" id="{2A74E473-AFE4-6361-A78C-3698FD8DE3E4}"/>
                </a:ext>
              </a:extLst>
            </p:cNvPr>
            <p:cNvSpPr txBox="1"/>
            <p:nvPr/>
          </p:nvSpPr>
          <p:spPr>
            <a:xfrm>
              <a:off x="4127314" y="2996475"/>
              <a:ext cx="3554225" cy="301996"/>
            </a:xfrm>
            <a:prstGeom prst="rect">
              <a:avLst/>
            </a:prstGeom>
            <a:noFill/>
            <a:ln>
              <a:noFill/>
            </a:ln>
          </p:spPr>
          <p:txBody>
            <a:bodyPr spcFirstLastPara="1" wrap="square" lIns="91425" tIns="91425" rIns="91425" bIns="91425" anchor="ctr" anchorCtr="0">
              <a:noAutofit/>
            </a:bodyPr>
            <a:lstStyle/>
            <a:p>
              <a:pPr algn="just"/>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Người viết đã khẳng định sự nhìn nhận sự chi phối của chủ đề với nhân vật, và rút ra kết luận là khẳng định lại ý nghĩa của chủ đề.</a:t>
              </a:r>
              <a:endParaRPr lang="en-US" sz="1800">
                <a:effectLst/>
                <a:latin typeface=".VnTime"/>
                <a:ea typeface="Times New Roman" panose="02020603050405020304" pitchFamily="18" charset="0"/>
                <a:cs typeface="Times New Roman" panose="02020603050405020304" pitchFamily="18" charset="0"/>
              </a:endParaRPr>
            </a:p>
          </p:txBody>
        </p:sp>
      </p:grpSp>
      <p:cxnSp>
        <p:nvCxnSpPr>
          <p:cNvPr id="77" name="Google Shape;2151;p40">
            <a:extLst>
              <a:ext uri="{FF2B5EF4-FFF2-40B4-BE49-F238E27FC236}">
                <a16:creationId xmlns:a16="http://schemas.microsoft.com/office/drawing/2014/main" id="{718A423F-2EE3-2C61-A8D0-9BC500D3A463}"/>
              </a:ext>
            </a:extLst>
          </p:cNvPr>
          <p:cNvCxnSpPr>
            <a:cxnSpLocks/>
            <a:endCxn id="72" idx="2"/>
          </p:cNvCxnSpPr>
          <p:nvPr/>
        </p:nvCxnSpPr>
        <p:spPr>
          <a:xfrm flipV="1">
            <a:off x="2634288" y="2334483"/>
            <a:ext cx="1380241" cy="1143489"/>
          </a:xfrm>
          <a:prstGeom prst="curvedConnector3">
            <a:avLst>
              <a:gd name="adj1" fmla="val 50000"/>
            </a:avLst>
          </a:prstGeom>
          <a:noFill/>
          <a:ln w="9525" cap="flat" cmpd="sng">
            <a:solidFill>
              <a:srgbClr val="666666"/>
            </a:solidFill>
            <a:prstDash val="solid"/>
            <a:round/>
            <a:headEnd type="none" w="med" len="med"/>
            <a:tailEnd type="none" w="med" len="med"/>
          </a:ln>
        </p:spPr>
      </p:cxnSp>
      <p:cxnSp>
        <p:nvCxnSpPr>
          <p:cNvPr id="78" name="Google Shape;2152;p40">
            <a:extLst>
              <a:ext uri="{FF2B5EF4-FFF2-40B4-BE49-F238E27FC236}">
                <a16:creationId xmlns:a16="http://schemas.microsoft.com/office/drawing/2014/main" id="{C4A00E18-758A-9DD2-BD25-0D6DEF49D1A3}"/>
              </a:ext>
            </a:extLst>
          </p:cNvPr>
          <p:cNvCxnSpPr>
            <a:cxnSpLocks/>
            <a:endCxn id="75" idx="2"/>
          </p:cNvCxnSpPr>
          <p:nvPr/>
        </p:nvCxnSpPr>
        <p:spPr>
          <a:xfrm>
            <a:off x="2898537" y="3540775"/>
            <a:ext cx="1115992" cy="12411"/>
          </a:xfrm>
          <a:prstGeom prst="curvedConnector3">
            <a:avLst>
              <a:gd name="adj1" fmla="val 50000"/>
            </a:avLst>
          </a:prstGeom>
          <a:noFill/>
          <a:ln w="9525" cap="flat" cmpd="sng">
            <a:solidFill>
              <a:srgbClr val="666666"/>
            </a:solidFill>
            <a:prstDash val="solid"/>
            <a:round/>
            <a:headEnd type="none" w="med" len="med"/>
            <a:tailEnd type="none" w="med" len="med"/>
          </a:ln>
        </p:spPr>
      </p:cxnSp>
      <p:sp>
        <p:nvSpPr>
          <p:cNvPr id="79" name="TextBox 78">
            <a:extLst>
              <a:ext uri="{FF2B5EF4-FFF2-40B4-BE49-F238E27FC236}">
                <a16:creationId xmlns:a16="http://schemas.microsoft.com/office/drawing/2014/main" id="{A511EEA3-5F38-37EE-E638-EDCDEBF3653E}"/>
              </a:ext>
            </a:extLst>
          </p:cNvPr>
          <p:cNvSpPr txBox="1"/>
          <p:nvPr/>
        </p:nvSpPr>
        <p:spPr>
          <a:xfrm>
            <a:off x="789964" y="1184147"/>
            <a:ext cx="2396860" cy="1015663"/>
          </a:xfrm>
          <a:prstGeom prst="rect">
            <a:avLst/>
          </a:prstGeom>
          <a:noFill/>
        </p:spPr>
        <p:txBody>
          <a:bodyPr wrap="square">
            <a:spAutoFit/>
          </a:bodyPr>
          <a:lstStyle/>
          <a:p>
            <a:pPr algn="ctr">
              <a:buClrTx/>
              <a:defRPr/>
            </a:pPr>
            <a:r>
              <a:rPr lang="en-US" sz="2000" b="1">
                <a:solidFill>
                  <a:schemeClr val="accent5"/>
                </a:solidFill>
                <a:latin typeface="Times New Roman" panose="02020603050405020304" pitchFamily="18" charset="0"/>
                <a:cs typeface="Times New Roman" panose="02020603050405020304" pitchFamily="18" charset="0"/>
              </a:rPr>
              <a:t>cách dẫn dắt gián tiếp vô cùng </a:t>
            </a:r>
          </a:p>
          <a:p>
            <a:pPr algn="ctr">
              <a:buClrTx/>
              <a:defRPr/>
            </a:pPr>
            <a:r>
              <a:rPr lang="en-US" sz="2000" b="1">
                <a:solidFill>
                  <a:schemeClr val="accent5"/>
                </a:solidFill>
                <a:latin typeface="Times New Roman" panose="02020603050405020304" pitchFamily="18" charset="0"/>
                <a:cs typeface="Times New Roman" panose="02020603050405020304" pitchFamily="18" charset="0"/>
              </a:rPr>
              <a:t>khéo léo</a:t>
            </a:r>
            <a:endParaRPr lang="en-US" sz="3600" b="1">
              <a:solidFill>
                <a:schemeClr val="accent5"/>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80" name="Google Shape;2432;p38">
            <a:extLst>
              <a:ext uri="{FF2B5EF4-FFF2-40B4-BE49-F238E27FC236}">
                <a16:creationId xmlns:a16="http://schemas.microsoft.com/office/drawing/2014/main" id="{FA7A774A-2ADE-AE45-D04F-337E5B246DD5}"/>
              </a:ext>
            </a:extLst>
          </p:cNvPr>
          <p:cNvGrpSpPr/>
          <p:nvPr/>
        </p:nvGrpSpPr>
        <p:grpSpPr>
          <a:xfrm>
            <a:off x="287468" y="2437705"/>
            <a:ext cx="2407401" cy="2574569"/>
            <a:chOff x="7391346" y="1205004"/>
            <a:chExt cx="1237848" cy="1293131"/>
          </a:xfrm>
        </p:grpSpPr>
        <p:sp>
          <p:nvSpPr>
            <p:cNvPr id="81" name="Google Shape;2433;p38">
              <a:extLst>
                <a:ext uri="{FF2B5EF4-FFF2-40B4-BE49-F238E27FC236}">
                  <a16:creationId xmlns:a16="http://schemas.microsoft.com/office/drawing/2014/main" id="{F57E05E0-6EEB-C001-F724-239BDC93F505}"/>
                </a:ext>
              </a:extLst>
            </p:cNvPr>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rgbClr val="FFFFFF"/>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2434;p38">
              <a:extLst>
                <a:ext uri="{FF2B5EF4-FFF2-40B4-BE49-F238E27FC236}">
                  <a16:creationId xmlns:a16="http://schemas.microsoft.com/office/drawing/2014/main" id="{6C647865-32AC-469D-45D6-5763C75B0370}"/>
                </a:ext>
              </a:extLst>
            </p:cNvPr>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2435;p38">
              <a:extLst>
                <a:ext uri="{FF2B5EF4-FFF2-40B4-BE49-F238E27FC236}">
                  <a16:creationId xmlns:a16="http://schemas.microsoft.com/office/drawing/2014/main" id="{9411CF30-A1EC-4FB4-642A-2D8F50265184}"/>
                </a:ext>
              </a:extLst>
            </p:cNvPr>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2436;p38">
              <a:extLst>
                <a:ext uri="{FF2B5EF4-FFF2-40B4-BE49-F238E27FC236}">
                  <a16:creationId xmlns:a16="http://schemas.microsoft.com/office/drawing/2014/main" id="{D36BF5ED-2C83-56E6-4D99-38895C972326}"/>
                </a:ext>
              </a:extLst>
            </p:cNvPr>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2437;p38">
              <a:extLst>
                <a:ext uri="{FF2B5EF4-FFF2-40B4-BE49-F238E27FC236}">
                  <a16:creationId xmlns:a16="http://schemas.microsoft.com/office/drawing/2014/main" id="{D26E8999-93EE-AFC7-C189-E0880E213DDE}"/>
                </a:ext>
              </a:extLst>
            </p:cNvPr>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2438;p38">
              <a:extLst>
                <a:ext uri="{FF2B5EF4-FFF2-40B4-BE49-F238E27FC236}">
                  <a16:creationId xmlns:a16="http://schemas.microsoft.com/office/drawing/2014/main" id="{B7AF8A15-9CC1-A4FF-C3D2-8CE2DD9091F7}"/>
                </a:ext>
              </a:extLst>
            </p:cNvPr>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2439;p38">
              <a:extLst>
                <a:ext uri="{FF2B5EF4-FFF2-40B4-BE49-F238E27FC236}">
                  <a16:creationId xmlns:a16="http://schemas.microsoft.com/office/drawing/2014/main" id="{CB497DD1-EF7F-0BF6-BCB5-0169C30662D5}"/>
                </a:ext>
              </a:extLst>
            </p:cNvPr>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2440;p38">
              <a:extLst>
                <a:ext uri="{FF2B5EF4-FFF2-40B4-BE49-F238E27FC236}">
                  <a16:creationId xmlns:a16="http://schemas.microsoft.com/office/drawing/2014/main" id="{52F24656-BC69-3774-42DE-A1ACF65095EC}"/>
                </a:ext>
              </a:extLst>
            </p:cNvPr>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rgbClr val="ECB6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2441;p38">
              <a:extLst>
                <a:ext uri="{FF2B5EF4-FFF2-40B4-BE49-F238E27FC236}">
                  <a16:creationId xmlns:a16="http://schemas.microsoft.com/office/drawing/2014/main" id="{E9D383BB-59C3-AF16-8FCE-713C886B1B00}"/>
                </a:ext>
              </a:extLst>
            </p:cNvPr>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rgbClr val="ECB6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2442;p38">
              <a:extLst>
                <a:ext uri="{FF2B5EF4-FFF2-40B4-BE49-F238E27FC236}">
                  <a16:creationId xmlns:a16="http://schemas.microsoft.com/office/drawing/2014/main" id="{A47A7958-09EB-23D4-CEB2-17F1634AEC21}"/>
                </a:ext>
              </a:extLst>
            </p:cNvPr>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rgbClr val="ECB6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2443;p38">
              <a:extLst>
                <a:ext uri="{FF2B5EF4-FFF2-40B4-BE49-F238E27FC236}">
                  <a16:creationId xmlns:a16="http://schemas.microsoft.com/office/drawing/2014/main" id="{A734C4A6-2619-2FB2-74C4-661AC6FFDAA1}"/>
                </a:ext>
              </a:extLst>
            </p:cNvPr>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2444;p38">
              <a:extLst>
                <a:ext uri="{FF2B5EF4-FFF2-40B4-BE49-F238E27FC236}">
                  <a16:creationId xmlns:a16="http://schemas.microsoft.com/office/drawing/2014/main" id="{2E08FFDA-5AAB-F1DC-3F51-BEF75079C970}"/>
                </a:ext>
              </a:extLst>
            </p:cNvPr>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rgbClr val="ECB6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2445;p38">
              <a:extLst>
                <a:ext uri="{FF2B5EF4-FFF2-40B4-BE49-F238E27FC236}">
                  <a16:creationId xmlns:a16="http://schemas.microsoft.com/office/drawing/2014/main" id="{A0310D81-F7A1-E469-217D-A3669BFCCB30}"/>
                </a:ext>
              </a:extLst>
            </p:cNvPr>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rgbClr val="ECB6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2446;p38">
              <a:extLst>
                <a:ext uri="{FF2B5EF4-FFF2-40B4-BE49-F238E27FC236}">
                  <a16:creationId xmlns:a16="http://schemas.microsoft.com/office/drawing/2014/main" id="{230CDC2D-F689-9BBE-7AF1-0BB710AE46B0}"/>
                </a:ext>
              </a:extLst>
            </p:cNvPr>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rgbClr val="ECB6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2447;p38">
              <a:extLst>
                <a:ext uri="{FF2B5EF4-FFF2-40B4-BE49-F238E27FC236}">
                  <a16:creationId xmlns:a16="http://schemas.microsoft.com/office/drawing/2014/main" id="{0F3D37D4-C98F-BF37-6137-D32ECEF6574F}"/>
                </a:ext>
              </a:extLst>
            </p:cNvPr>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rgbClr val="75AD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2448;p38">
              <a:extLst>
                <a:ext uri="{FF2B5EF4-FFF2-40B4-BE49-F238E27FC236}">
                  <a16:creationId xmlns:a16="http://schemas.microsoft.com/office/drawing/2014/main" id="{A09B09D2-06A7-3F60-315A-7E0716D6C2F1}"/>
                </a:ext>
              </a:extLst>
            </p:cNvPr>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2449;p38">
              <a:extLst>
                <a:ext uri="{FF2B5EF4-FFF2-40B4-BE49-F238E27FC236}">
                  <a16:creationId xmlns:a16="http://schemas.microsoft.com/office/drawing/2014/main" id="{A75B5829-ED44-9805-10D2-44BF90F7B50B}"/>
                </a:ext>
              </a:extLst>
            </p:cNvPr>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rgbClr val="CEE6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2450;p38">
              <a:extLst>
                <a:ext uri="{FF2B5EF4-FFF2-40B4-BE49-F238E27FC236}">
                  <a16:creationId xmlns:a16="http://schemas.microsoft.com/office/drawing/2014/main" id="{4C225002-66C3-8941-E08A-38960A39BE7C}"/>
                </a:ext>
              </a:extLst>
            </p:cNvPr>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rgbClr val="CEE6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2451;p38">
              <a:extLst>
                <a:ext uri="{FF2B5EF4-FFF2-40B4-BE49-F238E27FC236}">
                  <a16:creationId xmlns:a16="http://schemas.microsoft.com/office/drawing/2014/main" id="{5F09C580-146C-6B16-7B8C-469C0F3B05E4}"/>
                </a:ext>
              </a:extLst>
            </p:cNvPr>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rgbClr val="CEE6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2452;p38">
              <a:extLst>
                <a:ext uri="{FF2B5EF4-FFF2-40B4-BE49-F238E27FC236}">
                  <a16:creationId xmlns:a16="http://schemas.microsoft.com/office/drawing/2014/main" id="{64642230-22D7-2139-AD3B-35D0988126C2}"/>
                </a:ext>
              </a:extLst>
            </p:cNvPr>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rgbClr val="CEE6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2453;p38">
              <a:extLst>
                <a:ext uri="{FF2B5EF4-FFF2-40B4-BE49-F238E27FC236}">
                  <a16:creationId xmlns:a16="http://schemas.microsoft.com/office/drawing/2014/main" id="{8F92EBC9-375D-7B84-8590-7B4BDEA8FF44}"/>
                </a:ext>
              </a:extLst>
            </p:cNvPr>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rgbClr val="CEE6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2454;p38">
              <a:extLst>
                <a:ext uri="{FF2B5EF4-FFF2-40B4-BE49-F238E27FC236}">
                  <a16:creationId xmlns:a16="http://schemas.microsoft.com/office/drawing/2014/main" id="{6FFA10B2-53E3-6C15-B5B6-301CD81722CC}"/>
                </a:ext>
              </a:extLst>
            </p:cNvPr>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rgbClr val="CEE6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2455;p38">
              <a:extLst>
                <a:ext uri="{FF2B5EF4-FFF2-40B4-BE49-F238E27FC236}">
                  <a16:creationId xmlns:a16="http://schemas.microsoft.com/office/drawing/2014/main" id="{6F99AE51-8C09-98A9-3EFA-61068E3BDCFC}"/>
                </a:ext>
              </a:extLst>
            </p:cNvPr>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rgbClr val="CEE6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2456;p38">
              <a:extLst>
                <a:ext uri="{FF2B5EF4-FFF2-40B4-BE49-F238E27FC236}">
                  <a16:creationId xmlns:a16="http://schemas.microsoft.com/office/drawing/2014/main" id="{93781680-1AFE-541C-88D8-46CAE478E673}"/>
                </a:ext>
              </a:extLst>
            </p:cNvPr>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rgbClr val="F1C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2457;p38">
              <a:extLst>
                <a:ext uri="{FF2B5EF4-FFF2-40B4-BE49-F238E27FC236}">
                  <a16:creationId xmlns:a16="http://schemas.microsoft.com/office/drawing/2014/main" id="{5A188D45-EE3F-D789-CFDA-E6DC6DD49AD6}"/>
                </a:ext>
              </a:extLst>
            </p:cNvPr>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2458;p38">
              <a:extLst>
                <a:ext uri="{FF2B5EF4-FFF2-40B4-BE49-F238E27FC236}">
                  <a16:creationId xmlns:a16="http://schemas.microsoft.com/office/drawing/2014/main" id="{AA17B34D-4E81-799F-42BF-EE3D840B6D5D}"/>
                </a:ext>
              </a:extLst>
            </p:cNvPr>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rgbClr val="CC4E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2459;p38">
              <a:extLst>
                <a:ext uri="{FF2B5EF4-FFF2-40B4-BE49-F238E27FC236}">
                  <a16:creationId xmlns:a16="http://schemas.microsoft.com/office/drawing/2014/main" id="{34738EB7-609E-A32A-B4FD-3C23531C04FB}"/>
                </a:ext>
              </a:extLst>
            </p:cNvPr>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rgbClr val="CC4E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2460;p38">
              <a:extLst>
                <a:ext uri="{FF2B5EF4-FFF2-40B4-BE49-F238E27FC236}">
                  <a16:creationId xmlns:a16="http://schemas.microsoft.com/office/drawing/2014/main" id="{F2B55A30-EED2-AF28-AA86-4E46C5589FB3}"/>
                </a:ext>
              </a:extLst>
            </p:cNvPr>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2461;p38">
              <a:extLst>
                <a:ext uri="{FF2B5EF4-FFF2-40B4-BE49-F238E27FC236}">
                  <a16:creationId xmlns:a16="http://schemas.microsoft.com/office/drawing/2014/main" id="{591663FF-55F6-28B7-A375-FC7B68BBA159}"/>
                </a:ext>
              </a:extLst>
            </p:cNvPr>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2462;p38">
              <a:extLst>
                <a:ext uri="{FF2B5EF4-FFF2-40B4-BE49-F238E27FC236}">
                  <a16:creationId xmlns:a16="http://schemas.microsoft.com/office/drawing/2014/main" id="{EE45E1D6-D918-AC47-2973-EF3162F5120F}"/>
                </a:ext>
              </a:extLst>
            </p:cNvPr>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2463;p38">
              <a:extLst>
                <a:ext uri="{FF2B5EF4-FFF2-40B4-BE49-F238E27FC236}">
                  <a16:creationId xmlns:a16="http://schemas.microsoft.com/office/drawing/2014/main" id="{162C283A-CC7A-70B2-B042-FBC4E5E631C5}"/>
                </a:ext>
              </a:extLst>
            </p:cNvPr>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2464;p38">
              <a:extLst>
                <a:ext uri="{FF2B5EF4-FFF2-40B4-BE49-F238E27FC236}">
                  <a16:creationId xmlns:a16="http://schemas.microsoft.com/office/drawing/2014/main" id="{D1AEB55D-8972-EE31-7931-E4AFEFDD2438}"/>
                </a:ext>
              </a:extLst>
            </p:cNvPr>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2465;p38">
              <a:extLst>
                <a:ext uri="{FF2B5EF4-FFF2-40B4-BE49-F238E27FC236}">
                  <a16:creationId xmlns:a16="http://schemas.microsoft.com/office/drawing/2014/main" id="{CAC6AEC9-F41A-67FE-7905-B5E9FDF7EA4F}"/>
                </a:ext>
              </a:extLst>
            </p:cNvPr>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2466;p38">
              <a:extLst>
                <a:ext uri="{FF2B5EF4-FFF2-40B4-BE49-F238E27FC236}">
                  <a16:creationId xmlns:a16="http://schemas.microsoft.com/office/drawing/2014/main" id="{8E979D5C-E686-86AB-E98E-20540D59875D}"/>
                </a:ext>
              </a:extLst>
            </p:cNvPr>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2467;p38">
              <a:extLst>
                <a:ext uri="{FF2B5EF4-FFF2-40B4-BE49-F238E27FC236}">
                  <a16:creationId xmlns:a16="http://schemas.microsoft.com/office/drawing/2014/main" id="{0647217E-BC0A-1BE8-54A5-BF2C82764126}"/>
                </a:ext>
              </a:extLst>
            </p:cNvPr>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2468;p38">
              <a:extLst>
                <a:ext uri="{FF2B5EF4-FFF2-40B4-BE49-F238E27FC236}">
                  <a16:creationId xmlns:a16="http://schemas.microsoft.com/office/drawing/2014/main" id="{1C035B2B-008F-DB5C-E14D-5DF02BECCB0E}"/>
                </a:ext>
              </a:extLst>
            </p:cNvPr>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2469;p38">
              <a:extLst>
                <a:ext uri="{FF2B5EF4-FFF2-40B4-BE49-F238E27FC236}">
                  <a16:creationId xmlns:a16="http://schemas.microsoft.com/office/drawing/2014/main" id="{0ECABD8E-85DD-209C-93E1-87D25C015990}"/>
                </a:ext>
              </a:extLst>
            </p:cNvPr>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2470;p38">
              <a:extLst>
                <a:ext uri="{FF2B5EF4-FFF2-40B4-BE49-F238E27FC236}">
                  <a16:creationId xmlns:a16="http://schemas.microsoft.com/office/drawing/2014/main" id="{15F80426-F92F-A7C2-E8EA-2FD23C2422DB}"/>
                </a:ext>
              </a:extLst>
            </p:cNvPr>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2471;p38">
              <a:extLst>
                <a:ext uri="{FF2B5EF4-FFF2-40B4-BE49-F238E27FC236}">
                  <a16:creationId xmlns:a16="http://schemas.microsoft.com/office/drawing/2014/main" id="{85EECC04-8C56-1447-9E62-2CFC5990687F}"/>
                </a:ext>
              </a:extLst>
            </p:cNvPr>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2472;p38">
              <a:extLst>
                <a:ext uri="{FF2B5EF4-FFF2-40B4-BE49-F238E27FC236}">
                  <a16:creationId xmlns:a16="http://schemas.microsoft.com/office/drawing/2014/main" id="{33B50D62-3F2E-09FB-89BA-ED56D7A05F14}"/>
                </a:ext>
              </a:extLst>
            </p:cNvPr>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2473;p38">
              <a:extLst>
                <a:ext uri="{FF2B5EF4-FFF2-40B4-BE49-F238E27FC236}">
                  <a16:creationId xmlns:a16="http://schemas.microsoft.com/office/drawing/2014/main" id="{61979009-79E6-7910-3745-F5A53AD5AB7F}"/>
                </a:ext>
              </a:extLst>
            </p:cNvPr>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2474;p38">
              <a:extLst>
                <a:ext uri="{FF2B5EF4-FFF2-40B4-BE49-F238E27FC236}">
                  <a16:creationId xmlns:a16="http://schemas.microsoft.com/office/drawing/2014/main" id="{65A32D7E-BC73-F2F7-E4F8-987E3ED8B315}"/>
                </a:ext>
              </a:extLst>
            </p:cNvPr>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2475;p38">
              <a:extLst>
                <a:ext uri="{FF2B5EF4-FFF2-40B4-BE49-F238E27FC236}">
                  <a16:creationId xmlns:a16="http://schemas.microsoft.com/office/drawing/2014/main" id="{EA01EE68-4D16-18E2-BC7E-7990EA6C6562}"/>
                </a:ext>
              </a:extLst>
            </p:cNvPr>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2476;p38">
              <a:extLst>
                <a:ext uri="{FF2B5EF4-FFF2-40B4-BE49-F238E27FC236}">
                  <a16:creationId xmlns:a16="http://schemas.microsoft.com/office/drawing/2014/main" id="{E7E70791-C42E-4B77-BDE3-A28E847451A4}"/>
                </a:ext>
              </a:extLst>
            </p:cNvPr>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2477;p38">
              <a:extLst>
                <a:ext uri="{FF2B5EF4-FFF2-40B4-BE49-F238E27FC236}">
                  <a16:creationId xmlns:a16="http://schemas.microsoft.com/office/drawing/2014/main" id="{63DB68F3-5FD7-04BD-0FED-CA283AD15DA9}"/>
                </a:ext>
              </a:extLst>
            </p:cNvPr>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2478;p38">
              <a:extLst>
                <a:ext uri="{FF2B5EF4-FFF2-40B4-BE49-F238E27FC236}">
                  <a16:creationId xmlns:a16="http://schemas.microsoft.com/office/drawing/2014/main" id="{D3BB8935-0D64-A9D4-81AE-7744A050DE71}"/>
                </a:ext>
              </a:extLst>
            </p:cNvPr>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2479;p38">
              <a:extLst>
                <a:ext uri="{FF2B5EF4-FFF2-40B4-BE49-F238E27FC236}">
                  <a16:creationId xmlns:a16="http://schemas.microsoft.com/office/drawing/2014/main" id="{B12DE5DC-5B30-F859-1F82-295B3E17B70E}"/>
                </a:ext>
              </a:extLst>
            </p:cNvPr>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8" name="Google Shape;2480;p38">
            <a:extLst>
              <a:ext uri="{FF2B5EF4-FFF2-40B4-BE49-F238E27FC236}">
                <a16:creationId xmlns:a16="http://schemas.microsoft.com/office/drawing/2014/main" id="{42A79BED-3DFD-771F-71E7-471924FE7EAD}"/>
              </a:ext>
            </a:extLst>
          </p:cNvPr>
          <p:cNvGrpSpPr/>
          <p:nvPr/>
        </p:nvGrpSpPr>
        <p:grpSpPr>
          <a:xfrm>
            <a:off x="1871245" y="2211942"/>
            <a:ext cx="1828745" cy="2854873"/>
            <a:chOff x="7633326" y="3473715"/>
            <a:chExt cx="1003162" cy="1482424"/>
          </a:xfrm>
        </p:grpSpPr>
        <p:sp>
          <p:nvSpPr>
            <p:cNvPr id="129" name="Google Shape;2481;p38">
              <a:extLst>
                <a:ext uri="{FF2B5EF4-FFF2-40B4-BE49-F238E27FC236}">
                  <a16:creationId xmlns:a16="http://schemas.microsoft.com/office/drawing/2014/main" id="{654D82F0-7C62-42DE-E62F-68F6236197C2}"/>
                </a:ext>
              </a:extLst>
            </p:cNvPr>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rgbClr val="FFFFFF"/>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2482;p38">
              <a:extLst>
                <a:ext uri="{FF2B5EF4-FFF2-40B4-BE49-F238E27FC236}">
                  <a16:creationId xmlns:a16="http://schemas.microsoft.com/office/drawing/2014/main" id="{11FA311A-9950-3D20-BC44-43798F5DDD5D}"/>
                </a:ext>
              </a:extLst>
            </p:cNvPr>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rgbClr val="80C7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2483;p38">
              <a:extLst>
                <a:ext uri="{FF2B5EF4-FFF2-40B4-BE49-F238E27FC236}">
                  <a16:creationId xmlns:a16="http://schemas.microsoft.com/office/drawing/2014/main" id="{09E72D90-2A03-523D-80FE-454D0CA23C2B}"/>
                </a:ext>
              </a:extLst>
            </p:cNvPr>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rgbClr val="97E4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484;p38">
              <a:extLst>
                <a:ext uri="{FF2B5EF4-FFF2-40B4-BE49-F238E27FC236}">
                  <a16:creationId xmlns:a16="http://schemas.microsoft.com/office/drawing/2014/main" id="{AD7538AC-A275-BD18-0304-E201257317FA}"/>
                </a:ext>
              </a:extLst>
            </p:cNvPr>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485;p38">
              <a:extLst>
                <a:ext uri="{FF2B5EF4-FFF2-40B4-BE49-F238E27FC236}">
                  <a16:creationId xmlns:a16="http://schemas.microsoft.com/office/drawing/2014/main" id="{DD13BADC-A4AC-7C85-DCE8-5B6ACFF3D277}"/>
                </a:ext>
              </a:extLst>
            </p:cNvPr>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486;p38">
              <a:extLst>
                <a:ext uri="{FF2B5EF4-FFF2-40B4-BE49-F238E27FC236}">
                  <a16:creationId xmlns:a16="http://schemas.microsoft.com/office/drawing/2014/main" id="{20FFB593-88E0-814C-CBE5-04FD554717CA}"/>
                </a:ext>
              </a:extLst>
            </p:cNvPr>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rgbClr val="F1C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487;p38">
              <a:extLst>
                <a:ext uri="{FF2B5EF4-FFF2-40B4-BE49-F238E27FC236}">
                  <a16:creationId xmlns:a16="http://schemas.microsoft.com/office/drawing/2014/main" id="{74020A8C-CBC4-8942-FDF5-8285C44C4737}"/>
                </a:ext>
              </a:extLst>
            </p:cNvPr>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rgbClr val="F1C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488;p38">
              <a:extLst>
                <a:ext uri="{FF2B5EF4-FFF2-40B4-BE49-F238E27FC236}">
                  <a16:creationId xmlns:a16="http://schemas.microsoft.com/office/drawing/2014/main" id="{221C42DE-33FF-3BFB-F3AF-070EBEEC15AF}"/>
                </a:ext>
              </a:extLst>
            </p:cNvPr>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rgbClr val="80C7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489;p38">
              <a:extLst>
                <a:ext uri="{FF2B5EF4-FFF2-40B4-BE49-F238E27FC236}">
                  <a16:creationId xmlns:a16="http://schemas.microsoft.com/office/drawing/2014/main" id="{22C2D986-613C-83B9-F2B6-7CBBAB9A7965}"/>
                </a:ext>
              </a:extLst>
            </p:cNvPr>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490;p38">
              <a:extLst>
                <a:ext uri="{FF2B5EF4-FFF2-40B4-BE49-F238E27FC236}">
                  <a16:creationId xmlns:a16="http://schemas.microsoft.com/office/drawing/2014/main" id="{56C21FFE-DAB2-265B-4E21-58B2CB9CB541}"/>
                </a:ext>
              </a:extLst>
            </p:cNvPr>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rgbClr val="97E4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491;p38">
              <a:extLst>
                <a:ext uri="{FF2B5EF4-FFF2-40B4-BE49-F238E27FC236}">
                  <a16:creationId xmlns:a16="http://schemas.microsoft.com/office/drawing/2014/main" id="{9DD52E4A-1D45-9588-7C3B-28634BD175B1}"/>
                </a:ext>
              </a:extLst>
            </p:cNvPr>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492;p38">
              <a:extLst>
                <a:ext uri="{FF2B5EF4-FFF2-40B4-BE49-F238E27FC236}">
                  <a16:creationId xmlns:a16="http://schemas.microsoft.com/office/drawing/2014/main" id="{0B863532-5C2C-ECD4-2768-5E433D7843C3}"/>
                </a:ext>
              </a:extLst>
            </p:cNvPr>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493;p38">
              <a:extLst>
                <a:ext uri="{FF2B5EF4-FFF2-40B4-BE49-F238E27FC236}">
                  <a16:creationId xmlns:a16="http://schemas.microsoft.com/office/drawing/2014/main" id="{7C1ED2A8-55A0-8A94-609B-46A315341236}"/>
                </a:ext>
              </a:extLst>
            </p:cNvPr>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494;p38">
              <a:extLst>
                <a:ext uri="{FF2B5EF4-FFF2-40B4-BE49-F238E27FC236}">
                  <a16:creationId xmlns:a16="http://schemas.microsoft.com/office/drawing/2014/main" id="{488B269F-C6E7-8F51-2C03-83F22EFABBB0}"/>
                </a:ext>
              </a:extLst>
            </p:cNvPr>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495;p38">
              <a:extLst>
                <a:ext uri="{FF2B5EF4-FFF2-40B4-BE49-F238E27FC236}">
                  <a16:creationId xmlns:a16="http://schemas.microsoft.com/office/drawing/2014/main" id="{F6B3CA1E-A152-7BDE-A3D8-ADC55A9B2DA5}"/>
                </a:ext>
              </a:extLst>
            </p:cNvPr>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496;p38">
              <a:extLst>
                <a:ext uri="{FF2B5EF4-FFF2-40B4-BE49-F238E27FC236}">
                  <a16:creationId xmlns:a16="http://schemas.microsoft.com/office/drawing/2014/main" id="{C4F0D8E2-0482-A6F9-4429-2BD69E71B4ED}"/>
                </a:ext>
              </a:extLst>
            </p:cNvPr>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497;p38">
              <a:extLst>
                <a:ext uri="{FF2B5EF4-FFF2-40B4-BE49-F238E27FC236}">
                  <a16:creationId xmlns:a16="http://schemas.microsoft.com/office/drawing/2014/main" id="{37ADD2B9-9784-B0A9-DFDD-38075638AF05}"/>
                </a:ext>
              </a:extLst>
            </p:cNvPr>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498;p38">
              <a:extLst>
                <a:ext uri="{FF2B5EF4-FFF2-40B4-BE49-F238E27FC236}">
                  <a16:creationId xmlns:a16="http://schemas.microsoft.com/office/drawing/2014/main" id="{CC7D973C-1E51-E0A2-41BF-CDE746D0F4A3}"/>
                </a:ext>
              </a:extLst>
            </p:cNvPr>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499;p38">
              <a:extLst>
                <a:ext uri="{FF2B5EF4-FFF2-40B4-BE49-F238E27FC236}">
                  <a16:creationId xmlns:a16="http://schemas.microsoft.com/office/drawing/2014/main" id="{152EBECE-430C-9759-2A9E-C38D4D5F1840}"/>
                </a:ext>
              </a:extLst>
            </p:cNvPr>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2500;p38">
              <a:extLst>
                <a:ext uri="{FF2B5EF4-FFF2-40B4-BE49-F238E27FC236}">
                  <a16:creationId xmlns:a16="http://schemas.microsoft.com/office/drawing/2014/main" id="{6C92C6F6-A958-2136-26AC-BB189DD41B70}"/>
                </a:ext>
              </a:extLst>
            </p:cNvPr>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2501;p38">
              <a:extLst>
                <a:ext uri="{FF2B5EF4-FFF2-40B4-BE49-F238E27FC236}">
                  <a16:creationId xmlns:a16="http://schemas.microsoft.com/office/drawing/2014/main" id="{398CEB6D-FB1B-1055-991A-2A9BBC6EA5A2}"/>
                </a:ext>
              </a:extLst>
            </p:cNvPr>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rgbClr val="CC4E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2502;p38">
              <a:extLst>
                <a:ext uri="{FF2B5EF4-FFF2-40B4-BE49-F238E27FC236}">
                  <a16:creationId xmlns:a16="http://schemas.microsoft.com/office/drawing/2014/main" id="{DE4B23B9-B142-9F2F-7ABB-ACB3B0FF7EE8}"/>
                </a:ext>
              </a:extLst>
            </p:cNvPr>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9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2503;p38">
              <a:extLst>
                <a:ext uri="{FF2B5EF4-FFF2-40B4-BE49-F238E27FC236}">
                  <a16:creationId xmlns:a16="http://schemas.microsoft.com/office/drawing/2014/main" id="{798DFB36-F643-046E-DAC8-0E34AFF3A784}"/>
                </a:ext>
              </a:extLst>
            </p:cNvPr>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rgbClr val="ECB6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2504;p38">
              <a:extLst>
                <a:ext uri="{FF2B5EF4-FFF2-40B4-BE49-F238E27FC236}">
                  <a16:creationId xmlns:a16="http://schemas.microsoft.com/office/drawing/2014/main" id="{B7C81624-9D78-A241-7EB8-FBA0469A751D}"/>
                </a:ext>
              </a:extLst>
            </p:cNvPr>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2505;p38">
              <a:extLst>
                <a:ext uri="{FF2B5EF4-FFF2-40B4-BE49-F238E27FC236}">
                  <a16:creationId xmlns:a16="http://schemas.microsoft.com/office/drawing/2014/main" id="{6FC59A6E-11C2-A709-B3F7-56214D2D5F77}"/>
                </a:ext>
              </a:extLst>
            </p:cNvPr>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506;p38">
              <a:extLst>
                <a:ext uri="{FF2B5EF4-FFF2-40B4-BE49-F238E27FC236}">
                  <a16:creationId xmlns:a16="http://schemas.microsoft.com/office/drawing/2014/main" id="{3814C087-6530-D875-F63B-DC763BF70929}"/>
                </a:ext>
              </a:extLst>
            </p:cNvPr>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507;p38">
              <a:extLst>
                <a:ext uri="{FF2B5EF4-FFF2-40B4-BE49-F238E27FC236}">
                  <a16:creationId xmlns:a16="http://schemas.microsoft.com/office/drawing/2014/main" id="{B95DA919-6E4F-C0AE-5CB5-5301B5725173}"/>
                </a:ext>
              </a:extLst>
            </p:cNvPr>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508;p38">
              <a:extLst>
                <a:ext uri="{FF2B5EF4-FFF2-40B4-BE49-F238E27FC236}">
                  <a16:creationId xmlns:a16="http://schemas.microsoft.com/office/drawing/2014/main" id="{C0E4C1F8-D7A0-17FC-E4FF-177E449A0F28}"/>
                </a:ext>
              </a:extLst>
            </p:cNvPr>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509;p38">
              <a:extLst>
                <a:ext uri="{FF2B5EF4-FFF2-40B4-BE49-F238E27FC236}">
                  <a16:creationId xmlns:a16="http://schemas.microsoft.com/office/drawing/2014/main" id="{C246E982-E945-35C8-550A-C856927C3E93}"/>
                </a:ext>
              </a:extLst>
            </p:cNvPr>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510;p38">
              <a:extLst>
                <a:ext uri="{FF2B5EF4-FFF2-40B4-BE49-F238E27FC236}">
                  <a16:creationId xmlns:a16="http://schemas.microsoft.com/office/drawing/2014/main" id="{CA15D99F-C4FA-3145-67CD-E4B9F6EADE9B}"/>
                </a:ext>
              </a:extLst>
            </p:cNvPr>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511;p38">
              <a:extLst>
                <a:ext uri="{FF2B5EF4-FFF2-40B4-BE49-F238E27FC236}">
                  <a16:creationId xmlns:a16="http://schemas.microsoft.com/office/drawing/2014/main" id="{4B31EDCA-7074-6DF8-9841-26E047096DE5}"/>
                </a:ext>
              </a:extLst>
            </p:cNvPr>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512;p38">
              <a:extLst>
                <a:ext uri="{FF2B5EF4-FFF2-40B4-BE49-F238E27FC236}">
                  <a16:creationId xmlns:a16="http://schemas.microsoft.com/office/drawing/2014/main" id="{55E58D2D-350B-310E-160E-E6E47AFABD3D}"/>
                </a:ext>
              </a:extLst>
            </p:cNvPr>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2513;p38">
              <a:extLst>
                <a:ext uri="{FF2B5EF4-FFF2-40B4-BE49-F238E27FC236}">
                  <a16:creationId xmlns:a16="http://schemas.microsoft.com/office/drawing/2014/main" id="{676F677E-E984-87F5-08CE-CE8D87281560}"/>
                </a:ext>
              </a:extLst>
            </p:cNvPr>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rgbClr val="F1C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2514;p38">
              <a:extLst>
                <a:ext uri="{FF2B5EF4-FFF2-40B4-BE49-F238E27FC236}">
                  <a16:creationId xmlns:a16="http://schemas.microsoft.com/office/drawing/2014/main" id="{16C2A01C-BF1A-E55C-B519-A4F93E69C9CE}"/>
                </a:ext>
              </a:extLst>
            </p:cNvPr>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rgbClr val="F1C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2515;p38">
              <a:extLst>
                <a:ext uri="{FF2B5EF4-FFF2-40B4-BE49-F238E27FC236}">
                  <a16:creationId xmlns:a16="http://schemas.microsoft.com/office/drawing/2014/main" id="{77578319-11BB-4895-B52F-5E87D89C99EF}"/>
                </a:ext>
              </a:extLst>
            </p:cNvPr>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2516;p38">
              <a:extLst>
                <a:ext uri="{FF2B5EF4-FFF2-40B4-BE49-F238E27FC236}">
                  <a16:creationId xmlns:a16="http://schemas.microsoft.com/office/drawing/2014/main" id="{15889DE8-37A8-1A6D-3AD0-48C93E7B5694}"/>
                </a:ext>
              </a:extLst>
            </p:cNvPr>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2517;p38">
              <a:extLst>
                <a:ext uri="{FF2B5EF4-FFF2-40B4-BE49-F238E27FC236}">
                  <a16:creationId xmlns:a16="http://schemas.microsoft.com/office/drawing/2014/main" id="{139E2E25-1DE3-75A6-62FF-18EFE1CBA9EA}"/>
                </a:ext>
              </a:extLst>
            </p:cNvPr>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2518;p38">
              <a:extLst>
                <a:ext uri="{FF2B5EF4-FFF2-40B4-BE49-F238E27FC236}">
                  <a16:creationId xmlns:a16="http://schemas.microsoft.com/office/drawing/2014/main" id="{243A0AF6-F34C-D4F7-888C-009AE2A62AF9}"/>
                </a:ext>
              </a:extLst>
            </p:cNvPr>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2519;p38">
              <a:extLst>
                <a:ext uri="{FF2B5EF4-FFF2-40B4-BE49-F238E27FC236}">
                  <a16:creationId xmlns:a16="http://schemas.microsoft.com/office/drawing/2014/main" id="{E6548E2E-CBA5-F007-3696-090F13086918}"/>
                </a:ext>
              </a:extLst>
            </p:cNvPr>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2520;p38">
              <a:extLst>
                <a:ext uri="{FF2B5EF4-FFF2-40B4-BE49-F238E27FC236}">
                  <a16:creationId xmlns:a16="http://schemas.microsoft.com/office/drawing/2014/main" id="{D52997FF-34AF-7DCC-AC14-9C7BE8866DAA}"/>
                </a:ext>
              </a:extLst>
            </p:cNvPr>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2521;p38">
              <a:extLst>
                <a:ext uri="{FF2B5EF4-FFF2-40B4-BE49-F238E27FC236}">
                  <a16:creationId xmlns:a16="http://schemas.microsoft.com/office/drawing/2014/main" id="{D40E7C20-1961-BCF6-16B2-CF7DB53912D6}"/>
                </a:ext>
              </a:extLst>
            </p:cNvPr>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2522;p38">
              <a:extLst>
                <a:ext uri="{FF2B5EF4-FFF2-40B4-BE49-F238E27FC236}">
                  <a16:creationId xmlns:a16="http://schemas.microsoft.com/office/drawing/2014/main" id="{BA195617-A261-2248-37AD-99D1EE057ECD}"/>
                </a:ext>
              </a:extLst>
            </p:cNvPr>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2523;p38">
              <a:extLst>
                <a:ext uri="{FF2B5EF4-FFF2-40B4-BE49-F238E27FC236}">
                  <a16:creationId xmlns:a16="http://schemas.microsoft.com/office/drawing/2014/main" id="{ED56F168-1D3A-6FFC-1FF7-FD8646949D04}"/>
                </a:ext>
              </a:extLst>
            </p:cNvPr>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2524;p38">
              <a:extLst>
                <a:ext uri="{FF2B5EF4-FFF2-40B4-BE49-F238E27FC236}">
                  <a16:creationId xmlns:a16="http://schemas.microsoft.com/office/drawing/2014/main" id="{FD2761B3-BA16-F074-1537-35879F2F14EC}"/>
                </a:ext>
              </a:extLst>
            </p:cNvPr>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2525;p38">
              <a:extLst>
                <a:ext uri="{FF2B5EF4-FFF2-40B4-BE49-F238E27FC236}">
                  <a16:creationId xmlns:a16="http://schemas.microsoft.com/office/drawing/2014/main" id="{F0BEAD61-75A8-9845-AF48-1628C9E6BE2F}"/>
                </a:ext>
              </a:extLst>
            </p:cNvPr>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2526;p38">
              <a:extLst>
                <a:ext uri="{FF2B5EF4-FFF2-40B4-BE49-F238E27FC236}">
                  <a16:creationId xmlns:a16="http://schemas.microsoft.com/office/drawing/2014/main" id="{94D4F133-E06E-7855-33FB-D1D91BBCA8E7}"/>
                </a:ext>
              </a:extLst>
            </p:cNvPr>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2527;p38">
              <a:extLst>
                <a:ext uri="{FF2B5EF4-FFF2-40B4-BE49-F238E27FC236}">
                  <a16:creationId xmlns:a16="http://schemas.microsoft.com/office/drawing/2014/main" id="{35E7DA0A-5D85-6E20-18B4-E58A4AC7B0A5}"/>
                </a:ext>
              </a:extLst>
            </p:cNvPr>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2528;p38">
              <a:extLst>
                <a:ext uri="{FF2B5EF4-FFF2-40B4-BE49-F238E27FC236}">
                  <a16:creationId xmlns:a16="http://schemas.microsoft.com/office/drawing/2014/main" id="{7A429378-B21F-109D-A128-13116A81090D}"/>
                </a:ext>
              </a:extLst>
            </p:cNvPr>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022311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ppt_x"/>
                                          </p:val>
                                        </p:tav>
                                        <p:tav tm="100000">
                                          <p:val>
                                            <p:strVal val="#ppt_x"/>
                                          </p:val>
                                        </p:tav>
                                      </p:tavLst>
                                    </p:anim>
                                    <p:anim calcmode="lin" valueType="num">
                                      <p:cBhvr additive="base">
                                        <p:cTn id="12" dur="500" fill="hold"/>
                                        <p:tgtEl>
                                          <p:spTgt spid="8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500" fill="hold"/>
                                        <p:tgtEl>
                                          <p:spTgt spid="128"/>
                                        </p:tgtEl>
                                        <p:attrNameLst>
                                          <p:attrName>ppt_x</p:attrName>
                                        </p:attrNameLst>
                                      </p:cBhvr>
                                      <p:tavLst>
                                        <p:tav tm="0">
                                          <p:val>
                                            <p:strVal val="#ppt_x"/>
                                          </p:val>
                                        </p:tav>
                                        <p:tav tm="100000">
                                          <p:val>
                                            <p:strVal val="#ppt_x"/>
                                          </p:val>
                                        </p:tav>
                                      </p:tavLst>
                                    </p:anim>
                                    <p:anim calcmode="lin" valueType="num">
                                      <p:cBhvr additive="base">
                                        <p:cTn id="16"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barn(inVertical)">
                                      <p:cBhvr>
                                        <p:cTn id="21" dur="500"/>
                                        <p:tgtEl>
                                          <p:spTgt spid="77"/>
                                        </p:tgtEl>
                                      </p:cBhvr>
                                    </p:animEffect>
                                  </p:childTnLst>
                                </p:cTn>
                              </p:par>
                              <p:par>
                                <p:cTn id="22" presetID="16" presetClass="entr" presetSubtype="21"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barn(inVertical)">
                                      <p:cBhvr>
                                        <p:cTn id="24" dur="500"/>
                                        <p:tgtEl>
                                          <p:spTgt spid="7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barn(inVertical)">
                                      <p:cBhvr>
                                        <p:cTn id="29" dur="500"/>
                                        <p:tgtEl>
                                          <p:spTgt spid="78"/>
                                        </p:tgtEl>
                                      </p:cBhvr>
                                    </p:animEffect>
                                  </p:childTnLst>
                                </p:cTn>
                              </p:par>
                              <p:par>
                                <p:cTn id="30" presetID="16" presetClass="entr" presetSubtype="21"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barn(inVertical)">
                                      <p:cBhvr>
                                        <p:cTn id="3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2495802" y="583571"/>
            <a:ext cx="3759524"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3. Câu 3</a:t>
            </a:r>
          </a:p>
        </p:txBody>
      </p:sp>
      <p:pic>
        <p:nvPicPr>
          <p:cNvPr id="2" name="Picture 1">
            <a:extLst>
              <a:ext uri="{FF2B5EF4-FFF2-40B4-BE49-F238E27FC236}">
                <a16:creationId xmlns:a16="http://schemas.microsoft.com/office/drawing/2014/main" id="{61675228-E9A8-16C1-9DB2-E4A1F201013F}"/>
              </a:ext>
            </a:extLst>
          </p:cNvPr>
          <p:cNvPicPr>
            <a:picLocks noChangeAspect="1"/>
          </p:cNvPicPr>
          <p:nvPr/>
        </p:nvPicPr>
        <p:blipFill>
          <a:blip r:embed="rId2"/>
          <a:stretch>
            <a:fillRect/>
          </a:stretch>
        </p:blipFill>
        <p:spPr>
          <a:xfrm>
            <a:off x="5470476" y="2286723"/>
            <a:ext cx="2438657" cy="2856777"/>
          </a:xfrm>
          <a:prstGeom prst="rect">
            <a:avLst/>
          </a:prstGeom>
        </p:spPr>
      </p:pic>
      <p:pic>
        <p:nvPicPr>
          <p:cNvPr id="5" name="图片 4" descr="2">
            <a:extLst>
              <a:ext uri="{FF2B5EF4-FFF2-40B4-BE49-F238E27FC236}">
                <a16:creationId xmlns:a16="http://schemas.microsoft.com/office/drawing/2014/main" id="{5143391A-4153-55F3-2013-5EFB4A8DB26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236" y="583571"/>
            <a:ext cx="4891489" cy="478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内容占位符 2">
            <a:extLst>
              <a:ext uri="{FF2B5EF4-FFF2-40B4-BE49-F238E27FC236}">
                <a16:creationId xmlns:a16="http://schemas.microsoft.com/office/drawing/2014/main" id="{C748972E-B012-DDBC-621E-2D94D4A49061}"/>
              </a:ext>
            </a:extLst>
          </p:cNvPr>
          <p:cNvSpPr txBox="1">
            <a:spLocks noChangeArrowheads="1"/>
          </p:cNvSpPr>
          <p:nvPr/>
        </p:nvSpPr>
        <p:spPr bwMode="auto">
          <a:xfrm>
            <a:off x="1181892" y="2073686"/>
            <a:ext cx="2979089" cy="15199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i="1">
                <a:latin typeface="Times New Roman" panose="02020603050405020304" pitchFamily="18" charset="0"/>
                <a:cs typeface="Times New Roman" panose="02020603050405020304" pitchFamily="18" charset="0"/>
              </a:rPr>
              <a:t>Ý nghĩa của chủ đề và nhân vật được khẳng định như thế nào qua bài viết?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581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grpSp>
        <p:nvGrpSpPr>
          <p:cNvPr id="3" name="Google Shape;1422;p61">
            <a:extLst>
              <a:ext uri="{FF2B5EF4-FFF2-40B4-BE49-F238E27FC236}">
                <a16:creationId xmlns:a16="http://schemas.microsoft.com/office/drawing/2014/main" id="{FD32FCAB-BF51-D538-6CCB-4F1312867A32}"/>
              </a:ext>
            </a:extLst>
          </p:cNvPr>
          <p:cNvGrpSpPr/>
          <p:nvPr/>
        </p:nvGrpSpPr>
        <p:grpSpPr>
          <a:xfrm>
            <a:off x="5721927" y="2230582"/>
            <a:ext cx="3194411" cy="3065318"/>
            <a:chOff x="2726900" y="2208725"/>
            <a:chExt cx="2641158" cy="2554730"/>
          </a:xfrm>
        </p:grpSpPr>
        <p:sp>
          <p:nvSpPr>
            <p:cNvPr id="4" name="Google Shape;1423;p61">
              <a:extLst>
                <a:ext uri="{FF2B5EF4-FFF2-40B4-BE49-F238E27FC236}">
                  <a16:creationId xmlns:a16="http://schemas.microsoft.com/office/drawing/2014/main" id="{59B4F9CF-B1CD-AD5D-AA39-7B941F086562}"/>
                </a:ext>
              </a:extLst>
            </p:cNvPr>
            <p:cNvSpPr/>
            <p:nvPr/>
          </p:nvSpPr>
          <p:spPr>
            <a:xfrm>
              <a:off x="3644316" y="2208725"/>
              <a:ext cx="1225776" cy="1190128"/>
            </a:xfrm>
            <a:custGeom>
              <a:avLst/>
              <a:gdLst/>
              <a:ahLst/>
              <a:cxnLst/>
              <a:rect l="l" t="t" r="r" b="b"/>
              <a:pathLst>
                <a:path w="24379" h="23670" extrusionOk="0">
                  <a:moveTo>
                    <a:pt x="11608" y="1"/>
                  </a:moveTo>
                  <a:cubicBezTo>
                    <a:pt x="10788" y="1"/>
                    <a:pt x="9887" y="150"/>
                    <a:pt x="8910" y="516"/>
                  </a:cubicBezTo>
                  <a:cubicBezTo>
                    <a:pt x="3674" y="2463"/>
                    <a:pt x="4478" y="6782"/>
                    <a:pt x="4077" y="9430"/>
                  </a:cubicBezTo>
                  <a:cubicBezTo>
                    <a:pt x="3674" y="12068"/>
                    <a:pt x="222" y="14202"/>
                    <a:pt x="109" y="16963"/>
                  </a:cubicBezTo>
                  <a:cubicBezTo>
                    <a:pt x="0" y="19603"/>
                    <a:pt x="3278" y="23363"/>
                    <a:pt x="7503" y="23363"/>
                  </a:cubicBezTo>
                  <a:cubicBezTo>
                    <a:pt x="7682" y="23363"/>
                    <a:pt x="7862" y="23356"/>
                    <a:pt x="8044" y="23342"/>
                  </a:cubicBezTo>
                  <a:cubicBezTo>
                    <a:pt x="8515" y="23307"/>
                    <a:pt x="8996" y="23292"/>
                    <a:pt x="9482" y="23292"/>
                  </a:cubicBezTo>
                  <a:cubicBezTo>
                    <a:pt x="11937" y="23292"/>
                    <a:pt x="14540" y="23670"/>
                    <a:pt x="16737" y="23670"/>
                  </a:cubicBezTo>
                  <a:cubicBezTo>
                    <a:pt x="18255" y="23670"/>
                    <a:pt x="19578" y="23489"/>
                    <a:pt x="20525" y="22879"/>
                  </a:cubicBezTo>
                  <a:cubicBezTo>
                    <a:pt x="23111" y="21219"/>
                    <a:pt x="24379" y="18684"/>
                    <a:pt x="22998" y="16386"/>
                  </a:cubicBezTo>
                  <a:cubicBezTo>
                    <a:pt x="21617" y="14088"/>
                    <a:pt x="20463" y="13686"/>
                    <a:pt x="20525" y="12068"/>
                  </a:cubicBezTo>
                  <a:cubicBezTo>
                    <a:pt x="20576" y="10460"/>
                    <a:pt x="21957" y="3329"/>
                    <a:pt x="17185" y="2813"/>
                  </a:cubicBezTo>
                  <a:cubicBezTo>
                    <a:pt x="17185" y="2813"/>
                    <a:pt x="15169" y="1"/>
                    <a:pt x="11608"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Google Shape;1424;p61">
              <a:extLst>
                <a:ext uri="{FF2B5EF4-FFF2-40B4-BE49-F238E27FC236}">
                  <a16:creationId xmlns:a16="http://schemas.microsoft.com/office/drawing/2014/main" id="{A036ECC2-1A91-6D49-5A67-CD267D69566F}"/>
                </a:ext>
              </a:extLst>
            </p:cNvPr>
            <p:cNvSpPr/>
            <p:nvPr/>
          </p:nvSpPr>
          <p:spPr>
            <a:xfrm>
              <a:off x="4530157" y="2576374"/>
              <a:ext cx="143147" cy="171002"/>
            </a:xfrm>
            <a:custGeom>
              <a:avLst/>
              <a:gdLst/>
              <a:ahLst/>
              <a:cxnLst/>
              <a:rect l="l" t="t" r="r" b="b"/>
              <a:pathLst>
                <a:path w="2847" h="3401" extrusionOk="0">
                  <a:moveTo>
                    <a:pt x="1500" y="1"/>
                  </a:moveTo>
                  <a:cubicBezTo>
                    <a:pt x="708" y="1"/>
                    <a:pt x="0" y="1231"/>
                    <a:pt x="0" y="1231"/>
                  </a:cubicBezTo>
                  <a:lnTo>
                    <a:pt x="268" y="3386"/>
                  </a:lnTo>
                  <a:cubicBezTo>
                    <a:pt x="339" y="3396"/>
                    <a:pt x="409" y="3401"/>
                    <a:pt x="477" y="3401"/>
                  </a:cubicBezTo>
                  <a:cubicBezTo>
                    <a:pt x="2060" y="3401"/>
                    <a:pt x="2847" y="742"/>
                    <a:pt x="1938" y="139"/>
                  </a:cubicBezTo>
                  <a:cubicBezTo>
                    <a:pt x="1791" y="42"/>
                    <a:pt x="1644" y="1"/>
                    <a:pt x="1500" y="1"/>
                  </a:cubicBezTo>
                  <a:close/>
                </a:path>
              </a:pathLst>
            </a:custGeom>
            <a:solidFill>
              <a:srgbClr val="9754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1425;p61">
              <a:extLst>
                <a:ext uri="{FF2B5EF4-FFF2-40B4-BE49-F238E27FC236}">
                  <a16:creationId xmlns:a16="http://schemas.microsoft.com/office/drawing/2014/main" id="{77BE1FC5-E785-E5EA-D97A-489E16F790B4}"/>
                </a:ext>
              </a:extLst>
            </p:cNvPr>
            <p:cNvSpPr/>
            <p:nvPr/>
          </p:nvSpPr>
          <p:spPr>
            <a:xfrm>
              <a:off x="4548258" y="2613380"/>
              <a:ext cx="71046" cy="59682"/>
            </a:xfrm>
            <a:custGeom>
              <a:avLst/>
              <a:gdLst/>
              <a:ahLst/>
              <a:cxnLst/>
              <a:rect l="l" t="t" r="r" b="b"/>
              <a:pathLst>
                <a:path w="1413" h="1187" extrusionOk="0">
                  <a:moveTo>
                    <a:pt x="1155" y="1"/>
                  </a:moveTo>
                  <a:cubicBezTo>
                    <a:pt x="1062" y="1"/>
                    <a:pt x="980" y="21"/>
                    <a:pt x="898" y="53"/>
                  </a:cubicBezTo>
                  <a:cubicBezTo>
                    <a:pt x="753" y="114"/>
                    <a:pt x="630" y="207"/>
                    <a:pt x="527" y="321"/>
                  </a:cubicBezTo>
                  <a:cubicBezTo>
                    <a:pt x="362" y="485"/>
                    <a:pt x="227" y="681"/>
                    <a:pt x="135" y="846"/>
                  </a:cubicBezTo>
                  <a:cubicBezTo>
                    <a:pt x="42" y="1001"/>
                    <a:pt x="1" y="1114"/>
                    <a:pt x="1" y="1124"/>
                  </a:cubicBezTo>
                  <a:lnTo>
                    <a:pt x="145" y="1186"/>
                  </a:lnTo>
                  <a:cubicBezTo>
                    <a:pt x="145" y="1186"/>
                    <a:pt x="176" y="1114"/>
                    <a:pt x="227" y="1021"/>
                  </a:cubicBezTo>
                  <a:cubicBezTo>
                    <a:pt x="300" y="877"/>
                    <a:pt x="433" y="650"/>
                    <a:pt x="598" y="475"/>
                  </a:cubicBezTo>
                  <a:cubicBezTo>
                    <a:pt x="681" y="382"/>
                    <a:pt x="774" y="310"/>
                    <a:pt x="866" y="259"/>
                  </a:cubicBezTo>
                  <a:cubicBezTo>
                    <a:pt x="908" y="227"/>
                    <a:pt x="959" y="207"/>
                    <a:pt x="1011" y="186"/>
                  </a:cubicBezTo>
                  <a:cubicBezTo>
                    <a:pt x="1052" y="176"/>
                    <a:pt x="1104" y="166"/>
                    <a:pt x="1155" y="166"/>
                  </a:cubicBezTo>
                  <a:cubicBezTo>
                    <a:pt x="1217" y="166"/>
                    <a:pt x="1279" y="176"/>
                    <a:pt x="1351" y="207"/>
                  </a:cubicBezTo>
                  <a:lnTo>
                    <a:pt x="1413" y="63"/>
                  </a:lnTo>
                  <a:cubicBezTo>
                    <a:pt x="1320" y="21"/>
                    <a:pt x="1237" y="1"/>
                    <a:pt x="1155"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1426;p61">
              <a:extLst>
                <a:ext uri="{FF2B5EF4-FFF2-40B4-BE49-F238E27FC236}">
                  <a16:creationId xmlns:a16="http://schemas.microsoft.com/office/drawing/2014/main" id="{6FD6BC3A-1073-D08C-D753-43B9C9AAB871}"/>
                </a:ext>
              </a:extLst>
            </p:cNvPr>
            <p:cNvSpPr/>
            <p:nvPr/>
          </p:nvSpPr>
          <p:spPr>
            <a:xfrm>
              <a:off x="4575761" y="2628414"/>
              <a:ext cx="24386" cy="40475"/>
            </a:xfrm>
            <a:custGeom>
              <a:avLst/>
              <a:gdLst/>
              <a:ahLst/>
              <a:cxnLst/>
              <a:rect l="l" t="t" r="r" b="b"/>
              <a:pathLst>
                <a:path w="485" h="805" extrusionOk="0">
                  <a:moveTo>
                    <a:pt x="21" y="1"/>
                  </a:moveTo>
                  <a:lnTo>
                    <a:pt x="0" y="155"/>
                  </a:lnTo>
                  <a:cubicBezTo>
                    <a:pt x="72" y="166"/>
                    <a:pt x="124" y="186"/>
                    <a:pt x="165" y="207"/>
                  </a:cubicBezTo>
                  <a:cubicBezTo>
                    <a:pt x="206" y="228"/>
                    <a:pt x="227" y="248"/>
                    <a:pt x="248" y="269"/>
                  </a:cubicBezTo>
                  <a:cubicBezTo>
                    <a:pt x="278" y="310"/>
                    <a:pt x="299" y="341"/>
                    <a:pt x="309" y="393"/>
                  </a:cubicBezTo>
                  <a:cubicBezTo>
                    <a:pt x="319" y="434"/>
                    <a:pt x="330" y="475"/>
                    <a:pt x="330" y="526"/>
                  </a:cubicBezTo>
                  <a:cubicBezTo>
                    <a:pt x="330" y="588"/>
                    <a:pt x="319" y="640"/>
                    <a:pt x="309" y="681"/>
                  </a:cubicBezTo>
                  <a:cubicBezTo>
                    <a:pt x="309" y="712"/>
                    <a:pt x="299" y="722"/>
                    <a:pt x="299" y="732"/>
                  </a:cubicBezTo>
                  <a:cubicBezTo>
                    <a:pt x="299" y="743"/>
                    <a:pt x="289" y="743"/>
                    <a:pt x="289" y="753"/>
                  </a:cubicBezTo>
                  <a:lnTo>
                    <a:pt x="443" y="805"/>
                  </a:lnTo>
                  <a:cubicBezTo>
                    <a:pt x="443" y="805"/>
                    <a:pt x="454" y="773"/>
                    <a:pt x="464" y="722"/>
                  </a:cubicBezTo>
                  <a:cubicBezTo>
                    <a:pt x="474" y="670"/>
                    <a:pt x="484" y="599"/>
                    <a:pt x="484" y="526"/>
                  </a:cubicBezTo>
                  <a:cubicBezTo>
                    <a:pt x="484" y="475"/>
                    <a:pt x="484" y="413"/>
                    <a:pt x="474" y="361"/>
                  </a:cubicBezTo>
                  <a:cubicBezTo>
                    <a:pt x="464" y="320"/>
                    <a:pt x="443" y="279"/>
                    <a:pt x="422" y="238"/>
                  </a:cubicBezTo>
                  <a:cubicBezTo>
                    <a:pt x="392" y="176"/>
                    <a:pt x="340" y="125"/>
                    <a:pt x="268" y="83"/>
                  </a:cubicBezTo>
                  <a:cubicBezTo>
                    <a:pt x="206" y="42"/>
                    <a:pt x="124" y="11"/>
                    <a:pt x="21"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427;p61">
              <a:extLst>
                <a:ext uri="{FF2B5EF4-FFF2-40B4-BE49-F238E27FC236}">
                  <a16:creationId xmlns:a16="http://schemas.microsoft.com/office/drawing/2014/main" id="{A482701F-2D28-5D83-9D75-2EBFB98D1104}"/>
                </a:ext>
              </a:extLst>
            </p:cNvPr>
            <p:cNvSpPr/>
            <p:nvPr/>
          </p:nvSpPr>
          <p:spPr>
            <a:xfrm>
              <a:off x="4557107" y="2711326"/>
              <a:ext cx="52895" cy="76224"/>
            </a:xfrm>
            <a:custGeom>
              <a:avLst/>
              <a:gdLst/>
              <a:ahLst/>
              <a:cxnLst/>
              <a:rect l="l" t="t" r="r" b="b"/>
              <a:pathLst>
                <a:path w="1052" h="1516" extrusionOk="0">
                  <a:moveTo>
                    <a:pt x="454" y="1"/>
                  </a:moveTo>
                  <a:lnTo>
                    <a:pt x="330" y="125"/>
                  </a:lnTo>
                  <a:cubicBezTo>
                    <a:pt x="330" y="134"/>
                    <a:pt x="474" y="269"/>
                    <a:pt x="608" y="444"/>
                  </a:cubicBezTo>
                  <a:cubicBezTo>
                    <a:pt x="680" y="537"/>
                    <a:pt x="742" y="640"/>
                    <a:pt x="793" y="743"/>
                  </a:cubicBezTo>
                  <a:cubicBezTo>
                    <a:pt x="814" y="784"/>
                    <a:pt x="835" y="835"/>
                    <a:pt x="855" y="887"/>
                  </a:cubicBezTo>
                  <a:cubicBezTo>
                    <a:pt x="866" y="928"/>
                    <a:pt x="876" y="979"/>
                    <a:pt x="876" y="1021"/>
                  </a:cubicBezTo>
                  <a:cubicBezTo>
                    <a:pt x="876" y="1062"/>
                    <a:pt x="866" y="1103"/>
                    <a:pt x="845" y="1144"/>
                  </a:cubicBezTo>
                  <a:cubicBezTo>
                    <a:pt x="825" y="1176"/>
                    <a:pt x="793" y="1217"/>
                    <a:pt x="752" y="1247"/>
                  </a:cubicBezTo>
                  <a:cubicBezTo>
                    <a:pt x="701" y="1279"/>
                    <a:pt x="660" y="1299"/>
                    <a:pt x="619" y="1320"/>
                  </a:cubicBezTo>
                  <a:cubicBezTo>
                    <a:pt x="587" y="1330"/>
                    <a:pt x="546" y="1341"/>
                    <a:pt x="515" y="1341"/>
                  </a:cubicBezTo>
                  <a:cubicBezTo>
                    <a:pt x="495" y="1341"/>
                    <a:pt x="464" y="1330"/>
                    <a:pt x="443" y="1320"/>
                  </a:cubicBezTo>
                  <a:cubicBezTo>
                    <a:pt x="422" y="1320"/>
                    <a:pt x="402" y="1309"/>
                    <a:pt x="381" y="1289"/>
                  </a:cubicBezTo>
                  <a:cubicBezTo>
                    <a:pt x="351" y="1268"/>
                    <a:pt x="319" y="1238"/>
                    <a:pt x="289" y="1196"/>
                  </a:cubicBezTo>
                  <a:cubicBezTo>
                    <a:pt x="248" y="1144"/>
                    <a:pt x="216" y="1083"/>
                    <a:pt x="196" y="1031"/>
                  </a:cubicBezTo>
                  <a:cubicBezTo>
                    <a:pt x="186" y="1011"/>
                    <a:pt x="186" y="990"/>
                    <a:pt x="175" y="979"/>
                  </a:cubicBezTo>
                  <a:lnTo>
                    <a:pt x="175" y="959"/>
                  </a:lnTo>
                  <a:lnTo>
                    <a:pt x="165" y="959"/>
                  </a:lnTo>
                  <a:lnTo>
                    <a:pt x="0" y="1000"/>
                  </a:lnTo>
                  <a:cubicBezTo>
                    <a:pt x="0" y="1000"/>
                    <a:pt x="10" y="1031"/>
                    <a:pt x="31" y="1083"/>
                  </a:cubicBezTo>
                  <a:cubicBezTo>
                    <a:pt x="41" y="1114"/>
                    <a:pt x="62" y="1155"/>
                    <a:pt x="83" y="1206"/>
                  </a:cubicBezTo>
                  <a:cubicBezTo>
                    <a:pt x="124" y="1268"/>
                    <a:pt x="175" y="1341"/>
                    <a:pt x="248" y="1402"/>
                  </a:cubicBezTo>
                  <a:cubicBezTo>
                    <a:pt x="278" y="1433"/>
                    <a:pt x="319" y="1464"/>
                    <a:pt x="371" y="1485"/>
                  </a:cubicBezTo>
                  <a:cubicBezTo>
                    <a:pt x="412" y="1505"/>
                    <a:pt x="464" y="1515"/>
                    <a:pt x="515" y="1515"/>
                  </a:cubicBezTo>
                  <a:cubicBezTo>
                    <a:pt x="567" y="1515"/>
                    <a:pt x="628" y="1505"/>
                    <a:pt x="680" y="1485"/>
                  </a:cubicBezTo>
                  <a:cubicBezTo>
                    <a:pt x="732" y="1464"/>
                    <a:pt x="793" y="1433"/>
                    <a:pt x="855" y="1392"/>
                  </a:cubicBezTo>
                  <a:cubicBezTo>
                    <a:pt x="917" y="1341"/>
                    <a:pt x="969" y="1289"/>
                    <a:pt x="999" y="1217"/>
                  </a:cubicBezTo>
                  <a:cubicBezTo>
                    <a:pt x="1031" y="1155"/>
                    <a:pt x="1051" y="1093"/>
                    <a:pt x="1051" y="1021"/>
                  </a:cubicBezTo>
                  <a:cubicBezTo>
                    <a:pt x="1051" y="959"/>
                    <a:pt x="1041" y="897"/>
                    <a:pt x="1020" y="835"/>
                  </a:cubicBezTo>
                  <a:cubicBezTo>
                    <a:pt x="990" y="732"/>
                    <a:pt x="938" y="629"/>
                    <a:pt x="876" y="526"/>
                  </a:cubicBezTo>
                  <a:cubicBezTo>
                    <a:pt x="793" y="382"/>
                    <a:pt x="680" y="258"/>
                    <a:pt x="598" y="155"/>
                  </a:cubicBezTo>
                  <a:cubicBezTo>
                    <a:pt x="515" y="63"/>
                    <a:pt x="454" y="1"/>
                    <a:pt x="454" y="1"/>
                  </a:cubicBezTo>
                  <a:close/>
                </a:path>
              </a:pathLst>
            </a:custGeom>
            <a:solidFill>
              <a:srgbClr val="FFB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428;p61">
              <a:extLst>
                <a:ext uri="{FF2B5EF4-FFF2-40B4-BE49-F238E27FC236}">
                  <a16:creationId xmlns:a16="http://schemas.microsoft.com/office/drawing/2014/main" id="{7BDE8B89-1D90-56E3-BC14-ECB418469077}"/>
                </a:ext>
              </a:extLst>
            </p:cNvPr>
            <p:cNvSpPr/>
            <p:nvPr/>
          </p:nvSpPr>
          <p:spPr>
            <a:xfrm>
              <a:off x="3871986" y="2576374"/>
              <a:ext cx="143147" cy="171002"/>
            </a:xfrm>
            <a:custGeom>
              <a:avLst/>
              <a:gdLst/>
              <a:ahLst/>
              <a:cxnLst/>
              <a:rect l="l" t="t" r="r" b="b"/>
              <a:pathLst>
                <a:path w="2847" h="3401" extrusionOk="0">
                  <a:moveTo>
                    <a:pt x="1347" y="1"/>
                  </a:moveTo>
                  <a:cubicBezTo>
                    <a:pt x="1203" y="1"/>
                    <a:pt x="1055" y="42"/>
                    <a:pt x="909" y="139"/>
                  </a:cubicBezTo>
                  <a:cubicBezTo>
                    <a:pt x="0" y="742"/>
                    <a:pt x="786" y="3401"/>
                    <a:pt x="2370" y="3401"/>
                  </a:cubicBezTo>
                  <a:cubicBezTo>
                    <a:pt x="2438" y="3401"/>
                    <a:pt x="2508" y="3396"/>
                    <a:pt x="2579" y="3386"/>
                  </a:cubicBezTo>
                  <a:lnTo>
                    <a:pt x="2847" y="1231"/>
                  </a:lnTo>
                  <a:cubicBezTo>
                    <a:pt x="2847" y="1231"/>
                    <a:pt x="2139" y="1"/>
                    <a:pt x="1347" y="1"/>
                  </a:cubicBezTo>
                  <a:close/>
                </a:path>
              </a:pathLst>
            </a:custGeom>
            <a:solidFill>
              <a:srgbClr val="9754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429;p61">
              <a:extLst>
                <a:ext uri="{FF2B5EF4-FFF2-40B4-BE49-F238E27FC236}">
                  <a16:creationId xmlns:a16="http://schemas.microsoft.com/office/drawing/2014/main" id="{D9FC089B-2822-506D-5F35-A8463BEE9ECD}"/>
                </a:ext>
              </a:extLst>
            </p:cNvPr>
            <p:cNvSpPr/>
            <p:nvPr/>
          </p:nvSpPr>
          <p:spPr>
            <a:xfrm>
              <a:off x="3917691" y="2617051"/>
              <a:ext cx="73057" cy="67375"/>
            </a:xfrm>
            <a:custGeom>
              <a:avLst/>
              <a:gdLst/>
              <a:ahLst/>
              <a:cxnLst/>
              <a:rect l="l" t="t" r="r" b="b"/>
              <a:pathLst>
                <a:path w="1453" h="1340" extrusionOk="0">
                  <a:moveTo>
                    <a:pt x="309" y="0"/>
                  </a:moveTo>
                  <a:cubicBezTo>
                    <a:pt x="216" y="0"/>
                    <a:pt x="144" y="10"/>
                    <a:pt x="92" y="21"/>
                  </a:cubicBezTo>
                  <a:cubicBezTo>
                    <a:pt x="31" y="41"/>
                    <a:pt x="0" y="51"/>
                    <a:pt x="0" y="62"/>
                  </a:cubicBezTo>
                  <a:lnTo>
                    <a:pt x="62" y="206"/>
                  </a:lnTo>
                  <a:cubicBezTo>
                    <a:pt x="62" y="206"/>
                    <a:pt x="92" y="196"/>
                    <a:pt x="134" y="175"/>
                  </a:cubicBezTo>
                  <a:cubicBezTo>
                    <a:pt x="175" y="165"/>
                    <a:pt x="237" y="154"/>
                    <a:pt x="309" y="154"/>
                  </a:cubicBezTo>
                  <a:cubicBezTo>
                    <a:pt x="381" y="154"/>
                    <a:pt x="463" y="165"/>
                    <a:pt x="546" y="196"/>
                  </a:cubicBezTo>
                  <a:cubicBezTo>
                    <a:pt x="608" y="216"/>
                    <a:pt x="670" y="257"/>
                    <a:pt x="742" y="309"/>
                  </a:cubicBezTo>
                  <a:cubicBezTo>
                    <a:pt x="834" y="381"/>
                    <a:pt x="938" y="495"/>
                    <a:pt x="1041" y="660"/>
                  </a:cubicBezTo>
                  <a:cubicBezTo>
                    <a:pt x="1134" y="825"/>
                    <a:pt x="1216" y="1051"/>
                    <a:pt x="1288" y="1340"/>
                  </a:cubicBezTo>
                  <a:lnTo>
                    <a:pt x="1453" y="1309"/>
                  </a:lnTo>
                  <a:cubicBezTo>
                    <a:pt x="1381" y="1031"/>
                    <a:pt x="1299" y="814"/>
                    <a:pt x="1216" y="639"/>
                  </a:cubicBezTo>
                  <a:cubicBezTo>
                    <a:pt x="1144" y="516"/>
                    <a:pt x="1072" y="402"/>
                    <a:pt x="989" y="319"/>
                  </a:cubicBezTo>
                  <a:cubicBezTo>
                    <a:pt x="876" y="196"/>
                    <a:pt x="763" y="113"/>
                    <a:pt x="639" y="62"/>
                  </a:cubicBezTo>
                  <a:cubicBezTo>
                    <a:pt x="525" y="10"/>
                    <a:pt x="412" y="0"/>
                    <a:pt x="309"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430;p61">
              <a:extLst>
                <a:ext uri="{FF2B5EF4-FFF2-40B4-BE49-F238E27FC236}">
                  <a16:creationId xmlns:a16="http://schemas.microsoft.com/office/drawing/2014/main" id="{E162B3B8-B3B3-4365-F38B-E7CC1B61A7B6}"/>
                </a:ext>
              </a:extLst>
            </p:cNvPr>
            <p:cNvSpPr/>
            <p:nvPr/>
          </p:nvSpPr>
          <p:spPr>
            <a:xfrm>
              <a:off x="3934233" y="2624794"/>
              <a:ext cx="24386" cy="36302"/>
            </a:xfrm>
            <a:custGeom>
              <a:avLst/>
              <a:gdLst/>
              <a:ahLst/>
              <a:cxnLst/>
              <a:rect l="l" t="t" r="r" b="b"/>
              <a:pathLst>
                <a:path w="485" h="722" extrusionOk="0">
                  <a:moveTo>
                    <a:pt x="454" y="0"/>
                  </a:moveTo>
                  <a:cubicBezTo>
                    <a:pt x="402" y="11"/>
                    <a:pt x="351" y="21"/>
                    <a:pt x="310" y="42"/>
                  </a:cubicBezTo>
                  <a:cubicBezTo>
                    <a:pt x="238" y="83"/>
                    <a:pt x="186" y="135"/>
                    <a:pt x="145" y="186"/>
                  </a:cubicBezTo>
                  <a:cubicBezTo>
                    <a:pt x="104" y="227"/>
                    <a:pt x="83" y="279"/>
                    <a:pt x="63" y="320"/>
                  </a:cubicBezTo>
                  <a:cubicBezTo>
                    <a:pt x="42" y="392"/>
                    <a:pt x="22" y="454"/>
                    <a:pt x="11" y="516"/>
                  </a:cubicBezTo>
                  <a:cubicBezTo>
                    <a:pt x="1" y="578"/>
                    <a:pt x="1" y="629"/>
                    <a:pt x="1" y="671"/>
                  </a:cubicBezTo>
                  <a:lnTo>
                    <a:pt x="1" y="722"/>
                  </a:lnTo>
                  <a:lnTo>
                    <a:pt x="166" y="701"/>
                  </a:lnTo>
                  <a:lnTo>
                    <a:pt x="166" y="671"/>
                  </a:lnTo>
                  <a:cubicBezTo>
                    <a:pt x="166" y="639"/>
                    <a:pt x="166" y="588"/>
                    <a:pt x="176" y="536"/>
                  </a:cubicBezTo>
                  <a:cubicBezTo>
                    <a:pt x="176" y="506"/>
                    <a:pt x="186" y="465"/>
                    <a:pt x="196" y="423"/>
                  </a:cubicBezTo>
                  <a:cubicBezTo>
                    <a:pt x="217" y="362"/>
                    <a:pt x="248" y="300"/>
                    <a:pt x="299" y="248"/>
                  </a:cubicBezTo>
                  <a:cubicBezTo>
                    <a:pt x="320" y="227"/>
                    <a:pt x="341" y="207"/>
                    <a:pt x="372" y="197"/>
                  </a:cubicBezTo>
                  <a:cubicBezTo>
                    <a:pt x="402" y="176"/>
                    <a:pt x="434" y="165"/>
                    <a:pt x="485" y="155"/>
                  </a:cubicBezTo>
                  <a:lnTo>
                    <a:pt x="454"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431;p61">
              <a:extLst>
                <a:ext uri="{FF2B5EF4-FFF2-40B4-BE49-F238E27FC236}">
                  <a16:creationId xmlns:a16="http://schemas.microsoft.com/office/drawing/2014/main" id="{411F7681-C28F-64E7-05BA-29982EDE02E3}"/>
                </a:ext>
              </a:extLst>
            </p:cNvPr>
            <p:cNvSpPr/>
            <p:nvPr/>
          </p:nvSpPr>
          <p:spPr>
            <a:xfrm>
              <a:off x="3934233" y="2711326"/>
              <a:ext cx="52945" cy="76224"/>
            </a:xfrm>
            <a:custGeom>
              <a:avLst/>
              <a:gdLst/>
              <a:ahLst/>
              <a:cxnLst/>
              <a:rect l="l" t="t" r="r" b="b"/>
              <a:pathLst>
                <a:path w="1053" h="1516" extrusionOk="0">
                  <a:moveTo>
                    <a:pt x="599" y="1"/>
                  </a:moveTo>
                  <a:cubicBezTo>
                    <a:pt x="599" y="1"/>
                    <a:pt x="454" y="145"/>
                    <a:pt x="310" y="331"/>
                  </a:cubicBezTo>
                  <a:cubicBezTo>
                    <a:pt x="228" y="434"/>
                    <a:pt x="155" y="547"/>
                    <a:pt x="104" y="660"/>
                  </a:cubicBezTo>
                  <a:cubicBezTo>
                    <a:pt x="73" y="712"/>
                    <a:pt x="52" y="773"/>
                    <a:pt x="31" y="835"/>
                  </a:cubicBezTo>
                  <a:cubicBezTo>
                    <a:pt x="11" y="897"/>
                    <a:pt x="1" y="959"/>
                    <a:pt x="1" y="1021"/>
                  </a:cubicBezTo>
                  <a:cubicBezTo>
                    <a:pt x="1" y="1093"/>
                    <a:pt x="11" y="1155"/>
                    <a:pt x="52" y="1217"/>
                  </a:cubicBezTo>
                  <a:cubicBezTo>
                    <a:pt x="83" y="1289"/>
                    <a:pt x="134" y="1341"/>
                    <a:pt x="196" y="1392"/>
                  </a:cubicBezTo>
                  <a:cubicBezTo>
                    <a:pt x="258" y="1433"/>
                    <a:pt x="310" y="1464"/>
                    <a:pt x="372" y="1485"/>
                  </a:cubicBezTo>
                  <a:cubicBezTo>
                    <a:pt x="423" y="1505"/>
                    <a:pt x="475" y="1515"/>
                    <a:pt x="526" y="1515"/>
                  </a:cubicBezTo>
                  <a:cubicBezTo>
                    <a:pt x="578" y="1515"/>
                    <a:pt x="629" y="1505"/>
                    <a:pt x="670" y="1485"/>
                  </a:cubicBezTo>
                  <a:cubicBezTo>
                    <a:pt x="702" y="1474"/>
                    <a:pt x="743" y="1454"/>
                    <a:pt x="773" y="1433"/>
                  </a:cubicBezTo>
                  <a:cubicBezTo>
                    <a:pt x="825" y="1392"/>
                    <a:pt x="867" y="1350"/>
                    <a:pt x="897" y="1299"/>
                  </a:cubicBezTo>
                  <a:cubicBezTo>
                    <a:pt x="949" y="1238"/>
                    <a:pt x="990" y="1155"/>
                    <a:pt x="1011" y="1103"/>
                  </a:cubicBezTo>
                  <a:cubicBezTo>
                    <a:pt x="1041" y="1041"/>
                    <a:pt x="1052" y="1011"/>
                    <a:pt x="1052" y="1000"/>
                  </a:cubicBezTo>
                  <a:lnTo>
                    <a:pt x="876" y="959"/>
                  </a:lnTo>
                  <a:cubicBezTo>
                    <a:pt x="876" y="959"/>
                    <a:pt x="876" y="990"/>
                    <a:pt x="856" y="1021"/>
                  </a:cubicBezTo>
                  <a:cubicBezTo>
                    <a:pt x="846" y="1052"/>
                    <a:pt x="825" y="1093"/>
                    <a:pt x="805" y="1124"/>
                  </a:cubicBezTo>
                  <a:cubicBezTo>
                    <a:pt x="773" y="1186"/>
                    <a:pt x="732" y="1238"/>
                    <a:pt x="691" y="1279"/>
                  </a:cubicBezTo>
                  <a:cubicBezTo>
                    <a:pt x="670" y="1299"/>
                    <a:pt x="640" y="1309"/>
                    <a:pt x="619" y="1320"/>
                  </a:cubicBezTo>
                  <a:cubicBezTo>
                    <a:pt x="588" y="1330"/>
                    <a:pt x="557" y="1341"/>
                    <a:pt x="526" y="1341"/>
                  </a:cubicBezTo>
                  <a:cubicBezTo>
                    <a:pt x="496" y="1341"/>
                    <a:pt x="464" y="1330"/>
                    <a:pt x="434" y="1320"/>
                  </a:cubicBezTo>
                  <a:cubicBezTo>
                    <a:pt x="393" y="1299"/>
                    <a:pt x="351" y="1279"/>
                    <a:pt x="299" y="1247"/>
                  </a:cubicBezTo>
                  <a:cubicBezTo>
                    <a:pt x="248" y="1217"/>
                    <a:pt x="228" y="1176"/>
                    <a:pt x="207" y="1144"/>
                  </a:cubicBezTo>
                  <a:cubicBezTo>
                    <a:pt x="186" y="1103"/>
                    <a:pt x="176" y="1062"/>
                    <a:pt x="176" y="1021"/>
                  </a:cubicBezTo>
                  <a:cubicBezTo>
                    <a:pt x="176" y="979"/>
                    <a:pt x="186" y="928"/>
                    <a:pt x="196" y="887"/>
                  </a:cubicBezTo>
                  <a:cubicBezTo>
                    <a:pt x="217" y="805"/>
                    <a:pt x="269" y="712"/>
                    <a:pt x="320" y="619"/>
                  </a:cubicBezTo>
                  <a:cubicBezTo>
                    <a:pt x="402" y="485"/>
                    <a:pt x="505" y="361"/>
                    <a:pt x="578" y="279"/>
                  </a:cubicBezTo>
                  <a:cubicBezTo>
                    <a:pt x="619" y="228"/>
                    <a:pt x="660" y="196"/>
                    <a:pt x="681" y="166"/>
                  </a:cubicBezTo>
                  <a:lnTo>
                    <a:pt x="712" y="134"/>
                  </a:lnTo>
                  <a:lnTo>
                    <a:pt x="722" y="134"/>
                  </a:lnTo>
                  <a:lnTo>
                    <a:pt x="722" y="125"/>
                  </a:lnTo>
                  <a:lnTo>
                    <a:pt x="599" y="1"/>
                  </a:lnTo>
                  <a:close/>
                </a:path>
              </a:pathLst>
            </a:custGeom>
            <a:solidFill>
              <a:srgbClr val="FFB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432;p61">
              <a:extLst>
                <a:ext uri="{FF2B5EF4-FFF2-40B4-BE49-F238E27FC236}">
                  <a16:creationId xmlns:a16="http://schemas.microsoft.com/office/drawing/2014/main" id="{73077888-9C38-190D-51DF-50B5098EC0E6}"/>
                </a:ext>
              </a:extLst>
            </p:cNvPr>
            <p:cNvSpPr/>
            <p:nvPr/>
          </p:nvSpPr>
          <p:spPr>
            <a:xfrm>
              <a:off x="3966865" y="2242262"/>
              <a:ext cx="590790" cy="854257"/>
            </a:xfrm>
            <a:custGeom>
              <a:avLst/>
              <a:gdLst/>
              <a:ahLst/>
              <a:cxnLst/>
              <a:rect l="l" t="t" r="r" b="b"/>
              <a:pathLst>
                <a:path w="11750" h="16990" extrusionOk="0">
                  <a:moveTo>
                    <a:pt x="6115" y="1"/>
                  </a:moveTo>
                  <a:cubicBezTo>
                    <a:pt x="2451" y="1"/>
                    <a:pt x="209" y="2677"/>
                    <a:pt x="104" y="8485"/>
                  </a:cubicBezTo>
                  <a:cubicBezTo>
                    <a:pt x="1" y="14771"/>
                    <a:pt x="4628" y="14998"/>
                    <a:pt x="4628" y="14998"/>
                  </a:cubicBezTo>
                  <a:lnTo>
                    <a:pt x="4463" y="16203"/>
                  </a:lnTo>
                  <a:cubicBezTo>
                    <a:pt x="5562" y="16785"/>
                    <a:pt x="6603" y="16989"/>
                    <a:pt x="7524" y="16989"/>
                  </a:cubicBezTo>
                  <a:cubicBezTo>
                    <a:pt x="9705" y="16989"/>
                    <a:pt x="11213" y="15843"/>
                    <a:pt x="11213" y="15843"/>
                  </a:cubicBezTo>
                  <a:cubicBezTo>
                    <a:pt x="11213" y="15843"/>
                    <a:pt x="11543" y="12782"/>
                    <a:pt x="11636" y="9649"/>
                  </a:cubicBezTo>
                  <a:cubicBezTo>
                    <a:pt x="11749" y="5537"/>
                    <a:pt x="11275" y="518"/>
                    <a:pt x="7050" y="55"/>
                  </a:cubicBezTo>
                  <a:cubicBezTo>
                    <a:pt x="6729" y="19"/>
                    <a:pt x="6417" y="1"/>
                    <a:pt x="6115" y="1"/>
                  </a:cubicBezTo>
                  <a:close/>
                </a:path>
              </a:pathLst>
            </a:custGeom>
            <a:solidFill>
              <a:srgbClr val="9754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433;p61">
              <a:extLst>
                <a:ext uri="{FF2B5EF4-FFF2-40B4-BE49-F238E27FC236}">
                  <a16:creationId xmlns:a16="http://schemas.microsoft.com/office/drawing/2014/main" id="{E87F1A41-6F8C-BD8D-B9FC-DFB0995A9EA2}"/>
                </a:ext>
              </a:extLst>
            </p:cNvPr>
            <p:cNvSpPr/>
            <p:nvPr/>
          </p:nvSpPr>
          <p:spPr>
            <a:xfrm>
              <a:off x="4134751" y="2569385"/>
              <a:ext cx="39973" cy="118158"/>
            </a:xfrm>
            <a:custGeom>
              <a:avLst/>
              <a:gdLst/>
              <a:ahLst/>
              <a:cxnLst/>
              <a:rect l="l" t="t" r="r" b="b"/>
              <a:pathLst>
                <a:path w="795" h="2350" extrusionOk="0">
                  <a:moveTo>
                    <a:pt x="392" y="0"/>
                  </a:moveTo>
                  <a:lnTo>
                    <a:pt x="1" y="2154"/>
                  </a:lnTo>
                  <a:lnTo>
                    <a:pt x="795" y="2350"/>
                  </a:lnTo>
                  <a:lnTo>
                    <a:pt x="392" y="0"/>
                  </a:lnTo>
                  <a:close/>
                </a:path>
              </a:pathLst>
            </a:custGeom>
            <a:solidFill>
              <a:srgbClr val="BC5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434;p61">
              <a:extLst>
                <a:ext uri="{FF2B5EF4-FFF2-40B4-BE49-F238E27FC236}">
                  <a16:creationId xmlns:a16="http://schemas.microsoft.com/office/drawing/2014/main" id="{D4650AED-C593-1875-4462-488F3304B785}"/>
                </a:ext>
              </a:extLst>
            </p:cNvPr>
            <p:cNvSpPr/>
            <p:nvPr/>
          </p:nvSpPr>
          <p:spPr>
            <a:xfrm>
              <a:off x="4130126" y="2568329"/>
              <a:ext cx="45654" cy="123387"/>
            </a:xfrm>
            <a:custGeom>
              <a:avLst/>
              <a:gdLst/>
              <a:ahLst/>
              <a:cxnLst/>
              <a:rect l="l" t="t" r="r" b="b"/>
              <a:pathLst>
                <a:path w="908" h="2454" extrusionOk="0">
                  <a:moveTo>
                    <a:pt x="402" y="1"/>
                  </a:moveTo>
                  <a:lnTo>
                    <a:pt x="0" y="2236"/>
                  </a:lnTo>
                  <a:lnTo>
                    <a:pt x="876" y="2453"/>
                  </a:lnTo>
                  <a:lnTo>
                    <a:pt x="907" y="2298"/>
                  </a:lnTo>
                  <a:lnTo>
                    <a:pt x="186" y="2113"/>
                  </a:lnTo>
                  <a:lnTo>
                    <a:pt x="557" y="31"/>
                  </a:lnTo>
                  <a:lnTo>
                    <a:pt x="402"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435;p61">
              <a:extLst>
                <a:ext uri="{FF2B5EF4-FFF2-40B4-BE49-F238E27FC236}">
                  <a16:creationId xmlns:a16="http://schemas.microsoft.com/office/drawing/2014/main" id="{AFD2F714-B7CF-8DDF-3F18-49FF17225EB6}"/>
                </a:ext>
              </a:extLst>
            </p:cNvPr>
            <p:cNvSpPr/>
            <p:nvPr/>
          </p:nvSpPr>
          <p:spPr>
            <a:xfrm>
              <a:off x="4242553" y="2607196"/>
              <a:ext cx="24436" cy="23883"/>
            </a:xfrm>
            <a:custGeom>
              <a:avLst/>
              <a:gdLst/>
              <a:ahLst/>
              <a:cxnLst/>
              <a:rect l="l" t="t" r="r" b="b"/>
              <a:pathLst>
                <a:path w="486" h="475" extrusionOk="0">
                  <a:moveTo>
                    <a:pt x="248" y="0"/>
                  </a:moveTo>
                  <a:cubicBezTo>
                    <a:pt x="124" y="0"/>
                    <a:pt x="11" y="103"/>
                    <a:pt x="11" y="237"/>
                  </a:cubicBezTo>
                  <a:cubicBezTo>
                    <a:pt x="0" y="361"/>
                    <a:pt x="103" y="474"/>
                    <a:pt x="238" y="474"/>
                  </a:cubicBezTo>
                  <a:cubicBezTo>
                    <a:pt x="244" y="475"/>
                    <a:pt x="250" y="475"/>
                    <a:pt x="257" y="475"/>
                  </a:cubicBezTo>
                  <a:cubicBezTo>
                    <a:pt x="381" y="475"/>
                    <a:pt x="474" y="375"/>
                    <a:pt x="474" y="247"/>
                  </a:cubicBezTo>
                  <a:cubicBezTo>
                    <a:pt x="485" y="114"/>
                    <a:pt x="382" y="11"/>
                    <a:pt x="24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436;p61">
              <a:extLst>
                <a:ext uri="{FF2B5EF4-FFF2-40B4-BE49-F238E27FC236}">
                  <a16:creationId xmlns:a16="http://schemas.microsoft.com/office/drawing/2014/main" id="{B28562A1-AD3D-ADB1-BF4D-664A53A06232}"/>
                </a:ext>
              </a:extLst>
            </p:cNvPr>
            <p:cNvSpPr/>
            <p:nvPr/>
          </p:nvSpPr>
          <p:spPr>
            <a:xfrm>
              <a:off x="4248285" y="2557971"/>
              <a:ext cx="65817" cy="35297"/>
            </a:xfrm>
            <a:custGeom>
              <a:avLst/>
              <a:gdLst/>
              <a:ahLst/>
              <a:cxnLst/>
              <a:rect l="l" t="t" r="r" b="b"/>
              <a:pathLst>
                <a:path w="1309" h="702" extrusionOk="0">
                  <a:moveTo>
                    <a:pt x="0" y="0"/>
                  </a:moveTo>
                  <a:lnTo>
                    <a:pt x="21" y="351"/>
                  </a:lnTo>
                  <a:lnTo>
                    <a:pt x="113" y="351"/>
                  </a:lnTo>
                  <a:cubicBezTo>
                    <a:pt x="268" y="351"/>
                    <a:pt x="402" y="371"/>
                    <a:pt x="525" y="413"/>
                  </a:cubicBezTo>
                  <a:cubicBezTo>
                    <a:pt x="701" y="454"/>
                    <a:pt x="834" y="536"/>
                    <a:pt x="928" y="598"/>
                  </a:cubicBezTo>
                  <a:cubicBezTo>
                    <a:pt x="969" y="629"/>
                    <a:pt x="1010" y="660"/>
                    <a:pt x="1031" y="670"/>
                  </a:cubicBezTo>
                  <a:cubicBezTo>
                    <a:pt x="1041" y="681"/>
                    <a:pt x="1051" y="690"/>
                    <a:pt x="1051" y="701"/>
                  </a:cubicBezTo>
                  <a:lnTo>
                    <a:pt x="1308" y="454"/>
                  </a:lnTo>
                  <a:cubicBezTo>
                    <a:pt x="1299" y="443"/>
                    <a:pt x="1196" y="330"/>
                    <a:pt x="989" y="227"/>
                  </a:cubicBezTo>
                  <a:cubicBezTo>
                    <a:pt x="886" y="165"/>
                    <a:pt x="763" y="113"/>
                    <a:pt x="618" y="72"/>
                  </a:cubicBezTo>
                  <a:cubicBezTo>
                    <a:pt x="474" y="31"/>
                    <a:pt x="299" y="0"/>
                    <a:pt x="113"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437;p61">
              <a:extLst>
                <a:ext uri="{FF2B5EF4-FFF2-40B4-BE49-F238E27FC236}">
                  <a16:creationId xmlns:a16="http://schemas.microsoft.com/office/drawing/2014/main" id="{5D2F35BE-F49A-FCC9-E4A5-C07ED542C7CA}"/>
                </a:ext>
              </a:extLst>
            </p:cNvPr>
            <p:cNvSpPr/>
            <p:nvPr/>
          </p:nvSpPr>
          <p:spPr>
            <a:xfrm>
              <a:off x="4058627" y="2602469"/>
              <a:ext cx="24386" cy="23430"/>
            </a:xfrm>
            <a:custGeom>
              <a:avLst/>
              <a:gdLst/>
              <a:ahLst/>
              <a:cxnLst/>
              <a:rect l="l" t="t" r="r" b="b"/>
              <a:pathLst>
                <a:path w="485" h="466" extrusionOk="0">
                  <a:moveTo>
                    <a:pt x="228" y="1"/>
                  </a:moveTo>
                  <a:cubicBezTo>
                    <a:pt x="104" y="1"/>
                    <a:pt x="10" y="100"/>
                    <a:pt x="10" y="228"/>
                  </a:cubicBezTo>
                  <a:cubicBezTo>
                    <a:pt x="0" y="362"/>
                    <a:pt x="103" y="465"/>
                    <a:pt x="237" y="465"/>
                  </a:cubicBezTo>
                  <a:cubicBezTo>
                    <a:pt x="243" y="466"/>
                    <a:pt x="249" y="466"/>
                    <a:pt x="255" y="466"/>
                  </a:cubicBezTo>
                  <a:cubicBezTo>
                    <a:pt x="371" y="466"/>
                    <a:pt x="474" y="366"/>
                    <a:pt x="474" y="238"/>
                  </a:cubicBezTo>
                  <a:cubicBezTo>
                    <a:pt x="484" y="115"/>
                    <a:pt x="381" y="2"/>
                    <a:pt x="248" y="2"/>
                  </a:cubicBezTo>
                  <a:cubicBezTo>
                    <a:pt x="241" y="1"/>
                    <a:pt x="235" y="1"/>
                    <a:pt x="228"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438;p61">
              <a:extLst>
                <a:ext uri="{FF2B5EF4-FFF2-40B4-BE49-F238E27FC236}">
                  <a16:creationId xmlns:a16="http://schemas.microsoft.com/office/drawing/2014/main" id="{5ED5E0D7-B211-D7A1-165B-C3B2BC0D8627}"/>
                </a:ext>
              </a:extLst>
            </p:cNvPr>
            <p:cNvSpPr/>
            <p:nvPr/>
          </p:nvSpPr>
          <p:spPr>
            <a:xfrm>
              <a:off x="4021319" y="2552792"/>
              <a:ext cx="67375" cy="33185"/>
            </a:xfrm>
            <a:custGeom>
              <a:avLst/>
              <a:gdLst/>
              <a:ahLst/>
              <a:cxnLst/>
              <a:rect l="l" t="t" r="r" b="b"/>
              <a:pathLst>
                <a:path w="1340" h="660" extrusionOk="0">
                  <a:moveTo>
                    <a:pt x="1113" y="0"/>
                  </a:moveTo>
                  <a:cubicBezTo>
                    <a:pt x="938" y="0"/>
                    <a:pt x="783" y="31"/>
                    <a:pt x="649" y="62"/>
                  </a:cubicBezTo>
                  <a:cubicBezTo>
                    <a:pt x="443" y="124"/>
                    <a:pt x="289" y="196"/>
                    <a:pt x="175" y="268"/>
                  </a:cubicBezTo>
                  <a:cubicBezTo>
                    <a:pt x="72" y="340"/>
                    <a:pt x="10" y="392"/>
                    <a:pt x="0" y="402"/>
                  </a:cubicBezTo>
                  <a:lnTo>
                    <a:pt x="237" y="660"/>
                  </a:lnTo>
                  <a:cubicBezTo>
                    <a:pt x="237" y="660"/>
                    <a:pt x="330" y="577"/>
                    <a:pt x="474" y="505"/>
                  </a:cubicBezTo>
                  <a:cubicBezTo>
                    <a:pt x="557" y="464"/>
                    <a:pt x="639" y="433"/>
                    <a:pt x="752" y="402"/>
                  </a:cubicBezTo>
                  <a:cubicBezTo>
                    <a:pt x="855" y="371"/>
                    <a:pt x="979" y="361"/>
                    <a:pt x="1113" y="361"/>
                  </a:cubicBezTo>
                  <a:cubicBezTo>
                    <a:pt x="1175" y="361"/>
                    <a:pt x="1237" y="361"/>
                    <a:pt x="1299" y="371"/>
                  </a:cubicBezTo>
                  <a:lnTo>
                    <a:pt x="1340" y="21"/>
                  </a:lnTo>
                  <a:cubicBezTo>
                    <a:pt x="1258" y="10"/>
                    <a:pt x="1185" y="0"/>
                    <a:pt x="1113"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439;p61">
              <a:extLst>
                <a:ext uri="{FF2B5EF4-FFF2-40B4-BE49-F238E27FC236}">
                  <a16:creationId xmlns:a16="http://schemas.microsoft.com/office/drawing/2014/main" id="{BEA3DEF2-EB2E-5E47-D0E1-E25B51E26508}"/>
                </a:ext>
              </a:extLst>
            </p:cNvPr>
            <p:cNvSpPr/>
            <p:nvPr/>
          </p:nvSpPr>
          <p:spPr>
            <a:xfrm>
              <a:off x="4140483" y="2719622"/>
              <a:ext cx="90202" cy="32179"/>
            </a:xfrm>
            <a:custGeom>
              <a:avLst/>
              <a:gdLst/>
              <a:ahLst/>
              <a:cxnLst/>
              <a:rect l="l" t="t" r="r" b="b"/>
              <a:pathLst>
                <a:path w="1794" h="640" extrusionOk="0">
                  <a:moveTo>
                    <a:pt x="1659" y="1"/>
                  </a:moveTo>
                  <a:cubicBezTo>
                    <a:pt x="1597" y="93"/>
                    <a:pt x="1526" y="176"/>
                    <a:pt x="1464" y="237"/>
                  </a:cubicBezTo>
                  <a:cubicBezTo>
                    <a:pt x="1350" y="331"/>
                    <a:pt x="1237" y="392"/>
                    <a:pt x="1123" y="434"/>
                  </a:cubicBezTo>
                  <a:cubicBezTo>
                    <a:pt x="1010" y="464"/>
                    <a:pt x="887" y="485"/>
                    <a:pt x="773" y="485"/>
                  </a:cubicBezTo>
                  <a:cubicBezTo>
                    <a:pt x="588" y="485"/>
                    <a:pt x="402" y="443"/>
                    <a:pt x="278" y="402"/>
                  </a:cubicBezTo>
                  <a:lnTo>
                    <a:pt x="124" y="351"/>
                  </a:lnTo>
                  <a:cubicBezTo>
                    <a:pt x="104" y="340"/>
                    <a:pt x="93" y="331"/>
                    <a:pt x="83" y="331"/>
                  </a:cubicBezTo>
                  <a:lnTo>
                    <a:pt x="72" y="320"/>
                  </a:lnTo>
                  <a:lnTo>
                    <a:pt x="1" y="464"/>
                  </a:lnTo>
                  <a:cubicBezTo>
                    <a:pt x="1" y="464"/>
                    <a:pt x="93" y="516"/>
                    <a:pt x="227" y="557"/>
                  </a:cubicBezTo>
                  <a:cubicBezTo>
                    <a:pt x="372" y="598"/>
                    <a:pt x="557" y="640"/>
                    <a:pt x="773" y="640"/>
                  </a:cubicBezTo>
                  <a:cubicBezTo>
                    <a:pt x="949" y="640"/>
                    <a:pt x="1134" y="608"/>
                    <a:pt x="1309" y="526"/>
                  </a:cubicBezTo>
                  <a:cubicBezTo>
                    <a:pt x="1402" y="485"/>
                    <a:pt x="1485" y="423"/>
                    <a:pt x="1567" y="351"/>
                  </a:cubicBezTo>
                  <a:cubicBezTo>
                    <a:pt x="1649" y="279"/>
                    <a:pt x="1721" y="196"/>
                    <a:pt x="1794" y="83"/>
                  </a:cubicBezTo>
                  <a:lnTo>
                    <a:pt x="1659"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440;p61">
              <a:extLst>
                <a:ext uri="{FF2B5EF4-FFF2-40B4-BE49-F238E27FC236}">
                  <a16:creationId xmlns:a16="http://schemas.microsoft.com/office/drawing/2014/main" id="{3D749699-883F-3781-A671-6531C1254CA7}"/>
                </a:ext>
              </a:extLst>
            </p:cNvPr>
            <p:cNvSpPr/>
            <p:nvPr/>
          </p:nvSpPr>
          <p:spPr>
            <a:xfrm>
              <a:off x="4189205" y="2748131"/>
              <a:ext cx="37358" cy="21771"/>
            </a:xfrm>
            <a:custGeom>
              <a:avLst/>
              <a:gdLst/>
              <a:ahLst/>
              <a:cxnLst/>
              <a:rect l="l" t="t" r="r" b="b"/>
              <a:pathLst>
                <a:path w="743" h="433" extrusionOk="0">
                  <a:moveTo>
                    <a:pt x="608" y="0"/>
                  </a:moveTo>
                  <a:cubicBezTo>
                    <a:pt x="608" y="0"/>
                    <a:pt x="608" y="11"/>
                    <a:pt x="598" y="11"/>
                  </a:cubicBezTo>
                  <a:cubicBezTo>
                    <a:pt x="577" y="41"/>
                    <a:pt x="516" y="114"/>
                    <a:pt x="433" y="165"/>
                  </a:cubicBezTo>
                  <a:cubicBezTo>
                    <a:pt x="381" y="196"/>
                    <a:pt x="330" y="227"/>
                    <a:pt x="268" y="247"/>
                  </a:cubicBezTo>
                  <a:cubicBezTo>
                    <a:pt x="206" y="268"/>
                    <a:pt x="134" y="279"/>
                    <a:pt x="62" y="279"/>
                  </a:cubicBezTo>
                  <a:lnTo>
                    <a:pt x="10" y="279"/>
                  </a:lnTo>
                  <a:lnTo>
                    <a:pt x="0" y="433"/>
                  </a:lnTo>
                  <a:lnTo>
                    <a:pt x="62" y="433"/>
                  </a:lnTo>
                  <a:cubicBezTo>
                    <a:pt x="165" y="433"/>
                    <a:pt x="268" y="412"/>
                    <a:pt x="351" y="382"/>
                  </a:cubicBezTo>
                  <a:cubicBezTo>
                    <a:pt x="484" y="341"/>
                    <a:pt x="577" y="268"/>
                    <a:pt x="639" y="206"/>
                  </a:cubicBezTo>
                  <a:cubicBezTo>
                    <a:pt x="701" y="144"/>
                    <a:pt x="742" y="103"/>
                    <a:pt x="742" y="93"/>
                  </a:cubicBezTo>
                  <a:lnTo>
                    <a:pt x="608" y="0"/>
                  </a:lnTo>
                  <a:close/>
                </a:path>
              </a:pathLst>
            </a:custGeom>
            <a:solidFill>
              <a:srgbClr val="BC5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441;p61">
              <a:extLst>
                <a:ext uri="{FF2B5EF4-FFF2-40B4-BE49-F238E27FC236}">
                  <a16:creationId xmlns:a16="http://schemas.microsoft.com/office/drawing/2014/main" id="{7DA79A8B-65C6-EAB0-34E3-6C60DF900CC3}"/>
                </a:ext>
              </a:extLst>
            </p:cNvPr>
            <p:cNvSpPr/>
            <p:nvPr/>
          </p:nvSpPr>
          <p:spPr>
            <a:xfrm>
              <a:off x="4266386" y="2646565"/>
              <a:ext cx="177237" cy="124946"/>
            </a:xfrm>
            <a:custGeom>
              <a:avLst/>
              <a:gdLst/>
              <a:ahLst/>
              <a:cxnLst/>
              <a:rect l="l" t="t" r="r" b="b"/>
              <a:pathLst>
                <a:path w="3525" h="2485" extrusionOk="0">
                  <a:moveTo>
                    <a:pt x="1763" y="0"/>
                  </a:moveTo>
                  <a:cubicBezTo>
                    <a:pt x="794" y="0"/>
                    <a:pt x="0" y="557"/>
                    <a:pt x="0" y="1248"/>
                  </a:cubicBezTo>
                  <a:cubicBezTo>
                    <a:pt x="0" y="1928"/>
                    <a:pt x="794" y="2484"/>
                    <a:pt x="1763" y="2484"/>
                  </a:cubicBezTo>
                  <a:cubicBezTo>
                    <a:pt x="2732" y="2484"/>
                    <a:pt x="3525" y="1928"/>
                    <a:pt x="3525" y="1248"/>
                  </a:cubicBezTo>
                  <a:cubicBezTo>
                    <a:pt x="3525" y="557"/>
                    <a:pt x="2732" y="0"/>
                    <a:pt x="1763" y="0"/>
                  </a:cubicBezTo>
                  <a:close/>
                </a:path>
              </a:pathLst>
            </a:custGeom>
            <a:solidFill>
              <a:srgbClr val="BC5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442;p61">
              <a:extLst>
                <a:ext uri="{FF2B5EF4-FFF2-40B4-BE49-F238E27FC236}">
                  <a16:creationId xmlns:a16="http://schemas.microsoft.com/office/drawing/2014/main" id="{24529275-12D9-E0ED-4846-8D75AB9907EF}"/>
                </a:ext>
              </a:extLst>
            </p:cNvPr>
            <p:cNvSpPr/>
            <p:nvPr/>
          </p:nvSpPr>
          <p:spPr>
            <a:xfrm>
              <a:off x="3971541" y="2646565"/>
              <a:ext cx="95431" cy="124946"/>
            </a:xfrm>
            <a:custGeom>
              <a:avLst/>
              <a:gdLst/>
              <a:ahLst/>
              <a:cxnLst/>
              <a:rect l="l" t="t" r="r" b="b"/>
              <a:pathLst>
                <a:path w="1898" h="2485" extrusionOk="0">
                  <a:moveTo>
                    <a:pt x="31" y="0"/>
                  </a:moveTo>
                  <a:cubicBezTo>
                    <a:pt x="22" y="155"/>
                    <a:pt x="22" y="300"/>
                    <a:pt x="11" y="444"/>
                  </a:cubicBezTo>
                  <a:cubicBezTo>
                    <a:pt x="1" y="1216"/>
                    <a:pt x="63" y="1887"/>
                    <a:pt x="166" y="2484"/>
                  </a:cubicBezTo>
                  <a:cubicBezTo>
                    <a:pt x="1124" y="2474"/>
                    <a:pt x="1897" y="1928"/>
                    <a:pt x="1897" y="1248"/>
                  </a:cubicBezTo>
                  <a:cubicBezTo>
                    <a:pt x="1897" y="557"/>
                    <a:pt x="1114" y="0"/>
                    <a:pt x="134" y="0"/>
                  </a:cubicBezTo>
                  <a:close/>
                </a:path>
              </a:pathLst>
            </a:custGeom>
            <a:solidFill>
              <a:srgbClr val="BC5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443;p61">
              <a:extLst>
                <a:ext uri="{FF2B5EF4-FFF2-40B4-BE49-F238E27FC236}">
                  <a16:creationId xmlns:a16="http://schemas.microsoft.com/office/drawing/2014/main" id="{ABB1824C-22E5-3FB3-B07E-7DDDF6A32F47}"/>
                </a:ext>
              </a:extLst>
            </p:cNvPr>
            <p:cNvSpPr/>
            <p:nvPr/>
          </p:nvSpPr>
          <p:spPr>
            <a:xfrm>
              <a:off x="4198507" y="2934671"/>
              <a:ext cx="208863" cy="71046"/>
            </a:xfrm>
            <a:custGeom>
              <a:avLst/>
              <a:gdLst/>
              <a:ahLst/>
              <a:cxnLst/>
              <a:rect l="l" t="t" r="r" b="b"/>
              <a:pathLst>
                <a:path w="4154" h="1413" extrusionOk="0">
                  <a:moveTo>
                    <a:pt x="4041" y="0"/>
                  </a:moveTo>
                  <a:cubicBezTo>
                    <a:pt x="4041" y="0"/>
                    <a:pt x="3721" y="309"/>
                    <a:pt x="3134" y="629"/>
                  </a:cubicBezTo>
                  <a:cubicBezTo>
                    <a:pt x="2546" y="938"/>
                    <a:pt x="1691" y="1248"/>
                    <a:pt x="608" y="1248"/>
                  </a:cubicBezTo>
                  <a:cubicBezTo>
                    <a:pt x="423" y="1248"/>
                    <a:pt x="227" y="1237"/>
                    <a:pt x="21" y="1216"/>
                  </a:cubicBezTo>
                  <a:lnTo>
                    <a:pt x="1" y="1381"/>
                  </a:lnTo>
                  <a:cubicBezTo>
                    <a:pt x="217" y="1402"/>
                    <a:pt x="413" y="1412"/>
                    <a:pt x="608" y="1412"/>
                  </a:cubicBezTo>
                  <a:cubicBezTo>
                    <a:pt x="1721" y="1412"/>
                    <a:pt x="2608" y="1083"/>
                    <a:pt x="3216" y="763"/>
                  </a:cubicBezTo>
                  <a:cubicBezTo>
                    <a:pt x="3824" y="444"/>
                    <a:pt x="4153" y="114"/>
                    <a:pt x="4153" y="114"/>
                  </a:cubicBezTo>
                  <a:lnTo>
                    <a:pt x="4041"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444;p61">
              <a:extLst>
                <a:ext uri="{FF2B5EF4-FFF2-40B4-BE49-F238E27FC236}">
                  <a16:creationId xmlns:a16="http://schemas.microsoft.com/office/drawing/2014/main" id="{F3C1F9FA-BAFC-5FA5-2E46-F85704366540}"/>
                </a:ext>
              </a:extLst>
            </p:cNvPr>
            <p:cNvSpPr/>
            <p:nvPr/>
          </p:nvSpPr>
          <p:spPr>
            <a:xfrm>
              <a:off x="3969983" y="2568832"/>
              <a:ext cx="23883" cy="234808"/>
            </a:xfrm>
            <a:custGeom>
              <a:avLst/>
              <a:gdLst/>
              <a:ahLst/>
              <a:cxnLst/>
              <a:rect l="l" t="t" r="r" b="b"/>
              <a:pathLst>
                <a:path w="475" h="4670" extrusionOk="0">
                  <a:moveTo>
                    <a:pt x="197" y="0"/>
                  </a:moveTo>
                  <a:cubicBezTo>
                    <a:pt x="197" y="0"/>
                    <a:pt x="145" y="320"/>
                    <a:pt x="104" y="794"/>
                  </a:cubicBezTo>
                  <a:cubicBezTo>
                    <a:pt x="53" y="1278"/>
                    <a:pt x="1" y="1907"/>
                    <a:pt x="1" y="2546"/>
                  </a:cubicBezTo>
                  <a:cubicBezTo>
                    <a:pt x="1" y="2948"/>
                    <a:pt x="21" y="3350"/>
                    <a:pt x="73" y="3710"/>
                  </a:cubicBezTo>
                  <a:cubicBezTo>
                    <a:pt x="124" y="4072"/>
                    <a:pt x="207" y="4401"/>
                    <a:pt x="330" y="4669"/>
                  </a:cubicBezTo>
                  <a:lnTo>
                    <a:pt x="475" y="4597"/>
                  </a:lnTo>
                  <a:cubicBezTo>
                    <a:pt x="362" y="4360"/>
                    <a:pt x="279" y="4040"/>
                    <a:pt x="238" y="3690"/>
                  </a:cubicBezTo>
                  <a:cubicBezTo>
                    <a:pt x="186" y="3339"/>
                    <a:pt x="165" y="2938"/>
                    <a:pt x="165" y="2546"/>
                  </a:cubicBezTo>
                  <a:cubicBezTo>
                    <a:pt x="165" y="1917"/>
                    <a:pt x="217" y="1289"/>
                    <a:pt x="259" y="815"/>
                  </a:cubicBezTo>
                  <a:cubicBezTo>
                    <a:pt x="289" y="578"/>
                    <a:pt x="310" y="382"/>
                    <a:pt x="330" y="238"/>
                  </a:cubicBezTo>
                  <a:cubicBezTo>
                    <a:pt x="341" y="176"/>
                    <a:pt x="341" y="114"/>
                    <a:pt x="351" y="83"/>
                  </a:cubicBezTo>
                  <a:lnTo>
                    <a:pt x="351" y="42"/>
                  </a:lnTo>
                  <a:cubicBezTo>
                    <a:pt x="351" y="32"/>
                    <a:pt x="362" y="32"/>
                    <a:pt x="362" y="32"/>
                  </a:cubicBezTo>
                  <a:lnTo>
                    <a:pt x="362" y="21"/>
                  </a:lnTo>
                  <a:lnTo>
                    <a:pt x="197"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445;p61">
              <a:extLst>
                <a:ext uri="{FF2B5EF4-FFF2-40B4-BE49-F238E27FC236}">
                  <a16:creationId xmlns:a16="http://schemas.microsoft.com/office/drawing/2014/main" id="{87ACAB5B-1F80-BC86-811A-57810170BABF}"/>
                </a:ext>
              </a:extLst>
            </p:cNvPr>
            <p:cNvSpPr/>
            <p:nvPr/>
          </p:nvSpPr>
          <p:spPr>
            <a:xfrm>
              <a:off x="3975161" y="2240301"/>
              <a:ext cx="631165" cy="489224"/>
            </a:xfrm>
            <a:custGeom>
              <a:avLst/>
              <a:gdLst/>
              <a:ahLst/>
              <a:cxnLst/>
              <a:rect l="l" t="t" r="r" b="b"/>
              <a:pathLst>
                <a:path w="12553" h="9730" extrusionOk="0">
                  <a:moveTo>
                    <a:pt x="5968" y="1"/>
                  </a:moveTo>
                  <a:cubicBezTo>
                    <a:pt x="2505" y="1"/>
                    <a:pt x="444" y="2402"/>
                    <a:pt x="1" y="6926"/>
                  </a:cubicBezTo>
                  <a:lnTo>
                    <a:pt x="1" y="6947"/>
                  </a:lnTo>
                  <a:lnTo>
                    <a:pt x="1" y="6957"/>
                  </a:lnTo>
                  <a:cubicBezTo>
                    <a:pt x="1" y="6957"/>
                    <a:pt x="32" y="6999"/>
                    <a:pt x="42" y="7019"/>
                  </a:cubicBezTo>
                  <a:lnTo>
                    <a:pt x="62" y="7050"/>
                  </a:lnTo>
                  <a:lnTo>
                    <a:pt x="94" y="7019"/>
                  </a:lnTo>
                  <a:cubicBezTo>
                    <a:pt x="94" y="7019"/>
                    <a:pt x="692" y="6463"/>
                    <a:pt x="856" y="5556"/>
                  </a:cubicBezTo>
                  <a:lnTo>
                    <a:pt x="1856" y="4886"/>
                  </a:lnTo>
                  <a:lnTo>
                    <a:pt x="1856" y="4886"/>
                  </a:lnTo>
                  <a:lnTo>
                    <a:pt x="1753" y="5504"/>
                  </a:lnTo>
                  <a:lnTo>
                    <a:pt x="1784" y="5515"/>
                  </a:lnTo>
                  <a:cubicBezTo>
                    <a:pt x="1794" y="5515"/>
                    <a:pt x="2279" y="5669"/>
                    <a:pt x="2948" y="5669"/>
                  </a:cubicBezTo>
                  <a:cubicBezTo>
                    <a:pt x="3731" y="5669"/>
                    <a:pt x="4411" y="5473"/>
                    <a:pt x="4989" y="5082"/>
                  </a:cubicBezTo>
                  <a:cubicBezTo>
                    <a:pt x="5061" y="5226"/>
                    <a:pt x="5370" y="5721"/>
                    <a:pt x="6442" y="5721"/>
                  </a:cubicBezTo>
                  <a:cubicBezTo>
                    <a:pt x="6555" y="5721"/>
                    <a:pt x="6669" y="5721"/>
                    <a:pt x="6792" y="5710"/>
                  </a:cubicBezTo>
                  <a:cubicBezTo>
                    <a:pt x="8060" y="5597"/>
                    <a:pt x="8544" y="5298"/>
                    <a:pt x="8689" y="5195"/>
                  </a:cubicBezTo>
                  <a:cubicBezTo>
                    <a:pt x="8822" y="5700"/>
                    <a:pt x="9873" y="9245"/>
                    <a:pt x="11460" y="9719"/>
                  </a:cubicBezTo>
                  <a:lnTo>
                    <a:pt x="11502" y="9729"/>
                  </a:lnTo>
                  <a:lnTo>
                    <a:pt x="11502" y="9688"/>
                  </a:lnTo>
                  <a:cubicBezTo>
                    <a:pt x="11564" y="7318"/>
                    <a:pt x="11460" y="4463"/>
                    <a:pt x="10389" y="2464"/>
                  </a:cubicBezTo>
                  <a:cubicBezTo>
                    <a:pt x="10409" y="2453"/>
                    <a:pt x="10420" y="2453"/>
                    <a:pt x="10441" y="2433"/>
                  </a:cubicBezTo>
                  <a:cubicBezTo>
                    <a:pt x="10502" y="2382"/>
                    <a:pt x="10564" y="2320"/>
                    <a:pt x="10626" y="2258"/>
                  </a:cubicBezTo>
                  <a:cubicBezTo>
                    <a:pt x="10832" y="2155"/>
                    <a:pt x="11038" y="2062"/>
                    <a:pt x="11254" y="1990"/>
                  </a:cubicBezTo>
                  <a:cubicBezTo>
                    <a:pt x="11646" y="1856"/>
                    <a:pt x="12058" y="1835"/>
                    <a:pt x="12460" y="1805"/>
                  </a:cubicBezTo>
                  <a:cubicBezTo>
                    <a:pt x="12522" y="1794"/>
                    <a:pt x="12553" y="1711"/>
                    <a:pt x="12491" y="1681"/>
                  </a:cubicBezTo>
                  <a:cubicBezTo>
                    <a:pt x="12388" y="1629"/>
                    <a:pt x="12306" y="1588"/>
                    <a:pt x="12202" y="1567"/>
                  </a:cubicBezTo>
                  <a:cubicBezTo>
                    <a:pt x="12089" y="1547"/>
                    <a:pt x="11976" y="1526"/>
                    <a:pt x="11863" y="1516"/>
                  </a:cubicBezTo>
                  <a:cubicBezTo>
                    <a:pt x="11821" y="1512"/>
                    <a:pt x="11779" y="1511"/>
                    <a:pt x="11736" y="1511"/>
                  </a:cubicBezTo>
                  <a:cubicBezTo>
                    <a:pt x="11546" y="1511"/>
                    <a:pt x="11347" y="1544"/>
                    <a:pt x="11162" y="1578"/>
                  </a:cubicBezTo>
                  <a:cubicBezTo>
                    <a:pt x="11131" y="1588"/>
                    <a:pt x="11089" y="1598"/>
                    <a:pt x="11048" y="1608"/>
                  </a:cubicBezTo>
                  <a:cubicBezTo>
                    <a:pt x="11089" y="1537"/>
                    <a:pt x="11121" y="1454"/>
                    <a:pt x="11151" y="1372"/>
                  </a:cubicBezTo>
                  <a:cubicBezTo>
                    <a:pt x="11306" y="1001"/>
                    <a:pt x="11419" y="547"/>
                    <a:pt x="11265" y="156"/>
                  </a:cubicBezTo>
                  <a:cubicBezTo>
                    <a:pt x="11253" y="126"/>
                    <a:pt x="11225" y="107"/>
                    <a:pt x="11197" y="107"/>
                  </a:cubicBezTo>
                  <a:cubicBezTo>
                    <a:pt x="11176" y="107"/>
                    <a:pt x="11155" y="118"/>
                    <a:pt x="11141" y="145"/>
                  </a:cubicBezTo>
                  <a:cubicBezTo>
                    <a:pt x="10956" y="475"/>
                    <a:pt x="10873" y="846"/>
                    <a:pt x="10718" y="1196"/>
                  </a:cubicBezTo>
                  <a:cubicBezTo>
                    <a:pt x="10667" y="1310"/>
                    <a:pt x="10605" y="1423"/>
                    <a:pt x="10544" y="1526"/>
                  </a:cubicBezTo>
                  <a:cubicBezTo>
                    <a:pt x="10544" y="1052"/>
                    <a:pt x="10368" y="557"/>
                    <a:pt x="10090" y="176"/>
                  </a:cubicBezTo>
                  <a:cubicBezTo>
                    <a:pt x="10076" y="155"/>
                    <a:pt x="10054" y="146"/>
                    <a:pt x="10031" y="146"/>
                  </a:cubicBezTo>
                  <a:cubicBezTo>
                    <a:pt x="9988" y="146"/>
                    <a:pt x="9946" y="180"/>
                    <a:pt x="9967" y="227"/>
                  </a:cubicBezTo>
                  <a:cubicBezTo>
                    <a:pt x="10100" y="547"/>
                    <a:pt x="10162" y="887"/>
                    <a:pt x="10152" y="1227"/>
                  </a:cubicBezTo>
                  <a:cubicBezTo>
                    <a:pt x="10152" y="1475"/>
                    <a:pt x="10121" y="1711"/>
                    <a:pt x="10079" y="1949"/>
                  </a:cubicBezTo>
                  <a:cubicBezTo>
                    <a:pt x="9389" y="928"/>
                    <a:pt x="8369" y="218"/>
                    <a:pt x="6895" y="53"/>
                  </a:cubicBezTo>
                  <a:cubicBezTo>
                    <a:pt x="6576" y="21"/>
                    <a:pt x="6266" y="1"/>
                    <a:pt x="5968"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446;p61">
              <a:extLst>
                <a:ext uri="{FF2B5EF4-FFF2-40B4-BE49-F238E27FC236}">
                  <a16:creationId xmlns:a16="http://schemas.microsoft.com/office/drawing/2014/main" id="{038C54CB-9467-5BB3-39C6-E3B1A845D9BF}"/>
                </a:ext>
              </a:extLst>
            </p:cNvPr>
            <p:cNvSpPr/>
            <p:nvPr/>
          </p:nvSpPr>
          <p:spPr>
            <a:xfrm>
              <a:off x="2747666" y="2549424"/>
              <a:ext cx="400530" cy="528845"/>
            </a:xfrm>
            <a:custGeom>
              <a:avLst/>
              <a:gdLst/>
              <a:ahLst/>
              <a:cxnLst/>
              <a:rect l="l" t="t" r="r" b="b"/>
              <a:pathLst>
                <a:path w="7966" h="10518" extrusionOk="0">
                  <a:moveTo>
                    <a:pt x="3745" y="1"/>
                  </a:moveTo>
                  <a:cubicBezTo>
                    <a:pt x="2531" y="1"/>
                    <a:pt x="3855" y="2496"/>
                    <a:pt x="4297" y="3581"/>
                  </a:cubicBezTo>
                  <a:cubicBezTo>
                    <a:pt x="4297" y="3581"/>
                    <a:pt x="1031" y="4570"/>
                    <a:pt x="443" y="5550"/>
                  </a:cubicBezTo>
                  <a:cubicBezTo>
                    <a:pt x="443" y="5550"/>
                    <a:pt x="0" y="7961"/>
                    <a:pt x="1473" y="9178"/>
                  </a:cubicBezTo>
                  <a:lnTo>
                    <a:pt x="1876" y="10517"/>
                  </a:lnTo>
                  <a:lnTo>
                    <a:pt x="7966" y="7920"/>
                  </a:lnTo>
                  <a:cubicBezTo>
                    <a:pt x="7966" y="7920"/>
                    <a:pt x="5235" y="139"/>
                    <a:pt x="3844" y="6"/>
                  </a:cubicBezTo>
                  <a:cubicBezTo>
                    <a:pt x="3809" y="2"/>
                    <a:pt x="3776" y="1"/>
                    <a:pt x="3745" y="1"/>
                  </a:cubicBezTo>
                  <a:close/>
                </a:path>
              </a:pathLst>
            </a:custGeom>
            <a:solidFill>
              <a:srgbClr val="9754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447;p61">
              <a:extLst>
                <a:ext uri="{FF2B5EF4-FFF2-40B4-BE49-F238E27FC236}">
                  <a16:creationId xmlns:a16="http://schemas.microsoft.com/office/drawing/2014/main" id="{2F979B07-F782-8605-9E24-D026E57E2160}"/>
                </a:ext>
              </a:extLst>
            </p:cNvPr>
            <p:cNvSpPr/>
            <p:nvPr/>
          </p:nvSpPr>
          <p:spPr>
            <a:xfrm>
              <a:off x="2764208" y="2695588"/>
              <a:ext cx="264875" cy="240540"/>
            </a:xfrm>
            <a:custGeom>
              <a:avLst/>
              <a:gdLst/>
              <a:ahLst/>
              <a:cxnLst/>
              <a:rect l="l" t="t" r="r" b="b"/>
              <a:pathLst>
                <a:path w="5268" h="4784" extrusionOk="0">
                  <a:moveTo>
                    <a:pt x="3024" y="0"/>
                  </a:moveTo>
                  <a:cubicBezTo>
                    <a:pt x="2993" y="0"/>
                    <a:pt x="2965" y="5"/>
                    <a:pt x="2938" y="15"/>
                  </a:cubicBezTo>
                  <a:cubicBezTo>
                    <a:pt x="2299" y="241"/>
                    <a:pt x="2505" y="891"/>
                    <a:pt x="2505" y="891"/>
                  </a:cubicBezTo>
                  <a:cubicBezTo>
                    <a:pt x="2505" y="891"/>
                    <a:pt x="2259" y="646"/>
                    <a:pt x="1912" y="646"/>
                  </a:cubicBezTo>
                  <a:cubicBezTo>
                    <a:pt x="1820" y="646"/>
                    <a:pt x="1722" y="663"/>
                    <a:pt x="1618" y="705"/>
                  </a:cubicBezTo>
                  <a:cubicBezTo>
                    <a:pt x="1135" y="912"/>
                    <a:pt x="1361" y="1715"/>
                    <a:pt x="1361" y="1715"/>
                  </a:cubicBezTo>
                  <a:cubicBezTo>
                    <a:pt x="1361" y="1715"/>
                    <a:pt x="1141" y="1554"/>
                    <a:pt x="849" y="1554"/>
                  </a:cubicBezTo>
                  <a:cubicBezTo>
                    <a:pt x="757" y="1554"/>
                    <a:pt x="659" y="1570"/>
                    <a:pt x="557" y="1612"/>
                  </a:cubicBezTo>
                  <a:cubicBezTo>
                    <a:pt x="145" y="1798"/>
                    <a:pt x="1" y="2354"/>
                    <a:pt x="114" y="2643"/>
                  </a:cubicBezTo>
                  <a:cubicBezTo>
                    <a:pt x="470" y="3551"/>
                    <a:pt x="1252" y="4784"/>
                    <a:pt x="1840" y="4784"/>
                  </a:cubicBezTo>
                  <a:cubicBezTo>
                    <a:pt x="1899" y="4784"/>
                    <a:pt x="1956" y="4772"/>
                    <a:pt x="2010" y="4745"/>
                  </a:cubicBezTo>
                  <a:cubicBezTo>
                    <a:pt x="2608" y="4457"/>
                    <a:pt x="2351" y="3632"/>
                    <a:pt x="2351" y="3632"/>
                  </a:cubicBezTo>
                  <a:lnTo>
                    <a:pt x="2351" y="3632"/>
                  </a:lnTo>
                  <a:cubicBezTo>
                    <a:pt x="2351" y="3632"/>
                    <a:pt x="2528" y="4028"/>
                    <a:pt x="2958" y="4028"/>
                  </a:cubicBezTo>
                  <a:cubicBezTo>
                    <a:pt x="3066" y="4028"/>
                    <a:pt x="3189" y="4003"/>
                    <a:pt x="3329" y="3941"/>
                  </a:cubicBezTo>
                  <a:cubicBezTo>
                    <a:pt x="4030" y="3632"/>
                    <a:pt x="3505" y="2808"/>
                    <a:pt x="3505" y="2808"/>
                  </a:cubicBezTo>
                  <a:lnTo>
                    <a:pt x="3505" y="2808"/>
                  </a:lnTo>
                  <a:cubicBezTo>
                    <a:pt x="3505" y="2808"/>
                    <a:pt x="3678" y="3071"/>
                    <a:pt x="4040" y="3071"/>
                  </a:cubicBezTo>
                  <a:cubicBezTo>
                    <a:pt x="4185" y="3071"/>
                    <a:pt x="4360" y="3029"/>
                    <a:pt x="4566" y="2911"/>
                  </a:cubicBezTo>
                  <a:cubicBezTo>
                    <a:pt x="5268" y="2516"/>
                    <a:pt x="3725" y="0"/>
                    <a:pt x="3024" y="0"/>
                  </a:cubicBezTo>
                  <a:close/>
                </a:path>
              </a:pathLst>
            </a:custGeom>
            <a:solidFill>
              <a:srgbClr val="9754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448;p61">
              <a:extLst>
                <a:ext uri="{FF2B5EF4-FFF2-40B4-BE49-F238E27FC236}">
                  <a16:creationId xmlns:a16="http://schemas.microsoft.com/office/drawing/2014/main" id="{2B2A893C-C131-D6F5-47B2-630652A45D22}"/>
                </a:ext>
              </a:extLst>
            </p:cNvPr>
            <p:cNvSpPr/>
            <p:nvPr/>
          </p:nvSpPr>
          <p:spPr>
            <a:xfrm>
              <a:off x="2940391" y="2785439"/>
              <a:ext cx="66872" cy="69487"/>
            </a:xfrm>
            <a:custGeom>
              <a:avLst/>
              <a:gdLst/>
              <a:ahLst/>
              <a:cxnLst/>
              <a:rect l="l" t="t" r="r" b="b"/>
              <a:pathLst>
                <a:path w="1330" h="1382" extrusionOk="0">
                  <a:moveTo>
                    <a:pt x="1237" y="0"/>
                  </a:moveTo>
                  <a:lnTo>
                    <a:pt x="1073" y="52"/>
                  </a:lnTo>
                  <a:cubicBezTo>
                    <a:pt x="1073" y="62"/>
                    <a:pt x="1082" y="83"/>
                    <a:pt x="1093" y="114"/>
                  </a:cubicBezTo>
                  <a:cubicBezTo>
                    <a:pt x="1103" y="155"/>
                    <a:pt x="1114" y="227"/>
                    <a:pt x="1134" y="309"/>
                  </a:cubicBezTo>
                  <a:cubicBezTo>
                    <a:pt x="1144" y="392"/>
                    <a:pt x="1155" y="485"/>
                    <a:pt x="1155" y="577"/>
                  </a:cubicBezTo>
                  <a:cubicBezTo>
                    <a:pt x="1155" y="639"/>
                    <a:pt x="1155" y="701"/>
                    <a:pt x="1144" y="763"/>
                  </a:cubicBezTo>
                  <a:cubicBezTo>
                    <a:pt x="1124" y="845"/>
                    <a:pt x="1103" y="928"/>
                    <a:pt x="1062" y="990"/>
                  </a:cubicBezTo>
                  <a:cubicBezTo>
                    <a:pt x="1041" y="1021"/>
                    <a:pt x="1021" y="1051"/>
                    <a:pt x="990" y="1072"/>
                  </a:cubicBezTo>
                  <a:cubicBezTo>
                    <a:pt x="959" y="1103"/>
                    <a:pt x="928" y="1124"/>
                    <a:pt x="887" y="1145"/>
                  </a:cubicBezTo>
                  <a:cubicBezTo>
                    <a:pt x="784" y="1186"/>
                    <a:pt x="702" y="1206"/>
                    <a:pt x="619" y="1206"/>
                  </a:cubicBezTo>
                  <a:cubicBezTo>
                    <a:pt x="547" y="1206"/>
                    <a:pt x="485" y="1186"/>
                    <a:pt x="423" y="1165"/>
                  </a:cubicBezTo>
                  <a:cubicBezTo>
                    <a:pt x="331" y="1134"/>
                    <a:pt x="258" y="1083"/>
                    <a:pt x="217" y="1031"/>
                  </a:cubicBezTo>
                  <a:cubicBezTo>
                    <a:pt x="186" y="1010"/>
                    <a:pt x="176" y="990"/>
                    <a:pt x="155" y="980"/>
                  </a:cubicBezTo>
                  <a:cubicBezTo>
                    <a:pt x="155" y="969"/>
                    <a:pt x="145" y="959"/>
                    <a:pt x="145" y="959"/>
                  </a:cubicBezTo>
                  <a:lnTo>
                    <a:pt x="1" y="1051"/>
                  </a:lnTo>
                  <a:cubicBezTo>
                    <a:pt x="1" y="1062"/>
                    <a:pt x="63" y="1134"/>
                    <a:pt x="166" y="1216"/>
                  </a:cubicBezTo>
                  <a:cubicBezTo>
                    <a:pt x="217" y="1257"/>
                    <a:pt x="279" y="1299"/>
                    <a:pt x="361" y="1330"/>
                  </a:cubicBezTo>
                  <a:cubicBezTo>
                    <a:pt x="434" y="1361"/>
                    <a:pt x="526" y="1381"/>
                    <a:pt x="619" y="1381"/>
                  </a:cubicBezTo>
                  <a:cubicBezTo>
                    <a:pt x="722" y="1381"/>
                    <a:pt x="846" y="1361"/>
                    <a:pt x="959" y="1299"/>
                  </a:cubicBezTo>
                  <a:cubicBezTo>
                    <a:pt x="1031" y="1268"/>
                    <a:pt x="1093" y="1216"/>
                    <a:pt x="1144" y="1165"/>
                  </a:cubicBezTo>
                  <a:cubicBezTo>
                    <a:pt x="1186" y="1124"/>
                    <a:pt x="1206" y="1083"/>
                    <a:pt x="1237" y="1031"/>
                  </a:cubicBezTo>
                  <a:cubicBezTo>
                    <a:pt x="1268" y="969"/>
                    <a:pt x="1299" y="886"/>
                    <a:pt x="1309" y="815"/>
                  </a:cubicBezTo>
                  <a:cubicBezTo>
                    <a:pt x="1320" y="732"/>
                    <a:pt x="1330" y="660"/>
                    <a:pt x="1330" y="577"/>
                  </a:cubicBezTo>
                  <a:cubicBezTo>
                    <a:pt x="1330" y="433"/>
                    <a:pt x="1309" y="299"/>
                    <a:pt x="1289" y="186"/>
                  </a:cubicBezTo>
                  <a:cubicBezTo>
                    <a:pt x="1279" y="135"/>
                    <a:pt x="1268" y="93"/>
                    <a:pt x="1258" y="62"/>
                  </a:cubicBezTo>
                  <a:cubicBezTo>
                    <a:pt x="1247" y="41"/>
                    <a:pt x="1247" y="31"/>
                    <a:pt x="1247" y="21"/>
                  </a:cubicBezTo>
                  <a:cubicBezTo>
                    <a:pt x="1247" y="11"/>
                    <a:pt x="1247" y="11"/>
                    <a:pt x="1237" y="11"/>
                  </a:cubicBezTo>
                  <a:lnTo>
                    <a:pt x="1237"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449;p61">
              <a:extLst>
                <a:ext uri="{FF2B5EF4-FFF2-40B4-BE49-F238E27FC236}">
                  <a16:creationId xmlns:a16="http://schemas.microsoft.com/office/drawing/2014/main" id="{84524EDF-33B4-1A4E-A596-7C29617ED51A}"/>
                </a:ext>
              </a:extLst>
            </p:cNvPr>
            <p:cNvSpPr/>
            <p:nvPr/>
          </p:nvSpPr>
          <p:spPr>
            <a:xfrm>
              <a:off x="2834148" y="2785439"/>
              <a:ext cx="72102" cy="148477"/>
            </a:xfrm>
            <a:custGeom>
              <a:avLst/>
              <a:gdLst/>
              <a:ahLst/>
              <a:cxnLst/>
              <a:rect l="l" t="t" r="r" b="b"/>
              <a:pathLst>
                <a:path w="1434" h="2953" extrusionOk="0">
                  <a:moveTo>
                    <a:pt x="32" y="0"/>
                  </a:moveTo>
                  <a:lnTo>
                    <a:pt x="1" y="2783"/>
                  </a:lnTo>
                  <a:cubicBezTo>
                    <a:pt x="1" y="2783"/>
                    <a:pt x="158" y="2953"/>
                    <a:pt x="401" y="2953"/>
                  </a:cubicBezTo>
                  <a:cubicBezTo>
                    <a:pt x="531" y="2953"/>
                    <a:pt x="687" y="2904"/>
                    <a:pt x="857" y="2752"/>
                  </a:cubicBezTo>
                  <a:cubicBezTo>
                    <a:pt x="1434" y="2237"/>
                    <a:pt x="32" y="0"/>
                    <a:pt x="32" y="0"/>
                  </a:cubicBezTo>
                  <a:close/>
                </a:path>
              </a:pathLst>
            </a:custGeom>
            <a:solidFill>
              <a:srgbClr val="9754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450;p61">
              <a:extLst>
                <a:ext uri="{FF2B5EF4-FFF2-40B4-BE49-F238E27FC236}">
                  <a16:creationId xmlns:a16="http://schemas.microsoft.com/office/drawing/2014/main" id="{72AEC9C2-801B-A203-9D21-C258C3E9D21D}"/>
                </a:ext>
              </a:extLst>
            </p:cNvPr>
            <p:cNvSpPr/>
            <p:nvPr/>
          </p:nvSpPr>
          <p:spPr>
            <a:xfrm>
              <a:off x="2831031" y="2783327"/>
              <a:ext cx="57621" cy="155013"/>
            </a:xfrm>
            <a:custGeom>
              <a:avLst/>
              <a:gdLst/>
              <a:ahLst/>
              <a:cxnLst/>
              <a:rect l="l" t="t" r="r" b="b"/>
              <a:pathLst>
                <a:path w="1146" h="3083" extrusionOk="0">
                  <a:moveTo>
                    <a:pt x="166" y="1"/>
                  </a:moveTo>
                  <a:lnTo>
                    <a:pt x="12" y="94"/>
                  </a:lnTo>
                  <a:cubicBezTo>
                    <a:pt x="32" y="115"/>
                    <a:pt x="269" y="496"/>
                    <a:pt x="506" y="980"/>
                  </a:cubicBezTo>
                  <a:cubicBezTo>
                    <a:pt x="619" y="1217"/>
                    <a:pt x="743" y="1475"/>
                    <a:pt x="825" y="1722"/>
                  </a:cubicBezTo>
                  <a:cubicBezTo>
                    <a:pt x="867" y="1856"/>
                    <a:pt x="908" y="1970"/>
                    <a:pt x="928" y="2083"/>
                  </a:cubicBezTo>
                  <a:cubicBezTo>
                    <a:pt x="960" y="2196"/>
                    <a:pt x="970" y="2309"/>
                    <a:pt x="970" y="2403"/>
                  </a:cubicBezTo>
                  <a:cubicBezTo>
                    <a:pt x="970" y="2474"/>
                    <a:pt x="960" y="2547"/>
                    <a:pt x="939" y="2598"/>
                  </a:cubicBezTo>
                  <a:cubicBezTo>
                    <a:pt x="928" y="2629"/>
                    <a:pt x="919" y="2650"/>
                    <a:pt x="908" y="2671"/>
                  </a:cubicBezTo>
                  <a:cubicBezTo>
                    <a:pt x="887" y="2701"/>
                    <a:pt x="877" y="2712"/>
                    <a:pt x="857" y="2732"/>
                  </a:cubicBezTo>
                  <a:cubicBezTo>
                    <a:pt x="784" y="2804"/>
                    <a:pt x="712" y="2845"/>
                    <a:pt x="640" y="2877"/>
                  </a:cubicBezTo>
                  <a:cubicBezTo>
                    <a:pt x="578" y="2897"/>
                    <a:pt x="516" y="2907"/>
                    <a:pt x="465" y="2907"/>
                  </a:cubicBezTo>
                  <a:cubicBezTo>
                    <a:pt x="413" y="2907"/>
                    <a:pt x="372" y="2897"/>
                    <a:pt x="331" y="2887"/>
                  </a:cubicBezTo>
                  <a:cubicBezTo>
                    <a:pt x="269" y="2866"/>
                    <a:pt x="218" y="2835"/>
                    <a:pt x="177" y="2804"/>
                  </a:cubicBezTo>
                  <a:cubicBezTo>
                    <a:pt x="156" y="2794"/>
                    <a:pt x="145" y="2783"/>
                    <a:pt x="135" y="2774"/>
                  </a:cubicBezTo>
                  <a:cubicBezTo>
                    <a:pt x="135" y="2774"/>
                    <a:pt x="125" y="2774"/>
                    <a:pt x="125" y="2763"/>
                  </a:cubicBezTo>
                  <a:lnTo>
                    <a:pt x="1" y="2887"/>
                  </a:lnTo>
                  <a:cubicBezTo>
                    <a:pt x="1" y="2887"/>
                    <a:pt x="42" y="2938"/>
                    <a:pt x="125" y="2990"/>
                  </a:cubicBezTo>
                  <a:cubicBezTo>
                    <a:pt x="166" y="3010"/>
                    <a:pt x="218" y="3031"/>
                    <a:pt x="269" y="3051"/>
                  </a:cubicBezTo>
                  <a:cubicBezTo>
                    <a:pt x="331" y="3072"/>
                    <a:pt x="393" y="3083"/>
                    <a:pt x="465" y="3083"/>
                  </a:cubicBezTo>
                  <a:cubicBezTo>
                    <a:pt x="537" y="3083"/>
                    <a:pt x="619" y="3072"/>
                    <a:pt x="712" y="3031"/>
                  </a:cubicBezTo>
                  <a:cubicBezTo>
                    <a:pt x="795" y="3000"/>
                    <a:pt x="887" y="2938"/>
                    <a:pt x="970" y="2866"/>
                  </a:cubicBezTo>
                  <a:cubicBezTo>
                    <a:pt x="1001" y="2835"/>
                    <a:pt x="1031" y="2804"/>
                    <a:pt x="1052" y="2763"/>
                  </a:cubicBezTo>
                  <a:cubicBezTo>
                    <a:pt x="1083" y="2712"/>
                    <a:pt x="1104" y="2660"/>
                    <a:pt x="1125" y="2598"/>
                  </a:cubicBezTo>
                  <a:cubicBezTo>
                    <a:pt x="1135" y="2536"/>
                    <a:pt x="1145" y="2464"/>
                    <a:pt x="1145" y="2403"/>
                  </a:cubicBezTo>
                  <a:cubicBezTo>
                    <a:pt x="1145" y="2289"/>
                    <a:pt x="1125" y="2165"/>
                    <a:pt x="1104" y="2041"/>
                  </a:cubicBezTo>
                  <a:cubicBezTo>
                    <a:pt x="1052" y="1825"/>
                    <a:pt x="970" y="1588"/>
                    <a:pt x="877" y="1361"/>
                  </a:cubicBezTo>
                  <a:cubicBezTo>
                    <a:pt x="722" y="1011"/>
                    <a:pt x="548" y="671"/>
                    <a:pt x="413" y="424"/>
                  </a:cubicBezTo>
                  <a:cubicBezTo>
                    <a:pt x="269" y="166"/>
                    <a:pt x="166" y="1"/>
                    <a:pt x="166"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451;p61">
              <a:extLst>
                <a:ext uri="{FF2B5EF4-FFF2-40B4-BE49-F238E27FC236}">
                  <a16:creationId xmlns:a16="http://schemas.microsoft.com/office/drawing/2014/main" id="{477399C9-8D1C-C1A9-98E7-3EE11C2EB280}"/>
                </a:ext>
              </a:extLst>
            </p:cNvPr>
            <p:cNvSpPr/>
            <p:nvPr/>
          </p:nvSpPr>
          <p:spPr>
            <a:xfrm>
              <a:off x="2876132" y="2743958"/>
              <a:ext cx="75722" cy="159136"/>
            </a:xfrm>
            <a:custGeom>
              <a:avLst/>
              <a:gdLst/>
              <a:ahLst/>
              <a:cxnLst/>
              <a:rect l="l" t="t" r="r" b="b"/>
              <a:pathLst>
                <a:path w="1506" h="3165" extrusionOk="0">
                  <a:moveTo>
                    <a:pt x="444" y="1"/>
                  </a:moveTo>
                  <a:lnTo>
                    <a:pt x="299" y="104"/>
                  </a:lnTo>
                  <a:cubicBezTo>
                    <a:pt x="320" y="124"/>
                    <a:pt x="578" y="485"/>
                    <a:pt x="835" y="939"/>
                  </a:cubicBezTo>
                  <a:cubicBezTo>
                    <a:pt x="959" y="1176"/>
                    <a:pt x="1083" y="1423"/>
                    <a:pt x="1176" y="1681"/>
                  </a:cubicBezTo>
                  <a:cubicBezTo>
                    <a:pt x="1227" y="1805"/>
                    <a:pt x="1268" y="1928"/>
                    <a:pt x="1289" y="2041"/>
                  </a:cubicBezTo>
                  <a:cubicBezTo>
                    <a:pt x="1320" y="2165"/>
                    <a:pt x="1330" y="2279"/>
                    <a:pt x="1330" y="2382"/>
                  </a:cubicBezTo>
                  <a:cubicBezTo>
                    <a:pt x="1330" y="2495"/>
                    <a:pt x="1309" y="2608"/>
                    <a:pt x="1268" y="2691"/>
                  </a:cubicBezTo>
                  <a:cubicBezTo>
                    <a:pt x="1247" y="2732"/>
                    <a:pt x="1217" y="2773"/>
                    <a:pt x="1186" y="2815"/>
                  </a:cubicBezTo>
                  <a:cubicBezTo>
                    <a:pt x="1155" y="2845"/>
                    <a:pt x="1114" y="2876"/>
                    <a:pt x="1062" y="2907"/>
                  </a:cubicBezTo>
                  <a:cubicBezTo>
                    <a:pt x="938" y="2969"/>
                    <a:pt x="846" y="2989"/>
                    <a:pt x="753" y="2989"/>
                  </a:cubicBezTo>
                  <a:cubicBezTo>
                    <a:pt x="702" y="2989"/>
                    <a:pt x="660" y="2989"/>
                    <a:pt x="619" y="2969"/>
                  </a:cubicBezTo>
                  <a:cubicBezTo>
                    <a:pt x="547" y="2948"/>
                    <a:pt x="485" y="2918"/>
                    <a:pt x="423" y="2876"/>
                  </a:cubicBezTo>
                  <a:cubicBezTo>
                    <a:pt x="341" y="2804"/>
                    <a:pt x="269" y="2721"/>
                    <a:pt x="228" y="2660"/>
                  </a:cubicBezTo>
                  <a:cubicBezTo>
                    <a:pt x="207" y="2629"/>
                    <a:pt x="186" y="2598"/>
                    <a:pt x="176" y="2577"/>
                  </a:cubicBezTo>
                  <a:cubicBezTo>
                    <a:pt x="176" y="2567"/>
                    <a:pt x="166" y="2557"/>
                    <a:pt x="166" y="2557"/>
                  </a:cubicBezTo>
                  <a:lnTo>
                    <a:pt x="166" y="2547"/>
                  </a:lnTo>
                  <a:lnTo>
                    <a:pt x="1" y="2618"/>
                  </a:lnTo>
                  <a:cubicBezTo>
                    <a:pt x="1" y="2629"/>
                    <a:pt x="63" y="2753"/>
                    <a:pt x="186" y="2886"/>
                  </a:cubicBezTo>
                  <a:cubicBezTo>
                    <a:pt x="248" y="2959"/>
                    <a:pt x="331" y="3021"/>
                    <a:pt x="423" y="3083"/>
                  </a:cubicBezTo>
                  <a:cubicBezTo>
                    <a:pt x="464" y="3103"/>
                    <a:pt x="516" y="3124"/>
                    <a:pt x="578" y="3144"/>
                  </a:cubicBezTo>
                  <a:cubicBezTo>
                    <a:pt x="629" y="3154"/>
                    <a:pt x="691" y="3165"/>
                    <a:pt x="753" y="3165"/>
                  </a:cubicBezTo>
                  <a:cubicBezTo>
                    <a:pt x="876" y="3165"/>
                    <a:pt x="1011" y="3134"/>
                    <a:pt x="1144" y="3062"/>
                  </a:cubicBezTo>
                  <a:cubicBezTo>
                    <a:pt x="1206" y="3021"/>
                    <a:pt x="1268" y="2979"/>
                    <a:pt x="1309" y="2928"/>
                  </a:cubicBezTo>
                  <a:cubicBezTo>
                    <a:pt x="1382" y="2856"/>
                    <a:pt x="1433" y="2773"/>
                    <a:pt x="1464" y="2680"/>
                  </a:cubicBezTo>
                  <a:cubicBezTo>
                    <a:pt x="1495" y="2588"/>
                    <a:pt x="1506" y="2485"/>
                    <a:pt x="1506" y="2382"/>
                  </a:cubicBezTo>
                  <a:cubicBezTo>
                    <a:pt x="1506" y="2258"/>
                    <a:pt x="1485" y="2134"/>
                    <a:pt x="1454" y="2000"/>
                  </a:cubicBezTo>
                  <a:cubicBezTo>
                    <a:pt x="1402" y="1773"/>
                    <a:pt x="1320" y="1537"/>
                    <a:pt x="1217" y="1310"/>
                  </a:cubicBezTo>
                  <a:cubicBezTo>
                    <a:pt x="1052" y="960"/>
                    <a:pt x="867" y="640"/>
                    <a:pt x="712" y="403"/>
                  </a:cubicBezTo>
                  <a:cubicBezTo>
                    <a:pt x="557" y="156"/>
                    <a:pt x="444" y="1"/>
                    <a:pt x="444"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452;p61">
              <a:extLst>
                <a:ext uri="{FF2B5EF4-FFF2-40B4-BE49-F238E27FC236}">
                  <a16:creationId xmlns:a16="http://schemas.microsoft.com/office/drawing/2014/main" id="{FE06AEAB-201D-14E6-4C77-32BC6D4D4060}"/>
                </a:ext>
              </a:extLst>
            </p:cNvPr>
            <p:cNvSpPr/>
            <p:nvPr/>
          </p:nvSpPr>
          <p:spPr>
            <a:xfrm>
              <a:off x="2773560" y="2844518"/>
              <a:ext cx="50280" cy="72051"/>
            </a:xfrm>
            <a:custGeom>
              <a:avLst/>
              <a:gdLst/>
              <a:ahLst/>
              <a:cxnLst/>
              <a:rect l="l" t="t" r="r" b="b"/>
              <a:pathLst>
                <a:path w="1000" h="1433" extrusionOk="0">
                  <a:moveTo>
                    <a:pt x="155" y="0"/>
                  </a:moveTo>
                  <a:lnTo>
                    <a:pt x="0" y="82"/>
                  </a:lnTo>
                  <a:cubicBezTo>
                    <a:pt x="0" y="82"/>
                    <a:pt x="145" y="361"/>
                    <a:pt x="330" y="660"/>
                  </a:cubicBezTo>
                  <a:cubicBezTo>
                    <a:pt x="423" y="815"/>
                    <a:pt x="526" y="979"/>
                    <a:pt x="619" y="1113"/>
                  </a:cubicBezTo>
                  <a:cubicBezTo>
                    <a:pt x="670" y="1186"/>
                    <a:pt x="711" y="1247"/>
                    <a:pt x="752" y="1299"/>
                  </a:cubicBezTo>
                  <a:cubicBezTo>
                    <a:pt x="804" y="1360"/>
                    <a:pt x="845" y="1402"/>
                    <a:pt x="876" y="1433"/>
                  </a:cubicBezTo>
                  <a:lnTo>
                    <a:pt x="1000" y="1309"/>
                  </a:lnTo>
                  <a:cubicBezTo>
                    <a:pt x="969" y="1278"/>
                    <a:pt x="928" y="1247"/>
                    <a:pt x="897" y="1195"/>
                  </a:cubicBezTo>
                  <a:cubicBezTo>
                    <a:pt x="825" y="1103"/>
                    <a:pt x="742" y="979"/>
                    <a:pt x="660" y="856"/>
                  </a:cubicBezTo>
                  <a:cubicBezTo>
                    <a:pt x="536" y="660"/>
                    <a:pt x="402" y="444"/>
                    <a:pt x="310" y="279"/>
                  </a:cubicBezTo>
                  <a:cubicBezTo>
                    <a:pt x="268" y="196"/>
                    <a:pt x="227" y="124"/>
                    <a:pt x="196" y="73"/>
                  </a:cubicBezTo>
                  <a:cubicBezTo>
                    <a:pt x="186" y="52"/>
                    <a:pt x="175" y="31"/>
                    <a:pt x="165" y="21"/>
                  </a:cubicBezTo>
                  <a:cubicBezTo>
                    <a:pt x="155" y="11"/>
                    <a:pt x="155" y="11"/>
                    <a:pt x="155"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453;p61">
              <a:extLst>
                <a:ext uri="{FF2B5EF4-FFF2-40B4-BE49-F238E27FC236}">
                  <a16:creationId xmlns:a16="http://schemas.microsoft.com/office/drawing/2014/main" id="{EA526DB0-8DC2-FA5F-0023-F43AAD19C714}"/>
                </a:ext>
              </a:extLst>
            </p:cNvPr>
            <p:cNvSpPr/>
            <p:nvPr/>
          </p:nvSpPr>
          <p:spPr>
            <a:xfrm>
              <a:off x="2932094" y="2722136"/>
              <a:ext cx="138421" cy="240540"/>
            </a:xfrm>
            <a:custGeom>
              <a:avLst/>
              <a:gdLst/>
              <a:ahLst/>
              <a:cxnLst/>
              <a:rect l="l" t="t" r="r" b="b"/>
              <a:pathLst>
                <a:path w="2753" h="4784" extrusionOk="0">
                  <a:moveTo>
                    <a:pt x="1341" y="0"/>
                  </a:moveTo>
                  <a:cubicBezTo>
                    <a:pt x="1240" y="0"/>
                    <a:pt x="1143" y="23"/>
                    <a:pt x="1052" y="74"/>
                  </a:cubicBezTo>
                  <a:cubicBezTo>
                    <a:pt x="480" y="409"/>
                    <a:pt x="1447" y="2094"/>
                    <a:pt x="1743" y="2581"/>
                  </a:cubicBezTo>
                  <a:lnTo>
                    <a:pt x="1743" y="2581"/>
                  </a:lnTo>
                  <a:lnTo>
                    <a:pt x="2752" y="909"/>
                  </a:lnTo>
                  <a:cubicBezTo>
                    <a:pt x="2752" y="909"/>
                    <a:pt x="1982" y="0"/>
                    <a:pt x="1341" y="0"/>
                  </a:cubicBezTo>
                  <a:close/>
                  <a:moveTo>
                    <a:pt x="1743" y="2581"/>
                  </a:moveTo>
                  <a:lnTo>
                    <a:pt x="1631" y="2766"/>
                  </a:lnTo>
                  <a:lnTo>
                    <a:pt x="1631" y="2766"/>
                  </a:lnTo>
                  <a:cubicBezTo>
                    <a:pt x="1749" y="2728"/>
                    <a:pt x="1825" y="2713"/>
                    <a:pt x="1825" y="2713"/>
                  </a:cubicBezTo>
                  <a:cubicBezTo>
                    <a:pt x="1825" y="2713"/>
                    <a:pt x="1794" y="2664"/>
                    <a:pt x="1743" y="2581"/>
                  </a:cubicBezTo>
                  <a:close/>
                  <a:moveTo>
                    <a:pt x="1631" y="2766"/>
                  </a:moveTo>
                  <a:cubicBezTo>
                    <a:pt x="1156" y="2919"/>
                    <a:pt x="0" y="3438"/>
                    <a:pt x="413" y="4784"/>
                  </a:cubicBezTo>
                  <a:lnTo>
                    <a:pt x="1631" y="2766"/>
                  </a:lnTo>
                  <a:close/>
                </a:path>
              </a:pathLst>
            </a:custGeom>
            <a:solidFill>
              <a:srgbClr val="9754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454;p61">
              <a:extLst>
                <a:ext uri="{FF2B5EF4-FFF2-40B4-BE49-F238E27FC236}">
                  <a16:creationId xmlns:a16="http://schemas.microsoft.com/office/drawing/2014/main" id="{5CAE0720-1846-F282-716E-5ACBCA7B728A}"/>
                </a:ext>
              </a:extLst>
            </p:cNvPr>
            <p:cNvSpPr/>
            <p:nvPr/>
          </p:nvSpPr>
          <p:spPr>
            <a:xfrm>
              <a:off x="2944011" y="2717561"/>
              <a:ext cx="130125" cy="246171"/>
            </a:xfrm>
            <a:custGeom>
              <a:avLst/>
              <a:gdLst/>
              <a:ahLst/>
              <a:cxnLst/>
              <a:rect l="l" t="t" r="r" b="b"/>
              <a:pathLst>
                <a:path w="2588" h="4896" extrusionOk="0">
                  <a:moveTo>
                    <a:pt x="1104" y="1"/>
                  </a:moveTo>
                  <a:cubicBezTo>
                    <a:pt x="1052" y="1"/>
                    <a:pt x="990" y="10"/>
                    <a:pt x="939" y="21"/>
                  </a:cubicBezTo>
                  <a:cubicBezTo>
                    <a:pt x="877" y="42"/>
                    <a:pt x="825" y="62"/>
                    <a:pt x="774" y="93"/>
                  </a:cubicBezTo>
                  <a:cubicBezTo>
                    <a:pt x="733" y="113"/>
                    <a:pt x="691" y="145"/>
                    <a:pt x="671" y="175"/>
                  </a:cubicBezTo>
                  <a:cubicBezTo>
                    <a:pt x="619" y="227"/>
                    <a:pt x="588" y="289"/>
                    <a:pt x="578" y="351"/>
                  </a:cubicBezTo>
                  <a:cubicBezTo>
                    <a:pt x="557" y="413"/>
                    <a:pt x="547" y="484"/>
                    <a:pt x="547" y="557"/>
                  </a:cubicBezTo>
                  <a:cubicBezTo>
                    <a:pt x="547" y="660"/>
                    <a:pt x="568" y="773"/>
                    <a:pt x="588" y="897"/>
                  </a:cubicBezTo>
                  <a:cubicBezTo>
                    <a:pt x="639" y="1103"/>
                    <a:pt x="722" y="1330"/>
                    <a:pt x="815" y="1546"/>
                  </a:cubicBezTo>
                  <a:cubicBezTo>
                    <a:pt x="959" y="1876"/>
                    <a:pt x="1134" y="2206"/>
                    <a:pt x="1269" y="2453"/>
                  </a:cubicBezTo>
                  <a:cubicBezTo>
                    <a:pt x="1344" y="2577"/>
                    <a:pt x="1408" y="2681"/>
                    <a:pt x="1452" y="2753"/>
                  </a:cubicBezTo>
                  <a:lnTo>
                    <a:pt x="1452" y="2753"/>
                  </a:lnTo>
                  <a:cubicBezTo>
                    <a:pt x="1418" y="2763"/>
                    <a:pt x="1377" y="2776"/>
                    <a:pt x="1330" y="2793"/>
                  </a:cubicBezTo>
                  <a:cubicBezTo>
                    <a:pt x="1217" y="2824"/>
                    <a:pt x="1083" y="2875"/>
                    <a:pt x="939" y="2958"/>
                  </a:cubicBezTo>
                  <a:cubicBezTo>
                    <a:pt x="722" y="3061"/>
                    <a:pt x="495" y="3226"/>
                    <a:pt x="310" y="3453"/>
                  </a:cubicBezTo>
                  <a:cubicBezTo>
                    <a:pt x="217" y="3566"/>
                    <a:pt x="145" y="3690"/>
                    <a:pt x="94" y="3834"/>
                  </a:cubicBezTo>
                  <a:cubicBezTo>
                    <a:pt x="32" y="3988"/>
                    <a:pt x="1" y="4153"/>
                    <a:pt x="1" y="4329"/>
                  </a:cubicBezTo>
                  <a:cubicBezTo>
                    <a:pt x="1" y="4504"/>
                    <a:pt x="32" y="4689"/>
                    <a:pt x="94" y="4895"/>
                  </a:cubicBezTo>
                  <a:lnTo>
                    <a:pt x="259" y="4844"/>
                  </a:lnTo>
                  <a:cubicBezTo>
                    <a:pt x="207" y="4659"/>
                    <a:pt x="176" y="4483"/>
                    <a:pt x="176" y="4329"/>
                  </a:cubicBezTo>
                  <a:cubicBezTo>
                    <a:pt x="176" y="4185"/>
                    <a:pt x="197" y="4061"/>
                    <a:pt x="238" y="3947"/>
                  </a:cubicBezTo>
                  <a:cubicBezTo>
                    <a:pt x="310" y="3741"/>
                    <a:pt x="423" y="3576"/>
                    <a:pt x="557" y="3432"/>
                  </a:cubicBezTo>
                  <a:cubicBezTo>
                    <a:pt x="671" y="3329"/>
                    <a:pt x="784" y="3246"/>
                    <a:pt x="898" y="3175"/>
                  </a:cubicBezTo>
                  <a:cubicBezTo>
                    <a:pt x="1083" y="3072"/>
                    <a:pt x="1258" y="2999"/>
                    <a:pt x="1392" y="2958"/>
                  </a:cubicBezTo>
                  <a:cubicBezTo>
                    <a:pt x="1454" y="2927"/>
                    <a:pt x="1505" y="2917"/>
                    <a:pt x="1546" y="2907"/>
                  </a:cubicBezTo>
                  <a:cubicBezTo>
                    <a:pt x="1567" y="2896"/>
                    <a:pt x="1578" y="2896"/>
                    <a:pt x="1588" y="2896"/>
                  </a:cubicBezTo>
                  <a:lnTo>
                    <a:pt x="1608" y="2896"/>
                  </a:lnTo>
                  <a:lnTo>
                    <a:pt x="1732" y="2866"/>
                  </a:lnTo>
                  <a:lnTo>
                    <a:pt x="1660" y="2762"/>
                  </a:lnTo>
                  <a:cubicBezTo>
                    <a:pt x="1649" y="2742"/>
                    <a:pt x="1413" y="2371"/>
                    <a:pt x="1175" y="1907"/>
                  </a:cubicBezTo>
                  <a:cubicBezTo>
                    <a:pt x="1062" y="1680"/>
                    <a:pt x="949" y="1433"/>
                    <a:pt x="866" y="1196"/>
                  </a:cubicBezTo>
                  <a:cubicBezTo>
                    <a:pt x="815" y="1072"/>
                    <a:pt x="784" y="959"/>
                    <a:pt x="763" y="855"/>
                  </a:cubicBezTo>
                  <a:cubicBezTo>
                    <a:pt x="733" y="743"/>
                    <a:pt x="722" y="639"/>
                    <a:pt x="722" y="557"/>
                  </a:cubicBezTo>
                  <a:cubicBezTo>
                    <a:pt x="722" y="475"/>
                    <a:pt x="733" y="413"/>
                    <a:pt x="753" y="361"/>
                  </a:cubicBezTo>
                  <a:cubicBezTo>
                    <a:pt x="763" y="330"/>
                    <a:pt x="784" y="310"/>
                    <a:pt x="794" y="289"/>
                  </a:cubicBezTo>
                  <a:cubicBezTo>
                    <a:pt x="815" y="278"/>
                    <a:pt x="836" y="258"/>
                    <a:pt x="856" y="248"/>
                  </a:cubicBezTo>
                  <a:cubicBezTo>
                    <a:pt x="898" y="217"/>
                    <a:pt x="939" y="207"/>
                    <a:pt x="980" y="196"/>
                  </a:cubicBezTo>
                  <a:cubicBezTo>
                    <a:pt x="1021" y="186"/>
                    <a:pt x="1062" y="175"/>
                    <a:pt x="1104" y="175"/>
                  </a:cubicBezTo>
                  <a:cubicBezTo>
                    <a:pt x="1175" y="175"/>
                    <a:pt x="1248" y="196"/>
                    <a:pt x="1330" y="217"/>
                  </a:cubicBezTo>
                  <a:cubicBezTo>
                    <a:pt x="1464" y="258"/>
                    <a:pt x="1598" y="330"/>
                    <a:pt x="1732" y="413"/>
                  </a:cubicBezTo>
                  <a:cubicBezTo>
                    <a:pt x="1928" y="546"/>
                    <a:pt x="2114" y="701"/>
                    <a:pt x="2237" y="835"/>
                  </a:cubicBezTo>
                  <a:cubicBezTo>
                    <a:pt x="2309" y="897"/>
                    <a:pt x="2361" y="949"/>
                    <a:pt x="2402" y="990"/>
                  </a:cubicBezTo>
                  <a:cubicBezTo>
                    <a:pt x="2412" y="1010"/>
                    <a:pt x="2433" y="1031"/>
                    <a:pt x="2443" y="1041"/>
                  </a:cubicBezTo>
                  <a:cubicBezTo>
                    <a:pt x="2443" y="1041"/>
                    <a:pt x="2443" y="1052"/>
                    <a:pt x="2453" y="1052"/>
                  </a:cubicBezTo>
                  <a:lnTo>
                    <a:pt x="2588" y="938"/>
                  </a:lnTo>
                  <a:cubicBezTo>
                    <a:pt x="2588" y="938"/>
                    <a:pt x="2391" y="711"/>
                    <a:pt x="2114" y="475"/>
                  </a:cubicBezTo>
                  <a:cubicBezTo>
                    <a:pt x="1969" y="361"/>
                    <a:pt x="1814" y="248"/>
                    <a:pt x="1640" y="155"/>
                  </a:cubicBezTo>
                  <a:cubicBezTo>
                    <a:pt x="1557" y="113"/>
                    <a:pt x="1464" y="72"/>
                    <a:pt x="1381" y="52"/>
                  </a:cubicBezTo>
                  <a:cubicBezTo>
                    <a:pt x="1289" y="21"/>
                    <a:pt x="1196" y="1"/>
                    <a:pt x="1104"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455;p61">
              <a:extLst>
                <a:ext uri="{FF2B5EF4-FFF2-40B4-BE49-F238E27FC236}">
                  <a16:creationId xmlns:a16="http://schemas.microsoft.com/office/drawing/2014/main" id="{CFBE884A-40B2-0E82-469B-E0E700544853}"/>
                </a:ext>
              </a:extLst>
            </p:cNvPr>
            <p:cNvSpPr/>
            <p:nvPr/>
          </p:nvSpPr>
          <p:spPr>
            <a:xfrm>
              <a:off x="2726900" y="2913603"/>
              <a:ext cx="2641158" cy="1849851"/>
            </a:xfrm>
            <a:custGeom>
              <a:avLst/>
              <a:gdLst/>
              <a:ahLst/>
              <a:cxnLst/>
              <a:rect l="l" t="t" r="r" b="b"/>
              <a:pathLst>
                <a:path w="52529" h="36791" extrusionOk="0">
                  <a:moveTo>
                    <a:pt x="8835" y="1"/>
                  </a:moveTo>
                  <a:cubicBezTo>
                    <a:pt x="8817" y="1"/>
                    <a:pt x="8799" y="3"/>
                    <a:pt x="8781" y="7"/>
                  </a:cubicBezTo>
                  <a:cubicBezTo>
                    <a:pt x="7462" y="327"/>
                    <a:pt x="1" y="3109"/>
                    <a:pt x="248" y="4428"/>
                  </a:cubicBezTo>
                  <a:cubicBezTo>
                    <a:pt x="505" y="5757"/>
                    <a:pt x="3938" y="23277"/>
                    <a:pt x="10564" y="23453"/>
                  </a:cubicBezTo>
                  <a:cubicBezTo>
                    <a:pt x="10718" y="23457"/>
                    <a:pt x="10869" y="23459"/>
                    <a:pt x="11019" y="23459"/>
                  </a:cubicBezTo>
                  <a:cubicBezTo>
                    <a:pt x="17295" y="23459"/>
                    <a:pt x="19685" y="19959"/>
                    <a:pt x="19685" y="19959"/>
                  </a:cubicBezTo>
                  <a:cubicBezTo>
                    <a:pt x="19685" y="19959"/>
                    <a:pt x="20406" y="23185"/>
                    <a:pt x="20138" y="24163"/>
                  </a:cubicBezTo>
                  <a:cubicBezTo>
                    <a:pt x="19870" y="25153"/>
                    <a:pt x="19314" y="31604"/>
                    <a:pt x="20024" y="36262"/>
                  </a:cubicBezTo>
                  <a:cubicBezTo>
                    <a:pt x="20024" y="36262"/>
                    <a:pt x="26406" y="36791"/>
                    <a:pt x="33279" y="36791"/>
                  </a:cubicBezTo>
                  <a:cubicBezTo>
                    <a:pt x="38994" y="36791"/>
                    <a:pt x="45047" y="36425"/>
                    <a:pt x="48055" y="35087"/>
                  </a:cubicBezTo>
                  <a:cubicBezTo>
                    <a:pt x="48055" y="35087"/>
                    <a:pt x="47963" y="29811"/>
                    <a:pt x="47252" y="26946"/>
                  </a:cubicBezTo>
                  <a:cubicBezTo>
                    <a:pt x="47252" y="26946"/>
                    <a:pt x="52528" y="22741"/>
                    <a:pt x="51992" y="18980"/>
                  </a:cubicBezTo>
                  <a:cubicBezTo>
                    <a:pt x="51456" y="15218"/>
                    <a:pt x="46232" y="4387"/>
                    <a:pt x="37348" y="2285"/>
                  </a:cubicBezTo>
                  <a:lnTo>
                    <a:pt x="27671" y="3068"/>
                  </a:lnTo>
                  <a:cubicBezTo>
                    <a:pt x="27671" y="3068"/>
                    <a:pt x="20540" y="4686"/>
                    <a:pt x="13398" y="11508"/>
                  </a:cubicBezTo>
                  <a:cubicBezTo>
                    <a:pt x="13398" y="11508"/>
                    <a:pt x="10197" y="1"/>
                    <a:pt x="8835" y="1"/>
                  </a:cubicBezTo>
                  <a:close/>
                </a:path>
              </a:pathLst>
            </a:custGeom>
            <a:solidFill>
              <a:srgbClr val="6765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456;p61">
              <a:extLst>
                <a:ext uri="{FF2B5EF4-FFF2-40B4-BE49-F238E27FC236}">
                  <a16:creationId xmlns:a16="http://schemas.microsoft.com/office/drawing/2014/main" id="{34D8508F-7854-9117-A377-EC93A500DFB7}"/>
                </a:ext>
              </a:extLst>
            </p:cNvPr>
            <p:cNvSpPr/>
            <p:nvPr/>
          </p:nvSpPr>
          <p:spPr>
            <a:xfrm>
              <a:off x="5192350" y="3688622"/>
              <a:ext cx="161751" cy="438894"/>
            </a:xfrm>
            <a:custGeom>
              <a:avLst/>
              <a:gdLst/>
              <a:ahLst/>
              <a:cxnLst/>
              <a:rect l="l" t="t" r="r" b="b"/>
              <a:pathLst>
                <a:path w="3217" h="8729" extrusionOk="0">
                  <a:moveTo>
                    <a:pt x="1845" y="0"/>
                  </a:moveTo>
                  <a:cubicBezTo>
                    <a:pt x="1103" y="928"/>
                    <a:pt x="1" y="2680"/>
                    <a:pt x="1" y="4895"/>
                  </a:cubicBezTo>
                  <a:cubicBezTo>
                    <a:pt x="1" y="6338"/>
                    <a:pt x="454" y="7668"/>
                    <a:pt x="970" y="8729"/>
                  </a:cubicBezTo>
                  <a:cubicBezTo>
                    <a:pt x="2154" y="7235"/>
                    <a:pt x="3216" y="5348"/>
                    <a:pt x="2958" y="3566"/>
                  </a:cubicBezTo>
                  <a:cubicBezTo>
                    <a:pt x="2834" y="2690"/>
                    <a:pt x="2454" y="1443"/>
                    <a:pt x="1845" y="0"/>
                  </a:cubicBezTo>
                  <a:close/>
                </a:path>
              </a:pathLst>
            </a:custGeom>
            <a:solidFill>
              <a:srgbClr val="191919">
                <a:alpha val="419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457;p61">
              <a:extLst>
                <a:ext uri="{FF2B5EF4-FFF2-40B4-BE49-F238E27FC236}">
                  <a16:creationId xmlns:a16="http://schemas.microsoft.com/office/drawing/2014/main" id="{A4BC1E0F-EE0B-096D-1D6F-65F2D4EEFB3D}"/>
                </a:ext>
              </a:extLst>
            </p:cNvPr>
            <p:cNvSpPr/>
            <p:nvPr/>
          </p:nvSpPr>
          <p:spPr>
            <a:xfrm>
              <a:off x="3055935" y="3949074"/>
              <a:ext cx="457095" cy="144002"/>
            </a:xfrm>
            <a:custGeom>
              <a:avLst/>
              <a:gdLst/>
              <a:ahLst/>
              <a:cxnLst/>
              <a:rect l="l" t="t" r="r" b="b"/>
              <a:pathLst>
                <a:path w="9091" h="2864" extrusionOk="0">
                  <a:moveTo>
                    <a:pt x="2777" y="0"/>
                  </a:moveTo>
                  <a:cubicBezTo>
                    <a:pt x="1620" y="0"/>
                    <a:pt x="673" y="219"/>
                    <a:pt x="1" y="447"/>
                  </a:cubicBezTo>
                  <a:cubicBezTo>
                    <a:pt x="1175" y="1879"/>
                    <a:pt x="2515" y="2817"/>
                    <a:pt x="4020" y="2859"/>
                  </a:cubicBezTo>
                  <a:cubicBezTo>
                    <a:pt x="4166" y="2862"/>
                    <a:pt x="4311" y="2864"/>
                    <a:pt x="4454" y="2864"/>
                  </a:cubicBezTo>
                  <a:cubicBezTo>
                    <a:pt x="6335" y="2864"/>
                    <a:pt x="7864" y="2557"/>
                    <a:pt x="9090" y="2117"/>
                  </a:cubicBezTo>
                  <a:cubicBezTo>
                    <a:pt x="6666" y="480"/>
                    <a:pt x="4491" y="0"/>
                    <a:pt x="2777" y="0"/>
                  </a:cubicBezTo>
                  <a:close/>
                </a:path>
              </a:pathLst>
            </a:custGeom>
            <a:solidFill>
              <a:srgbClr val="191919">
                <a:alpha val="419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458;p61">
              <a:extLst>
                <a:ext uri="{FF2B5EF4-FFF2-40B4-BE49-F238E27FC236}">
                  <a16:creationId xmlns:a16="http://schemas.microsoft.com/office/drawing/2014/main" id="{1DC24F89-02F1-8D24-48D9-08A08BE5457E}"/>
                </a:ext>
              </a:extLst>
            </p:cNvPr>
            <p:cNvSpPr/>
            <p:nvPr/>
          </p:nvSpPr>
          <p:spPr>
            <a:xfrm>
              <a:off x="2795834" y="3133629"/>
              <a:ext cx="26498" cy="26498"/>
            </a:xfrm>
            <a:custGeom>
              <a:avLst/>
              <a:gdLst/>
              <a:ahLst/>
              <a:cxnLst/>
              <a:rect l="l" t="t" r="r" b="b"/>
              <a:pathLst>
                <a:path w="527" h="527" extrusionOk="0">
                  <a:moveTo>
                    <a:pt x="258" y="1"/>
                  </a:moveTo>
                  <a:cubicBezTo>
                    <a:pt x="114" y="1"/>
                    <a:pt x="0" y="114"/>
                    <a:pt x="0" y="259"/>
                  </a:cubicBezTo>
                  <a:cubicBezTo>
                    <a:pt x="0" y="403"/>
                    <a:pt x="114" y="527"/>
                    <a:pt x="258" y="527"/>
                  </a:cubicBezTo>
                  <a:cubicBezTo>
                    <a:pt x="402" y="527"/>
                    <a:pt x="526" y="403"/>
                    <a:pt x="526" y="259"/>
                  </a:cubicBezTo>
                  <a:cubicBezTo>
                    <a:pt x="526" y="114"/>
                    <a:pt x="402" y="1"/>
                    <a:pt x="2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459;p61">
              <a:extLst>
                <a:ext uri="{FF2B5EF4-FFF2-40B4-BE49-F238E27FC236}">
                  <a16:creationId xmlns:a16="http://schemas.microsoft.com/office/drawing/2014/main" id="{48829556-93FC-343F-BDC5-8D5BB2CB4C56}"/>
                </a:ext>
              </a:extLst>
            </p:cNvPr>
            <p:cNvSpPr/>
            <p:nvPr/>
          </p:nvSpPr>
          <p:spPr>
            <a:xfrm>
              <a:off x="2814488" y="3203619"/>
              <a:ext cx="26498" cy="26447"/>
            </a:xfrm>
            <a:custGeom>
              <a:avLst/>
              <a:gdLst/>
              <a:ahLst/>
              <a:cxnLst/>
              <a:rect l="l" t="t" r="r" b="b"/>
              <a:pathLst>
                <a:path w="527" h="526" extrusionOk="0">
                  <a:moveTo>
                    <a:pt x="258" y="0"/>
                  </a:moveTo>
                  <a:cubicBezTo>
                    <a:pt x="114" y="0"/>
                    <a:pt x="0" y="124"/>
                    <a:pt x="0" y="268"/>
                  </a:cubicBezTo>
                  <a:cubicBezTo>
                    <a:pt x="0" y="412"/>
                    <a:pt x="114" y="525"/>
                    <a:pt x="258" y="525"/>
                  </a:cubicBezTo>
                  <a:cubicBezTo>
                    <a:pt x="402" y="525"/>
                    <a:pt x="526" y="412"/>
                    <a:pt x="526" y="268"/>
                  </a:cubicBezTo>
                  <a:cubicBezTo>
                    <a:pt x="526" y="124"/>
                    <a:pt x="402" y="0"/>
                    <a:pt x="2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460;p61">
              <a:extLst>
                <a:ext uri="{FF2B5EF4-FFF2-40B4-BE49-F238E27FC236}">
                  <a16:creationId xmlns:a16="http://schemas.microsoft.com/office/drawing/2014/main" id="{29B767A7-7C94-2D87-227D-231617254B02}"/>
                </a:ext>
              </a:extLst>
            </p:cNvPr>
            <p:cNvSpPr/>
            <p:nvPr/>
          </p:nvSpPr>
          <p:spPr>
            <a:xfrm>
              <a:off x="2847623" y="3091143"/>
              <a:ext cx="116147" cy="305250"/>
            </a:xfrm>
            <a:custGeom>
              <a:avLst/>
              <a:gdLst/>
              <a:ahLst/>
              <a:cxnLst/>
              <a:rect l="l" t="t" r="r" b="b"/>
              <a:pathLst>
                <a:path w="2310" h="6071" extrusionOk="0">
                  <a:moveTo>
                    <a:pt x="176" y="0"/>
                  </a:moveTo>
                  <a:lnTo>
                    <a:pt x="1" y="32"/>
                  </a:lnTo>
                  <a:cubicBezTo>
                    <a:pt x="1" y="42"/>
                    <a:pt x="413" y="2556"/>
                    <a:pt x="2155" y="6071"/>
                  </a:cubicBezTo>
                  <a:lnTo>
                    <a:pt x="2309" y="5998"/>
                  </a:lnTo>
                  <a:cubicBezTo>
                    <a:pt x="1443" y="4246"/>
                    <a:pt x="908" y="2752"/>
                    <a:pt x="589" y="1681"/>
                  </a:cubicBezTo>
                  <a:cubicBezTo>
                    <a:pt x="434" y="1155"/>
                    <a:pt x="330" y="733"/>
                    <a:pt x="259" y="444"/>
                  </a:cubicBezTo>
                  <a:cubicBezTo>
                    <a:pt x="227" y="300"/>
                    <a:pt x="207" y="186"/>
                    <a:pt x="197" y="114"/>
                  </a:cubicBezTo>
                  <a:cubicBezTo>
                    <a:pt x="186" y="73"/>
                    <a:pt x="186" y="52"/>
                    <a:pt x="176" y="32"/>
                  </a:cubicBezTo>
                  <a:lnTo>
                    <a:pt x="176" y="11"/>
                  </a:lnTo>
                  <a:lnTo>
                    <a:pt x="17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461;p61">
              <a:extLst>
                <a:ext uri="{FF2B5EF4-FFF2-40B4-BE49-F238E27FC236}">
                  <a16:creationId xmlns:a16="http://schemas.microsoft.com/office/drawing/2014/main" id="{833968CF-BFBD-891D-DDCE-E221ACC14390}"/>
                </a:ext>
              </a:extLst>
            </p:cNvPr>
            <p:cNvSpPr/>
            <p:nvPr/>
          </p:nvSpPr>
          <p:spPr>
            <a:xfrm>
              <a:off x="4103678" y="3695863"/>
              <a:ext cx="886084" cy="955571"/>
            </a:xfrm>
            <a:custGeom>
              <a:avLst/>
              <a:gdLst/>
              <a:ahLst/>
              <a:cxnLst/>
              <a:rect l="l" t="t" r="r" b="b"/>
              <a:pathLst>
                <a:path w="17623" h="19005" extrusionOk="0">
                  <a:moveTo>
                    <a:pt x="9729" y="1"/>
                  </a:moveTo>
                  <a:lnTo>
                    <a:pt x="0" y="6101"/>
                  </a:lnTo>
                  <a:lnTo>
                    <a:pt x="8348" y="19004"/>
                  </a:lnTo>
                  <a:lnTo>
                    <a:pt x="17623" y="13872"/>
                  </a:lnTo>
                  <a:lnTo>
                    <a:pt x="9729" y="1"/>
                  </a:lnTo>
                  <a:close/>
                </a:path>
              </a:pathLst>
            </a:custGeom>
            <a:solidFill>
              <a:srgbClr val="FFB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462;p61">
              <a:extLst>
                <a:ext uri="{FF2B5EF4-FFF2-40B4-BE49-F238E27FC236}">
                  <a16:creationId xmlns:a16="http://schemas.microsoft.com/office/drawing/2014/main" id="{3BB694C3-9D72-5FBA-C7AE-FE21F9CEA51B}"/>
                </a:ext>
              </a:extLst>
            </p:cNvPr>
            <p:cNvSpPr/>
            <p:nvPr/>
          </p:nvSpPr>
          <p:spPr>
            <a:xfrm>
              <a:off x="4217161" y="3822317"/>
              <a:ext cx="417726" cy="325915"/>
            </a:xfrm>
            <a:custGeom>
              <a:avLst/>
              <a:gdLst/>
              <a:ahLst/>
              <a:cxnLst/>
              <a:rect l="l" t="t" r="r" b="b"/>
              <a:pathLst>
                <a:path w="8308" h="6482" extrusionOk="0">
                  <a:moveTo>
                    <a:pt x="6947" y="0"/>
                  </a:moveTo>
                  <a:lnTo>
                    <a:pt x="1" y="4246"/>
                  </a:lnTo>
                  <a:lnTo>
                    <a:pt x="1371" y="6482"/>
                  </a:lnTo>
                  <a:lnTo>
                    <a:pt x="8307" y="2236"/>
                  </a:lnTo>
                  <a:lnTo>
                    <a:pt x="6947" y="0"/>
                  </a:lnTo>
                  <a:close/>
                </a:path>
              </a:pathLst>
            </a:custGeom>
            <a:solidFill>
              <a:srgbClr val="FFFFFF">
                <a:alpha val="173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463;p61">
              <a:extLst>
                <a:ext uri="{FF2B5EF4-FFF2-40B4-BE49-F238E27FC236}">
                  <a16:creationId xmlns:a16="http://schemas.microsoft.com/office/drawing/2014/main" id="{EB2245F2-43A5-5F5E-70D5-3AC75822382C}"/>
                </a:ext>
              </a:extLst>
            </p:cNvPr>
            <p:cNvSpPr/>
            <p:nvPr/>
          </p:nvSpPr>
          <p:spPr>
            <a:xfrm>
              <a:off x="3717122" y="3473574"/>
              <a:ext cx="191768" cy="549259"/>
            </a:xfrm>
            <a:custGeom>
              <a:avLst/>
              <a:gdLst/>
              <a:ahLst/>
              <a:cxnLst/>
              <a:rect l="l" t="t" r="r" b="b"/>
              <a:pathLst>
                <a:path w="3814" h="10924" extrusionOk="0">
                  <a:moveTo>
                    <a:pt x="3680" y="0"/>
                  </a:moveTo>
                  <a:cubicBezTo>
                    <a:pt x="3669" y="0"/>
                    <a:pt x="2938" y="1041"/>
                    <a:pt x="2134" y="2402"/>
                  </a:cubicBezTo>
                  <a:cubicBezTo>
                    <a:pt x="1732" y="3082"/>
                    <a:pt x="1310" y="3834"/>
                    <a:pt x="959" y="4576"/>
                  </a:cubicBezTo>
                  <a:cubicBezTo>
                    <a:pt x="609" y="5318"/>
                    <a:pt x="330" y="6050"/>
                    <a:pt x="197" y="6689"/>
                  </a:cubicBezTo>
                  <a:cubicBezTo>
                    <a:pt x="52" y="7379"/>
                    <a:pt x="0" y="7997"/>
                    <a:pt x="0" y="8523"/>
                  </a:cubicBezTo>
                  <a:cubicBezTo>
                    <a:pt x="0" y="9286"/>
                    <a:pt x="104" y="9873"/>
                    <a:pt x="217" y="10275"/>
                  </a:cubicBezTo>
                  <a:cubicBezTo>
                    <a:pt x="268" y="10481"/>
                    <a:pt x="330" y="10635"/>
                    <a:pt x="371" y="10749"/>
                  </a:cubicBezTo>
                  <a:cubicBezTo>
                    <a:pt x="392" y="10800"/>
                    <a:pt x="403" y="10852"/>
                    <a:pt x="413" y="10883"/>
                  </a:cubicBezTo>
                  <a:cubicBezTo>
                    <a:pt x="423" y="10893"/>
                    <a:pt x="423" y="10903"/>
                    <a:pt x="423" y="10914"/>
                  </a:cubicBezTo>
                  <a:lnTo>
                    <a:pt x="433" y="10924"/>
                  </a:lnTo>
                  <a:lnTo>
                    <a:pt x="485" y="10914"/>
                  </a:lnTo>
                  <a:lnTo>
                    <a:pt x="609" y="10914"/>
                  </a:lnTo>
                  <a:cubicBezTo>
                    <a:pt x="609" y="10903"/>
                    <a:pt x="598" y="10893"/>
                    <a:pt x="598" y="10893"/>
                  </a:cubicBezTo>
                  <a:cubicBezTo>
                    <a:pt x="598" y="10873"/>
                    <a:pt x="598" y="10862"/>
                    <a:pt x="588" y="10852"/>
                  </a:cubicBezTo>
                  <a:cubicBezTo>
                    <a:pt x="578" y="10821"/>
                    <a:pt x="568" y="10790"/>
                    <a:pt x="547" y="10738"/>
                  </a:cubicBezTo>
                  <a:cubicBezTo>
                    <a:pt x="526" y="10667"/>
                    <a:pt x="485" y="10564"/>
                    <a:pt x="444" y="10440"/>
                  </a:cubicBezTo>
                  <a:cubicBezTo>
                    <a:pt x="320" y="10048"/>
                    <a:pt x="176" y="9409"/>
                    <a:pt x="176" y="8523"/>
                  </a:cubicBezTo>
                  <a:cubicBezTo>
                    <a:pt x="176" y="8008"/>
                    <a:pt x="227" y="7410"/>
                    <a:pt x="362" y="6719"/>
                  </a:cubicBezTo>
                  <a:cubicBezTo>
                    <a:pt x="495" y="6112"/>
                    <a:pt x="774" y="5390"/>
                    <a:pt x="1113" y="4658"/>
                  </a:cubicBezTo>
                  <a:cubicBezTo>
                    <a:pt x="1639" y="3545"/>
                    <a:pt x="2309" y="2412"/>
                    <a:pt x="2856" y="1546"/>
                  </a:cubicBezTo>
                  <a:cubicBezTo>
                    <a:pt x="3133" y="1113"/>
                    <a:pt x="3371" y="753"/>
                    <a:pt x="3546" y="495"/>
                  </a:cubicBezTo>
                  <a:cubicBezTo>
                    <a:pt x="3628" y="371"/>
                    <a:pt x="3701" y="268"/>
                    <a:pt x="3742" y="206"/>
                  </a:cubicBezTo>
                  <a:cubicBezTo>
                    <a:pt x="3772" y="165"/>
                    <a:pt x="3783" y="144"/>
                    <a:pt x="3804" y="124"/>
                  </a:cubicBezTo>
                  <a:cubicBezTo>
                    <a:pt x="3804" y="114"/>
                    <a:pt x="3814" y="114"/>
                    <a:pt x="3814" y="103"/>
                  </a:cubicBezTo>
                  <a:lnTo>
                    <a:pt x="3814" y="93"/>
                  </a:lnTo>
                  <a:lnTo>
                    <a:pt x="3680"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464;p61">
              <a:extLst>
                <a:ext uri="{FF2B5EF4-FFF2-40B4-BE49-F238E27FC236}">
                  <a16:creationId xmlns:a16="http://schemas.microsoft.com/office/drawing/2014/main" id="{948FD449-5991-B3E2-E306-292A5CF67F3E}"/>
                </a:ext>
              </a:extLst>
            </p:cNvPr>
            <p:cNvSpPr/>
            <p:nvPr/>
          </p:nvSpPr>
          <p:spPr>
            <a:xfrm>
              <a:off x="3843075" y="3490116"/>
              <a:ext cx="20213" cy="73157"/>
            </a:xfrm>
            <a:custGeom>
              <a:avLst/>
              <a:gdLst/>
              <a:ahLst/>
              <a:cxnLst/>
              <a:rect l="l" t="t" r="r" b="b"/>
              <a:pathLst>
                <a:path w="402" h="1455" extrusionOk="0">
                  <a:moveTo>
                    <a:pt x="227" y="1"/>
                  </a:moveTo>
                  <a:lnTo>
                    <a:pt x="0" y="1423"/>
                  </a:lnTo>
                  <a:lnTo>
                    <a:pt x="175" y="1454"/>
                  </a:lnTo>
                  <a:lnTo>
                    <a:pt x="402" y="21"/>
                  </a:lnTo>
                  <a:lnTo>
                    <a:pt x="227"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465;p61">
              <a:extLst>
                <a:ext uri="{FF2B5EF4-FFF2-40B4-BE49-F238E27FC236}">
                  <a16:creationId xmlns:a16="http://schemas.microsoft.com/office/drawing/2014/main" id="{F3F97B36-B0E6-1142-1406-00CAABA4F4D0}"/>
                </a:ext>
              </a:extLst>
            </p:cNvPr>
            <p:cNvSpPr/>
            <p:nvPr/>
          </p:nvSpPr>
          <p:spPr>
            <a:xfrm>
              <a:off x="4145662" y="4212994"/>
              <a:ext cx="442565" cy="479923"/>
            </a:xfrm>
            <a:custGeom>
              <a:avLst/>
              <a:gdLst/>
              <a:ahLst/>
              <a:cxnLst/>
              <a:rect l="l" t="t" r="r" b="b"/>
              <a:pathLst>
                <a:path w="8802" h="9545" extrusionOk="0">
                  <a:moveTo>
                    <a:pt x="4514" y="1"/>
                  </a:moveTo>
                  <a:cubicBezTo>
                    <a:pt x="4514" y="1"/>
                    <a:pt x="1020" y="917"/>
                    <a:pt x="917" y="1453"/>
                  </a:cubicBezTo>
                  <a:cubicBezTo>
                    <a:pt x="825" y="1989"/>
                    <a:pt x="1402" y="2278"/>
                    <a:pt x="1402" y="2278"/>
                  </a:cubicBezTo>
                  <a:cubicBezTo>
                    <a:pt x="1402" y="2278"/>
                    <a:pt x="1" y="3638"/>
                    <a:pt x="433" y="4277"/>
                  </a:cubicBezTo>
                  <a:cubicBezTo>
                    <a:pt x="813" y="4817"/>
                    <a:pt x="1292" y="4855"/>
                    <a:pt x="1421" y="4855"/>
                  </a:cubicBezTo>
                  <a:cubicBezTo>
                    <a:pt x="1442" y="4855"/>
                    <a:pt x="1453" y="4854"/>
                    <a:pt x="1453" y="4854"/>
                  </a:cubicBezTo>
                  <a:lnTo>
                    <a:pt x="1453" y="4854"/>
                  </a:lnTo>
                  <a:cubicBezTo>
                    <a:pt x="1453" y="4854"/>
                    <a:pt x="1366" y="6507"/>
                    <a:pt x="2381" y="6507"/>
                  </a:cubicBezTo>
                  <a:cubicBezTo>
                    <a:pt x="2411" y="6507"/>
                    <a:pt x="2442" y="6506"/>
                    <a:pt x="2474" y="6503"/>
                  </a:cubicBezTo>
                  <a:lnTo>
                    <a:pt x="2474" y="6503"/>
                  </a:lnTo>
                  <a:cubicBezTo>
                    <a:pt x="2474" y="6503"/>
                    <a:pt x="2113" y="7977"/>
                    <a:pt x="3597" y="8204"/>
                  </a:cubicBezTo>
                  <a:cubicBezTo>
                    <a:pt x="3597" y="8204"/>
                    <a:pt x="3562" y="9545"/>
                    <a:pt x="4958" y="9545"/>
                  </a:cubicBezTo>
                  <a:cubicBezTo>
                    <a:pt x="5080" y="9545"/>
                    <a:pt x="5214" y="9535"/>
                    <a:pt x="5359" y="9512"/>
                  </a:cubicBezTo>
                  <a:cubicBezTo>
                    <a:pt x="7173" y="9244"/>
                    <a:pt x="8802" y="6761"/>
                    <a:pt x="8802" y="6761"/>
                  </a:cubicBezTo>
                  <a:cubicBezTo>
                    <a:pt x="8802" y="6761"/>
                    <a:pt x="6998" y="5153"/>
                    <a:pt x="6050" y="3473"/>
                  </a:cubicBezTo>
                  <a:cubicBezTo>
                    <a:pt x="5112" y="1783"/>
                    <a:pt x="4514" y="1"/>
                    <a:pt x="4514" y="1"/>
                  </a:cubicBezTo>
                  <a:close/>
                </a:path>
              </a:pathLst>
            </a:custGeom>
            <a:solidFill>
              <a:srgbClr val="9754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466;p61">
              <a:extLst>
                <a:ext uri="{FF2B5EF4-FFF2-40B4-BE49-F238E27FC236}">
                  <a16:creationId xmlns:a16="http://schemas.microsoft.com/office/drawing/2014/main" id="{C637362E-5E94-CB23-C6B8-04760E7EB708}"/>
                </a:ext>
              </a:extLst>
            </p:cNvPr>
            <p:cNvSpPr/>
            <p:nvPr/>
          </p:nvSpPr>
          <p:spPr>
            <a:xfrm>
              <a:off x="4169998" y="4242006"/>
              <a:ext cx="167935" cy="145661"/>
            </a:xfrm>
            <a:custGeom>
              <a:avLst/>
              <a:gdLst/>
              <a:ahLst/>
              <a:cxnLst/>
              <a:rect l="l" t="t" r="r" b="b"/>
              <a:pathLst>
                <a:path w="3340" h="2897" extrusionOk="0">
                  <a:moveTo>
                    <a:pt x="3257" y="1"/>
                  </a:moveTo>
                  <a:cubicBezTo>
                    <a:pt x="3257" y="11"/>
                    <a:pt x="2608" y="351"/>
                    <a:pt x="1876" y="876"/>
                  </a:cubicBezTo>
                  <a:cubicBezTo>
                    <a:pt x="1516" y="1134"/>
                    <a:pt x="1124" y="1443"/>
                    <a:pt x="794" y="1773"/>
                  </a:cubicBezTo>
                  <a:cubicBezTo>
                    <a:pt x="619" y="1938"/>
                    <a:pt x="465" y="2113"/>
                    <a:pt x="330" y="2288"/>
                  </a:cubicBezTo>
                  <a:cubicBezTo>
                    <a:pt x="197" y="2463"/>
                    <a:pt x="83" y="2649"/>
                    <a:pt x="1" y="2834"/>
                  </a:cubicBezTo>
                  <a:lnTo>
                    <a:pt x="165" y="2896"/>
                  </a:lnTo>
                  <a:cubicBezTo>
                    <a:pt x="238" y="2731"/>
                    <a:pt x="341" y="2556"/>
                    <a:pt x="475" y="2392"/>
                  </a:cubicBezTo>
                  <a:cubicBezTo>
                    <a:pt x="691" y="2092"/>
                    <a:pt x="990" y="1804"/>
                    <a:pt x="1299" y="1546"/>
                  </a:cubicBezTo>
                  <a:cubicBezTo>
                    <a:pt x="1763" y="1144"/>
                    <a:pt x="2278" y="794"/>
                    <a:pt x="2670" y="546"/>
                  </a:cubicBezTo>
                  <a:cubicBezTo>
                    <a:pt x="2865" y="433"/>
                    <a:pt x="3030" y="330"/>
                    <a:pt x="3154" y="258"/>
                  </a:cubicBezTo>
                  <a:cubicBezTo>
                    <a:pt x="3206" y="227"/>
                    <a:pt x="3257" y="207"/>
                    <a:pt x="3288" y="186"/>
                  </a:cubicBezTo>
                  <a:cubicBezTo>
                    <a:pt x="3298" y="175"/>
                    <a:pt x="3319" y="175"/>
                    <a:pt x="3319" y="166"/>
                  </a:cubicBezTo>
                  <a:lnTo>
                    <a:pt x="3330" y="166"/>
                  </a:lnTo>
                  <a:lnTo>
                    <a:pt x="3340" y="155"/>
                  </a:lnTo>
                  <a:lnTo>
                    <a:pt x="3257"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467;p61">
              <a:extLst>
                <a:ext uri="{FF2B5EF4-FFF2-40B4-BE49-F238E27FC236}">
                  <a16:creationId xmlns:a16="http://schemas.microsoft.com/office/drawing/2014/main" id="{24C14CD7-7239-36B9-01D7-43B742C54C6D}"/>
                </a:ext>
              </a:extLst>
            </p:cNvPr>
            <p:cNvSpPr/>
            <p:nvPr/>
          </p:nvSpPr>
          <p:spPr>
            <a:xfrm>
              <a:off x="4369511" y="3740411"/>
              <a:ext cx="763854" cy="825497"/>
            </a:xfrm>
            <a:custGeom>
              <a:avLst/>
              <a:gdLst/>
              <a:ahLst/>
              <a:cxnLst/>
              <a:rect l="l" t="t" r="r" b="b"/>
              <a:pathLst>
                <a:path w="15192" h="16418" extrusionOk="0">
                  <a:moveTo>
                    <a:pt x="11852" y="1"/>
                  </a:moveTo>
                  <a:cubicBezTo>
                    <a:pt x="11852" y="1"/>
                    <a:pt x="835" y="7400"/>
                    <a:pt x="1" y="8688"/>
                  </a:cubicBezTo>
                  <a:cubicBezTo>
                    <a:pt x="1" y="8688"/>
                    <a:pt x="1608" y="14871"/>
                    <a:pt x="4772" y="16417"/>
                  </a:cubicBezTo>
                  <a:cubicBezTo>
                    <a:pt x="4772" y="16417"/>
                    <a:pt x="12810" y="12233"/>
                    <a:pt x="15191" y="9780"/>
                  </a:cubicBezTo>
                  <a:lnTo>
                    <a:pt x="11852" y="1"/>
                  </a:lnTo>
                  <a:close/>
                </a:path>
              </a:pathLst>
            </a:custGeom>
            <a:solidFill>
              <a:srgbClr val="6765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468;p61">
              <a:extLst>
                <a:ext uri="{FF2B5EF4-FFF2-40B4-BE49-F238E27FC236}">
                  <a16:creationId xmlns:a16="http://schemas.microsoft.com/office/drawing/2014/main" id="{F5A105AE-BF15-FA35-E32D-E8EC6D6DB53A}"/>
                </a:ext>
              </a:extLst>
            </p:cNvPr>
            <p:cNvSpPr/>
            <p:nvPr/>
          </p:nvSpPr>
          <p:spPr>
            <a:xfrm>
              <a:off x="4364835" y="3736791"/>
              <a:ext cx="772100" cy="833793"/>
            </a:xfrm>
            <a:custGeom>
              <a:avLst/>
              <a:gdLst/>
              <a:ahLst/>
              <a:cxnLst/>
              <a:rect l="l" t="t" r="r" b="b"/>
              <a:pathLst>
                <a:path w="15356" h="16583" extrusionOk="0">
                  <a:moveTo>
                    <a:pt x="11893" y="0"/>
                  </a:moveTo>
                  <a:cubicBezTo>
                    <a:pt x="11893" y="0"/>
                    <a:pt x="9142" y="1845"/>
                    <a:pt x="6287" y="3865"/>
                  </a:cubicBezTo>
                  <a:cubicBezTo>
                    <a:pt x="4855" y="4864"/>
                    <a:pt x="3401" y="5916"/>
                    <a:pt x="2247" y="6792"/>
                  </a:cubicBezTo>
                  <a:cubicBezTo>
                    <a:pt x="1670" y="7225"/>
                    <a:pt x="1175" y="7626"/>
                    <a:pt x="784" y="7946"/>
                  </a:cubicBezTo>
                  <a:cubicBezTo>
                    <a:pt x="598" y="8111"/>
                    <a:pt x="433" y="8265"/>
                    <a:pt x="310" y="8389"/>
                  </a:cubicBezTo>
                  <a:cubicBezTo>
                    <a:pt x="238" y="8451"/>
                    <a:pt x="186" y="8513"/>
                    <a:pt x="135" y="8565"/>
                  </a:cubicBezTo>
                  <a:cubicBezTo>
                    <a:pt x="94" y="8616"/>
                    <a:pt x="52" y="8668"/>
                    <a:pt x="21" y="8709"/>
                  </a:cubicBezTo>
                  <a:lnTo>
                    <a:pt x="0" y="8750"/>
                  </a:lnTo>
                  <a:lnTo>
                    <a:pt x="11" y="8781"/>
                  </a:lnTo>
                  <a:cubicBezTo>
                    <a:pt x="11" y="8781"/>
                    <a:pt x="413" y="10337"/>
                    <a:pt x="1216" y="12078"/>
                  </a:cubicBezTo>
                  <a:cubicBezTo>
                    <a:pt x="1619" y="12955"/>
                    <a:pt x="2113" y="13872"/>
                    <a:pt x="2711" y="14675"/>
                  </a:cubicBezTo>
                  <a:cubicBezTo>
                    <a:pt x="3010" y="15078"/>
                    <a:pt x="3339" y="15449"/>
                    <a:pt x="3690" y="15779"/>
                  </a:cubicBezTo>
                  <a:cubicBezTo>
                    <a:pt x="4040" y="16098"/>
                    <a:pt x="4422" y="16366"/>
                    <a:pt x="4823" y="16562"/>
                  </a:cubicBezTo>
                  <a:lnTo>
                    <a:pt x="4865" y="16582"/>
                  </a:lnTo>
                  <a:lnTo>
                    <a:pt x="4896" y="16562"/>
                  </a:lnTo>
                  <a:cubicBezTo>
                    <a:pt x="4896" y="16562"/>
                    <a:pt x="6916" y="15520"/>
                    <a:pt x="9224" y="14160"/>
                  </a:cubicBezTo>
                  <a:cubicBezTo>
                    <a:pt x="10379" y="13491"/>
                    <a:pt x="11615" y="12738"/>
                    <a:pt x="12708" y="11996"/>
                  </a:cubicBezTo>
                  <a:cubicBezTo>
                    <a:pt x="13253" y="11625"/>
                    <a:pt x="13759" y="11265"/>
                    <a:pt x="14212" y="10914"/>
                  </a:cubicBezTo>
                  <a:cubicBezTo>
                    <a:pt x="14666" y="10564"/>
                    <a:pt x="15047" y="10223"/>
                    <a:pt x="15356" y="9914"/>
                  </a:cubicBezTo>
                  <a:lnTo>
                    <a:pt x="15222" y="9791"/>
                  </a:lnTo>
                  <a:cubicBezTo>
                    <a:pt x="14934" y="10100"/>
                    <a:pt x="14552" y="10430"/>
                    <a:pt x="14098" y="10770"/>
                  </a:cubicBezTo>
                  <a:cubicBezTo>
                    <a:pt x="13326" y="11378"/>
                    <a:pt x="12347" y="12037"/>
                    <a:pt x="11337" y="12676"/>
                  </a:cubicBezTo>
                  <a:cubicBezTo>
                    <a:pt x="9811" y="13645"/>
                    <a:pt x="8183" y="14572"/>
                    <a:pt x="6937" y="15263"/>
                  </a:cubicBezTo>
                  <a:cubicBezTo>
                    <a:pt x="6307" y="15614"/>
                    <a:pt x="5782" y="15902"/>
                    <a:pt x="5411" y="16098"/>
                  </a:cubicBezTo>
                  <a:cubicBezTo>
                    <a:pt x="5226" y="16201"/>
                    <a:pt x="5071" y="16273"/>
                    <a:pt x="4978" y="16324"/>
                  </a:cubicBezTo>
                  <a:cubicBezTo>
                    <a:pt x="4927" y="16356"/>
                    <a:pt x="4885" y="16376"/>
                    <a:pt x="4855" y="16386"/>
                  </a:cubicBezTo>
                  <a:lnTo>
                    <a:pt x="4855" y="16386"/>
                  </a:lnTo>
                  <a:cubicBezTo>
                    <a:pt x="4098" y="16002"/>
                    <a:pt x="3432" y="15352"/>
                    <a:pt x="2855" y="14572"/>
                  </a:cubicBezTo>
                  <a:cubicBezTo>
                    <a:pt x="1969" y="13388"/>
                    <a:pt x="1299" y="11934"/>
                    <a:pt x="856" y="10770"/>
                  </a:cubicBezTo>
                  <a:cubicBezTo>
                    <a:pt x="629" y="10182"/>
                    <a:pt x="465" y="9678"/>
                    <a:pt x="351" y="9317"/>
                  </a:cubicBezTo>
                  <a:cubicBezTo>
                    <a:pt x="289" y="9131"/>
                    <a:pt x="248" y="8987"/>
                    <a:pt x="217" y="8894"/>
                  </a:cubicBezTo>
                  <a:cubicBezTo>
                    <a:pt x="207" y="8844"/>
                    <a:pt x="197" y="8804"/>
                    <a:pt x="187" y="8783"/>
                  </a:cubicBezTo>
                  <a:lnTo>
                    <a:pt x="187" y="8783"/>
                  </a:lnTo>
                  <a:cubicBezTo>
                    <a:pt x="211" y="8751"/>
                    <a:pt x="237" y="8717"/>
                    <a:pt x="268" y="8678"/>
                  </a:cubicBezTo>
                  <a:cubicBezTo>
                    <a:pt x="351" y="8585"/>
                    <a:pt x="474" y="8462"/>
                    <a:pt x="629" y="8327"/>
                  </a:cubicBezTo>
                  <a:cubicBezTo>
                    <a:pt x="907" y="8070"/>
                    <a:pt x="1299" y="7750"/>
                    <a:pt x="1773" y="7379"/>
                  </a:cubicBezTo>
                  <a:cubicBezTo>
                    <a:pt x="2588" y="6740"/>
                    <a:pt x="3628" y="5968"/>
                    <a:pt x="4741" y="5164"/>
                  </a:cubicBezTo>
                  <a:cubicBezTo>
                    <a:pt x="6411" y="3968"/>
                    <a:pt x="8224" y="2711"/>
                    <a:pt x="9616" y="1752"/>
                  </a:cubicBezTo>
                  <a:cubicBezTo>
                    <a:pt x="10317" y="1278"/>
                    <a:pt x="10904" y="877"/>
                    <a:pt x="11327" y="588"/>
                  </a:cubicBezTo>
                  <a:cubicBezTo>
                    <a:pt x="11533" y="444"/>
                    <a:pt x="11698" y="341"/>
                    <a:pt x="11811" y="258"/>
                  </a:cubicBezTo>
                  <a:cubicBezTo>
                    <a:pt x="11872" y="217"/>
                    <a:pt x="11914" y="196"/>
                    <a:pt x="11945" y="176"/>
                  </a:cubicBezTo>
                  <a:cubicBezTo>
                    <a:pt x="11976" y="155"/>
                    <a:pt x="11986" y="145"/>
                    <a:pt x="11986" y="145"/>
                  </a:cubicBezTo>
                  <a:lnTo>
                    <a:pt x="11893"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469;p61">
              <a:extLst>
                <a:ext uri="{FF2B5EF4-FFF2-40B4-BE49-F238E27FC236}">
                  <a16:creationId xmlns:a16="http://schemas.microsoft.com/office/drawing/2014/main" id="{F0D0CA3A-76D4-4300-816E-71EDC4B149AA}"/>
                </a:ext>
              </a:extLst>
            </p:cNvPr>
            <p:cNvSpPr/>
            <p:nvPr/>
          </p:nvSpPr>
          <p:spPr>
            <a:xfrm>
              <a:off x="4747770" y="3563726"/>
              <a:ext cx="114538" cy="243054"/>
            </a:xfrm>
            <a:custGeom>
              <a:avLst/>
              <a:gdLst/>
              <a:ahLst/>
              <a:cxnLst/>
              <a:rect l="l" t="t" r="r" b="b"/>
              <a:pathLst>
                <a:path w="2278" h="4834" extrusionOk="0">
                  <a:moveTo>
                    <a:pt x="155" y="0"/>
                  </a:moveTo>
                  <a:lnTo>
                    <a:pt x="1" y="73"/>
                  </a:lnTo>
                  <a:lnTo>
                    <a:pt x="2124" y="4834"/>
                  </a:lnTo>
                  <a:lnTo>
                    <a:pt x="2278" y="4761"/>
                  </a:lnTo>
                  <a:lnTo>
                    <a:pt x="155"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470;p61">
              <a:extLst>
                <a:ext uri="{FF2B5EF4-FFF2-40B4-BE49-F238E27FC236}">
                  <a16:creationId xmlns:a16="http://schemas.microsoft.com/office/drawing/2014/main" id="{B529DA27-C163-00D6-9B8A-FA47F5F1DF94}"/>
                </a:ext>
              </a:extLst>
            </p:cNvPr>
            <p:cNvSpPr/>
            <p:nvPr/>
          </p:nvSpPr>
          <p:spPr>
            <a:xfrm>
              <a:off x="4730172" y="3581877"/>
              <a:ext cx="43040" cy="31123"/>
            </a:xfrm>
            <a:custGeom>
              <a:avLst/>
              <a:gdLst/>
              <a:ahLst/>
              <a:cxnLst/>
              <a:rect l="l" t="t" r="r" b="b"/>
              <a:pathLst>
                <a:path w="856" h="619" extrusionOk="0">
                  <a:moveTo>
                    <a:pt x="93" y="0"/>
                  </a:moveTo>
                  <a:lnTo>
                    <a:pt x="0" y="145"/>
                  </a:lnTo>
                  <a:lnTo>
                    <a:pt x="763" y="619"/>
                  </a:lnTo>
                  <a:lnTo>
                    <a:pt x="855" y="474"/>
                  </a:lnTo>
                  <a:lnTo>
                    <a:pt x="93"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471;p61">
              <a:extLst>
                <a:ext uri="{FF2B5EF4-FFF2-40B4-BE49-F238E27FC236}">
                  <a16:creationId xmlns:a16="http://schemas.microsoft.com/office/drawing/2014/main" id="{A2729998-DC60-54D9-6E4F-0E3FF7DFC64F}"/>
                </a:ext>
              </a:extLst>
            </p:cNvPr>
            <p:cNvSpPr/>
            <p:nvPr/>
          </p:nvSpPr>
          <p:spPr>
            <a:xfrm>
              <a:off x="4626544" y="4479831"/>
              <a:ext cx="26447" cy="26498"/>
            </a:xfrm>
            <a:custGeom>
              <a:avLst/>
              <a:gdLst/>
              <a:ahLst/>
              <a:cxnLst/>
              <a:rect l="l" t="t" r="r" b="b"/>
              <a:pathLst>
                <a:path w="526" h="527" extrusionOk="0">
                  <a:moveTo>
                    <a:pt x="268" y="0"/>
                  </a:moveTo>
                  <a:cubicBezTo>
                    <a:pt x="124" y="0"/>
                    <a:pt x="0" y="124"/>
                    <a:pt x="0" y="268"/>
                  </a:cubicBezTo>
                  <a:cubicBezTo>
                    <a:pt x="0" y="413"/>
                    <a:pt x="124" y="526"/>
                    <a:pt x="268" y="526"/>
                  </a:cubicBezTo>
                  <a:cubicBezTo>
                    <a:pt x="412" y="526"/>
                    <a:pt x="525" y="413"/>
                    <a:pt x="525" y="268"/>
                  </a:cubicBezTo>
                  <a:cubicBezTo>
                    <a:pt x="525" y="124"/>
                    <a:pt x="412" y="0"/>
                    <a:pt x="2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472;p61">
              <a:extLst>
                <a:ext uri="{FF2B5EF4-FFF2-40B4-BE49-F238E27FC236}">
                  <a16:creationId xmlns:a16="http://schemas.microsoft.com/office/drawing/2014/main" id="{C0C3DA2F-068A-8DAA-C484-05F27F2324EF}"/>
                </a:ext>
              </a:extLst>
            </p:cNvPr>
            <p:cNvSpPr/>
            <p:nvPr/>
          </p:nvSpPr>
          <p:spPr>
            <a:xfrm>
              <a:off x="4707345" y="4434227"/>
              <a:ext cx="26498" cy="26498"/>
            </a:xfrm>
            <a:custGeom>
              <a:avLst/>
              <a:gdLst/>
              <a:ahLst/>
              <a:cxnLst/>
              <a:rect l="l" t="t" r="r" b="b"/>
              <a:pathLst>
                <a:path w="527" h="527" extrusionOk="0">
                  <a:moveTo>
                    <a:pt x="269" y="1"/>
                  </a:moveTo>
                  <a:cubicBezTo>
                    <a:pt x="125" y="1"/>
                    <a:pt x="1" y="124"/>
                    <a:pt x="1" y="269"/>
                  </a:cubicBezTo>
                  <a:cubicBezTo>
                    <a:pt x="1" y="413"/>
                    <a:pt x="125" y="527"/>
                    <a:pt x="269" y="527"/>
                  </a:cubicBezTo>
                  <a:cubicBezTo>
                    <a:pt x="413" y="527"/>
                    <a:pt x="526" y="413"/>
                    <a:pt x="526" y="269"/>
                  </a:cubicBezTo>
                  <a:cubicBezTo>
                    <a:pt x="526" y="124"/>
                    <a:pt x="413" y="1"/>
                    <a:pt x="2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473;p61">
              <a:extLst>
                <a:ext uri="{FF2B5EF4-FFF2-40B4-BE49-F238E27FC236}">
                  <a16:creationId xmlns:a16="http://schemas.microsoft.com/office/drawing/2014/main" id="{38AB2F34-6A49-463E-1BB3-73DFC4208E95}"/>
                </a:ext>
              </a:extLst>
            </p:cNvPr>
            <p:cNvSpPr/>
            <p:nvPr/>
          </p:nvSpPr>
          <p:spPr>
            <a:xfrm>
              <a:off x="4579331" y="4254928"/>
              <a:ext cx="354021" cy="226009"/>
            </a:xfrm>
            <a:custGeom>
              <a:avLst/>
              <a:gdLst/>
              <a:ahLst/>
              <a:cxnLst/>
              <a:rect l="l" t="t" r="r" b="b"/>
              <a:pathLst>
                <a:path w="7041" h="4495" extrusionOk="0">
                  <a:moveTo>
                    <a:pt x="6926" y="1"/>
                  </a:moveTo>
                  <a:cubicBezTo>
                    <a:pt x="6319" y="496"/>
                    <a:pt x="5587" y="1011"/>
                    <a:pt x="4814" y="1516"/>
                  </a:cubicBezTo>
                  <a:cubicBezTo>
                    <a:pt x="3670" y="2258"/>
                    <a:pt x="2464" y="2969"/>
                    <a:pt x="1547" y="3484"/>
                  </a:cubicBezTo>
                  <a:cubicBezTo>
                    <a:pt x="1083" y="3752"/>
                    <a:pt x="702" y="3958"/>
                    <a:pt x="424" y="4113"/>
                  </a:cubicBezTo>
                  <a:cubicBezTo>
                    <a:pt x="290" y="4185"/>
                    <a:pt x="186" y="4237"/>
                    <a:pt x="115" y="4278"/>
                  </a:cubicBezTo>
                  <a:cubicBezTo>
                    <a:pt x="73" y="4299"/>
                    <a:pt x="42" y="4319"/>
                    <a:pt x="22" y="4329"/>
                  </a:cubicBezTo>
                  <a:cubicBezTo>
                    <a:pt x="22" y="4329"/>
                    <a:pt x="12" y="4329"/>
                    <a:pt x="1" y="4340"/>
                  </a:cubicBezTo>
                  <a:lnTo>
                    <a:pt x="83" y="4494"/>
                  </a:lnTo>
                  <a:cubicBezTo>
                    <a:pt x="83" y="4494"/>
                    <a:pt x="1207" y="3907"/>
                    <a:pt x="2639" y="3062"/>
                  </a:cubicBezTo>
                  <a:cubicBezTo>
                    <a:pt x="3351" y="2639"/>
                    <a:pt x="4144" y="2155"/>
                    <a:pt x="4917" y="1660"/>
                  </a:cubicBezTo>
                  <a:cubicBezTo>
                    <a:pt x="5680" y="1155"/>
                    <a:pt x="6422" y="630"/>
                    <a:pt x="7040" y="135"/>
                  </a:cubicBezTo>
                  <a:lnTo>
                    <a:pt x="692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474;p61">
              <a:extLst>
                <a:ext uri="{FF2B5EF4-FFF2-40B4-BE49-F238E27FC236}">
                  <a16:creationId xmlns:a16="http://schemas.microsoft.com/office/drawing/2014/main" id="{4FAF300D-894D-D5DA-F5E9-671B812EEC17}"/>
                </a:ext>
              </a:extLst>
            </p:cNvPr>
            <p:cNvSpPr/>
            <p:nvPr/>
          </p:nvSpPr>
          <p:spPr>
            <a:xfrm>
              <a:off x="4112025" y="2939598"/>
              <a:ext cx="492794" cy="273875"/>
            </a:xfrm>
            <a:custGeom>
              <a:avLst/>
              <a:gdLst/>
              <a:ahLst/>
              <a:cxnLst/>
              <a:rect l="l" t="t" r="r" b="b"/>
              <a:pathLst>
                <a:path w="9801" h="5447" extrusionOk="0">
                  <a:moveTo>
                    <a:pt x="8168" y="0"/>
                  </a:moveTo>
                  <a:cubicBezTo>
                    <a:pt x="7222" y="0"/>
                    <a:pt x="5128" y="1512"/>
                    <a:pt x="4142" y="1768"/>
                  </a:cubicBezTo>
                  <a:cubicBezTo>
                    <a:pt x="3931" y="1825"/>
                    <a:pt x="3706" y="1847"/>
                    <a:pt x="3478" y="1847"/>
                  </a:cubicBezTo>
                  <a:cubicBezTo>
                    <a:pt x="2639" y="1847"/>
                    <a:pt x="1767" y="1541"/>
                    <a:pt x="1410" y="1541"/>
                  </a:cubicBezTo>
                  <a:cubicBezTo>
                    <a:pt x="1374" y="1541"/>
                    <a:pt x="1343" y="1544"/>
                    <a:pt x="1318" y="1551"/>
                  </a:cubicBezTo>
                  <a:cubicBezTo>
                    <a:pt x="968" y="1644"/>
                    <a:pt x="938" y="2304"/>
                    <a:pt x="938" y="2304"/>
                  </a:cubicBezTo>
                  <a:lnTo>
                    <a:pt x="123" y="2551"/>
                  </a:lnTo>
                  <a:cubicBezTo>
                    <a:pt x="123" y="2551"/>
                    <a:pt x="1" y="5447"/>
                    <a:pt x="4635" y="5447"/>
                  </a:cubicBezTo>
                  <a:cubicBezTo>
                    <a:pt x="4659" y="5447"/>
                    <a:pt x="4684" y="5447"/>
                    <a:pt x="4709" y="5447"/>
                  </a:cubicBezTo>
                  <a:cubicBezTo>
                    <a:pt x="9769" y="5416"/>
                    <a:pt x="9800" y="1768"/>
                    <a:pt x="9800" y="1768"/>
                  </a:cubicBezTo>
                  <a:lnTo>
                    <a:pt x="8697" y="1459"/>
                  </a:lnTo>
                  <a:cubicBezTo>
                    <a:pt x="8697" y="1459"/>
                    <a:pt x="9171" y="356"/>
                    <a:pt x="8388" y="37"/>
                  </a:cubicBezTo>
                  <a:cubicBezTo>
                    <a:pt x="8324" y="12"/>
                    <a:pt x="8251" y="0"/>
                    <a:pt x="81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475;p61">
              <a:extLst>
                <a:ext uri="{FF2B5EF4-FFF2-40B4-BE49-F238E27FC236}">
                  <a16:creationId xmlns:a16="http://schemas.microsoft.com/office/drawing/2014/main" id="{7065C930-847A-7CA2-8419-B9F345A7C58D}"/>
                </a:ext>
              </a:extLst>
            </p:cNvPr>
            <p:cNvSpPr/>
            <p:nvPr/>
          </p:nvSpPr>
          <p:spPr>
            <a:xfrm>
              <a:off x="4193328" y="3025829"/>
              <a:ext cx="337379" cy="78336"/>
            </a:xfrm>
            <a:custGeom>
              <a:avLst/>
              <a:gdLst/>
              <a:ahLst/>
              <a:cxnLst/>
              <a:rect l="l" t="t" r="r" b="b"/>
              <a:pathLst>
                <a:path w="6710" h="1558" extrusionOk="0">
                  <a:moveTo>
                    <a:pt x="6606" y="1"/>
                  </a:moveTo>
                  <a:cubicBezTo>
                    <a:pt x="5875" y="548"/>
                    <a:pt x="5153" y="887"/>
                    <a:pt x="4473" y="1104"/>
                  </a:cubicBezTo>
                  <a:cubicBezTo>
                    <a:pt x="3793" y="1310"/>
                    <a:pt x="3154" y="1382"/>
                    <a:pt x="2577" y="1382"/>
                  </a:cubicBezTo>
                  <a:cubicBezTo>
                    <a:pt x="1835" y="1382"/>
                    <a:pt x="1206" y="1258"/>
                    <a:pt x="763" y="1125"/>
                  </a:cubicBezTo>
                  <a:cubicBezTo>
                    <a:pt x="546" y="1063"/>
                    <a:pt x="372" y="1001"/>
                    <a:pt x="258" y="949"/>
                  </a:cubicBezTo>
                  <a:cubicBezTo>
                    <a:pt x="196" y="928"/>
                    <a:pt x="155" y="908"/>
                    <a:pt x="124" y="887"/>
                  </a:cubicBezTo>
                  <a:cubicBezTo>
                    <a:pt x="114" y="887"/>
                    <a:pt x="93" y="877"/>
                    <a:pt x="93" y="877"/>
                  </a:cubicBezTo>
                  <a:lnTo>
                    <a:pt x="83" y="877"/>
                  </a:lnTo>
                  <a:lnTo>
                    <a:pt x="83" y="867"/>
                  </a:lnTo>
                  <a:lnTo>
                    <a:pt x="1" y="1032"/>
                  </a:lnTo>
                  <a:cubicBezTo>
                    <a:pt x="1" y="1032"/>
                    <a:pt x="269" y="1166"/>
                    <a:pt x="722" y="1290"/>
                  </a:cubicBezTo>
                  <a:cubicBezTo>
                    <a:pt x="1176" y="1423"/>
                    <a:pt x="1814" y="1558"/>
                    <a:pt x="2577" y="1558"/>
                  </a:cubicBezTo>
                  <a:cubicBezTo>
                    <a:pt x="3164" y="1558"/>
                    <a:pt x="3824" y="1485"/>
                    <a:pt x="4524" y="1269"/>
                  </a:cubicBezTo>
                  <a:cubicBezTo>
                    <a:pt x="5225" y="1052"/>
                    <a:pt x="5967" y="692"/>
                    <a:pt x="6709" y="145"/>
                  </a:cubicBezTo>
                  <a:lnTo>
                    <a:pt x="6606"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7" name="组合 13">
            <a:extLst>
              <a:ext uri="{FF2B5EF4-FFF2-40B4-BE49-F238E27FC236}">
                <a16:creationId xmlns:a16="http://schemas.microsoft.com/office/drawing/2014/main" id="{F4D09026-80B7-0906-0161-83BB44D570F8}"/>
              </a:ext>
            </a:extLst>
          </p:cNvPr>
          <p:cNvGrpSpPr/>
          <p:nvPr/>
        </p:nvGrpSpPr>
        <p:grpSpPr>
          <a:xfrm>
            <a:off x="534446" y="1173000"/>
            <a:ext cx="1848036" cy="3912000"/>
            <a:chOff x="1072740" y="1504666"/>
            <a:chExt cx="2959604" cy="6265017"/>
          </a:xfrm>
        </p:grpSpPr>
        <p:grpSp>
          <p:nvGrpSpPr>
            <p:cNvPr id="58" name="组合 3">
              <a:extLst>
                <a:ext uri="{FF2B5EF4-FFF2-40B4-BE49-F238E27FC236}">
                  <a16:creationId xmlns:a16="http://schemas.microsoft.com/office/drawing/2014/main" id="{168FE101-2730-9BF8-0802-EF4D7A17A6D2}"/>
                </a:ext>
              </a:extLst>
            </p:cNvPr>
            <p:cNvGrpSpPr/>
            <p:nvPr/>
          </p:nvGrpSpPr>
          <p:grpSpPr>
            <a:xfrm>
              <a:off x="1605061" y="1504666"/>
              <a:ext cx="1733529" cy="1575864"/>
              <a:chOff x="1605061" y="1504666"/>
              <a:chExt cx="1733529" cy="1575864"/>
            </a:xfrm>
          </p:grpSpPr>
          <p:sp>
            <p:nvSpPr>
              <p:cNvPr id="60" name="等腰三角形 1">
                <a:extLst>
                  <a:ext uri="{FF2B5EF4-FFF2-40B4-BE49-F238E27FC236}">
                    <a16:creationId xmlns:a16="http://schemas.microsoft.com/office/drawing/2014/main" id="{1E9D6997-3263-FD35-BFA4-81FD6F1F2853}"/>
                  </a:ext>
                </a:extLst>
              </p:cNvPr>
              <p:cNvSpPr/>
              <p:nvPr/>
            </p:nvSpPr>
            <p:spPr>
              <a:xfrm rot="2601797">
                <a:off x="1605061" y="1504666"/>
                <a:ext cx="1733529" cy="1575864"/>
              </a:xfrm>
              <a:custGeom>
                <a:avLst/>
                <a:gdLst>
                  <a:gd name="connsiteX0" fmla="*/ 0 w 2472324"/>
                  <a:gd name="connsiteY0" fmla="*/ 2131314 h 2131314"/>
                  <a:gd name="connsiteX1" fmla="*/ 1236162 w 2472324"/>
                  <a:gd name="connsiteY1" fmla="*/ 0 h 2131314"/>
                  <a:gd name="connsiteX2" fmla="*/ 2472324 w 2472324"/>
                  <a:gd name="connsiteY2" fmla="*/ 2131314 h 2131314"/>
                  <a:gd name="connsiteX3" fmla="*/ 0 w 2472324"/>
                  <a:gd name="connsiteY3" fmla="*/ 2131314 h 2131314"/>
                  <a:gd name="connsiteX0" fmla="*/ 0 w 2472324"/>
                  <a:gd name="connsiteY0" fmla="*/ 2131495 h 2131495"/>
                  <a:gd name="connsiteX1" fmla="*/ 1236162 w 2472324"/>
                  <a:gd name="connsiteY1" fmla="*/ 181 h 2131495"/>
                  <a:gd name="connsiteX2" fmla="*/ 2472324 w 2472324"/>
                  <a:gd name="connsiteY2" fmla="*/ 2131495 h 2131495"/>
                  <a:gd name="connsiteX3" fmla="*/ 0 w 2472324"/>
                  <a:gd name="connsiteY3" fmla="*/ 2131495 h 2131495"/>
                  <a:gd name="connsiteX0" fmla="*/ 0 w 2472470"/>
                  <a:gd name="connsiteY0" fmla="*/ 2131449 h 2218902"/>
                  <a:gd name="connsiteX1" fmla="*/ 1236162 w 2472470"/>
                  <a:gd name="connsiteY1" fmla="*/ 135 h 2218902"/>
                  <a:gd name="connsiteX2" fmla="*/ 2472324 w 2472470"/>
                  <a:gd name="connsiteY2" fmla="*/ 2131449 h 2218902"/>
                  <a:gd name="connsiteX3" fmla="*/ 0 w 2472470"/>
                  <a:gd name="connsiteY3" fmla="*/ 2131449 h 2218902"/>
                  <a:gd name="connsiteX0" fmla="*/ 7425 w 2479895"/>
                  <a:gd name="connsiteY0" fmla="*/ 2131449 h 2254348"/>
                  <a:gd name="connsiteX1" fmla="*/ 1243587 w 2479895"/>
                  <a:gd name="connsiteY1" fmla="*/ 135 h 2254348"/>
                  <a:gd name="connsiteX2" fmla="*/ 2479749 w 2479895"/>
                  <a:gd name="connsiteY2" fmla="*/ 2131449 h 2254348"/>
                  <a:gd name="connsiteX3" fmla="*/ 7425 w 2479895"/>
                  <a:gd name="connsiteY3" fmla="*/ 2131449 h 2254348"/>
                </a:gdLst>
                <a:ahLst/>
                <a:cxnLst>
                  <a:cxn ang="0">
                    <a:pos x="connsiteX0" y="connsiteY0"/>
                  </a:cxn>
                  <a:cxn ang="0">
                    <a:pos x="connsiteX1" y="connsiteY1"/>
                  </a:cxn>
                  <a:cxn ang="0">
                    <a:pos x="connsiteX2" y="connsiteY2"/>
                  </a:cxn>
                  <a:cxn ang="0">
                    <a:pos x="connsiteX3" y="connsiteY3"/>
                  </a:cxn>
                </a:cxnLst>
                <a:rect l="l" t="t" r="r" b="b"/>
                <a:pathLst>
                  <a:path w="2479895" h="2254348">
                    <a:moveTo>
                      <a:pt x="7425" y="2131449"/>
                    </a:moveTo>
                    <a:cubicBezTo>
                      <a:pt x="-99052" y="2004127"/>
                      <a:pt x="970429" y="18903"/>
                      <a:pt x="1243587" y="135"/>
                    </a:cubicBezTo>
                    <a:cubicBezTo>
                      <a:pt x="1516745" y="-18633"/>
                      <a:pt x="2493629" y="1934679"/>
                      <a:pt x="2479749" y="2131449"/>
                    </a:cubicBezTo>
                    <a:cubicBezTo>
                      <a:pt x="2465869" y="2328219"/>
                      <a:pt x="113902" y="2258771"/>
                      <a:pt x="7425" y="2131449"/>
                    </a:cubicBezTo>
                    <a:close/>
                  </a:path>
                </a:pathLst>
              </a:custGeom>
              <a:solidFill>
                <a:srgbClr val="49D99B"/>
              </a:solidFill>
              <a:ln w="12700" cap="flat" cmpd="sng" algn="ctr">
                <a:noFill/>
                <a:prstDash val="solid"/>
                <a:miter lim="800000"/>
              </a:ln>
              <a:effectLst/>
            </p:spPr>
            <p:txBody>
              <a:bodyPr rtlCol="0" anchor="ctr"/>
              <a:lstStyle/>
              <a:p>
                <a:pPr marL="0" marR="0" lvl="0" indent="0" algn="ctr" defTabSz="685549"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1" name="椭圆 2">
                <a:extLst>
                  <a:ext uri="{FF2B5EF4-FFF2-40B4-BE49-F238E27FC236}">
                    <a16:creationId xmlns:a16="http://schemas.microsoft.com/office/drawing/2014/main" id="{28CDE635-F6DC-183C-B662-35443A25B2EE}"/>
                  </a:ext>
                </a:extLst>
              </p:cNvPr>
              <p:cNvSpPr/>
              <p:nvPr/>
            </p:nvSpPr>
            <p:spPr>
              <a:xfrm>
                <a:off x="2457765" y="2176909"/>
                <a:ext cx="847138" cy="847138"/>
              </a:xfrm>
              <a:prstGeom prst="ellipse">
                <a:avLst/>
              </a:prstGeom>
              <a:solidFill>
                <a:sysClr val="window" lastClr="FFFFFF"/>
              </a:solidFill>
              <a:ln w="44450" cap="flat" cmpd="sng" algn="ctr">
                <a:solidFill>
                  <a:srgbClr val="49D99B"/>
                </a:solidFill>
                <a:prstDash val="solid"/>
                <a:miter lim="800000"/>
              </a:ln>
              <a:effectLst/>
            </p:spPr>
            <p:txBody>
              <a:bodyPr rtlCol="0" anchor="ctr"/>
              <a:lstStyle/>
              <a:p>
                <a:pPr marL="0" marR="0" lvl="0" indent="0" algn="ctr" defTabSz="685549"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A53731"/>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01</a:t>
                </a:r>
                <a:endParaRPr kumimoji="0" lang="zh-CN" altLang="en-US" sz="1800" b="1" i="0" u="none" strike="noStrike" kern="1200" cap="none" spc="0" normalizeH="0" baseline="0" noProof="0" dirty="0">
                  <a:ln>
                    <a:noFill/>
                  </a:ln>
                  <a:solidFill>
                    <a:srgbClr val="A53731"/>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grpSp>
        <p:sp>
          <p:nvSpPr>
            <p:cNvPr id="59" name="矩形 12">
              <a:extLst>
                <a:ext uri="{FF2B5EF4-FFF2-40B4-BE49-F238E27FC236}">
                  <a16:creationId xmlns:a16="http://schemas.microsoft.com/office/drawing/2014/main" id="{6C6F9A15-CB9E-9F12-2988-6202D5224C3F}"/>
                </a:ext>
              </a:extLst>
            </p:cNvPr>
            <p:cNvSpPr/>
            <p:nvPr/>
          </p:nvSpPr>
          <p:spPr>
            <a:xfrm>
              <a:off x="1072740" y="3629322"/>
              <a:ext cx="2959604" cy="4140361"/>
            </a:xfrm>
            <a:prstGeom prst="rect">
              <a:avLst/>
            </a:prstGeom>
          </p:spPr>
          <p:txBody>
            <a:bodyPr wrap="square">
              <a:spAutoFit/>
            </a:bodyPr>
            <a:lstStyle/>
            <a:p>
              <a:pPr algn="just"/>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Ý nghĩa của chủ đề và nhận vật được tác giả khẳng định là vô cùng quan trọng, có mối quan hệ mật thiết với nhau tạo nên sự hấp dẫn của tác phẩm </a:t>
              </a:r>
              <a:endParaRPr lang="en-US" sz="1800">
                <a:effectLst/>
                <a:latin typeface=".VnTime"/>
                <a:ea typeface="Times New Roman" panose="02020603050405020304" pitchFamily="18" charset="0"/>
                <a:cs typeface="Times New Roman" panose="02020603050405020304" pitchFamily="18" charset="0"/>
              </a:endParaRPr>
            </a:p>
          </p:txBody>
        </p:sp>
      </p:grpSp>
      <p:grpSp>
        <p:nvGrpSpPr>
          <p:cNvPr id="62" name="组合 24">
            <a:extLst>
              <a:ext uri="{FF2B5EF4-FFF2-40B4-BE49-F238E27FC236}">
                <a16:creationId xmlns:a16="http://schemas.microsoft.com/office/drawing/2014/main" id="{93CE8164-FD87-EF5D-9F7B-E314E2A75B94}"/>
              </a:ext>
            </a:extLst>
          </p:cNvPr>
          <p:cNvGrpSpPr/>
          <p:nvPr/>
        </p:nvGrpSpPr>
        <p:grpSpPr>
          <a:xfrm>
            <a:off x="2768754" y="1994238"/>
            <a:ext cx="2763484" cy="2661618"/>
            <a:chOff x="186718" y="1504666"/>
            <a:chExt cx="4425682" cy="4262544"/>
          </a:xfrm>
        </p:grpSpPr>
        <p:grpSp>
          <p:nvGrpSpPr>
            <p:cNvPr id="63" name="组合 25">
              <a:extLst>
                <a:ext uri="{FF2B5EF4-FFF2-40B4-BE49-F238E27FC236}">
                  <a16:creationId xmlns:a16="http://schemas.microsoft.com/office/drawing/2014/main" id="{9A09CB62-F93F-3C1F-AB7B-FEE7D37ABA44}"/>
                </a:ext>
              </a:extLst>
            </p:cNvPr>
            <p:cNvGrpSpPr/>
            <p:nvPr/>
          </p:nvGrpSpPr>
          <p:grpSpPr>
            <a:xfrm>
              <a:off x="1605061" y="1504666"/>
              <a:ext cx="1733529" cy="1575864"/>
              <a:chOff x="1605061" y="1504666"/>
              <a:chExt cx="1733529" cy="1575864"/>
            </a:xfrm>
          </p:grpSpPr>
          <p:sp>
            <p:nvSpPr>
              <p:cNvPr id="1601" name="等腰三角形 1">
                <a:extLst>
                  <a:ext uri="{FF2B5EF4-FFF2-40B4-BE49-F238E27FC236}">
                    <a16:creationId xmlns:a16="http://schemas.microsoft.com/office/drawing/2014/main" id="{BF3D3E43-C285-F495-FA05-DC2BA03E9543}"/>
                  </a:ext>
                </a:extLst>
              </p:cNvPr>
              <p:cNvSpPr/>
              <p:nvPr/>
            </p:nvSpPr>
            <p:spPr>
              <a:xfrm rot="2601797">
                <a:off x="1605061" y="1504666"/>
                <a:ext cx="1733529" cy="1575864"/>
              </a:xfrm>
              <a:custGeom>
                <a:avLst/>
                <a:gdLst>
                  <a:gd name="connsiteX0" fmla="*/ 0 w 2472324"/>
                  <a:gd name="connsiteY0" fmla="*/ 2131314 h 2131314"/>
                  <a:gd name="connsiteX1" fmla="*/ 1236162 w 2472324"/>
                  <a:gd name="connsiteY1" fmla="*/ 0 h 2131314"/>
                  <a:gd name="connsiteX2" fmla="*/ 2472324 w 2472324"/>
                  <a:gd name="connsiteY2" fmla="*/ 2131314 h 2131314"/>
                  <a:gd name="connsiteX3" fmla="*/ 0 w 2472324"/>
                  <a:gd name="connsiteY3" fmla="*/ 2131314 h 2131314"/>
                  <a:gd name="connsiteX0" fmla="*/ 0 w 2472324"/>
                  <a:gd name="connsiteY0" fmla="*/ 2131495 h 2131495"/>
                  <a:gd name="connsiteX1" fmla="*/ 1236162 w 2472324"/>
                  <a:gd name="connsiteY1" fmla="*/ 181 h 2131495"/>
                  <a:gd name="connsiteX2" fmla="*/ 2472324 w 2472324"/>
                  <a:gd name="connsiteY2" fmla="*/ 2131495 h 2131495"/>
                  <a:gd name="connsiteX3" fmla="*/ 0 w 2472324"/>
                  <a:gd name="connsiteY3" fmla="*/ 2131495 h 2131495"/>
                  <a:gd name="connsiteX0" fmla="*/ 0 w 2472470"/>
                  <a:gd name="connsiteY0" fmla="*/ 2131449 h 2218902"/>
                  <a:gd name="connsiteX1" fmla="*/ 1236162 w 2472470"/>
                  <a:gd name="connsiteY1" fmla="*/ 135 h 2218902"/>
                  <a:gd name="connsiteX2" fmla="*/ 2472324 w 2472470"/>
                  <a:gd name="connsiteY2" fmla="*/ 2131449 h 2218902"/>
                  <a:gd name="connsiteX3" fmla="*/ 0 w 2472470"/>
                  <a:gd name="connsiteY3" fmla="*/ 2131449 h 2218902"/>
                  <a:gd name="connsiteX0" fmla="*/ 7425 w 2479895"/>
                  <a:gd name="connsiteY0" fmla="*/ 2131449 h 2254348"/>
                  <a:gd name="connsiteX1" fmla="*/ 1243587 w 2479895"/>
                  <a:gd name="connsiteY1" fmla="*/ 135 h 2254348"/>
                  <a:gd name="connsiteX2" fmla="*/ 2479749 w 2479895"/>
                  <a:gd name="connsiteY2" fmla="*/ 2131449 h 2254348"/>
                  <a:gd name="connsiteX3" fmla="*/ 7425 w 2479895"/>
                  <a:gd name="connsiteY3" fmla="*/ 2131449 h 2254348"/>
                </a:gdLst>
                <a:ahLst/>
                <a:cxnLst>
                  <a:cxn ang="0">
                    <a:pos x="connsiteX0" y="connsiteY0"/>
                  </a:cxn>
                  <a:cxn ang="0">
                    <a:pos x="connsiteX1" y="connsiteY1"/>
                  </a:cxn>
                  <a:cxn ang="0">
                    <a:pos x="connsiteX2" y="connsiteY2"/>
                  </a:cxn>
                  <a:cxn ang="0">
                    <a:pos x="connsiteX3" y="connsiteY3"/>
                  </a:cxn>
                </a:cxnLst>
                <a:rect l="l" t="t" r="r" b="b"/>
                <a:pathLst>
                  <a:path w="2479895" h="2254348">
                    <a:moveTo>
                      <a:pt x="7425" y="2131449"/>
                    </a:moveTo>
                    <a:cubicBezTo>
                      <a:pt x="-99052" y="2004127"/>
                      <a:pt x="970429" y="18903"/>
                      <a:pt x="1243587" y="135"/>
                    </a:cubicBezTo>
                    <a:cubicBezTo>
                      <a:pt x="1516745" y="-18633"/>
                      <a:pt x="2493629" y="1934679"/>
                      <a:pt x="2479749" y="2131449"/>
                    </a:cubicBezTo>
                    <a:cubicBezTo>
                      <a:pt x="2465869" y="2328219"/>
                      <a:pt x="113902" y="2258771"/>
                      <a:pt x="7425" y="2131449"/>
                    </a:cubicBezTo>
                    <a:close/>
                  </a:path>
                </a:pathLst>
              </a:custGeom>
              <a:solidFill>
                <a:srgbClr val="FFE272"/>
              </a:solidFill>
              <a:ln w="12700" cap="flat" cmpd="sng" algn="ctr">
                <a:noFill/>
                <a:prstDash val="solid"/>
                <a:miter lim="800000"/>
              </a:ln>
              <a:effectLst/>
            </p:spPr>
            <p:txBody>
              <a:bodyPr rtlCol="0" anchor="ctr"/>
              <a:lstStyle/>
              <a:p>
                <a:pPr marL="0" marR="0" lvl="0" indent="0" algn="ctr" defTabSz="685549"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02" name="椭圆 28">
                <a:extLst>
                  <a:ext uri="{FF2B5EF4-FFF2-40B4-BE49-F238E27FC236}">
                    <a16:creationId xmlns:a16="http://schemas.microsoft.com/office/drawing/2014/main" id="{51A2D2BE-3703-129B-538D-A7AAA4A99EB9}"/>
                  </a:ext>
                </a:extLst>
              </p:cNvPr>
              <p:cNvSpPr/>
              <p:nvPr/>
            </p:nvSpPr>
            <p:spPr>
              <a:xfrm>
                <a:off x="2457765" y="2176909"/>
                <a:ext cx="847138" cy="847138"/>
              </a:xfrm>
              <a:prstGeom prst="ellipse">
                <a:avLst/>
              </a:prstGeom>
              <a:solidFill>
                <a:sysClr val="window" lastClr="FFFFFF"/>
              </a:solidFill>
              <a:ln w="44450" cap="flat" cmpd="sng" algn="ctr">
                <a:solidFill>
                  <a:srgbClr val="FFE272"/>
                </a:solidFill>
                <a:prstDash val="solid"/>
                <a:miter lim="800000"/>
              </a:ln>
              <a:effectLst/>
            </p:spPr>
            <p:txBody>
              <a:bodyPr rtlCol="0" anchor="ctr"/>
              <a:lstStyle/>
              <a:p>
                <a:pPr marL="0" marR="0" lvl="0" indent="0" algn="ctr" defTabSz="685549"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A53731"/>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rPr>
                  <a:t>02</a:t>
                </a:r>
                <a:endParaRPr kumimoji="0" lang="zh-CN" altLang="en-US" sz="1800" b="1" i="0" u="none" strike="noStrike" kern="1200" cap="none" spc="0" normalizeH="0" baseline="0" noProof="0" dirty="0">
                  <a:ln>
                    <a:noFill/>
                  </a:ln>
                  <a:solidFill>
                    <a:srgbClr val="A53731"/>
                  </a:solidFill>
                  <a:effectLst/>
                  <a:uLnTx/>
                  <a:uFillTx/>
                  <a:latin typeface="Times New Roman" panose="02020603050405020304" pitchFamily="18" charset="0"/>
                  <a:ea typeface="字魂70号-灵悦黑体" panose="00000500000000000000" pitchFamily="2" charset="-122"/>
                  <a:cs typeface="Times New Roman" panose="02020603050405020304" pitchFamily="18" charset="0"/>
                </a:endParaRPr>
              </a:p>
            </p:txBody>
          </p:sp>
        </p:grpSp>
        <p:sp>
          <p:nvSpPr>
            <p:cNvPr id="1600" name="矩形 26">
              <a:extLst>
                <a:ext uri="{FF2B5EF4-FFF2-40B4-BE49-F238E27FC236}">
                  <a16:creationId xmlns:a16="http://schemas.microsoft.com/office/drawing/2014/main" id="{2113140A-D47B-8568-D42D-FE61EA1AF983}"/>
                </a:ext>
              </a:extLst>
            </p:cNvPr>
            <p:cNvSpPr/>
            <p:nvPr/>
          </p:nvSpPr>
          <p:spPr>
            <a:xfrm>
              <a:off x="186718" y="3401290"/>
              <a:ext cx="4425682" cy="2365920"/>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800" i="1">
                  <a:effectLst/>
                  <a:latin typeface="Times New Roman" panose="02020603050405020304" pitchFamily="18" charset="0"/>
                  <a:ea typeface="Times New Roman" panose="02020603050405020304" pitchFamily="18" charset="0"/>
                </a:rPr>
                <a:t>“Có những cái cúi đầu làm cho con người trở nên hèn hạ, ... Đấy là cái cúi đầu trước cái tài, cái đẹp, cái thiên lương”.</a:t>
              </a:r>
              <a:endParaRPr kumimoji="0" lang="en-US" sz="2000" b="0" i="1" u="none" strike="noStrike" kern="0" cap="none" spc="0" normalizeH="0" baseline="0" noProof="0">
                <a:ln>
                  <a:noFill/>
                </a:ln>
                <a:solidFill>
                  <a:sysClr val="windowText" lastClr="000000"/>
                </a:solidFill>
                <a:effectLst/>
                <a:uLnTx/>
                <a:uFillTx/>
                <a:latin typeface=".VnTime"/>
                <a:ea typeface="Times New Roman" panose="02020603050405020304" pitchFamily="18" charset="0"/>
                <a:cs typeface="Times New Roman" panose="02020603050405020304" pitchFamily="18" charset="0"/>
              </a:endParaRPr>
            </a:p>
          </p:txBody>
        </p:sp>
      </p:grpSp>
      <p:sp>
        <p:nvSpPr>
          <p:cNvPr id="1604" name="Google Shape;1648;p41">
            <a:extLst>
              <a:ext uri="{FF2B5EF4-FFF2-40B4-BE49-F238E27FC236}">
                <a16:creationId xmlns:a16="http://schemas.microsoft.com/office/drawing/2014/main" id="{BCFE3958-36FA-8335-5BF4-5CEB7B1CDEF2}"/>
              </a:ext>
            </a:extLst>
          </p:cNvPr>
          <p:cNvSpPr txBox="1">
            <a:spLocks/>
          </p:cNvSpPr>
          <p:nvPr/>
        </p:nvSpPr>
        <p:spPr>
          <a:xfrm>
            <a:off x="2495802" y="583571"/>
            <a:ext cx="3759524"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3. Câu 3</a:t>
            </a:r>
          </a:p>
        </p:txBody>
      </p:sp>
    </p:spTree>
    <p:extLst>
      <p:ext uri="{BB962C8B-B14F-4D97-AF65-F5344CB8AC3E}">
        <p14:creationId xmlns:p14="http://schemas.microsoft.com/office/powerpoint/2010/main" val="783225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42"/>
          <p:cNvSpPr/>
          <p:nvPr/>
        </p:nvSpPr>
        <p:spPr>
          <a:xfrm>
            <a:off x="1677119" y="633575"/>
            <a:ext cx="1100400" cy="1100400"/>
          </a:xfrm>
          <a:prstGeom prst="ellipse">
            <a:avLst/>
          </a:prstGeom>
          <a:solidFill>
            <a:schemeClr val="accent4"/>
          </a:solidFill>
          <a:ln w="76200" cap="flat" cmpd="sng">
            <a:solidFill>
              <a:schemeClr val="accent5"/>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txBox="1">
            <a:spLocks noGrp="1"/>
          </p:cNvSpPr>
          <p:nvPr>
            <p:ph type="title" idx="2"/>
          </p:nvPr>
        </p:nvSpPr>
        <p:spPr>
          <a:xfrm>
            <a:off x="1601363" y="905525"/>
            <a:ext cx="1251900" cy="55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III</a:t>
            </a:r>
            <a:endParaRPr>
              <a:latin typeface="Times New Roman" panose="02020603050405020304" pitchFamily="18" charset="0"/>
              <a:cs typeface="Times New Roman" panose="02020603050405020304" pitchFamily="18" charset="0"/>
            </a:endParaRPr>
          </a:p>
        </p:txBody>
      </p:sp>
      <p:grpSp>
        <p:nvGrpSpPr>
          <p:cNvPr id="1692" name="Google Shape;1692;p42"/>
          <p:cNvGrpSpPr/>
          <p:nvPr/>
        </p:nvGrpSpPr>
        <p:grpSpPr>
          <a:xfrm>
            <a:off x="6882474" y="508839"/>
            <a:ext cx="922806" cy="770399"/>
            <a:chOff x="191638" y="280100"/>
            <a:chExt cx="813475" cy="679125"/>
          </a:xfrm>
        </p:grpSpPr>
        <p:sp>
          <p:nvSpPr>
            <p:cNvPr id="1693" name="Google Shape;1693;p42"/>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719;p43">
            <a:extLst>
              <a:ext uri="{FF2B5EF4-FFF2-40B4-BE49-F238E27FC236}">
                <a16:creationId xmlns:a16="http://schemas.microsoft.com/office/drawing/2014/main" id="{7D152533-2ACC-3D7A-8234-B3D0E776D96E}"/>
              </a:ext>
            </a:extLst>
          </p:cNvPr>
          <p:cNvGrpSpPr/>
          <p:nvPr/>
        </p:nvGrpSpPr>
        <p:grpSpPr>
          <a:xfrm rot="-749323">
            <a:off x="282062" y="3563387"/>
            <a:ext cx="1370706" cy="1349176"/>
            <a:chOff x="3047250" y="316375"/>
            <a:chExt cx="1524750" cy="1500800"/>
          </a:xfrm>
        </p:grpSpPr>
        <p:sp>
          <p:nvSpPr>
            <p:cNvPr id="1629" name="Google Shape;1720;p43">
              <a:extLst>
                <a:ext uri="{FF2B5EF4-FFF2-40B4-BE49-F238E27FC236}">
                  <a16:creationId xmlns:a16="http://schemas.microsoft.com/office/drawing/2014/main" id="{CC678E14-121C-968A-B41B-FB5CC5DCE6F5}"/>
                </a:ext>
              </a:extLst>
            </p:cNvPr>
            <p:cNvSpPr/>
            <p:nvPr/>
          </p:nvSpPr>
          <p:spPr>
            <a:xfrm>
              <a:off x="3047250" y="316375"/>
              <a:ext cx="1524750" cy="1500800"/>
            </a:xfrm>
            <a:custGeom>
              <a:avLst/>
              <a:gdLst/>
              <a:ahLst/>
              <a:cxnLst/>
              <a:rect l="l" t="t" r="r" b="b"/>
              <a:pathLst>
                <a:path w="60990" h="60032" extrusionOk="0">
                  <a:moveTo>
                    <a:pt x="27117" y="1"/>
                  </a:moveTo>
                  <a:cubicBezTo>
                    <a:pt x="26637" y="1"/>
                    <a:pt x="26135" y="47"/>
                    <a:pt x="25656" y="115"/>
                  </a:cubicBezTo>
                  <a:cubicBezTo>
                    <a:pt x="25610" y="138"/>
                    <a:pt x="25542" y="138"/>
                    <a:pt x="25496" y="161"/>
                  </a:cubicBezTo>
                  <a:cubicBezTo>
                    <a:pt x="25313" y="184"/>
                    <a:pt x="25108" y="229"/>
                    <a:pt x="24925" y="275"/>
                  </a:cubicBezTo>
                  <a:cubicBezTo>
                    <a:pt x="24857" y="298"/>
                    <a:pt x="24788" y="320"/>
                    <a:pt x="24720" y="343"/>
                  </a:cubicBezTo>
                  <a:lnTo>
                    <a:pt x="24674" y="343"/>
                  </a:lnTo>
                  <a:cubicBezTo>
                    <a:pt x="24515" y="389"/>
                    <a:pt x="24332" y="435"/>
                    <a:pt x="24172" y="503"/>
                  </a:cubicBezTo>
                  <a:cubicBezTo>
                    <a:pt x="24081" y="526"/>
                    <a:pt x="23990" y="549"/>
                    <a:pt x="23898" y="594"/>
                  </a:cubicBezTo>
                  <a:cubicBezTo>
                    <a:pt x="23739" y="640"/>
                    <a:pt x="23579" y="708"/>
                    <a:pt x="23419" y="777"/>
                  </a:cubicBezTo>
                  <a:cubicBezTo>
                    <a:pt x="23328" y="823"/>
                    <a:pt x="23214" y="845"/>
                    <a:pt x="23122" y="891"/>
                  </a:cubicBezTo>
                  <a:cubicBezTo>
                    <a:pt x="22962" y="960"/>
                    <a:pt x="22826" y="1051"/>
                    <a:pt x="22666" y="1119"/>
                  </a:cubicBezTo>
                  <a:lnTo>
                    <a:pt x="22620" y="1142"/>
                  </a:lnTo>
                  <a:cubicBezTo>
                    <a:pt x="22529" y="1188"/>
                    <a:pt x="22460" y="1233"/>
                    <a:pt x="22369" y="1279"/>
                  </a:cubicBezTo>
                  <a:cubicBezTo>
                    <a:pt x="22209" y="1370"/>
                    <a:pt x="22049" y="1462"/>
                    <a:pt x="21844" y="1576"/>
                  </a:cubicBezTo>
                  <a:cubicBezTo>
                    <a:pt x="21776" y="1622"/>
                    <a:pt x="21707" y="1667"/>
                    <a:pt x="21639" y="1713"/>
                  </a:cubicBezTo>
                  <a:cubicBezTo>
                    <a:pt x="21388" y="1873"/>
                    <a:pt x="21136" y="2055"/>
                    <a:pt x="20908" y="2215"/>
                  </a:cubicBezTo>
                  <a:cubicBezTo>
                    <a:pt x="20589" y="2466"/>
                    <a:pt x="20338" y="2763"/>
                    <a:pt x="20132" y="3105"/>
                  </a:cubicBezTo>
                  <a:lnTo>
                    <a:pt x="753" y="36225"/>
                  </a:lnTo>
                  <a:cubicBezTo>
                    <a:pt x="0" y="37526"/>
                    <a:pt x="297" y="39169"/>
                    <a:pt x="1461" y="40105"/>
                  </a:cubicBezTo>
                  <a:lnTo>
                    <a:pt x="24606" y="59096"/>
                  </a:lnTo>
                  <a:cubicBezTo>
                    <a:pt x="25177" y="59552"/>
                    <a:pt x="25838" y="59780"/>
                    <a:pt x="26546" y="59780"/>
                  </a:cubicBezTo>
                  <a:cubicBezTo>
                    <a:pt x="27117" y="59780"/>
                    <a:pt x="27710" y="59620"/>
                    <a:pt x="28212" y="59278"/>
                  </a:cubicBezTo>
                  <a:cubicBezTo>
                    <a:pt x="28212" y="59278"/>
                    <a:pt x="28258" y="59255"/>
                    <a:pt x="28258" y="59255"/>
                  </a:cubicBezTo>
                  <a:cubicBezTo>
                    <a:pt x="28304" y="59210"/>
                    <a:pt x="28463" y="59118"/>
                    <a:pt x="28692" y="58981"/>
                  </a:cubicBezTo>
                  <a:cubicBezTo>
                    <a:pt x="29262" y="58685"/>
                    <a:pt x="30404" y="58137"/>
                    <a:pt x="31705" y="57954"/>
                  </a:cubicBezTo>
                  <a:cubicBezTo>
                    <a:pt x="31956" y="57931"/>
                    <a:pt x="32230" y="57909"/>
                    <a:pt x="32458" y="57909"/>
                  </a:cubicBezTo>
                  <a:cubicBezTo>
                    <a:pt x="33097" y="57909"/>
                    <a:pt x="33645" y="58023"/>
                    <a:pt x="34147" y="58228"/>
                  </a:cubicBezTo>
                  <a:cubicBezTo>
                    <a:pt x="34238" y="58274"/>
                    <a:pt x="34329" y="58319"/>
                    <a:pt x="34444" y="58388"/>
                  </a:cubicBezTo>
                  <a:lnTo>
                    <a:pt x="34512" y="58434"/>
                  </a:lnTo>
                  <a:cubicBezTo>
                    <a:pt x="34581" y="58456"/>
                    <a:pt x="34672" y="58502"/>
                    <a:pt x="34740" y="58548"/>
                  </a:cubicBezTo>
                  <a:lnTo>
                    <a:pt x="34832" y="58616"/>
                  </a:lnTo>
                  <a:cubicBezTo>
                    <a:pt x="34946" y="58685"/>
                    <a:pt x="35037" y="58776"/>
                    <a:pt x="35106" y="58822"/>
                  </a:cubicBezTo>
                  <a:cubicBezTo>
                    <a:pt x="35151" y="58844"/>
                    <a:pt x="35174" y="58867"/>
                    <a:pt x="35197" y="58890"/>
                  </a:cubicBezTo>
                  <a:cubicBezTo>
                    <a:pt x="35288" y="58981"/>
                    <a:pt x="35379" y="59073"/>
                    <a:pt x="35471" y="59141"/>
                  </a:cubicBezTo>
                  <a:cubicBezTo>
                    <a:pt x="36041" y="59712"/>
                    <a:pt x="36817" y="60031"/>
                    <a:pt x="37616" y="60031"/>
                  </a:cubicBezTo>
                  <a:cubicBezTo>
                    <a:pt x="37753" y="60031"/>
                    <a:pt x="37890" y="60009"/>
                    <a:pt x="38027" y="60009"/>
                  </a:cubicBezTo>
                  <a:cubicBezTo>
                    <a:pt x="38963" y="59872"/>
                    <a:pt x="39785" y="59324"/>
                    <a:pt x="40241" y="58502"/>
                  </a:cubicBezTo>
                  <a:lnTo>
                    <a:pt x="60191" y="23945"/>
                  </a:lnTo>
                  <a:cubicBezTo>
                    <a:pt x="60989" y="22575"/>
                    <a:pt x="60601" y="20818"/>
                    <a:pt x="59300" y="19927"/>
                  </a:cubicBezTo>
                  <a:lnTo>
                    <a:pt x="35242" y="3128"/>
                  </a:lnTo>
                  <a:cubicBezTo>
                    <a:pt x="35242" y="3128"/>
                    <a:pt x="34969" y="2900"/>
                    <a:pt x="34969" y="2900"/>
                  </a:cubicBezTo>
                  <a:cubicBezTo>
                    <a:pt x="33873" y="2010"/>
                    <a:pt x="30997" y="1"/>
                    <a:pt x="27299"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721;p43">
              <a:extLst>
                <a:ext uri="{FF2B5EF4-FFF2-40B4-BE49-F238E27FC236}">
                  <a16:creationId xmlns:a16="http://schemas.microsoft.com/office/drawing/2014/main" id="{6180E684-0CB2-4FD4-3BD9-557E9EE4D20A}"/>
                </a:ext>
              </a:extLst>
            </p:cNvPr>
            <p:cNvSpPr/>
            <p:nvPr/>
          </p:nvSpPr>
          <p:spPr>
            <a:xfrm>
              <a:off x="3131700" y="330650"/>
              <a:ext cx="1354700" cy="1410050"/>
            </a:xfrm>
            <a:custGeom>
              <a:avLst/>
              <a:gdLst/>
              <a:ahLst/>
              <a:cxnLst/>
              <a:rect l="l" t="t" r="r" b="b"/>
              <a:pathLst>
                <a:path w="54188" h="56402" extrusionOk="0">
                  <a:moveTo>
                    <a:pt x="54188" y="21844"/>
                  </a:moveTo>
                  <a:lnTo>
                    <a:pt x="29970" y="4954"/>
                  </a:lnTo>
                  <a:cubicBezTo>
                    <a:pt x="29970" y="4954"/>
                    <a:pt x="24766" y="1"/>
                    <a:pt x="19379" y="4063"/>
                  </a:cubicBezTo>
                  <a:lnTo>
                    <a:pt x="0" y="37183"/>
                  </a:lnTo>
                  <a:lnTo>
                    <a:pt x="23168" y="56151"/>
                  </a:lnTo>
                  <a:cubicBezTo>
                    <a:pt x="23168" y="56151"/>
                    <a:pt x="29536" y="51791"/>
                    <a:pt x="34238" y="564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722;p43">
              <a:extLst>
                <a:ext uri="{FF2B5EF4-FFF2-40B4-BE49-F238E27FC236}">
                  <a16:creationId xmlns:a16="http://schemas.microsoft.com/office/drawing/2014/main" id="{BB1285C1-2BEC-9AEE-D884-AF5A94FDE8B8}"/>
                </a:ext>
              </a:extLst>
            </p:cNvPr>
            <p:cNvSpPr/>
            <p:nvPr/>
          </p:nvSpPr>
          <p:spPr>
            <a:xfrm>
              <a:off x="3783350" y="400275"/>
              <a:ext cx="298475" cy="194025"/>
            </a:xfrm>
            <a:custGeom>
              <a:avLst/>
              <a:gdLst/>
              <a:ahLst/>
              <a:cxnLst/>
              <a:rect l="l" t="t" r="r" b="b"/>
              <a:pathLst>
                <a:path w="11939" h="7761" extrusionOk="0">
                  <a:moveTo>
                    <a:pt x="7077" y="4908"/>
                  </a:moveTo>
                  <a:cubicBezTo>
                    <a:pt x="8697" y="5866"/>
                    <a:pt x="10318" y="6825"/>
                    <a:pt x="11939" y="7761"/>
                  </a:cubicBezTo>
                  <a:lnTo>
                    <a:pt x="3904" y="2169"/>
                  </a:lnTo>
                  <a:cubicBezTo>
                    <a:pt x="3904" y="2169"/>
                    <a:pt x="2329" y="662"/>
                    <a:pt x="1" y="0"/>
                  </a:cubicBezTo>
                  <a:cubicBezTo>
                    <a:pt x="2124" y="1963"/>
                    <a:pt x="4612" y="3424"/>
                    <a:pt x="7077" y="4908"/>
                  </a:cubicBezTo>
                  <a:close/>
                </a:path>
              </a:pathLst>
            </a:custGeom>
            <a:solidFill>
              <a:srgbClr val="00C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723;p43">
              <a:extLst>
                <a:ext uri="{FF2B5EF4-FFF2-40B4-BE49-F238E27FC236}">
                  <a16:creationId xmlns:a16="http://schemas.microsoft.com/office/drawing/2014/main" id="{5846476E-9444-5F03-BF6D-B968122B8874}"/>
                </a:ext>
              </a:extLst>
            </p:cNvPr>
            <p:cNvSpPr/>
            <p:nvPr/>
          </p:nvSpPr>
          <p:spPr>
            <a:xfrm>
              <a:off x="3131700" y="392275"/>
              <a:ext cx="1328450" cy="1348425"/>
            </a:xfrm>
            <a:custGeom>
              <a:avLst/>
              <a:gdLst/>
              <a:ahLst/>
              <a:cxnLst/>
              <a:rect l="l" t="t" r="r" b="b"/>
              <a:pathLst>
                <a:path w="53138" h="53937" extrusionOk="0">
                  <a:moveTo>
                    <a:pt x="53138" y="21160"/>
                  </a:moveTo>
                  <a:cubicBezTo>
                    <a:pt x="48504" y="18695"/>
                    <a:pt x="43893" y="16161"/>
                    <a:pt x="39306" y="13559"/>
                  </a:cubicBezTo>
                  <a:cubicBezTo>
                    <a:pt x="36430" y="11938"/>
                    <a:pt x="33576" y="10272"/>
                    <a:pt x="30746" y="8560"/>
                  </a:cubicBezTo>
                  <a:cubicBezTo>
                    <a:pt x="28212" y="7054"/>
                    <a:pt x="25656" y="5547"/>
                    <a:pt x="23488" y="3516"/>
                  </a:cubicBezTo>
                  <a:cubicBezTo>
                    <a:pt x="22666" y="2740"/>
                    <a:pt x="22301" y="1644"/>
                    <a:pt x="23031" y="640"/>
                  </a:cubicBezTo>
                  <a:cubicBezTo>
                    <a:pt x="23214" y="366"/>
                    <a:pt x="23488" y="160"/>
                    <a:pt x="23807" y="1"/>
                  </a:cubicBezTo>
                  <a:cubicBezTo>
                    <a:pt x="22438" y="24"/>
                    <a:pt x="20908" y="434"/>
                    <a:pt x="19379" y="1598"/>
                  </a:cubicBezTo>
                  <a:lnTo>
                    <a:pt x="0" y="34718"/>
                  </a:lnTo>
                  <a:lnTo>
                    <a:pt x="23168" y="53686"/>
                  </a:lnTo>
                  <a:cubicBezTo>
                    <a:pt x="23168" y="53686"/>
                    <a:pt x="29536" y="49326"/>
                    <a:pt x="34238" y="539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724;p43">
              <a:extLst>
                <a:ext uri="{FF2B5EF4-FFF2-40B4-BE49-F238E27FC236}">
                  <a16:creationId xmlns:a16="http://schemas.microsoft.com/office/drawing/2014/main" id="{29BD7B17-2755-B5BB-A7A3-FFE4BFC57861}"/>
                </a:ext>
              </a:extLst>
            </p:cNvPr>
            <p:cNvSpPr/>
            <p:nvPr/>
          </p:nvSpPr>
          <p:spPr>
            <a:xfrm>
              <a:off x="3930575" y="890450"/>
              <a:ext cx="532425" cy="850250"/>
            </a:xfrm>
            <a:custGeom>
              <a:avLst/>
              <a:gdLst/>
              <a:ahLst/>
              <a:cxnLst/>
              <a:rect l="l" t="t" r="r" b="b"/>
              <a:pathLst>
                <a:path w="21297" h="34010" extrusionOk="0">
                  <a:moveTo>
                    <a:pt x="19197" y="343"/>
                  </a:moveTo>
                  <a:cubicBezTo>
                    <a:pt x="17188" y="2922"/>
                    <a:pt x="15910" y="5889"/>
                    <a:pt x="14244" y="8651"/>
                  </a:cubicBezTo>
                  <a:cubicBezTo>
                    <a:pt x="12623" y="11367"/>
                    <a:pt x="10957" y="14060"/>
                    <a:pt x="9314" y="16754"/>
                  </a:cubicBezTo>
                  <a:cubicBezTo>
                    <a:pt x="6118" y="21935"/>
                    <a:pt x="2945" y="27139"/>
                    <a:pt x="1" y="32480"/>
                  </a:cubicBezTo>
                  <a:cubicBezTo>
                    <a:pt x="777" y="32800"/>
                    <a:pt x="1553" y="33302"/>
                    <a:pt x="2283" y="34010"/>
                  </a:cubicBezTo>
                  <a:lnTo>
                    <a:pt x="17371" y="7852"/>
                  </a:lnTo>
                  <a:lnTo>
                    <a:pt x="21297" y="137"/>
                  </a:lnTo>
                  <a:lnTo>
                    <a:pt x="19425" y="0"/>
                  </a:lnTo>
                  <a:cubicBezTo>
                    <a:pt x="19357" y="114"/>
                    <a:pt x="19288" y="228"/>
                    <a:pt x="19197" y="343"/>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725;p43">
              <a:extLst>
                <a:ext uri="{FF2B5EF4-FFF2-40B4-BE49-F238E27FC236}">
                  <a16:creationId xmlns:a16="http://schemas.microsoft.com/office/drawing/2014/main" id="{4A57F0AD-79B0-FDA6-0471-47F3DA177A91}"/>
                </a:ext>
              </a:extLst>
            </p:cNvPr>
            <p:cNvSpPr/>
            <p:nvPr/>
          </p:nvSpPr>
          <p:spPr>
            <a:xfrm>
              <a:off x="3684650" y="877325"/>
              <a:ext cx="612300" cy="857100"/>
            </a:xfrm>
            <a:custGeom>
              <a:avLst/>
              <a:gdLst/>
              <a:ahLst/>
              <a:cxnLst/>
              <a:rect l="l" t="t" r="r" b="b"/>
              <a:pathLst>
                <a:path w="24492" h="34284" extrusionOk="0">
                  <a:moveTo>
                    <a:pt x="6140" y="31225"/>
                  </a:moveTo>
                  <a:cubicBezTo>
                    <a:pt x="9267" y="25496"/>
                    <a:pt x="12691" y="19949"/>
                    <a:pt x="16092" y="14380"/>
                  </a:cubicBezTo>
                  <a:cubicBezTo>
                    <a:pt x="17758" y="11710"/>
                    <a:pt x="19470" y="9062"/>
                    <a:pt x="20999" y="6300"/>
                  </a:cubicBezTo>
                  <a:cubicBezTo>
                    <a:pt x="22163" y="4246"/>
                    <a:pt x="23191" y="2146"/>
                    <a:pt x="24492" y="160"/>
                  </a:cubicBezTo>
                  <a:lnTo>
                    <a:pt x="22186" y="0"/>
                  </a:lnTo>
                  <a:lnTo>
                    <a:pt x="0" y="33439"/>
                  </a:lnTo>
                  <a:lnTo>
                    <a:pt x="1050" y="34284"/>
                  </a:lnTo>
                  <a:cubicBezTo>
                    <a:pt x="1050" y="34284"/>
                    <a:pt x="3127" y="32869"/>
                    <a:pt x="5798" y="32503"/>
                  </a:cubicBezTo>
                  <a:cubicBezTo>
                    <a:pt x="5798" y="32070"/>
                    <a:pt x="5935" y="31636"/>
                    <a:pt x="6140" y="31225"/>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726;p43">
              <a:extLst>
                <a:ext uri="{FF2B5EF4-FFF2-40B4-BE49-F238E27FC236}">
                  <a16:creationId xmlns:a16="http://schemas.microsoft.com/office/drawing/2014/main" id="{2EFB8993-E1A1-354C-2310-86611574F959}"/>
                </a:ext>
              </a:extLst>
            </p:cNvPr>
            <p:cNvSpPr/>
            <p:nvPr/>
          </p:nvSpPr>
          <p:spPr>
            <a:xfrm>
              <a:off x="3131700" y="330650"/>
              <a:ext cx="1354700" cy="1410050"/>
            </a:xfrm>
            <a:custGeom>
              <a:avLst/>
              <a:gdLst/>
              <a:ahLst/>
              <a:cxnLst/>
              <a:rect l="l" t="t" r="r" b="b"/>
              <a:pathLst>
                <a:path w="54188" h="56402" extrusionOk="0">
                  <a:moveTo>
                    <a:pt x="54188" y="21844"/>
                  </a:moveTo>
                  <a:lnTo>
                    <a:pt x="29970" y="4954"/>
                  </a:lnTo>
                  <a:cubicBezTo>
                    <a:pt x="29970" y="4954"/>
                    <a:pt x="24766" y="1"/>
                    <a:pt x="19379" y="4063"/>
                  </a:cubicBezTo>
                  <a:lnTo>
                    <a:pt x="0" y="37183"/>
                  </a:lnTo>
                  <a:lnTo>
                    <a:pt x="320" y="37434"/>
                  </a:lnTo>
                  <a:lnTo>
                    <a:pt x="19630" y="5616"/>
                  </a:lnTo>
                  <a:cubicBezTo>
                    <a:pt x="24994" y="1530"/>
                    <a:pt x="29308" y="5981"/>
                    <a:pt x="29308" y="5981"/>
                  </a:cubicBezTo>
                  <a:lnTo>
                    <a:pt x="52339" y="22324"/>
                  </a:lnTo>
                  <a:lnTo>
                    <a:pt x="33188" y="55534"/>
                  </a:lnTo>
                  <a:cubicBezTo>
                    <a:pt x="33531" y="55785"/>
                    <a:pt x="33896" y="56082"/>
                    <a:pt x="34238" y="56402"/>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727;p43">
              <a:extLst>
                <a:ext uri="{FF2B5EF4-FFF2-40B4-BE49-F238E27FC236}">
                  <a16:creationId xmlns:a16="http://schemas.microsoft.com/office/drawing/2014/main" id="{F77503CA-62F0-D216-05F0-BD31C6A34DAC}"/>
                </a:ext>
              </a:extLst>
            </p:cNvPr>
            <p:cNvSpPr/>
            <p:nvPr/>
          </p:nvSpPr>
          <p:spPr>
            <a:xfrm>
              <a:off x="3708025" y="1723575"/>
              <a:ext cx="21150" cy="10850"/>
            </a:xfrm>
            <a:custGeom>
              <a:avLst/>
              <a:gdLst/>
              <a:ahLst/>
              <a:cxnLst/>
              <a:rect l="l" t="t" r="r" b="b"/>
              <a:pathLst>
                <a:path w="846" h="434" extrusionOk="0">
                  <a:moveTo>
                    <a:pt x="1" y="365"/>
                  </a:moveTo>
                  <a:lnTo>
                    <a:pt x="115" y="434"/>
                  </a:lnTo>
                  <a:cubicBezTo>
                    <a:pt x="115" y="434"/>
                    <a:pt x="366" y="251"/>
                    <a:pt x="845" y="0"/>
                  </a:cubicBezTo>
                  <a:cubicBezTo>
                    <a:pt x="549" y="137"/>
                    <a:pt x="252" y="251"/>
                    <a:pt x="1" y="365"/>
                  </a:cubicBezTo>
                  <a:close/>
                </a:path>
              </a:pathLst>
            </a:custGeom>
            <a:solidFill>
              <a:srgbClr val="BF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728;p43">
              <a:extLst>
                <a:ext uri="{FF2B5EF4-FFF2-40B4-BE49-F238E27FC236}">
                  <a16:creationId xmlns:a16="http://schemas.microsoft.com/office/drawing/2014/main" id="{2693C56F-8786-6EB9-FF58-7DF6B54DA218}"/>
                </a:ext>
              </a:extLst>
            </p:cNvPr>
            <p:cNvSpPr/>
            <p:nvPr/>
          </p:nvSpPr>
          <p:spPr>
            <a:xfrm>
              <a:off x="3131700" y="436225"/>
              <a:ext cx="1135575" cy="1298200"/>
            </a:xfrm>
            <a:custGeom>
              <a:avLst/>
              <a:gdLst/>
              <a:ahLst/>
              <a:cxnLst/>
              <a:rect l="l" t="t" r="r" b="b"/>
              <a:pathLst>
                <a:path w="45423" h="51928" extrusionOk="0">
                  <a:moveTo>
                    <a:pt x="0" y="32960"/>
                  </a:moveTo>
                  <a:lnTo>
                    <a:pt x="23168" y="51928"/>
                  </a:lnTo>
                  <a:cubicBezTo>
                    <a:pt x="23168" y="51928"/>
                    <a:pt x="23305" y="51836"/>
                    <a:pt x="23556" y="51677"/>
                  </a:cubicBezTo>
                  <a:lnTo>
                    <a:pt x="45423" y="17484"/>
                  </a:lnTo>
                  <a:cubicBezTo>
                    <a:pt x="45423" y="17484"/>
                    <a:pt x="25679" y="7213"/>
                    <a:pt x="19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729;p43">
              <a:extLst>
                <a:ext uri="{FF2B5EF4-FFF2-40B4-BE49-F238E27FC236}">
                  <a16:creationId xmlns:a16="http://schemas.microsoft.com/office/drawing/2014/main" id="{D3ECF1E0-A2CC-449A-EED9-60BE818FDCEA}"/>
                </a:ext>
              </a:extLst>
            </p:cNvPr>
            <p:cNvSpPr/>
            <p:nvPr/>
          </p:nvSpPr>
          <p:spPr>
            <a:xfrm>
              <a:off x="3131700" y="436225"/>
              <a:ext cx="1107625" cy="1298200"/>
            </a:xfrm>
            <a:custGeom>
              <a:avLst/>
              <a:gdLst/>
              <a:ahLst/>
              <a:cxnLst/>
              <a:rect l="l" t="t" r="r" b="b"/>
              <a:pathLst>
                <a:path w="44305" h="51928" extrusionOk="0">
                  <a:moveTo>
                    <a:pt x="0" y="32960"/>
                  </a:moveTo>
                  <a:lnTo>
                    <a:pt x="23168" y="51928"/>
                  </a:lnTo>
                  <a:cubicBezTo>
                    <a:pt x="23168" y="51928"/>
                    <a:pt x="23214" y="51106"/>
                    <a:pt x="23465" y="50946"/>
                  </a:cubicBezTo>
                  <a:lnTo>
                    <a:pt x="44304" y="17644"/>
                  </a:lnTo>
                  <a:cubicBezTo>
                    <a:pt x="44304" y="17644"/>
                    <a:pt x="27117" y="9085"/>
                    <a:pt x="1928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730;p43">
              <a:extLst>
                <a:ext uri="{FF2B5EF4-FFF2-40B4-BE49-F238E27FC236}">
                  <a16:creationId xmlns:a16="http://schemas.microsoft.com/office/drawing/2014/main" id="{17650E9A-4675-53AA-3502-25EB9EE33180}"/>
                </a:ext>
              </a:extLst>
            </p:cNvPr>
            <p:cNvSpPr/>
            <p:nvPr/>
          </p:nvSpPr>
          <p:spPr>
            <a:xfrm>
              <a:off x="3131700" y="866475"/>
              <a:ext cx="889075" cy="867950"/>
            </a:xfrm>
            <a:custGeom>
              <a:avLst/>
              <a:gdLst/>
              <a:ahLst/>
              <a:cxnLst/>
              <a:rect l="l" t="t" r="r" b="b"/>
              <a:pathLst>
                <a:path w="35563" h="34718" extrusionOk="0">
                  <a:moveTo>
                    <a:pt x="23465" y="33736"/>
                  </a:moveTo>
                  <a:lnTo>
                    <a:pt x="35562" y="14426"/>
                  </a:lnTo>
                  <a:cubicBezTo>
                    <a:pt x="32618" y="15590"/>
                    <a:pt x="29399" y="16069"/>
                    <a:pt x="26204" y="15704"/>
                  </a:cubicBezTo>
                  <a:cubicBezTo>
                    <a:pt x="21091" y="15156"/>
                    <a:pt x="16366" y="12554"/>
                    <a:pt x="13148" y="8560"/>
                  </a:cubicBezTo>
                  <a:cubicBezTo>
                    <a:pt x="11139" y="6072"/>
                    <a:pt x="9815" y="3105"/>
                    <a:pt x="9222" y="0"/>
                  </a:cubicBezTo>
                  <a:lnTo>
                    <a:pt x="0" y="15750"/>
                  </a:lnTo>
                  <a:lnTo>
                    <a:pt x="23168" y="34718"/>
                  </a:lnTo>
                  <a:cubicBezTo>
                    <a:pt x="23168" y="34718"/>
                    <a:pt x="23214" y="33896"/>
                    <a:pt x="23465" y="33736"/>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731;p43">
              <a:extLst>
                <a:ext uri="{FF2B5EF4-FFF2-40B4-BE49-F238E27FC236}">
                  <a16:creationId xmlns:a16="http://schemas.microsoft.com/office/drawing/2014/main" id="{B706B40C-2B54-3771-B156-B640F215AA20}"/>
                </a:ext>
              </a:extLst>
            </p:cNvPr>
            <p:cNvSpPr/>
            <p:nvPr/>
          </p:nvSpPr>
          <p:spPr>
            <a:xfrm>
              <a:off x="3925450" y="850500"/>
              <a:ext cx="414300" cy="702475"/>
            </a:xfrm>
            <a:custGeom>
              <a:avLst/>
              <a:gdLst/>
              <a:ahLst/>
              <a:cxnLst/>
              <a:rect l="l" t="t" r="r" b="b"/>
              <a:pathLst>
                <a:path w="16572" h="28099" extrusionOk="0">
                  <a:moveTo>
                    <a:pt x="1164" y="25816"/>
                  </a:moveTo>
                  <a:cubicBezTo>
                    <a:pt x="799" y="26478"/>
                    <a:pt x="503" y="27048"/>
                    <a:pt x="297" y="27459"/>
                  </a:cubicBezTo>
                  <a:cubicBezTo>
                    <a:pt x="92" y="27847"/>
                    <a:pt x="0" y="28075"/>
                    <a:pt x="23" y="28098"/>
                  </a:cubicBezTo>
                  <a:cubicBezTo>
                    <a:pt x="46" y="28098"/>
                    <a:pt x="183" y="27893"/>
                    <a:pt x="434" y="27528"/>
                  </a:cubicBezTo>
                  <a:cubicBezTo>
                    <a:pt x="662" y="27140"/>
                    <a:pt x="1005" y="26592"/>
                    <a:pt x="1416" y="25953"/>
                  </a:cubicBezTo>
                  <a:cubicBezTo>
                    <a:pt x="2192" y="24629"/>
                    <a:pt x="3242" y="22871"/>
                    <a:pt x="4292" y="21137"/>
                  </a:cubicBezTo>
                  <a:cubicBezTo>
                    <a:pt x="6369" y="17621"/>
                    <a:pt x="8446" y="14106"/>
                    <a:pt x="8446" y="14106"/>
                  </a:cubicBezTo>
                  <a:cubicBezTo>
                    <a:pt x="8446" y="14106"/>
                    <a:pt x="10500" y="10591"/>
                    <a:pt x="12554" y="7099"/>
                  </a:cubicBezTo>
                  <a:cubicBezTo>
                    <a:pt x="13559" y="5319"/>
                    <a:pt x="14586" y="3561"/>
                    <a:pt x="15339" y="2260"/>
                  </a:cubicBezTo>
                  <a:cubicBezTo>
                    <a:pt x="15727" y="1575"/>
                    <a:pt x="16024" y="1027"/>
                    <a:pt x="16229" y="639"/>
                  </a:cubicBezTo>
                  <a:cubicBezTo>
                    <a:pt x="16457" y="251"/>
                    <a:pt x="16572" y="23"/>
                    <a:pt x="16549" y="0"/>
                  </a:cubicBezTo>
                  <a:cubicBezTo>
                    <a:pt x="16526" y="0"/>
                    <a:pt x="16366" y="206"/>
                    <a:pt x="16115" y="571"/>
                  </a:cubicBezTo>
                  <a:cubicBezTo>
                    <a:pt x="15864" y="936"/>
                    <a:pt x="15522" y="1461"/>
                    <a:pt x="15111" y="2100"/>
                  </a:cubicBezTo>
                  <a:cubicBezTo>
                    <a:pt x="14289" y="3401"/>
                    <a:pt x="13216" y="5113"/>
                    <a:pt x="12121" y="6825"/>
                  </a:cubicBezTo>
                  <a:cubicBezTo>
                    <a:pt x="9975" y="10272"/>
                    <a:pt x="7829" y="13741"/>
                    <a:pt x="7829" y="13741"/>
                  </a:cubicBezTo>
                  <a:cubicBezTo>
                    <a:pt x="7829" y="13741"/>
                    <a:pt x="5844" y="17302"/>
                    <a:pt x="3858" y="20885"/>
                  </a:cubicBezTo>
                  <a:cubicBezTo>
                    <a:pt x="2876" y="22666"/>
                    <a:pt x="1895" y="24469"/>
                    <a:pt x="1164" y="258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732;p43">
              <a:extLst>
                <a:ext uri="{FF2B5EF4-FFF2-40B4-BE49-F238E27FC236}">
                  <a16:creationId xmlns:a16="http://schemas.microsoft.com/office/drawing/2014/main" id="{019DBC2B-F274-3188-C59F-F8A7821B047A}"/>
                </a:ext>
              </a:extLst>
            </p:cNvPr>
            <p:cNvSpPr/>
            <p:nvPr/>
          </p:nvSpPr>
          <p:spPr>
            <a:xfrm>
              <a:off x="4274100" y="877325"/>
              <a:ext cx="102750" cy="163225"/>
            </a:xfrm>
            <a:custGeom>
              <a:avLst/>
              <a:gdLst/>
              <a:ahLst/>
              <a:cxnLst/>
              <a:rect l="l" t="t" r="r" b="b"/>
              <a:pathLst>
                <a:path w="4110" h="6529" extrusionOk="0">
                  <a:moveTo>
                    <a:pt x="183" y="6437"/>
                  </a:moveTo>
                  <a:cubicBezTo>
                    <a:pt x="343" y="6528"/>
                    <a:pt x="2352" y="3424"/>
                    <a:pt x="2352" y="3424"/>
                  </a:cubicBezTo>
                  <a:cubicBezTo>
                    <a:pt x="2352" y="3424"/>
                    <a:pt x="4109" y="206"/>
                    <a:pt x="3949" y="114"/>
                  </a:cubicBezTo>
                  <a:cubicBezTo>
                    <a:pt x="3790" y="0"/>
                    <a:pt x="1735" y="3059"/>
                    <a:pt x="1735" y="3059"/>
                  </a:cubicBezTo>
                  <a:cubicBezTo>
                    <a:pt x="1735" y="3059"/>
                    <a:pt x="1" y="6323"/>
                    <a:pt x="183" y="64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733;p43">
              <a:extLst>
                <a:ext uri="{FF2B5EF4-FFF2-40B4-BE49-F238E27FC236}">
                  <a16:creationId xmlns:a16="http://schemas.microsoft.com/office/drawing/2014/main" id="{83922718-081A-2B72-4771-83908A8265F5}"/>
                </a:ext>
              </a:extLst>
            </p:cNvPr>
            <p:cNvSpPr/>
            <p:nvPr/>
          </p:nvSpPr>
          <p:spPr>
            <a:xfrm>
              <a:off x="3954550" y="1159200"/>
              <a:ext cx="288775" cy="514175"/>
            </a:xfrm>
            <a:custGeom>
              <a:avLst/>
              <a:gdLst/>
              <a:ahLst/>
              <a:cxnLst/>
              <a:rect l="l" t="t" r="r" b="b"/>
              <a:pathLst>
                <a:path w="11551" h="20567" extrusionOk="0">
                  <a:moveTo>
                    <a:pt x="1005" y="18969"/>
                  </a:moveTo>
                  <a:cubicBezTo>
                    <a:pt x="1553" y="18010"/>
                    <a:pt x="2260" y="16732"/>
                    <a:pt x="2968" y="15431"/>
                  </a:cubicBezTo>
                  <a:cubicBezTo>
                    <a:pt x="4474" y="12897"/>
                    <a:pt x="5981" y="10363"/>
                    <a:pt x="5981" y="10363"/>
                  </a:cubicBezTo>
                  <a:cubicBezTo>
                    <a:pt x="5981" y="10363"/>
                    <a:pt x="7419" y="7807"/>
                    <a:pt x="8857" y="5251"/>
                  </a:cubicBezTo>
                  <a:cubicBezTo>
                    <a:pt x="9541" y="3950"/>
                    <a:pt x="10249" y="2649"/>
                    <a:pt x="10751" y="1690"/>
                  </a:cubicBezTo>
                  <a:cubicBezTo>
                    <a:pt x="11253" y="708"/>
                    <a:pt x="11550" y="46"/>
                    <a:pt x="11527" y="24"/>
                  </a:cubicBezTo>
                  <a:cubicBezTo>
                    <a:pt x="11482" y="1"/>
                    <a:pt x="11071" y="617"/>
                    <a:pt x="10500" y="1553"/>
                  </a:cubicBezTo>
                  <a:cubicBezTo>
                    <a:pt x="9929" y="2489"/>
                    <a:pt x="9176" y="3744"/>
                    <a:pt x="8423" y="5000"/>
                  </a:cubicBezTo>
                  <a:cubicBezTo>
                    <a:pt x="6894" y="7510"/>
                    <a:pt x="5364" y="10021"/>
                    <a:pt x="5364" y="10021"/>
                  </a:cubicBezTo>
                  <a:cubicBezTo>
                    <a:pt x="5364" y="10021"/>
                    <a:pt x="3949" y="12600"/>
                    <a:pt x="2534" y="15202"/>
                  </a:cubicBezTo>
                  <a:cubicBezTo>
                    <a:pt x="1872" y="16526"/>
                    <a:pt x="1233" y="17850"/>
                    <a:pt x="754" y="18854"/>
                  </a:cubicBezTo>
                  <a:cubicBezTo>
                    <a:pt x="297" y="19859"/>
                    <a:pt x="0" y="20521"/>
                    <a:pt x="46" y="20544"/>
                  </a:cubicBezTo>
                  <a:cubicBezTo>
                    <a:pt x="92" y="20566"/>
                    <a:pt x="457" y="19950"/>
                    <a:pt x="1005" y="189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734;p43">
              <a:extLst>
                <a:ext uri="{FF2B5EF4-FFF2-40B4-BE49-F238E27FC236}">
                  <a16:creationId xmlns:a16="http://schemas.microsoft.com/office/drawing/2014/main" id="{14BF0634-45C5-C2ED-9710-2A1BEEB8F817}"/>
                </a:ext>
              </a:extLst>
            </p:cNvPr>
            <p:cNvSpPr/>
            <p:nvPr/>
          </p:nvSpPr>
          <p:spPr>
            <a:xfrm>
              <a:off x="3810175" y="1423975"/>
              <a:ext cx="136975" cy="235700"/>
            </a:xfrm>
            <a:custGeom>
              <a:avLst/>
              <a:gdLst/>
              <a:ahLst/>
              <a:cxnLst/>
              <a:rect l="l" t="t" r="r" b="b"/>
              <a:pathLst>
                <a:path w="5479" h="9428" extrusionOk="0">
                  <a:moveTo>
                    <a:pt x="5296" y="92"/>
                  </a:moveTo>
                  <a:cubicBezTo>
                    <a:pt x="5114" y="1"/>
                    <a:pt x="2420" y="4520"/>
                    <a:pt x="2420" y="4520"/>
                  </a:cubicBezTo>
                  <a:cubicBezTo>
                    <a:pt x="2420" y="4520"/>
                    <a:pt x="1" y="9268"/>
                    <a:pt x="183" y="9359"/>
                  </a:cubicBezTo>
                  <a:cubicBezTo>
                    <a:pt x="343" y="9428"/>
                    <a:pt x="3059" y="4885"/>
                    <a:pt x="3059" y="4885"/>
                  </a:cubicBezTo>
                  <a:cubicBezTo>
                    <a:pt x="3059" y="4885"/>
                    <a:pt x="5479" y="183"/>
                    <a:pt x="5296" y="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735;p43">
              <a:extLst>
                <a:ext uri="{FF2B5EF4-FFF2-40B4-BE49-F238E27FC236}">
                  <a16:creationId xmlns:a16="http://schemas.microsoft.com/office/drawing/2014/main" id="{998AEDD7-F33F-E200-A419-B36904754E45}"/>
                </a:ext>
              </a:extLst>
            </p:cNvPr>
            <p:cNvSpPr/>
            <p:nvPr/>
          </p:nvSpPr>
          <p:spPr>
            <a:xfrm>
              <a:off x="3719450" y="457325"/>
              <a:ext cx="512450" cy="362375"/>
            </a:xfrm>
            <a:custGeom>
              <a:avLst/>
              <a:gdLst/>
              <a:ahLst/>
              <a:cxnLst/>
              <a:rect l="l" t="t" r="r" b="b"/>
              <a:pathLst>
                <a:path w="20498" h="14495" extrusionOk="0">
                  <a:moveTo>
                    <a:pt x="18923" y="13239"/>
                  </a:moveTo>
                  <a:cubicBezTo>
                    <a:pt x="17964" y="12555"/>
                    <a:pt x="16686" y="11642"/>
                    <a:pt x="15408" y="10729"/>
                  </a:cubicBezTo>
                  <a:cubicBezTo>
                    <a:pt x="12828" y="8925"/>
                    <a:pt x="10249" y="7099"/>
                    <a:pt x="10249" y="7099"/>
                  </a:cubicBezTo>
                  <a:cubicBezTo>
                    <a:pt x="10249" y="7099"/>
                    <a:pt x="9587" y="6666"/>
                    <a:pt x="8606" y="6027"/>
                  </a:cubicBezTo>
                  <a:cubicBezTo>
                    <a:pt x="8126" y="5707"/>
                    <a:pt x="7533" y="5365"/>
                    <a:pt x="6894" y="4999"/>
                  </a:cubicBezTo>
                  <a:cubicBezTo>
                    <a:pt x="6255" y="4634"/>
                    <a:pt x="5593" y="4223"/>
                    <a:pt x="4931" y="3835"/>
                  </a:cubicBezTo>
                  <a:cubicBezTo>
                    <a:pt x="3584" y="3014"/>
                    <a:pt x="2329" y="2101"/>
                    <a:pt x="1461" y="1347"/>
                  </a:cubicBezTo>
                  <a:cubicBezTo>
                    <a:pt x="1233" y="1142"/>
                    <a:pt x="1050" y="982"/>
                    <a:pt x="868" y="822"/>
                  </a:cubicBezTo>
                  <a:cubicBezTo>
                    <a:pt x="708" y="640"/>
                    <a:pt x="548" y="503"/>
                    <a:pt x="434" y="389"/>
                  </a:cubicBezTo>
                  <a:cubicBezTo>
                    <a:pt x="183" y="138"/>
                    <a:pt x="46" y="1"/>
                    <a:pt x="23" y="24"/>
                  </a:cubicBezTo>
                  <a:cubicBezTo>
                    <a:pt x="0" y="46"/>
                    <a:pt x="115" y="206"/>
                    <a:pt x="320" y="480"/>
                  </a:cubicBezTo>
                  <a:cubicBezTo>
                    <a:pt x="434" y="617"/>
                    <a:pt x="571" y="777"/>
                    <a:pt x="708" y="959"/>
                  </a:cubicBezTo>
                  <a:cubicBezTo>
                    <a:pt x="868" y="1142"/>
                    <a:pt x="1073" y="1325"/>
                    <a:pt x="1279" y="1553"/>
                  </a:cubicBezTo>
                  <a:cubicBezTo>
                    <a:pt x="2100" y="2397"/>
                    <a:pt x="3333" y="3379"/>
                    <a:pt x="4657" y="4246"/>
                  </a:cubicBezTo>
                  <a:cubicBezTo>
                    <a:pt x="5296" y="4680"/>
                    <a:pt x="5958" y="5114"/>
                    <a:pt x="6597" y="5502"/>
                  </a:cubicBezTo>
                  <a:cubicBezTo>
                    <a:pt x="7213" y="5890"/>
                    <a:pt x="7784" y="6232"/>
                    <a:pt x="8263" y="6597"/>
                  </a:cubicBezTo>
                  <a:cubicBezTo>
                    <a:pt x="9222" y="7259"/>
                    <a:pt x="9861" y="7716"/>
                    <a:pt x="9861" y="7716"/>
                  </a:cubicBezTo>
                  <a:cubicBezTo>
                    <a:pt x="9861" y="7716"/>
                    <a:pt x="12486" y="9428"/>
                    <a:pt x="15111" y="11139"/>
                  </a:cubicBezTo>
                  <a:cubicBezTo>
                    <a:pt x="16435" y="12007"/>
                    <a:pt x="17759" y="12851"/>
                    <a:pt x="18763" y="13468"/>
                  </a:cubicBezTo>
                  <a:cubicBezTo>
                    <a:pt x="19767" y="14107"/>
                    <a:pt x="20452" y="14495"/>
                    <a:pt x="20475" y="14472"/>
                  </a:cubicBezTo>
                  <a:cubicBezTo>
                    <a:pt x="20498" y="14426"/>
                    <a:pt x="19881" y="13947"/>
                    <a:pt x="18923" y="13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736;p43">
              <a:extLst>
                <a:ext uri="{FF2B5EF4-FFF2-40B4-BE49-F238E27FC236}">
                  <a16:creationId xmlns:a16="http://schemas.microsoft.com/office/drawing/2014/main" id="{40AE2FD0-2FCF-A9BF-0A7F-B89DCC070AD1}"/>
                </a:ext>
              </a:extLst>
            </p:cNvPr>
            <p:cNvSpPr/>
            <p:nvPr/>
          </p:nvSpPr>
          <p:spPr>
            <a:xfrm>
              <a:off x="3847850" y="498425"/>
              <a:ext cx="400025" cy="280200"/>
            </a:xfrm>
            <a:custGeom>
              <a:avLst/>
              <a:gdLst/>
              <a:ahLst/>
              <a:cxnLst/>
              <a:rect l="l" t="t" r="r" b="b"/>
              <a:pathLst>
                <a:path w="16001" h="11208" extrusionOk="0">
                  <a:moveTo>
                    <a:pt x="343" y="297"/>
                  </a:moveTo>
                  <a:cubicBezTo>
                    <a:pt x="548" y="457"/>
                    <a:pt x="845" y="685"/>
                    <a:pt x="1187" y="982"/>
                  </a:cubicBezTo>
                  <a:cubicBezTo>
                    <a:pt x="1895" y="1552"/>
                    <a:pt x="2808" y="2351"/>
                    <a:pt x="3743" y="3127"/>
                  </a:cubicBezTo>
                  <a:cubicBezTo>
                    <a:pt x="4223" y="3515"/>
                    <a:pt x="4702" y="3880"/>
                    <a:pt x="5159" y="4246"/>
                  </a:cubicBezTo>
                  <a:cubicBezTo>
                    <a:pt x="5615" y="4565"/>
                    <a:pt x="6049" y="4885"/>
                    <a:pt x="6414" y="5159"/>
                  </a:cubicBezTo>
                  <a:cubicBezTo>
                    <a:pt x="7167" y="5684"/>
                    <a:pt x="7669" y="6026"/>
                    <a:pt x="7669" y="6026"/>
                  </a:cubicBezTo>
                  <a:cubicBezTo>
                    <a:pt x="7669" y="6026"/>
                    <a:pt x="8172" y="6391"/>
                    <a:pt x="8948" y="6871"/>
                  </a:cubicBezTo>
                  <a:cubicBezTo>
                    <a:pt x="9724" y="7350"/>
                    <a:pt x="10774" y="7989"/>
                    <a:pt x="11801" y="8628"/>
                  </a:cubicBezTo>
                  <a:cubicBezTo>
                    <a:pt x="12326" y="8948"/>
                    <a:pt x="12851" y="9267"/>
                    <a:pt x="13330" y="9564"/>
                  </a:cubicBezTo>
                  <a:cubicBezTo>
                    <a:pt x="13809" y="9861"/>
                    <a:pt x="14266" y="10157"/>
                    <a:pt x="14631" y="10408"/>
                  </a:cubicBezTo>
                  <a:cubicBezTo>
                    <a:pt x="15407" y="10911"/>
                    <a:pt x="15932" y="11207"/>
                    <a:pt x="15978" y="11185"/>
                  </a:cubicBezTo>
                  <a:cubicBezTo>
                    <a:pt x="16001" y="11139"/>
                    <a:pt x="15521" y="10751"/>
                    <a:pt x="14791" y="10180"/>
                  </a:cubicBezTo>
                  <a:cubicBezTo>
                    <a:pt x="14426" y="9906"/>
                    <a:pt x="14015" y="9587"/>
                    <a:pt x="13558" y="9222"/>
                  </a:cubicBezTo>
                  <a:cubicBezTo>
                    <a:pt x="13079" y="8902"/>
                    <a:pt x="12577" y="8560"/>
                    <a:pt x="12075" y="8194"/>
                  </a:cubicBezTo>
                  <a:cubicBezTo>
                    <a:pt x="11070" y="7510"/>
                    <a:pt x="10066" y="6825"/>
                    <a:pt x="9313" y="6300"/>
                  </a:cubicBezTo>
                  <a:cubicBezTo>
                    <a:pt x="8537" y="5798"/>
                    <a:pt x="8057" y="5433"/>
                    <a:pt x="8057" y="5433"/>
                  </a:cubicBezTo>
                  <a:cubicBezTo>
                    <a:pt x="8057" y="5433"/>
                    <a:pt x="7555" y="5113"/>
                    <a:pt x="6802" y="4611"/>
                  </a:cubicBezTo>
                  <a:cubicBezTo>
                    <a:pt x="6414" y="4360"/>
                    <a:pt x="5980" y="4063"/>
                    <a:pt x="5501" y="3766"/>
                  </a:cubicBezTo>
                  <a:cubicBezTo>
                    <a:pt x="5045" y="3424"/>
                    <a:pt x="4542" y="3082"/>
                    <a:pt x="4063" y="2716"/>
                  </a:cubicBezTo>
                  <a:cubicBezTo>
                    <a:pt x="3082" y="2009"/>
                    <a:pt x="2123" y="1278"/>
                    <a:pt x="1347" y="753"/>
                  </a:cubicBezTo>
                  <a:cubicBezTo>
                    <a:pt x="982" y="502"/>
                    <a:pt x="639" y="297"/>
                    <a:pt x="411" y="160"/>
                  </a:cubicBezTo>
                  <a:cubicBezTo>
                    <a:pt x="160" y="46"/>
                    <a:pt x="23" y="0"/>
                    <a:pt x="23" y="23"/>
                  </a:cubicBezTo>
                  <a:cubicBezTo>
                    <a:pt x="0" y="46"/>
                    <a:pt x="137" y="137"/>
                    <a:pt x="343" y="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737;p43">
              <a:extLst>
                <a:ext uri="{FF2B5EF4-FFF2-40B4-BE49-F238E27FC236}">
                  <a16:creationId xmlns:a16="http://schemas.microsoft.com/office/drawing/2014/main" id="{D4960BA0-6DED-E30B-1E50-20C8A8824F27}"/>
                </a:ext>
              </a:extLst>
            </p:cNvPr>
            <p:cNvSpPr/>
            <p:nvPr/>
          </p:nvSpPr>
          <p:spPr>
            <a:xfrm>
              <a:off x="3811325" y="571450"/>
              <a:ext cx="202600" cy="131850"/>
            </a:xfrm>
            <a:custGeom>
              <a:avLst/>
              <a:gdLst/>
              <a:ahLst/>
              <a:cxnLst/>
              <a:rect l="l" t="t" r="r" b="b"/>
              <a:pathLst>
                <a:path w="8104" h="5274" extrusionOk="0">
                  <a:moveTo>
                    <a:pt x="6026" y="3972"/>
                  </a:moveTo>
                  <a:cubicBezTo>
                    <a:pt x="5045" y="3310"/>
                    <a:pt x="4132" y="2557"/>
                    <a:pt x="4132" y="2557"/>
                  </a:cubicBezTo>
                  <a:cubicBezTo>
                    <a:pt x="4132" y="2557"/>
                    <a:pt x="3150" y="1895"/>
                    <a:pt x="2169" y="1211"/>
                  </a:cubicBezTo>
                  <a:cubicBezTo>
                    <a:pt x="1187" y="549"/>
                    <a:pt x="114" y="1"/>
                    <a:pt x="69" y="92"/>
                  </a:cubicBezTo>
                  <a:cubicBezTo>
                    <a:pt x="0" y="183"/>
                    <a:pt x="959" y="868"/>
                    <a:pt x="1872" y="1621"/>
                  </a:cubicBezTo>
                  <a:cubicBezTo>
                    <a:pt x="2785" y="2397"/>
                    <a:pt x="3698" y="3151"/>
                    <a:pt x="3698" y="3151"/>
                  </a:cubicBezTo>
                  <a:cubicBezTo>
                    <a:pt x="3698" y="3151"/>
                    <a:pt x="4702" y="3835"/>
                    <a:pt x="5775" y="4406"/>
                  </a:cubicBezTo>
                  <a:cubicBezTo>
                    <a:pt x="6871" y="4954"/>
                    <a:pt x="8035" y="5273"/>
                    <a:pt x="8058" y="5182"/>
                  </a:cubicBezTo>
                  <a:cubicBezTo>
                    <a:pt x="8103" y="5068"/>
                    <a:pt x="7008" y="4612"/>
                    <a:pt x="6026" y="39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738;p43">
              <a:extLst>
                <a:ext uri="{FF2B5EF4-FFF2-40B4-BE49-F238E27FC236}">
                  <a16:creationId xmlns:a16="http://schemas.microsoft.com/office/drawing/2014/main" id="{4E61E356-FA21-9D3C-CEF3-08869DF5CA90}"/>
                </a:ext>
              </a:extLst>
            </p:cNvPr>
            <p:cNvSpPr/>
            <p:nvPr/>
          </p:nvSpPr>
          <p:spPr>
            <a:xfrm>
              <a:off x="3513450" y="508700"/>
              <a:ext cx="399475" cy="380625"/>
            </a:xfrm>
            <a:custGeom>
              <a:avLst/>
              <a:gdLst/>
              <a:ahLst/>
              <a:cxnLst/>
              <a:rect l="l" t="t" r="r" b="b"/>
              <a:pathLst>
                <a:path w="15979" h="15225" extrusionOk="0">
                  <a:moveTo>
                    <a:pt x="13125" y="1141"/>
                  </a:moveTo>
                  <a:cubicBezTo>
                    <a:pt x="13125" y="1141"/>
                    <a:pt x="8560" y="0"/>
                    <a:pt x="6848" y="3994"/>
                  </a:cubicBezTo>
                  <a:cubicBezTo>
                    <a:pt x="5136" y="7989"/>
                    <a:pt x="0" y="11983"/>
                    <a:pt x="0" y="11983"/>
                  </a:cubicBezTo>
                  <a:lnTo>
                    <a:pt x="3630" y="11801"/>
                  </a:lnTo>
                  <a:lnTo>
                    <a:pt x="3630" y="15224"/>
                  </a:lnTo>
                  <a:cubicBezTo>
                    <a:pt x="3630" y="15224"/>
                    <a:pt x="6483" y="13307"/>
                    <a:pt x="7989" y="11230"/>
                  </a:cubicBezTo>
                  <a:cubicBezTo>
                    <a:pt x="9519" y="9130"/>
                    <a:pt x="11984" y="3036"/>
                    <a:pt x="15978" y="3424"/>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739;p43">
              <a:extLst>
                <a:ext uri="{FF2B5EF4-FFF2-40B4-BE49-F238E27FC236}">
                  <a16:creationId xmlns:a16="http://schemas.microsoft.com/office/drawing/2014/main" id="{93978665-3E6D-159A-F891-6CDDAE3FF920}"/>
                </a:ext>
              </a:extLst>
            </p:cNvPr>
            <p:cNvSpPr/>
            <p:nvPr/>
          </p:nvSpPr>
          <p:spPr>
            <a:xfrm>
              <a:off x="3499175" y="480150"/>
              <a:ext cx="399475" cy="380650"/>
            </a:xfrm>
            <a:custGeom>
              <a:avLst/>
              <a:gdLst/>
              <a:ahLst/>
              <a:cxnLst/>
              <a:rect l="l" t="t" r="r" b="b"/>
              <a:pathLst>
                <a:path w="15979" h="15226" extrusionOk="0">
                  <a:moveTo>
                    <a:pt x="13125" y="1142"/>
                  </a:moveTo>
                  <a:cubicBezTo>
                    <a:pt x="13125" y="1142"/>
                    <a:pt x="8560" y="1"/>
                    <a:pt x="6848" y="3995"/>
                  </a:cubicBezTo>
                  <a:cubicBezTo>
                    <a:pt x="5137" y="7990"/>
                    <a:pt x="1" y="11984"/>
                    <a:pt x="1" y="11984"/>
                  </a:cubicBezTo>
                  <a:lnTo>
                    <a:pt x="3630" y="11801"/>
                  </a:lnTo>
                  <a:lnTo>
                    <a:pt x="3630" y="15225"/>
                  </a:lnTo>
                  <a:cubicBezTo>
                    <a:pt x="3630" y="15225"/>
                    <a:pt x="6483" y="13308"/>
                    <a:pt x="7990" y="11231"/>
                  </a:cubicBezTo>
                  <a:cubicBezTo>
                    <a:pt x="9519" y="9131"/>
                    <a:pt x="11984" y="3037"/>
                    <a:pt x="15979" y="3425"/>
                  </a:cubicBez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2" name="Google Shape;1587;p39">
            <a:extLst>
              <a:ext uri="{FF2B5EF4-FFF2-40B4-BE49-F238E27FC236}">
                <a16:creationId xmlns:a16="http://schemas.microsoft.com/office/drawing/2014/main" id="{77BF63B4-1E4B-E036-835F-54EBAA988585}"/>
              </a:ext>
            </a:extLst>
          </p:cNvPr>
          <p:cNvSpPr txBox="1">
            <a:spLocks noGrp="1"/>
          </p:cNvSpPr>
          <p:nvPr>
            <p:ph type="title"/>
          </p:nvPr>
        </p:nvSpPr>
        <p:spPr>
          <a:xfrm>
            <a:off x="77185" y="2203940"/>
            <a:ext cx="470959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Thực hành viết theo các bước</a:t>
            </a:r>
            <a:endParaRPr>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09507E0-E7A1-C8AA-C61F-1808729135E7}"/>
              </a:ext>
            </a:extLst>
          </p:cNvPr>
          <p:cNvPicPr>
            <a:picLocks noChangeAspect="1"/>
          </p:cNvPicPr>
          <p:nvPr/>
        </p:nvPicPr>
        <p:blipFill>
          <a:blip r:embed="rId3"/>
          <a:stretch>
            <a:fillRect/>
          </a:stretch>
        </p:blipFill>
        <p:spPr>
          <a:xfrm>
            <a:off x="5437316" y="1517490"/>
            <a:ext cx="2700762" cy="3603048"/>
          </a:xfrm>
          <a:prstGeom prst="rect">
            <a:avLst/>
          </a:prstGeom>
        </p:spPr>
      </p:pic>
      <p:grpSp>
        <p:nvGrpSpPr>
          <p:cNvPr id="4" name="Google Shape;3647;p72">
            <a:extLst>
              <a:ext uri="{FF2B5EF4-FFF2-40B4-BE49-F238E27FC236}">
                <a16:creationId xmlns:a16="http://schemas.microsoft.com/office/drawing/2014/main" id="{F56E47F4-4ECC-0BCE-5117-2984C6E91A8D}"/>
              </a:ext>
            </a:extLst>
          </p:cNvPr>
          <p:cNvGrpSpPr/>
          <p:nvPr/>
        </p:nvGrpSpPr>
        <p:grpSpPr>
          <a:xfrm>
            <a:off x="197712" y="136000"/>
            <a:ext cx="766361" cy="632097"/>
            <a:chOff x="5504950" y="2731300"/>
            <a:chExt cx="1049450" cy="685700"/>
          </a:xfrm>
        </p:grpSpPr>
        <p:sp>
          <p:nvSpPr>
            <p:cNvPr id="5" name="Google Shape;3648;p72">
              <a:extLst>
                <a:ext uri="{FF2B5EF4-FFF2-40B4-BE49-F238E27FC236}">
                  <a16:creationId xmlns:a16="http://schemas.microsoft.com/office/drawing/2014/main" id="{F1E82B14-2458-6EC2-01E7-8C0B3B115476}"/>
                </a:ext>
              </a:extLst>
            </p:cNvPr>
            <p:cNvSpPr/>
            <p:nvPr/>
          </p:nvSpPr>
          <p:spPr>
            <a:xfrm>
              <a:off x="5504950" y="2731300"/>
              <a:ext cx="1049450" cy="685700"/>
            </a:xfrm>
            <a:custGeom>
              <a:avLst/>
              <a:gdLst/>
              <a:ahLst/>
              <a:cxnLst/>
              <a:rect l="l" t="t" r="r" b="b"/>
              <a:pathLst>
                <a:path w="41978" h="27428" extrusionOk="0">
                  <a:moveTo>
                    <a:pt x="12336" y="0"/>
                  </a:moveTo>
                  <a:lnTo>
                    <a:pt x="11161" y="45"/>
                  </a:lnTo>
                  <a:lnTo>
                    <a:pt x="10077" y="90"/>
                  </a:lnTo>
                  <a:lnTo>
                    <a:pt x="9173" y="226"/>
                  </a:lnTo>
                  <a:lnTo>
                    <a:pt x="8360" y="316"/>
                  </a:lnTo>
                  <a:lnTo>
                    <a:pt x="7230" y="588"/>
                  </a:lnTo>
                  <a:lnTo>
                    <a:pt x="6824" y="678"/>
                  </a:lnTo>
                  <a:lnTo>
                    <a:pt x="6643" y="1220"/>
                  </a:lnTo>
                  <a:lnTo>
                    <a:pt x="6010" y="1265"/>
                  </a:lnTo>
                  <a:lnTo>
                    <a:pt x="1" y="20966"/>
                  </a:lnTo>
                  <a:lnTo>
                    <a:pt x="17397" y="23361"/>
                  </a:lnTo>
                  <a:lnTo>
                    <a:pt x="17397" y="23451"/>
                  </a:lnTo>
                  <a:lnTo>
                    <a:pt x="17487" y="23541"/>
                  </a:lnTo>
                  <a:lnTo>
                    <a:pt x="17623" y="23722"/>
                  </a:lnTo>
                  <a:lnTo>
                    <a:pt x="17894" y="23858"/>
                  </a:lnTo>
                  <a:lnTo>
                    <a:pt x="18255" y="24084"/>
                  </a:lnTo>
                  <a:lnTo>
                    <a:pt x="18798" y="24310"/>
                  </a:lnTo>
                  <a:lnTo>
                    <a:pt x="19521" y="24581"/>
                  </a:lnTo>
                  <a:lnTo>
                    <a:pt x="20424" y="24852"/>
                  </a:lnTo>
                  <a:lnTo>
                    <a:pt x="21599" y="25168"/>
                  </a:lnTo>
                  <a:lnTo>
                    <a:pt x="23090" y="25484"/>
                  </a:lnTo>
                  <a:lnTo>
                    <a:pt x="24807" y="25846"/>
                  </a:lnTo>
                  <a:lnTo>
                    <a:pt x="26886" y="26207"/>
                  </a:lnTo>
                  <a:lnTo>
                    <a:pt x="29326" y="26614"/>
                  </a:lnTo>
                  <a:lnTo>
                    <a:pt x="32127" y="27021"/>
                  </a:lnTo>
                  <a:lnTo>
                    <a:pt x="35335" y="27427"/>
                  </a:lnTo>
                  <a:lnTo>
                    <a:pt x="41978" y="6823"/>
                  </a:lnTo>
                  <a:lnTo>
                    <a:pt x="39989" y="6416"/>
                  </a:lnTo>
                  <a:lnTo>
                    <a:pt x="39899" y="6326"/>
                  </a:lnTo>
                  <a:lnTo>
                    <a:pt x="39673" y="6145"/>
                  </a:lnTo>
                  <a:lnTo>
                    <a:pt x="38950" y="5693"/>
                  </a:lnTo>
                  <a:lnTo>
                    <a:pt x="37775" y="5016"/>
                  </a:lnTo>
                  <a:lnTo>
                    <a:pt x="37052" y="4699"/>
                  </a:lnTo>
                  <a:lnTo>
                    <a:pt x="36194" y="4338"/>
                  </a:lnTo>
                  <a:lnTo>
                    <a:pt x="35290" y="3976"/>
                  </a:lnTo>
                  <a:lnTo>
                    <a:pt x="34296" y="3660"/>
                  </a:lnTo>
                  <a:lnTo>
                    <a:pt x="33167" y="3344"/>
                  </a:lnTo>
                  <a:lnTo>
                    <a:pt x="32037" y="3118"/>
                  </a:lnTo>
                  <a:lnTo>
                    <a:pt x="30772" y="2937"/>
                  </a:lnTo>
                  <a:lnTo>
                    <a:pt x="29461" y="2802"/>
                  </a:lnTo>
                  <a:lnTo>
                    <a:pt x="28106" y="2802"/>
                  </a:lnTo>
                  <a:lnTo>
                    <a:pt x="26660" y="2847"/>
                  </a:lnTo>
                  <a:lnTo>
                    <a:pt x="26795" y="2350"/>
                  </a:lnTo>
                  <a:lnTo>
                    <a:pt x="25078" y="2621"/>
                  </a:lnTo>
                  <a:lnTo>
                    <a:pt x="24943" y="3118"/>
                  </a:lnTo>
                  <a:lnTo>
                    <a:pt x="23949" y="3299"/>
                  </a:lnTo>
                  <a:lnTo>
                    <a:pt x="23633" y="3253"/>
                  </a:lnTo>
                  <a:lnTo>
                    <a:pt x="22910" y="2802"/>
                  </a:lnTo>
                  <a:lnTo>
                    <a:pt x="22141" y="2350"/>
                  </a:lnTo>
                  <a:lnTo>
                    <a:pt x="21418" y="1988"/>
                  </a:lnTo>
                  <a:lnTo>
                    <a:pt x="20695" y="1627"/>
                  </a:lnTo>
                  <a:lnTo>
                    <a:pt x="19927" y="1310"/>
                  </a:lnTo>
                  <a:lnTo>
                    <a:pt x="19204" y="1085"/>
                  </a:lnTo>
                  <a:lnTo>
                    <a:pt x="18481" y="813"/>
                  </a:lnTo>
                  <a:lnTo>
                    <a:pt x="17758" y="633"/>
                  </a:lnTo>
                  <a:lnTo>
                    <a:pt x="17035" y="452"/>
                  </a:lnTo>
                  <a:lnTo>
                    <a:pt x="16313" y="316"/>
                  </a:lnTo>
                  <a:lnTo>
                    <a:pt x="14912" y="136"/>
                  </a:lnTo>
                  <a:lnTo>
                    <a:pt x="13601" y="0"/>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Google Shape;3649;p72">
              <a:extLst>
                <a:ext uri="{FF2B5EF4-FFF2-40B4-BE49-F238E27FC236}">
                  <a16:creationId xmlns:a16="http://schemas.microsoft.com/office/drawing/2014/main" id="{3D3C8731-B3FE-BAD4-AB84-A151907FC07A}"/>
                </a:ext>
              </a:extLst>
            </p:cNvPr>
            <p:cNvGrpSpPr/>
            <p:nvPr/>
          </p:nvGrpSpPr>
          <p:grpSpPr>
            <a:xfrm>
              <a:off x="5504950" y="2731300"/>
              <a:ext cx="1049450" cy="685700"/>
              <a:chOff x="5445675" y="870500"/>
              <a:chExt cx="1049450" cy="685700"/>
            </a:xfrm>
          </p:grpSpPr>
          <p:sp>
            <p:nvSpPr>
              <p:cNvPr id="7" name="Google Shape;3650;p72">
                <a:extLst>
                  <a:ext uri="{FF2B5EF4-FFF2-40B4-BE49-F238E27FC236}">
                    <a16:creationId xmlns:a16="http://schemas.microsoft.com/office/drawing/2014/main" id="{5AAB24BE-6677-1E05-0A76-D1F9B83F1E27}"/>
                  </a:ext>
                </a:extLst>
              </p:cNvPr>
              <p:cNvSpPr/>
              <p:nvPr/>
            </p:nvSpPr>
            <p:spPr>
              <a:xfrm>
                <a:off x="5445675" y="898725"/>
                <a:ext cx="1049450" cy="657475"/>
              </a:xfrm>
              <a:custGeom>
                <a:avLst/>
                <a:gdLst/>
                <a:ahLst/>
                <a:cxnLst/>
                <a:rect l="l" t="t" r="r" b="b"/>
                <a:pathLst>
                  <a:path w="41978" h="26299" extrusionOk="0">
                    <a:moveTo>
                      <a:pt x="7502" y="1"/>
                    </a:moveTo>
                    <a:lnTo>
                      <a:pt x="6011" y="136"/>
                    </a:lnTo>
                    <a:lnTo>
                      <a:pt x="1" y="19837"/>
                    </a:lnTo>
                    <a:lnTo>
                      <a:pt x="17397" y="22232"/>
                    </a:lnTo>
                    <a:lnTo>
                      <a:pt x="17397" y="22322"/>
                    </a:lnTo>
                    <a:lnTo>
                      <a:pt x="17488" y="22412"/>
                    </a:lnTo>
                    <a:lnTo>
                      <a:pt x="17623" y="22593"/>
                    </a:lnTo>
                    <a:lnTo>
                      <a:pt x="17894" y="22729"/>
                    </a:lnTo>
                    <a:lnTo>
                      <a:pt x="18256" y="22954"/>
                    </a:lnTo>
                    <a:lnTo>
                      <a:pt x="18798" y="23180"/>
                    </a:lnTo>
                    <a:lnTo>
                      <a:pt x="19521" y="23452"/>
                    </a:lnTo>
                    <a:lnTo>
                      <a:pt x="20425" y="23723"/>
                    </a:lnTo>
                    <a:lnTo>
                      <a:pt x="21599" y="24039"/>
                    </a:lnTo>
                    <a:lnTo>
                      <a:pt x="23090" y="24355"/>
                    </a:lnTo>
                    <a:lnTo>
                      <a:pt x="24807" y="24717"/>
                    </a:lnTo>
                    <a:lnTo>
                      <a:pt x="26886" y="25078"/>
                    </a:lnTo>
                    <a:lnTo>
                      <a:pt x="29326" y="25485"/>
                    </a:lnTo>
                    <a:lnTo>
                      <a:pt x="32127" y="25891"/>
                    </a:lnTo>
                    <a:lnTo>
                      <a:pt x="35336" y="26298"/>
                    </a:lnTo>
                    <a:lnTo>
                      <a:pt x="41978" y="5694"/>
                    </a:lnTo>
                    <a:lnTo>
                      <a:pt x="23949" y="2169"/>
                    </a:lnTo>
                    <a:lnTo>
                      <a:pt x="7502" y="1"/>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3651;p72">
                <a:extLst>
                  <a:ext uri="{FF2B5EF4-FFF2-40B4-BE49-F238E27FC236}">
                    <a16:creationId xmlns:a16="http://schemas.microsoft.com/office/drawing/2014/main" id="{5406A7B9-5264-30D6-D56D-F85A3BAC7193}"/>
                  </a:ext>
                </a:extLst>
              </p:cNvPr>
              <p:cNvSpPr/>
              <p:nvPr/>
            </p:nvSpPr>
            <p:spPr>
              <a:xfrm>
                <a:off x="5472800" y="870500"/>
                <a:ext cx="567100" cy="570475"/>
              </a:xfrm>
              <a:custGeom>
                <a:avLst/>
                <a:gdLst/>
                <a:ahLst/>
                <a:cxnLst/>
                <a:rect l="l" t="t" r="r" b="b"/>
                <a:pathLst>
                  <a:path w="22684" h="22819" extrusionOk="0">
                    <a:moveTo>
                      <a:pt x="10122" y="0"/>
                    </a:moveTo>
                    <a:lnTo>
                      <a:pt x="9037" y="90"/>
                    </a:lnTo>
                    <a:lnTo>
                      <a:pt x="8088" y="226"/>
                    </a:lnTo>
                    <a:lnTo>
                      <a:pt x="7275" y="316"/>
                    </a:lnTo>
                    <a:lnTo>
                      <a:pt x="6146" y="542"/>
                    </a:lnTo>
                    <a:lnTo>
                      <a:pt x="5739" y="678"/>
                    </a:lnTo>
                    <a:lnTo>
                      <a:pt x="0" y="20243"/>
                    </a:lnTo>
                    <a:lnTo>
                      <a:pt x="1763" y="20107"/>
                    </a:lnTo>
                    <a:lnTo>
                      <a:pt x="3480" y="20107"/>
                    </a:lnTo>
                    <a:lnTo>
                      <a:pt x="5106" y="20152"/>
                    </a:lnTo>
                    <a:lnTo>
                      <a:pt x="6643" y="20288"/>
                    </a:lnTo>
                    <a:lnTo>
                      <a:pt x="8134" y="20469"/>
                    </a:lnTo>
                    <a:lnTo>
                      <a:pt x="9489" y="20695"/>
                    </a:lnTo>
                    <a:lnTo>
                      <a:pt x="10754" y="20921"/>
                    </a:lnTo>
                    <a:lnTo>
                      <a:pt x="11929" y="21192"/>
                    </a:lnTo>
                    <a:lnTo>
                      <a:pt x="12968" y="21508"/>
                    </a:lnTo>
                    <a:lnTo>
                      <a:pt x="13917" y="21779"/>
                    </a:lnTo>
                    <a:lnTo>
                      <a:pt x="15408" y="22321"/>
                    </a:lnTo>
                    <a:lnTo>
                      <a:pt x="16357" y="22683"/>
                    </a:lnTo>
                    <a:lnTo>
                      <a:pt x="16674" y="22818"/>
                    </a:lnTo>
                    <a:lnTo>
                      <a:pt x="22683" y="3389"/>
                    </a:lnTo>
                    <a:lnTo>
                      <a:pt x="21960" y="2892"/>
                    </a:lnTo>
                    <a:lnTo>
                      <a:pt x="21237" y="2440"/>
                    </a:lnTo>
                    <a:lnTo>
                      <a:pt x="20514" y="2033"/>
                    </a:lnTo>
                    <a:lnTo>
                      <a:pt x="19746" y="1717"/>
                    </a:lnTo>
                    <a:lnTo>
                      <a:pt x="19023" y="1401"/>
                    </a:lnTo>
                    <a:lnTo>
                      <a:pt x="18255" y="1130"/>
                    </a:lnTo>
                    <a:lnTo>
                      <a:pt x="17532" y="859"/>
                    </a:lnTo>
                    <a:lnTo>
                      <a:pt x="16764" y="678"/>
                    </a:lnTo>
                    <a:lnTo>
                      <a:pt x="16041" y="497"/>
                    </a:lnTo>
                    <a:lnTo>
                      <a:pt x="15318" y="361"/>
                    </a:lnTo>
                    <a:lnTo>
                      <a:pt x="13917" y="136"/>
                    </a:lnTo>
                    <a:lnTo>
                      <a:pt x="12562" y="45"/>
                    </a:lnTo>
                    <a:lnTo>
                      <a:pt x="1129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3652;p72">
                <a:extLst>
                  <a:ext uri="{FF2B5EF4-FFF2-40B4-BE49-F238E27FC236}">
                    <a16:creationId xmlns:a16="http://schemas.microsoft.com/office/drawing/2014/main" id="{4BBF3EDA-BBF4-092C-B1AE-9D93AF591FF1}"/>
                  </a:ext>
                </a:extLst>
              </p:cNvPr>
              <p:cNvSpPr/>
              <p:nvPr/>
            </p:nvSpPr>
            <p:spPr>
              <a:xfrm>
                <a:off x="5889625" y="952950"/>
                <a:ext cx="575000" cy="582900"/>
              </a:xfrm>
              <a:custGeom>
                <a:avLst/>
                <a:gdLst/>
                <a:ahLst/>
                <a:cxnLst/>
                <a:rect l="l" t="t" r="r" b="b"/>
                <a:pathLst>
                  <a:path w="23000" h="23316" extrusionOk="0">
                    <a:moveTo>
                      <a:pt x="6191" y="0"/>
                    </a:moveTo>
                    <a:lnTo>
                      <a:pt x="1" y="19520"/>
                    </a:lnTo>
                    <a:lnTo>
                      <a:pt x="1" y="19565"/>
                    </a:lnTo>
                    <a:lnTo>
                      <a:pt x="46" y="19746"/>
                    </a:lnTo>
                    <a:lnTo>
                      <a:pt x="272" y="19927"/>
                    </a:lnTo>
                    <a:lnTo>
                      <a:pt x="498" y="20063"/>
                    </a:lnTo>
                    <a:lnTo>
                      <a:pt x="769" y="20243"/>
                    </a:lnTo>
                    <a:lnTo>
                      <a:pt x="1130" y="20424"/>
                    </a:lnTo>
                    <a:lnTo>
                      <a:pt x="1627" y="20605"/>
                    </a:lnTo>
                    <a:lnTo>
                      <a:pt x="2169" y="20785"/>
                    </a:lnTo>
                    <a:lnTo>
                      <a:pt x="2892" y="20966"/>
                    </a:lnTo>
                    <a:lnTo>
                      <a:pt x="3751" y="21192"/>
                    </a:lnTo>
                    <a:lnTo>
                      <a:pt x="4745" y="21418"/>
                    </a:lnTo>
                    <a:lnTo>
                      <a:pt x="5875" y="21644"/>
                    </a:lnTo>
                    <a:lnTo>
                      <a:pt x="7230" y="21870"/>
                    </a:lnTo>
                    <a:lnTo>
                      <a:pt x="14821" y="23045"/>
                    </a:lnTo>
                    <a:lnTo>
                      <a:pt x="16719" y="23316"/>
                    </a:lnTo>
                    <a:lnTo>
                      <a:pt x="23000" y="4022"/>
                    </a:lnTo>
                    <a:lnTo>
                      <a:pt x="6191" y="0"/>
                    </a:lnTo>
                    <a:close/>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3653;p72">
                <a:extLst>
                  <a:ext uri="{FF2B5EF4-FFF2-40B4-BE49-F238E27FC236}">
                    <a16:creationId xmlns:a16="http://schemas.microsoft.com/office/drawing/2014/main" id="{73AD2CE5-1257-AAF7-EDE0-A17BB3C87379}"/>
                  </a:ext>
                </a:extLst>
              </p:cNvPr>
              <p:cNvSpPr/>
              <p:nvPr/>
            </p:nvSpPr>
            <p:spPr>
              <a:xfrm>
                <a:off x="5889625" y="940525"/>
                <a:ext cx="553550" cy="570475"/>
              </a:xfrm>
              <a:custGeom>
                <a:avLst/>
                <a:gdLst/>
                <a:ahLst/>
                <a:cxnLst/>
                <a:rect l="l" t="t" r="r" b="b"/>
                <a:pathLst>
                  <a:path w="22142" h="22819" extrusionOk="0">
                    <a:moveTo>
                      <a:pt x="9535" y="0"/>
                    </a:moveTo>
                    <a:lnTo>
                      <a:pt x="8721" y="91"/>
                    </a:lnTo>
                    <a:lnTo>
                      <a:pt x="7908" y="181"/>
                    </a:lnTo>
                    <a:lnTo>
                      <a:pt x="7049" y="317"/>
                    </a:lnTo>
                    <a:lnTo>
                      <a:pt x="6191" y="497"/>
                    </a:lnTo>
                    <a:lnTo>
                      <a:pt x="1" y="20017"/>
                    </a:lnTo>
                    <a:lnTo>
                      <a:pt x="317" y="20017"/>
                    </a:lnTo>
                    <a:lnTo>
                      <a:pt x="1311" y="19972"/>
                    </a:lnTo>
                    <a:lnTo>
                      <a:pt x="2847" y="19972"/>
                    </a:lnTo>
                    <a:lnTo>
                      <a:pt x="3796" y="20017"/>
                    </a:lnTo>
                    <a:lnTo>
                      <a:pt x="4835" y="20108"/>
                    </a:lnTo>
                    <a:lnTo>
                      <a:pt x="5965" y="20198"/>
                    </a:lnTo>
                    <a:lnTo>
                      <a:pt x="7185" y="20379"/>
                    </a:lnTo>
                    <a:lnTo>
                      <a:pt x="8495" y="20605"/>
                    </a:lnTo>
                    <a:lnTo>
                      <a:pt x="9851" y="20876"/>
                    </a:lnTo>
                    <a:lnTo>
                      <a:pt x="11252" y="21237"/>
                    </a:lnTo>
                    <a:lnTo>
                      <a:pt x="12698" y="21689"/>
                    </a:lnTo>
                    <a:lnTo>
                      <a:pt x="14189" y="22231"/>
                    </a:lnTo>
                    <a:lnTo>
                      <a:pt x="15680" y="22819"/>
                    </a:lnTo>
                    <a:lnTo>
                      <a:pt x="22141" y="3525"/>
                    </a:lnTo>
                    <a:lnTo>
                      <a:pt x="21870" y="3299"/>
                    </a:lnTo>
                    <a:lnTo>
                      <a:pt x="20966" y="2757"/>
                    </a:lnTo>
                    <a:lnTo>
                      <a:pt x="20334" y="2395"/>
                    </a:lnTo>
                    <a:lnTo>
                      <a:pt x="19521" y="1989"/>
                    </a:lnTo>
                    <a:lnTo>
                      <a:pt x="18662" y="1582"/>
                    </a:lnTo>
                    <a:lnTo>
                      <a:pt x="17623" y="1220"/>
                    </a:lnTo>
                    <a:lnTo>
                      <a:pt x="16493" y="859"/>
                    </a:lnTo>
                    <a:lnTo>
                      <a:pt x="15318" y="497"/>
                    </a:lnTo>
                    <a:lnTo>
                      <a:pt x="13963" y="272"/>
                    </a:lnTo>
                    <a:lnTo>
                      <a:pt x="12562" y="91"/>
                    </a:lnTo>
                    <a:lnTo>
                      <a:pt x="1183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3654;p72">
                <a:extLst>
                  <a:ext uri="{FF2B5EF4-FFF2-40B4-BE49-F238E27FC236}">
                    <a16:creationId xmlns:a16="http://schemas.microsoft.com/office/drawing/2014/main" id="{4C7F3327-EAE8-B5EC-DE2C-F4BC6256442C}"/>
                  </a:ext>
                </a:extLst>
              </p:cNvPr>
              <p:cNvSpPr/>
              <p:nvPr/>
            </p:nvSpPr>
            <p:spPr>
              <a:xfrm>
                <a:off x="6292900" y="1028625"/>
                <a:ext cx="171725" cy="507225"/>
              </a:xfrm>
              <a:custGeom>
                <a:avLst/>
                <a:gdLst/>
                <a:ahLst/>
                <a:cxnLst/>
                <a:rect l="l" t="t" r="r" b="b"/>
                <a:pathLst>
                  <a:path w="6869" h="20289" extrusionOk="0">
                    <a:moveTo>
                      <a:pt x="6010" y="1"/>
                    </a:moveTo>
                    <a:lnTo>
                      <a:pt x="1" y="18030"/>
                    </a:lnTo>
                    <a:lnTo>
                      <a:pt x="588" y="20289"/>
                    </a:lnTo>
                    <a:lnTo>
                      <a:pt x="6869" y="995"/>
                    </a:lnTo>
                    <a:lnTo>
                      <a:pt x="6010" y="1"/>
                    </a:lnTo>
                    <a:close/>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3655;p72">
                <a:extLst>
                  <a:ext uri="{FF2B5EF4-FFF2-40B4-BE49-F238E27FC236}">
                    <a16:creationId xmlns:a16="http://schemas.microsoft.com/office/drawing/2014/main" id="{2FA2F830-05C7-9F56-83E2-D83CB7112AB8}"/>
                  </a:ext>
                </a:extLst>
              </p:cNvPr>
              <p:cNvSpPr/>
              <p:nvPr/>
            </p:nvSpPr>
            <p:spPr>
              <a:xfrm>
                <a:off x="6071500" y="1006050"/>
                <a:ext cx="316325" cy="67800"/>
              </a:xfrm>
              <a:custGeom>
                <a:avLst/>
                <a:gdLst/>
                <a:ahLst/>
                <a:cxnLst/>
                <a:rect l="l" t="t" r="r" b="b"/>
                <a:pathLst>
                  <a:path w="12653" h="2712" extrusionOk="0">
                    <a:moveTo>
                      <a:pt x="407" y="0"/>
                    </a:moveTo>
                    <a:lnTo>
                      <a:pt x="136" y="45"/>
                    </a:lnTo>
                    <a:lnTo>
                      <a:pt x="46" y="91"/>
                    </a:lnTo>
                    <a:lnTo>
                      <a:pt x="0" y="181"/>
                    </a:lnTo>
                    <a:lnTo>
                      <a:pt x="46" y="271"/>
                    </a:lnTo>
                    <a:lnTo>
                      <a:pt x="181" y="316"/>
                    </a:lnTo>
                    <a:lnTo>
                      <a:pt x="2214" y="316"/>
                    </a:lnTo>
                    <a:lnTo>
                      <a:pt x="3660" y="452"/>
                    </a:lnTo>
                    <a:lnTo>
                      <a:pt x="4519" y="588"/>
                    </a:lnTo>
                    <a:lnTo>
                      <a:pt x="5468" y="723"/>
                    </a:lnTo>
                    <a:lnTo>
                      <a:pt x="6462" y="904"/>
                    </a:lnTo>
                    <a:lnTo>
                      <a:pt x="7546" y="1130"/>
                    </a:lnTo>
                    <a:lnTo>
                      <a:pt x="8676" y="1446"/>
                    </a:lnTo>
                    <a:lnTo>
                      <a:pt x="9896" y="1808"/>
                    </a:lnTo>
                    <a:lnTo>
                      <a:pt x="11161" y="2214"/>
                    </a:lnTo>
                    <a:lnTo>
                      <a:pt x="12426" y="2711"/>
                    </a:lnTo>
                    <a:lnTo>
                      <a:pt x="12517" y="2711"/>
                    </a:lnTo>
                    <a:lnTo>
                      <a:pt x="12562" y="2666"/>
                    </a:lnTo>
                    <a:lnTo>
                      <a:pt x="12652" y="2621"/>
                    </a:lnTo>
                    <a:lnTo>
                      <a:pt x="12607" y="2531"/>
                    </a:lnTo>
                    <a:lnTo>
                      <a:pt x="12562" y="2440"/>
                    </a:lnTo>
                    <a:lnTo>
                      <a:pt x="11251" y="1943"/>
                    </a:lnTo>
                    <a:lnTo>
                      <a:pt x="9986" y="1536"/>
                    </a:lnTo>
                    <a:lnTo>
                      <a:pt x="8766" y="1175"/>
                    </a:lnTo>
                    <a:lnTo>
                      <a:pt x="7591" y="859"/>
                    </a:lnTo>
                    <a:lnTo>
                      <a:pt x="6507" y="633"/>
                    </a:lnTo>
                    <a:lnTo>
                      <a:pt x="5513" y="452"/>
                    </a:lnTo>
                    <a:lnTo>
                      <a:pt x="4564" y="271"/>
                    </a:lnTo>
                    <a:lnTo>
                      <a:pt x="3706" y="181"/>
                    </a:lnTo>
                    <a:lnTo>
                      <a:pt x="2214" y="45"/>
                    </a:lnTo>
                    <a:lnTo>
                      <a:pt x="108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3656;p72">
                <a:extLst>
                  <a:ext uri="{FF2B5EF4-FFF2-40B4-BE49-F238E27FC236}">
                    <a16:creationId xmlns:a16="http://schemas.microsoft.com/office/drawing/2014/main" id="{22592D22-7A55-F8D7-5640-523602C0BB67}"/>
                  </a:ext>
                </a:extLst>
              </p:cNvPr>
              <p:cNvSpPr/>
              <p:nvPr/>
            </p:nvSpPr>
            <p:spPr>
              <a:xfrm>
                <a:off x="6053425" y="1062525"/>
                <a:ext cx="315200" cy="67800"/>
              </a:xfrm>
              <a:custGeom>
                <a:avLst/>
                <a:gdLst/>
                <a:ahLst/>
                <a:cxnLst/>
                <a:rect l="l" t="t" r="r" b="b"/>
                <a:pathLst>
                  <a:path w="12608" h="2712" extrusionOk="0">
                    <a:moveTo>
                      <a:pt x="1085" y="0"/>
                    </a:moveTo>
                    <a:lnTo>
                      <a:pt x="362" y="46"/>
                    </a:lnTo>
                    <a:lnTo>
                      <a:pt x="136" y="46"/>
                    </a:lnTo>
                    <a:lnTo>
                      <a:pt x="46" y="91"/>
                    </a:lnTo>
                    <a:lnTo>
                      <a:pt x="0" y="181"/>
                    </a:lnTo>
                    <a:lnTo>
                      <a:pt x="46" y="317"/>
                    </a:lnTo>
                    <a:lnTo>
                      <a:pt x="1085" y="317"/>
                    </a:lnTo>
                    <a:lnTo>
                      <a:pt x="2169" y="362"/>
                    </a:lnTo>
                    <a:lnTo>
                      <a:pt x="3660" y="452"/>
                    </a:lnTo>
                    <a:lnTo>
                      <a:pt x="4519" y="588"/>
                    </a:lnTo>
                    <a:lnTo>
                      <a:pt x="5468" y="723"/>
                    </a:lnTo>
                    <a:lnTo>
                      <a:pt x="6462" y="904"/>
                    </a:lnTo>
                    <a:lnTo>
                      <a:pt x="7546" y="1175"/>
                    </a:lnTo>
                    <a:lnTo>
                      <a:pt x="8676" y="1446"/>
                    </a:lnTo>
                    <a:lnTo>
                      <a:pt x="9851" y="1808"/>
                    </a:lnTo>
                    <a:lnTo>
                      <a:pt x="11116" y="2214"/>
                    </a:lnTo>
                    <a:lnTo>
                      <a:pt x="12426" y="2711"/>
                    </a:lnTo>
                    <a:lnTo>
                      <a:pt x="12562" y="2711"/>
                    </a:lnTo>
                    <a:lnTo>
                      <a:pt x="12607" y="2621"/>
                    </a:lnTo>
                    <a:lnTo>
                      <a:pt x="12607" y="2531"/>
                    </a:lnTo>
                    <a:lnTo>
                      <a:pt x="12517" y="2440"/>
                    </a:lnTo>
                    <a:lnTo>
                      <a:pt x="11206" y="1943"/>
                    </a:lnTo>
                    <a:lnTo>
                      <a:pt x="9941" y="1537"/>
                    </a:lnTo>
                    <a:lnTo>
                      <a:pt x="8721" y="1175"/>
                    </a:lnTo>
                    <a:lnTo>
                      <a:pt x="7592" y="859"/>
                    </a:lnTo>
                    <a:lnTo>
                      <a:pt x="6507" y="633"/>
                    </a:lnTo>
                    <a:lnTo>
                      <a:pt x="5468" y="452"/>
                    </a:lnTo>
                    <a:lnTo>
                      <a:pt x="4519" y="272"/>
                    </a:lnTo>
                    <a:lnTo>
                      <a:pt x="3660" y="181"/>
                    </a:lnTo>
                    <a:lnTo>
                      <a:pt x="2169" y="46"/>
                    </a:lnTo>
                    <a:lnTo>
                      <a:pt x="108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3657;p72">
                <a:extLst>
                  <a:ext uri="{FF2B5EF4-FFF2-40B4-BE49-F238E27FC236}">
                    <a16:creationId xmlns:a16="http://schemas.microsoft.com/office/drawing/2014/main" id="{45907EB6-A0F8-458F-A0C8-7F644965A895}"/>
                  </a:ext>
                </a:extLst>
              </p:cNvPr>
              <p:cNvSpPr/>
              <p:nvPr/>
            </p:nvSpPr>
            <p:spPr>
              <a:xfrm>
                <a:off x="6034225" y="1120125"/>
                <a:ext cx="316325" cy="66675"/>
              </a:xfrm>
              <a:custGeom>
                <a:avLst/>
                <a:gdLst/>
                <a:ahLst/>
                <a:cxnLst/>
                <a:rect l="l" t="t" r="r" b="b"/>
                <a:pathLst>
                  <a:path w="12653" h="2667" extrusionOk="0">
                    <a:moveTo>
                      <a:pt x="136" y="1"/>
                    </a:moveTo>
                    <a:lnTo>
                      <a:pt x="45" y="46"/>
                    </a:lnTo>
                    <a:lnTo>
                      <a:pt x="0" y="182"/>
                    </a:lnTo>
                    <a:lnTo>
                      <a:pt x="45" y="272"/>
                    </a:lnTo>
                    <a:lnTo>
                      <a:pt x="181" y="317"/>
                    </a:lnTo>
                    <a:lnTo>
                      <a:pt x="407" y="272"/>
                    </a:lnTo>
                    <a:lnTo>
                      <a:pt x="1130" y="272"/>
                    </a:lnTo>
                    <a:lnTo>
                      <a:pt x="2214" y="317"/>
                    </a:lnTo>
                    <a:lnTo>
                      <a:pt x="3660" y="453"/>
                    </a:lnTo>
                    <a:lnTo>
                      <a:pt x="4519" y="543"/>
                    </a:lnTo>
                    <a:lnTo>
                      <a:pt x="5468" y="679"/>
                    </a:lnTo>
                    <a:lnTo>
                      <a:pt x="6462" y="859"/>
                    </a:lnTo>
                    <a:lnTo>
                      <a:pt x="7546" y="1130"/>
                    </a:lnTo>
                    <a:lnTo>
                      <a:pt x="8676" y="1402"/>
                    </a:lnTo>
                    <a:lnTo>
                      <a:pt x="9896" y="1763"/>
                    </a:lnTo>
                    <a:lnTo>
                      <a:pt x="11161" y="2170"/>
                    </a:lnTo>
                    <a:lnTo>
                      <a:pt x="12426" y="2667"/>
                    </a:lnTo>
                    <a:lnTo>
                      <a:pt x="12562" y="2667"/>
                    </a:lnTo>
                    <a:lnTo>
                      <a:pt x="12652" y="2576"/>
                    </a:lnTo>
                    <a:lnTo>
                      <a:pt x="12652" y="2486"/>
                    </a:lnTo>
                    <a:lnTo>
                      <a:pt x="12562" y="2396"/>
                    </a:lnTo>
                    <a:lnTo>
                      <a:pt x="11251" y="1899"/>
                    </a:lnTo>
                    <a:lnTo>
                      <a:pt x="9986" y="1492"/>
                    </a:lnTo>
                    <a:lnTo>
                      <a:pt x="8766" y="1130"/>
                    </a:lnTo>
                    <a:lnTo>
                      <a:pt x="7591" y="859"/>
                    </a:lnTo>
                    <a:lnTo>
                      <a:pt x="6507" y="588"/>
                    </a:lnTo>
                    <a:lnTo>
                      <a:pt x="5513" y="407"/>
                    </a:lnTo>
                    <a:lnTo>
                      <a:pt x="4564" y="272"/>
                    </a:lnTo>
                    <a:lnTo>
                      <a:pt x="3705" y="136"/>
                    </a:lnTo>
                    <a:lnTo>
                      <a:pt x="2214"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3658;p72">
                <a:extLst>
                  <a:ext uri="{FF2B5EF4-FFF2-40B4-BE49-F238E27FC236}">
                    <a16:creationId xmlns:a16="http://schemas.microsoft.com/office/drawing/2014/main" id="{1A28E620-9197-F120-CD09-9DA2BAF6FD44}"/>
                  </a:ext>
                </a:extLst>
              </p:cNvPr>
              <p:cNvSpPr/>
              <p:nvPr/>
            </p:nvSpPr>
            <p:spPr>
              <a:xfrm>
                <a:off x="6016150" y="1176625"/>
                <a:ext cx="315175" cy="67800"/>
              </a:xfrm>
              <a:custGeom>
                <a:avLst/>
                <a:gdLst/>
                <a:ahLst/>
                <a:cxnLst/>
                <a:rect l="l" t="t" r="r" b="b"/>
                <a:pathLst>
                  <a:path w="12607" h="2712" extrusionOk="0">
                    <a:moveTo>
                      <a:pt x="136" y="0"/>
                    </a:moveTo>
                    <a:lnTo>
                      <a:pt x="46" y="90"/>
                    </a:lnTo>
                    <a:lnTo>
                      <a:pt x="0" y="181"/>
                    </a:lnTo>
                    <a:lnTo>
                      <a:pt x="46" y="271"/>
                    </a:lnTo>
                    <a:lnTo>
                      <a:pt x="136" y="316"/>
                    </a:lnTo>
                    <a:lnTo>
                      <a:pt x="407" y="271"/>
                    </a:lnTo>
                    <a:lnTo>
                      <a:pt x="1085" y="271"/>
                    </a:lnTo>
                    <a:lnTo>
                      <a:pt x="2214" y="316"/>
                    </a:lnTo>
                    <a:lnTo>
                      <a:pt x="3660" y="452"/>
                    </a:lnTo>
                    <a:lnTo>
                      <a:pt x="4519" y="542"/>
                    </a:lnTo>
                    <a:lnTo>
                      <a:pt x="5468" y="678"/>
                    </a:lnTo>
                    <a:lnTo>
                      <a:pt x="6462" y="904"/>
                    </a:lnTo>
                    <a:lnTo>
                      <a:pt x="7546" y="1130"/>
                    </a:lnTo>
                    <a:lnTo>
                      <a:pt x="8676" y="1401"/>
                    </a:lnTo>
                    <a:lnTo>
                      <a:pt x="9851" y="1762"/>
                    </a:lnTo>
                    <a:lnTo>
                      <a:pt x="11116" y="2214"/>
                    </a:lnTo>
                    <a:lnTo>
                      <a:pt x="12426" y="2666"/>
                    </a:lnTo>
                    <a:lnTo>
                      <a:pt x="12471" y="2711"/>
                    </a:lnTo>
                    <a:lnTo>
                      <a:pt x="12562" y="2666"/>
                    </a:lnTo>
                    <a:lnTo>
                      <a:pt x="12607" y="2621"/>
                    </a:lnTo>
                    <a:lnTo>
                      <a:pt x="12607" y="2485"/>
                    </a:lnTo>
                    <a:lnTo>
                      <a:pt x="12517" y="2395"/>
                    </a:lnTo>
                    <a:lnTo>
                      <a:pt x="11206" y="1943"/>
                    </a:lnTo>
                    <a:lnTo>
                      <a:pt x="9941" y="1491"/>
                    </a:lnTo>
                    <a:lnTo>
                      <a:pt x="8721" y="1130"/>
                    </a:lnTo>
                    <a:lnTo>
                      <a:pt x="7591" y="859"/>
                    </a:lnTo>
                    <a:lnTo>
                      <a:pt x="6507" y="587"/>
                    </a:lnTo>
                    <a:lnTo>
                      <a:pt x="5468" y="407"/>
                    </a:lnTo>
                    <a:lnTo>
                      <a:pt x="4519" y="271"/>
                    </a:lnTo>
                    <a:lnTo>
                      <a:pt x="3660" y="136"/>
                    </a:lnTo>
                    <a:lnTo>
                      <a:pt x="2214" y="45"/>
                    </a:lnTo>
                    <a:lnTo>
                      <a:pt x="108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3659;p72">
                <a:extLst>
                  <a:ext uri="{FF2B5EF4-FFF2-40B4-BE49-F238E27FC236}">
                    <a16:creationId xmlns:a16="http://schemas.microsoft.com/office/drawing/2014/main" id="{78DDC713-0780-80B8-E65E-0487C4494D9C}"/>
                  </a:ext>
                </a:extLst>
              </p:cNvPr>
              <p:cNvSpPr/>
              <p:nvPr/>
            </p:nvSpPr>
            <p:spPr>
              <a:xfrm>
                <a:off x="5996950" y="1233100"/>
                <a:ext cx="316300" cy="67800"/>
              </a:xfrm>
              <a:custGeom>
                <a:avLst/>
                <a:gdLst/>
                <a:ahLst/>
                <a:cxnLst/>
                <a:rect l="l" t="t" r="r" b="b"/>
                <a:pathLst>
                  <a:path w="12652" h="2712" extrusionOk="0">
                    <a:moveTo>
                      <a:pt x="407" y="0"/>
                    </a:moveTo>
                    <a:lnTo>
                      <a:pt x="136" y="45"/>
                    </a:lnTo>
                    <a:lnTo>
                      <a:pt x="45" y="91"/>
                    </a:lnTo>
                    <a:lnTo>
                      <a:pt x="0" y="181"/>
                    </a:lnTo>
                    <a:lnTo>
                      <a:pt x="91" y="271"/>
                    </a:lnTo>
                    <a:lnTo>
                      <a:pt x="181" y="317"/>
                    </a:lnTo>
                    <a:lnTo>
                      <a:pt x="407" y="317"/>
                    </a:lnTo>
                    <a:lnTo>
                      <a:pt x="1130" y="271"/>
                    </a:lnTo>
                    <a:lnTo>
                      <a:pt x="2214" y="317"/>
                    </a:lnTo>
                    <a:lnTo>
                      <a:pt x="3660" y="452"/>
                    </a:lnTo>
                    <a:lnTo>
                      <a:pt x="4519" y="543"/>
                    </a:lnTo>
                    <a:lnTo>
                      <a:pt x="5468" y="723"/>
                    </a:lnTo>
                    <a:lnTo>
                      <a:pt x="6462" y="904"/>
                    </a:lnTo>
                    <a:lnTo>
                      <a:pt x="7546" y="1130"/>
                    </a:lnTo>
                    <a:lnTo>
                      <a:pt x="8676" y="1446"/>
                    </a:lnTo>
                    <a:lnTo>
                      <a:pt x="9896" y="1808"/>
                    </a:lnTo>
                    <a:lnTo>
                      <a:pt x="11161" y="2214"/>
                    </a:lnTo>
                    <a:lnTo>
                      <a:pt x="12426" y="2711"/>
                    </a:lnTo>
                    <a:lnTo>
                      <a:pt x="12516" y="2711"/>
                    </a:lnTo>
                    <a:lnTo>
                      <a:pt x="12562" y="2666"/>
                    </a:lnTo>
                    <a:lnTo>
                      <a:pt x="12652" y="2621"/>
                    </a:lnTo>
                    <a:lnTo>
                      <a:pt x="12652" y="2485"/>
                    </a:lnTo>
                    <a:lnTo>
                      <a:pt x="12562" y="2440"/>
                    </a:lnTo>
                    <a:lnTo>
                      <a:pt x="11251" y="1943"/>
                    </a:lnTo>
                    <a:lnTo>
                      <a:pt x="9986" y="1491"/>
                    </a:lnTo>
                    <a:lnTo>
                      <a:pt x="8766" y="1175"/>
                    </a:lnTo>
                    <a:lnTo>
                      <a:pt x="7636" y="859"/>
                    </a:lnTo>
                    <a:lnTo>
                      <a:pt x="6507" y="633"/>
                    </a:lnTo>
                    <a:lnTo>
                      <a:pt x="5513" y="407"/>
                    </a:lnTo>
                    <a:lnTo>
                      <a:pt x="4564" y="271"/>
                    </a:lnTo>
                    <a:lnTo>
                      <a:pt x="3705" y="181"/>
                    </a:lnTo>
                    <a:lnTo>
                      <a:pt x="2214" y="45"/>
                    </a:lnTo>
                    <a:lnTo>
                      <a:pt x="108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3660;p72">
                <a:extLst>
                  <a:ext uri="{FF2B5EF4-FFF2-40B4-BE49-F238E27FC236}">
                    <a16:creationId xmlns:a16="http://schemas.microsoft.com/office/drawing/2014/main" id="{08DD5C2F-EE79-D2D1-AD53-279CD68E3FE7}"/>
                  </a:ext>
                </a:extLst>
              </p:cNvPr>
              <p:cNvSpPr/>
              <p:nvPr/>
            </p:nvSpPr>
            <p:spPr>
              <a:xfrm>
                <a:off x="5978875" y="1289575"/>
                <a:ext cx="315175" cy="67800"/>
              </a:xfrm>
              <a:custGeom>
                <a:avLst/>
                <a:gdLst/>
                <a:ahLst/>
                <a:cxnLst/>
                <a:rect l="l" t="t" r="r" b="b"/>
                <a:pathLst>
                  <a:path w="12607" h="2712" extrusionOk="0">
                    <a:moveTo>
                      <a:pt x="1085" y="1"/>
                    </a:moveTo>
                    <a:lnTo>
                      <a:pt x="362" y="46"/>
                    </a:lnTo>
                    <a:lnTo>
                      <a:pt x="136" y="46"/>
                    </a:lnTo>
                    <a:lnTo>
                      <a:pt x="45" y="91"/>
                    </a:lnTo>
                    <a:lnTo>
                      <a:pt x="0" y="181"/>
                    </a:lnTo>
                    <a:lnTo>
                      <a:pt x="45" y="272"/>
                    </a:lnTo>
                    <a:lnTo>
                      <a:pt x="136" y="317"/>
                    </a:lnTo>
                    <a:lnTo>
                      <a:pt x="2214" y="317"/>
                    </a:lnTo>
                    <a:lnTo>
                      <a:pt x="3660" y="452"/>
                    </a:lnTo>
                    <a:lnTo>
                      <a:pt x="4519" y="588"/>
                    </a:lnTo>
                    <a:lnTo>
                      <a:pt x="5468" y="724"/>
                    </a:lnTo>
                    <a:lnTo>
                      <a:pt x="6462" y="904"/>
                    </a:lnTo>
                    <a:lnTo>
                      <a:pt x="7546" y="1130"/>
                    </a:lnTo>
                    <a:lnTo>
                      <a:pt x="8676" y="1446"/>
                    </a:lnTo>
                    <a:lnTo>
                      <a:pt x="9851" y="1808"/>
                    </a:lnTo>
                    <a:lnTo>
                      <a:pt x="11116" y="2215"/>
                    </a:lnTo>
                    <a:lnTo>
                      <a:pt x="12426" y="2712"/>
                    </a:lnTo>
                    <a:lnTo>
                      <a:pt x="12471" y="2712"/>
                    </a:lnTo>
                    <a:lnTo>
                      <a:pt x="12562" y="2666"/>
                    </a:lnTo>
                    <a:lnTo>
                      <a:pt x="12607" y="2621"/>
                    </a:lnTo>
                    <a:lnTo>
                      <a:pt x="12607" y="2531"/>
                    </a:lnTo>
                    <a:lnTo>
                      <a:pt x="12516" y="2441"/>
                    </a:lnTo>
                    <a:lnTo>
                      <a:pt x="11206" y="1943"/>
                    </a:lnTo>
                    <a:lnTo>
                      <a:pt x="9941" y="1537"/>
                    </a:lnTo>
                    <a:lnTo>
                      <a:pt x="8766" y="1175"/>
                    </a:lnTo>
                    <a:lnTo>
                      <a:pt x="7591" y="859"/>
                    </a:lnTo>
                    <a:lnTo>
                      <a:pt x="6507" y="633"/>
                    </a:lnTo>
                    <a:lnTo>
                      <a:pt x="5468" y="452"/>
                    </a:lnTo>
                    <a:lnTo>
                      <a:pt x="4564" y="272"/>
                    </a:lnTo>
                    <a:lnTo>
                      <a:pt x="3660" y="181"/>
                    </a:lnTo>
                    <a:lnTo>
                      <a:pt x="2214" y="46"/>
                    </a:lnTo>
                    <a:lnTo>
                      <a:pt x="108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3661;p72">
                <a:extLst>
                  <a:ext uri="{FF2B5EF4-FFF2-40B4-BE49-F238E27FC236}">
                    <a16:creationId xmlns:a16="http://schemas.microsoft.com/office/drawing/2014/main" id="{01F7D9A5-EF6D-2D5F-127C-FAB37BB3CE2E}"/>
                  </a:ext>
                </a:extLst>
              </p:cNvPr>
              <p:cNvSpPr/>
              <p:nvPr/>
            </p:nvSpPr>
            <p:spPr>
              <a:xfrm>
                <a:off x="5959675" y="1346050"/>
                <a:ext cx="316300" cy="67800"/>
              </a:xfrm>
              <a:custGeom>
                <a:avLst/>
                <a:gdLst/>
                <a:ahLst/>
                <a:cxnLst/>
                <a:rect l="l" t="t" r="r" b="b"/>
                <a:pathLst>
                  <a:path w="12652" h="2712" extrusionOk="0">
                    <a:moveTo>
                      <a:pt x="1085" y="1"/>
                    </a:moveTo>
                    <a:lnTo>
                      <a:pt x="407" y="46"/>
                    </a:lnTo>
                    <a:lnTo>
                      <a:pt x="136" y="46"/>
                    </a:lnTo>
                    <a:lnTo>
                      <a:pt x="45" y="91"/>
                    </a:lnTo>
                    <a:lnTo>
                      <a:pt x="0" y="182"/>
                    </a:lnTo>
                    <a:lnTo>
                      <a:pt x="90" y="317"/>
                    </a:lnTo>
                    <a:lnTo>
                      <a:pt x="1130" y="317"/>
                    </a:lnTo>
                    <a:lnTo>
                      <a:pt x="2214" y="362"/>
                    </a:lnTo>
                    <a:lnTo>
                      <a:pt x="3705" y="453"/>
                    </a:lnTo>
                    <a:lnTo>
                      <a:pt x="4519" y="588"/>
                    </a:lnTo>
                    <a:lnTo>
                      <a:pt x="5467" y="724"/>
                    </a:lnTo>
                    <a:lnTo>
                      <a:pt x="6462" y="904"/>
                    </a:lnTo>
                    <a:lnTo>
                      <a:pt x="7546" y="1176"/>
                    </a:lnTo>
                    <a:lnTo>
                      <a:pt x="8721" y="1447"/>
                    </a:lnTo>
                    <a:lnTo>
                      <a:pt x="9896" y="1808"/>
                    </a:lnTo>
                    <a:lnTo>
                      <a:pt x="11161" y="2215"/>
                    </a:lnTo>
                    <a:lnTo>
                      <a:pt x="12426" y="2712"/>
                    </a:lnTo>
                    <a:lnTo>
                      <a:pt x="12562" y="2712"/>
                    </a:lnTo>
                    <a:lnTo>
                      <a:pt x="12652" y="2622"/>
                    </a:lnTo>
                    <a:lnTo>
                      <a:pt x="12652" y="2531"/>
                    </a:lnTo>
                    <a:lnTo>
                      <a:pt x="12562" y="2441"/>
                    </a:lnTo>
                    <a:lnTo>
                      <a:pt x="11251" y="1944"/>
                    </a:lnTo>
                    <a:lnTo>
                      <a:pt x="9986" y="1537"/>
                    </a:lnTo>
                    <a:lnTo>
                      <a:pt x="8766" y="1176"/>
                    </a:lnTo>
                    <a:lnTo>
                      <a:pt x="7636" y="859"/>
                    </a:lnTo>
                    <a:lnTo>
                      <a:pt x="6507" y="633"/>
                    </a:lnTo>
                    <a:lnTo>
                      <a:pt x="5513" y="453"/>
                    </a:lnTo>
                    <a:lnTo>
                      <a:pt x="4564" y="272"/>
                    </a:lnTo>
                    <a:lnTo>
                      <a:pt x="3705" y="182"/>
                    </a:lnTo>
                    <a:lnTo>
                      <a:pt x="2214" y="46"/>
                    </a:lnTo>
                    <a:lnTo>
                      <a:pt x="108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3662;p72">
                <a:extLst>
                  <a:ext uri="{FF2B5EF4-FFF2-40B4-BE49-F238E27FC236}">
                    <a16:creationId xmlns:a16="http://schemas.microsoft.com/office/drawing/2014/main" id="{0431B9FD-E517-2659-7772-229C50B6E81F}"/>
                  </a:ext>
                </a:extLst>
              </p:cNvPr>
              <p:cNvSpPr/>
              <p:nvPr/>
            </p:nvSpPr>
            <p:spPr>
              <a:xfrm>
                <a:off x="5660325" y="932625"/>
                <a:ext cx="315175" cy="67800"/>
              </a:xfrm>
              <a:custGeom>
                <a:avLst/>
                <a:gdLst/>
                <a:ahLst/>
                <a:cxnLst/>
                <a:rect l="l" t="t" r="r" b="b"/>
                <a:pathLst>
                  <a:path w="12607" h="2712" extrusionOk="0">
                    <a:moveTo>
                      <a:pt x="362" y="0"/>
                    </a:moveTo>
                    <a:lnTo>
                      <a:pt x="90" y="45"/>
                    </a:lnTo>
                    <a:lnTo>
                      <a:pt x="0" y="91"/>
                    </a:lnTo>
                    <a:lnTo>
                      <a:pt x="0" y="181"/>
                    </a:lnTo>
                    <a:lnTo>
                      <a:pt x="45" y="271"/>
                    </a:lnTo>
                    <a:lnTo>
                      <a:pt x="136" y="316"/>
                    </a:lnTo>
                    <a:lnTo>
                      <a:pt x="407" y="316"/>
                    </a:lnTo>
                    <a:lnTo>
                      <a:pt x="1084" y="271"/>
                    </a:lnTo>
                    <a:lnTo>
                      <a:pt x="2169" y="316"/>
                    </a:lnTo>
                    <a:lnTo>
                      <a:pt x="3660" y="452"/>
                    </a:lnTo>
                    <a:lnTo>
                      <a:pt x="4519" y="542"/>
                    </a:lnTo>
                    <a:lnTo>
                      <a:pt x="5422" y="723"/>
                    </a:lnTo>
                    <a:lnTo>
                      <a:pt x="6462" y="904"/>
                    </a:lnTo>
                    <a:lnTo>
                      <a:pt x="7501" y="1130"/>
                    </a:lnTo>
                    <a:lnTo>
                      <a:pt x="8676" y="1446"/>
                    </a:lnTo>
                    <a:lnTo>
                      <a:pt x="9850" y="1808"/>
                    </a:lnTo>
                    <a:lnTo>
                      <a:pt x="11116" y="2214"/>
                    </a:lnTo>
                    <a:lnTo>
                      <a:pt x="12426" y="2711"/>
                    </a:lnTo>
                    <a:lnTo>
                      <a:pt x="12471" y="2711"/>
                    </a:lnTo>
                    <a:lnTo>
                      <a:pt x="12561" y="2666"/>
                    </a:lnTo>
                    <a:lnTo>
                      <a:pt x="12607" y="2621"/>
                    </a:lnTo>
                    <a:lnTo>
                      <a:pt x="12607" y="2485"/>
                    </a:lnTo>
                    <a:lnTo>
                      <a:pt x="12516" y="2440"/>
                    </a:lnTo>
                    <a:lnTo>
                      <a:pt x="11206" y="1943"/>
                    </a:lnTo>
                    <a:lnTo>
                      <a:pt x="9941" y="1491"/>
                    </a:lnTo>
                    <a:lnTo>
                      <a:pt x="8721" y="1175"/>
                    </a:lnTo>
                    <a:lnTo>
                      <a:pt x="7591" y="859"/>
                    </a:lnTo>
                    <a:lnTo>
                      <a:pt x="6507" y="633"/>
                    </a:lnTo>
                    <a:lnTo>
                      <a:pt x="5467" y="407"/>
                    </a:lnTo>
                    <a:lnTo>
                      <a:pt x="4519" y="271"/>
                    </a:lnTo>
                    <a:lnTo>
                      <a:pt x="3660" y="181"/>
                    </a:lnTo>
                    <a:lnTo>
                      <a:pt x="2169" y="45"/>
                    </a:lnTo>
                    <a:lnTo>
                      <a:pt x="1084"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3663;p72">
                <a:extLst>
                  <a:ext uri="{FF2B5EF4-FFF2-40B4-BE49-F238E27FC236}">
                    <a16:creationId xmlns:a16="http://schemas.microsoft.com/office/drawing/2014/main" id="{B58C8069-05AD-D7B4-EC14-0E8109C4A7BE}"/>
                  </a:ext>
                </a:extLst>
              </p:cNvPr>
              <p:cNvSpPr/>
              <p:nvPr/>
            </p:nvSpPr>
            <p:spPr>
              <a:xfrm>
                <a:off x="5641100" y="989100"/>
                <a:ext cx="315200" cy="67800"/>
              </a:xfrm>
              <a:custGeom>
                <a:avLst/>
                <a:gdLst/>
                <a:ahLst/>
                <a:cxnLst/>
                <a:rect l="l" t="t" r="r" b="b"/>
                <a:pathLst>
                  <a:path w="12608" h="2712" extrusionOk="0">
                    <a:moveTo>
                      <a:pt x="1085" y="0"/>
                    </a:moveTo>
                    <a:lnTo>
                      <a:pt x="408" y="46"/>
                    </a:lnTo>
                    <a:lnTo>
                      <a:pt x="136" y="46"/>
                    </a:lnTo>
                    <a:lnTo>
                      <a:pt x="46" y="91"/>
                    </a:lnTo>
                    <a:lnTo>
                      <a:pt x="1" y="181"/>
                    </a:lnTo>
                    <a:lnTo>
                      <a:pt x="46" y="317"/>
                    </a:lnTo>
                    <a:lnTo>
                      <a:pt x="1085" y="317"/>
                    </a:lnTo>
                    <a:lnTo>
                      <a:pt x="2215" y="362"/>
                    </a:lnTo>
                    <a:lnTo>
                      <a:pt x="3661" y="452"/>
                    </a:lnTo>
                    <a:lnTo>
                      <a:pt x="4519" y="588"/>
                    </a:lnTo>
                    <a:lnTo>
                      <a:pt x="5468" y="723"/>
                    </a:lnTo>
                    <a:lnTo>
                      <a:pt x="6462" y="904"/>
                    </a:lnTo>
                    <a:lnTo>
                      <a:pt x="7547" y="1130"/>
                    </a:lnTo>
                    <a:lnTo>
                      <a:pt x="8676" y="1446"/>
                    </a:lnTo>
                    <a:lnTo>
                      <a:pt x="9896" y="1808"/>
                    </a:lnTo>
                    <a:lnTo>
                      <a:pt x="11116" y="2214"/>
                    </a:lnTo>
                    <a:lnTo>
                      <a:pt x="12427" y="2711"/>
                    </a:lnTo>
                    <a:lnTo>
                      <a:pt x="12562" y="2711"/>
                    </a:lnTo>
                    <a:lnTo>
                      <a:pt x="12608" y="2621"/>
                    </a:lnTo>
                    <a:lnTo>
                      <a:pt x="12608" y="2531"/>
                    </a:lnTo>
                    <a:lnTo>
                      <a:pt x="12517" y="2440"/>
                    </a:lnTo>
                    <a:lnTo>
                      <a:pt x="11207" y="1943"/>
                    </a:lnTo>
                    <a:lnTo>
                      <a:pt x="9942" y="1537"/>
                    </a:lnTo>
                    <a:lnTo>
                      <a:pt x="8767" y="1175"/>
                    </a:lnTo>
                    <a:lnTo>
                      <a:pt x="7592" y="859"/>
                    </a:lnTo>
                    <a:lnTo>
                      <a:pt x="6508" y="633"/>
                    </a:lnTo>
                    <a:lnTo>
                      <a:pt x="5513" y="452"/>
                    </a:lnTo>
                    <a:lnTo>
                      <a:pt x="4565" y="272"/>
                    </a:lnTo>
                    <a:lnTo>
                      <a:pt x="3661" y="181"/>
                    </a:lnTo>
                    <a:lnTo>
                      <a:pt x="2215" y="46"/>
                    </a:lnTo>
                    <a:lnTo>
                      <a:pt x="108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3664;p72">
                <a:extLst>
                  <a:ext uri="{FF2B5EF4-FFF2-40B4-BE49-F238E27FC236}">
                    <a16:creationId xmlns:a16="http://schemas.microsoft.com/office/drawing/2014/main" id="{1E4B6B08-D818-BFC1-2BA1-66F87BA70BE2}"/>
                  </a:ext>
                </a:extLst>
              </p:cNvPr>
              <p:cNvSpPr/>
              <p:nvPr/>
            </p:nvSpPr>
            <p:spPr>
              <a:xfrm>
                <a:off x="5623025" y="1046700"/>
                <a:ext cx="315200" cy="66675"/>
              </a:xfrm>
              <a:custGeom>
                <a:avLst/>
                <a:gdLst/>
                <a:ahLst/>
                <a:cxnLst/>
                <a:rect l="l" t="t" r="r" b="b"/>
                <a:pathLst>
                  <a:path w="12608" h="2667" extrusionOk="0">
                    <a:moveTo>
                      <a:pt x="91" y="1"/>
                    </a:moveTo>
                    <a:lnTo>
                      <a:pt x="1" y="46"/>
                    </a:lnTo>
                    <a:lnTo>
                      <a:pt x="1" y="182"/>
                    </a:lnTo>
                    <a:lnTo>
                      <a:pt x="46" y="272"/>
                    </a:lnTo>
                    <a:lnTo>
                      <a:pt x="1085" y="272"/>
                    </a:lnTo>
                    <a:lnTo>
                      <a:pt x="2170" y="317"/>
                    </a:lnTo>
                    <a:lnTo>
                      <a:pt x="3661" y="407"/>
                    </a:lnTo>
                    <a:lnTo>
                      <a:pt x="4519" y="543"/>
                    </a:lnTo>
                    <a:lnTo>
                      <a:pt x="5423" y="679"/>
                    </a:lnTo>
                    <a:lnTo>
                      <a:pt x="6462" y="859"/>
                    </a:lnTo>
                    <a:lnTo>
                      <a:pt x="7502" y="1130"/>
                    </a:lnTo>
                    <a:lnTo>
                      <a:pt x="8676" y="1402"/>
                    </a:lnTo>
                    <a:lnTo>
                      <a:pt x="9851" y="1763"/>
                    </a:lnTo>
                    <a:lnTo>
                      <a:pt x="11116" y="2170"/>
                    </a:lnTo>
                    <a:lnTo>
                      <a:pt x="12427" y="2667"/>
                    </a:lnTo>
                    <a:lnTo>
                      <a:pt x="12562" y="2667"/>
                    </a:lnTo>
                    <a:lnTo>
                      <a:pt x="12608" y="2576"/>
                    </a:lnTo>
                    <a:lnTo>
                      <a:pt x="12608" y="2486"/>
                    </a:lnTo>
                    <a:lnTo>
                      <a:pt x="12517" y="2396"/>
                    </a:lnTo>
                    <a:lnTo>
                      <a:pt x="11207" y="1899"/>
                    </a:lnTo>
                    <a:lnTo>
                      <a:pt x="9942" y="1492"/>
                    </a:lnTo>
                    <a:lnTo>
                      <a:pt x="8722" y="1130"/>
                    </a:lnTo>
                    <a:lnTo>
                      <a:pt x="7592" y="814"/>
                    </a:lnTo>
                    <a:lnTo>
                      <a:pt x="6508" y="588"/>
                    </a:lnTo>
                    <a:lnTo>
                      <a:pt x="5468" y="407"/>
                    </a:lnTo>
                    <a:lnTo>
                      <a:pt x="4519" y="272"/>
                    </a:lnTo>
                    <a:lnTo>
                      <a:pt x="3661" y="136"/>
                    </a:lnTo>
                    <a:lnTo>
                      <a:pt x="217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3665;p72">
                <a:extLst>
                  <a:ext uri="{FF2B5EF4-FFF2-40B4-BE49-F238E27FC236}">
                    <a16:creationId xmlns:a16="http://schemas.microsoft.com/office/drawing/2014/main" id="{9B7682A0-B30C-157A-626E-2B0090C228DB}"/>
                  </a:ext>
                </a:extLst>
              </p:cNvPr>
              <p:cNvSpPr/>
              <p:nvPr/>
            </p:nvSpPr>
            <p:spPr>
              <a:xfrm>
                <a:off x="5603825" y="1103200"/>
                <a:ext cx="315200" cy="66650"/>
              </a:xfrm>
              <a:custGeom>
                <a:avLst/>
                <a:gdLst/>
                <a:ahLst/>
                <a:cxnLst/>
                <a:rect l="l" t="t" r="r" b="b"/>
                <a:pathLst>
                  <a:path w="12608" h="2666" extrusionOk="0">
                    <a:moveTo>
                      <a:pt x="136" y="0"/>
                    </a:moveTo>
                    <a:lnTo>
                      <a:pt x="46" y="45"/>
                    </a:lnTo>
                    <a:lnTo>
                      <a:pt x="1" y="181"/>
                    </a:lnTo>
                    <a:lnTo>
                      <a:pt x="46" y="271"/>
                    </a:lnTo>
                    <a:lnTo>
                      <a:pt x="182" y="316"/>
                    </a:lnTo>
                    <a:lnTo>
                      <a:pt x="407" y="271"/>
                    </a:lnTo>
                    <a:lnTo>
                      <a:pt x="1085" y="271"/>
                    </a:lnTo>
                    <a:lnTo>
                      <a:pt x="2215" y="316"/>
                    </a:lnTo>
                    <a:lnTo>
                      <a:pt x="3661" y="452"/>
                    </a:lnTo>
                    <a:lnTo>
                      <a:pt x="4519" y="542"/>
                    </a:lnTo>
                    <a:lnTo>
                      <a:pt x="5468" y="678"/>
                    </a:lnTo>
                    <a:lnTo>
                      <a:pt x="6462" y="904"/>
                    </a:lnTo>
                    <a:lnTo>
                      <a:pt x="7547" y="1130"/>
                    </a:lnTo>
                    <a:lnTo>
                      <a:pt x="8676" y="1401"/>
                    </a:lnTo>
                    <a:lnTo>
                      <a:pt x="9896" y="1762"/>
                    </a:lnTo>
                    <a:lnTo>
                      <a:pt x="11116" y="2169"/>
                    </a:lnTo>
                    <a:lnTo>
                      <a:pt x="12427" y="2666"/>
                    </a:lnTo>
                    <a:lnTo>
                      <a:pt x="12562" y="2666"/>
                    </a:lnTo>
                    <a:lnTo>
                      <a:pt x="12607" y="2576"/>
                    </a:lnTo>
                    <a:lnTo>
                      <a:pt x="12607" y="2485"/>
                    </a:lnTo>
                    <a:lnTo>
                      <a:pt x="12517" y="2395"/>
                    </a:lnTo>
                    <a:lnTo>
                      <a:pt x="11207" y="1898"/>
                    </a:lnTo>
                    <a:lnTo>
                      <a:pt x="9942" y="1491"/>
                    </a:lnTo>
                    <a:lnTo>
                      <a:pt x="8767" y="1130"/>
                    </a:lnTo>
                    <a:lnTo>
                      <a:pt x="7592" y="859"/>
                    </a:lnTo>
                    <a:lnTo>
                      <a:pt x="6507" y="587"/>
                    </a:lnTo>
                    <a:lnTo>
                      <a:pt x="5513" y="407"/>
                    </a:lnTo>
                    <a:lnTo>
                      <a:pt x="4564" y="271"/>
                    </a:lnTo>
                    <a:lnTo>
                      <a:pt x="3706" y="136"/>
                    </a:lnTo>
                    <a:lnTo>
                      <a:pt x="2215" y="45"/>
                    </a:lnTo>
                    <a:lnTo>
                      <a:pt x="108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3666;p72">
                <a:extLst>
                  <a:ext uri="{FF2B5EF4-FFF2-40B4-BE49-F238E27FC236}">
                    <a16:creationId xmlns:a16="http://schemas.microsoft.com/office/drawing/2014/main" id="{1799617E-F9E3-815E-4C9C-A1695AF2F83E}"/>
                  </a:ext>
                </a:extLst>
              </p:cNvPr>
              <p:cNvSpPr/>
              <p:nvPr/>
            </p:nvSpPr>
            <p:spPr>
              <a:xfrm>
                <a:off x="5585750" y="1159675"/>
                <a:ext cx="315200" cy="67800"/>
              </a:xfrm>
              <a:custGeom>
                <a:avLst/>
                <a:gdLst/>
                <a:ahLst/>
                <a:cxnLst/>
                <a:rect l="l" t="t" r="r" b="b"/>
                <a:pathLst>
                  <a:path w="12608" h="2712" extrusionOk="0">
                    <a:moveTo>
                      <a:pt x="362" y="0"/>
                    </a:moveTo>
                    <a:lnTo>
                      <a:pt x="91" y="45"/>
                    </a:lnTo>
                    <a:lnTo>
                      <a:pt x="1" y="91"/>
                    </a:lnTo>
                    <a:lnTo>
                      <a:pt x="1" y="181"/>
                    </a:lnTo>
                    <a:lnTo>
                      <a:pt x="46" y="271"/>
                    </a:lnTo>
                    <a:lnTo>
                      <a:pt x="136" y="317"/>
                    </a:lnTo>
                    <a:lnTo>
                      <a:pt x="408" y="317"/>
                    </a:lnTo>
                    <a:lnTo>
                      <a:pt x="1085" y="271"/>
                    </a:lnTo>
                    <a:lnTo>
                      <a:pt x="2170" y="317"/>
                    </a:lnTo>
                    <a:lnTo>
                      <a:pt x="3661" y="452"/>
                    </a:lnTo>
                    <a:lnTo>
                      <a:pt x="4519" y="543"/>
                    </a:lnTo>
                    <a:lnTo>
                      <a:pt x="5423" y="723"/>
                    </a:lnTo>
                    <a:lnTo>
                      <a:pt x="6462" y="904"/>
                    </a:lnTo>
                    <a:lnTo>
                      <a:pt x="7502" y="1130"/>
                    </a:lnTo>
                    <a:lnTo>
                      <a:pt x="8676" y="1446"/>
                    </a:lnTo>
                    <a:lnTo>
                      <a:pt x="9851" y="1763"/>
                    </a:lnTo>
                    <a:lnTo>
                      <a:pt x="11116" y="2214"/>
                    </a:lnTo>
                    <a:lnTo>
                      <a:pt x="12427" y="2666"/>
                    </a:lnTo>
                    <a:lnTo>
                      <a:pt x="12472" y="2711"/>
                    </a:lnTo>
                    <a:lnTo>
                      <a:pt x="12562" y="2666"/>
                    </a:lnTo>
                    <a:lnTo>
                      <a:pt x="12607" y="2621"/>
                    </a:lnTo>
                    <a:lnTo>
                      <a:pt x="12607" y="2485"/>
                    </a:lnTo>
                    <a:lnTo>
                      <a:pt x="12517" y="2440"/>
                    </a:lnTo>
                    <a:lnTo>
                      <a:pt x="11207" y="1943"/>
                    </a:lnTo>
                    <a:lnTo>
                      <a:pt x="9942" y="1491"/>
                    </a:lnTo>
                    <a:lnTo>
                      <a:pt x="8722" y="1130"/>
                    </a:lnTo>
                    <a:lnTo>
                      <a:pt x="7592" y="859"/>
                    </a:lnTo>
                    <a:lnTo>
                      <a:pt x="6507" y="633"/>
                    </a:lnTo>
                    <a:lnTo>
                      <a:pt x="5468" y="407"/>
                    </a:lnTo>
                    <a:lnTo>
                      <a:pt x="4519" y="271"/>
                    </a:lnTo>
                    <a:lnTo>
                      <a:pt x="3661" y="181"/>
                    </a:lnTo>
                    <a:lnTo>
                      <a:pt x="2170" y="45"/>
                    </a:lnTo>
                    <a:lnTo>
                      <a:pt x="108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3667;p72">
                <a:extLst>
                  <a:ext uri="{FF2B5EF4-FFF2-40B4-BE49-F238E27FC236}">
                    <a16:creationId xmlns:a16="http://schemas.microsoft.com/office/drawing/2014/main" id="{D9B0CB4D-2784-DE15-37C4-2CB8FE7B32F6}"/>
                  </a:ext>
                </a:extLst>
              </p:cNvPr>
              <p:cNvSpPr/>
              <p:nvPr/>
            </p:nvSpPr>
            <p:spPr>
              <a:xfrm>
                <a:off x="5566550" y="1216150"/>
                <a:ext cx="315200" cy="67800"/>
              </a:xfrm>
              <a:custGeom>
                <a:avLst/>
                <a:gdLst/>
                <a:ahLst/>
                <a:cxnLst/>
                <a:rect l="l" t="t" r="r" b="b"/>
                <a:pathLst>
                  <a:path w="12608" h="2712" extrusionOk="0">
                    <a:moveTo>
                      <a:pt x="407" y="1"/>
                    </a:moveTo>
                    <a:lnTo>
                      <a:pt x="136" y="46"/>
                    </a:lnTo>
                    <a:lnTo>
                      <a:pt x="46" y="91"/>
                    </a:lnTo>
                    <a:lnTo>
                      <a:pt x="1" y="181"/>
                    </a:lnTo>
                    <a:lnTo>
                      <a:pt x="46" y="272"/>
                    </a:lnTo>
                    <a:lnTo>
                      <a:pt x="181" y="317"/>
                    </a:lnTo>
                    <a:lnTo>
                      <a:pt x="2215" y="317"/>
                    </a:lnTo>
                    <a:lnTo>
                      <a:pt x="3661" y="452"/>
                    </a:lnTo>
                    <a:lnTo>
                      <a:pt x="4519" y="543"/>
                    </a:lnTo>
                    <a:lnTo>
                      <a:pt x="5468" y="723"/>
                    </a:lnTo>
                    <a:lnTo>
                      <a:pt x="6462" y="904"/>
                    </a:lnTo>
                    <a:lnTo>
                      <a:pt x="7547" y="1130"/>
                    </a:lnTo>
                    <a:lnTo>
                      <a:pt x="8676" y="1446"/>
                    </a:lnTo>
                    <a:lnTo>
                      <a:pt x="9896" y="1808"/>
                    </a:lnTo>
                    <a:lnTo>
                      <a:pt x="11116" y="2215"/>
                    </a:lnTo>
                    <a:lnTo>
                      <a:pt x="12427" y="2712"/>
                    </a:lnTo>
                    <a:lnTo>
                      <a:pt x="12472" y="2712"/>
                    </a:lnTo>
                    <a:lnTo>
                      <a:pt x="12562" y="2666"/>
                    </a:lnTo>
                    <a:lnTo>
                      <a:pt x="12607" y="2621"/>
                    </a:lnTo>
                    <a:lnTo>
                      <a:pt x="12607" y="2486"/>
                    </a:lnTo>
                    <a:lnTo>
                      <a:pt x="12562" y="2441"/>
                    </a:lnTo>
                    <a:lnTo>
                      <a:pt x="11207" y="1943"/>
                    </a:lnTo>
                    <a:lnTo>
                      <a:pt x="9941" y="1537"/>
                    </a:lnTo>
                    <a:lnTo>
                      <a:pt x="8767" y="1175"/>
                    </a:lnTo>
                    <a:lnTo>
                      <a:pt x="7592" y="859"/>
                    </a:lnTo>
                    <a:lnTo>
                      <a:pt x="6507" y="633"/>
                    </a:lnTo>
                    <a:lnTo>
                      <a:pt x="5513" y="407"/>
                    </a:lnTo>
                    <a:lnTo>
                      <a:pt x="4564" y="272"/>
                    </a:lnTo>
                    <a:lnTo>
                      <a:pt x="3706" y="181"/>
                    </a:lnTo>
                    <a:lnTo>
                      <a:pt x="2215" y="46"/>
                    </a:lnTo>
                    <a:lnTo>
                      <a:pt x="108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3668;p72">
                <a:extLst>
                  <a:ext uri="{FF2B5EF4-FFF2-40B4-BE49-F238E27FC236}">
                    <a16:creationId xmlns:a16="http://schemas.microsoft.com/office/drawing/2014/main" id="{647AD923-62D4-776A-67BA-2FADEEFE4C84}"/>
                  </a:ext>
                </a:extLst>
              </p:cNvPr>
              <p:cNvSpPr/>
              <p:nvPr/>
            </p:nvSpPr>
            <p:spPr>
              <a:xfrm>
                <a:off x="5548475" y="1272625"/>
                <a:ext cx="315200" cy="67800"/>
              </a:xfrm>
              <a:custGeom>
                <a:avLst/>
                <a:gdLst/>
                <a:ahLst/>
                <a:cxnLst/>
                <a:rect l="l" t="t" r="r" b="b"/>
                <a:pathLst>
                  <a:path w="12608" h="2712" extrusionOk="0">
                    <a:moveTo>
                      <a:pt x="1085" y="1"/>
                    </a:moveTo>
                    <a:lnTo>
                      <a:pt x="362" y="46"/>
                    </a:lnTo>
                    <a:lnTo>
                      <a:pt x="91" y="46"/>
                    </a:lnTo>
                    <a:lnTo>
                      <a:pt x="1" y="91"/>
                    </a:lnTo>
                    <a:lnTo>
                      <a:pt x="1" y="182"/>
                    </a:lnTo>
                    <a:lnTo>
                      <a:pt x="46" y="317"/>
                    </a:lnTo>
                    <a:lnTo>
                      <a:pt x="1085" y="317"/>
                    </a:lnTo>
                    <a:lnTo>
                      <a:pt x="2170" y="362"/>
                    </a:lnTo>
                    <a:lnTo>
                      <a:pt x="3661" y="453"/>
                    </a:lnTo>
                    <a:lnTo>
                      <a:pt x="4519" y="588"/>
                    </a:lnTo>
                    <a:lnTo>
                      <a:pt x="5423" y="724"/>
                    </a:lnTo>
                    <a:lnTo>
                      <a:pt x="6462" y="904"/>
                    </a:lnTo>
                    <a:lnTo>
                      <a:pt x="7501" y="1130"/>
                    </a:lnTo>
                    <a:lnTo>
                      <a:pt x="8676" y="1447"/>
                    </a:lnTo>
                    <a:lnTo>
                      <a:pt x="9851" y="1808"/>
                    </a:lnTo>
                    <a:lnTo>
                      <a:pt x="11116" y="2215"/>
                    </a:lnTo>
                    <a:lnTo>
                      <a:pt x="12427" y="2712"/>
                    </a:lnTo>
                    <a:lnTo>
                      <a:pt x="12562" y="2712"/>
                    </a:lnTo>
                    <a:lnTo>
                      <a:pt x="12607" y="2621"/>
                    </a:lnTo>
                    <a:lnTo>
                      <a:pt x="12607" y="2531"/>
                    </a:lnTo>
                    <a:lnTo>
                      <a:pt x="12517" y="2441"/>
                    </a:lnTo>
                    <a:lnTo>
                      <a:pt x="11207" y="1944"/>
                    </a:lnTo>
                    <a:lnTo>
                      <a:pt x="9941" y="1537"/>
                    </a:lnTo>
                    <a:lnTo>
                      <a:pt x="8721" y="1176"/>
                    </a:lnTo>
                    <a:lnTo>
                      <a:pt x="7592" y="859"/>
                    </a:lnTo>
                    <a:lnTo>
                      <a:pt x="6507" y="633"/>
                    </a:lnTo>
                    <a:lnTo>
                      <a:pt x="5468" y="453"/>
                    </a:lnTo>
                    <a:lnTo>
                      <a:pt x="4519" y="272"/>
                    </a:lnTo>
                    <a:lnTo>
                      <a:pt x="3661" y="182"/>
                    </a:lnTo>
                    <a:lnTo>
                      <a:pt x="2170" y="46"/>
                    </a:lnTo>
                    <a:lnTo>
                      <a:pt x="108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3669;p72">
                <a:extLst>
                  <a:ext uri="{FF2B5EF4-FFF2-40B4-BE49-F238E27FC236}">
                    <a16:creationId xmlns:a16="http://schemas.microsoft.com/office/drawing/2014/main" id="{C16B5289-E855-3CF0-19D5-13D45C2D2398}"/>
                  </a:ext>
                </a:extLst>
              </p:cNvPr>
              <p:cNvSpPr/>
              <p:nvPr/>
            </p:nvSpPr>
            <p:spPr>
              <a:xfrm>
                <a:off x="6004850" y="929225"/>
                <a:ext cx="110725" cy="285825"/>
              </a:xfrm>
              <a:custGeom>
                <a:avLst/>
                <a:gdLst/>
                <a:ahLst/>
                <a:cxnLst/>
                <a:rect l="l" t="t" r="r" b="b"/>
                <a:pathLst>
                  <a:path w="4429" h="11433" extrusionOk="0">
                    <a:moveTo>
                      <a:pt x="4429" y="1"/>
                    </a:moveTo>
                    <a:lnTo>
                      <a:pt x="2712" y="272"/>
                    </a:lnTo>
                    <a:lnTo>
                      <a:pt x="0" y="11071"/>
                    </a:lnTo>
                    <a:lnTo>
                      <a:pt x="949" y="10574"/>
                    </a:lnTo>
                    <a:lnTo>
                      <a:pt x="1582" y="11432"/>
                    </a:lnTo>
                    <a:lnTo>
                      <a:pt x="4429" y="1"/>
                    </a:lnTo>
                    <a:close/>
                  </a:path>
                </a:pathLst>
              </a:custGeom>
              <a:solidFill>
                <a:srgbClr val="CD4FE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7" name="Google Shape;39;p2">
            <a:extLst>
              <a:ext uri="{FF2B5EF4-FFF2-40B4-BE49-F238E27FC236}">
                <a16:creationId xmlns:a16="http://schemas.microsoft.com/office/drawing/2014/main" id="{CE72A1B0-7202-7B88-22C0-2B76A28012F2}"/>
              </a:ext>
            </a:extLst>
          </p:cNvPr>
          <p:cNvGrpSpPr/>
          <p:nvPr/>
        </p:nvGrpSpPr>
        <p:grpSpPr>
          <a:xfrm>
            <a:off x="8621640" y="4668212"/>
            <a:ext cx="377798" cy="753191"/>
            <a:chOff x="6315235" y="4617591"/>
            <a:chExt cx="377798" cy="753191"/>
          </a:xfrm>
        </p:grpSpPr>
        <p:sp>
          <p:nvSpPr>
            <p:cNvPr id="28" name="Google Shape;40;p2">
              <a:extLst>
                <a:ext uri="{FF2B5EF4-FFF2-40B4-BE49-F238E27FC236}">
                  <a16:creationId xmlns:a16="http://schemas.microsoft.com/office/drawing/2014/main" id="{01AE1877-CBFA-A653-8684-4EB031A842EC}"/>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9" name="Google Shape;41;p2">
              <a:extLst>
                <a:ext uri="{FF2B5EF4-FFF2-40B4-BE49-F238E27FC236}">
                  <a16:creationId xmlns:a16="http://schemas.microsoft.com/office/drawing/2014/main" id="{F90575E8-F9C6-8ACA-C558-F5B30285D8C5}"/>
                </a:ext>
              </a:extLst>
            </p:cNvPr>
            <p:cNvGrpSpPr/>
            <p:nvPr/>
          </p:nvGrpSpPr>
          <p:grpSpPr>
            <a:xfrm rot="448428">
              <a:off x="6360882" y="4633902"/>
              <a:ext cx="286503" cy="720582"/>
              <a:chOff x="1964400" y="3727350"/>
              <a:chExt cx="160700" cy="404175"/>
            </a:xfrm>
          </p:grpSpPr>
          <p:sp>
            <p:nvSpPr>
              <p:cNvPr id="30" name="Google Shape;42;p2">
                <a:extLst>
                  <a:ext uri="{FF2B5EF4-FFF2-40B4-BE49-F238E27FC236}">
                    <a16:creationId xmlns:a16="http://schemas.microsoft.com/office/drawing/2014/main" id="{E311F55F-D9FC-47D7-1591-1D2D6110F832}"/>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3;p2">
                <a:extLst>
                  <a:ext uri="{FF2B5EF4-FFF2-40B4-BE49-F238E27FC236}">
                    <a16:creationId xmlns:a16="http://schemas.microsoft.com/office/drawing/2014/main" id="{BCF61745-D82D-308D-0BB1-A1F9186E34AD}"/>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4;p2">
                <a:extLst>
                  <a:ext uri="{FF2B5EF4-FFF2-40B4-BE49-F238E27FC236}">
                    <a16:creationId xmlns:a16="http://schemas.microsoft.com/office/drawing/2014/main" id="{25940FEE-C1E2-7FDE-FE25-C325CC9F1658}"/>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5;p2">
                <a:extLst>
                  <a:ext uri="{FF2B5EF4-FFF2-40B4-BE49-F238E27FC236}">
                    <a16:creationId xmlns:a16="http://schemas.microsoft.com/office/drawing/2014/main" id="{BCFB4B91-E8B8-F142-4E7A-91C89AAF974E}"/>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6;p2">
                <a:extLst>
                  <a:ext uri="{FF2B5EF4-FFF2-40B4-BE49-F238E27FC236}">
                    <a16:creationId xmlns:a16="http://schemas.microsoft.com/office/drawing/2014/main" id="{DB73E942-9CFE-579F-E073-69AC821CFC2B}"/>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7;p2">
                <a:extLst>
                  <a:ext uri="{FF2B5EF4-FFF2-40B4-BE49-F238E27FC236}">
                    <a16:creationId xmlns:a16="http://schemas.microsoft.com/office/drawing/2014/main" id="{D737E323-60C6-CA4A-04E7-C108375BF18A}"/>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8;p2">
                <a:extLst>
                  <a:ext uri="{FF2B5EF4-FFF2-40B4-BE49-F238E27FC236}">
                    <a16:creationId xmlns:a16="http://schemas.microsoft.com/office/drawing/2014/main" id="{636AB79C-3FF5-0967-FB4A-755924DEFADF}"/>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9;p2">
                <a:extLst>
                  <a:ext uri="{FF2B5EF4-FFF2-40B4-BE49-F238E27FC236}">
                    <a16:creationId xmlns:a16="http://schemas.microsoft.com/office/drawing/2014/main" id="{3CD12A35-FE87-FB17-C47F-CA33AD458AD1}"/>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50;p2">
                <a:extLst>
                  <a:ext uri="{FF2B5EF4-FFF2-40B4-BE49-F238E27FC236}">
                    <a16:creationId xmlns:a16="http://schemas.microsoft.com/office/drawing/2014/main" id="{C7A0A346-823A-92A4-425C-72525580C3EA}"/>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51;p2">
                <a:extLst>
                  <a:ext uri="{FF2B5EF4-FFF2-40B4-BE49-F238E27FC236}">
                    <a16:creationId xmlns:a16="http://schemas.microsoft.com/office/drawing/2014/main" id="{ADEBAFAA-6604-B73C-9C86-F0FE9E9EC607}"/>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52;p2">
                <a:extLst>
                  <a:ext uri="{FF2B5EF4-FFF2-40B4-BE49-F238E27FC236}">
                    <a16:creationId xmlns:a16="http://schemas.microsoft.com/office/drawing/2014/main" id="{7C28C685-A048-0D11-9B97-6B408DCDA269}"/>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53;p2">
                <a:extLst>
                  <a:ext uri="{FF2B5EF4-FFF2-40B4-BE49-F238E27FC236}">
                    <a16:creationId xmlns:a16="http://schemas.microsoft.com/office/drawing/2014/main" id="{FD2A1ED6-A6E9-6F9A-22E1-A3FF306E09A3}"/>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54;p2">
                <a:extLst>
                  <a:ext uri="{FF2B5EF4-FFF2-40B4-BE49-F238E27FC236}">
                    <a16:creationId xmlns:a16="http://schemas.microsoft.com/office/drawing/2014/main" id="{BCAF8BBA-4B5C-5022-9759-FA1F6B622DA5}"/>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55;p2">
                <a:extLst>
                  <a:ext uri="{FF2B5EF4-FFF2-40B4-BE49-F238E27FC236}">
                    <a16:creationId xmlns:a16="http://schemas.microsoft.com/office/drawing/2014/main" id="{18A4899B-647C-D98D-423F-9DBED12A6112}"/>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56;p2">
                <a:extLst>
                  <a:ext uri="{FF2B5EF4-FFF2-40B4-BE49-F238E27FC236}">
                    <a16:creationId xmlns:a16="http://schemas.microsoft.com/office/drawing/2014/main" id="{7963F767-FBAA-C3FE-01EF-9BB68149491D}"/>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45" name="Google Shape;85;p2">
            <a:extLst>
              <a:ext uri="{FF2B5EF4-FFF2-40B4-BE49-F238E27FC236}">
                <a16:creationId xmlns:a16="http://schemas.microsoft.com/office/drawing/2014/main" id="{B6D9F316-7127-8E8B-8211-852EF820338E}"/>
              </a:ext>
            </a:extLst>
          </p:cNvPr>
          <p:cNvGrpSpPr/>
          <p:nvPr/>
        </p:nvGrpSpPr>
        <p:grpSpPr>
          <a:xfrm rot="-789726">
            <a:off x="8225797" y="4425116"/>
            <a:ext cx="377786" cy="753168"/>
            <a:chOff x="6315235" y="4617591"/>
            <a:chExt cx="377798" cy="753191"/>
          </a:xfrm>
        </p:grpSpPr>
        <p:sp>
          <p:nvSpPr>
            <p:cNvPr id="46" name="Google Shape;86;p2">
              <a:extLst>
                <a:ext uri="{FF2B5EF4-FFF2-40B4-BE49-F238E27FC236}">
                  <a16:creationId xmlns:a16="http://schemas.microsoft.com/office/drawing/2014/main" id="{5D97CF08-E4D9-AB5F-838A-5796DA406DEC}"/>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7" name="Google Shape;87;p2">
              <a:extLst>
                <a:ext uri="{FF2B5EF4-FFF2-40B4-BE49-F238E27FC236}">
                  <a16:creationId xmlns:a16="http://schemas.microsoft.com/office/drawing/2014/main" id="{AC13E445-CB9F-99B0-97BE-4C0FA14836E4}"/>
                </a:ext>
              </a:extLst>
            </p:cNvPr>
            <p:cNvGrpSpPr/>
            <p:nvPr/>
          </p:nvGrpSpPr>
          <p:grpSpPr>
            <a:xfrm rot="448428">
              <a:off x="6360882" y="4633902"/>
              <a:ext cx="286503" cy="720582"/>
              <a:chOff x="1964400" y="3727350"/>
              <a:chExt cx="160700" cy="404175"/>
            </a:xfrm>
          </p:grpSpPr>
          <p:sp>
            <p:nvSpPr>
              <p:cNvPr id="48" name="Google Shape;88;p2">
                <a:extLst>
                  <a:ext uri="{FF2B5EF4-FFF2-40B4-BE49-F238E27FC236}">
                    <a16:creationId xmlns:a16="http://schemas.microsoft.com/office/drawing/2014/main" id="{C3FC0933-6D7E-ED54-E736-A4D449DDFB0A}"/>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89;p2">
                <a:extLst>
                  <a:ext uri="{FF2B5EF4-FFF2-40B4-BE49-F238E27FC236}">
                    <a16:creationId xmlns:a16="http://schemas.microsoft.com/office/drawing/2014/main" id="{FBA160BA-32F3-31D5-65F4-181ECF08B75B}"/>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90;p2">
                <a:extLst>
                  <a:ext uri="{FF2B5EF4-FFF2-40B4-BE49-F238E27FC236}">
                    <a16:creationId xmlns:a16="http://schemas.microsoft.com/office/drawing/2014/main" id="{FCD19E33-797C-3A9C-3B59-AC6E8023CD4B}"/>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91;p2">
                <a:extLst>
                  <a:ext uri="{FF2B5EF4-FFF2-40B4-BE49-F238E27FC236}">
                    <a16:creationId xmlns:a16="http://schemas.microsoft.com/office/drawing/2014/main" id="{3199695D-57B3-0F07-5CD6-7C46AB5FCEA7}"/>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92;p2">
                <a:extLst>
                  <a:ext uri="{FF2B5EF4-FFF2-40B4-BE49-F238E27FC236}">
                    <a16:creationId xmlns:a16="http://schemas.microsoft.com/office/drawing/2014/main" id="{FC4ABAAB-3DC7-2502-DDB4-9FD961EE4817}"/>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93;p2">
                <a:extLst>
                  <a:ext uri="{FF2B5EF4-FFF2-40B4-BE49-F238E27FC236}">
                    <a16:creationId xmlns:a16="http://schemas.microsoft.com/office/drawing/2014/main" id="{F93053F8-CE0A-D10F-4BDB-BB20B495EDDF}"/>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94;p2">
                <a:extLst>
                  <a:ext uri="{FF2B5EF4-FFF2-40B4-BE49-F238E27FC236}">
                    <a16:creationId xmlns:a16="http://schemas.microsoft.com/office/drawing/2014/main" id="{64205B8A-2723-5532-825C-346D02A72C97}"/>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95;p2">
                <a:extLst>
                  <a:ext uri="{FF2B5EF4-FFF2-40B4-BE49-F238E27FC236}">
                    <a16:creationId xmlns:a16="http://schemas.microsoft.com/office/drawing/2014/main" id="{865AD511-F904-29A8-6B85-BB353E01884D}"/>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96;p2">
                <a:extLst>
                  <a:ext uri="{FF2B5EF4-FFF2-40B4-BE49-F238E27FC236}">
                    <a16:creationId xmlns:a16="http://schemas.microsoft.com/office/drawing/2014/main" id="{2895E52A-182E-2AED-1874-E057ACBB8436}"/>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97;p2">
                <a:extLst>
                  <a:ext uri="{FF2B5EF4-FFF2-40B4-BE49-F238E27FC236}">
                    <a16:creationId xmlns:a16="http://schemas.microsoft.com/office/drawing/2014/main" id="{FDA683DE-DAEA-829E-FCE2-EFFB4D851799}"/>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98;p2">
                <a:extLst>
                  <a:ext uri="{FF2B5EF4-FFF2-40B4-BE49-F238E27FC236}">
                    <a16:creationId xmlns:a16="http://schemas.microsoft.com/office/drawing/2014/main" id="{6A2FFC20-B780-02D7-FAF8-58E9BAD7F303}"/>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99;p2">
                <a:extLst>
                  <a:ext uri="{FF2B5EF4-FFF2-40B4-BE49-F238E27FC236}">
                    <a16:creationId xmlns:a16="http://schemas.microsoft.com/office/drawing/2014/main" id="{35FCFE2F-FDC4-A520-54F8-D822356A6644}"/>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00;p2">
                <a:extLst>
                  <a:ext uri="{FF2B5EF4-FFF2-40B4-BE49-F238E27FC236}">
                    <a16:creationId xmlns:a16="http://schemas.microsoft.com/office/drawing/2014/main" id="{D0FA9D7E-F516-8EFD-2D33-AF0A03EF11A1}"/>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01;p2">
                <a:extLst>
                  <a:ext uri="{FF2B5EF4-FFF2-40B4-BE49-F238E27FC236}">
                    <a16:creationId xmlns:a16="http://schemas.microsoft.com/office/drawing/2014/main" id="{32A4199A-6DBA-37B3-8B5C-B1944069B4B3}"/>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02;p2">
                <a:extLst>
                  <a:ext uri="{FF2B5EF4-FFF2-40B4-BE49-F238E27FC236}">
                    <a16:creationId xmlns:a16="http://schemas.microsoft.com/office/drawing/2014/main" id="{2EFBFAE2-766C-5F18-39DA-AC77895B1D6C}"/>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63" name="Google Shape;103;p2">
            <a:extLst>
              <a:ext uri="{FF2B5EF4-FFF2-40B4-BE49-F238E27FC236}">
                <a16:creationId xmlns:a16="http://schemas.microsoft.com/office/drawing/2014/main" id="{539C067D-D5E8-EE17-053B-E3C3179B7EAF}"/>
              </a:ext>
            </a:extLst>
          </p:cNvPr>
          <p:cNvGrpSpPr/>
          <p:nvPr/>
        </p:nvGrpSpPr>
        <p:grpSpPr>
          <a:xfrm rot="-1389297">
            <a:off x="7892353" y="4712162"/>
            <a:ext cx="377779" cy="753155"/>
            <a:chOff x="6315235" y="4617591"/>
            <a:chExt cx="377798" cy="753191"/>
          </a:xfrm>
        </p:grpSpPr>
        <p:sp>
          <p:nvSpPr>
            <p:cNvPr id="1600" name="Google Shape;104;p2">
              <a:extLst>
                <a:ext uri="{FF2B5EF4-FFF2-40B4-BE49-F238E27FC236}">
                  <a16:creationId xmlns:a16="http://schemas.microsoft.com/office/drawing/2014/main" id="{BB94DB32-7E4F-DABB-5FF3-AE62FF33E6B1}"/>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601" name="Google Shape;105;p2">
              <a:extLst>
                <a:ext uri="{FF2B5EF4-FFF2-40B4-BE49-F238E27FC236}">
                  <a16:creationId xmlns:a16="http://schemas.microsoft.com/office/drawing/2014/main" id="{4AAEDD31-74E4-E323-8F00-B22EE35E156D}"/>
                </a:ext>
              </a:extLst>
            </p:cNvPr>
            <p:cNvGrpSpPr/>
            <p:nvPr/>
          </p:nvGrpSpPr>
          <p:grpSpPr>
            <a:xfrm rot="448428">
              <a:off x="6360882" y="4633902"/>
              <a:ext cx="286503" cy="720582"/>
              <a:chOff x="1964400" y="3727350"/>
              <a:chExt cx="160700" cy="404175"/>
            </a:xfrm>
          </p:grpSpPr>
          <p:sp>
            <p:nvSpPr>
              <p:cNvPr id="1602" name="Google Shape;106;p2">
                <a:extLst>
                  <a:ext uri="{FF2B5EF4-FFF2-40B4-BE49-F238E27FC236}">
                    <a16:creationId xmlns:a16="http://schemas.microsoft.com/office/drawing/2014/main" id="{1698023D-501A-8F64-075C-EDB125CF92B2}"/>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3" name="Google Shape;107;p2">
                <a:extLst>
                  <a:ext uri="{FF2B5EF4-FFF2-40B4-BE49-F238E27FC236}">
                    <a16:creationId xmlns:a16="http://schemas.microsoft.com/office/drawing/2014/main" id="{54D5013A-04A9-9FBA-CE92-5219E82306C7}"/>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4" name="Google Shape;108;p2">
                <a:extLst>
                  <a:ext uri="{FF2B5EF4-FFF2-40B4-BE49-F238E27FC236}">
                    <a16:creationId xmlns:a16="http://schemas.microsoft.com/office/drawing/2014/main" id="{FFB796B7-906E-E8F3-F36E-8D8007525842}"/>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5" name="Google Shape;109;p2">
                <a:extLst>
                  <a:ext uri="{FF2B5EF4-FFF2-40B4-BE49-F238E27FC236}">
                    <a16:creationId xmlns:a16="http://schemas.microsoft.com/office/drawing/2014/main" id="{B7EDEB42-C2B4-8769-F193-E0288B1F4DF3}"/>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6" name="Google Shape;110;p2">
                <a:extLst>
                  <a:ext uri="{FF2B5EF4-FFF2-40B4-BE49-F238E27FC236}">
                    <a16:creationId xmlns:a16="http://schemas.microsoft.com/office/drawing/2014/main" id="{B4A46175-DD17-8469-636D-CD3C40B008CA}"/>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7" name="Google Shape;111;p2">
                <a:extLst>
                  <a:ext uri="{FF2B5EF4-FFF2-40B4-BE49-F238E27FC236}">
                    <a16:creationId xmlns:a16="http://schemas.microsoft.com/office/drawing/2014/main" id="{5BF4726A-4878-7AC4-54F0-5ADDAB62FF67}"/>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8" name="Google Shape;112;p2">
                <a:extLst>
                  <a:ext uri="{FF2B5EF4-FFF2-40B4-BE49-F238E27FC236}">
                    <a16:creationId xmlns:a16="http://schemas.microsoft.com/office/drawing/2014/main" id="{CF2ECB5C-1743-1AB1-BFA6-0A620019089F}"/>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9" name="Google Shape;113;p2">
                <a:extLst>
                  <a:ext uri="{FF2B5EF4-FFF2-40B4-BE49-F238E27FC236}">
                    <a16:creationId xmlns:a16="http://schemas.microsoft.com/office/drawing/2014/main" id="{6A22C461-87A1-8ADF-08E9-D1A749BAEB6D}"/>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0" name="Google Shape;114;p2">
                <a:extLst>
                  <a:ext uri="{FF2B5EF4-FFF2-40B4-BE49-F238E27FC236}">
                    <a16:creationId xmlns:a16="http://schemas.microsoft.com/office/drawing/2014/main" id="{3654222B-127B-3AD1-FF2C-4B0081802CC5}"/>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1" name="Google Shape;115;p2">
                <a:extLst>
                  <a:ext uri="{FF2B5EF4-FFF2-40B4-BE49-F238E27FC236}">
                    <a16:creationId xmlns:a16="http://schemas.microsoft.com/office/drawing/2014/main" id="{360D9A68-D1D3-F846-529D-A7219044753A}"/>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2" name="Google Shape;116;p2">
                <a:extLst>
                  <a:ext uri="{FF2B5EF4-FFF2-40B4-BE49-F238E27FC236}">
                    <a16:creationId xmlns:a16="http://schemas.microsoft.com/office/drawing/2014/main" id="{A344E7F5-907E-BA4F-46B6-D4F81E6DB4CC}"/>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3" name="Google Shape;117;p2">
                <a:extLst>
                  <a:ext uri="{FF2B5EF4-FFF2-40B4-BE49-F238E27FC236}">
                    <a16:creationId xmlns:a16="http://schemas.microsoft.com/office/drawing/2014/main" id="{76F8A1B5-613D-B5A2-7B46-AF5E6D00447A}"/>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4" name="Google Shape;118;p2">
                <a:extLst>
                  <a:ext uri="{FF2B5EF4-FFF2-40B4-BE49-F238E27FC236}">
                    <a16:creationId xmlns:a16="http://schemas.microsoft.com/office/drawing/2014/main" id="{C055C40F-14FC-3FE5-634E-5F6AFD82459B}"/>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5" name="Google Shape;119;p2">
                <a:extLst>
                  <a:ext uri="{FF2B5EF4-FFF2-40B4-BE49-F238E27FC236}">
                    <a16:creationId xmlns:a16="http://schemas.microsoft.com/office/drawing/2014/main" id="{B6DF0A52-C255-169B-6B3C-0353ECDCE4C7}"/>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6" name="Google Shape;120;p2">
                <a:extLst>
                  <a:ext uri="{FF2B5EF4-FFF2-40B4-BE49-F238E27FC236}">
                    <a16:creationId xmlns:a16="http://schemas.microsoft.com/office/drawing/2014/main" id="{93AC4A91-6508-5F79-7ACB-253E2168E460}"/>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145982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3"/>
                                        </p:tgtEl>
                                        <p:attrNameLst>
                                          <p:attrName>style.visibility</p:attrName>
                                        </p:attrNameLst>
                                      </p:cBhvr>
                                      <p:to>
                                        <p:strVal val="visible"/>
                                      </p:to>
                                    </p:set>
                                    <p:anim calcmode="lin" valueType="num">
                                      <p:cBhvr additive="base">
                                        <p:cTn id="7" dur="500" fill="hold"/>
                                        <p:tgtEl>
                                          <p:spTgt spid="1653"/>
                                        </p:tgtEl>
                                        <p:attrNameLst>
                                          <p:attrName>ppt_x</p:attrName>
                                        </p:attrNameLst>
                                      </p:cBhvr>
                                      <p:tavLst>
                                        <p:tav tm="0">
                                          <p:val>
                                            <p:strVal val="#ppt_x"/>
                                          </p:val>
                                        </p:tav>
                                        <p:tav tm="100000">
                                          <p:val>
                                            <p:strVal val="#ppt_x"/>
                                          </p:val>
                                        </p:tav>
                                      </p:tavLst>
                                    </p:anim>
                                    <p:anim calcmode="lin" valueType="num">
                                      <p:cBhvr additive="base">
                                        <p:cTn id="8" dur="500" fill="hold"/>
                                        <p:tgtEl>
                                          <p:spTgt spid="16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5"/>
                                        </p:tgtEl>
                                        <p:attrNameLst>
                                          <p:attrName>style.visibility</p:attrName>
                                        </p:attrNameLst>
                                      </p:cBhvr>
                                      <p:to>
                                        <p:strVal val="visible"/>
                                      </p:to>
                                    </p:set>
                                    <p:anim calcmode="lin" valueType="num">
                                      <p:cBhvr additive="base">
                                        <p:cTn id="11" dur="500" fill="hold"/>
                                        <p:tgtEl>
                                          <p:spTgt spid="1655"/>
                                        </p:tgtEl>
                                        <p:attrNameLst>
                                          <p:attrName>ppt_x</p:attrName>
                                        </p:attrNameLst>
                                      </p:cBhvr>
                                      <p:tavLst>
                                        <p:tav tm="0">
                                          <p:val>
                                            <p:strVal val="#ppt_x"/>
                                          </p:val>
                                        </p:tav>
                                        <p:tav tm="100000">
                                          <p:val>
                                            <p:strVal val="#ppt_x"/>
                                          </p:val>
                                        </p:tav>
                                      </p:tavLst>
                                    </p:anim>
                                    <p:anim calcmode="lin" valueType="num">
                                      <p:cBhvr additive="base">
                                        <p:cTn id="12" dur="500" fill="hold"/>
                                        <p:tgtEl>
                                          <p:spTgt spid="16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92"/>
                                        </p:tgtEl>
                                        <p:attrNameLst>
                                          <p:attrName>style.visibility</p:attrName>
                                        </p:attrNameLst>
                                      </p:cBhvr>
                                      <p:to>
                                        <p:strVal val="visible"/>
                                      </p:to>
                                    </p:set>
                                    <p:anim calcmode="lin" valueType="num">
                                      <p:cBhvr additive="base">
                                        <p:cTn id="15" dur="500" fill="hold"/>
                                        <p:tgtEl>
                                          <p:spTgt spid="1692"/>
                                        </p:tgtEl>
                                        <p:attrNameLst>
                                          <p:attrName>ppt_x</p:attrName>
                                        </p:attrNameLst>
                                      </p:cBhvr>
                                      <p:tavLst>
                                        <p:tav tm="0">
                                          <p:val>
                                            <p:strVal val="#ppt_x"/>
                                          </p:val>
                                        </p:tav>
                                        <p:tav tm="100000">
                                          <p:val>
                                            <p:strVal val="#ppt_x"/>
                                          </p:val>
                                        </p:tav>
                                      </p:tavLst>
                                    </p:anim>
                                    <p:anim calcmode="lin" valueType="num">
                                      <p:cBhvr additive="base">
                                        <p:cTn id="16" dur="500" fill="hold"/>
                                        <p:tgtEl>
                                          <p:spTgt spid="169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28"/>
                                        </p:tgtEl>
                                        <p:attrNameLst>
                                          <p:attrName>style.visibility</p:attrName>
                                        </p:attrNameLst>
                                      </p:cBhvr>
                                      <p:to>
                                        <p:strVal val="visible"/>
                                      </p:to>
                                    </p:set>
                                    <p:anim calcmode="lin" valueType="num">
                                      <p:cBhvr additive="base">
                                        <p:cTn id="19" dur="500" fill="hold"/>
                                        <p:tgtEl>
                                          <p:spTgt spid="1628"/>
                                        </p:tgtEl>
                                        <p:attrNameLst>
                                          <p:attrName>ppt_x</p:attrName>
                                        </p:attrNameLst>
                                      </p:cBhvr>
                                      <p:tavLst>
                                        <p:tav tm="0">
                                          <p:val>
                                            <p:strVal val="#ppt_x"/>
                                          </p:val>
                                        </p:tav>
                                        <p:tav tm="100000">
                                          <p:val>
                                            <p:strVal val="#ppt_x"/>
                                          </p:val>
                                        </p:tav>
                                      </p:tavLst>
                                    </p:anim>
                                    <p:anim calcmode="lin" valueType="num">
                                      <p:cBhvr additive="base">
                                        <p:cTn id="20" dur="500" fill="hold"/>
                                        <p:tgtEl>
                                          <p:spTgt spid="16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12"/>
                                        </p:tgtEl>
                                        <p:attrNameLst>
                                          <p:attrName>style.visibility</p:attrName>
                                        </p:attrNameLst>
                                      </p:cBhvr>
                                      <p:to>
                                        <p:strVal val="visible"/>
                                      </p:to>
                                    </p:set>
                                    <p:anim calcmode="lin" valueType="num">
                                      <p:cBhvr additive="base">
                                        <p:cTn id="23" dur="500" fill="hold"/>
                                        <p:tgtEl>
                                          <p:spTgt spid="1712"/>
                                        </p:tgtEl>
                                        <p:attrNameLst>
                                          <p:attrName>ppt_x</p:attrName>
                                        </p:attrNameLst>
                                      </p:cBhvr>
                                      <p:tavLst>
                                        <p:tav tm="0">
                                          <p:val>
                                            <p:strVal val="#ppt_x"/>
                                          </p:val>
                                        </p:tav>
                                        <p:tav tm="100000">
                                          <p:val>
                                            <p:strVal val="#ppt_x"/>
                                          </p:val>
                                        </p:tav>
                                      </p:tavLst>
                                    </p:anim>
                                    <p:anim calcmode="lin" valueType="num">
                                      <p:cBhvr additive="base">
                                        <p:cTn id="24" dur="500" fill="hold"/>
                                        <p:tgtEl>
                                          <p:spTgt spid="17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3" grpId="0" animBg="1"/>
      <p:bldP spid="1655" grpId="0"/>
      <p:bldP spid="17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grpSp>
        <p:nvGrpSpPr>
          <p:cNvPr id="1596" name="Google Shape;1596;p40"/>
          <p:cNvGrpSpPr/>
          <p:nvPr/>
        </p:nvGrpSpPr>
        <p:grpSpPr>
          <a:xfrm>
            <a:off x="704406" y="293109"/>
            <a:ext cx="6318102" cy="4359517"/>
            <a:chOff x="231275" y="1235000"/>
            <a:chExt cx="3506550" cy="2419400"/>
          </a:xfrm>
        </p:grpSpPr>
        <p:sp>
          <p:nvSpPr>
            <p:cNvPr id="1597" name="Google Shape;1597;p40"/>
            <p:cNvSpPr/>
            <p:nvPr/>
          </p:nvSpPr>
          <p:spPr>
            <a:xfrm>
              <a:off x="231275" y="1235000"/>
              <a:ext cx="3506550" cy="2419400"/>
            </a:xfrm>
            <a:custGeom>
              <a:avLst/>
              <a:gdLst/>
              <a:ahLst/>
              <a:cxnLst/>
              <a:rect l="l" t="t" r="r" b="b"/>
              <a:pathLst>
                <a:path w="140262" h="96776" extrusionOk="0">
                  <a:moveTo>
                    <a:pt x="36971" y="1"/>
                  </a:moveTo>
                  <a:cubicBezTo>
                    <a:pt x="36664" y="1"/>
                    <a:pt x="36358" y="44"/>
                    <a:pt x="36064" y="133"/>
                  </a:cubicBezTo>
                  <a:lnTo>
                    <a:pt x="14540" y="6524"/>
                  </a:lnTo>
                  <a:cubicBezTo>
                    <a:pt x="13764" y="6753"/>
                    <a:pt x="13102" y="7278"/>
                    <a:pt x="12691" y="7985"/>
                  </a:cubicBezTo>
                  <a:lnTo>
                    <a:pt x="9222" y="13965"/>
                  </a:lnTo>
                  <a:cubicBezTo>
                    <a:pt x="8879" y="14217"/>
                    <a:pt x="8582" y="14513"/>
                    <a:pt x="8377" y="14878"/>
                  </a:cubicBezTo>
                  <a:lnTo>
                    <a:pt x="3561" y="22753"/>
                  </a:lnTo>
                  <a:cubicBezTo>
                    <a:pt x="3264" y="23255"/>
                    <a:pt x="3104" y="23826"/>
                    <a:pt x="3104" y="24419"/>
                  </a:cubicBezTo>
                  <a:lnTo>
                    <a:pt x="3104" y="24556"/>
                  </a:lnTo>
                  <a:lnTo>
                    <a:pt x="799" y="28505"/>
                  </a:lnTo>
                  <a:cubicBezTo>
                    <a:pt x="0" y="29897"/>
                    <a:pt x="365" y="31678"/>
                    <a:pt x="1644" y="32636"/>
                  </a:cubicBezTo>
                  <a:lnTo>
                    <a:pt x="3104" y="33732"/>
                  </a:lnTo>
                  <a:lnTo>
                    <a:pt x="3104" y="46058"/>
                  </a:lnTo>
                  <a:cubicBezTo>
                    <a:pt x="3104" y="47450"/>
                    <a:pt x="3972" y="48660"/>
                    <a:pt x="5296" y="49094"/>
                  </a:cubicBezTo>
                  <a:cubicBezTo>
                    <a:pt x="5615" y="49185"/>
                    <a:pt x="5935" y="49253"/>
                    <a:pt x="6277" y="49253"/>
                  </a:cubicBezTo>
                  <a:cubicBezTo>
                    <a:pt x="7281" y="49253"/>
                    <a:pt x="8240" y="48751"/>
                    <a:pt x="8833" y="47952"/>
                  </a:cubicBezTo>
                  <a:lnTo>
                    <a:pt x="8879" y="47884"/>
                  </a:lnTo>
                  <a:lnTo>
                    <a:pt x="9130" y="48158"/>
                  </a:lnTo>
                  <a:cubicBezTo>
                    <a:pt x="9724" y="48842"/>
                    <a:pt x="10591" y="49253"/>
                    <a:pt x="11527" y="49253"/>
                  </a:cubicBezTo>
                  <a:cubicBezTo>
                    <a:pt x="11915" y="49253"/>
                    <a:pt x="12303" y="49185"/>
                    <a:pt x="12668" y="49025"/>
                  </a:cubicBezTo>
                  <a:cubicBezTo>
                    <a:pt x="13901" y="48569"/>
                    <a:pt x="14722" y="47336"/>
                    <a:pt x="14700" y="46012"/>
                  </a:cubicBezTo>
                  <a:lnTo>
                    <a:pt x="14540" y="34189"/>
                  </a:lnTo>
                  <a:lnTo>
                    <a:pt x="16891" y="36814"/>
                  </a:lnTo>
                  <a:cubicBezTo>
                    <a:pt x="16982" y="36882"/>
                    <a:pt x="17051" y="36950"/>
                    <a:pt x="17119" y="37019"/>
                  </a:cubicBezTo>
                  <a:lnTo>
                    <a:pt x="17119" y="93580"/>
                  </a:lnTo>
                  <a:cubicBezTo>
                    <a:pt x="17119" y="95337"/>
                    <a:pt x="18557" y="96775"/>
                    <a:pt x="20315" y="96775"/>
                  </a:cubicBezTo>
                  <a:lnTo>
                    <a:pt x="137066" y="96775"/>
                  </a:lnTo>
                  <a:cubicBezTo>
                    <a:pt x="138824" y="96775"/>
                    <a:pt x="140262" y="95337"/>
                    <a:pt x="140262" y="93580"/>
                  </a:cubicBezTo>
                  <a:lnTo>
                    <a:pt x="140262" y="16179"/>
                  </a:lnTo>
                  <a:cubicBezTo>
                    <a:pt x="140262" y="14422"/>
                    <a:pt x="138824" y="13007"/>
                    <a:pt x="137066" y="13007"/>
                  </a:cubicBezTo>
                  <a:lnTo>
                    <a:pt x="40606" y="13007"/>
                  </a:lnTo>
                  <a:lnTo>
                    <a:pt x="38552" y="11044"/>
                  </a:lnTo>
                  <a:lnTo>
                    <a:pt x="41999" y="7803"/>
                  </a:lnTo>
                  <a:cubicBezTo>
                    <a:pt x="42661" y="7164"/>
                    <a:pt x="43026" y="6273"/>
                    <a:pt x="43003" y="5360"/>
                  </a:cubicBezTo>
                  <a:cubicBezTo>
                    <a:pt x="42957" y="4447"/>
                    <a:pt x="42524" y="3580"/>
                    <a:pt x="41816" y="3009"/>
                  </a:cubicBezTo>
                  <a:lnTo>
                    <a:pt x="38963" y="704"/>
                  </a:lnTo>
                  <a:cubicBezTo>
                    <a:pt x="38403" y="240"/>
                    <a:pt x="37687" y="1"/>
                    <a:pt x="36971"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0"/>
            <p:cNvSpPr/>
            <p:nvPr/>
          </p:nvSpPr>
          <p:spPr>
            <a:xfrm>
              <a:off x="739125" y="1639475"/>
              <a:ext cx="2918825" cy="1935025"/>
            </a:xfrm>
            <a:custGeom>
              <a:avLst/>
              <a:gdLst/>
              <a:ahLst/>
              <a:cxnLst/>
              <a:rect l="l" t="t" r="r" b="b"/>
              <a:pathLst>
                <a:path w="116753" h="77401" extrusionOk="0">
                  <a:moveTo>
                    <a:pt x="1" y="0"/>
                  </a:moveTo>
                  <a:lnTo>
                    <a:pt x="1" y="77401"/>
                  </a:lnTo>
                  <a:lnTo>
                    <a:pt x="116752" y="77401"/>
                  </a:lnTo>
                  <a:lnTo>
                    <a:pt x="1167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0"/>
            <p:cNvSpPr/>
            <p:nvPr/>
          </p:nvSpPr>
          <p:spPr>
            <a:xfrm>
              <a:off x="739125" y="1639475"/>
              <a:ext cx="573525" cy="574075"/>
            </a:xfrm>
            <a:custGeom>
              <a:avLst/>
              <a:gdLst/>
              <a:ahLst/>
              <a:cxnLst/>
              <a:rect l="l" t="t" r="r" b="b"/>
              <a:pathLst>
                <a:path w="22941" h="22963" extrusionOk="0">
                  <a:moveTo>
                    <a:pt x="1" y="0"/>
                  </a:moveTo>
                  <a:lnTo>
                    <a:pt x="1" y="22963"/>
                  </a:lnTo>
                  <a:lnTo>
                    <a:pt x="22940" y="0"/>
                  </a:lnTo>
                  <a:close/>
                </a:path>
              </a:pathLst>
            </a:custGeom>
            <a:solidFill>
              <a:srgbClr val="FFC801">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0"/>
            <p:cNvSpPr/>
            <p:nvPr/>
          </p:nvSpPr>
          <p:spPr>
            <a:xfrm>
              <a:off x="739125" y="1639475"/>
              <a:ext cx="1504225" cy="1504775"/>
            </a:xfrm>
            <a:custGeom>
              <a:avLst/>
              <a:gdLst/>
              <a:ahLst/>
              <a:cxnLst/>
              <a:rect l="l" t="t" r="r" b="b"/>
              <a:pathLst>
                <a:path w="60169" h="60191" extrusionOk="0">
                  <a:moveTo>
                    <a:pt x="39945" y="0"/>
                  </a:moveTo>
                  <a:lnTo>
                    <a:pt x="1" y="39945"/>
                  </a:lnTo>
                  <a:lnTo>
                    <a:pt x="1" y="60191"/>
                  </a:lnTo>
                  <a:lnTo>
                    <a:pt x="21548" y="38621"/>
                  </a:lnTo>
                  <a:cubicBezTo>
                    <a:pt x="34421" y="25747"/>
                    <a:pt x="47295" y="12874"/>
                    <a:pt x="60168" y="0"/>
                  </a:cubicBezTo>
                  <a:close/>
                </a:path>
              </a:pathLst>
            </a:custGeom>
            <a:solidFill>
              <a:srgbClr val="FFC801">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0"/>
            <p:cNvSpPr/>
            <p:nvPr/>
          </p:nvSpPr>
          <p:spPr>
            <a:xfrm>
              <a:off x="1310325" y="1639475"/>
              <a:ext cx="2347625" cy="1935025"/>
            </a:xfrm>
            <a:custGeom>
              <a:avLst/>
              <a:gdLst/>
              <a:ahLst/>
              <a:cxnLst/>
              <a:rect l="l" t="t" r="r" b="b"/>
              <a:pathLst>
                <a:path w="93905" h="77401" extrusionOk="0">
                  <a:moveTo>
                    <a:pt x="77401" y="0"/>
                  </a:moveTo>
                  <a:lnTo>
                    <a:pt x="1" y="77401"/>
                  </a:lnTo>
                  <a:lnTo>
                    <a:pt x="33622" y="77401"/>
                  </a:lnTo>
                  <a:lnTo>
                    <a:pt x="51974" y="59049"/>
                  </a:lnTo>
                  <a:cubicBezTo>
                    <a:pt x="65966" y="45058"/>
                    <a:pt x="79935" y="31088"/>
                    <a:pt x="93904" y="17119"/>
                  </a:cubicBezTo>
                  <a:lnTo>
                    <a:pt x="93904" y="0"/>
                  </a:lnTo>
                  <a:close/>
                </a:path>
              </a:pathLst>
            </a:custGeom>
            <a:solidFill>
              <a:srgbClr val="FFC801">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0"/>
            <p:cNvSpPr/>
            <p:nvPr/>
          </p:nvSpPr>
          <p:spPr>
            <a:xfrm>
              <a:off x="3152325" y="3068900"/>
              <a:ext cx="505625" cy="505600"/>
            </a:xfrm>
            <a:custGeom>
              <a:avLst/>
              <a:gdLst/>
              <a:ahLst/>
              <a:cxnLst/>
              <a:rect l="l" t="t" r="r" b="b"/>
              <a:pathLst>
                <a:path w="20225" h="20224" extrusionOk="0">
                  <a:moveTo>
                    <a:pt x="20224" y="1"/>
                  </a:moveTo>
                  <a:cubicBezTo>
                    <a:pt x="13491" y="6734"/>
                    <a:pt x="6757" y="13490"/>
                    <a:pt x="1" y="20224"/>
                  </a:cubicBezTo>
                  <a:lnTo>
                    <a:pt x="20224" y="20224"/>
                  </a:lnTo>
                  <a:lnTo>
                    <a:pt x="20224" y="1"/>
                  </a:lnTo>
                  <a:close/>
                </a:path>
              </a:pathLst>
            </a:custGeom>
            <a:solidFill>
              <a:srgbClr val="FFC801">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0"/>
            <p:cNvSpPr/>
            <p:nvPr/>
          </p:nvSpPr>
          <p:spPr>
            <a:xfrm>
              <a:off x="856675" y="1746175"/>
              <a:ext cx="2683725" cy="1721625"/>
            </a:xfrm>
            <a:custGeom>
              <a:avLst/>
              <a:gdLst/>
              <a:ahLst/>
              <a:cxnLst/>
              <a:rect l="l" t="t" r="r" b="b"/>
              <a:pathLst>
                <a:path w="107349" h="68865" extrusionOk="0">
                  <a:moveTo>
                    <a:pt x="1" y="1"/>
                  </a:moveTo>
                  <a:lnTo>
                    <a:pt x="1" y="68865"/>
                  </a:lnTo>
                  <a:lnTo>
                    <a:pt x="107348" y="68865"/>
                  </a:lnTo>
                  <a:lnTo>
                    <a:pt x="107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0"/>
            <p:cNvSpPr/>
            <p:nvPr/>
          </p:nvSpPr>
          <p:spPr>
            <a:xfrm>
              <a:off x="886350" y="1778700"/>
              <a:ext cx="2624375" cy="1656575"/>
            </a:xfrm>
            <a:custGeom>
              <a:avLst/>
              <a:gdLst/>
              <a:ahLst/>
              <a:cxnLst/>
              <a:rect l="l" t="t" r="r" b="b"/>
              <a:pathLst>
                <a:path w="104975" h="66263" extrusionOk="0">
                  <a:moveTo>
                    <a:pt x="1" y="1"/>
                  </a:moveTo>
                  <a:lnTo>
                    <a:pt x="1" y="66263"/>
                  </a:lnTo>
                  <a:lnTo>
                    <a:pt x="104974" y="66263"/>
                  </a:lnTo>
                  <a:lnTo>
                    <a:pt x="1049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0"/>
            <p:cNvSpPr/>
            <p:nvPr/>
          </p:nvSpPr>
          <p:spPr>
            <a:xfrm>
              <a:off x="886350" y="1778700"/>
              <a:ext cx="2624375" cy="1656575"/>
            </a:xfrm>
            <a:custGeom>
              <a:avLst/>
              <a:gdLst/>
              <a:ahLst/>
              <a:cxnLst/>
              <a:rect l="l" t="t" r="r" b="b"/>
              <a:pathLst>
                <a:path w="104975" h="66263" extrusionOk="0">
                  <a:moveTo>
                    <a:pt x="103239" y="1096"/>
                  </a:moveTo>
                  <a:lnTo>
                    <a:pt x="103239" y="65167"/>
                  </a:lnTo>
                  <a:lnTo>
                    <a:pt x="1735" y="65167"/>
                  </a:lnTo>
                  <a:lnTo>
                    <a:pt x="1735" y="1096"/>
                  </a:lnTo>
                  <a:close/>
                  <a:moveTo>
                    <a:pt x="1" y="1"/>
                  </a:moveTo>
                  <a:lnTo>
                    <a:pt x="1" y="66263"/>
                  </a:lnTo>
                  <a:lnTo>
                    <a:pt x="104974" y="66263"/>
                  </a:lnTo>
                  <a:lnTo>
                    <a:pt x="1049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0"/>
            <p:cNvSpPr/>
            <p:nvPr/>
          </p:nvSpPr>
          <p:spPr>
            <a:xfrm>
              <a:off x="739125" y="1648025"/>
              <a:ext cx="463375" cy="603750"/>
            </a:xfrm>
            <a:custGeom>
              <a:avLst/>
              <a:gdLst/>
              <a:ahLst/>
              <a:cxnLst/>
              <a:rect l="l" t="t" r="r" b="b"/>
              <a:pathLst>
                <a:path w="18535" h="24150" extrusionOk="0">
                  <a:moveTo>
                    <a:pt x="1" y="1"/>
                  </a:moveTo>
                  <a:lnTo>
                    <a:pt x="1" y="23648"/>
                  </a:lnTo>
                  <a:lnTo>
                    <a:pt x="320" y="24150"/>
                  </a:lnTo>
                  <a:cubicBezTo>
                    <a:pt x="320" y="24150"/>
                    <a:pt x="4064" y="6438"/>
                    <a:pt x="18124" y="183"/>
                  </a:cubicBezTo>
                  <a:cubicBezTo>
                    <a:pt x="18261" y="115"/>
                    <a:pt x="18398" y="69"/>
                    <a:pt x="18535"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0"/>
            <p:cNvSpPr/>
            <p:nvPr/>
          </p:nvSpPr>
          <p:spPr>
            <a:xfrm>
              <a:off x="320275" y="1314225"/>
              <a:ext cx="906775" cy="722425"/>
            </a:xfrm>
            <a:custGeom>
              <a:avLst/>
              <a:gdLst/>
              <a:ahLst/>
              <a:cxnLst/>
              <a:rect l="l" t="t" r="r" b="b"/>
              <a:pathLst>
                <a:path w="36271" h="28897" extrusionOk="0">
                  <a:moveTo>
                    <a:pt x="33394" y="0"/>
                  </a:moveTo>
                  <a:lnTo>
                    <a:pt x="11893" y="6414"/>
                  </a:lnTo>
                  <a:lnTo>
                    <a:pt x="1" y="26934"/>
                  </a:lnTo>
                  <a:lnTo>
                    <a:pt x="2603" y="28897"/>
                  </a:lnTo>
                  <a:lnTo>
                    <a:pt x="10135" y="24309"/>
                  </a:lnTo>
                  <a:lnTo>
                    <a:pt x="27848" y="10226"/>
                  </a:lnTo>
                  <a:lnTo>
                    <a:pt x="36270" y="2305"/>
                  </a:lnTo>
                  <a:lnTo>
                    <a:pt x="33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0"/>
            <p:cNvSpPr/>
            <p:nvPr/>
          </p:nvSpPr>
          <p:spPr>
            <a:xfrm>
              <a:off x="363650" y="1347875"/>
              <a:ext cx="863400" cy="688775"/>
            </a:xfrm>
            <a:custGeom>
              <a:avLst/>
              <a:gdLst/>
              <a:ahLst/>
              <a:cxnLst/>
              <a:rect l="l" t="t" r="r" b="b"/>
              <a:pathLst>
                <a:path w="34536" h="27551" extrusionOk="0">
                  <a:moveTo>
                    <a:pt x="33326" y="1"/>
                  </a:moveTo>
                  <a:lnTo>
                    <a:pt x="11641" y="6597"/>
                  </a:lnTo>
                  <a:lnTo>
                    <a:pt x="1" y="26889"/>
                  </a:lnTo>
                  <a:lnTo>
                    <a:pt x="868" y="27551"/>
                  </a:lnTo>
                  <a:lnTo>
                    <a:pt x="8400" y="22963"/>
                  </a:lnTo>
                  <a:lnTo>
                    <a:pt x="26113" y="8880"/>
                  </a:lnTo>
                  <a:lnTo>
                    <a:pt x="34535" y="959"/>
                  </a:lnTo>
                  <a:lnTo>
                    <a:pt x="33326"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0"/>
            <p:cNvSpPr/>
            <p:nvPr/>
          </p:nvSpPr>
          <p:spPr>
            <a:xfrm>
              <a:off x="521150" y="1467150"/>
              <a:ext cx="696200" cy="634550"/>
            </a:xfrm>
            <a:custGeom>
              <a:avLst/>
              <a:gdLst/>
              <a:ahLst/>
              <a:cxnLst/>
              <a:rect l="l" t="t" r="r" b="b"/>
              <a:pathLst>
                <a:path w="27848" h="25382" extrusionOk="0">
                  <a:moveTo>
                    <a:pt x="20520" y="0"/>
                  </a:moveTo>
                  <a:cubicBezTo>
                    <a:pt x="20520" y="0"/>
                    <a:pt x="9450" y="1621"/>
                    <a:pt x="0" y="16959"/>
                  </a:cubicBezTo>
                  <a:lnTo>
                    <a:pt x="7670" y="25382"/>
                  </a:lnTo>
                  <a:cubicBezTo>
                    <a:pt x="7670" y="25382"/>
                    <a:pt x="13034" y="13125"/>
                    <a:pt x="27847" y="6985"/>
                  </a:cubicBezTo>
                  <a:lnTo>
                    <a:pt x="205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0"/>
            <p:cNvSpPr/>
            <p:nvPr/>
          </p:nvSpPr>
          <p:spPr>
            <a:xfrm>
              <a:off x="521150" y="1467150"/>
              <a:ext cx="696200" cy="428575"/>
            </a:xfrm>
            <a:custGeom>
              <a:avLst/>
              <a:gdLst/>
              <a:ahLst/>
              <a:cxnLst/>
              <a:rect l="l" t="t" r="r" b="b"/>
              <a:pathLst>
                <a:path w="27848" h="17143" extrusionOk="0">
                  <a:moveTo>
                    <a:pt x="20520" y="0"/>
                  </a:moveTo>
                  <a:cubicBezTo>
                    <a:pt x="20520" y="0"/>
                    <a:pt x="9450" y="1621"/>
                    <a:pt x="0" y="16959"/>
                  </a:cubicBezTo>
                  <a:lnTo>
                    <a:pt x="160" y="17142"/>
                  </a:lnTo>
                  <a:cubicBezTo>
                    <a:pt x="9496" y="2580"/>
                    <a:pt x="20155" y="1027"/>
                    <a:pt x="20155" y="1027"/>
                  </a:cubicBezTo>
                  <a:lnTo>
                    <a:pt x="26843" y="7418"/>
                  </a:lnTo>
                  <a:cubicBezTo>
                    <a:pt x="27185" y="7282"/>
                    <a:pt x="27505" y="7122"/>
                    <a:pt x="27847" y="6985"/>
                  </a:cubicBezTo>
                  <a:lnTo>
                    <a:pt x="20520" y="0"/>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0"/>
            <p:cNvSpPr/>
            <p:nvPr/>
          </p:nvSpPr>
          <p:spPr>
            <a:xfrm>
              <a:off x="521150" y="1467150"/>
              <a:ext cx="514150" cy="612300"/>
            </a:xfrm>
            <a:custGeom>
              <a:avLst/>
              <a:gdLst/>
              <a:ahLst/>
              <a:cxnLst/>
              <a:rect l="l" t="t" r="r" b="b"/>
              <a:pathLst>
                <a:path w="20566" h="24492" extrusionOk="0">
                  <a:moveTo>
                    <a:pt x="20520" y="0"/>
                  </a:moveTo>
                  <a:cubicBezTo>
                    <a:pt x="20520" y="0"/>
                    <a:pt x="9450" y="1621"/>
                    <a:pt x="0" y="16959"/>
                  </a:cubicBezTo>
                  <a:lnTo>
                    <a:pt x="6848" y="24492"/>
                  </a:lnTo>
                  <a:cubicBezTo>
                    <a:pt x="6757" y="23602"/>
                    <a:pt x="6688" y="22689"/>
                    <a:pt x="6688" y="21753"/>
                  </a:cubicBezTo>
                  <a:cubicBezTo>
                    <a:pt x="6688" y="12280"/>
                    <a:pt x="12417" y="3926"/>
                    <a:pt x="20566" y="69"/>
                  </a:cubicBezTo>
                  <a:lnTo>
                    <a:pt x="20520"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0"/>
            <p:cNvSpPr/>
            <p:nvPr/>
          </p:nvSpPr>
          <p:spPr>
            <a:xfrm>
              <a:off x="740275" y="1565300"/>
              <a:ext cx="252250" cy="268225"/>
            </a:xfrm>
            <a:custGeom>
              <a:avLst/>
              <a:gdLst/>
              <a:ahLst/>
              <a:cxnLst/>
              <a:rect l="l" t="t" r="r" b="b"/>
              <a:pathLst>
                <a:path w="10090" h="10729" extrusionOk="0">
                  <a:moveTo>
                    <a:pt x="3150" y="0"/>
                  </a:moveTo>
                  <a:cubicBezTo>
                    <a:pt x="2146" y="708"/>
                    <a:pt x="1073" y="1529"/>
                    <a:pt x="0" y="2465"/>
                  </a:cubicBezTo>
                  <a:lnTo>
                    <a:pt x="7076" y="10728"/>
                  </a:lnTo>
                  <a:cubicBezTo>
                    <a:pt x="7989" y="9884"/>
                    <a:pt x="8993" y="9039"/>
                    <a:pt x="10089" y="8194"/>
                  </a:cubicBezTo>
                  <a:lnTo>
                    <a:pt x="3150" y="0"/>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420725" y="1612075"/>
              <a:ext cx="125550" cy="402900"/>
            </a:xfrm>
            <a:custGeom>
              <a:avLst/>
              <a:gdLst/>
              <a:ahLst/>
              <a:cxnLst/>
              <a:rect l="l" t="t" r="r" b="b"/>
              <a:pathLst>
                <a:path w="5022" h="16116" extrusionOk="0">
                  <a:moveTo>
                    <a:pt x="4816" y="1"/>
                  </a:moveTo>
                  <a:lnTo>
                    <a:pt x="2009" y="4589"/>
                  </a:lnTo>
                  <a:lnTo>
                    <a:pt x="0" y="8058"/>
                  </a:lnTo>
                  <a:lnTo>
                    <a:pt x="0" y="16116"/>
                  </a:lnTo>
                  <a:lnTo>
                    <a:pt x="5022" y="13080"/>
                  </a:lnTo>
                  <a:lnTo>
                    <a:pt x="4816" y="1"/>
                  </a:lnTo>
                  <a:close/>
                </a:path>
              </a:pathLst>
            </a:custGeom>
            <a:solidFill>
              <a:srgbClr val="004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p:nvPr/>
          </p:nvSpPr>
          <p:spPr>
            <a:xfrm>
              <a:off x="388200" y="1648600"/>
              <a:ext cx="131250" cy="737850"/>
            </a:xfrm>
            <a:custGeom>
              <a:avLst/>
              <a:gdLst/>
              <a:ahLst/>
              <a:cxnLst/>
              <a:rect l="l" t="t" r="r" b="b"/>
              <a:pathLst>
                <a:path w="5250" h="29514" extrusionOk="0">
                  <a:moveTo>
                    <a:pt x="4816" y="1"/>
                  </a:moveTo>
                  <a:lnTo>
                    <a:pt x="0" y="7875"/>
                  </a:lnTo>
                  <a:lnTo>
                    <a:pt x="0" y="29514"/>
                  </a:lnTo>
                  <a:lnTo>
                    <a:pt x="2397" y="26250"/>
                  </a:lnTo>
                  <a:lnTo>
                    <a:pt x="5250" y="29514"/>
                  </a:lnTo>
                  <a:lnTo>
                    <a:pt x="48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0"/>
            <p:cNvSpPr/>
            <p:nvPr/>
          </p:nvSpPr>
          <p:spPr>
            <a:xfrm>
              <a:off x="388200" y="2183850"/>
              <a:ext cx="131250" cy="202600"/>
            </a:xfrm>
            <a:custGeom>
              <a:avLst/>
              <a:gdLst/>
              <a:ahLst/>
              <a:cxnLst/>
              <a:rect l="l" t="t" r="r" b="b"/>
              <a:pathLst>
                <a:path w="5250" h="8104" extrusionOk="0">
                  <a:moveTo>
                    <a:pt x="5136" y="1"/>
                  </a:moveTo>
                  <a:cubicBezTo>
                    <a:pt x="3424" y="1713"/>
                    <a:pt x="1712" y="3425"/>
                    <a:pt x="0" y="5136"/>
                  </a:cubicBezTo>
                  <a:lnTo>
                    <a:pt x="0" y="8104"/>
                  </a:lnTo>
                  <a:lnTo>
                    <a:pt x="2397" y="4840"/>
                  </a:lnTo>
                  <a:lnTo>
                    <a:pt x="5250" y="8104"/>
                  </a:lnTo>
                  <a:lnTo>
                    <a:pt x="5250" y="8104"/>
                  </a:lnTo>
                  <a:lnTo>
                    <a:pt x="5136"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0"/>
            <p:cNvSpPr/>
            <p:nvPr/>
          </p:nvSpPr>
          <p:spPr>
            <a:xfrm>
              <a:off x="388200" y="1648600"/>
              <a:ext cx="122125" cy="229425"/>
            </a:xfrm>
            <a:custGeom>
              <a:avLst/>
              <a:gdLst/>
              <a:ahLst/>
              <a:cxnLst/>
              <a:rect l="l" t="t" r="r" b="b"/>
              <a:pathLst>
                <a:path w="4885" h="9177" extrusionOk="0">
                  <a:moveTo>
                    <a:pt x="4816" y="1"/>
                  </a:moveTo>
                  <a:lnTo>
                    <a:pt x="0" y="7875"/>
                  </a:lnTo>
                  <a:lnTo>
                    <a:pt x="0" y="9176"/>
                  </a:lnTo>
                  <a:lnTo>
                    <a:pt x="4885" y="4292"/>
                  </a:lnTo>
                  <a:lnTo>
                    <a:pt x="4816"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0"/>
            <p:cNvSpPr/>
            <p:nvPr/>
          </p:nvSpPr>
          <p:spPr>
            <a:xfrm>
              <a:off x="388200" y="1889400"/>
              <a:ext cx="126125" cy="287625"/>
            </a:xfrm>
            <a:custGeom>
              <a:avLst/>
              <a:gdLst/>
              <a:ahLst/>
              <a:cxnLst/>
              <a:rect l="l" t="t" r="r" b="b"/>
              <a:pathLst>
                <a:path w="5045" h="11505" extrusionOk="0">
                  <a:moveTo>
                    <a:pt x="4953" y="1"/>
                  </a:moveTo>
                  <a:lnTo>
                    <a:pt x="0" y="4954"/>
                  </a:lnTo>
                  <a:lnTo>
                    <a:pt x="0" y="11505"/>
                  </a:lnTo>
                  <a:lnTo>
                    <a:pt x="5044" y="6438"/>
                  </a:lnTo>
                  <a:lnTo>
                    <a:pt x="4953"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8" name="Google Shape;1618;p40"/>
          <p:cNvSpPr txBox="1">
            <a:spLocks noGrp="1"/>
          </p:cNvSpPr>
          <p:nvPr>
            <p:ph type="title"/>
          </p:nvPr>
        </p:nvSpPr>
        <p:spPr>
          <a:xfrm>
            <a:off x="2036904" y="2002842"/>
            <a:ext cx="4380448" cy="126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a:latin typeface="Times New Roman" panose="02020603050405020304" pitchFamily="18" charset="0"/>
                <a:cs typeface="Times New Roman" panose="02020603050405020304" pitchFamily="18" charset="0"/>
              </a:rPr>
              <a:t>Hoạt động khởi động</a:t>
            </a:r>
            <a:endParaRPr sz="6600">
              <a:latin typeface="Times New Roman" panose="02020603050405020304" pitchFamily="18" charset="0"/>
              <a:cs typeface="Times New Roman" panose="02020603050405020304" pitchFamily="18" charset="0"/>
            </a:endParaRPr>
          </a:p>
        </p:txBody>
      </p:sp>
      <p:grpSp>
        <p:nvGrpSpPr>
          <p:cNvPr id="2" name="Google Shape;1132;p30">
            <a:extLst>
              <a:ext uri="{FF2B5EF4-FFF2-40B4-BE49-F238E27FC236}">
                <a16:creationId xmlns:a16="http://schemas.microsoft.com/office/drawing/2014/main" id="{87B7279A-17D0-5EA3-4BE5-BF7C588188F8}"/>
              </a:ext>
            </a:extLst>
          </p:cNvPr>
          <p:cNvGrpSpPr/>
          <p:nvPr/>
        </p:nvGrpSpPr>
        <p:grpSpPr>
          <a:xfrm>
            <a:off x="6466955" y="1214195"/>
            <a:ext cx="2334573" cy="3985645"/>
            <a:chOff x="6619909" y="1003710"/>
            <a:chExt cx="2066897" cy="3728305"/>
          </a:xfrm>
        </p:grpSpPr>
        <p:grpSp>
          <p:nvGrpSpPr>
            <p:cNvPr id="3" name="Google Shape;1133;p30">
              <a:extLst>
                <a:ext uri="{FF2B5EF4-FFF2-40B4-BE49-F238E27FC236}">
                  <a16:creationId xmlns:a16="http://schemas.microsoft.com/office/drawing/2014/main" id="{05A032D7-F100-2C64-C105-B19A3257E730}"/>
                </a:ext>
              </a:extLst>
            </p:cNvPr>
            <p:cNvGrpSpPr/>
            <p:nvPr/>
          </p:nvGrpSpPr>
          <p:grpSpPr>
            <a:xfrm>
              <a:off x="6619909" y="1003710"/>
              <a:ext cx="2066897" cy="3728305"/>
              <a:chOff x="1104525" y="1174875"/>
              <a:chExt cx="1972042" cy="3557203"/>
            </a:xfrm>
          </p:grpSpPr>
          <p:sp>
            <p:nvSpPr>
              <p:cNvPr id="5" name="Google Shape;1134;p30">
                <a:extLst>
                  <a:ext uri="{FF2B5EF4-FFF2-40B4-BE49-F238E27FC236}">
                    <a16:creationId xmlns:a16="http://schemas.microsoft.com/office/drawing/2014/main" id="{F7291F57-0EF5-1222-EBE2-6D7240D5A851}"/>
                  </a:ext>
                </a:extLst>
              </p:cNvPr>
              <p:cNvSpPr/>
              <p:nvPr/>
            </p:nvSpPr>
            <p:spPr>
              <a:xfrm>
                <a:off x="1104525" y="4635028"/>
                <a:ext cx="1926209" cy="97050"/>
              </a:xfrm>
              <a:custGeom>
                <a:avLst/>
                <a:gdLst/>
                <a:ahLst/>
                <a:cxnLst/>
                <a:rect l="l" t="t" r="r" b="b"/>
                <a:pathLst>
                  <a:path w="52838" h="2662" extrusionOk="0">
                    <a:moveTo>
                      <a:pt x="23716" y="1"/>
                    </a:moveTo>
                    <a:lnTo>
                      <a:pt x="21097" y="26"/>
                    </a:lnTo>
                    <a:lnTo>
                      <a:pt x="18562" y="59"/>
                    </a:lnTo>
                    <a:lnTo>
                      <a:pt x="16135" y="101"/>
                    </a:lnTo>
                    <a:lnTo>
                      <a:pt x="13825" y="160"/>
                    </a:lnTo>
                    <a:lnTo>
                      <a:pt x="11649" y="227"/>
                    </a:lnTo>
                    <a:lnTo>
                      <a:pt x="9616" y="302"/>
                    </a:lnTo>
                    <a:lnTo>
                      <a:pt x="7741" y="386"/>
                    </a:lnTo>
                    <a:lnTo>
                      <a:pt x="6034" y="478"/>
                    </a:lnTo>
                    <a:lnTo>
                      <a:pt x="5256" y="528"/>
                    </a:lnTo>
                    <a:lnTo>
                      <a:pt x="4520" y="587"/>
                    </a:lnTo>
                    <a:lnTo>
                      <a:pt x="3825" y="637"/>
                    </a:lnTo>
                    <a:lnTo>
                      <a:pt x="3189" y="695"/>
                    </a:lnTo>
                    <a:lnTo>
                      <a:pt x="2612" y="754"/>
                    </a:lnTo>
                    <a:lnTo>
                      <a:pt x="2085" y="813"/>
                    </a:lnTo>
                    <a:lnTo>
                      <a:pt x="1608" y="871"/>
                    </a:lnTo>
                    <a:lnTo>
                      <a:pt x="1189" y="930"/>
                    </a:lnTo>
                    <a:lnTo>
                      <a:pt x="838" y="997"/>
                    </a:lnTo>
                    <a:lnTo>
                      <a:pt x="545" y="1064"/>
                    </a:lnTo>
                    <a:lnTo>
                      <a:pt x="310" y="1122"/>
                    </a:lnTo>
                    <a:lnTo>
                      <a:pt x="218" y="1156"/>
                    </a:lnTo>
                    <a:lnTo>
                      <a:pt x="143" y="1189"/>
                    </a:lnTo>
                    <a:lnTo>
                      <a:pt x="85" y="1223"/>
                    </a:lnTo>
                    <a:lnTo>
                      <a:pt x="43" y="1265"/>
                    </a:lnTo>
                    <a:lnTo>
                      <a:pt x="18" y="1298"/>
                    </a:lnTo>
                    <a:lnTo>
                      <a:pt x="1" y="1331"/>
                    </a:lnTo>
                    <a:lnTo>
                      <a:pt x="18" y="1365"/>
                    </a:lnTo>
                    <a:lnTo>
                      <a:pt x="43" y="1398"/>
                    </a:lnTo>
                    <a:lnTo>
                      <a:pt x="85" y="1432"/>
                    </a:lnTo>
                    <a:lnTo>
                      <a:pt x="143" y="1465"/>
                    </a:lnTo>
                    <a:lnTo>
                      <a:pt x="218" y="1499"/>
                    </a:lnTo>
                    <a:lnTo>
                      <a:pt x="310" y="1532"/>
                    </a:lnTo>
                    <a:lnTo>
                      <a:pt x="545" y="1599"/>
                    </a:lnTo>
                    <a:lnTo>
                      <a:pt x="838" y="1666"/>
                    </a:lnTo>
                    <a:lnTo>
                      <a:pt x="1189" y="1725"/>
                    </a:lnTo>
                    <a:lnTo>
                      <a:pt x="1608" y="1783"/>
                    </a:lnTo>
                    <a:lnTo>
                      <a:pt x="2085" y="1850"/>
                    </a:lnTo>
                    <a:lnTo>
                      <a:pt x="2612" y="1909"/>
                    </a:lnTo>
                    <a:lnTo>
                      <a:pt x="3189" y="1967"/>
                    </a:lnTo>
                    <a:lnTo>
                      <a:pt x="3825" y="2018"/>
                    </a:lnTo>
                    <a:lnTo>
                      <a:pt x="4520" y="2076"/>
                    </a:lnTo>
                    <a:lnTo>
                      <a:pt x="5256" y="2126"/>
                    </a:lnTo>
                    <a:lnTo>
                      <a:pt x="6034" y="2177"/>
                    </a:lnTo>
                    <a:lnTo>
                      <a:pt x="7741" y="2269"/>
                    </a:lnTo>
                    <a:lnTo>
                      <a:pt x="9616" y="2361"/>
                    </a:lnTo>
                    <a:lnTo>
                      <a:pt x="11649" y="2436"/>
                    </a:lnTo>
                    <a:lnTo>
                      <a:pt x="13825" y="2503"/>
                    </a:lnTo>
                    <a:lnTo>
                      <a:pt x="16135" y="2553"/>
                    </a:lnTo>
                    <a:lnTo>
                      <a:pt x="18562" y="2603"/>
                    </a:lnTo>
                    <a:lnTo>
                      <a:pt x="21097" y="2637"/>
                    </a:lnTo>
                    <a:lnTo>
                      <a:pt x="23716" y="2654"/>
                    </a:lnTo>
                    <a:lnTo>
                      <a:pt x="26419" y="2662"/>
                    </a:lnTo>
                    <a:lnTo>
                      <a:pt x="29122" y="2654"/>
                    </a:lnTo>
                    <a:lnTo>
                      <a:pt x="31742" y="2637"/>
                    </a:lnTo>
                    <a:lnTo>
                      <a:pt x="34277" y="2603"/>
                    </a:lnTo>
                    <a:lnTo>
                      <a:pt x="36704" y="2553"/>
                    </a:lnTo>
                    <a:lnTo>
                      <a:pt x="39014" y="2503"/>
                    </a:lnTo>
                    <a:lnTo>
                      <a:pt x="41189" y="2436"/>
                    </a:lnTo>
                    <a:lnTo>
                      <a:pt x="43223" y="2361"/>
                    </a:lnTo>
                    <a:lnTo>
                      <a:pt x="45097" y="2269"/>
                    </a:lnTo>
                    <a:lnTo>
                      <a:pt x="46804" y="2177"/>
                    </a:lnTo>
                    <a:lnTo>
                      <a:pt x="47591" y="2126"/>
                    </a:lnTo>
                    <a:lnTo>
                      <a:pt x="48327" y="2076"/>
                    </a:lnTo>
                    <a:lnTo>
                      <a:pt x="49014" y="2018"/>
                    </a:lnTo>
                    <a:lnTo>
                      <a:pt x="49650" y="1967"/>
                    </a:lnTo>
                    <a:lnTo>
                      <a:pt x="50227" y="1909"/>
                    </a:lnTo>
                    <a:lnTo>
                      <a:pt x="50763" y="1850"/>
                    </a:lnTo>
                    <a:lnTo>
                      <a:pt x="51231" y="1783"/>
                    </a:lnTo>
                    <a:lnTo>
                      <a:pt x="51650" y="1725"/>
                    </a:lnTo>
                    <a:lnTo>
                      <a:pt x="52001" y="1666"/>
                    </a:lnTo>
                    <a:lnTo>
                      <a:pt x="52302" y="1599"/>
                    </a:lnTo>
                    <a:lnTo>
                      <a:pt x="52528" y="1532"/>
                    </a:lnTo>
                    <a:lnTo>
                      <a:pt x="52620" y="1499"/>
                    </a:lnTo>
                    <a:lnTo>
                      <a:pt x="52696" y="1465"/>
                    </a:lnTo>
                    <a:lnTo>
                      <a:pt x="52754" y="1432"/>
                    </a:lnTo>
                    <a:lnTo>
                      <a:pt x="52804" y="1398"/>
                    </a:lnTo>
                    <a:lnTo>
                      <a:pt x="52830" y="1365"/>
                    </a:lnTo>
                    <a:lnTo>
                      <a:pt x="52838" y="1331"/>
                    </a:lnTo>
                    <a:lnTo>
                      <a:pt x="52830" y="1298"/>
                    </a:lnTo>
                    <a:lnTo>
                      <a:pt x="52804" y="1265"/>
                    </a:lnTo>
                    <a:lnTo>
                      <a:pt x="52754" y="1223"/>
                    </a:lnTo>
                    <a:lnTo>
                      <a:pt x="52696" y="1189"/>
                    </a:lnTo>
                    <a:lnTo>
                      <a:pt x="52620" y="1156"/>
                    </a:lnTo>
                    <a:lnTo>
                      <a:pt x="52528" y="1122"/>
                    </a:lnTo>
                    <a:lnTo>
                      <a:pt x="52302" y="1064"/>
                    </a:lnTo>
                    <a:lnTo>
                      <a:pt x="52001" y="997"/>
                    </a:lnTo>
                    <a:lnTo>
                      <a:pt x="51650" y="930"/>
                    </a:lnTo>
                    <a:lnTo>
                      <a:pt x="51231" y="871"/>
                    </a:lnTo>
                    <a:lnTo>
                      <a:pt x="50763" y="813"/>
                    </a:lnTo>
                    <a:lnTo>
                      <a:pt x="50227" y="754"/>
                    </a:lnTo>
                    <a:lnTo>
                      <a:pt x="49650" y="695"/>
                    </a:lnTo>
                    <a:lnTo>
                      <a:pt x="49014" y="637"/>
                    </a:lnTo>
                    <a:lnTo>
                      <a:pt x="48327" y="587"/>
                    </a:lnTo>
                    <a:lnTo>
                      <a:pt x="47591" y="528"/>
                    </a:lnTo>
                    <a:lnTo>
                      <a:pt x="46804" y="478"/>
                    </a:lnTo>
                    <a:lnTo>
                      <a:pt x="45097" y="386"/>
                    </a:lnTo>
                    <a:lnTo>
                      <a:pt x="43223" y="302"/>
                    </a:lnTo>
                    <a:lnTo>
                      <a:pt x="41189" y="227"/>
                    </a:lnTo>
                    <a:lnTo>
                      <a:pt x="39014" y="160"/>
                    </a:lnTo>
                    <a:lnTo>
                      <a:pt x="36704" y="101"/>
                    </a:lnTo>
                    <a:lnTo>
                      <a:pt x="34277" y="59"/>
                    </a:lnTo>
                    <a:lnTo>
                      <a:pt x="31742" y="26"/>
                    </a:lnTo>
                    <a:lnTo>
                      <a:pt x="29122" y="1"/>
                    </a:lnTo>
                    <a:close/>
                  </a:path>
                </a:pathLst>
              </a:custGeom>
              <a:solidFill>
                <a:srgbClr val="666666">
                  <a:alpha val="1254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1135;p30">
                <a:extLst>
                  <a:ext uri="{FF2B5EF4-FFF2-40B4-BE49-F238E27FC236}">
                    <a16:creationId xmlns:a16="http://schemas.microsoft.com/office/drawing/2014/main" id="{845DB1E7-7E28-88E8-C1FD-E922A6C6BF78}"/>
                  </a:ext>
                </a:extLst>
              </p:cNvPr>
              <p:cNvSpPr/>
              <p:nvPr/>
            </p:nvSpPr>
            <p:spPr>
              <a:xfrm>
                <a:off x="1481625" y="4567913"/>
                <a:ext cx="372789" cy="106237"/>
              </a:xfrm>
              <a:custGeom>
                <a:avLst/>
                <a:gdLst/>
                <a:ahLst/>
                <a:cxnLst/>
                <a:rect l="l" t="t" r="r" b="b"/>
                <a:pathLst>
                  <a:path w="10226" h="2914" extrusionOk="0">
                    <a:moveTo>
                      <a:pt x="4828" y="1"/>
                    </a:moveTo>
                    <a:lnTo>
                      <a:pt x="4385" y="152"/>
                    </a:lnTo>
                    <a:lnTo>
                      <a:pt x="3883" y="327"/>
                    </a:lnTo>
                    <a:lnTo>
                      <a:pt x="3247" y="562"/>
                    </a:lnTo>
                    <a:lnTo>
                      <a:pt x="2895" y="695"/>
                    </a:lnTo>
                    <a:lnTo>
                      <a:pt x="2527" y="846"/>
                    </a:lnTo>
                    <a:lnTo>
                      <a:pt x="2151" y="1013"/>
                    </a:lnTo>
                    <a:lnTo>
                      <a:pt x="1757" y="1189"/>
                    </a:lnTo>
                    <a:lnTo>
                      <a:pt x="1364" y="1373"/>
                    </a:lnTo>
                    <a:lnTo>
                      <a:pt x="979" y="1574"/>
                    </a:lnTo>
                    <a:lnTo>
                      <a:pt x="603" y="1775"/>
                    </a:lnTo>
                    <a:lnTo>
                      <a:pt x="234" y="1993"/>
                    </a:lnTo>
                    <a:lnTo>
                      <a:pt x="159" y="2043"/>
                    </a:lnTo>
                    <a:lnTo>
                      <a:pt x="100" y="2101"/>
                    </a:lnTo>
                    <a:lnTo>
                      <a:pt x="59" y="2168"/>
                    </a:lnTo>
                    <a:lnTo>
                      <a:pt x="25" y="2244"/>
                    </a:lnTo>
                    <a:lnTo>
                      <a:pt x="8" y="2319"/>
                    </a:lnTo>
                    <a:lnTo>
                      <a:pt x="0" y="2394"/>
                    </a:lnTo>
                    <a:lnTo>
                      <a:pt x="0" y="2470"/>
                    </a:lnTo>
                    <a:lnTo>
                      <a:pt x="17" y="2545"/>
                    </a:lnTo>
                    <a:lnTo>
                      <a:pt x="42" y="2620"/>
                    </a:lnTo>
                    <a:lnTo>
                      <a:pt x="84" y="2687"/>
                    </a:lnTo>
                    <a:lnTo>
                      <a:pt x="126" y="2746"/>
                    </a:lnTo>
                    <a:lnTo>
                      <a:pt x="184" y="2804"/>
                    </a:lnTo>
                    <a:lnTo>
                      <a:pt x="251" y="2846"/>
                    </a:lnTo>
                    <a:lnTo>
                      <a:pt x="326" y="2880"/>
                    </a:lnTo>
                    <a:lnTo>
                      <a:pt x="410" y="2905"/>
                    </a:lnTo>
                    <a:lnTo>
                      <a:pt x="494" y="2913"/>
                    </a:lnTo>
                    <a:lnTo>
                      <a:pt x="10109" y="2913"/>
                    </a:lnTo>
                    <a:lnTo>
                      <a:pt x="10142" y="2788"/>
                    </a:lnTo>
                    <a:lnTo>
                      <a:pt x="10176" y="2670"/>
                    </a:lnTo>
                    <a:lnTo>
                      <a:pt x="10193" y="2545"/>
                    </a:lnTo>
                    <a:lnTo>
                      <a:pt x="10209" y="2419"/>
                    </a:lnTo>
                    <a:lnTo>
                      <a:pt x="10226" y="2302"/>
                    </a:lnTo>
                    <a:lnTo>
                      <a:pt x="10226" y="2177"/>
                    </a:lnTo>
                    <a:lnTo>
                      <a:pt x="10226" y="1926"/>
                    </a:lnTo>
                    <a:lnTo>
                      <a:pt x="10201" y="1675"/>
                    </a:lnTo>
                    <a:lnTo>
                      <a:pt x="10167" y="1440"/>
                    </a:lnTo>
                    <a:lnTo>
                      <a:pt x="10117" y="1206"/>
                    </a:lnTo>
                    <a:lnTo>
                      <a:pt x="10067" y="988"/>
                    </a:lnTo>
                    <a:lnTo>
                      <a:pt x="10008" y="779"/>
                    </a:lnTo>
                    <a:lnTo>
                      <a:pt x="9941" y="595"/>
                    </a:lnTo>
                    <a:lnTo>
                      <a:pt x="9883" y="428"/>
                    </a:lnTo>
                    <a:lnTo>
                      <a:pt x="9824" y="285"/>
                    </a:lnTo>
                    <a:lnTo>
                      <a:pt x="9732" y="76"/>
                    </a:lnTo>
                    <a:lnTo>
                      <a:pt x="9699"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1136;p30">
                <a:extLst>
                  <a:ext uri="{FF2B5EF4-FFF2-40B4-BE49-F238E27FC236}">
                    <a16:creationId xmlns:a16="http://schemas.microsoft.com/office/drawing/2014/main" id="{C87C309A-F25F-F4CC-ECEC-F7325781DB5E}"/>
                  </a:ext>
                </a:extLst>
              </p:cNvPr>
              <p:cNvSpPr/>
              <p:nvPr/>
            </p:nvSpPr>
            <p:spPr>
              <a:xfrm>
                <a:off x="1474298" y="4565178"/>
                <a:ext cx="392037" cy="119617"/>
              </a:xfrm>
              <a:custGeom>
                <a:avLst/>
                <a:gdLst/>
                <a:ahLst/>
                <a:cxnLst/>
                <a:rect l="l" t="t" r="r" b="b"/>
                <a:pathLst>
                  <a:path w="10754" h="3281" extrusionOk="0">
                    <a:moveTo>
                      <a:pt x="4469" y="1"/>
                    </a:moveTo>
                    <a:lnTo>
                      <a:pt x="4427" y="9"/>
                    </a:lnTo>
                    <a:lnTo>
                      <a:pt x="4393" y="17"/>
                    </a:lnTo>
                    <a:lnTo>
                      <a:pt x="3582" y="344"/>
                    </a:lnTo>
                    <a:lnTo>
                      <a:pt x="3021" y="570"/>
                    </a:lnTo>
                    <a:lnTo>
                      <a:pt x="2410" y="829"/>
                    </a:lnTo>
                    <a:lnTo>
                      <a:pt x="1799" y="1097"/>
                    </a:lnTo>
                    <a:lnTo>
                      <a:pt x="1230" y="1356"/>
                    </a:lnTo>
                    <a:lnTo>
                      <a:pt x="979" y="1482"/>
                    </a:lnTo>
                    <a:lnTo>
                      <a:pt x="753" y="1607"/>
                    </a:lnTo>
                    <a:lnTo>
                      <a:pt x="561" y="1716"/>
                    </a:lnTo>
                    <a:lnTo>
                      <a:pt x="402" y="1816"/>
                    </a:lnTo>
                    <a:lnTo>
                      <a:pt x="318" y="1883"/>
                    </a:lnTo>
                    <a:lnTo>
                      <a:pt x="234" y="1959"/>
                    </a:lnTo>
                    <a:lnTo>
                      <a:pt x="176" y="2034"/>
                    </a:lnTo>
                    <a:lnTo>
                      <a:pt x="117" y="2109"/>
                    </a:lnTo>
                    <a:lnTo>
                      <a:pt x="75" y="2185"/>
                    </a:lnTo>
                    <a:lnTo>
                      <a:pt x="50" y="2260"/>
                    </a:lnTo>
                    <a:lnTo>
                      <a:pt x="25" y="2335"/>
                    </a:lnTo>
                    <a:lnTo>
                      <a:pt x="9" y="2419"/>
                    </a:lnTo>
                    <a:lnTo>
                      <a:pt x="0" y="2494"/>
                    </a:lnTo>
                    <a:lnTo>
                      <a:pt x="0" y="2570"/>
                    </a:lnTo>
                    <a:lnTo>
                      <a:pt x="9" y="2645"/>
                    </a:lnTo>
                    <a:lnTo>
                      <a:pt x="17" y="2712"/>
                    </a:lnTo>
                    <a:lnTo>
                      <a:pt x="50" y="2854"/>
                    </a:lnTo>
                    <a:lnTo>
                      <a:pt x="101" y="2980"/>
                    </a:lnTo>
                    <a:lnTo>
                      <a:pt x="134" y="3047"/>
                    </a:lnTo>
                    <a:lnTo>
                      <a:pt x="184" y="3105"/>
                    </a:lnTo>
                    <a:lnTo>
                      <a:pt x="234" y="3155"/>
                    </a:lnTo>
                    <a:lnTo>
                      <a:pt x="293" y="3206"/>
                    </a:lnTo>
                    <a:lnTo>
                      <a:pt x="360" y="3239"/>
                    </a:lnTo>
                    <a:lnTo>
                      <a:pt x="435" y="3264"/>
                    </a:lnTo>
                    <a:lnTo>
                      <a:pt x="511" y="3281"/>
                    </a:lnTo>
                    <a:lnTo>
                      <a:pt x="586" y="3281"/>
                    </a:lnTo>
                    <a:lnTo>
                      <a:pt x="10628" y="3063"/>
                    </a:lnTo>
                    <a:lnTo>
                      <a:pt x="10670" y="2946"/>
                    </a:lnTo>
                    <a:lnTo>
                      <a:pt x="10695" y="2829"/>
                    </a:lnTo>
                    <a:lnTo>
                      <a:pt x="10720" y="2712"/>
                    </a:lnTo>
                    <a:lnTo>
                      <a:pt x="10737" y="2595"/>
                    </a:lnTo>
                    <a:lnTo>
                      <a:pt x="10745" y="2478"/>
                    </a:lnTo>
                    <a:lnTo>
                      <a:pt x="10753" y="2360"/>
                    </a:lnTo>
                    <a:lnTo>
                      <a:pt x="10753" y="2143"/>
                    </a:lnTo>
                    <a:lnTo>
                      <a:pt x="10737" y="1959"/>
                    </a:lnTo>
                    <a:lnTo>
                      <a:pt x="10712" y="1808"/>
                    </a:lnTo>
                    <a:lnTo>
                      <a:pt x="10695" y="1674"/>
                    </a:lnTo>
                    <a:lnTo>
                      <a:pt x="8184" y="1883"/>
                    </a:lnTo>
                    <a:lnTo>
                      <a:pt x="7992" y="1892"/>
                    </a:lnTo>
                    <a:lnTo>
                      <a:pt x="7808" y="1892"/>
                    </a:lnTo>
                    <a:lnTo>
                      <a:pt x="7624" y="1883"/>
                    </a:lnTo>
                    <a:lnTo>
                      <a:pt x="7440" y="1858"/>
                    </a:lnTo>
                    <a:lnTo>
                      <a:pt x="7255" y="1825"/>
                    </a:lnTo>
                    <a:lnTo>
                      <a:pt x="7080" y="1775"/>
                    </a:lnTo>
                    <a:lnTo>
                      <a:pt x="6904" y="1724"/>
                    </a:lnTo>
                    <a:lnTo>
                      <a:pt x="6728" y="1657"/>
                    </a:lnTo>
                    <a:lnTo>
                      <a:pt x="6561" y="1582"/>
                    </a:lnTo>
                    <a:lnTo>
                      <a:pt x="6393" y="1498"/>
                    </a:lnTo>
                    <a:lnTo>
                      <a:pt x="6235" y="1398"/>
                    </a:lnTo>
                    <a:lnTo>
                      <a:pt x="6084" y="1298"/>
                    </a:lnTo>
                    <a:lnTo>
                      <a:pt x="5933" y="1189"/>
                    </a:lnTo>
                    <a:lnTo>
                      <a:pt x="5791" y="1063"/>
                    </a:lnTo>
                    <a:lnTo>
                      <a:pt x="5657" y="929"/>
                    </a:lnTo>
                    <a:lnTo>
                      <a:pt x="5532" y="796"/>
                    </a:lnTo>
                    <a:lnTo>
                      <a:pt x="5406" y="662"/>
                    </a:lnTo>
                    <a:lnTo>
                      <a:pt x="5289" y="536"/>
                    </a:lnTo>
                    <a:lnTo>
                      <a:pt x="5172" y="427"/>
                    </a:lnTo>
                    <a:lnTo>
                      <a:pt x="5063" y="335"/>
                    </a:lnTo>
                    <a:lnTo>
                      <a:pt x="4862" y="168"/>
                    </a:lnTo>
                    <a:lnTo>
                      <a:pt x="4703" y="51"/>
                    </a:lnTo>
                    <a:lnTo>
                      <a:pt x="4670" y="34"/>
                    </a:lnTo>
                    <a:lnTo>
                      <a:pt x="4628" y="17"/>
                    </a:lnTo>
                    <a:lnTo>
                      <a:pt x="4552"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137;p30">
                <a:extLst>
                  <a:ext uri="{FF2B5EF4-FFF2-40B4-BE49-F238E27FC236}">
                    <a16:creationId xmlns:a16="http://schemas.microsoft.com/office/drawing/2014/main" id="{862F4C72-B331-D566-4B46-10C69116FFF3}"/>
                  </a:ext>
                </a:extLst>
              </p:cNvPr>
              <p:cNvSpPr/>
              <p:nvPr/>
            </p:nvSpPr>
            <p:spPr>
              <a:xfrm>
                <a:off x="2364807" y="4508125"/>
                <a:ext cx="365170" cy="163257"/>
              </a:xfrm>
              <a:custGeom>
                <a:avLst/>
                <a:gdLst/>
                <a:ahLst/>
                <a:cxnLst/>
                <a:rect l="l" t="t" r="r" b="b"/>
                <a:pathLst>
                  <a:path w="10017" h="4478" extrusionOk="0">
                    <a:moveTo>
                      <a:pt x="5113" y="1"/>
                    </a:moveTo>
                    <a:lnTo>
                      <a:pt x="4636" y="9"/>
                    </a:lnTo>
                    <a:lnTo>
                      <a:pt x="42" y="1599"/>
                    </a:lnTo>
                    <a:lnTo>
                      <a:pt x="25" y="1674"/>
                    </a:lnTo>
                    <a:lnTo>
                      <a:pt x="8" y="1900"/>
                    </a:lnTo>
                    <a:lnTo>
                      <a:pt x="0" y="2051"/>
                    </a:lnTo>
                    <a:lnTo>
                      <a:pt x="0" y="2227"/>
                    </a:lnTo>
                    <a:lnTo>
                      <a:pt x="0" y="2427"/>
                    </a:lnTo>
                    <a:lnTo>
                      <a:pt x="8" y="2645"/>
                    </a:lnTo>
                    <a:lnTo>
                      <a:pt x="34" y="2871"/>
                    </a:lnTo>
                    <a:lnTo>
                      <a:pt x="59" y="3105"/>
                    </a:lnTo>
                    <a:lnTo>
                      <a:pt x="109" y="3340"/>
                    </a:lnTo>
                    <a:lnTo>
                      <a:pt x="167" y="3582"/>
                    </a:lnTo>
                    <a:lnTo>
                      <a:pt x="243" y="3817"/>
                    </a:lnTo>
                    <a:lnTo>
                      <a:pt x="293" y="3934"/>
                    </a:lnTo>
                    <a:lnTo>
                      <a:pt x="343" y="4051"/>
                    </a:lnTo>
                    <a:lnTo>
                      <a:pt x="393" y="4160"/>
                    </a:lnTo>
                    <a:lnTo>
                      <a:pt x="460" y="4269"/>
                    </a:lnTo>
                    <a:lnTo>
                      <a:pt x="527" y="4377"/>
                    </a:lnTo>
                    <a:lnTo>
                      <a:pt x="603" y="4478"/>
                    </a:lnTo>
                    <a:lnTo>
                      <a:pt x="9682" y="1340"/>
                    </a:lnTo>
                    <a:lnTo>
                      <a:pt x="9766" y="1306"/>
                    </a:lnTo>
                    <a:lnTo>
                      <a:pt x="9841" y="1256"/>
                    </a:lnTo>
                    <a:lnTo>
                      <a:pt x="9900" y="1197"/>
                    </a:lnTo>
                    <a:lnTo>
                      <a:pt x="9941" y="1139"/>
                    </a:lnTo>
                    <a:lnTo>
                      <a:pt x="9983" y="1072"/>
                    </a:lnTo>
                    <a:lnTo>
                      <a:pt x="10008" y="997"/>
                    </a:lnTo>
                    <a:lnTo>
                      <a:pt x="10017" y="921"/>
                    </a:lnTo>
                    <a:lnTo>
                      <a:pt x="10017" y="846"/>
                    </a:lnTo>
                    <a:lnTo>
                      <a:pt x="10008" y="762"/>
                    </a:lnTo>
                    <a:lnTo>
                      <a:pt x="9992" y="695"/>
                    </a:lnTo>
                    <a:lnTo>
                      <a:pt x="9958" y="620"/>
                    </a:lnTo>
                    <a:lnTo>
                      <a:pt x="9916" y="561"/>
                    </a:lnTo>
                    <a:lnTo>
                      <a:pt x="9858" y="503"/>
                    </a:lnTo>
                    <a:lnTo>
                      <a:pt x="9799" y="453"/>
                    </a:lnTo>
                    <a:lnTo>
                      <a:pt x="9724" y="411"/>
                    </a:lnTo>
                    <a:lnTo>
                      <a:pt x="9632" y="386"/>
                    </a:lnTo>
                    <a:lnTo>
                      <a:pt x="9213" y="302"/>
                    </a:lnTo>
                    <a:lnTo>
                      <a:pt x="8795" y="235"/>
                    </a:lnTo>
                    <a:lnTo>
                      <a:pt x="8360" y="176"/>
                    </a:lnTo>
                    <a:lnTo>
                      <a:pt x="7933" y="126"/>
                    </a:lnTo>
                    <a:lnTo>
                      <a:pt x="7506" y="84"/>
                    </a:lnTo>
                    <a:lnTo>
                      <a:pt x="7088" y="59"/>
                    </a:lnTo>
                    <a:lnTo>
                      <a:pt x="6695" y="34"/>
                    </a:lnTo>
                    <a:lnTo>
                      <a:pt x="6318" y="17"/>
                    </a:lnTo>
                    <a:lnTo>
                      <a:pt x="5640"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138;p30">
                <a:extLst>
                  <a:ext uri="{FF2B5EF4-FFF2-40B4-BE49-F238E27FC236}">
                    <a16:creationId xmlns:a16="http://schemas.microsoft.com/office/drawing/2014/main" id="{E486C139-7CB0-4B05-5D55-A87075D46FD2}"/>
                  </a:ext>
                </a:extLst>
              </p:cNvPr>
              <p:cNvSpPr/>
              <p:nvPr/>
            </p:nvSpPr>
            <p:spPr>
              <a:xfrm>
                <a:off x="2362656" y="4496860"/>
                <a:ext cx="379825" cy="180647"/>
              </a:xfrm>
              <a:custGeom>
                <a:avLst/>
                <a:gdLst/>
                <a:ahLst/>
                <a:cxnLst/>
                <a:rect l="l" t="t" r="r" b="b"/>
                <a:pathLst>
                  <a:path w="10419" h="4955" extrusionOk="0">
                    <a:moveTo>
                      <a:pt x="5348" y="0"/>
                    </a:moveTo>
                    <a:lnTo>
                      <a:pt x="5306" y="8"/>
                    </a:lnTo>
                    <a:lnTo>
                      <a:pt x="5231" y="34"/>
                    </a:lnTo>
                    <a:lnTo>
                      <a:pt x="5155" y="75"/>
                    </a:lnTo>
                    <a:lnTo>
                      <a:pt x="5130" y="109"/>
                    </a:lnTo>
                    <a:lnTo>
                      <a:pt x="5105" y="142"/>
                    </a:lnTo>
                    <a:lnTo>
                      <a:pt x="4988" y="301"/>
                    </a:lnTo>
                    <a:lnTo>
                      <a:pt x="4862" y="519"/>
                    </a:lnTo>
                    <a:lnTo>
                      <a:pt x="4787" y="653"/>
                    </a:lnTo>
                    <a:lnTo>
                      <a:pt x="4712" y="795"/>
                    </a:lnTo>
                    <a:lnTo>
                      <a:pt x="4645" y="946"/>
                    </a:lnTo>
                    <a:lnTo>
                      <a:pt x="4578" y="1113"/>
                    </a:lnTo>
                    <a:lnTo>
                      <a:pt x="4503" y="1289"/>
                    </a:lnTo>
                    <a:lnTo>
                      <a:pt x="4419" y="1456"/>
                    </a:lnTo>
                    <a:lnTo>
                      <a:pt x="4318" y="1615"/>
                    </a:lnTo>
                    <a:lnTo>
                      <a:pt x="4218" y="1774"/>
                    </a:lnTo>
                    <a:lnTo>
                      <a:pt x="4109" y="1925"/>
                    </a:lnTo>
                    <a:lnTo>
                      <a:pt x="3992" y="2067"/>
                    </a:lnTo>
                    <a:lnTo>
                      <a:pt x="3867" y="2201"/>
                    </a:lnTo>
                    <a:lnTo>
                      <a:pt x="3733" y="2326"/>
                    </a:lnTo>
                    <a:lnTo>
                      <a:pt x="3590" y="2444"/>
                    </a:lnTo>
                    <a:lnTo>
                      <a:pt x="3448" y="2561"/>
                    </a:lnTo>
                    <a:lnTo>
                      <a:pt x="3289" y="2661"/>
                    </a:lnTo>
                    <a:lnTo>
                      <a:pt x="3130" y="2753"/>
                    </a:lnTo>
                    <a:lnTo>
                      <a:pt x="2963" y="2837"/>
                    </a:lnTo>
                    <a:lnTo>
                      <a:pt x="2795" y="2912"/>
                    </a:lnTo>
                    <a:lnTo>
                      <a:pt x="2620" y="2979"/>
                    </a:lnTo>
                    <a:lnTo>
                      <a:pt x="2436" y="3029"/>
                    </a:lnTo>
                    <a:lnTo>
                      <a:pt x="0" y="3674"/>
                    </a:lnTo>
                    <a:lnTo>
                      <a:pt x="26" y="3808"/>
                    </a:lnTo>
                    <a:lnTo>
                      <a:pt x="59" y="3950"/>
                    </a:lnTo>
                    <a:lnTo>
                      <a:pt x="109" y="4134"/>
                    </a:lnTo>
                    <a:lnTo>
                      <a:pt x="176" y="4343"/>
                    </a:lnTo>
                    <a:lnTo>
                      <a:pt x="218" y="4444"/>
                    </a:lnTo>
                    <a:lnTo>
                      <a:pt x="268" y="4552"/>
                    </a:lnTo>
                    <a:lnTo>
                      <a:pt x="327" y="4661"/>
                    </a:lnTo>
                    <a:lnTo>
                      <a:pt x="385" y="4762"/>
                    </a:lnTo>
                    <a:lnTo>
                      <a:pt x="452" y="4862"/>
                    </a:lnTo>
                    <a:lnTo>
                      <a:pt x="528" y="4954"/>
                    </a:lnTo>
                    <a:lnTo>
                      <a:pt x="10067" y="1799"/>
                    </a:lnTo>
                    <a:lnTo>
                      <a:pt x="10134" y="1766"/>
                    </a:lnTo>
                    <a:lnTo>
                      <a:pt x="10201" y="1732"/>
                    </a:lnTo>
                    <a:lnTo>
                      <a:pt x="10260" y="1682"/>
                    </a:lnTo>
                    <a:lnTo>
                      <a:pt x="10310" y="1624"/>
                    </a:lnTo>
                    <a:lnTo>
                      <a:pt x="10352" y="1565"/>
                    </a:lnTo>
                    <a:lnTo>
                      <a:pt x="10385" y="1498"/>
                    </a:lnTo>
                    <a:lnTo>
                      <a:pt x="10411" y="1423"/>
                    </a:lnTo>
                    <a:lnTo>
                      <a:pt x="10419" y="1347"/>
                    </a:lnTo>
                    <a:lnTo>
                      <a:pt x="10419" y="1213"/>
                    </a:lnTo>
                    <a:lnTo>
                      <a:pt x="10411" y="1071"/>
                    </a:lnTo>
                    <a:lnTo>
                      <a:pt x="10394" y="1004"/>
                    </a:lnTo>
                    <a:lnTo>
                      <a:pt x="10377" y="929"/>
                    </a:lnTo>
                    <a:lnTo>
                      <a:pt x="10352" y="862"/>
                    </a:lnTo>
                    <a:lnTo>
                      <a:pt x="10318" y="787"/>
                    </a:lnTo>
                    <a:lnTo>
                      <a:pt x="10277" y="720"/>
                    </a:lnTo>
                    <a:lnTo>
                      <a:pt x="10226" y="653"/>
                    </a:lnTo>
                    <a:lnTo>
                      <a:pt x="10176" y="594"/>
                    </a:lnTo>
                    <a:lnTo>
                      <a:pt x="10109" y="536"/>
                    </a:lnTo>
                    <a:lnTo>
                      <a:pt x="10034" y="485"/>
                    </a:lnTo>
                    <a:lnTo>
                      <a:pt x="9950" y="435"/>
                    </a:lnTo>
                    <a:lnTo>
                      <a:pt x="9850" y="393"/>
                    </a:lnTo>
                    <a:lnTo>
                      <a:pt x="9741" y="360"/>
                    </a:lnTo>
                    <a:lnTo>
                      <a:pt x="9565" y="318"/>
                    </a:lnTo>
                    <a:lnTo>
                      <a:pt x="9348" y="276"/>
                    </a:lnTo>
                    <a:lnTo>
                      <a:pt x="9088" y="234"/>
                    </a:lnTo>
                    <a:lnTo>
                      <a:pt x="8812" y="201"/>
                    </a:lnTo>
                    <a:lnTo>
                      <a:pt x="8185" y="142"/>
                    </a:lnTo>
                    <a:lnTo>
                      <a:pt x="7524" y="100"/>
                    </a:lnTo>
                    <a:lnTo>
                      <a:pt x="6862" y="59"/>
                    </a:lnTo>
                    <a:lnTo>
                      <a:pt x="6252" y="34"/>
                    </a:lnTo>
                    <a:lnTo>
                      <a:pt x="5390"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139;p30">
                <a:extLst>
                  <a:ext uri="{FF2B5EF4-FFF2-40B4-BE49-F238E27FC236}">
                    <a16:creationId xmlns:a16="http://schemas.microsoft.com/office/drawing/2014/main" id="{FBF4BA4F-42E7-71C8-D416-2CE4D1C2F14B}"/>
                  </a:ext>
                </a:extLst>
              </p:cNvPr>
              <p:cNvSpPr/>
              <p:nvPr/>
            </p:nvSpPr>
            <p:spPr>
              <a:xfrm>
                <a:off x="1532554" y="3559356"/>
                <a:ext cx="319127" cy="1008633"/>
              </a:xfrm>
              <a:custGeom>
                <a:avLst/>
                <a:gdLst/>
                <a:ahLst/>
                <a:cxnLst/>
                <a:rect l="l" t="t" r="r" b="b"/>
                <a:pathLst>
                  <a:path w="8754" h="27666" extrusionOk="0">
                    <a:moveTo>
                      <a:pt x="1038" y="0"/>
                    </a:moveTo>
                    <a:lnTo>
                      <a:pt x="896" y="561"/>
                    </a:lnTo>
                    <a:lnTo>
                      <a:pt x="754" y="1122"/>
                    </a:lnTo>
                    <a:lnTo>
                      <a:pt x="628" y="1691"/>
                    </a:lnTo>
                    <a:lnTo>
                      <a:pt x="519" y="2268"/>
                    </a:lnTo>
                    <a:lnTo>
                      <a:pt x="419" y="2846"/>
                    </a:lnTo>
                    <a:lnTo>
                      <a:pt x="327" y="3431"/>
                    </a:lnTo>
                    <a:lnTo>
                      <a:pt x="252" y="4017"/>
                    </a:lnTo>
                    <a:lnTo>
                      <a:pt x="185" y="4603"/>
                    </a:lnTo>
                    <a:lnTo>
                      <a:pt x="126" y="5189"/>
                    </a:lnTo>
                    <a:lnTo>
                      <a:pt x="84" y="5783"/>
                    </a:lnTo>
                    <a:lnTo>
                      <a:pt x="51" y="6377"/>
                    </a:lnTo>
                    <a:lnTo>
                      <a:pt x="26" y="6963"/>
                    </a:lnTo>
                    <a:lnTo>
                      <a:pt x="9" y="7557"/>
                    </a:lnTo>
                    <a:lnTo>
                      <a:pt x="1" y="8151"/>
                    </a:lnTo>
                    <a:lnTo>
                      <a:pt x="1" y="8745"/>
                    </a:lnTo>
                    <a:lnTo>
                      <a:pt x="9" y="9339"/>
                    </a:lnTo>
                    <a:lnTo>
                      <a:pt x="26" y="9925"/>
                    </a:lnTo>
                    <a:lnTo>
                      <a:pt x="51" y="10519"/>
                    </a:lnTo>
                    <a:lnTo>
                      <a:pt x="76" y="11105"/>
                    </a:lnTo>
                    <a:lnTo>
                      <a:pt x="118" y="11682"/>
                    </a:lnTo>
                    <a:lnTo>
                      <a:pt x="159" y="12260"/>
                    </a:lnTo>
                    <a:lnTo>
                      <a:pt x="210" y="12837"/>
                    </a:lnTo>
                    <a:lnTo>
                      <a:pt x="268" y="13415"/>
                    </a:lnTo>
                    <a:lnTo>
                      <a:pt x="335" y="13975"/>
                    </a:lnTo>
                    <a:lnTo>
                      <a:pt x="402" y="14536"/>
                    </a:lnTo>
                    <a:lnTo>
                      <a:pt x="469" y="15097"/>
                    </a:lnTo>
                    <a:lnTo>
                      <a:pt x="544" y="15649"/>
                    </a:lnTo>
                    <a:lnTo>
                      <a:pt x="628" y="16193"/>
                    </a:lnTo>
                    <a:lnTo>
                      <a:pt x="804" y="17256"/>
                    </a:lnTo>
                    <a:lnTo>
                      <a:pt x="988" y="18293"/>
                    </a:lnTo>
                    <a:lnTo>
                      <a:pt x="1180" y="19289"/>
                    </a:lnTo>
                    <a:lnTo>
                      <a:pt x="1381" y="20252"/>
                    </a:lnTo>
                    <a:lnTo>
                      <a:pt x="1590" y="21172"/>
                    </a:lnTo>
                    <a:lnTo>
                      <a:pt x="1800" y="22051"/>
                    </a:lnTo>
                    <a:lnTo>
                      <a:pt x="2001" y="22871"/>
                    </a:lnTo>
                    <a:lnTo>
                      <a:pt x="2210" y="23649"/>
                    </a:lnTo>
                    <a:lnTo>
                      <a:pt x="2402" y="24360"/>
                    </a:lnTo>
                    <a:lnTo>
                      <a:pt x="2595" y="25022"/>
                    </a:lnTo>
                    <a:lnTo>
                      <a:pt x="2770" y="25607"/>
                    </a:lnTo>
                    <a:lnTo>
                      <a:pt x="2929" y="26134"/>
                    </a:lnTo>
                    <a:lnTo>
                      <a:pt x="3197" y="26971"/>
                    </a:lnTo>
                    <a:lnTo>
                      <a:pt x="3373" y="27490"/>
                    </a:lnTo>
                    <a:lnTo>
                      <a:pt x="3431" y="27666"/>
                    </a:lnTo>
                    <a:lnTo>
                      <a:pt x="8302" y="27666"/>
                    </a:lnTo>
                    <a:lnTo>
                      <a:pt x="8754" y="0"/>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140;p30">
                <a:extLst>
                  <a:ext uri="{FF2B5EF4-FFF2-40B4-BE49-F238E27FC236}">
                    <a16:creationId xmlns:a16="http://schemas.microsoft.com/office/drawing/2014/main" id="{8A63B110-576B-8BBA-779F-5A296BFC8E97}"/>
                  </a:ext>
                </a:extLst>
              </p:cNvPr>
              <p:cNvSpPr/>
              <p:nvPr/>
            </p:nvSpPr>
            <p:spPr>
              <a:xfrm>
                <a:off x="2021903" y="3526400"/>
                <a:ext cx="512229" cy="1039768"/>
              </a:xfrm>
              <a:custGeom>
                <a:avLst/>
                <a:gdLst/>
                <a:ahLst/>
                <a:cxnLst/>
                <a:rect l="l" t="t" r="r" b="b"/>
                <a:pathLst>
                  <a:path w="14051" h="28520" extrusionOk="0">
                    <a:moveTo>
                      <a:pt x="7289" y="1"/>
                    </a:moveTo>
                    <a:lnTo>
                      <a:pt x="0" y="2511"/>
                    </a:lnTo>
                    <a:lnTo>
                      <a:pt x="9448" y="28520"/>
                    </a:lnTo>
                    <a:lnTo>
                      <a:pt x="14050" y="26938"/>
                    </a:lnTo>
                    <a:lnTo>
                      <a:pt x="14050" y="26746"/>
                    </a:lnTo>
                    <a:lnTo>
                      <a:pt x="14050" y="26193"/>
                    </a:lnTo>
                    <a:lnTo>
                      <a:pt x="14025" y="25323"/>
                    </a:lnTo>
                    <a:lnTo>
                      <a:pt x="14009" y="24771"/>
                    </a:lnTo>
                    <a:lnTo>
                      <a:pt x="13983" y="24151"/>
                    </a:lnTo>
                    <a:lnTo>
                      <a:pt x="13942" y="23474"/>
                    </a:lnTo>
                    <a:lnTo>
                      <a:pt x="13900" y="22729"/>
                    </a:lnTo>
                    <a:lnTo>
                      <a:pt x="13841" y="21934"/>
                    </a:lnTo>
                    <a:lnTo>
                      <a:pt x="13766" y="21089"/>
                    </a:lnTo>
                    <a:lnTo>
                      <a:pt x="13674" y="20193"/>
                    </a:lnTo>
                    <a:lnTo>
                      <a:pt x="13573" y="19256"/>
                    </a:lnTo>
                    <a:lnTo>
                      <a:pt x="13448" y="18285"/>
                    </a:lnTo>
                    <a:lnTo>
                      <a:pt x="13306" y="17273"/>
                    </a:lnTo>
                    <a:lnTo>
                      <a:pt x="13147" y="16235"/>
                    </a:lnTo>
                    <a:lnTo>
                      <a:pt x="12963" y="15172"/>
                    </a:lnTo>
                    <a:lnTo>
                      <a:pt x="12862" y="14628"/>
                    </a:lnTo>
                    <a:lnTo>
                      <a:pt x="12753" y="14084"/>
                    </a:lnTo>
                    <a:lnTo>
                      <a:pt x="12636" y="13532"/>
                    </a:lnTo>
                    <a:lnTo>
                      <a:pt x="12519" y="12980"/>
                    </a:lnTo>
                    <a:lnTo>
                      <a:pt x="12393" y="12427"/>
                    </a:lnTo>
                    <a:lnTo>
                      <a:pt x="12260" y="11867"/>
                    </a:lnTo>
                    <a:lnTo>
                      <a:pt x="12117" y="11306"/>
                    </a:lnTo>
                    <a:lnTo>
                      <a:pt x="11975" y="10745"/>
                    </a:lnTo>
                    <a:lnTo>
                      <a:pt x="11824" y="10176"/>
                    </a:lnTo>
                    <a:lnTo>
                      <a:pt x="11657" y="9616"/>
                    </a:lnTo>
                    <a:lnTo>
                      <a:pt x="11490" y="9047"/>
                    </a:lnTo>
                    <a:lnTo>
                      <a:pt x="11314" y="8486"/>
                    </a:lnTo>
                    <a:lnTo>
                      <a:pt x="11130" y="7925"/>
                    </a:lnTo>
                    <a:lnTo>
                      <a:pt x="10937" y="7365"/>
                    </a:lnTo>
                    <a:lnTo>
                      <a:pt x="10737" y="6804"/>
                    </a:lnTo>
                    <a:lnTo>
                      <a:pt x="10527" y="6252"/>
                    </a:lnTo>
                    <a:lnTo>
                      <a:pt x="10310" y="5699"/>
                    </a:lnTo>
                    <a:lnTo>
                      <a:pt x="10084" y="5155"/>
                    </a:lnTo>
                    <a:lnTo>
                      <a:pt x="9841" y="4612"/>
                    </a:lnTo>
                    <a:lnTo>
                      <a:pt x="9599" y="4068"/>
                    </a:lnTo>
                    <a:lnTo>
                      <a:pt x="9347" y="3532"/>
                    </a:lnTo>
                    <a:lnTo>
                      <a:pt x="9080" y="3005"/>
                    </a:lnTo>
                    <a:lnTo>
                      <a:pt x="8812" y="2486"/>
                    </a:lnTo>
                    <a:lnTo>
                      <a:pt x="8527" y="1975"/>
                    </a:lnTo>
                    <a:lnTo>
                      <a:pt x="8234" y="1465"/>
                    </a:lnTo>
                    <a:lnTo>
                      <a:pt x="7925" y="971"/>
                    </a:lnTo>
                    <a:lnTo>
                      <a:pt x="7615" y="478"/>
                    </a:lnTo>
                    <a:lnTo>
                      <a:pt x="7289" y="1"/>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141;p30">
                <a:extLst>
                  <a:ext uri="{FF2B5EF4-FFF2-40B4-BE49-F238E27FC236}">
                    <a16:creationId xmlns:a16="http://schemas.microsoft.com/office/drawing/2014/main" id="{4211B4A8-3989-C229-E722-64FC49A0F44B}"/>
                  </a:ext>
                </a:extLst>
              </p:cNvPr>
              <p:cNvSpPr/>
              <p:nvPr/>
            </p:nvSpPr>
            <p:spPr>
              <a:xfrm>
                <a:off x="1534377" y="3506568"/>
                <a:ext cx="819764" cy="320060"/>
              </a:xfrm>
              <a:custGeom>
                <a:avLst/>
                <a:gdLst/>
                <a:ahLst/>
                <a:cxnLst/>
                <a:rect l="l" t="t" r="r" b="b"/>
                <a:pathLst>
                  <a:path w="22487" h="8779" extrusionOk="0">
                    <a:moveTo>
                      <a:pt x="478" y="1"/>
                    </a:moveTo>
                    <a:lnTo>
                      <a:pt x="402" y="980"/>
                    </a:lnTo>
                    <a:lnTo>
                      <a:pt x="327" y="2043"/>
                    </a:lnTo>
                    <a:lnTo>
                      <a:pt x="235" y="3348"/>
                    </a:lnTo>
                    <a:lnTo>
                      <a:pt x="151" y="4779"/>
                    </a:lnTo>
                    <a:lnTo>
                      <a:pt x="76" y="6235"/>
                    </a:lnTo>
                    <a:lnTo>
                      <a:pt x="43" y="6938"/>
                    </a:lnTo>
                    <a:lnTo>
                      <a:pt x="17" y="7607"/>
                    </a:lnTo>
                    <a:lnTo>
                      <a:pt x="1" y="8218"/>
                    </a:lnTo>
                    <a:lnTo>
                      <a:pt x="1" y="8779"/>
                    </a:lnTo>
                    <a:lnTo>
                      <a:pt x="22369" y="8779"/>
                    </a:lnTo>
                    <a:lnTo>
                      <a:pt x="22386" y="8536"/>
                    </a:lnTo>
                    <a:lnTo>
                      <a:pt x="22419" y="7875"/>
                    </a:lnTo>
                    <a:lnTo>
                      <a:pt x="22461" y="6879"/>
                    </a:lnTo>
                    <a:lnTo>
                      <a:pt x="22469" y="6285"/>
                    </a:lnTo>
                    <a:lnTo>
                      <a:pt x="22478" y="5641"/>
                    </a:lnTo>
                    <a:lnTo>
                      <a:pt x="22486" y="4955"/>
                    </a:lnTo>
                    <a:lnTo>
                      <a:pt x="22478" y="4243"/>
                    </a:lnTo>
                    <a:lnTo>
                      <a:pt x="22461" y="3515"/>
                    </a:lnTo>
                    <a:lnTo>
                      <a:pt x="22436" y="2779"/>
                    </a:lnTo>
                    <a:lnTo>
                      <a:pt x="22394" y="2051"/>
                    </a:lnTo>
                    <a:lnTo>
                      <a:pt x="22336" y="1340"/>
                    </a:lnTo>
                    <a:lnTo>
                      <a:pt x="22294" y="988"/>
                    </a:lnTo>
                    <a:lnTo>
                      <a:pt x="22252" y="653"/>
                    </a:lnTo>
                    <a:lnTo>
                      <a:pt x="22210" y="319"/>
                    </a:lnTo>
                    <a:lnTo>
                      <a:pt x="22160" y="1"/>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142;p30">
                <a:extLst>
                  <a:ext uri="{FF2B5EF4-FFF2-40B4-BE49-F238E27FC236}">
                    <a16:creationId xmlns:a16="http://schemas.microsoft.com/office/drawing/2014/main" id="{B1D0D53C-EE22-DE9B-6CC7-98EC25E2E240}"/>
                  </a:ext>
                </a:extLst>
              </p:cNvPr>
              <p:cNvSpPr/>
              <p:nvPr/>
            </p:nvSpPr>
            <p:spPr>
              <a:xfrm>
                <a:off x="1473970" y="2652657"/>
                <a:ext cx="952460" cy="781685"/>
              </a:xfrm>
              <a:custGeom>
                <a:avLst/>
                <a:gdLst/>
                <a:ahLst/>
                <a:cxnLst/>
                <a:rect l="l" t="t" r="r" b="b"/>
                <a:pathLst>
                  <a:path w="26127" h="21441" extrusionOk="0">
                    <a:moveTo>
                      <a:pt x="4913" y="1"/>
                    </a:moveTo>
                    <a:lnTo>
                      <a:pt x="4796" y="9"/>
                    </a:lnTo>
                    <a:lnTo>
                      <a:pt x="4679" y="9"/>
                    </a:lnTo>
                    <a:lnTo>
                      <a:pt x="4553" y="26"/>
                    </a:lnTo>
                    <a:lnTo>
                      <a:pt x="4436" y="43"/>
                    </a:lnTo>
                    <a:lnTo>
                      <a:pt x="4210" y="93"/>
                    </a:lnTo>
                    <a:lnTo>
                      <a:pt x="3992" y="160"/>
                    </a:lnTo>
                    <a:lnTo>
                      <a:pt x="3783" y="244"/>
                    </a:lnTo>
                    <a:lnTo>
                      <a:pt x="3582" y="344"/>
                    </a:lnTo>
                    <a:lnTo>
                      <a:pt x="3390" y="461"/>
                    </a:lnTo>
                    <a:lnTo>
                      <a:pt x="3214" y="587"/>
                    </a:lnTo>
                    <a:lnTo>
                      <a:pt x="3047" y="737"/>
                    </a:lnTo>
                    <a:lnTo>
                      <a:pt x="2896" y="888"/>
                    </a:lnTo>
                    <a:lnTo>
                      <a:pt x="2762" y="1064"/>
                    </a:lnTo>
                    <a:lnTo>
                      <a:pt x="2704" y="1147"/>
                    </a:lnTo>
                    <a:lnTo>
                      <a:pt x="2645" y="1239"/>
                    </a:lnTo>
                    <a:lnTo>
                      <a:pt x="2595" y="1331"/>
                    </a:lnTo>
                    <a:lnTo>
                      <a:pt x="2545" y="1432"/>
                    </a:lnTo>
                    <a:lnTo>
                      <a:pt x="2503" y="1532"/>
                    </a:lnTo>
                    <a:lnTo>
                      <a:pt x="2461" y="1633"/>
                    </a:lnTo>
                    <a:lnTo>
                      <a:pt x="2428" y="1733"/>
                    </a:lnTo>
                    <a:lnTo>
                      <a:pt x="2402" y="1842"/>
                    </a:lnTo>
                    <a:lnTo>
                      <a:pt x="2377" y="1951"/>
                    </a:lnTo>
                    <a:lnTo>
                      <a:pt x="2361" y="2059"/>
                    </a:lnTo>
                    <a:lnTo>
                      <a:pt x="26" y="18788"/>
                    </a:lnTo>
                    <a:lnTo>
                      <a:pt x="9" y="18922"/>
                    </a:lnTo>
                    <a:lnTo>
                      <a:pt x="1" y="19047"/>
                    </a:lnTo>
                    <a:lnTo>
                      <a:pt x="1" y="19173"/>
                    </a:lnTo>
                    <a:lnTo>
                      <a:pt x="18" y="19306"/>
                    </a:lnTo>
                    <a:lnTo>
                      <a:pt x="34" y="19432"/>
                    </a:lnTo>
                    <a:lnTo>
                      <a:pt x="51" y="19549"/>
                    </a:lnTo>
                    <a:lnTo>
                      <a:pt x="84" y="19675"/>
                    </a:lnTo>
                    <a:lnTo>
                      <a:pt x="118" y="19792"/>
                    </a:lnTo>
                    <a:lnTo>
                      <a:pt x="168" y="19909"/>
                    </a:lnTo>
                    <a:lnTo>
                      <a:pt x="218" y="20026"/>
                    </a:lnTo>
                    <a:lnTo>
                      <a:pt x="277" y="20135"/>
                    </a:lnTo>
                    <a:lnTo>
                      <a:pt x="336" y="20244"/>
                    </a:lnTo>
                    <a:lnTo>
                      <a:pt x="402" y="20344"/>
                    </a:lnTo>
                    <a:lnTo>
                      <a:pt x="478" y="20445"/>
                    </a:lnTo>
                    <a:lnTo>
                      <a:pt x="561" y="20545"/>
                    </a:lnTo>
                    <a:lnTo>
                      <a:pt x="645" y="20637"/>
                    </a:lnTo>
                    <a:lnTo>
                      <a:pt x="737" y="20729"/>
                    </a:lnTo>
                    <a:lnTo>
                      <a:pt x="829" y="20813"/>
                    </a:lnTo>
                    <a:lnTo>
                      <a:pt x="930" y="20896"/>
                    </a:lnTo>
                    <a:lnTo>
                      <a:pt x="1038" y="20972"/>
                    </a:lnTo>
                    <a:lnTo>
                      <a:pt x="1147" y="21039"/>
                    </a:lnTo>
                    <a:lnTo>
                      <a:pt x="1256" y="21106"/>
                    </a:lnTo>
                    <a:lnTo>
                      <a:pt x="1373" y="21164"/>
                    </a:lnTo>
                    <a:lnTo>
                      <a:pt x="1499" y="21223"/>
                    </a:lnTo>
                    <a:lnTo>
                      <a:pt x="1624" y="21273"/>
                    </a:lnTo>
                    <a:lnTo>
                      <a:pt x="1750" y="21315"/>
                    </a:lnTo>
                    <a:lnTo>
                      <a:pt x="1884" y="21348"/>
                    </a:lnTo>
                    <a:lnTo>
                      <a:pt x="2018" y="21382"/>
                    </a:lnTo>
                    <a:lnTo>
                      <a:pt x="2151" y="21407"/>
                    </a:lnTo>
                    <a:lnTo>
                      <a:pt x="2294" y="21424"/>
                    </a:lnTo>
                    <a:lnTo>
                      <a:pt x="2436" y="21432"/>
                    </a:lnTo>
                    <a:lnTo>
                      <a:pt x="2578" y="21440"/>
                    </a:lnTo>
                    <a:lnTo>
                      <a:pt x="23549" y="21440"/>
                    </a:lnTo>
                    <a:lnTo>
                      <a:pt x="23691" y="21432"/>
                    </a:lnTo>
                    <a:lnTo>
                      <a:pt x="23834" y="21424"/>
                    </a:lnTo>
                    <a:lnTo>
                      <a:pt x="23976" y="21407"/>
                    </a:lnTo>
                    <a:lnTo>
                      <a:pt x="24110" y="21382"/>
                    </a:lnTo>
                    <a:lnTo>
                      <a:pt x="24244" y="21348"/>
                    </a:lnTo>
                    <a:lnTo>
                      <a:pt x="24377" y="21315"/>
                    </a:lnTo>
                    <a:lnTo>
                      <a:pt x="24503" y="21273"/>
                    </a:lnTo>
                    <a:lnTo>
                      <a:pt x="24629" y="21223"/>
                    </a:lnTo>
                    <a:lnTo>
                      <a:pt x="24754" y="21164"/>
                    </a:lnTo>
                    <a:lnTo>
                      <a:pt x="24871" y="21106"/>
                    </a:lnTo>
                    <a:lnTo>
                      <a:pt x="24980" y="21039"/>
                    </a:lnTo>
                    <a:lnTo>
                      <a:pt x="25089" y="20972"/>
                    </a:lnTo>
                    <a:lnTo>
                      <a:pt x="25198" y="20896"/>
                    </a:lnTo>
                    <a:lnTo>
                      <a:pt x="25298" y="20813"/>
                    </a:lnTo>
                    <a:lnTo>
                      <a:pt x="25390" y="20729"/>
                    </a:lnTo>
                    <a:lnTo>
                      <a:pt x="25482" y="20637"/>
                    </a:lnTo>
                    <a:lnTo>
                      <a:pt x="25566" y="20545"/>
                    </a:lnTo>
                    <a:lnTo>
                      <a:pt x="25649" y="20445"/>
                    </a:lnTo>
                    <a:lnTo>
                      <a:pt x="25725" y="20344"/>
                    </a:lnTo>
                    <a:lnTo>
                      <a:pt x="25792" y="20244"/>
                    </a:lnTo>
                    <a:lnTo>
                      <a:pt x="25850" y="20135"/>
                    </a:lnTo>
                    <a:lnTo>
                      <a:pt x="25909" y="20026"/>
                    </a:lnTo>
                    <a:lnTo>
                      <a:pt x="25959" y="19909"/>
                    </a:lnTo>
                    <a:lnTo>
                      <a:pt x="26009" y="19792"/>
                    </a:lnTo>
                    <a:lnTo>
                      <a:pt x="26043" y="19675"/>
                    </a:lnTo>
                    <a:lnTo>
                      <a:pt x="26076" y="19549"/>
                    </a:lnTo>
                    <a:lnTo>
                      <a:pt x="26101" y="19432"/>
                    </a:lnTo>
                    <a:lnTo>
                      <a:pt x="26118" y="19306"/>
                    </a:lnTo>
                    <a:lnTo>
                      <a:pt x="26126" y="19173"/>
                    </a:lnTo>
                    <a:lnTo>
                      <a:pt x="26126" y="19047"/>
                    </a:lnTo>
                    <a:lnTo>
                      <a:pt x="26118" y="18922"/>
                    </a:lnTo>
                    <a:lnTo>
                      <a:pt x="26101" y="18788"/>
                    </a:lnTo>
                    <a:lnTo>
                      <a:pt x="23767" y="2059"/>
                    </a:lnTo>
                    <a:lnTo>
                      <a:pt x="23750" y="1951"/>
                    </a:lnTo>
                    <a:lnTo>
                      <a:pt x="23725" y="1842"/>
                    </a:lnTo>
                    <a:lnTo>
                      <a:pt x="23700" y="1733"/>
                    </a:lnTo>
                    <a:lnTo>
                      <a:pt x="23666" y="1633"/>
                    </a:lnTo>
                    <a:lnTo>
                      <a:pt x="23624" y="1532"/>
                    </a:lnTo>
                    <a:lnTo>
                      <a:pt x="23582" y="1432"/>
                    </a:lnTo>
                    <a:lnTo>
                      <a:pt x="23532" y="1331"/>
                    </a:lnTo>
                    <a:lnTo>
                      <a:pt x="23482" y="1239"/>
                    </a:lnTo>
                    <a:lnTo>
                      <a:pt x="23423" y="1147"/>
                    </a:lnTo>
                    <a:lnTo>
                      <a:pt x="23365" y="1064"/>
                    </a:lnTo>
                    <a:lnTo>
                      <a:pt x="23231" y="888"/>
                    </a:lnTo>
                    <a:lnTo>
                      <a:pt x="23080" y="737"/>
                    </a:lnTo>
                    <a:lnTo>
                      <a:pt x="22913" y="587"/>
                    </a:lnTo>
                    <a:lnTo>
                      <a:pt x="22737" y="461"/>
                    </a:lnTo>
                    <a:lnTo>
                      <a:pt x="22545" y="344"/>
                    </a:lnTo>
                    <a:lnTo>
                      <a:pt x="22344" y="244"/>
                    </a:lnTo>
                    <a:lnTo>
                      <a:pt x="22135" y="160"/>
                    </a:lnTo>
                    <a:lnTo>
                      <a:pt x="21917" y="93"/>
                    </a:lnTo>
                    <a:lnTo>
                      <a:pt x="21691" y="43"/>
                    </a:lnTo>
                    <a:lnTo>
                      <a:pt x="21574" y="26"/>
                    </a:lnTo>
                    <a:lnTo>
                      <a:pt x="21457" y="9"/>
                    </a:lnTo>
                    <a:lnTo>
                      <a:pt x="21331" y="9"/>
                    </a:lnTo>
                    <a:lnTo>
                      <a:pt x="21214"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143;p30">
                <a:extLst>
                  <a:ext uri="{FF2B5EF4-FFF2-40B4-BE49-F238E27FC236}">
                    <a16:creationId xmlns:a16="http://schemas.microsoft.com/office/drawing/2014/main" id="{9007A726-0634-5AF4-888A-1D883FB45988}"/>
                  </a:ext>
                </a:extLst>
              </p:cNvPr>
              <p:cNvSpPr/>
              <p:nvPr/>
            </p:nvSpPr>
            <p:spPr>
              <a:xfrm>
                <a:off x="1527378" y="2581605"/>
                <a:ext cx="806603" cy="929302"/>
              </a:xfrm>
              <a:custGeom>
                <a:avLst/>
                <a:gdLst/>
                <a:ahLst/>
                <a:cxnLst/>
                <a:rect l="l" t="t" r="r" b="b"/>
                <a:pathLst>
                  <a:path w="22126" h="25490" extrusionOk="0">
                    <a:moveTo>
                      <a:pt x="8645" y="0"/>
                    </a:moveTo>
                    <a:lnTo>
                      <a:pt x="8536" y="67"/>
                    </a:lnTo>
                    <a:lnTo>
                      <a:pt x="8226" y="234"/>
                    </a:lnTo>
                    <a:lnTo>
                      <a:pt x="8009" y="343"/>
                    </a:lnTo>
                    <a:lnTo>
                      <a:pt x="7749" y="469"/>
                    </a:lnTo>
                    <a:lnTo>
                      <a:pt x="7456" y="603"/>
                    </a:lnTo>
                    <a:lnTo>
                      <a:pt x="7130" y="745"/>
                    </a:lnTo>
                    <a:lnTo>
                      <a:pt x="6779" y="887"/>
                    </a:lnTo>
                    <a:lnTo>
                      <a:pt x="6402" y="1029"/>
                    </a:lnTo>
                    <a:lnTo>
                      <a:pt x="6000" y="1155"/>
                    </a:lnTo>
                    <a:lnTo>
                      <a:pt x="5590" y="1280"/>
                    </a:lnTo>
                    <a:lnTo>
                      <a:pt x="5373" y="1331"/>
                    </a:lnTo>
                    <a:lnTo>
                      <a:pt x="5163" y="1381"/>
                    </a:lnTo>
                    <a:lnTo>
                      <a:pt x="4946" y="1431"/>
                    </a:lnTo>
                    <a:lnTo>
                      <a:pt x="4720" y="1473"/>
                    </a:lnTo>
                    <a:lnTo>
                      <a:pt x="4502" y="1506"/>
                    </a:lnTo>
                    <a:lnTo>
                      <a:pt x="4276" y="1531"/>
                    </a:lnTo>
                    <a:lnTo>
                      <a:pt x="4059" y="1557"/>
                    </a:lnTo>
                    <a:lnTo>
                      <a:pt x="3833" y="1565"/>
                    </a:lnTo>
                    <a:lnTo>
                      <a:pt x="3465" y="1590"/>
                    </a:lnTo>
                    <a:lnTo>
                      <a:pt x="3113" y="1623"/>
                    </a:lnTo>
                    <a:lnTo>
                      <a:pt x="2795" y="1665"/>
                    </a:lnTo>
                    <a:lnTo>
                      <a:pt x="2494" y="1724"/>
                    </a:lnTo>
                    <a:lnTo>
                      <a:pt x="2218" y="1791"/>
                    </a:lnTo>
                    <a:lnTo>
                      <a:pt x="1967" y="1875"/>
                    </a:lnTo>
                    <a:lnTo>
                      <a:pt x="1732" y="1958"/>
                    </a:lnTo>
                    <a:lnTo>
                      <a:pt x="1515" y="2059"/>
                    </a:lnTo>
                    <a:lnTo>
                      <a:pt x="1322" y="2167"/>
                    </a:lnTo>
                    <a:lnTo>
                      <a:pt x="1147" y="2285"/>
                    </a:lnTo>
                    <a:lnTo>
                      <a:pt x="988" y="2410"/>
                    </a:lnTo>
                    <a:lnTo>
                      <a:pt x="845" y="2544"/>
                    </a:lnTo>
                    <a:lnTo>
                      <a:pt x="720" y="2686"/>
                    </a:lnTo>
                    <a:lnTo>
                      <a:pt x="611" y="2837"/>
                    </a:lnTo>
                    <a:lnTo>
                      <a:pt x="511" y="2996"/>
                    </a:lnTo>
                    <a:lnTo>
                      <a:pt x="419" y="3163"/>
                    </a:lnTo>
                    <a:lnTo>
                      <a:pt x="352" y="3331"/>
                    </a:lnTo>
                    <a:lnTo>
                      <a:pt x="285" y="3506"/>
                    </a:lnTo>
                    <a:lnTo>
                      <a:pt x="235" y="3690"/>
                    </a:lnTo>
                    <a:lnTo>
                      <a:pt x="184" y="3883"/>
                    </a:lnTo>
                    <a:lnTo>
                      <a:pt x="151" y="4075"/>
                    </a:lnTo>
                    <a:lnTo>
                      <a:pt x="117" y="4276"/>
                    </a:lnTo>
                    <a:lnTo>
                      <a:pt x="92" y="4485"/>
                    </a:lnTo>
                    <a:lnTo>
                      <a:pt x="76" y="4695"/>
                    </a:lnTo>
                    <a:lnTo>
                      <a:pt x="50" y="5130"/>
                    </a:lnTo>
                    <a:lnTo>
                      <a:pt x="42" y="5573"/>
                    </a:lnTo>
                    <a:lnTo>
                      <a:pt x="25" y="6025"/>
                    </a:lnTo>
                    <a:lnTo>
                      <a:pt x="9" y="6494"/>
                    </a:lnTo>
                    <a:lnTo>
                      <a:pt x="0" y="6762"/>
                    </a:lnTo>
                    <a:lnTo>
                      <a:pt x="0" y="7113"/>
                    </a:lnTo>
                    <a:lnTo>
                      <a:pt x="9" y="8025"/>
                    </a:lnTo>
                    <a:lnTo>
                      <a:pt x="34" y="9172"/>
                    </a:lnTo>
                    <a:lnTo>
                      <a:pt x="67" y="10511"/>
                    </a:lnTo>
                    <a:lnTo>
                      <a:pt x="117" y="12000"/>
                    </a:lnTo>
                    <a:lnTo>
                      <a:pt x="176" y="13598"/>
                    </a:lnTo>
                    <a:lnTo>
                      <a:pt x="318" y="16921"/>
                    </a:lnTo>
                    <a:lnTo>
                      <a:pt x="452" y="20134"/>
                    </a:lnTo>
                    <a:lnTo>
                      <a:pt x="578" y="22871"/>
                    </a:lnTo>
                    <a:lnTo>
                      <a:pt x="703" y="25490"/>
                    </a:lnTo>
                    <a:lnTo>
                      <a:pt x="22126" y="25490"/>
                    </a:lnTo>
                    <a:lnTo>
                      <a:pt x="22126" y="2904"/>
                    </a:lnTo>
                    <a:lnTo>
                      <a:pt x="21942" y="2720"/>
                    </a:lnTo>
                    <a:lnTo>
                      <a:pt x="21875" y="2644"/>
                    </a:lnTo>
                    <a:lnTo>
                      <a:pt x="21816" y="2577"/>
                    </a:lnTo>
                    <a:lnTo>
                      <a:pt x="21758" y="2494"/>
                    </a:lnTo>
                    <a:lnTo>
                      <a:pt x="21707" y="2418"/>
                    </a:lnTo>
                    <a:lnTo>
                      <a:pt x="21657" y="2335"/>
                    </a:lnTo>
                    <a:lnTo>
                      <a:pt x="21624" y="2251"/>
                    </a:lnTo>
                    <a:lnTo>
                      <a:pt x="21548" y="2084"/>
                    </a:lnTo>
                    <a:lnTo>
                      <a:pt x="21331" y="1983"/>
                    </a:lnTo>
                    <a:lnTo>
                      <a:pt x="21097" y="1883"/>
                    </a:lnTo>
                    <a:lnTo>
                      <a:pt x="20846" y="1808"/>
                    </a:lnTo>
                    <a:lnTo>
                      <a:pt x="20561" y="1732"/>
                    </a:lnTo>
                    <a:lnTo>
                      <a:pt x="20260" y="1674"/>
                    </a:lnTo>
                    <a:lnTo>
                      <a:pt x="19925" y="1623"/>
                    </a:lnTo>
                    <a:lnTo>
                      <a:pt x="19574" y="1590"/>
                    </a:lnTo>
                    <a:lnTo>
                      <a:pt x="19189" y="1565"/>
                    </a:lnTo>
                    <a:lnTo>
                      <a:pt x="18971" y="1557"/>
                    </a:lnTo>
                    <a:lnTo>
                      <a:pt x="18745" y="1531"/>
                    </a:lnTo>
                    <a:lnTo>
                      <a:pt x="18519" y="1506"/>
                    </a:lnTo>
                    <a:lnTo>
                      <a:pt x="18302" y="1473"/>
                    </a:lnTo>
                    <a:lnTo>
                      <a:pt x="18084" y="1431"/>
                    </a:lnTo>
                    <a:lnTo>
                      <a:pt x="17866" y="1381"/>
                    </a:lnTo>
                    <a:lnTo>
                      <a:pt x="17649" y="1331"/>
                    </a:lnTo>
                    <a:lnTo>
                      <a:pt x="17440" y="1280"/>
                    </a:lnTo>
                    <a:lnTo>
                      <a:pt x="17021" y="1155"/>
                    </a:lnTo>
                    <a:lnTo>
                      <a:pt x="16620" y="1029"/>
                    </a:lnTo>
                    <a:lnTo>
                      <a:pt x="16243" y="887"/>
                    </a:lnTo>
                    <a:lnTo>
                      <a:pt x="15892" y="745"/>
                    </a:lnTo>
                    <a:lnTo>
                      <a:pt x="15565" y="603"/>
                    </a:lnTo>
                    <a:lnTo>
                      <a:pt x="15272" y="469"/>
                    </a:lnTo>
                    <a:lnTo>
                      <a:pt x="15013" y="343"/>
                    </a:lnTo>
                    <a:lnTo>
                      <a:pt x="14795" y="234"/>
                    </a:lnTo>
                    <a:lnTo>
                      <a:pt x="14486" y="67"/>
                    </a:lnTo>
                    <a:lnTo>
                      <a:pt x="14377" y="0"/>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144;p30">
                <a:extLst>
                  <a:ext uri="{FF2B5EF4-FFF2-40B4-BE49-F238E27FC236}">
                    <a16:creationId xmlns:a16="http://schemas.microsoft.com/office/drawing/2014/main" id="{B0BED65E-F812-EF7C-F8B4-F37BD1830719}"/>
                  </a:ext>
                </a:extLst>
              </p:cNvPr>
              <p:cNvSpPr/>
              <p:nvPr/>
            </p:nvSpPr>
            <p:spPr>
              <a:xfrm>
                <a:off x="1523696" y="2620941"/>
                <a:ext cx="835330" cy="889964"/>
              </a:xfrm>
              <a:custGeom>
                <a:avLst/>
                <a:gdLst/>
                <a:ahLst/>
                <a:cxnLst/>
                <a:rect l="l" t="t" r="r" b="b"/>
                <a:pathLst>
                  <a:path w="22914" h="24411" extrusionOk="0">
                    <a:moveTo>
                      <a:pt x="17156" y="1"/>
                    </a:moveTo>
                    <a:lnTo>
                      <a:pt x="13465" y="9950"/>
                    </a:lnTo>
                    <a:lnTo>
                      <a:pt x="9817" y="9950"/>
                    </a:lnTo>
                    <a:lnTo>
                      <a:pt x="5298" y="268"/>
                    </a:lnTo>
                    <a:lnTo>
                      <a:pt x="5223" y="252"/>
                    </a:lnTo>
                    <a:lnTo>
                      <a:pt x="5022" y="226"/>
                    </a:lnTo>
                    <a:lnTo>
                      <a:pt x="4871" y="218"/>
                    </a:lnTo>
                    <a:lnTo>
                      <a:pt x="4704" y="210"/>
                    </a:lnTo>
                    <a:lnTo>
                      <a:pt x="4503" y="201"/>
                    </a:lnTo>
                    <a:lnTo>
                      <a:pt x="4285" y="201"/>
                    </a:lnTo>
                    <a:lnTo>
                      <a:pt x="4043" y="218"/>
                    </a:lnTo>
                    <a:lnTo>
                      <a:pt x="3783" y="235"/>
                    </a:lnTo>
                    <a:lnTo>
                      <a:pt x="3515" y="268"/>
                    </a:lnTo>
                    <a:lnTo>
                      <a:pt x="3231" y="319"/>
                    </a:lnTo>
                    <a:lnTo>
                      <a:pt x="2930" y="385"/>
                    </a:lnTo>
                    <a:lnTo>
                      <a:pt x="2628" y="469"/>
                    </a:lnTo>
                    <a:lnTo>
                      <a:pt x="2310" y="570"/>
                    </a:lnTo>
                    <a:lnTo>
                      <a:pt x="2160" y="637"/>
                    </a:lnTo>
                    <a:lnTo>
                      <a:pt x="2001" y="695"/>
                    </a:lnTo>
                    <a:lnTo>
                      <a:pt x="1842" y="770"/>
                    </a:lnTo>
                    <a:lnTo>
                      <a:pt x="1700" y="854"/>
                    </a:lnTo>
                    <a:lnTo>
                      <a:pt x="1557" y="946"/>
                    </a:lnTo>
                    <a:lnTo>
                      <a:pt x="1423" y="1047"/>
                    </a:lnTo>
                    <a:lnTo>
                      <a:pt x="1306" y="1147"/>
                    </a:lnTo>
                    <a:lnTo>
                      <a:pt x="1189" y="1256"/>
                    </a:lnTo>
                    <a:lnTo>
                      <a:pt x="1080" y="1373"/>
                    </a:lnTo>
                    <a:lnTo>
                      <a:pt x="980" y="1490"/>
                    </a:lnTo>
                    <a:lnTo>
                      <a:pt x="879" y="1616"/>
                    </a:lnTo>
                    <a:lnTo>
                      <a:pt x="796" y="1741"/>
                    </a:lnTo>
                    <a:lnTo>
                      <a:pt x="712" y="1867"/>
                    </a:lnTo>
                    <a:lnTo>
                      <a:pt x="637" y="2001"/>
                    </a:lnTo>
                    <a:lnTo>
                      <a:pt x="561" y="2126"/>
                    </a:lnTo>
                    <a:lnTo>
                      <a:pt x="495" y="2260"/>
                    </a:lnTo>
                    <a:lnTo>
                      <a:pt x="386" y="2519"/>
                    </a:lnTo>
                    <a:lnTo>
                      <a:pt x="294" y="2770"/>
                    </a:lnTo>
                    <a:lnTo>
                      <a:pt x="210" y="3005"/>
                    </a:lnTo>
                    <a:lnTo>
                      <a:pt x="151" y="3214"/>
                    </a:lnTo>
                    <a:lnTo>
                      <a:pt x="110" y="3406"/>
                    </a:lnTo>
                    <a:lnTo>
                      <a:pt x="59" y="3683"/>
                    </a:lnTo>
                    <a:lnTo>
                      <a:pt x="43" y="3783"/>
                    </a:lnTo>
                    <a:lnTo>
                      <a:pt x="18" y="4218"/>
                    </a:lnTo>
                    <a:lnTo>
                      <a:pt x="9" y="4720"/>
                    </a:lnTo>
                    <a:lnTo>
                      <a:pt x="1" y="5281"/>
                    </a:lnTo>
                    <a:lnTo>
                      <a:pt x="1" y="5892"/>
                    </a:lnTo>
                    <a:lnTo>
                      <a:pt x="9" y="6561"/>
                    </a:lnTo>
                    <a:lnTo>
                      <a:pt x="18" y="7273"/>
                    </a:lnTo>
                    <a:lnTo>
                      <a:pt x="51" y="8804"/>
                    </a:lnTo>
                    <a:lnTo>
                      <a:pt x="101" y="10453"/>
                    </a:lnTo>
                    <a:lnTo>
                      <a:pt x="168" y="12185"/>
                    </a:lnTo>
                    <a:lnTo>
                      <a:pt x="244" y="13942"/>
                    </a:lnTo>
                    <a:lnTo>
                      <a:pt x="327" y="15691"/>
                    </a:lnTo>
                    <a:lnTo>
                      <a:pt x="495" y="19005"/>
                    </a:lnTo>
                    <a:lnTo>
                      <a:pt x="654" y="21783"/>
                    </a:lnTo>
                    <a:lnTo>
                      <a:pt x="804" y="24411"/>
                    </a:lnTo>
                    <a:lnTo>
                      <a:pt x="22419" y="24411"/>
                    </a:lnTo>
                    <a:lnTo>
                      <a:pt x="22453" y="23499"/>
                    </a:lnTo>
                    <a:lnTo>
                      <a:pt x="22545" y="21089"/>
                    </a:lnTo>
                    <a:lnTo>
                      <a:pt x="22662" y="17658"/>
                    </a:lnTo>
                    <a:lnTo>
                      <a:pt x="22721" y="15699"/>
                    </a:lnTo>
                    <a:lnTo>
                      <a:pt x="22779" y="13666"/>
                    </a:lnTo>
                    <a:lnTo>
                      <a:pt x="22829" y="11616"/>
                    </a:lnTo>
                    <a:lnTo>
                      <a:pt x="22871" y="9616"/>
                    </a:lnTo>
                    <a:lnTo>
                      <a:pt x="22905" y="7708"/>
                    </a:lnTo>
                    <a:lnTo>
                      <a:pt x="22913" y="5959"/>
                    </a:lnTo>
                    <a:lnTo>
                      <a:pt x="22913" y="5172"/>
                    </a:lnTo>
                    <a:lnTo>
                      <a:pt x="22905" y="4436"/>
                    </a:lnTo>
                    <a:lnTo>
                      <a:pt x="22888" y="3775"/>
                    </a:lnTo>
                    <a:lnTo>
                      <a:pt x="22871" y="3197"/>
                    </a:lnTo>
                    <a:lnTo>
                      <a:pt x="22846" y="2695"/>
                    </a:lnTo>
                    <a:lnTo>
                      <a:pt x="22813" y="2293"/>
                    </a:lnTo>
                    <a:lnTo>
                      <a:pt x="22788" y="2126"/>
                    </a:lnTo>
                    <a:lnTo>
                      <a:pt x="22771" y="1984"/>
                    </a:lnTo>
                    <a:lnTo>
                      <a:pt x="22746" y="1875"/>
                    </a:lnTo>
                    <a:lnTo>
                      <a:pt x="22721" y="1783"/>
                    </a:lnTo>
                    <a:lnTo>
                      <a:pt x="22687" y="1716"/>
                    </a:lnTo>
                    <a:lnTo>
                      <a:pt x="22654" y="1649"/>
                    </a:lnTo>
                    <a:lnTo>
                      <a:pt x="22612" y="1582"/>
                    </a:lnTo>
                    <a:lnTo>
                      <a:pt x="22562" y="1515"/>
                    </a:lnTo>
                    <a:lnTo>
                      <a:pt x="22511" y="1448"/>
                    </a:lnTo>
                    <a:lnTo>
                      <a:pt x="22453" y="1390"/>
                    </a:lnTo>
                    <a:lnTo>
                      <a:pt x="22319" y="1273"/>
                    </a:lnTo>
                    <a:lnTo>
                      <a:pt x="22168" y="1164"/>
                    </a:lnTo>
                    <a:lnTo>
                      <a:pt x="22001" y="1055"/>
                    </a:lnTo>
                    <a:lnTo>
                      <a:pt x="21817" y="955"/>
                    </a:lnTo>
                    <a:lnTo>
                      <a:pt x="21616" y="862"/>
                    </a:lnTo>
                    <a:lnTo>
                      <a:pt x="21398" y="779"/>
                    </a:lnTo>
                    <a:lnTo>
                      <a:pt x="21181" y="695"/>
                    </a:lnTo>
                    <a:lnTo>
                      <a:pt x="20947" y="620"/>
                    </a:lnTo>
                    <a:lnTo>
                      <a:pt x="20712" y="553"/>
                    </a:lnTo>
                    <a:lnTo>
                      <a:pt x="20470" y="486"/>
                    </a:lnTo>
                    <a:lnTo>
                      <a:pt x="20227" y="427"/>
                    </a:lnTo>
                    <a:lnTo>
                      <a:pt x="19725" y="327"/>
                    </a:lnTo>
                    <a:lnTo>
                      <a:pt x="19239" y="235"/>
                    </a:lnTo>
                    <a:lnTo>
                      <a:pt x="18771" y="168"/>
                    </a:lnTo>
                    <a:lnTo>
                      <a:pt x="18336" y="109"/>
                    </a:lnTo>
                    <a:lnTo>
                      <a:pt x="17951" y="67"/>
                    </a:lnTo>
                    <a:lnTo>
                      <a:pt x="17373" y="17"/>
                    </a:lnTo>
                    <a:lnTo>
                      <a:pt x="17156"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145;p30">
                <a:extLst>
                  <a:ext uri="{FF2B5EF4-FFF2-40B4-BE49-F238E27FC236}">
                    <a16:creationId xmlns:a16="http://schemas.microsoft.com/office/drawing/2014/main" id="{DB80EE59-17C8-0228-4D6D-CF1D47412BAA}"/>
                  </a:ext>
                </a:extLst>
              </p:cNvPr>
              <p:cNvSpPr/>
              <p:nvPr/>
            </p:nvSpPr>
            <p:spPr>
              <a:xfrm>
                <a:off x="1535908" y="2621232"/>
                <a:ext cx="223943" cy="754853"/>
              </a:xfrm>
              <a:custGeom>
                <a:avLst/>
                <a:gdLst/>
                <a:ahLst/>
                <a:cxnLst/>
                <a:rect l="l" t="t" r="r" b="b"/>
                <a:pathLst>
                  <a:path w="6143" h="20705" extrusionOk="0">
                    <a:moveTo>
                      <a:pt x="4427" y="1"/>
                    </a:moveTo>
                    <a:lnTo>
                      <a:pt x="4218" y="18"/>
                    </a:lnTo>
                    <a:lnTo>
                      <a:pt x="4001" y="34"/>
                    </a:lnTo>
                    <a:lnTo>
                      <a:pt x="3775" y="68"/>
                    </a:lnTo>
                    <a:lnTo>
                      <a:pt x="3557" y="110"/>
                    </a:lnTo>
                    <a:lnTo>
                      <a:pt x="3331" y="152"/>
                    </a:lnTo>
                    <a:lnTo>
                      <a:pt x="3114" y="210"/>
                    </a:lnTo>
                    <a:lnTo>
                      <a:pt x="2687" y="319"/>
                    </a:lnTo>
                    <a:lnTo>
                      <a:pt x="2302" y="436"/>
                    </a:lnTo>
                    <a:lnTo>
                      <a:pt x="1967" y="553"/>
                    </a:lnTo>
                    <a:lnTo>
                      <a:pt x="1699" y="654"/>
                    </a:lnTo>
                    <a:lnTo>
                      <a:pt x="1649" y="679"/>
                    </a:lnTo>
                    <a:lnTo>
                      <a:pt x="1607" y="712"/>
                    </a:lnTo>
                    <a:lnTo>
                      <a:pt x="1574" y="746"/>
                    </a:lnTo>
                    <a:lnTo>
                      <a:pt x="1540" y="796"/>
                    </a:lnTo>
                    <a:lnTo>
                      <a:pt x="1524" y="846"/>
                    </a:lnTo>
                    <a:lnTo>
                      <a:pt x="1515" y="896"/>
                    </a:lnTo>
                    <a:lnTo>
                      <a:pt x="1515" y="955"/>
                    </a:lnTo>
                    <a:lnTo>
                      <a:pt x="1532" y="1013"/>
                    </a:lnTo>
                    <a:lnTo>
                      <a:pt x="1674" y="1474"/>
                    </a:lnTo>
                    <a:lnTo>
                      <a:pt x="1808" y="1926"/>
                    </a:lnTo>
                    <a:lnTo>
                      <a:pt x="1934" y="2377"/>
                    </a:lnTo>
                    <a:lnTo>
                      <a:pt x="2051" y="2821"/>
                    </a:lnTo>
                    <a:lnTo>
                      <a:pt x="2160" y="3265"/>
                    </a:lnTo>
                    <a:lnTo>
                      <a:pt x="2252" y="3700"/>
                    </a:lnTo>
                    <a:lnTo>
                      <a:pt x="2335" y="4135"/>
                    </a:lnTo>
                    <a:lnTo>
                      <a:pt x="2411" y="4562"/>
                    </a:lnTo>
                    <a:lnTo>
                      <a:pt x="2478" y="4980"/>
                    </a:lnTo>
                    <a:lnTo>
                      <a:pt x="2536" y="5398"/>
                    </a:lnTo>
                    <a:lnTo>
                      <a:pt x="2595" y="5808"/>
                    </a:lnTo>
                    <a:lnTo>
                      <a:pt x="2637" y="6210"/>
                    </a:lnTo>
                    <a:lnTo>
                      <a:pt x="2670" y="6612"/>
                    </a:lnTo>
                    <a:lnTo>
                      <a:pt x="2695" y="7005"/>
                    </a:lnTo>
                    <a:lnTo>
                      <a:pt x="2720" y="7390"/>
                    </a:lnTo>
                    <a:lnTo>
                      <a:pt x="2729" y="7775"/>
                    </a:lnTo>
                    <a:lnTo>
                      <a:pt x="2737" y="8152"/>
                    </a:lnTo>
                    <a:lnTo>
                      <a:pt x="2737" y="8520"/>
                    </a:lnTo>
                    <a:lnTo>
                      <a:pt x="2729" y="8888"/>
                    </a:lnTo>
                    <a:lnTo>
                      <a:pt x="2720" y="9248"/>
                    </a:lnTo>
                    <a:lnTo>
                      <a:pt x="2695" y="9599"/>
                    </a:lnTo>
                    <a:lnTo>
                      <a:pt x="2670" y="9951"/>
                    </a:lnTo>
                    <a:lnTo>
                      <a:pt x="2645" y="10286"/>
                    </a:lnTo>
                    <a:lnTo>
                      <a:pt x="2611" y="10620"/>
                    </a:lnTo>
                    <a:lnTo>
                      <a:pt x="2570" y="10955"/>
                    </a:lnTo>
                    <a:lnTo>
                      <a:pt x="2528" y="11273"/>
                    </a:lnTo>
                    <a:lnTo>
                      <a:pt x="2478" y="11591"/>
                    </a:lnTo>
                    <a:lnTo>
                      <a:pt x="2427" y="11901"/>
                    </a:lnTo>
                    <a:lnTo>
                      <a:pt x="2310" y="12503"/>
                    </a:lnTo>
                    <a:lnTo>
                      <a:pt x="2185" y="13072"/>
                    </a:lnTo>
                    <a:lnTo>
                      <a:pt x="2051" y="13624"/>
                    </a:lnTo>
                    <a:lnTo>
                      <a:pt x="1900" y="14143"/>
                    </a:lnTo>
                    <a:lnTo>
                      <a:pt x="1750" y="14637"/>
                    </a:lnTo>
                    <a:lnTo>
                      <a:pt x="1591" y="15097"/>
                    </a:lnTo>
                    <a:lnTo>
                      <a:pt x="1423" y="15532"/>
                    </a:lnTo>
                    <a:lnTo>
                      <a:pt x="1264" y="15942"/>
                    </a:lnTo>
                    <a:lnTo>
                      <a:pt x="1105" y="16319"/>
                    </a:lnTo>
                    <a:lnTo>
                      <a:pt x="946" y="16662"/>
                    </a:lnTo>
                    <a:lnTo>
                      <a:pt x="796" y="16980"/>
                    </a:lnTo>
                    <a:lnTo>
                      <a:pt x="645" y="17265"/>
                    </a:lnTo>
                    <a:lnTo>
                      <a:pt x="511" y="17516"/>
                    </a:lnTo>
                    <a:lnTo>
                      <a:pt x="385" y="17733"/>
                    </a:lnTo>
                    <a:lnTo>
                      <a:pt x="185" y="18076"/>
                    </a:lnTo>
                    <a:lnTo>
                      <a:pt x="42" y="18286"/>
                    </a:lnTo>
                    <a:lnTo>
                      <a:pt x="26" y="18327"/>
                    </a:lnTo>
                    <a:lnTo>
                      <a:pt x="9" y="18361"/>
                    </a:lnTo>
                    <a:lnTo>
                      <a:pt x="1" y="18403"/>
                    </a:lnTo>
                    <a:lnTo>
                      <a:pt x="1" y="18453"/>
                    </a:lnTo>
                    <a:lnTo>
                      <a:pt x="1" y="20411"/>
                    </a:lnTo>
                    <a:lnTo>
                      <a:pt x="1" y="20478"/>
                    </a:lnTo>
                    <a:lnTo>
                      <a:pt x="26" y="20537"/>
                    </a:lnTo>
                    <a:lnTo>
                      <a:pt x="51" y="20587"/>
                    </a:lnTo>
                    <a:lnTo>
                      <a:pt x="93" y="20629"/>
                    </a:lnTo>
                    <a:lnTo>
                      <a:pt x="143" y="20671"/>
                    </a:lnTo>
                    <a:lnTo>
                      <a:pt x="193" y="20687"/>
                    </a:lnTo>
                    <a:lnTo>
                      <a:pt x="252" y="20704"/>
                    </a:lnTo>
                    <a:lnTo>
                      <a:pt x="319" y="20704"/>
                    </a:lnTo>
                    <a:lnTo>
                      <a:pt x="519" y="20679"/>
                    </a:lnTo>
                    <a:lnTo>
                      <a:pt x="712" y="20645"/>
                    </a:lnTo>
                    <a:lnTo>
                      <a:pt x="913" y="20604"/>
                    </a:lnTo>
                    <a:lnTo>
                      <a:pt x="1097" y="20562"/>
                    </a:lnTo>
                    <a:lnTo>
                      <a:pt x="1281" y="20512"/>
                    </a:lnTo>
                    <a:lnTo>
                      <a:pt x="1465" y="20453"/>
                    </a:lnTo>
                    <a:lnTo>
                      <a:pt x="1641" y="20394"/>
                    </a:lnTo>
                    <a:lnTo>
                      <a:pt x="1808" y="20327"/>
                    </a:lnTo>
                    <a:lnTo>
                      <a:pt x="1975" y="20252"/>
                    </a:lnTo>
                    <a:lnTo>
                      <a:pt x="2143" y="20177"/>
                    </a:lnTo>
                    <a:lnTo>
                      <a:pt x="2302" y="20093"/>
                    </a:lnTo>
                    <a:lnTo>
                      <a:pt x="2461" y="20001"/>
                    </a:lnTo>
                    <a:lnTo>
                      <a:pt x="2611" y="19909"/>
                    </a:lnTo>
                    <a:lnTo>
                      <a:pt x="2754" y="19817"/>
                    </a:lnTo>
                    <a:lnTo>
                      <a:pt x="2904" y="19717"/>
                    </a:lnTo>
                    <a:lnTo>
                      <a:pt x="3038" y="19608"/>
                    </a:lnTo>
                    <a:lnTo>
                      <a:pt x="3180" y="19499"/>
                    </a:lnTo>
                    <a:lnTo>
                      <a:pt x="3306" y="19382"/>
                    </a:lnTo>
                    <a:lnTo>
                      <a:pt x="3440" y="19265"/>
                    </a:lnTo>
                    <a:lnTo>
                      <a:pt x="3565" y="19139"/>
                    </a:lnTo>
                    <a:lnTo>
                      <a:pt x="3683" y="19005"/>
                    </a:lnTo>
                    <a:lnTo>
                      <a:pt x="3800" y="18880"/>
                    </a:lnTo>
                    <a:lnTo>
                      <a:pt x="3917" y="18737"/>
                    </a:lnTo>
                    <a:lnTo>
                      <a:pt x="4026" y="18604"/>
                    </a:lnTo>
                    <a:lnTo>
                      <a:pt x="4243" y="18311"/>
                    </a:lnTo>
                    <a:lnTo>
                      <a:pt x="4436" y="18001"/>
                    </a:lnTo>
                    <a:lnTo>
                      <a:pt x="4628" y="17683"/>
                    </a:lnTo>
                    <a:lnTo>
                      <a:pt x="4796" y="17348"/>
                    </a:lnTo>
                    <a:lnTo>
                      <a:pt x="4963" y="17005"/>
                    </a:lnTo>
                    <a:lnTo>
                      <a:pt x="5105" y="16645"/>
                    </a:lnTo>
                    <a:lnTo>
                      <a:pt x="5247" y="16277"/>
                    </a:lnTo>
                    <a:lnTo>
                      <a:pt x="5373" y="15901"/>
                    </a:lnTo>
                    <a:lnTo>
                      <a:pt x="5482" y="15516"/>
                    </a:lnTo>
                    <a:lnTo>
                      <a:pt x="5591" y="15114"/>
                    </a:lnTo>
                    <a:lnTo>
                      <a:pt x="5683" y="14712"/>
                    </a:lnTo>
                    <a:lnTo>
                      <a:pt x="5766" y="14302"/>
                    </a:lnTo>
                    <a:lnTo>
                      <a:pt x="5842" y="13884"/>
                    </a:lnTo>
                    <a:lnTo>
                      <a:pt x="5909" y="13457"/>
                    </a:lnTo>
                    <a:lnTo>
                      <a:pt x="5967" y="13030"/>
                    </a:lnTo>
                    <a:lnTo>
                      <a:pt x="6017" y="12595"/>
                    </a:lnTo>
                    <a:lnTo>
                      <a:pt x="6051" y="12160"/>
                    </a:lnTo>
                    <a:lnTo>
                      <a:pt x="6084" y="11725"/>
                    </a:lnTo>
                    <a:lnTo>
                      <a:pt x="6109" y="11281"/>
                    </a:lnTo>
                    <a:lnTo>
                      <a:pt x="6126" y="10838"/>
                    </a:lnTo>
                    <a:lnTo>
                      <a:pt x="6143" y="10394"/>
                    </a:lnTo>
                    <a:lnTo>
                      <a:pt x="6143" y="9951"/>
                    </a:lnTo>
                    <a:lnTo>
                      <a:pt x="6143" y="9507"/>
                    </a:lnTo>
                    <a:lnTo>
                      <a:pt x="6134" y="9064"/>
                    </a:lnTo>
                    <a:lnTo>
                      <a:pt x="6126" y="8629"/>
                    </a:lnTo>
                    <a:lnTo>
                      <a:pt x="6109" y="8185"/>
                    </a:lnTo>
                    <a:lnTo>
                      <a:pt x="6059" y="7332"/>
                    </a:lnTo>
                    <a:lnTo>
                      <a:pt x="6001" y="6486"/>
                    </a:lnTo>
                    <a:lnTo>
                      <a:pt x="5925" y="5675"/>
                    </a:lnTo>
                    <a:lnTo>
                      <a:pt x="5833" y="4888"/>
                    </a:lnTo>
                    <a:lnTo>
                      <a:pt x="5741" y="4143"/>
                    </a:lnTo>
                    <a:lnTo>
                      <a:pt x="5649" y="3440"/>
                    </a:lnTo>
                    <a:lnTo>
                      <a:pt x="5549" y="2788"/>
                    </a:lnTo>
                    <a:lnTo>
                      <a:pt x="5448" y="2193"/>
                    </a:lnTo>
                    <a:lnTo>
                      <a:pt x="5356" y="1658"/>
                    </a:lnTo>
                    <a:lnTo>
                      <a:pt x="5189" y="796"/>
                    </a:lnTo>
                    <a:lnTo>
                      <a:pt x="5080" y="244"/>
                    </a:lnTo>
                    <a:lnTo>
                      <a:pt x="5063" y="202"/>
                    </a:lnTo>
                    <a:lnTo>
                      <a:pt x="5047" y="160"/>
                    </a:lnTo>
                    <a:lnTo>
                      <a:pt x="5021" y="118"/>
                    </a:lnTo>
                    <a:lnTo>
                      <a:pt x="4988" y="93"/>
                    </a:lnTo>
                    <a:lnTo>
                      <a:pt x="4955" y="59"/>
                    </a:lnTo>
                    <a:lnTo>
                      <a:pt x="4913" y="43"/>
                    </a:lnTo>
                    <a:lnTo>
                      <a:pt x="4871" y="26"/>
                    </a:lnTo>
                    <a:lnTo>
                      <a:pt x="4821" y="18"/>
                    </a:lnTo>
                    <a:lnTo>
                      <a:pt x="4628"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146;p30">
                <a:extLst>
                  <a:ext uri="{FF2B5EF4-FFF2-40B4-BE49-F238E27FC236}">
                    <a16:creationId xmlns:a16="http://schemas.microsoft.com/office/drawing/2014/main" id="{9E86EE07-8CFA-0F43-2DB8-4AE2B75675A8}"/>
                  </a:ext>
                </a:extLst>
              </p:cNvPr>
              <p:cNvSpPr/>
              <p:nvPr/>
            </p:nvSpPr>
            <p:spPr>
              <a:xfrm>
                <a:off x="2107610" y="2620321"/>
                <a:ext cx="248660" cy="755764"/>
              </a:xfrm>
              <a:custGeom>
                <a:avLst/>
                <a:gdLst/>
                <a:ahLst/>
                <a:cxnLst/>
                <a:rect l="l" t="t" r="r" b="b"/>
                <a:pathLst>
                  <a:path w="6821" h="20730" extrusionOk="0">
                    <a:moveTo>
                      <a:pt x="1507" y="1"/>
                    </a:moveTo>
                    <a:lnTo>
                      <a:pt x="1289" y="9"/>
                    </a:lnTo>
                    <a:lnTo>
                      <a:pt x="1080" y="26"/>
                    </a:lnTo>
                    <a:lnTo>
                      <a:pt x="888" y="43"/>
                    </a:lnTo>
                    <a:lnTo>
                      <a:pt x="846" y="51"/>
                    </a:lnTo>
                    <a:lnTo>
                      <a:pt x="796" y="68"/>
                    </a:lnTo>
                    <a:lnTo>
                      <a:pt x="762" y="84"/>
                    </a:lnTo>
                    <a:lnTo>
                      <a:pt x="720" y="118"/>
                    </a:lnTo>
                    <a:lnTo>
                      <a:pt x="695" y="143"/>
                    </a:lnTo>
                    <a:lnTo>
                      <a:pt x="662" y="185"/>
                    </a:lnTo>
                    <a:lnTo>
                      <a:pt x="645" y="227"/>
                    </a:lnTo>
                    <a:lnTo>
                      <a:pt x="628" y="269"/>
                    </a:lnTo>
                    <a:lnTo>
                      <a:pt x="586" y="503"/>
                    </a:lnTo>
                    <a:lnTo>
                      <a:pt x="528" y="821"/>
                    </a:lnTo>
                    <a:lnTo>
                      <a:pt x="469" y="1214"/>
                    </a:lnTo>
                    <a:lnTo>
                      <a:pt x="402" y="1683"/>
                    </a:lnTo>
                    <a:lnTo>
                      <a:pt x="335" y="2218"/>
                    </a:lnTo>
                    <a:lnTo>
                      <a:pt x="260" y="2813"/>
                    </a:lnTo>
                    <a:lnTo>
                      <a:pt x="201" y="3465"/>
                    </a:lnTo>
                    <a:lnTo>
                      <a:pt x="135" y="4168"/>
                    </a:lnTo>
                    <a:lnTo>
                      <a:pt x="84" y="4913"/>
                    </a:lnTo>
                    <a:lnTo>
                      <a:pt x="42" y="5700"/>
                    </a:lnTo>
                    <a:lnTo>
                      <a:pt x="17" y="6511"/>
                    </a:lnTo>
                    <a:lnTo>
                      <a:pt x="1" y="7357"/>
                    </a:lnTo>
                    <a:lnTo>
                      <a:pt x="1" y="8218"/>
                    </a:lnTo>
                    <a:lnTo>
                      <a:pt x="9" y="8654"/>
                    </a:lnTo>
                    <a:lnTo>
                      <a:pt x="26" y="9089"/>
                    </a:lnTo>
                    <a:lnTo>
                      <a:pt x="42" y="9532"/>
                    </a:lnTo>
                    <a:lnTo>
                      <a:pt x="68" y="9976"/>
                    </a:lnTo>
                    <a:lnTo>
                      <a:pt x="93" y="10419"/>
                    </a:lnTo>
                    <a:lnTo>
                      <a:pt x="135" y="10863"/>
                    </a:lnTo>
                    <a:lnTo>
                      <a:pt x="176" y="11306"/>
                    </a:lnTo>
                    <a:lnTo>
                      <a:pt x="227" y="11750"/>
                    </a:lnTo>
                    <a:lnTo>
                      <a:pt x="285" y="12185"/>
                    </a:lnTo>
                    <a:lnTo>
                      <a:pt x="352" y="12629"/>
                    </a:lnTo>
                    <a:lnTo>
                      <a:pt x="427" y="13055"/>
                    </a:lnTo>
                    <a:lnTo>
                      <a:pt x="511" y="13490"/>
                    </a:lnTo>
                    <a:lnTo>
                      <a:pt x="603" y="13909"/>
                    </a:lnTo>
                    <a:lnTo>
                      <a:pt x="695" y="14327"/>
                    </a:lnTo>
                    <a:lnTo>
                      <a:pt x="804" y="14737"/>
                    </a:lnTo>
                    <a:lnTo>
                      <a:pt x="921" y="15147"/>
                    </a:lnTo>
                    <a:lnTo>
                      <a:pt x="1055" y="15541"/>
                    </a:lnTo>
                    <a:lnTo>
                      <a:pt x="1189" y="15926"/>
                    </a:lnTo>
                    <a:lnTo>
                      <a:pt x="1340" y="16302"/>
                    </a:lnTo>
                    <a:lnTo>
                      <a:pt x="1499" y="16670"/>
                    </a:lnTo>
                    <a:lnTo>
                      <a:pt x="1666" y="17030"/>
                    </a:lnTo>
                    <a:lnTo>
                      <a:pt x="1842" y="17373"/>
                    </a:lnTo>
                    <a:lnTo>
                      <a:pt x="2034" y="17708"/>
                    </a:lnTo>
                    <a:lnTo>
                      <a:pt x="2243" y="18026"/>
                    </a:lnTo>
                    <a:lnTo>
                      <a:pt x="2461" y="18336"/>
                    </a:lnTo>
                    <a:lnTo>
                      <a:pt x="2687" y="18629"/>
                    </a:lnTo>
                    <a:lnTo>
                      <a:pt x="2929" y="18905"/>
                    </a:lnTo>
                    <a:lnTo>
                      <a:pt x="3055" y="19039"/>
                    </a:lnTo>
                    <a:lnTo>
                      <a:pt x="3181" y="19164"/>
                    </a:lnTo>
                    <a:lnTo>
                      <a:pt x="3314" y="19290"/>
                    </a:lnTo>
                    <a:lnTo>
                      <a:pt x="3448" y="19407"/>
                    </a:lnTo>
                    <a:lnTo>
                      <a:pt x="3582" y="19524"/>
                    </a:lnTo>
                    <a:lnTo>
                      <a:pt x="3724" y="19633"/>
                    </a:lnTo>
                    <a:lnTo>
                      <a:pt x="3875" y="19742"/>
                    </a:lnTo>
                    <a:lnTo>
                      <a:pt x="4026" y="19842"/>
                    </a:lnTo>
                    <a:lnTo>
                      <a:pt x="4176" y="19942"/>
                    </a:lnTo>
                    <a:lnTo>
                      <a:pt x="4335" y="20034"/>
                    </a:lnTo>
                    <a:lnTo>
                      <a:pt x="4494" y="20118"/>
                    </a:lnTo>
                    <a:lnTo>
                      <a:pt x="4653" y="20202"/>
                    </a:lnTo>
                    <a:lnTo>
                      <a:pt x="4821" y="20277"/>
                    </a:lnTo>
                    <a:lnTo>
                      <a:pt x="4996" y="20352"/>
                    </a:lnTo>
                    <a:lnTo>
                      <a:pt x="5172" y="20419"/>
                    </a:lnTo>
                    <a:lnTo>
                      <a:pt x="5348" y="20478"/>
                    </a:lnTo>
                    <a:lnTo>
                      <a:pt x="5532" y="20537"/>
                    </a:lnTo>
                    <a:lnTo>
                      <a:pt x="5716" y="20587"/>
                    </a:lnTo>
                    <a:lnTo>
                      <a:pt x="5909" y="20629"/>
                    </a:lnTo>
                    <a:lnTo>
                      <a:pt x="6101" y="20670"/>
                    </a:lnTo>
                    <a:lnTo>
                      <a:pt x="6302" y="20704"/>
                    </a:lnTo>
                    <a:lnTo>
                      <a:pt x="6503" y="20729"/>
                    </a:lnTo>
                    <a:lnTo>
                      <a:pt x="6561" y="20729"/>
                    </a:lnTo>
                    <a:lnTo>
                      <a:pt x="6620" y="20721"/>
                    </a:lnTo>
                    <a:lnTo>
                      <a:pt x="6678" y="20696"/>
                    </a:lnTo>
                    <a:lnTo>
                      <a:pt x="6720" y="20654"/>
                    </a:lnTo>
                    <a:lnTo>
                      <a:pt x="6762" y="20612"/>
                    </a:lnTo>
                    <a:lnTo>
                      <a:pt x="6796" y="20562"/>
                    </a:lnTo>
                    <a:lnTo>
                      <a:pt x="6812" y="20503"/>
                    </a:lnTo>
                    <a:lnTo>
                      <a:pt x="6821" y="20444"/>
                    </a:lnTo>
                    <a:lnTo>
                      <a:pt x="6821" y="18478"/>
                    </a:lnTo>
                    <a:lnTo>
                      <a:pt x="6812" y="18436"/>
                    </a:lnTo>
                    <a:lnTo>
                      <a:pt x="6804" y="18394"/>
                    </a:lnTo>
                    <a:lnTo>
                      <a:pt x="6796" y="18352"/>
                    </a:lnTo>
                    <a:lnTo>
                      <a:pt x="6771" y="18311"/>
                    </a:lnTo>
                    <a:lnTo>
                      <a:pt x="6620" y="18101"/>
                    </a:lnTo>
                    <a:lnTo>
                      <a:pt x="6386" y="17742"/>
                    </a:lnTo>
                    <a:lnTo>
                      <a:pt x="6235" y="17516"/>
                    </a:lnTo>
                    <a:lnTo>
                      <a:pt x="6076" y="17256"/>
                    </a:lnTo>
                    <a:lnTo>
                      <a:pt x="5900" y="16955"/>
                    </a:lnTo>
                    <a:lnTo>
                      <a:pt x="5716" y="16629"/>
                    </a:lnTo>
                    <a:lnTo>
                      <a:pt x="5524" y="16269"/>
                    </a:lnTo>
                    <a:lnTo>
                      <a:pt x="5323" y="15875"/>
                    </a:lnTo>
                    <a:lnTo>
                      <a:pt x="5122" y="15457"/>
                    </a:lnTo>
                    <a:lnTo>
                      <a:pt x="4913" y="15005"/>
                    </a:lnTo>
                    <a:lnTo>
                      <a:pt x="4712" y="14520"/>
                    </a:lnTo>
                    <a:lnTo>
                      <a:pt x="4511" y="14009"/>
                    </a:lnTo>
                    <a:lnTo>
                      <a:pt x="4319" y="13474"/>
                    </a:lnTo>
                    <a:lnTo>
                      <a:pt x="4135" y="12913"/>
                    </a:lnTo>
                    <a:lnTo>
                      <a:pt x="3959" y="12319"/>
                    </a:lnTo>
                    <a:lnTo>
                      <a:pt x="3875" y="12009"/>
                    </a:lnTo>
                    <a:lnTo>
                      <a:pt x="3800" y="11700"/>
                    </a:lnTo>
                    <a:lnTo>
                      <a:pt x="3724" y="11382"/>
                    </a:lnTo>
                    <a:lnTo>
                      <a:pt x="3658" y="11055"/>
                    </a:lnTo>
                    <a:lnTo>
                      <a:pt x="3591" y="10729"/>
                    </a:lnTo>
                    <a:lnTo>
                      <a:pt x="3524" y="10386"/>
                    </a:lnTo>
                    <a:lnTo>
                      <a:pt x="3473" y="10043"/>
                    </a:lnTo>
                    <a:lnTo>
                      <a:pt x="3423" y="9691"/>
                    </a:lnTo>
                    <a:lnTo>
                      <a:pt x="3373" y="9340"/>
                    </a:lnTo>
                    <a:lnTo>
                      <a:pt x="3340" y="8980"/>
                    </a:lnTo>
                    <a:lnTo>
                      <a:pt x="3306" y="8612"/>
                    </a:lnTo>
                    <a:lnTo>
                      <a:pt x="3281" y="8235"/>
                    </a:lnTo>
                    <a:lnTo>
                      <a:pt x="3264" y="7859"/>
                    </a:lnTo>
                    <a:lnTo>
                      <a:pt x="3247" y="7474"/>
                    </a:lnTo>
                    <a:lnTo>
                      <a:pt x="3247" y="7089"/>
                    </a:lnTo>
                    <a:lnTo>
                      <a:pt x="3247" y="6695"/>
                    </a:lnTo>
                    <a:lnTo>
                      <a:pt x="3264" y="6294"/>
                    </a:lnTo>
                    <a:lnTo>
                      <a:pt x="3281" y="5892"/>
                    </a:lnTo>
                    <a:lnTo>
                      <a:pt x="3314" y="5482"/>
                    </a:lnTo>
                    <a:lnTo>
                      <a:pt x="3348" y="5064"/>
                    </a:lnTo>
                    <a:lnTo>
                      <a:pt x="3398" y="4645"/>
                    </a:lnTo>
                    <a:lnTo>
                      <a:pt x="3457" y="4218"/>
                    </a:lnTo>
                    <a:lnTo>
                      <a:pt x="3524" y="3792"/>
                    </a:lnTo>
                    <a:lnTo>
                      <a:pt x="3599" y="3356"/>
                    </a:lnTo>
                    <a:lnTo>
                      <a:pt x="3683" y="2913"/>
                    </a:lnTo>
                    <a:lnTo>
                      <a:pt x="3783" y="2469"/>
                    </a:lnTo>
                    <a:lnTo>
                      <a:pt x="3892" y="2026"/>
                    </a:lnTo>
                    <a:lnTo>
                      <a:pt x="4017" y="1566"/>
                    </a:lnTo>
                    <a:lnTo>
                      <a:pt x="4151" y="1114"/>
                    </a:lnTo>
                    <a:lnTo>
                      <a:pt x="4294" y="654"/>
                    </a:lnTo>
                    <a:lnTo>
                      <a:pt x="4302" y="595"/>
                    </a:lnTo>
                    <a:lnTo>
                      <a:pt x="4310" y="545"/>
                    </a:lnTo>
                    <a:lnTo>
                      <a:pt x="4302" y="486"/>
                    </a:lnTo>
                    <a:lnTo>
                      <a:pt x="4277" y="436"/>
                    </a:lnTo>
                    <a:lnTo>
                      <a:pt x="4252" y="394"/>
                    </a:lnTo>
                    <a:lnTo>
                      <a:pt x="4218" y="352"/>
                    </a:lnTo>
                    <a:lnTo>
                      <a:pt x="4176" y="319"/>
                    </a:lnTo>
                    <a:lnTo>
                      <a:pt x="4126" y="294"/>
                    </a:lnTo>
                    <a:lnTo>
                      <a:pt x="4001" y="252"/>
                    </a:lnTo>
                    <a:lnTo>
                      <a:pt x="3850" y="210"/>
                    </a:lnTo>
                    <a:lnTo>
                      <a:pt x="3691" y="177"/>
                    </a:lnTo>
                    <a:lnTo>
                      <a:pt x="3507" y="143"/>
                    </a:lnTo>
                    <a:lnTo>
                      <a:pt x="3097" y="84"/>
                    </a:lnTo>
                    <a:lnTo>
                      <a:pt x="2653" y="43"/>
                    </a:lnTo>
                    <a:lnTo>
                      <a:pt x="2193" y="9"/>
                    </a:lnTo>
                    <a:lnTo>
                      <a:pt x="1733"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147;p30">
                <a:extLst>
                  <a:ext uri="{FF2B5EF4-FFF2-40B4-BE49-F238E27FC236}">
                    <a16:creationId xmlns:a16="http://schemas.microsoft.com/office/drawing/2014/main" id="{8036DBF9-6D98-36C2-51D7-6616D39FC2F4}"/>
                  </a:ext>
                </a:extLst>
              </p:cNvPr>
              <p:cNvSpPr/>
              <p:nvPr/>
            </p:nvSpPr>
            <p:spPr>
              <a:xfrm>
                <a:off x="1811698" y="2516312"/>
                <a:ext cx="255367" cy="188886"/>
              </a:xfrm>
              <a:custGeom>
                <a:avLst/>
                <a:gdLst/>
                <a:ahLst/>
                <a:cxnLst/>
                <a:rect l="l" t="t" r="r" b="b"/>
                <a:pathLst>
                  <a:path w="7005" h="5181" extrusionOk="0">
                    <a:moveTo>
                      <a:pt x="0" y="0"/>
                    </a:moveTo>
                    <a:lnTo>
                      <a:pt x="0" y="2368"/>
                    </a:lnTo>
                    <a:lnTo>
                      <a:pt x="0" y="2553"/>
                    </a:lnTo>
                    <a:lnTo>
                      <a:pt x="17" y="2720"/>
                    </a:lnTo>
                    <a:lnTo>
                      <a:pt x="42" y="2887"/>
                    </a:lnTo>
                    <a:lnTo>
                      <a:pt x="67" y="3046"/>
                    </a:lnTo>
                    <a:lnTo>
                      <a:pt x="109" y="3205"/>
                    </a:lnTo>
                    <a:lnTo>
                      <a:pt x="159" y="3348"/>
                    </a:lnTo>
                    <a:lnTo>
                      <a:pt x="210" y="3490"/>
                    </a:lnTo>
                    <a:lnTo>
                      <a:pt x="277" y="3624"/>
                    </a:lnTo>
                    <a:lnTo>
                      <a:pt x="344" y="3758"/>
                    </a:lnTo>
                    <a:lnTo>
                      <a:pt x="419" y="3883"/>
                    </a:lnTo>
                    <a:lnTo>
                      <a:pt x="503" y="4000"/>
                    </a:lnTo>
                    <a:lnTo>
                      <a:pt x="595" y="4109"/>
                    </a:lnTo>
                    <a:lnTo>
                      <a:pt x="695" y="4218"/>
                    </a:lnTo>
                    <a:lnTo>
                      <a:pt x="795" y="4318"/>
                    </a:lnTo>
                    <a:lnTo>
                      <a:pt x="913" y="4410"/>
                    </a:lnTo>
                    <a:lnTo>
                      <a:pt x="1030" y="4502"/>
                    </a:lnTo>
                    <a:lnTo>
                      <a:pt x="1147" y="4586"/>
                    </a:lnTo>
                    <a:lnTo>
                      <a:pt x="1272" y="4661"/>
                    </a:lnTo>
                    <a:lnTo>
                      <a:pt x="1406" y="4737"/>
                    </a:lnTo>
                    <a:lnTo>
                      <a:pt x="1540" y="4804"/>
                    </a:lnTo>
                    <a:lnTo>
                      <a:pt x="1682" y="4862"/>
                    </a:lnTo>
                    <a:lnTo>
                      <a:pt x="1833" y="4912"/>
                    </a:lnTo>
                    <a:lnTo>
                      <a:pt x="1984" y="4963"/>
                    </a:lnTo>
                    <a:lnTo>
                      <a:pt x="2143" y="5013"/>
                    </a:lnTo>
                    <a:lnTo>
                      <a:pt x="2302" y="5046"/>
                    </a:lnTo>
                    <a:lnTo>
                      <a:pt x="2461" y="5080"/>
                    </a:lnTo>
                    <a:lnTo>
                      <a:pt x="2628" y="5113"/>
                    </a:lnTo>
                    <a:lnTo>
                      <a:pt x="2795" y="5138"/>
                    </a:lnTo>
                    <a:lnTo>
                      <a:pt x="2971" y="5155"/>
                    </a:lnTo>
                    <a:lnTo>
                      <a:pt x="3147" y="5163"/>
                    </a:lnTo>
                    <a:lnTo>
                      <a:pt x="3323" y="5172"/>
                    </a:lnTo>
                    <a:lnTo>
                      <a:pt x="3507" y="5180"/>
                    </a:lnTo>
                    <a:lnTo>
                      <a:pt x="3682" y="5172"/>
                    </a:lnTo>
                    <a:lnTo>
                      <a:pt x="3858" y="5163"/>
                    </a:lnTo>
                    <a:lnTo>
                      <a:pt x="4034" y="5155"/>
                    </a:lnTo>
                    <a:lnTo>
                      <a:pt x="4210" y="5138"/>
                    </a:lnTo>
                    <a:lnTo>
                      <a:pt x="4377" y="5113"/>
                    </a:lnTo>
                    <a:lnTo>
                      <a:pt x="4544" y="5080"/>
                    </a:lnTo>
                    <a:lnTo>
                      <a:pt x="4712" y="5046"/>
                    </a:lnTo>
                    <a:lnTo>
                      <a:pt x="4871" y="5013"/>
                    </a:lnTo>
                    <a:lnTo>
                      <a:pt x="5021" y="4963"/>
                    </a:lnTo>
                    <a:lnTo>
                      <a:pt x="5172" y="4912"/>
                    </a:lnTo>
                    <a:lnTo>
                      <a:pt x="5323" y="4862"/>
                    </a:lnTo>
                    <a:lnTo>
                      <a:pt x="5465" y="4804"/>
                    </a:lnTo>
                    <a:lnTo>
                      <a:pt x="5599" y="4737"/>
                    </a:lnTo>
                    <a:lnTo>
                      <a:pt x="5733" y="4661"/>
                    </a:lnTo>
                    <a:lnTo>
                      <a:pt x="5858" y="4586"/>
                    </a:lnTo>
                    <a:lnTo>
                      <a:pt x="5984" y="4502"/>
                    </a:lnTo>
                    <a:lnTo>
                      <a:pt x="6101" y="4410"/>
                    </a:lnTo>
                    <a:lnTo>
                      <a:pt x="6210" y="4318"/>
                    </a:lnTo>
                    <a:lnTo>
                      <a:pt x="6310" y="4218"/>
                    </a:lnTo>
                    <a:lnTo>
                      <a:pt x="6410" y="4109"/>
                    </a:lnTo>
                    <a:lnTo>
                      <a:pt x="6503" y="4000"/>
                    </a:lnTo>
                    <a:lnTo>
                      <a:pt x="6586" y="3883"/>
                    </a:lnTo>
                    <a:lnTo>
                      <a:pt x="6662" y="3758"/>
                    </a:lnTo>
                    <a:lnTo>
                      <a:pt x="6737" y="3624"/>
                    </a:lnTo>
                    <a:lnTo>
                      <a:pt x="6795" y="3490"/>
                    </a:lnTo>
                    <a:lnTo>
                      <a:pt x="6854" y="3348"/>
                    </a:lnTo>
                    <a:lnTo>
                      <a:pt x="6896" y="3205"/>
                    </a:lnTo>
                    <a:lnTo>
                      <a:pt x="6938" y="3046"/>
                    </a:lnTo>
                    <a:lnTo>
                      <a:pt x="6971" y="2887"/>
                    </a:lnTo>
                    <a:lnTo>
                      <a:pt x="6988" y="2720"/>
                    </a:lnTo>
                    <a:lnTo>
                      <a:pt x="7005" y="2553"/>
                    </a:lnTo>
                    <a:lnTo>
                      <a:pt x="7005" y="2368"/>
                    </a:lnTo>
                    <a:lnTo>
                      <a:pt x="7005"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148;p30">
                <a:extLst>
                  <a:ext uri="{FF2B5EF4-FFF2-40B4-BE49-F238E27FC236}">
                    <a16:creationId xmlns:a16="http://schemas.microsoft.com/office/drawing/2014/main" id="{66111E6C-8BCA-5440-8DFB-A40FC37034AD}"/>
                  </a:ext>
                </a:extLst>
              </p:cNvPr>
              <p:cNvSpPr/>
              <p:nvPr/>
            </p:nvSpPr>
            <p:spPr>
              <a:xfrm>
                <a:off x="1811698" y="2551674"/>
                <a:ext cx="255367" cy="56509"/>
              </a:xfrm>
              <a:custGeom>
                <a:avLst/>
                <a:gdLst/>
                <a:ahLst/>
                <a:cxnLst/>
                <a:rect l="l" t="t" r="r" b="b"/>
                <a:pathLst>
                  <a:path w="7005" h="1550" extrusionOk="0">
                    <a:moveTo>
                      <a:pt x="7005" y="1"/>
                    </a:moveTo>
                    <a:lnTo>
                      <a:pt x="6653" y="76"/>
                    </a:lnTo>
                    <a:lnTo>
                      <a:pt x="6293" y="152"/>
                    </a:lnTo>
                    <a:lnTo>
                      <a:pt x="5934" y="210"/>
                    </a:lnTo>
                    <a:lnTo>
                      <a:pt x="5565" y="269"/>
                    </a:lnTo>
                    <a:lnTo>
                      <a:pt x="5197" y="311"/>
                    </a:lnTo>
                    <a:lnTo>
                      <a:pt x="4829" y="352"/>
                    </a:lnTo>
                    <a:lnTo>
                      <a:pt x="4452" y="378"/>
                    </a:lnTo>
                    <a:lnTo>
                      <a:pt x="4076" y="403"/>
                    </a:lnTo>
                    <a:lnTo>
                      <a:pt x="3557" y="419"/>
                    </a:lnTo>
                    <a:lnTo>
                      <a:pt x="3030" y="419"/>
                    </a:lnTo>
                    <a:lnTo>
                      <a:pt x="2511" y="411"/>
                    </a:lnTo>
                    <a:lnTo>
                      <a:pt x="2000" y="378"/>
                    </a:lnTo>
                    <a:lnTo>
                      <a:pt x="1498" y="327"/>
                    </a:lnTo>
                    <a:lnTo>
                      <a:pt x="988" y="269"/>
                    </a:lnTo>
                    <a:lnTo>
                      <a:pt x="494" y="193"/>
                    </a:lnTo>
                    <a:lnTo>
                      <a:pt x="0" y="93"/>
                    </a:lnTo>
                    <a:lnTo>
                      <a:pt x="0" y="1223"/>
                    </a:lnTo>
                    <a:lnTo>
                      <a:pt x="494" y="1323"/>
                    </a:lnTo>
                    <a:lnTo>
                      <a:pt x="988" y="1398"/>
                    </a:lnTo>
                    <a:lnTo>
                      <a:pt x="1498" y="1457"/>
                    </a:lnTo>
                    <a:lnTo>
                      <a:pt x="2000" y="1507"/>
                    </a:lnTo>
                    <a:lnTo>
                      <a:pt x="2511" y="1541"/>
                    </a:lnTo>
                    <a:lnTo>
                      <a:pt x="3030" y="1549"/>
                    </a:lnTo>
                    <a:lnTo>
                      <a:pt x="3557" y="1549"/>
                    </a:lnTo>
                    <a:lnTo>
                      <a:pt x="4076" y="1532"/>
                    </a:lnTo>
                    <a:lnTo>
                      <a:pt x="4452" y="1507"/>
                    </a:lnTo>
                    <a:lnTo>
                      <a:pt x="4829" y="1482"/>
                    </a:lnTo>
                    <a:lnTo>
                      <a:pt x="5197" y="1440"/>
                    </a:lnTo>
                    <a:lnTo>
                      <a:pt x="5565" y="1398"/>
                    </a:lnTo>
                    <a:lnTo>
                      <a:pt x="5934" y="1340"/>
                    </a:lnTo>
                    <a:lnTo>
                      <a:pt x="6293" y="1281"/>
                    </a:lnTo>
                    <a:lnTo>
                      <a:pt x="6653" y="1206"/>
                    </a:lnTo>
                    <a:lnTo>
                      <a:pt x="7005" y="1131"/>
                    </a:lnTo>
                    <a:lnTo>
                      <a:pt x="7005"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149;p30">
                <a:extLst>
                  <a:ext uri="{FF2B5EF4-FFF2-40B4-BE49-F238E27FC236}">
                    <a16:creationId xmlns:a16="http://schemas.microsoft.com/office/drawing/2014/main" id="{3DDEB4A2-DBB1-D36D-B6F8-622F70DB0270}"/>
                  </a:ext>
                </a:extLst>
              </p:cNvPr>
              <p:cNvSpPr/>
              <p:nvPr/>
            </p:nvSpPr>
            <p:spPr>
              <a:xfrm>
                <a:off x="1883078" y="2703295"/>
                <a:ext cx="126936" cy="125742"/>
              </a:xfrm>
              <a:custGeom>
                <a:avLst/>
                <a:gdLst/>
                <a:ahLst/>
                <a:cxnLst/>
                <a:rect l="l" t="t" r="r" b="b"/>
                <a:pathLst>
                  <a:path w="3482" h="3449" extrusionOk="0">
                    <a:moveTo>
                      <a:pt x="536" y="1"/>
                    </a:moveTo>
                    <a:lnTo>
                      <a:pt x="478" y="9"/>
                    </a:lnTo>
                    <a:lnTo>
                      <a:pt x="411" y="18"/>
                    </a:lnTo>
                    <a:lnTo>
                      <a:pt x="352" y="34"/>
                    </a:lnTo>
                    <a:lnTo>
                      <a:pt x="293" y="60"/>
                    </a:lnTo>
                    <a:lnTo>
                      <a:pt x="243" y="93"/>
                    </a:lnTo>
                    <a:lnTo>
                      <a:pt x="193" y="126"/>
                    </a:lnTo>
                    <a:lnTo>
                      <a:pt x="151" y="168"/>
                    </a:lnTo>
                    <a:lnTo>
                      <a:pt x="109" y="219"/>
                    </a:lnTo>
                    <a:lnTo>
                      <a:pt x="76" y="269"/>
                    </a:lnTo>
                    <a:lnTo>
                      <a:pt x="51" y="319"/>
                    </a:lnTo>
                    <a:lnTo>
                      <a:pt x="26" y="378"/>
                    </a:lnTo>
                    <a:lnTo>
                      <a:pt x="9" y="436"/>
                    </a:lnTo>
                    <a:lnTo>
                      <a:pt x="1" y="495"/>
                    </a:lnTo>
                    <a:lnTo>
                      <a:pt x="1" y="553"/>
                    </a:lnTo>
                    <a:lnTo>
                      <a:pt x="1" y="620"/>
                    </a:lnTo>
                    <a:lnTo>
                      <a:pt x="17" y="687"/>
                    </a:lnTo>
                    <a:lnTo>
                      <a:pt x="645" y="3047"/>
                    </a:lnTo>
                    <a:lnTo>
                      <a:pt x="678" y="3131"/>
                    </a:lnTo>
                    <a:lnTo>
                      <a:pt x="720" y="3214"/>
                    </a:lnTo>
                    <a:lnTo>
                      <a:pt x="779" y="3281"/>
                    </a:lnTo>
                    <a:lnTo>
                      <a:pt x="846" y="3340"/>
                    </a:lnTo>
                    <a:lnTo>
                      <a:pt x="913" y="3390"/>
                    </a:lnTo>
                    <a:lnTo>
                      <a:pt x="996" y="3424"/>
                    </a:lnTo>
                    <a:lnTo>
                      <a:pt x="1080" y="3440"/>
                    </a:lnTo>
                    <a:lnTo>
                      <a:pt x="1172" y="3449"/>
                    </a:lnTo>
                    <a:lnTo>
                      <a:pt x="2310" y="3449"/>
                    </a:lnTo>
                    <a:lnTo>
                      <a:pt x="2402" y="3440"/>
                    </a:lnTo>
                    <a:lnTo>
                      <a:pt x="2486" y="3424"/>
                    </a:lnTo>
                    <a:lnTo>
                      <a:pt x="2570" y="3390"/>
                    </a:lnTo>
                    <a:lnTo>
                      <a:pt x="2637" y="3340"/>
                    </a:lnTo>
                    <a:lnTo>
                      <a:pt x="2704" y="3281"/>
                    </a:lnTo>
                    <a:lnTo>
                      <a:pt x="2762" y="3214"/>
                    </a:lnTo>
                    <a:lnTo>
                      <a:pt x="2804" y="3131"/>
                    </a:lnTo>
                    <a:lnTo>
                      <a:pt x="2829" y="3047"/>
                    </a:lnTo>
                    <a:lnTo>
                      <a:pt x="3465" y="687"/>
                    </a:lnTo>
                    <a:lnTo>
                      <a:pt x="3473" y="620"/>
                    </a:lnTo>
                    <a:lnTo>
                      <a:pt x="3482" y="553"/>
                    </a:lnTo>
                    <a:lnTo>
                      <a:pt x="3482" y="495"/>
                    </a:lnTo>
                    <a:lnTo>
                      <a:pt x="3473" y="436"/>
                    </a:lnTo>
                    <a:lnTo>
                      <a:pt x="3457" y="378"/>
                    </a:lnTo>
                    <a:lnTo>
                      <a:pt x="3432" y="319"/>
                    </a:lnTo>
                    <a:lnTo>
                      <a:pt x="3406" y="269"/>
                    </a:lnTo>
                    <a:lnTo>
                      <a:pt x="3373" y="219"/>
                    </a:lnTo>
                    <a:lnTo>
                      <a:pt x="3331" y="168"/>
                    </a:lnTo>
                    <a:lnTo>
                      <a:pt x="3289" y="126"/>
                    </a:lnTo>
                    <a:lnTo>
                      <a:pt x="3239" y="93"/>
                    </a:lnTo>
                    <a:lnTo>
                      <a:pt x="3189" y="60"/>
                    </a:lnTo>
                    <a:lnTo>
                      <a:pt x="3130" y="34"/>
                    </a:lnTo>
                    <a:lnTo>
                      <a:pt x="3072" y="18"/>
                    </a:lnTo>
                    <a:lnTo>
                      <a:pt x="3005" y="9"/>
                    </a:lnTo>
                    <a:lnTo>
                      <a:pt x="2938"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150;p30">
                <a:extLst>
                  <a:ext uri="{FF2B5EF4-FFF2-40B4-BE49-F238E27FC236}">
                    <a16:creationId xmlns:a16="http://schemas.microsoft.com/office/drawing/2014/main" id="{1503A285-28E2-E7B5-288E-A9DD8F1B24A5}"/>
                  </a:ext>
                </a:extLst>
              </p:cNvPr>
              <p:cNvSpPr/>
              <p:nvPr/>
            </p:nvSpPr>
            <p:spPr>
              <a:xfrm>
                <a:off x="1875751" y="2810986"/>
                <a:ext cx="141591" cy="661193"/>
              </a:xfrm>
              <a:custGeom>
                <a:avLst/>
                <a:gdLst/>
                <a:ahLst/>
                <a:cxnLst/>
                <a:rect l="l" t="t" r="r" b="b"/>
                <a:pathLst>
                  <a:path w="3884" h="18136" extrusionOk="0">
                    <a:moveTo>
                      <a:pt x="1273" y="1"/>
                    </a:moveTo>
                    <a:lnTo>
                      <a:pt x="1" y="15591"/>
                    </a:lnTo>
                    <a:lnTo>
                      <a:pt x="1859" y="18135"/>
                    </a:lnTo>
                    <a:lnTo>
                      <a:pt x="3884" y="15591"/>
                    </a:lnTo>
                    <a:lnTo>
                      <a:pt x="2612"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151;p30">
                <a:extLst>
                  <a:ext uri="{FF2B5EF4-FFF2-40B4-BE49-F238E27FC236}">
                    <a16:creationId xmlns:a16="http://schemas.microsoft.com/office/drawing/2014/main" id="{A7FE473E-A04C-CF9C-9D61-3D6D354ACC03}"/>
                  </a:ext>
                </a:extLst>
              </p:cNvPr>
              <p:cNvSpPr/>
              <p:nvPr/>
            </p:nvSpPr>
            <p:spPr>
              <a:xfrm>
                <a:off x="1748556" y="2577303"/>
                <a:ext cx="199555" cy="205365"/>
              </a:xfrm>
              <a:custGeom>
                <a:avLst/>
                <a:gdLst/>
                <a:ahLst/>
                <a:cxnLst/>
                <a:rect l="l" t="t" r="r" b="b"/>
                <a:pathLst>
                  <a:path w="5474" h="5633" extrusionOk="0">
                    <a:moveTo>
                      <a:pt x="1565" y="1"/>
                    </a:moveTo>
                    <a:lnTo>
                      <a:pt x="1515" y="9"/>
                    </a:lnTo>
                    <a:lnTo>
                      <a:pt x="1465" y="26"/>
                    </a:lnTo>
                    <a:lnTo>
                      <a:pt x="1414" y="43"/>
                    </a:lnTo>
                    <a:lnTo>
                      <a:pt x="1373" y="68"/>
                    </a:lnTo>
                    <a:lnTo>
                      <a:pt x="176" y="846"/>
                    </a:lnTo>
                    <a:lnTo>
                      <a:pt x="117" y="896"/>
                    </a:lnTo>
                    <a:lnTo>
                      <a:pt x="67" y="955"/>
                    </a:lnTo>
                    <a:lnTo>
                      <a:pt x="34" y="1013"/>
                    </a:lnTo>
                    <a:lnTo>
                      <a:pt x="9" y="1089"/>
                    </a:lnTo>
                    <a:lnTo>
                      <a:pt x="0" y="1156"/>
                    </a:lnTo>
                    <a:lnTo>
                      <a:pt x="0" y="1231"/>
                    </a:lnTo>
                    <a:lnTo>
                      <a:pt x="17" y="1298"/>
                    </a:lnTo>
                    <a:lnTo>
                      <a:pt x="50" y="1365"/>
                    </a:lnTo>
                    <a:lnTo>
                      <a:pt x="184" y="1608"/>
                    </a:lnTo>
                    <a:lnTo>
                      <a:pt x="335" y="1909"/>
                    </a:lnTo>
                    <a:lnTo>
                      <a:pt x="703" y="2603"/>
                    </a:lnTo>
                    <a:lnTo>
                      <a:pt x="912" y="2988"/>
                    </a:lnTo>
                    <a:lnTo>
                      <a:pt x="1138" y="3382"/>
                    </a:lnTo>
                    <a:lnTo>
                      <a:pt x="1255" y="3582"/>
                    </a:lnTo>
                    <a:lnTo>
                      <a:pt x="1381" y="3775"/>
                    </a:lnTo>
                    <a:lnTo>
                      <a:pt x="1515" y="3967"/>
                    </a:lnTo>
                    <a:lnTo>
                      <a:pt x="1649" y="4152"/>
                    </a:lnTo>
                    <a:lnTo>
                      <a:pt x="1791" y="4336"/>
                    </a:lnTo>
                    <a:lnTo>
                      <a:pt x="1933" y="4511"/>
                    </a:lnTo>
                    <a:lnTo>
                      <a:pt x="2084" y="4679"/>
                    </a:lnTo>
                    <a:lnTo>
                      <a:pt x="2243" y="4838"/>
                    </a:lnTo>
                    <a:lnTo>
                      <a:pt x="2402" y="4988"/>
                    </a:lnTo>
                    <a:lnTo>
                      <a:pt x="2569" y="5122"/>
                    </a:lnTo>
                    <a:lnTo>
                      <a:pt x="2737" y="5248"/>
                    </a:lnTo>
                    <a:lnTo>
                      <a:pt x="2912" y="5357"/>
                    </a:lnTo>
                    <a:lnTo>
                      <a:pt x="3096" y="5449"/>
                    </a:lnTo>
                    <a:lnTo>
                      <a:pt x="3281" y="5524"/>
                    </a:lnTo>
                    <a:lnTo>
                      <a:pt x="3473" y="5583"/>
                    </a:lnTo>
                    <a:lnTo>
                      <a:pt x="3565" y="5608"/>
                    </a:lnTo>
                    <a:lnTo>
                      <a:pt x="3665" y="5616"/>
                    </a:lnTo>
                    <a:lnTo>
                      <a:pt x="3766" y="5633"/>
                    </a:lnTo>
                    <a:lnTo>
                      <a:pt x="4067" y="5633"/>
                    </a:lnTo>
                    <a:lnTo>
                      <a:pt x="4176" y="5616"/>
                    </a:lnTo>
                    <a:lnTo>
                      <a:pt x="4285" y="5599"/>
                    </a:lnTo>
                    <a:lnTo>
                      <a:pt x="4385" y="5574"/>
                    </a:lnTo>
                    <a:lnTo>
                      <a:pt x="4494" y="5549"/>
                    </a:lnTo>
                    <a:lnTo>
                      <a:pt x="4561" y="5424"/>
                    </a:lnTo>
                    <a:lnTo>
                      <a:pt x="4720" y="5097"/>
                    </a:lnTo>
                    <a:lnTo>
                      <a:pt x="4829" y="4880"/>
                    </a:lnTo>
                    <a:lnTo>
                      <a:pt x="4937" y="4629"/>
                    </a:lnTo>
                    <a:lnTo>
                      <a:pt x="5055" y="4352"/>
                    </a:lnTo>
                    <a:lnTo>
                      <a:pt x="5163" y="4068"/>
                    </a:lnTo>
                    <a:lnTo>
                      <a:pt x="5264" y="3775"/>
                    </a:lnTo>
                    <a:lnTo>
                      <a:pt x="5348" y="3482"/>
                    </a:lnTo>
                    <a:lnTo>
                      <a:pt x="5389" y="3340"/>
                    </a:lnTo>
                    <a:lnTo>
                      <a:pt x="5414" y="3198"/>
                    </a:lnTo>
                    <a:lnTo>
                      <a:pt x="5440" y="3055"/>
                    </a:lnTo>
                    <a:lnTo>
                      <a:pt x="5456" y="2921"/>
                    </a:lnTo>
                    <a:lnTo>
                      <a:pt x="5465" y="2796"/>
                    </a:lnTo>
                    <a:lnTo>
                      <a:pt x="5473" y="2679"/>
                    </a:lnTo>
                    <a:lnTo>
                      <a:pt x="5465" y="2562"/>
                    </a:lnTo>
                    <a:lnTo>
                      <a:pt x="5440" y="2453"/>
                    </a:lnTo>
                    <a:lnTo>
                      <a:pt x="5414" y="2361"/>
                    </a:lnTo>
                    <a:lnTo>
                      <a:pt x="5373" y="2277"/>
                    </a:lnTo>
                    <a:lnTo>
                      <a:pt x="5322" y="2202"/>
                    </a:lnTo>
                    <a:lnTo>
                      <a:pt x="5255" y="2135"/>
                    </a:lnTo>
                    <a:lnTo>
                      <a:pt x="5122" y="2034"/>
                    </a:lnTo>
                    <a:lnTo>
                      <a:pt x="4954" y="1917"/>
                    </a:lnTo>
                    <a:lnTo>
                      <a:pt x="4536" y="1649"/>
                    </a:lnTo>
                    <a:lnTo>
                      <a:pt x="4050" y="1348"/>
                    </a:lnTo>
                    <a:lnTo>
                      <a:pt x="3523" y="1039"/>
                    </a:lnTo>
                    <a:lnTo>
                      <a:pt x="2996" y="737"/>
                    </a:lnTo>
                    <a:lnTo>
                      <a:pt x="2511" y="461"/>
                    </a:lnTo>
                    <a:lnTo>
                      <a:pt x="1766" y="51"/>
                    </a:lnTo>
                    <a:lnTo>
                      <a:pt x="1716" y="26"/>
                    </a:lnTo>
                    <a:lnTo>
                      <a:pt x="1665" y="18"/>
                    </a:lnTo>
                    <a:lnTo>
                      <a:pt x="1615" y="9"/>
                    </a:lnTo>
                    <a:lnTo>
                      <a:pt x="1565"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152;p30">
                <a:extLst>
                  <a:ext uri="{FF2B5EF4-FFF2-40B4-BE49-F238E27FC236}">
                    <a16:creationId xmlns:a16="http://schemas.microsoft.com/office/drawing/2014/main" id="{4B13BB73-12B2-E106-603B-D71E48E460BA}"/>
                  </a:ext>
                </a:extLst>
              </p:cNvPr>
              <p:cNvSpPr/>
              <p:nvPr/>
            </p:nvSpPr>
            <p:spPr>
              <a:xfrm>
                <a:off x="1928247" y="2577303"/>
                <a:ext cx="198315" cy="205365"/>
              </a:xfrm>
              <a:custGeom>
                <a:avLst/>
                <a:gdLst/>
                <a:ahLst/>
                <a:cxnLst/>
                <a:rect l="l" t="t" r="r" b="b"/>
                <a:pathLst>
                  <a:path w="5440" h="5633" extrusionOk="0">
                    <a:moveTo>
                      <a:pt x="3875" y="1"/>
                    </a:moveTo>
                    <a:lnTo>
                      <a:pt x="3816" y="9"/>
                    </a:lnTo>
                    <a:lnTo>
                      <a:pt x="3766" y="18"/>
                    </a:lnTo>
                    <a:lnTo>
                      <a:pt x="3716" y="26"/>
                    </a:lnTo>
                    <a:lnTo>
                      <a:pt x="3674" y="51"/>
                    </a:lnTo>
                    <a:lnTo>
                      <a:pt x="2929" y="461"/>
                    </a:lnTo>
                    <a:lnTo>
                      <a:pt x="2435" y="737"/>
                    </a:lnTo>
                    <a:lnTo>
                      <a:pt x="1908" y="1039"/>
                    </a:lnTo>
                    <a:lnTo>
                      <a:pt x="1389" y="1348"/>
                    </a:lnTo>
                    <a:lnTo>
                      <a:pt x="904" y="1649"/>
                    </a:lnTo>
                    <a:lnTo>
                      <a:pt x="485" y="1917"/>
                    </a:lnTo>
                    <a:lnTo>
                      <a:pt x="318" y="2034"/>
                    </a:lnTo>
                    <a:lnTo>
                      <a:pt x="184" y="2135"/>
                    </a:lnTo>
                    <a:lnTo>
                      <a:pt x="117" y="2202"/>
                    </a:lnTo>
                    <a:lnTo>
                      <a:pt x="67" y="2277"/>
                    </a:lnTo>
                    <a:lnTo>
                      <a:pt x="34" y="2361"/>
                    </a:lnTo>
                    <a:lnTo>
                      <a:pt x="8" y="2453"/>
                    </a:lnTo>
                    <a:lnTo>
                      <a:pt x="0" y="2562"/>
                    </a:lnTo>
                    <a:lnTo>
                      <a:pt x="0" y="2679"/>
                    </a:lnTo>
                    <a:lnTo>
                      <a:pt x="8" y="2796"/>
                    </a:lnTo>
                    <a:lnTo>
                      <a:pt x="34" y="2921"/>
                    </a:lnTo>
                    <a:lnTo>
                      <a:pt x="59" y="3055"/>
                    </a:lnTo>
                    <a:lnTo>
                      <a:pt x="101" y="3198"/>
                    </a:lnTo>
                    <a:lnTo>
                      <a:pt x="142" y="3340"/>
                    </a:lnTo>
                    <a:lnTo>
                      <a:pt x="193" y="3482"/>
                    </a:lnTo>
                    <a:lnTo>
                      <a:pt x="310" y="3775"/>
                    </a:lnTo>
                    <a:lnTo>
                      <a:pt x="444" y="4068"/>
                    </a:lnTo>
                    <a:lnTo>
                      <a:pt x="586" y="4352"/>
                    </a:lnTo>
                    <a:lnTo>
                      <a:pt x="737" y="4629"/>
                    </a:lnTo>
                    <a:lnTo>
                      <a:pt x="879" y="4880"/>
                    </a:lnTo>
                    <a:lnTo>
                      <a:pt x="1004" y="5097"/>
                    </a:lnTo>
                    <a:lnTo>
                      <a:pt x="1205" y="5424"/>
                    </a:lnTo>
                    <a:lnTo>
                      <a:pt x="1280" y="5549"/>
                    </a:lnTo>
                    <a:lnTo>
                      <a:pt x="1389" y="5574"/>
                    </a:lnTo>
                    <a:lnTo>
                      <a:pt x="1498" y="5599"/>
                    </a:lnTo>
                    <a:lnTo>
                      <a:pt x="1607" y="5616"/>
                    </a:lnTo>
                    <a:lnTo>
                      <a:pt x="1707" y="5633"/>
                    </a:lnTo>
                    <a:lnTo>
                      <a:pt x="2008" y="5633"/>
                    </a:lnTo>
                    <a:lnTo>
                      <a:pt x="2101" y="5616"/>
                    </a:lnTo>
                    <a:lnTo>
                      <a:pt x="2193" y="5608"/>
                    </a:lnTo>
                    <a:lnTo>
                      <a:pt x="2285" y="5583"/>
                    </a:lnTo>
                    <a:lnTo>
                      <a:pt x="2377" y="5557"/>
                    </a:lnTo>
                    <a:lnTo>
                      <a:pt x="2469" y="5524"/>
                    </a:lnTo>
                    <a:lnTo>
                      <a:pt x="2644" y="5449"/>
                    </a:lnTo>
                    <a:lnTo>
                      <a:pt x="2812" y="5357"/>
                    </a:lnTo>
                    <a:lnTo>
                      <a:pt x="2979" y="5248"/>
                    </a:lnTo>
                    <a:lnTo>
                      <a:pt x="3130" y="5122"/>
                    </a:lnTo>
                    <a:lnTo>
                      <a:pt x="3280" y="4988"/>
                    </a:lnTo>
                    <a:lnTo>
                      <a:pt x="3431" y="4838"/>
                    </a:lnTo>
                    <a:lnTo>
                      <a:pt x="3565" y="4679"/>
                    </a:lnTo>
                    <a:lnTo>
                      <a:pt x="3707" y="4511"/>
                    </a:lnTo>
                    <a:lnTo>
                      <a:pt x="3833" y="4336"/>
                    </a:lnTo>
                    <a:lnTo>
                      <a:pt x="3958" y="4152"/>
                    </a:lnTo>
                    <a:lnTo>
                      <a:pt x="4075" y="3967"/>
                    </a:lnTo>
                    <a:lnTo>
                      <a:pt x="4193" y="3775"/>
                    </a:lnTo>
                    <a:lnTo>
                      <a:pt x="4410" y="3382"/>
                    </a:lnTo>
                    <a:lnTo>
                      <a:pt x="4611" y="2988"/>
                    </a:lnTo>
                    <a:lnTo>
                      <a:pt x="4795" y="2603"/>
                    </a:lnTo>
                    <a:lnTo>
                      <a:pt x="5113" y="1909"/>
                    </a:lnTo>
                    <a:lnTo>
                      <a:pt x="5255" y="1608"/>
                    </a:lnTo>
                    <a:lnTo>
                      <a:pt x="5389" y="1365"/>
                    </a:lnTo>
                    <a:lnTo>
                      <a:pt x="5414" y="1298"/>
                    </a:lnTo>
                    <a:lnTo>
                      <a:pt x="5431" y="1231"/>
                    </a:lnTo>
                    <a:lnTo>
                      <a:pt x="5439" y="1156"/>
                    </a:lnTo>
                    <a:lnTo>
                      <a:pt x="5431" y="1089"/>
                    </a:lnTo>
                    <a:lnTo>
                      <a:pt x="5406" y="1013"/>
                    </a:lnTo>
                    <a:lnTo>
                      <a:pt x="5373" y="955"/>
                    </a:lnTo>
                    <a:lnTo>
                      <a:pt x="5322" y="896"/>
                    </a:lnTo>
                    <a:lnTo>
                      <a:pt x="5264" y="846"/>
                    </a:lnTo>
                    <a:lnTo>
                      <a:pt x="4067" y="68"/>
                    </a:lnTo>
                    <a:lnTo>
                      <a:pt x="4017" y="43"/>
                    </a:lnTo>
                    <a:lnTo>
                      <a:pt x="3975" y="26"/>
                    </a:lnTo>
                    <a:lnTo>
                      <a:pt x="3925" y="9"/>
                    </a:lnTo>
                    <a:lnTo>
                      <a:pt x="3875"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153;p30">
                <a:extLst>
                  <a:ext uri="{FF2B5EF4-FFF2-40B4-BE49-F238E27FC236}">
                    <a16:creationId xmlns:a16="http://schemas.microsoft.com/office/drawing/2014/main" id="{2145FA74-149A-570F-D59D-4D64F4098550}"/>
                  </a:ext>
                </a:extLst>
              </p:cNvPr>
              <p:cNvSpPr/>
              <p:nvPr/>
            </p:nvSpPr>
            <p:spPr>
              <a:xfrm>
                <a:off x="1693325" y="2881784"/>
                <a:ext cx="452151" cy="545222"/>
              </a:xfrm>
              <a:custGeom>
                <a:avLst/>
                <a:gdLst/>
                <a:ahLst/>
                <a:cxnLst/>
                <a:rect l="l" t="t" r="r" b="b"/>
                <a:pathLst>
                  <a:path w="12403" h="14955" extrusionOk="0">
                    <a:moveTo>
                      <a:pt x="7649" y="0"/>
                    </a:moveTo>
                    <a:lnTo>
                      <a:pt x="7281" y="9"/>
                    </a:lnTo>
                    <a:lnTo>
                      <a:pt x="6921" y="26"/>
                    </a:lnTo>
                    <a:lnTo>
                      <a:pt x="6561" y="42"/>
                    </a:lnTo>
                    <a:lnTo>
                      <a:pt x="5867" y="92"/>
                    </a:lnTo>
                    <a:lnTo>
                      <a:pt x="5189" y="159"/>
                    </a:lnTo>
                    <a:lnTo>
                      <a:pt x="4545" y="243"/>
                    </a:lnTo>
                    <a:lnTo>
                      <a:pt x="3934" y="335"/>
                    </a:lnTo>
                    <a:lnTo>
                      <a:pt x="3348" y="436"/>
                    </a:lnTo>
                    <a:lnTo>
                      <a:pt x="2804" y="536"/>
                    </a:lnTo>
                    <a:lnTo>
                      <a:pt x="2293" y="645"/>
                    </a:lnTo>
                    <a:lnTo>
                      <a:pt x="1825" y="754"/>
                    </a:lnTo>
                    <a:lnTo>
                      <a:pt x="1406" y="862"/>
                    </a:lnTo>
                    <a:lnTo>
                      <a:pt x="1030" y="963"/>
                    </a:lnTo>
                    <a:lnTo>
                      <a:pt x="703" y="1055"/>
                    </a:lnTo>
                    <a:lnTo>
                      <a:pt x="620" y="1080"/>
                    </a:lnTo>
                    <a:lnTo>
                      <a:pt x="544" y="1113"/>
                    </a:lnTo>
                    <a:lnTo>
                      <a:pt x="469" y="1155"/>
                    </a:lnTo>
                    <a:lnTo>
                      <a:pt x="402" y="1205"/>
                    </a:lnTo>
                    <a:lnTo>
                      <a:pt x="335" y="1256"/>
                    </a:lnTo>
                    <a:lnTo>
                      <a:pt x="277" y="1314"/>
                    </a:lnTo>
                    <a:lnTo>
                      <a:pt x="218" y="1373"/>
                    </a:lnTo>
                    <a:lnTo>
                      <a:pt x="168" y="1440"/>
                    </a:lnTo>
                    <a:lnTo>
                      <a:pt x="126" y="1507"/>
                    </a:lnTo>
                    <a:lnTo>
                      <a:pt x="93" y="1582"/>
                    </a:lnTo>
                    <a:lnTo>
                      <a:pt x="59" y="1657"/>
                    </a:lnTo>
                    <a:lnTo>
                      <a:pt x="34" y="1741"/>
                    </a:lnTo>
                    <a:lnTo>
                      <a:pt x="17" y="1825"/>
                    </a:lnTo>
                    <a:lnTo>
                      <a:pt x="1" y="1908"/>
                    </a:lnTo>
                    <a:lnTo>
                      <a:pt x="1" y="1992"/>
                    </a:lnTo>
                    <a:lnTo>
                      <a:pt x="1" y="2076"/>
                    </a:lnTo>
                    <a:lnTo>
                      <a:pt x="109" y="3222"/>
                    </a:lnTo>
                    <a:lnTo>
                      <a:pt x="227" y="4318"/>
                    </a:lnTo>
                    <a:lnTo>
                      <a:pt x="344" y="5373"/>
                    </a:lnTo>
                    <a:lnTo>
                      <a:pt x="478" y="6369"/>
                    </a:lnTo>
                    <a:lnTo>
                      <a:pt x="611" y="7323"/>
                    </a:lnTo>
                    <a:lnTo>
                      <a:pt x="754" y="8226"/>
                    </a:lnTo>
                    <a:lnTo>
                      <a:pt x="896" y="9080"/>
                    </a:lnTo>
                    <a:lnTo>
                      <a:pt x="1038" y="9883"/>
                    </a:lnTo>
                    <a:lnTo>
                      <a:pt x="1180" y="10628"/>
                    </a:lnTo>
                    <a:lnTo>
                      <a:pt x="1323" y="11314"/>
                    </a:lnTo>
                    <a:lnTo>
                      <a:pt x="1457" y="11950"/>
                    </a:lnTo>
                    <a:lnTo>
                      <a:pt x="1582" y="12519"/>
                    </a:lnTo>
                    <a:lnTo>
                      <a:pt x="1699" y="13038"/>
                    </a:lnTo>
                    <a:lnTo>
                      <a:pt x="1808" y="13490"/>
                    </a:lnTo>
                    <a:lnTo>
                      <a:pt x="2001" y="14210"/>
                    </a:lnTo>
                    <a:lnTo>
                      <a:pt x="2017" y="14277"/>
                    </a:lnTo>
                    <a:lnTo>
                      <a:pt x="2051" y="14352"/>
                    </a:lnTo>
                    <a:lnTo>
                      <a:pt x="2084" y="14419"/>
                    </a:lnTo>
                    <a:lnTo>
                      <a:pt x="2118" y="14486"/>
                    </a:lnTo>
                    <a:lnTo>
                      <a:pt x="2160" y="14544"/>
                    </a:lnTo>
                    <a:lnTo>
                      <a:pt x="2210" y="14603"/>
                    </a:lnTo>
                    <a:lnTo>
                      <a:pt x="2260" y="14653"/>
                    </a:lnTo>
                    <a:lnTo>
                      <a:pt x="2319" y="14703"/>
                    </a:lnTo>
                    <a:lnTo>
                      <a:pt x="2369" y="14745"/>
                    </a:lnTo>
                    <a:lnTo>
                      <a:pt x="2436" y="14787"/>
                    </a:lnTo>
                    <a:lnTo>
                      <a:pt x="2503" y="14829"/>
                    </a:lnTo>
                    <a:lnTo>
                      <a:pt x="2570" y="14854"/>
                    </a:lnTo>
                    <a:lnTo>
                      <a:pt x="2637" y="14879"/>
                    </a:lnTo>
                    <a:lnTo>
                      <a:pt x="2712" y="14904"/>
                    </a:lnTo>
                    <a:lnTo>
                      <a:pt x="2787" y="14913"/>
                    </a:lnTo>
                    <a:lnTo>
                      <a:pt x="2862" y="14921"/>
                    </a:lnTo>
                    <a:lnTo>
                      <a:pt x="3130" y="14938"/>
                    </a:lnTo>
                    <a:lnTo>
                      <a:pt x="3406" y="14955"/>
                    </a:lnTo>
                    <a:lnTo>
                      <a:pt x="3984" y="14955"/>
                    </a:lnTo>
                    <a:lnTo>
                      <a:pt x="4578" y="14946"/>
                    </a:lnTo>
                    <a:lnTo>
                      <a:pt x="5189" y="14913"/>
                    </a:lnTo>
                    <a:lnTo>
                      <a:pt x="5808" y="14871"/>
                    </a:lnTo>
                    <a:lnTo>
                      <a:pt x="6427" y="14821"/>
                    </a:lnTo>
                    <a:lnTo>
                      <a:pt x="7047" y="14754"/>
                    </a:lnTo>
                    <a:lnTo>
                      <a:pt x="7657" y="14678"/>
                    </a:lnTo>
                    <a:lnTo>
                      <a:pt x="8260" y="14603"/>
                    </a:lnTo>
                    <a:lnTo>
                      <a:pt x="8837" y="14511"/>
                    </a:lnTo>
                    <a:lnTo>
                      <a:pt x="9398" y="14427"/>
                    </a:lnTo>
                    <a:lnTo>
                      <a:pt x="9925" y="14344"/>
                    </a:lnTo>
                    <a:lnTo>
                      <a:pt x="10863" y="14176"/>
                    </a:lnTo>
                    <a:lnTo>
                      <a:pt x="11616" y="14026"/>
                    </a:lnTo>
                    <a:lnTo>
                      <a:pt x="11699" y="14009"/>
                    </a:lnTo>
                    <a:lnTo>
                      <a:pt x="11783" y="13984"/>
                    </a:lnTo>
                    <a:lnTo>
                      <a:pt x="11858" y="13950"/>
                    </a:lnTo>
                    <a:lnTo>
                      <a:pt x="11934" y="13908"/>
                    </a:lnTo>
                    <a:lnTo>
                      <a:pt x="12001" y="13858"/>
                    </a:lnTo>
                    <a:lnTo>
                      <a:pt x="12068" y="13808"/>
                    </a:lnTo>
                    <a:lnTo>
                      <a:pt x="12126" y="13749"/>
                    </a:lnTo>
                    <a:lnTo>
                      <a:pt x="12185" y="13691"/>
                    </a:lnTo>
                    <a:lnTo>
                      <a:pt x="12235" y="13624"/>
                    </a:lnTo>
                    <a:lnTo>
                      <a:pt x="12277" y="13549"/>
                    </a:lnTo>
                    <a:lnTo>
                      <a:pt x="12310" y="13482"/>
                    </a:lnTo>
                    <a:lnTo>
                      <a:pt x="12344" y="13398"/>
                    </a:lnTo>
                    <a:lnTo>
                      <a:pt x="12369" y="13323"/>
                    </a:lnTo>
                    <a:lnTo>
                      <a:pt x="12386" y="13239"/>
                    </a:lnTo>
                    <a:lnTo>
                      <a:pt x="12402" y="13155"/>
                    </a:lnTo>
                    <a:lnTo>
                      <a:pt x="12402" y="13063"/>
                    </a:lnTo>
                    <a:lnTo>
                      <a:pt x="12394" y="12352"/>
                    </a:lnTo>
                    <a:lnTo>
                      <a:pt x="12360" y="11582"/>
                    </a:lnTo>
                    <a:lnTo>
                      <a:pt x="12310" y="10779"/>
                    </a:lnTo>
                    <a:lnTo>
                      <a:pt x="12252" y="9934"/>
                    </a:lnTo>
                    <a:lnTo>
                      <a:pt x="12176" y="9072"/>
                    </a:lnTo>
                    <a:lnTo>
                      <a:pt x="12093" y="8193"/>
                    </a:lnTo>
                    <a:lnTo>
                      <a:pt x="12009" y="7314"/>
                    </a:lnTo>
                    <a:lnTo>
                      <a:pt x="11909" y="6444"/>
                    </a:lnTo>
                    <a:lnTo>
                      <a:pt x="11808" y="5590"/>
                    </a:lnTo>
                    <a:lnTo>
                      <a:pt x="11708" y="4762"/>
                    </a:lnTo>
                    <a:lnTo>
                      <a:pt x="11507" y="3239"/>
                    </a:lnTo>
                    <a:lnTo>
                      <a:pt x="11323" y="1933"/>
                    </a:lnTo>
                    <a:lnTo>
                      <a:pt x="11181" y="954"/>
                    </a:lnTo>
                    <a:lnTo>
                      <a:pt x="11164" y="871"/>
                    </a:lnTo>
                    <a:lnTo>
                      <a:pt x="11139" y="787"/>
                    </a:lnTo>
                    <a:lnTo>
                      <a:pt x="11114" y="712"/>
                    </a:lnTo>
                    <a:lnTo>
                      <a:pt x="11080" y="645"/>
                    </a:lnTo>
                    <a:lnTo>
                      <a:pt x="11038" y="569"/>
                    </a:lnTo>
                    <a:lnTo>
                      <a:pt x="10996" y="511"/>
                    </a:lnTo>
                    <a:lnTo>
                      <a:pt x="10946" y="444"/>
                    </a:lnTo>
                    <a:lnTo>
                      <a:pt x="10888" y="385"/>
                    </a:lnTo>
                    <a:lnTo>
                      <a:pt x="10829" y="335"/>
                    </a:lnTo>
                    <a:lnTo>
                      <a:pt x="10762" y="285"/>
                    </a:lnTo>
                    <a:lnTo>
                      <a:pt x="10695" y="243"/>
                    </a:lnTo>
                    <a:lnTo>
                      <a:pt x="10628" y="210"/>
                    </a:lnTo>
                    <a:lnTo>
                      <a:pt x="10553" y="176"/>
                    </a:lnTo>
                    <a:lnTo>
                      <a:pt x="10469" y="151"/>
                    </a:lnTo>
                    <a:lnTo>
                      <a:pt x="10394" y="134"/>
                    </a:lnTo>
                    <a:lnTo>
                      <a:pt x="10310" y="118"/>
                    </a:lnTo>
                    <a:lnTo>
                      <a:pt x="9925" y="84"/>
                    </a:lnTo>
                    <a:lnTo>
                      <a:pt x="9532" y="51"/>
                    </a:lnTo>
                    <a:lnTo>
                      <a:pt x="9155" y="26"/>
                    </a:lnTo>
                    <a:lnTo>
                      <a:pt x="8770" y="9"/>
                    </a:lnTo>
                    <a:lnTo>
                      <a:pt x="8394" y="0"/>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154;p30">
                <a:extLst>
                  <a:ext uri="{FF2B5EF4-FFF2-40B4-BE49-F238E27FC236}">
                    <a16:creationId xmlns:a16="http://schemas.microsoft.com/office/drawing/2014/main" id="{D05420C4-297E-81F1-5A67-B5E7D2A54A89}"/>
                  </a:ext>
                </a:extLst>
              </p:cNvPr>
              <p:cNvSpPr/>
              <p:nvPr/>
            </p:nvSpPr>
            <p:spPr>
              <a:xfrm>
                <a:off x="1725953" y="2927864"/>
                <a:ext cx="356967" cy="201975"/>
              </a:xfrm>
              <a:custGeom>
                <a:avLst/>
                <a:gdLst/>
                <a:ahLst/>
                <a:cxnLst/>
                <a:rect l="l" t="t" r="r" b="b"/>
                <a:pathLst>
                  <a:path w="9792" h="5540" extrusionOk="0">
                    <a:moveTo>
                      <a:pt x="8629" y="0"/>
                    </a:moveTo>
                    <a:lnTo>
                      <a:pt x="7993" y="8"/>
                    </a:lnTo>
                    <a:lnTo>
                      <a:pt x="7357" y="33"/>
                    </a:lnTo>
                    <a:lnTo>
                      <a:pt x="6737" y="67"/>
                    </a:lnTo>
                    <a:lnTo>
                      <a:pt x="6127" y="100"/>
                    </a:lnTo>
                    <a:lnTo>
                      <a:pt x="5532" y="142"/>
                    </a:lnTo>
                    <a:lnTo>
                      <a:pt x="4947" y="201"/>
                    </a:lnTo>
                    <a:lnTo>
                      <a:pt x="4386" y="251"/>
                    </a:lnTo>
                    <a:lnTo>
                      <a:pt x="3850" y="310"/>
                    </a:lnTo>
                    <a:lnTo>
                      <a:pt x="2855" y="435"/>
                    </a:lnTo>
                    <a:lnTo>
                      <a:pt x="1967" y="561"/>
                    </a:lnTo>
                    <a:lnTo>
                      <a:pt x="1223" y="678"/>
                    </a:lnTo>
                    <a:lnTo>
                      <a:pt x="637" y="770"/>
                    </a:lnTo>
                    <a:lnTo>
                      <a:pt x="495" y="803"/>
                    </a:lnTo>
                    <a:lnTo>
                      <a:pt x="378" y="837"/>
                    </a:lnTo>
                    <a:lnTo>
                      <a:pt x="269" y="887"/>
                    </a:lnTo>
                    <a:lnTo>
                      <a:pt x="168" y="937"/>
                    </a:lnTo>
                    <a:lnTo>
                      <a:pt x="101" y="987"/>
                    </a:lnTo>
                    <a:lnTo>
                      <a:pt x="43" y="1046"/>
                    </a:lnTo>
                    <a:lnTo>
                      <a:pt x="26" y="1080"/>
                    </a:lnTo>
                    <a:lnTo>
                      <a:pt x="9" y="1105"/>
                    </a:lnTo>
                    <a:lnTo>
                      <a:pt x="1" y="1138"/>
                    </a:lnTo>
                    <a:lnTo>
                      <a:pt x="1" y="1163"/>
                    </a:lnTo>
                    <a:lnTo>
                      <a:pt x="34" y="1565"/>
                    </a:lnTo>
                    <a:lnTo>
                      <a:pt x="85" y="1941"/>
                    </a:lnTo>
                    <a:lnTo>
                      <a:pt x="135" y="2310"/>
                    </a:lnTo>
                    <a:lnTo>
                      <a:pt x="193" y="2653"/>
                    </a:lnTo>
                    <a:lnTo>
                      <a:pt x="269" y="2979"/>
                    </a:lnTo>
                    <a:lnTo>
                      <a:pt x="336" y="3289"/>
                    </a:lnTo>
                    <a:lnTo>
                      <a:pt x="419" y="3582"/>
                    </a:lnTo>
                    <a:lnTo>
                      <a:pt x="495" y="3858"/>
                    </a:lnTo>
                    <a:lnTo>
                      <a:pt x="578" y="4109"/>
                    </a:lnTo>
                    <a:lnTo>
                      <a:pt x="662" y="4343"/>
                    </a:lnTo>
                    <a:lnTo>
                      <a:pt x="746" y="4561"/>
                    </a:lnTo>
                    <a:lnTo>
                      <a:pt x="821" y="4762"/>
                    </a:lnTo>
                    <a:lnTo>
                      <a:pt x="972" y="5088"/>
                    </a:lnTo>
                    <a:lnTo>
                      <a:pt x="1089" y="5331"/>
                    </a:lnTo>
                    <a:lnTo>
                      <a:pt x="1122" y="5381"/>
                    </a:lnTo>
                    <a:lnTo>
                      <a:pt x="1181" y="5423"/>
                    </a:lnTo>
                    <a:lnTo>
                      <a:pt x="1248" y="5456"/>
                    </a:lnTo>
                    <a:lnTo>
                      <a:pt x="1332" y="5490"/>
                    </a:lnTo>
                    <a:lnTo>
                      <a:pt x="1424" y="5515"/>
                    </a:lnTo>
                    <a:lnTo>
                      <a:pt x="1532" y="5531"/>
                    </a:lnTo>
                    <a:lnTo>
                      <a:pt x="1650" y="5540"/>
                    </a:lnTo>
                    <a:lnTo>
                      <a:pt x="1775" y="5540"/>
                    </a:lnTo>
                    <a:lnTo>
                      <a:pt x="2227" y="5523"/>
                    </a:lnTo>
                    <a:lnTo>
                      <a:pt x="2696" y="5498"/>
                    </a:lnTo>
                    <a:lnTo>
                      <a:pt x="3189" y="5473"/>
                    </a:lnTo>
                    <a:lnTo>
                      <a:pt x="3700" y="5431"/>
                    </a:lnTo>
                    <a:lnTo>
                      <a:pt x="4729" y="5339"/>
                    </a:lnTo>
                    <a:lnTo>
                      <a:pt x="5758" y="5230"/>
                    </a:lnTo>
                    <a:lnTo>
                      <a:pt x="6746" y="5121"/>
                    </a:lnTo>
                    <a:lnTo>
                      <a:pt x="7650" y="5013"/>
                    </a:lnTo>
                    <a:lnTo>
                      <a:pt x="9064" y="4820"/>
                    </a:lnTo>
                    <a:lnTo>
                      <a:pt x="9206" y="4795"/>
                    </a:lnTo>
                    <a:lnTo>
                      <a:pt x="9332" y="4762"/>
                    </a:lnTo>
                    <a:lnTo>
                      <a:pt x="9449" y="4720"/>
                    </a:lnTo>
                    <a:lnTo>
                      <a:pt x="9549" y="4678"/>
                    </a:lnTo>
                    <a:lnTo>
                      <a:pt x="9633" y="4619"/>
                    </a:lnTo>
                    <a:lnTo>
                      <a:pt x="9700" y="4569"/>
                    </a:lnTo>
                    <a:lnTo>
                      <a:pt x="9742" y="4511"/>
                    </a:lnTo>
                    <a:lnTo>
                      <a:pt x="9750" y="4477"/>
                    </a:lnTo>
                    <a:lnTo>
                      <a:pt x="9758" y="4444"/>
                    </a:lnTo>
                    <a:lnTo>
                      <a:pt x="9783" y="4193"/>
                    </a:lnTo>
                    <a:lnTo>
                      <a:pt x="9792" y="3925"/>
                    </a:lnTo>
                    <a:lnTo>
                      <a:pt x="9792" y="3649"/>
                    </a:lnTo>
                    <a:lnTo>
                      <a:pt x="9783" y="3356"/>
                    </a:lnTo>
                    <a:lnTo>
                      <a:pt x="9758" y="3054"/>
                    </a:lnTo>
                    <a:lnTo>
                      <a:pt x="9733" y="2753"/>
                    </a:lnTo>
                    <a:lnTo>
                      <a:pt x="9700" y="2444"/>
                    </a:lnTo>
                    <a:lnTo>
                      <a:pt x="9658" y="2142"/>
                    </a:lnTo>
                    <a:lnTo>
                      <a:pt x="9566" y="1565"/>
                    </a:lnTo>
                    <a:lnTo>
                      <a:pt x="9474" y="1038"/>
                    </a:lnTo>
                    <a:lnTo>
                      <a:pt x="9382" y="594"/>
                    </a:lnTo>
                    <a:lnTo>
                      <a:pt x="9306" y="251"/>
                    </a:lnTo>
                    <a:lnTo>
                      <a:pt x="9298" y="226"/>
                    </a:lnTo>
                    <a:lnTo>
                      <a:pt x="9290" y="192"/>
                    </a:lnTo>
                    <a:lnTo>
                      <a:pt x="9239" y="151"/>
                    </a:lnTo>
                    <a:lnTo>
                      <a:pt x="9173" y="100"/>
                    </a:lnTo>
                    <a:lnTo>
                      <a:pt x="9097" y="67"/>
                    </a:lnTo>
                    <a:lnTo>
                      <a:pt x="8997" y="42"/>
                    </a:lnTo>
                    <a:lnTo>
                      <a:pt x="8888" y="17"/>
                    </a:lnTo>
                    <a:lnTo>
                      <a:pt x="876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155;p30">
                <a:extLst>
                  <a:ext uri="{FF2B5EF4-FFF2-40B4-BE49-F238E27FC236}">
                    <a16:creationId xmlns:a16="http://schemas.microsoft.com/office/drawing/2014/main" id="{F39CBBC4-2848-59D7-05C7-7874FFD2A9C0}"/>
                  </a:ext>
                </a:extLst>
              </p:cNvPr>
              <p:cNvSpPr/>
              <p:nvPr/>
            </p:nvSpPr>
            <p:spPr>
              <a:xfrm>
                <a:off x="1846185" y="3159105"/>
                <a:ext cx="180015" cy="187975"/>
              </a:xfrm>
              <a:custGeom>
                <a:avLst/>
                <a:gdLst/>
                <a:ahLst/>
                <a:cxnLst/>
                <a:rect l="l" t="t" r="r" b="b"/>
                <a:pathLst>
                  <a:path w="4938" h="5156" extrusionOk="0">
                    <a:moveTo>
                      <a:pt x="3013" y="0"/>
                    </a:moveTo>
                    <a:lnTo>
                      <a:pt x="2829" y="17"/>
                    </a:lnTo>
                    <a:lnTo>
                      <a:pt x="2787" y="25"/>
                    </a:lnTo>
                    <a:lnTo>
                      <a:pt x="1398" y="260"/>
                    </a:lnTo>
                    <a:lnTo>
                      <a:pt x="0" y="486"/>
                    </a:lnTo>
                    <a:lnTo>
                      <a:pt x="0" y="5155"/>
                    </a:lnTo>
                    <a:lnTo>
                      <a:pt x="996" y="4753"/>
                    </a:lnTo>
                    <a:lnTo>
                      <a:pt x="1490" y="4544"/>
                    </a:lnTo>
                    <a:lnTo>
                      <a:pt x="1975" y="4335"/>
                    </a:lnTo>
                    <a:lnTo>
                      <a:pt x="2469" y="4117"/>
                    </a:lnTo>
                    <a:lnTo>
                      <a:pt x="2954" y="3891"/>
                    </a:lnTo>
                    <a:lnTo>
                      <a:pt x="3448" y="3657"/>
                    </a:lnTo>
                    <a:lnTo>
                      <a:pt x="3933" y="3414"/>
                    </a:lnTo>
                    <a:lnTo>
                      <a:pt x="4059" y="3347"/>
                    </a:lnTo>
                    <a:lnTo>
                      <a:pt x="4184" y="3272"/>
                    </a:lnTo>
                    <a:lnTo>
                      <a:pt x="4293" y="3180"/>
                    </a:lnTo>
                    <a:lnTo>
                      <a:pt x="4402" y="3088"/>
                    </a:lnTo>
                    <a:lnTo>
                      <a:pt x="4494" y="2979"/>
                    </a:lnTo>
                    <a:lnTo>
                      <a:pt x="4586" y="2870"/>
                    </a:lnTo>
                    <a:lnTo>
                      <a:pt x="4661" y="2753"/>
                    </a:lnTo>
                    <a:lnTo>
                      <a:pt x="4736" y="2628"/>
                    </a:lnTo>
                    <a:lnTo>
                      <a:pt x="4795" y="2502"/>
                    </a:lnTo>
                    <a:lnTo>
                      <a:pt x="4845" y="2368"/>
                    </a:lnTo>
                    <a:lnTo>
                      <a:pt x="4887" y="2235"/>
                    </a:lnTo>
                    <a:lnTo>
                      <a:pt x="4912" y="2092"/>
                    </a:lnTo>
                    <a:lnTo>
                      <a:pt x="4929" y="1950"/>
                    </a:lnTo>
                    <a:lnTo>
                      <a:pt x="4937" y="1799"/>
                    </a:lnTo>
                    <a:lnTo>
                      <a:pt x="4929" y="1649"/>
                    </a:lnTo>
                    <a:lnTo>
                      <a:pt x="4912" y="1506"/>
                    </a:lnTo>
                    <a:lnTo>
                      <a:pt x="4870" y="1322"/>
                    </a:lnTo>
                    <a:lnTo>
                      <a:pt x="4812" y="1147"/>
                    </a:lnTo>
                    <a:lnTo>
                      <a:pt x="4745" y="988"/>
                    </a:lnTo>
                    <a:lnTo>
                      <a:pt x="4653" y="837"/>
                    </a:lnTo>
                    <a:lnTo>
                      <a:pt x="4552" y="686"/>
                    </a:lnTo>
                    <a:lnTo>
                      <a:pt x="4444" y="561"/>
                    </a:lnTo>
                    <a:lnTo>
                      <a:pt x="4318" y="435"/>
                    </a:lnTo>
                    <a:lnTo>
                      <a:pt x="4176" y="335"/>
                    </a:lnTo>
                    <a:lnTo>
                      <a:pt x="4034" y="234"/>
                    </a:lnTo>
                    <a:lnTo>
                      <a:pt x="3875" y="159"/>
                    </a:lnTo>
                    <a:lnTo>
                      <a:pt x="3716" y="92"/>
                    </a:lnTo>
                    <a:lnTo>
                      <a:pt x="3548" y="42"/>
                    </a:lnTo>
                    <a:lnTo>
                      <a:pt x="3372" y="9"/>
                    </a:lnTo>
                    <a:lnTo>
                      <a:pt x="3197"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156;p30">
                <a:extLst>
                  <a:ext uri="{FF2B5EF4-FFF2-40B4-BE49-F238E27FC236}">
                    <a16:creationId xmlns:a16="http://schemas.microsoft.com/office/drawing/2014/main" id="{093A5F6C-BCA9-3939-E2E4-CED67C559839}"/>
                  </a:ext>
                </a:extLst>
              </p:cNvPr>
              <p:cNvSpPr/>
              <p:nvPr/>
            </p:nvSpPr>
            <p:spPr>
              <a:xfrm>
                <a:off x="1943486" y="3032165"/>
                <a:ext cx="226094" cy="265155"/>
              </a:xfrm>
              <a:custGeom>
                <a:avLst/>
                <a:gdLst/>
                <a:ahLst/>
                <a:cxnLst/>
                <a:rect l="l" t="t" r="r" b="b"/>
                <a:pathLst>
                  <a:path w="6202" h="7273" extrusionOk="0">
                    <a:moveTo>
                      <a:pt x="5197" y="1"/>
                    </a:moveTo>
                    <a:lnTo>
                      <a:pt x="5105" y="9"/>
                    </a:lnTo>
                    <a:lnTo>
                      <a:pt x="5021" y="26"/>
                    </a:lnTo>
                    <a:lnTo>
                      <a:pt x="4929" y="43"/>
                    </a:lnTo>
                    <a:lnTo>
                      <a:pt x="4837" y="85"/>
                    </a:lnTo>
                    <a:lnTo>
                      <a:pt x="4511" y="244"/>
                    </a:lnTo>
                    <a:lnTo>
                      <a:pt x="4327" y="352"/>
                    </a:lnTo>
                    <a:lnTo>
                      <a:pt x="4118" y="470"/>
                    </a:lnTo>
                    <a:lnTo>
                      <a:pt x="3900" y="612"/>
                    </a:lnTo>
                    <a:lnTo>
                      <a:pt x="3657" y="762"/>
                    </a:lnTo>
                    <a:lnTo>
                      <a:pt x="3390" y="938"/>
                    </a:lnTo>
                    <a:lnTo>
                      <a:pt x="3105" y="1131"/>
                    </a:lnTo>
                    <a:lnTo>
                      <a:pt x="2804" y="1348"/>
                    </a:lnTo>
                    <a:lnTo>
                      <a:pt x="2478" y="1583"/>
                    </a:lnTo>
                    <a:lnTo>
                      <a:pt x="2126" y="1842"/>
                    </a:lnTo>
                    <a:lnTo>
                      <a:pt x="1749" y="2127"/>
                    </a:lnTo>
                    <a:lnTo>
                      <a:pt x="1348" y="2445"/>
                    </a:lnTo>
                    <a:lnTo>
                      <a:pt x="921" y="2779"/>
                    </a:lnTo>
                    <a:lnTo>
                      <a:pt x="477" y="3147"/>
                    </a:lnTo>
                    <a:lnTo>
                      <a:pt x="1" y="3541"/>
                    </a:lnTo>
                    <a:lnTo>
                      <a:pt x="603" y="7273"/>
                    </a:lnTo>
                    <a:lnTo>
                      <a:pt x="821" y="7240"/>
                    </a:lnTo>
                    <a:lnTo>
                      <a:pt x="1381" y="7139"/>
                    </a:lnTo>
                    <a:lnTo>
                      <a:pt x="2185" y="6980"/>
                    </a:lnTo>
                    <a:lnTo>
                      <a:pt x="2637" y="6880"/>
                    </a:lnTo>
                    <a:lnTo>
                      <a:pt x="3113" y="6771"/>
                    </a:lnTo>
                    <a:lnTo>
                      <a:pt x="3599" y="6654"/>
                    </a:lnTo>
                    <a:lnTo>
                      <a:pt x="4067" y="6528"/>
                    </a:lnTo>
                    <a:lnTo>
                      <a:pt x="4519" y="6403"/>
                    </a:lnTo>
                    <a:lnTo>
                      <a:pt x="4929" y="6260"/>
                    </a:lnTo>
                    <a:lnTo>
                      <a:pt x="5113" y="6193"/>
                    </a:lnTo>
                    <a:lnTo>
                      <a:pt x="5289" y="6127"/>
                    </a:lnTo>
                    <a:lnTo>
                      <a:pt x="5448" y="6051"/>
                    </a:lnTo>
                    <a:lnTo>
                      <a:pt x="5590" y="5984"/>
                    </a:lnTo>
                    <a:lnTo>
                      <a:pt x="5708" y="5909"/>
                    </a:lnTo>
                    <a:lnTo>
                      <a:pt x="5808" y="5842"/>
                    </a:lnTo>
                    <a:lnTo>
                      <a:pt x="5883" y="5767"/>
                    </a:lnTo>
                    <a:lnTo>
                      <a:pt x="5908" y="5733"/>
                    </a:lnTo>
                    <a:lnTo>
                      <a:pt x="5934" y="5700"/>
                    </a:lnTo>
                    <a:lnTo>
                      <a:pt x="5967" y="5633"/>
                    </a:lnTo>
                    <a:lnTo>
                      <a:pt x="5992" y="5558"/>
                    </a:lnTo>
                    <a:lnTo>
                      <a:pt x="6042" y="5365"/>
                    </a:lnTo>
                    <a:lnTo>
                      <a:pt x="6093" y="5131"/>
                    </a:lnTo>
                    <a:lnTo>
                      <a:pt x="6126" y="4863"/>
                    </a:lnTo>
                    <a:lnTo>
                      <a:pt x="6160" y="4562"/>
                    </a:lnTo>
                    <a:lnTo>
                      <a:pt x="6176" y="4227"/>
                    </a:lnTo>
                    <a:lnTo>
                      <a:pt x="6193" y="3884"/>
                    </a:lnTo>
                    <a:lnTo>
                      <a:pt x="6201" y="3516"/>
                    </a:lnTo>
                    <a:lnTo>
                      <a:pt x="6193" y="3139"/>
                    </a:lnTo>
                    <a:lnTo>
                      <a:pt x="6185" y="2754"/>
                    </a:lnTo>
                    <a:lnTo>
                      <a:pt x="6168" y="2369"/>
                    </a:lnTo>
                    <a:lnTo>
                      <a:pt x="6143" y="1993"/>
                    </a:lnTo>
                    <a:lnTo>
                      <a:pt x="6118" y="1624"/>
                    </a:lnTo>
                    <a:lnTo>
                      <a:pt x="6076" y="1273"/>
                    </a:lnTo>
                    <a:lnTo>
                      <a:pt x="6026" y="947"/>
                    </a:lnTo>
                    <a:lnTo>
                      <a:pt x="5967" y="645"/>
                    </a:lnTo>
                    <a:lnTo>
                      <a:pt x="5942" y="553"/>
                    </a:lnTo>
                    <a:lnTo>
                      <a:pt x="5908" y="461"/>
                    </a:lnTo>
                    <a:lnTo>
                      <a:pt x="5867" y="386"/>
                    </a:lnTo>
                    <a:lnTo>
                      <a:pt x="5816" y="311"/>
                    </a:lnTo>
                    <a:lnTo>
                      <a:pt x="5758" y="244"/>
                    </a:lnTo>
                    <a:lnTo>
                      <a:pt x="5691" y="185"/>
                    </a:lnTo>
                    <a:lnTo>
                      <a:pt x="5616" y="135"/>
                    </a:lnTo>
                    <a:lnTo>
                      <a:pt x="5540" y="85"/>
                    </a:lnTo>
                    <a:lnTo>
                      <a:pt x="5457" y="51"/>
                    </a:lnTo>
                    <a:lnTo>
                      <a:pt x="5373" y="26"/>
                    </a:lnTo>
                    <a:lnTo>
                      <a:pt x="5289" y="9"/>
                    </a:lnTo>
                    <a:lnTo>
                      <a:pt x="5197"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157;p30">
                <a:extLst>
                  <a:ext uri="{FF2B5EF4-FFF2-40B4-BE49-F238E27FC236}">
                    <a16:creationId xmlns:a16="http://schemas.microsoft.com/office/drawing/2014/main" id="{FB1E0277-433E-6102-D4F4-70CB5EAE9A07}"/>
                  </a:ext>
                </a:extLst>
              </p:cNvPr>
              <p:cNvSpPr/>
              <p:nvPr/>
            </p:nvSpPr>
            <p:spPr>
              <a:xfrm>
                <a:off x="1107879" y="2654189"/>
                <a:ext cx="814879" cy="812200"/>
              </a:xfrm>
              <a:custGeom>
                <a:avLst/>
                <a:gdLst/>
                <a:ahLst/>
                <a:cxnLst/>
                <a:rect l="l" t="t" r="r" b="b"/>
                <a:pathLst>
                  <a:path w="22353" h="22278" extrusionOk="0">
                    <a:moveTo>
                      <a:pt x="12980" y="1"/>
                    </a:moveTo>
                    <a:lnTo>
                      <a:pt x="12562" y="235"/>
                    </a:lnTo>
                    <a:lnTo>
                      <a:pt x="12126" y="486"/>
                    </a:lnTo>
                    <a:lnTo>
                      <a:pt x="11691" y="754"/>
                    </a:lnTo>
                    <a:lnTo>
                      <a:pt x="11256" y="1038"/>
                    </a:lnTo>
                    <a:lnTo>
                      <a:pt x="10813" y="1348"/>
                    </a:lnTo>
                    <a:lnTo>
                      <a:pt x="10378" y="1666"/>
                    </a:lnTo>
                    <a:lnTo>
                      <a:pt x="9934" y="2001"/>
                    </a:lnTo>
                    <a:lnTo>
                      <a:pt x="9490" y="2344"/>
                    </a:lnTo>
                    <a:lnTo>
                      <a:pt x="9047" y="2704"/>
                    </a:lnTo>
                    <a:lnTo>
                      <a:pt x="8612" y="3063"/>
                    </a:lnTo>
                    <a:lnTo>
                      <a:pt x="8185" y="3440"/>
                    </a:lnTo>
                    <a:lnTo>
                      <a:pt x="7750" y="3817"/>
                    </a:lnTo>
                    <a:lnTo>
                      <a:pt x="7331" y="4193"/>
                    </a:lnTo>
                    <a:lnTo>
                      <a:pt x="6921" y="4570"/>
                    </a:lnTo>
                    <a:lnTo>
                      <a:pt x="6520" y="4946"/>
                    </a:lnTo>
                    <a:lnTo>
                      <a:pt x="6126" y="5323"/>
                    </a:lnTo>
                    <a:lnTo>
                      <a:pt x="5373" y="6059"/>
                    </a:lnTo>
                    <a:lnTo>
                      <a:pt x="4670" y="6771"/>
                    </a:lnTo>
                    <a:lnTo>
                      <a:pt x="4034" y="7440"/>
                    </a:lnTo>
                    <a:lnTo>
                      <a:pt x="3465" y="8043"/>
                    </a:lnTo>
                    <a:lnTo>
                      <a:pt x="2980" y="8578"/>
                    </a:lnTo>
                    <a:lnTo>
                      <a:pt x="2587" y="9022"/>
                    </a:lnTo>
                    <a:lnTo>
                      <a:pt x="2294" y="9373"/>
                    </a:lnTo>
                    <a:lnTo>
                      <a:pt x="2110" y="9607"/>
                    </a:lnTo>
                    <a:lnTo>
                      <a:pt x="2026" y="9725"/>
                    </a:lnTo>
                    <a:lnTo>
                      <a:pt x="1926" y="9867"/>
                    </a:lnTo>
                    <a:lnTo>
                      <a:pt x="1817" y="10043"/>
                    </a:lnTo>
                    <a:lnTo>
                      <a:pt x="1691" y="10252"/>
                    </a:lnTo>
                    <a:lnTo>
                      <a:pt x="1557" y="10486"/>
                    </a:lnTo>
                    <a:lnTo>
                      <a:pt x="1415" y="10746"/>
                    </a:lnTo>
                    <a:lnTo>
                      <a:pt x="1273" y="11030"/>
                    </a:lnTo>
                    <a:lnTo>
                      <a:pt x="1131" y="11331"/>
                    </a:lnTo>
                    <a:lnTo>
                      <a:pt x="980" y="11658"/>
                    </a:lnTo>
                    <a:lnTo>
                      <a:pt x="838" y="12001"/>
                    </a:lnTo>
                    <a:lnTo>
                      <a:pt x="695" y="12369"/>
                    </a:lnTo>
                    <a:lnTo>
                      <a:pt x="562" y="12746"/>
                    </a:lnTo>
                    <a:lnTo>
                      <a:pt x="436" y="13139"/>
                    </a:lnTo>
                    <a:lnTo>
                      <a:pt x="327" y="13541"/>
                    </a:lnTo>
                    <a:lnTo>
                      <a:pt x="227" y="13959"/>
                    </a:lnTo>
                    <a:lnTo>
                      <a:pt x="143" y="14386"/>
                    </a:lnTo>
                    <a:lnTo>
                      <a:pt x="110" y="14603"/>
                    </a:lnTo>
                    <a:lnTo>
                      <a:pt x="76" y="14821"/>
                    </a:lnTo>
                    <a:lnTo>
                      <a:pt x="51" y="15038"/>
                    </a:lnTo>
                    <a:lnTo>
                      <a:pt x="26" y="15256"/>
                    </a:lnTo>
                    <a:lnTo>
                      <a:pt x="18" y="15482"/>
                    </a:lnTo>
                    <a:lnTo>
                      <a:pt x="9" y="15700"/>
                    </a:lnTo>
                    <a:lnTo>
                      <a:pt x="1" y="15926"/>
                    </a:lnTo>
                    <a:lnTo>
                      <a:pt x="9" y="16151"/>
                    </a:lnTo>
                    <a:lnTo>
                      <a:pt x="18" y="16369"/>
                    </a:lnTo>
                    <a:lnTo>
                      <a:pt x="34" y="16595"/>
                    </a:lnTo>
                    <a:lnTo>
                      <a:pt x="60" y="16821"/>
                    </a:lnTo>
                    <a:lnTo>
                      <a:pt x="93" y="17038"/>
                    </a:lnTo>
                    <a:lnTo>
                      <a:pt x="135" y="17264"/>
                    </a:lnTo>
                    <a:lnTo>
                      <a:pt x="185" y="17490"/>
                    </a:lnTo>
                    <a:lnTo>
                      <a:pt x="244" y="17708"/>
                    </a:lnTo>
                    <a:lnTo>
                      <a:pt x="311" y="17926"/>
                    </a:lnTo>
                    <a:lnTo>
                      <a:pt x="386" y="18143"/>
                    </a:lnTo>
                    <a:lnTo>
                      <a:pt x="470" y="18361"/>
                    </a:lnTo>
                    <a:lnTo>
                      <a:pt x="570" y="18578"/>
                    </a:lnTo>
                    <a:lnTo>
                      <a:pt x="670" y="18787"/>
                    </a:lnTo>
                    <a:lnTo>
                      <a:pt x="788" y="19005"/>
                    </a:lnTo>
                    <a:lnTo>
                      <a:pt x="913" y="19214"/>
                    </a:lnTo>
                    <a:lnTo>
                      <a:pt x="1047" y="19415"/>
                    </a:lnTo>
                    <a:lnTo>
                      <a:pt x="1198" y="19616"/>
                    </a:lnTo>
                    <a:lnTo>
                      <a:pt x="1348" y="19817"/>
                    </a:lnTo>
                    <a:lnTo>
                      <a:pt x="1524" y="20018"/>
                    </a:lnTo>
                    <a:lnTo>
                      <a:pt x="1708" y="20210"/>
                    </a:lnTo>
                    <a:lnTo>
                      <a:pt x="1901" y="20403"/>
                    </a:lnTo>
                    <a:lnTo>
                      <a:pt x="2101" y="20587"/>
                    </a:lnTo>
                    <a:lnTo>
                      <a:pt x="2327" y="20771"/>
                    </a:lnTo>
                    <a:lnTo>
                      <a:pt x="2553" y="20946"/>
                    </a:lnTo>
                    <a:lnTo>
                      <a:pt x="2804" y="21122"/>
                    </a:lnTo>
                    <a:lnTo>
                      <a:pt x="3064" y="21281"/>
                    </a:lnTo>
                    <a:lnTo>
                      <a:pt x="3331" y="21432"/>
                    </a:lnTo>
                    <a:lnTo>
                      <a:pt x="3616" y="21566"/>
                    </a:lnTo>
                    <a:lnTo>
                      <a:pt x="3909" y="21691"/>
                    </a:lnTo>
                    <a:lnTo>
                      <a:pt x="4219" y="21800"/>
                    </a:lnTo>
                    <a:lnTo>
                      <a:pt x="4528" y="21900"/>
                    </a:lnTo>
                    <a:lnTo>
                      <a:pt x="4854" y="21984"/>
                    </a:lnTo>
                    <a:lnTo>
                      <a:pt x="5189" y="22059"/>
                    </a:lnTo>
                    <a:lnTo>
                      <a:pt x="5532" y="22126"/>
                    </a:lnTo>
                    <a:lnTo>
                      <a:pt x="5884" y="22177"/>
                    </a:lnTo>
                    <a:lnTo>
                      <a:pt x="6244" y="22218"/>
                    </a:lnTo>
                    <a:lnTo>
                      <a:pt x="6603" y="22244"/>
                    </a:lnTo>
                    <a:lnTo>
                      <a:pt x="6980" y="22269"/>
                    </a:lnTo>
                    <a:lnTo>
                      <a:pt x="7357" y="22277"/>
                    </a:lnTo>
                    <a:lnTo>
                      <a:pt x="7742" y="22277"/>
                    </a:lnTo>
                    <a:lnTo>
                      <a:pt x="8126" y="22269"/>
                    </a:lnTo>
                    <a:lnTo>
                      <a:pt x="8520" y="22260"/>
                    </a:lnTo>
                    <a:lnTo>
                      <a:pt x="8921" y="22235"/>
                    </a:lnTo>
                    <a:lnTo>
                      <a:pt x="9323" y="22202"/>
                    </a:lnTo>
                    <a:lnTo>
                      <a:pt x="9725" y="22160"/>
                    </a:lnTo>
                    <a:lnTo>
                      <a:pt x="10126" y="22118"/>
                    </a:lnTo>
                    <a:lnTo>
                      <a:pt x="10537" y="22059"/>
                    </a:lnTo>
                    <a:lnTo>
                      <a:pt x="10947" y="22001"/>
                    </a:lnTo>
                    <a:lnTo>
                      <a:pt x="11357" y="21942"/>
                    </a:lnTo>
                    <a:lnTo>
                      <a:pt x="11767" y="21867"/>
                    </a:lnTo>
                    <a:lnTo>
                      <a:pt x="12177" y="21792"/>
                    </a:lnTo>
                    <a:lnTo>
                      <a:pt x="12988" y="21624"/>
                    </a:lnTo>
                    <a:lnTo>
                      <a:pt x="13800" y="21449"/>
                    </a:lnTo>
                    <a:lnTo>
                      <a:pt x="14595" y="21248"/>
                    </a:lnTo>
                    <a:lnTo>
                      <a:pt x="15382" y="21047"/>
                    </a:lnTo>
                    <a:lnTo>
                      <a:pt x="16143" y="20829"/>
                    </a:lnTo>
                    <a:lnTo>
                      <a:pt x="16880" y="20612"/>
                    </a:lnTo>
                    <a:lnTo>
                      <a:pt x="17591" y="20386"/>
                    </a:lnTo>
                    <a:lnTo>
                      <a:pt x="18260" y="20168"/>
                    </a:lnTo>
                    <a:lnTo>
                      <a:pt x="18905" y="19951"/>
                    </a:lnTo>
                    <a:lnTo>
                      <a:pt x="19499" y="19741"/>
                    </a:lnTo>
                    <a:lnTo>
                      <a:pt x="20060" y="19541"/>
                    </a:lnTo>
                    <a:lnTo>
                      <a:pt x="21014" y="19181"/>
                    </a:lnTo>
                    <a:lnTo>
                      <a:pt x="21733" y="18896"/>
                    </a:lnTo>
                    <a:lnTo>
                      <a:pt x="22193" y="18712"/>
                    </a:lnTo>
                    <a:lnTo>
                      <a:pt x="22352" y="18645"/>
                    </a:lnTo>
                    <a:lnTo>
                      <a:pt x="21959" y="13733"/>
                    </a:lnTo>
                    <a:lnTo>
                      <a:pt x="21541" y="13825"/>
                    </a:lnTo>
                    <a:lnTo>
                      <a:pt x="21089" y="13917"/>
                    </a:lnTo>
                    <a:lnTo>
                      <a:pt x="20620" y="14001"/>
                    </a:lnTo>
                    <a:lnTo>
                      <a:pt x="20127" y="14076"/>
                    </a:lnTo>
                    <a:lnTo>
                      <a:pt x="19608" y="14160"/>
                    </a:lnTo>
                    <a:lnTo>
                      <a:pt x="19080" y="14235"/>
                    </a:lnTo>
                    <a:lnTo>
                      <a:pt x="17984" y="14369"/>
                    </a:lnTo>
                    <a:lnTo>
                      <a:pt x="16855" y="14495"/>
                    </a:lnTo>
                    <a:lnTo>
                      <a:pt x="15708" y="14612"/>
                    </a:lnTo>
                    <a:lnTo>
                      <a:pt x="14570" y="14712"/>
                    </a:lnTo>
                    <a:lnTo>
                      <a:pt x="13465" y="14804"/>
                    </a:lnTo>
                    <a:lnTo>
                      <a:pt x="12411" y="14879"/>
                    </a:lnTo>
                    <a:lnTo>
                      <a:pt x="11432" y="14946"/>
                    </a:lnTo>
                    <a:lnTo>
                      <a:pt x="9767" y="15047"/>
                    </a:lnTo>
                    <a:lnTo>
                      <a:pt x="8645" y="15105"/>
                    </a:lnTo>
                    <a:lnTo>
                      <a:pt x="8235" y="15122"/>
                    </a:lnTo>
                    <a:lnTo>
                      <a:pt x="8235" y="15122"/>
                    </a:lnTo>
                    <a:lnTo>
                      <a:pt x="14001" y="9574"/>
                    </a:lnTo>
                    <a:lnTo>
                      <a:pt x="13976" y="9156"/>
                    </a:lnTo>
                    <a:lnTo>
                      <a:pt x="13926" y="8034"/>
                    </a:lnTo>
                    <a:lnTo>
                      <a:pt x="13834" y="6469"/>
                    </a:lnTo>
                    <a:lnTo>
                      <a:pt x="13775" y="5582"/>
                    </a:lnTo>
                    <a:lnTo>
                      <a:pt x="13716" y="4679"/>
                    </a:lnTo>
                    <a:lnTo>
                      <a:pt x="13641" y="3766"/>
                    </a:lnTo>
                    <a:lnTo>
                      <a:pt x="13566" y="2896"/>
                    </a:lnTo>
                    <a:lnTo>
                      <a:pt x="13482" y="2084"/>
                    </a:lnTo>
                    <a:lnTo>
                      <a:pt x="13398" y="1373"/>
                    </a:lnTo>
                    <a:lnTo>
                      <a:pt x="13348" y="1055"/>
                    </a:lnTo>
                    <a:lnTo>
                      <a:pt x="13298" y="771"/>
                    </a:lnTo>
                    <a:lnTo>
                      <a:pt x="13248" y="528"/>
                    </a:lnTo>
                    <a:lnTo>
                      <a:pt x="13198" y="327"/>
                    </a:lnTo>
                    <a:lnTo>
                      <a:pt x="13147" y="168"/>
                    </a:lnTo>
                    <a:lnTo>
                      <a:pt x="13122" y="109"/>
                    </a:lnTo>
                    <a:lnTo>
                      <a:pt x="13097" y="59"/>
                    </a:lnTo>
                    <a:lnTo>
                      <a:pt x="13064" y="26"/>
                    </a:lnTo>
                    <a:lnTo>
                      <a:pt x="13039"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158;p30">
                <a:extLst>
                  <a:ext uri="{FF2B5EF4-FFF2-40B4-BE49-F238E27FC236}">
                    <a16:creationId xmlns:a16="http://schemas.microsoft.com/office/drawing/2014/main" id="{FC662CEA-4545-9756-4CBA-A91CFEF6BAC3}"/>
                  </a:ext>
                </a:extLst>
              </p:cNvPr>
              <p:cNvSpPr/>
              <p:nvPr/>
            </p:nvSpPr>
            <p:spPr>
              <a:xfrm>
                <a:off x="2847119" y="1794190"/>
                <a:ext cx="156538" cy="154398"/>
              </a:xfrm>
              <a:custGeom>
                <a:avLst/>
                <a:gdLst/>
                <a:ahLst/>
                <a:cxnLst/>
                <a:rect l="l" t="t" r="r" b="b"/>
                <a:pathLst>
                  <a:path w="4294" h="4235" extrusionOk="0">
                    <a:moveTo>
                      <a:pt x="2460" y="1"/>
                    </a:moveTo>
                    <a:lnTo>
                      <a:pt x="2293" y="17"/>
                    </a:lnTo>
                    <a:lnTo>
                      <a:pt x="2134" y="51"/>
                    </a:lnTo>
                    <a:lnTo>
                      <a:pt x="1975" y="93"/>
                    </a:lnTo>
                    <a:lnTo>
                      <a:pt x="1816" y="160"/>
                    </a:lnTo>
                    <a:lnTo>
                      <a:pt x="1674" y="235"/>
                    </a:lnTo>
                    <a:lnTo>
                      <a:pt x="1532" y="319"/>
                    </a:lnTo>
                    <a:lnTo>
                      <a:pt x="1406" y="419"/>
                    </a:lnTo>
                    <a:lnTo>
                      <a:pt x="1289" y="536"/>
                    </a:lnTo>
                    <a:lnTo>
                      <a:pt x="1180" y="662"/>
                    </a:lnTo>
                    <a:lnTo>
                      <a:pt x="1080" y="795"/>
                    </a:lnTo>
                    <a:lnTo>
                      <a:pt x="996" y="946"/>
                    </a:lnTo>
                    <a:lnTo>
                      <a:pt x="929" y="1105"/>
                    </a:lnTo>
                    <a:lnTo>
                      <a:pt x="871" y="1272"/>
                    </a:lnTo>
                    <a:lnTo>
                      <a:pt x="871" y="1298"/>
                    </a:lnTo>
                    <a:lnTo>
                      <a:pt x="661" y="2042"/>
                    </a:lnTo>
                    <a:lnTo>
                      <a:pt x="452" y="2779"/>
                    </a:lnTo>
                    <a:lnTo>
                      <a:pt x="226" y="3507"/>
                    </a:lnTo>
                    <a:lnTo>
                      <a:pt x="0" y="4235"/>
                    </a:lnTo>
                    <a:lnTo>
                      <a:pt x="4276" y="4235"/>
                    </a:lnTo>
                    <a:lnTo>
                      <a:pt x="4293" y="3574"/>
                    </a:lnTo>
                    <a:lnTo>
                      <a:pt x="4285" y="2913"/>
                    </a:lnTo>
                    <a:lnTo>
                      <a:pt x="4268" y="2260"/>
                    </a:lnTo>
                    <a:lnTo>
                      <a:pt x="4235" y="1607"/>
                    </a:lnTo>
                    <a:lnTo>
                      <a:pt x="4226" y="1473"/>
                    </a:lnTo>
                    <a:lnTo>
                      <a:pt x="4201" y="1348"/>
                    </a:lnTo>
                    <a:lnTo>
                      <a:pt x="4168" y="1214"/>
                    </a:lnTo>
                    <a:lnTo>
                      <a:pt x="4126" y="1097"/>
                    </a:lnTo>
                    <a:lnTo>
                      <a:pt x="4067" y="971"/>
                    </a:lnTo>
                    <a:lnTo>
                      <a:pt x="4009" y="854"/>
                    </a:lnTo>
                    <a:lnTo>
                      <a:pt x="3942" y="745"/>
                    </a:lnTo>
                    <a:lnTo>
                      <a:pt x="3858" y="636"/>
                    </a:lnTo>
                    <a:lnTo>
                      <a:pt x="3774" y="544"/>
                    </a:lnTo>
                    <a:lnTo>
                      <a:pt x="3682" y="452"/>
                    </a:lnTo>
                    <a:lnTo>
                      <a:pt x="3582" y="360"/>
                    </a:lnTo>
                    <a:lnTo>
                      <a:pt x="3473" y="285"/>
                    </a:lnTo>
                    <a:lnTo>
                      <a:pt x="3356" y="218"/>
                    </a:lnTo>
                    <a:lnTo>
                      <a:pt x="3230" y="151"/>
                    </a:lnTo>
                    <a:lnTo>
                      <a:pt x="3105" y="101"/>
                    </a:lnTo>
                    <a:lnTo>
                      <a:pt x="2971" y="59"/>
                    </a:lnTo>
                    <a:lnTo>
                      <a:pt x="2804" y="26"/>
                    </a:lnTo>
                    <a:lnTo>
                      <a:pt x="2628" y="9"/>
                    </a:lnTo>
                    <a:lnTo>
                      <a:pt x="2460"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159;p30">
                <a:extLst>
                  <a:ext uri="{FF2B5EF4-FFF2-40B4-BE49-F238E27FC236}">
                    <a16:creationId xmlns:a16="http://schemas.microsoft.com/office/drawing/2014/main" id="{0BA2A035-C5FF-897C-0C4E-3C6E4DC4062F}"/>
                  </a:ext>
                </a:extLst>
              </p:cNvPr>
              <p:cNvSpPr/>
              <p:nvPr/>
            </p:nvSpPr>
            <p:spPr>
              <a:xfrm>
                <a:off x="2847119" y="1794190"/>
                <a:ext cx="156538" cy="154398"/>
              </a:xfrm>
              <a:custGeom>
                <a:avLst/>
                <a:gdLst/>
                <a:ahLst/>
                <a:cxnLst/>
                <a:rect l="l" t="t" r="r" b="b"/>
                <a:pathLst>
                  <a:path w="4294" h="4235" fill="none" extrusionOk="0">
                    <a:moveTo>
                      <a:pt x="4276" y="4235"/>
                    </a:moveTo>
                    <a:lnTo>
                      <a:pt x="4276" y="4235"/>
                    </a:lnTo>
                    <a:lnTo>
                      <a:pt x="4293" y="3574"/>
                    </a:lnTo>
                    <a:lnTo>
                      <a:pt x="4285" y="2913"/>
                    </a:lnTo>
                    <a:lnTo>
                      <a:pt x="4268" y="2260"/>
                    </a:lnTo>
                    <a:lnTo>
                      <a:pt x="4235" y="1607"/>
                    </a:lnTo>
                    <a:lnTo>
                      <a:pt x="4235" y="1607"/>
                    </a:lnTo>
                    <a:lnTo>
                      <a:pt x="4226" y="1473"/>
                    </a:lnTo>
                    <a:lnTo>
                      <a:pt x="4201" y="1348"/>
                    </a:lnTo>
                    <a:lnTo>
                      <a:pt x="4168" y="1214"/>
                    </a:lnTo>
                    <a:lnTo>
                      <a:pt x="4126" y="1097"/>
                    </a:lnTo>
                    <a:lnTo>
                      <a:pt x="4067" y="971"/>
                    </a:lnTo>
                    <a:lnTo>
                      <a:pt x="4009" y="854"/>
                    </a:lnTo>
                    <a:lnTo>
                      <a:pt x="3942" y="745"/>
                    </a:lnTo>
                    <a:lnTo>
                      <a:pt x="3858" y="636"/>
                    </a:lnTo>
                    <a:lnTo>
                      <a:pt x="3774" y="544"/>
                    </a:lnTo>
                    <a:lnTo>
                      <a:pt x="3682" y="452"/>
                    </a:lnTo>
                    <a:lnTo>
                      <a:pt x="3582" y="360"/>
                    </a:lnTo>
                    <a:lnTo>
                      <a:pt x="3473" y="285"/>
                    </a:lnTo>
                    <a:lnTo>
                      <a:pt x="3356" y="218"/>
                    </a:lnTo>
                    <a:lnTo>
                      <a:pt x="3230" y="151"/>
                    </a:lnTo>
                    <a:lnTo>
                      <a:pt x="3105" y="101"/>
                    </a:lnTo>
                    <a:lnTo>
                      <a:pt x="2971" y="59"/>
                    </a:lnTo>
                    <a:lnTo>
                      <a:pt x="2971" y="59"/>
                    </a:lnTo>
                    <a:lnTo>
                      <a:pt x="2804" y="26"/>
                    </a:lnTo>
                    <a:lnTo>
                      <a:pt x="2628" y="9"/>
                    </a:lnTo>
                    <a:lnTo>
                      <a:pt x="2460" y="1"/>
                    </a:lnTo>
                    <a:lnTo>
                      <a:pt x="2293" y="17"/>
                    </a:lnTo>
                    <a:lnTo>
                      <a:pt x="2134" y="51"/>
                    </a:lnTo>
                    <a:lnTo>
                      <a:pt x="1975" y="93"/>
                    </a:lnTo>
                    <a:lnTo>
                      <a:pt x="1816" y="160"/>
                    </a:lnTo>
                    <a:lnTo>
                      <a:pt x="1674" y="235"/>
                    </a:lnTo>
                    <a:lnTo>
                      <a:pt x="1532" y="319"/>
                    </a:lnTo>
                    <a:lnTo>
                      <a:pt x="1406" y="419"/>
                    </a:lnTo>
                    <a:lnTo>
                      <a:pt x="1289" y="536"/>
                    </a:lnTo>
                    <a:lnTo>
                      <a:pt x="1180" y="662"/>
                    </a:lnTo>
                    <a:lnTo>
                      <a:pt x="1080" y="795"/>
                    </a:lnTo>
                    <a:lnTo>
                      <a:pt x="996" y="946"/>
                    </a:lnTo>
                    <a:lnTo>
                      <a:pt x="929" y="1105"/>
                    </a:lnTo>
                    <a:lnTo>
                      <a:pt x="871" y="1272"/>
                    </a:lnTo>
                    <a:lnTo>
                      <a:pt x="871" y="1298"/>
                    </a:lnTo>
                    <a:lnTo>
                      <a:pt x="871" y="1298"/>
                    </a:lnTo>
                    <a:lnTo>
                      <a:pt x="661" y="2042"/>
                    </a:lnTo>
                    <a:lnTo>
                      <a:pt x="452" y="2779"/>
                    </a:lnTo>
                    <a:lnTo>
                      <a:pt x="226" y="3507"/>
                    </a:lnTo>
                    <a:lnTo>
                      <a:pt x="0" y="4235"/>
                    </a:lnTo>
                    <a:lnTo>
                      <a:pt x="4276" y="4235"/>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160;p30">
                <a:extLst>
                  <a:ext uri="{FF2B5EF4-FFF2-40B4-BE49-F238E27FC236}">
                    <a16:creationId xmlns:a16="http://schemas.microsoft.com/office/drawing/2014/main" id="{4F9AFD58-6A01-83CD-DBC1-BF1B726A9760}"/>
                  </a:ext>
                </a:extLst>
              </p:cNvPr>
              <p:cNvSpPr/>
              <p:nvPr/>
            </p:nvSpPr>
            <p:spPr>
              <a:xfrm>
                <a:off x="2838261" y="1580011"/>
                <a:ext cx="238306" cy="285608"/>
              </a:xfrm>
              <a:custGeom>
                <a:avLst/>
                <a:gdLst/>
                <a:ahLst/>
                <a:cxnLst/>
                <a:rect l="l" t="t" r="r" b="b"/>
                <a:pathLst>
                  <a:path w="6537" h="7834" extrusionOk="0">
                    <a:moveTo>
                      <a:pt x="2494" y="1"/>
                    </a:moveTo>
                    <a:lnTo>
                      <a:pt x="2452" y="18"/>
                    </a:lnTo>
                    <a:lnTo>
                      <a:pt x="2402" y="43"/>
                    </a:lnTo>
                    <a:lnTo>
                      <a:pt x="2352" y="68"/>
                    </a:lnTo>
                    <a:lnTo>
                      <a:pt x="2310" y="110"/>
                    </a:lnTo>
                    <a:lnTo>
                      <a:pt x="2260" y="152"/>
                    </a:lnTo>
                    <a:lnTo>
                      <a:pt x="2210" y="210"/>
                    </a:lnTo>
                    <a:lnTo>
                      <a:pt x="2118" y="344"/>
                    </a:lnTo>
                    <a:lnTo>
                      <a:pt x="2034" y="503"/>
                    </a:lnTo>
                    <a:lnTo>
                      <a:pt x="1950" y="696"/>
                    </a:lnTo>
                    <a:lnTo>
                      <a:pt x="1867" y="913"/>
                    </a:lnTo>
                    <a:lnTo>
                      <a:pt x="1800" y="1164"/>
                    </a:lnTo>
                    <a:lnTo>
                      <a:pt x="1733" y="1440"/>
                    </a:lnTo>
                    <a:lnTo>
                      <a:pt x="1683" y="1742"/>
                    </a:lnTo>
                    <a:lnTo>
                      <a:pt x="1641" y="2060"/>
                    </a:lnTo>
                    <a:lnTo>
                      <a:pt x="1607" y="2411"/>
                    </a:lnTo>
                    <a:lnTo>
                      <a:pt x="1590" y="2788"/>
                    </a:lnTo>
                    <a:lnTo>
                      <a:pt x="1582" y="3181"/>
                    </a:lnTo>
                    <a:lnTo>
                      <a:pt x="1448" y="3081"/>
                    </a:lnTo>
                    <a:lnTo>
                      <a:pt x="1298" y="2980"/>
                    </a:lnTo>
                    <a:lnTo>
                      <a:pt x="1122" y="2863"/>
                    </a:lnTo>
                    <a:lnTo>
                      <a:pt x="921" y="2763"/>
                    </a:lnTo>
                    <a:lnTo>
                      <a:pt x="821" y="2712"/>
                    </a:lnTo>
                    <a:lnTo>
                      <a:pt x="720" y="2679"/>
                    </a:lnTo>
                    <a:lnTo>
                      <a:pt x="620" y="2654"/>
                    </a:lnTo>
                    <a:lnTo>
                      <a:pt x="528" y="2637"/>
                    </a:lnTo>
                    <a:lnTo>
                      <a:pt x="444" y="2637"/>
                    </a:lnTo>
                    <a:lnTo>
                      <a:pt x="369" y="2654"/>
                    </a:lnTo>
                    <a:lnTo>
                      <a:pt x="302" y="2687"/>
                    </a:lnTo>
                    <a:lnTo>
                      <a:pt x="243" y="2729"/>
                    </a:lnTo>
                    <a:lnTo>
                      <a:pt x="185" y="2771"/>
                    </a:lnTo>
                    <a:lnTo>
                      <a:pt x="134" y="2821"/>
                    </a:lnTo>
                    <a:lnTo>
                      <a:pt x="93" y="2880"/>
                    </a:lnTo>
                    <a:lnTo>
                      <a:pt x="59" y="2938"/>
                    </a:lnTo>
                    <a:lnTo>
                      <a:pt x="34" y="3005"/>
                    </a:lnTo>
                    <a:lnTo>
                      <a:pt x="17" y="3081"/>
                    </a:lnTo>
                    <a:lnTo>
                      <a:pt x="9" y="3156"/>
                    </a:lnTo>
                    <a:lnTo>
                      <a:pt x="1" y="3231"/>
                    </a:lnTo>
                    <a:lnTo>
                      <a:pt x="1" y="3315"/>
                    </a:lnTo>
                    <a:lnTo>
                      <a:pt x="17" y="3398"/>
                    </a:lnTo>
                    <a:lnTo>
                      <a:pt x="34" y="3482"/>
                    </a:lnTo>
                    <a:lnTo>
                      <a:pt x="59" y="3566"/>
                    </a:lnTo>
                    <a:lnTo>
                      <a:pt x="93" y="3650"/>
                    </a:lnTo>
                    <a:lnTo>
                      <a:pt x="134" y="3742"/>
                    </a:lnTo>
                    <a:lnTo>
                      <a:pt x="185" y="3859"/>
                    </a:lnTo>
                    <a:lnTo>
                      <a:pt x="252" y="4018"/>
                    </a:lnTo>
                    <a:lnTo>
                      <a:pt x="411" y="4470"/>
                    </a:lnTo>
                    <a:lnTo>
                      <a:pt x="595" y="5022"/>
                    </a:lnTo>
                    <a:lnTo>
                      <a:pt x="796" y="5616"/>
                    </a:lnTo>
                    <a:lnTo>
                      <a:pt x="1130" y="6679"/>
                    </a:lnTo>
                    <a:lnTo>
                      <a:pt x="1273" y="7139"/>
                    </a:lnTo>
                    <a:lnTo>
                      <a:pt x="1323" y="7164"/>
                    </a:lnTo>
                    <a:lnTo>
                      <a:pt x="1432" y="7189"/>
                    </a:lnTo>
                    <a:lnTo>
                      <a:pt x="1800" y="7281"/>
                    </a:lnTo>
                    <a:lnTo>
                      <a:pt x="2319" y="7390"/>
                    </a:lnTo>
                    <a:lnTo>
                      <a:pt x="2904" y="7516"/>
                    </a:lnTo>
                    <a:lnTo>
                      <a:pt x="4001" y="7733"/>
                    </a:lnTo>
                    <a:lnTo>
                      <a:pt x="4494" y="7834"/>
                    </a:lnTo>
                    <a:lnTo>
                      <a:pt x="4595" y="7691"/>
                    </a:lnTo>
                    <a:lnTo>
                      <a:pt x="4846" y="7290"/>
                    </a:lnTo>
                    <a:lnTo>
                      <a:pt x="5013" y="7022"/>
                    </a:lnTo>
                    <a:lnTo>
                      <a:pt x="5197" y="6704"/>
                    </a:lnTo>
                    <a:lnTo>
                      <a:pt x="5390" y="6361"/>
                    </a:lnTo>
                    <a:lnTo>
                      <a:pt x="5591" y="6001"/>
                    </a:lnTo>
                    <a:lnTo>
                      <a:pt x="5791" y="5616"/>
                    </a:lnTo>
                    <a:lnTo>
                      <a:pt x="5975" y="5223"/>
                    </a:lnTo>
                    <a:lnTo>
                      <a:pt x="6151" y="4838"/>
                    </a:lnTo>
                    <a:lnTo>
                      <a:pt x="6226" y="4645"/>
                    </a:lnTo>
                    <a:lnTo>
                      <a:pt x="6302" y="4453"/>
                    </a:lnTo>
                    <a:lnTo>
                      <a:pt x="6360" y="4269"/>
                    </a:lnTo>
                    <a:lnTo>
                      <a:pt x="6419" y="4085"/>
                    </a:lnTo>
                    <a:lnTo>
                      <a:pt x="6461" y="3909"/>
                    </a:lnTo>
                    <a:lnTo>
                      <a:pt x="6503" y="3742"/>
                    </a:lnTo>
                    <a:lnTo>
                      <a:pt x="6519" y="3583"/>
                    </a:lnTo>
                    <a:lnTo>
                      <a:pt x="6536" y="3432"/>
                    </a:lnTo>
                    <a:lnTo>
                      <a:pt x="6536" y="3290"/>
                    </a:lnTo>
                    <a:lnTo>
                      <a:pt x="6528" y="3156"/>
                    </a:lnTo>
                    <a:lnTo>
                      <a:pt x="6503" y="3147"/>
                    </a:lnTo>
                    <a:lnTo>
                      <a:pt x="6444" y="3131"/>
                    </a:lnTo>
                    <a:lnTo>
                      <a:pt x="6344" y="3106"/>
                    </a:lnTo>
                    <a:lnTo>
                      <a:pt x="6218" y="3106"/>
                    </a:lnTo>
                    <a:lnTo>
                      <a:pt x="6143" y="3114"/>
                    </a:lnTo>
                    <a:lnTo>
                      <a:pt x="6051" y="3131"/>
                    </a:lnTo>
                    <a:lnTo>
                      <a:pt x="5959" y="3156"/>
                    </a:lnTo>
                    <a:lnTo>
                      <a:pt x="5867" y="3198"/>
                    </a:lnTo>
                    <a:lnTo>
                      <a:pt x="5758" y="3248"/>
                    </a:lnTo>
                    <a:lnTo>
                      <a:pt x="5649" y="3315"/>
                    </a:lnTo>
                    <a:lnTo>
                      <a:pt x="5532" y="3398"/>
                    </a:lnTo>
                    <a:lnTo>
                      <a:pt x="5406" y="3499"/>
                    </a:lnTo>
                    <a:lnTo>
                      <a:pt x="5406" y="3499"/>
                    </a:lnTo>
                    <a:lnTo>
                      <a:pt x="5440" y="3415"/>
                    </a:lnTo>
                    <a:lnTo>
                      <a:pt x="5524" y="3181"/>
                    </a:lnTo>
                    <a:lnTo>
                      <a:pt x="5641" y="2855"/>
                    </a:lnTo>
                    <a:lnTo>
                      <a:pt x="5699" y="2670"/>
                    </a:lnTo>
                    <a:lnTo>
                      <a:pt x="5758" y="2470"/>
                    </a:lnTo>
                    <a:lnTo>
                      <a:pt x="5808" y="2269"/>
                    </a:lnTo>
                    <a:lnTo>
                      <a:pt x="5850" y="2060"/>
                    </a:lnTo>
                    <a:lnTo>
                      <a:pt x="5883" y="1867"/>
                    </a:lnTo>
                    <a:lnTo>
                      <a:pt x="5909" y="1683"/>
                    </a:lnTo>
                    <a:lnTo>
                      <a:pt x="5909" y="1516"/>
                    </a:lnTo>
                    <a:lnTo>
                      <a:pt x="5900" y="1432"/>
                    </a:lnTo>
                    <a:lnTo>
                      <a:pt x="5892" y="1365"/>
                    </a:lnTo>
                    <a:lnTo>
                      <a:pt x="5875" y="1298"/>
                    </a:lnTo>
                    <a:lnTo>
                      <a:pt x="5850" y="1248"/>
                    </a:lnTo>
                    <a:lnTo>
                      <a:pt x="5825" y="1198"/>
                    </a:lnTo>
                    <a:lnTo>
                      <a:pt x="5783" y="1156"/>
                    </a:lnTo>
                    <a:lnTo>
                      <a:pt x="5741" y="1122"/>
                    </a:lnTo>
                    <a:lnTo>
                      <a:pt x="5699" y="1114"/>
                    </a:lnTo>
                    <a:lnTo>
                      <a:pt x="5649" y="1114"/>
                    </a:lnTo>
                    <a:lnTo>
                      <a:pt x="5591" y="1131"/>
                    </a:lnTo>
                    <a:lnTo>
                      <a:pt x="5540" y="1156"/>
                    </a:lnTo>
                    <a:lnTo>
                      <a:pt x="5473" y="1189"/>
                    </a:lnTo>
                    <a:lnTo>
                      <a:pt x="5415" y="1239"/>
                    </a:lnTo>
                    <a:lnTo>
                      <a:pt x="5356" y="1290"/>
                    </a:lnTo>
                    <a:lnTo>
                      <a:pt x="5222" y="1432"/>
                    </a:lnTo>
                    <a:lnTo>
                      <a:pt x="5088" y="1591"/>
                    </a:lnTo>
                    <a:lnTo>
                      <a:pt x="4955" y="1775"/>
                    </a:lnTo>
                    <a:lnTo>
                      <a:pt x="4821" y="1968"/>
                    </a:lnTo>
                    <a:lnTo>
                      <a:pt x="4695" y="2160"/>
                    </a:lnTo>
                    <a:lnTo>
                      <a:pt x="4578" y="2361"/>
                    </a:lnTo>
                    <a:lnTo>
                      <a:pt x="4377" y="2712"/>
                    </a:lnTo>
                    <a:lnTo>
                      <a:pt x="4235" y="2963"/>
                    </a:lnTo>
                    <a:lnTo>
                      <a:pt x="4185" y="3064"/>
                    </a:lnTo>
                    <a:lnTo>
                      <a:pt x="4218" y="2955"/>
                    </a:lnTo>
                    <a:lnTo>
                      <a:pt x="4302" y="2654"/>
                    </a:lnTo>
                    <a:lnTo>
                      <a:pt x="4402" y="2227"/>
                    </a:lnTo>
                    <a:lnTo>
                      <a:pt x="4452" y="1984"/>
                    </a:lnTo>
                    <a:lnTo>
                      <a:pt x="4511" y="1725"/>
                    </a:lnTo>
                    <a:lnTo>
                      <a:pt x="4553" y="1465"/>
                    </a:lnTo>
                    <a:lnTo>
                      <a:pt x="4595" y="1214"/>
                    </a:lnTo>
                    <a:lnTo>
                      <a:pt x="4620" y="972"/>
                    </a:lnTo>
                    <a:lnTo>
                      <a:pt x="4628" y="746"/>
                    </a:lnTo>
                    <a:lnTo>
                      <a:pt x="4628" y="645"/>
                    </a:lnTo>
                    <a:lnTo>
                      <a:pt x="4620" y="553"/>
                    </a:lnTo>
                    <a:lnTo>
                      <a:pt x="4611" y="461"/>
                    </a:lnTo>
                    <a:lnTo>
                      <a:pt x="4595" y="386"/>
                    </a:lnTo>
                    <a:lnTo>
                      <a:pt x="4578" y="311"/>
                    </a:lnTo>
                    <a:lnTo>
                      <a:pt x="4544" y="252"/>
                    </a:lnTo>
                    <a:lnTo>
                      <a:pt x="4511" y="210"/>
                    </a:lnTo>
                    <a:lnTo>
                      <a:pt x="4469" y="177"/>
                    </a:lnTo>
                    <a:lnTo>
                      <a:pt x="4427" y="160"/>
                    </a:lnTo>
                    <a:lnTo>
                      <a:pt x="4377" y="143"/>
                    </a:lnTo>
                    <a:lnTo>
                      <a:pt x="4327" y="152"/>
                    </a:lnTo>
                    <a:lnTo>
                      <a:pt x="4277" y="168"/>
                    </a:lnTo>
                    <a:lnTo>
                      <a:pt x="4226" y="185"/>
                    </a:lnTo>
                    <a:lnTo>
                      <a:pt x="4176" y="227"/>
                    </a:lnTo>
                    <a:lnTo>
                      <a:pt x="4118" y="269"/>
                    </a:lnTo>
                    <a:lnTo>
                      <a:pt x="4067" y="319"/>
                    </a:lnTo>
                    <a:lnTo>
                      <a:pt x="3959" y="444"/>
                    </a:lnTo>
                    <a:lnTo>
                      <a:pt x="3842" y="603"/>
                    </a:lnTo>
                    <a:lnTo>
                      <a:pt x="3733" y="779"/>
                    </a:lnTo>
                    <a:lnTo>
                      <a:pt x="3624" y="972"/>
                    </a:lnTo>
                    <a:lnTo>
                      <a:pt x="3524" y="1181"/>
                    </a:lnTo>
                    <a:lnTo>
                      <a:pt x="3423" y="1398"/>
                    </a:lnTo>
                    <a:lnTo>
                      <a:pt x="3323" y="1616"/>
                    </a:lnTo>
                    <a:lnTo>
                      <a:pt x="3239" y="1834"/>
                    </a:lnTo>
                    <a:lnTo>
                      <a:pt x="3164" y="2051"/>
                    </a:lnTo>
                    <a:lnTo>
                      <a:pt x="3088" y="2252"/>
                    </a:lnTo>
                    <a:lnTo>
                      <a:pt x="3038" y="2445"/>
                    </a:lnTo>
                    <a:lnTo>
                      <a:pt x="2996" y="2612"/>
                    </a:lnTo>
                    <a:lnTo>
                      <a:pt x="3013" y="2244"/>
                    </a:lnTo>
                    <a:lnTo>
                      <a:pt x="3021" y="1867"/>
                    </a:lnTo>
                    <a:lnTo>
                      <a:pt x="3013" y="1424"/>
                    </a:lnTo>
                    <a:lnTo>
                      <a:pt x="3005" y="1189"/>
                    </a:lnTo>
                    <a:lnTo>
                      <a:pt x="2988" y="963"/>
                    </a:lnTo>
                    <a:lnTo>
                      <a:pt x="2963" y="746"/>
                    </a:lnTo>
                    <a:lnTo>
                      <a:pt x="2929" y="545"/>
                    </a:lnTo>
                    <a:lnTo>
                      <a:pt x="2888" y="369"/>
                    </a:lnTo>
                    <a:lnTo>
                      <a:pt x="2862" y="294"/>
                    </a:lnTo>
                    <a:lnTo>
                      <a:pt x="2837" y="219"/>
                    </a:lnTo>
                    <a:lnTo>
                      <a:pt x="2804" y="160"/>
                    </a:lnTo>
                    <a:lnTo>
                      <a:pt x="2762" y="101"/>
                    </a:lnTo>
                    <a:lnTo>
                      <a:pt x="2729" y="60"/>
                    </a:lnTo>
                    <a:lnTo>
                      <a:pt x="2687" y="34"/>
                    </a:lnTo>
                    <a:lnTo>
                      <a:pt x="2637" y="9"/>
                    </a:lnTo>
                    <a:lnTo>
                      <a:pt x="2595"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161;p30">
                <a:extLst>
                  <a:ext uri="{FF2B5EF4-FFF2-40B4-BE49-F238E27FC236}">
                    <a16:creationId xmlns:a16="http://schemas.microsoft.com/office/drawing/2014/main" id="{4499A129-C420-2073-CCA3-3E6916C12E1C}"/>
                  </a:ext>
                </a:extLst>
              </p:cNvPr>
              <p:cNvSpPr/>
              <p:nvPr/>
            </p:nvSpPr>
            <p:spPr>
              <a:xfrm>
                <a:off x="2904465" y="1717305"/>
                <a:ext cx="72035" cy="62269"/>
              </a:xfrm>
              <a:custGeom>
                <a:avLst/>
                <a:gdLst/>
                <a:ahLst/>
                <a:cxnLst/>
                <a:rect l="l" t="t" r="r" b="b"/>
                <a:pathLst>
                  <a:path w="1976" h="1708" extrusionOk="0">
                    <a:moveTo>
                      <a:pt x="176" y="1"/>
                    </a:moveTo>
                    <a:lnTo>
                      <a:pt x="92" y="9"/>
                    </a:lnTo>
                    <a:lnTo>
                      <a:pt x="0" y="26"/>
                    </a:lnTo>
                    <a:lnTo>
                      <a:pt x="159" y="101"/>
                    </a:lnTo>
                    <a:lnTo>
                      <a:pt x="318" y="168"/>
                    </a:lnTo>
                    <a:lnTo>
                      <a:pt x="461" y="243"/>
                    </a:lnTo>
                    <a:lnTo>
                      <a:pt x="595" y="327"/>
                    </a:lnTo>
                    <a:lnTo>
                      <a:pt x="662" y="369"/>
                    </a:lnTo>
                    <a:lnTo>
                      <a:pt x="728" y="419"/>
                    </a:lnTo>
                    <a:lnTo>
                      <a:pt x="854" y="511"/>
                    </a:lnTo>
                    <a:lnTo>
                      <a:pt x="980" y="612"/>
                    </a:lnTo>
                    <a:lnTo>
                      <a:pt x="1038" y="662"/>
                    </a:lnTo>
                    <a:lnTo>
                      <a:pt x="1097" y="712"/>
                    </a:lnTo>
                    <a:lnTo>
                      <a:pt x="1214" y="829"/>
                    </a:lnTo>
                    <a:lnTo>
                      <a:pt x="1323" y="938"/>
                    </a:lnTo>
                    <a:lnTo>
                      <a:pt x="1540" y="1181"/>
                    </a:lnTo>
                    <a:lnTo>
                      <a:pt x="1749" y="1440"/>
                    </a:lnTo>
                    <a:lnTo>
                      <a:pt x="1975" y="1708"/>
                    </a:lnTo>
                    <a:lnTo>
                      <a:pt x="1967" y="1616"/>
                    </a:lnTo>
                    <a:lnTo>
                      <a:pt x="1950" y="1532"/>
                    </a:lnTo>
                    <a:lnTo>
                      <a:pt x="1900" y="1356"/>
                    </a:lnTo>
                    <a:lnTo>
                      <a:pt x="1841" y="1189"/>
                    </a:lnTo>
                    <a:lnTo>
                      <a:pt x="1766" y="1030"/>
                    </a:lnTo>
                    <a:lnTo>
                      <a:pt x="1674" y="879"/>
                    </a:lnTo>
                    <a:lnTo>
                      <a:pt x="1574" y="729"/>
                    </a:lnTo>
                    <a:lnTo>
                      <a:pt x="1457" y="595"/>
                    </a:lnTo>
                    <a:lnTo>
                      <a:pt x="1331" y="461"/>
                    </a:lnTo>
                    <a:lnTo>
                      <a:pt x="1264" y="402"/>
                    </a:lnTo>
                    <a:lnTo>
                      <a:pt x="1197" y="344"/>
                    </a:lnTo>
                    <a:lnTo>
                      <a:pt x="1122" y="294"/>
                    </a:lnTo>
                    <a:lnTo>
                      <a:pt x="1046" y="243"/>
                    </a:lnTo>
                    <a:lnTo>
                      <a:pt x="963" y="193"/>
                    </a:lnTo>
                    <a:lnTo>
                      <a:pt x="887" y="151"/>
                    </a:lnTo>
                    <a:lnTo>
                      <a:pt x="804" y="109"/>
                    </a:lnTo>
                    <a:lnTo>
                      <a:pt x="712" y="84"/>
                    </a:lnTo>
                    <a:lnTo>
                      <a:pt x="628" y="51"/>
                    </a:lnTo>
                    <a:lnTo>
                      <a:pt x="536" y="34"/>
                    </a:lnTo>
                    <a:lnTo>
                      <a:pt x="452" y="17"/>
                    </a:lnTo>
                    <a:lnTo>
                      <a:pt x="360"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162;p30">
                <a:extLst>
                  <a:ext uri="{FF2B5EF4-FFF2-40B4-BE49-F238E27FC236}">
                    <a16:creationId xmlns:a16="http://schemas.microsoft.com/office/drawing/2014/main" id="{E49C0A0A-E3A8-F5CA-0934-967D769C21F2}"/>
                  </a:ext>
                </a:extLst>
              </p:cNvPr>
              <p:cNvSpPr/>
              <p:nvPr/>
            </p:nvSpPr>
            <p:spPr>
              <a:xfrm>
                <a:off x="2272647" y="1897908"/>
                <a:ext cx="743500" cy="1040096"/>
              </a:xfrm>
              <a:custGeom>
                <a:avLst/>
                <a:gdLst/>
                <a:ahLst/>
                <a:cxnLst/>
                <a:rect l="l" t="t" r="r" b="b"/>
                <a:pathLst>
                  <a:path w="20395" h="28529" extrusionOk="0">
                    <a:moveTo>
                      <a:pt x="15817" y="1"/>
                    </a:moveTo>
                    <a:lnTo>
                      <a:pt x="15658" y="662"/>
                    </a:lnTo>
                    <a:lnTo>
                      <a:pt x="15490" y="1323"/>
                    </a:lnTo>
                    <a:lnTo>
                      <a:pt x="15306" y="1967"/>
                    </a:lnTo>
                    <a:lnTo>
                      <a:pt x="15105" y="2595"/>
                    </a:lnTo>
                    <a:lnTo>
                      <a:pt x="14896" y="3214"/>
                    </a:lnTo>
                    <a:lnTo>
                      <a:pt x="14679" y="3825"/>
                    </a:lnTo>
                    <a:lnTo>
                      <a:pt x="14444" y="4419"/>
                    </a:lnTo>
                    <a:lnTo>
                      <a:pt x="14210" y="5005"/>
                    </a:lnTo>
                    <a:lnTo>
                      <a:pt x="13959" y="5582"/>
                    </a:lnTo>
                    <a:lnTo>
                      <a:pt x="13700" y="6143"/>
                    </a:lnTo>
                    <a:lnTo>
                      <a:pt x="13432" y="6687"/>
                    </a:lnTo>
                    <a:lnTo>
                      <a:pt x="13156" y="7223"/>
                    </a:lnTo>
                    <a:lnTo>
                      <a:pt x="12871" y="7750"/>
                    </a:lnTo>
                    <a:lnTo>
                      <a:pt x="12578" y="8269"/>
                    </a:lnTo>
                    <a:lnTo>
                      <a:pt x="12285" y="8771"/>
                    </a:lnTo>
                    <a:lnTo>
                      <a:pt x="11976" y="9264"/>
                    </a:lnTo>
                    <a:lnTo>
                      <a:pt x="11666" y="9741"/>
                    </a:lnTo>
                    <a:lnTo>
                      <a:pt x="11357" y="10210"/>
                    </a:lnTo>
                    <a:lnTo>
                      <a:pt x="11039" y="10670"/>
                    </a:lnTo>
                    <a:lnTo>
                      <a:pt x="10712" y="11122"/>
                    </a:lnTo>
                    <a:lnTo>
                      <a:pt x="10386" y="11557"/>
                    </a:lnTo>
                    <a:lnTo>
                      <a:pt x="10059" y="11976"/>
                    </a:lnTo>
                    <a:lnTo>
                      <a:pt x="9725" y="12394"/>
                    </a:lnTo>
                    <a:lnTo>
                      <a:pt x="9390" y="12796"/>
                    </a:lnTo>
                    <a:lnTo>
                      <a:pt x="9055" y="13189"/>
                    </a:lnTo>
                    <a:lnTo>
                      <a:pt x="8712" y="13566"/>
                    </a:lnTo>
                    <a:lnTo>
                      <a:pt x="8377" y="13942"/>
                    </a:lnTo>
                    <a:lnTo>
                      <a:pt x="8043" y="14294"/>
                    </a:lnTo>
                    <a:lnTo>
                      <a:pt x="7700" y="14645"/>
                    </a:lnTo>
                    <a:lnTo>
                      <a:pt x="7365" y="14988"/>
                    </a:lnTo>
                    <a:lnTo>
                      <a:pt x="7030" y="15315"/>
                    </a:lnTo>
                    <a:lnTo>
                      <a:pt x="6695" y="15624"/>
                    </a:lnTo>
                    <a:lnTo>
                      <a:pt x="6361" y="15934"/>
                    </a:lnTo>
                    <a:lnTo>
                      <a:pt x="6034" y="16227"/>
                    </a:lnTo>
                    <a:lnTo>
                      <a:pt x="5708" y="16511"/>
                    </a:lnTo>
                    <a:lnTo>
                      <a:pt x="5390" y="16787"/>
                    </a:lnTo>
                    <a:lnTo>
                      <a:pt x="4762" y="17306"/>
                    </a:lnTo>
                    <a:lnTo>
                      <a:pt x="4151" y="17783"/>
                    </a:lnTo>
                    <a:lnTo>
                      <a:pt x="3574" y="18227"/>
                    </a:lnTo>
                    <a:lnTo>
                      <a:pt x="3022" y="18620"/>
                    </a:lnTo>
                    <a:lnTo>
                      <a:pt x="2503" y="18980"/>
                    </a:lnTo>
                    <a:lnTo>
                      <a:pt x="2018" y="19298"/>
                    </a:lnTo>
                    <a:lnTo>
                      <a:pt x="1582" y="19574"/>
                    </a:lnTo>
                    <a:lnTo>
                      <a:pt x="1189" y="19817"/>
                    </a:lnTo>
                    <a:lnTo>
                      <a:pt x="838" y="20018"/>
                    </a:lnTo>
                    <a:lnTo>
                      <a:pt x="553" y="20185"/>
                    </a:lnTo>
                    <a:lnTo>
                      <a:pt x="143" y="20403"/>
                    </a:lnTo>
                    <a:lnTo>
                      <a:pt x="1" y="20478"/>
                    </a:lnTo>
                    <a:lnTo>
                      <a:pt x="1741" y="28528"/>
                    </a:lnTo>
                    <a:lnTo>
                      <a:pt x="2151" y="28428"/>
                    </a:lnTo>
                    <a:lnTo>
                      <a:pt x="2562" y="28327"/>
                    </a:lnTo>
                    <a:lnTo>
                      <a:pt x="2955" y="28210"/>
                    </a:lnTo>
                    <a:lnTo>
                      <a:pt x="3348" y="28093"/>
                    </a:lnTo>
                    <a:lnTo>
                      <a:pt x="3741" y="27976"/>
                    </a:lnTo>
                    <a:lnTo>
                      <a:pt x="4118" y="27842"/>
                    </a:lnTo>
                    <a:lnTo>
                      <a:pt x="4495" y="27708"/>
                    </a:lnTo>
                    <a:lnTo>
                      <a:pt x="4863" y="27566"/>
                    </a:lnTo>
                    <a:lnTo>
                      <a:pt x="5231" y="27415"/>
                    </a:lnTo>
                    <a:lnTo>
                      <a:pt x="5582" y="27265"/>
                    </a:lnTo>
                    <a:lnTo>
                      <a:pt x="5934" y="27097"/>
                    </a:lnTo>
                    <a:lnTo>
                      <a:pt x="6285" y="26938"/>
                    </a:lnTo>
                    <a:lnTo>
                      <a:pt x="6628" y="26762"/>
                    </a:lnTo>
                    <a:lnTo>
                      <a:pt x="6963" y="26587"/>
                    </a:lnTo>
                    <a:lnTo>
                      <a:pt x="7290" y="26403"/>
                    </a:lnTo>
                    <a:lnTo>
                      <a:pt x="7616" y="26219"/>
                    </a:lnTo>
                    <a:lnTo>
                      <a:pt x="7934" y="26026"/>
                    </a:lnTo>
                    <a:lnTo>
                      <a:pt x="8252" y="25834"/>
                    </a:lnTo>
                    <a:lnTo>
                      <a:pt x="8562" y="25624"/>
                    </a:lnTo>
                    <a:lnTo>
                      <a:pt x="8863" y="25424"/>
                    </a:lnTo>
                    <a:lnTo>
                      <a:pt x="9164" y="25214"/>
                    </a:lnTo>
                    <a:lnTo>
                      <a:pt x="9457" y="24997"/>
                    </a:lnTo>
                    <a:lnTo>
                      <a:pt x="9741" y="24779"/>
                    </a:lnTo>
                    <a:lnTo>
                      <a:pt x="10026" y="24553"/>
                    </a:lnTo>
                    <a:lnTo>
                      <a:pt x="10302" y="24327"/>
                    </a:lnTo>
                    <a:lnTo>
                      <a:pt x="10578" y="24093"/>
                    </a:lnTo>
                    <a:lnTo>
                      <a:pt x="10846" y="23859"/>
                    </a:lnTo>
                    <a:lnTo>
                      <a:pt x="11105" y="23616"/>
                    </a:lnTo>
                    <a:lnTo>
                      <a:pt x="11365" y="23373"/>
                    </a:lnTo>
                    <a:lnTo>
                      <a:pt x="11616" y="23131"/>
                    </a:lnTo>
                    <a:lnTo>
                      <a:pt x="11867" y="22880"/>
                    </a:lnTo>
                    <a:lnTo>
                      <a:pt x="12110" y="22629"/>
                    </a:lnTo>
                    <a:lnTo>
                      <a:pt x="12352" y="22369"/>
                    </a:lnTo>
                    <a:lnTo>
                      <a:pt x="12587" y="22110"/>
                    </a:lnTo>
                    <a:lnTo>
                      <a:pt x="12813" y="21850"/>
                    </a:lnTo>
                    <a:lnTo>
                      <a:pt x="13039" y="21583"/>
                    </a:lnTo>
                    <a:lnTo>
                      <a:pt x="13264" y="21315"/>
                    </a:lnTo>
                    <a:lnTo>
                      <a:pt x="13474" y="21047"/>
                    </a:lnTo>
                    <a:lnTo>
                      <a:pt x="13900" y="20503"/>
                    </a:lnTo>
                    <a:lnTo>
                      <a:pt x="14302" y="19942"/>
                    </a:lnTo>
                    <a:lnTo>
                      <a:pt x="14687" y="19382"/>
                    </a:lnTo>
                    <a:lnTo>
                      <a:pt x="15055" y="18813"/>
                    </a:lnTo>
                    <a:lnTo>
                      <a:pt x="15407" y="18235"/>
                    </a:lnTo>
                    <a:lnTo>
                      <a:pt x="15750" y="17658"/>
                    </a:lnTo>
                    <a:lnTo>
                      <a:pt x="16068" y="17072"/>
                    </a:lnTo>
                    <a:lnTo>
                      <a:pt x="16377" y="16486"/>
                    </a:lnTo>
                    <a:lnTo>
                      <a:pt x="16670" y="15900"/>
                    </a:lnTo>
                    <a:lnTo>
                      <a:pt x="16947" y="15306"/>
                    </a:lnTo>
                    <a:lnTo>
                      <a:pt x="17206" y="14721"/>
                    </a:lnTo>
                    <a:lnTo>
                      <a:pt x="17457" y="14126"/>
                    </a:lnTo>
                    <a:lnTo>
                      <a:pt x="17691" y="13541"/>
                    </a:lnTo>
                    <a:lnTo>
                      <a:pt x="17917" y="12963"/>
                    </a:lnTo>
                    <a:lnTo>
                      <a:pt x="18126" y="12377"/>
                    </a:lnTo>
                    <a:lnTo>
                      <a:pt x="18327" y="11808"/>
                    </a:lnTo>
                    <a:lnTo>
                      <a:pt x="18511" y="11239"/>
                    </a:lnTo>
                    <a:lnTo>
                      <a:pt x="18687" y="10679"/>
                    </a:lnTo>
                    <a:lnTo>
                      <a:pt x="18854" y="10118"/>
                    </a:lnTo>
                    <a:lnTo>
                      <a:pt x="19005" y="9574"/>
                    </a:lnTo>
                    <a:lnTo>
                      <a:pt x="19156" y="9038"/>
                    </a:lnTo>
                    <a:lnTo>
                      <a:pt x="19281" y="8511"/>
                    </a:lnTo>
                    <a:lnTo>
                      <a:pt x="19407" y="8001"/>
                    </a:lnTo>
                    <a:lnTo>
                      <a:pt x="19524" y="7499"/>
                    </a:lnTo>
                    <a:lnTo>
                      <a:pt x="19624" y="7013"/>
                    </a:lnTo>
                    <a:lnTo>
                      <a:pt x="19725" y="6536"/>
                    </a:lnTo>
                    <a:lnTo>
                      <a:pt x="19808" y="6076"/>
                    </a:lnTo>
                    <a:lnTo>
                      <a:pt x="19967" y="5214"/>
                    </a:lnTo>
                    <a:lnTo>
                      <a:pt x="20093" y="4419"/>
                    </a:lnTo>
                    <a:lnTo>
                      <a:pt x="20185" y="3708"/>
                    </a:lnTo>
                    <a:lnTo>
                      <a:pt x="20260" y="3080"/>
                    </a:lnTo>
                    <a:lnTo>
                      <a:pt x="20319" y="2553"/>
                    </a:lnTo>
                    <a:lnTo>
                      <a:pt x="20352" y="2135"/>
                    </a:lnTo>
                    <a:lnTo>
                      <a:pt x="20377" y="1825"/>
                    </a:lnTo>
                    <a:lnTo>
                      <a:pt x="20394" y="1566"/>
                    </a:lnTo>
                    <a:lnTo>
                      <a:pt x="20336" y="1499"/>
                    </a:lnTo>
                    <a:lnTo>
                      <a:pt x="20260" y="1432"/>
                    </a:lnTo>
                    <a:lnTo>
                      <a:pt x="20160" y="1365"/>
                    </a:lnTo>
                    <a:lnTo>
                      <a:pt x="20051" y="1298"/>
                    </a:lnTo>
                    <a:lnTo>
                      <a:pt x="19917" y="1231"/>
                    </a:lnTo>
                    <a:lnTo>
                      <a:pt x="19783" y="1156"/>
                    </a:lnTo>
                    <a:lnTo>
                      <a:pt x="19457" y="1022"/>
                    </a:lnTo>
                    <a:lnTo>
                      <a:pt x="19106" y="888"/>
                    </a:lnTo>
                    <a:lnTo>
                      <a:pt x="18721" y="762"/>
                    </a:lnTo>
                    <a:lnTo>
                      <a:pt x="18319" y="637"/>
                    </a:lnTo>
                    <a:lnTo>
                      <a:pt x="17909" y="520"/>
                    </a:lnTo>
                    <a:lnTo>
                      <a:pt x="17516" y="411"/>
                    </a:lnTo>
                    <a:lnTo>
                      <a:pt x="17131" y="310"/>
                    </a:lnTo>
                    <a:lnTo>
                      <a:pt x="16461" y="143"/>
                    </a:lnTo>
                    <a:lnTo>
                      <a:pt x="15993" y="34"/>
                    </a:lnTo>
                    <a:lnTo>
                      <a:pt x="15817"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163;p30">
                <a:extLst>
                  <a:ext uri="{FF2B5EF4-FFF2-40B4-BE49-F238E27FC236}">
                    <a16:creationId xmlns:a16="http://schemas.microsoft.com/office/drawing/2014/main" id="{5C1E3153-0218-A765-5655-44CC3B9C95CB}"/>
                  </a:ext>
                </a:extLst>
              </p:cNvPr>
              <p:cNvSpPr/>
              <p:nvPr/>
            </p:nvSpPr>
            <p:spPr>
              <a:xfrm>
                <a:off x="2272647" y="1897908"/>
                <a:ext cx="743500" cy="1040096"/>
              </a:xfrm>
              <a:custGeom>
                <a:avLst/>
                <a:gdLst/>
                <a:ahLst/>
                <a:cxnLst/>
                <a:rect l="l" t="t" r="r" b="b"/>
                <a:pathLst>
                  <a:path w="20395" h="28529" fill="none" extrusionOk="0">
                    <a:moveTo>
                      <a:pt x="1" y="20478"/>
                    </a:moveTo>
                    <a:lnTo>
                      <a:pt x="1" y="20478"/>
                    </a:lnTo>
                    <a:lnTo>
                      <a:pt x="143" y="20403"/>
                    </a:lnTo>
                    <a:lnTo>
                      <a:pt x="553" y="20185"/>
                    </a:lnTo>
                    <a:lnTo>
                      <a:pt x="838" y="20018"/>
                    </a:lnTo>
                    <a:lnTo>
                      <a:pt x="1189" y="19817"/>
                    </a:lnTo>
                    <a:lnTo>
                      <a:pt x="1582" y="19574"/>
                    </a:lnTo>
                    <a:lnTo>
                      <a:pt x="2018" y="19298"/>
                    </a:lnTo>
                    <a:lnTo>
                      <a:pt x="2503" y="18980"/>
                    </a:lnTo>
                    <a:lnTo>
                      <a:pt x="3022" y="18620"/>
                    </a:lnTo>
                    <a:lnTo>
                      <a:pt x="3574" y="18227"/>
                    </a:lnTo>
                    <a:lnTo>
                      <a:pt x="4151" y="17783"/>
                    </a:lnTo>
                    <a:lnTo>
                      <a:pt x="4762" y="17306"/>
                    </a:lnTo>
                    <a:lnTo>
                      <a:pt x="5390" y="16787"/>
                    </a:lnTo>
                    <a:lnTo>
                      <a:pt x="5708" y="16511"/>
                    </a:lnTo>
                    <a:lnTo>
                      <a:pt x="6034" y="16227"/>
                    </a:lnTo>
                    <a:lnTo>
                      <a:pt x="6361" y="15934"/>
                    </a:lnTo>
                    <a:lnTo>
                      <a:pt x="6695" y="15624"/>
                    </a:lnTo>
                    <a:lnTo>
                      <a:pt x="7030" y="15315"/>
                    </a:lnTo>
                    <a:lnTo>
                      <a:pt x="7365" y="14988"/>
                    </a:lnTo>
                    <a:lnTo>
                      <a:pt x="7700" y="14645"/>
                    </a:lnTo>
                    <a:lnTo>
                      <a:pt x="8043" y="14294"/>
                    </a:lnTo>
                    <a:lnTo>
                      <a:pt x="8377" y="13942"/>
                    </a:lnTo>
                    <a:lnTo>
                      <a:pt x="8712" y="13566"/>
                    </a:lnTo>
                    <a:lnTo>
                      <a:pt x="9055" y="13189"/>
                    </a:lnTo>
                    <a:lnTo>
                      <a:pt x="9390" y="12796"/>
                    </a:lnTo>
                    <a:lnTo>
                      <a:pt x="9725" y="12394"/>
                    </a:lnTo>
                    <a:lnTo>
                      <a:pt x="10059" y="11976"/>
                    </a:lnTo>
                    <a:lnTo>
                      <a:pt x="10386" y="11557"/>
                    </a:lnTo>
                    <a:lnTo>
                      <a:pt x="10712" y="11122"/>
                    </a:lnTo>
                    <a:lnTo>
                      <a:pt x="11039" y="10670"/>
                    </a:lnTo>
                    <a:lnTo>
                      <a:pt x="11357" y="10210"/>
                    </a:lnTo>
                    <a:lnTo>
                      <a:pt x="11666" y="9741"/>
                    </a:lnTo>
                    <a:lnTo>
                      <a:pt x="11976" y="9264"/>
                    </a:lnTo>
                    <a:lnTo>
                      <a:pt x="12285" y="8771"/>
                    </a:lnTo>
                    <a:lnTo>
                      <a:pt x="12578" y="8269"/>
                    </a:lnTo>
                    <a:lnTo>
                      <a:pt x="12871" y="7750"/>
                    </a:lnTo>
                    <a:lnTo>
                      <a:pt x="13156" y="7223"/>
                    </a:lnTo>
                    <a:lnTo>
                      <a:pt x="13432" y="6687"/>
                    </a:lnTo>
                    <a:lnTo>
                      <a:pt x="13700" y="6143"/>
                    </a:lnTo>
                    <a:lnTo>
                      <a:pt x="13959" y="5582"/>
                    </a:lnTo>
                    <a:lnTo>
                      <a:pt x="14210" y="5005"/>
                    </a:lnTo>
                    <a:lnTo>
                      <a:pt x="14444" y="4419"/>
                    </a:lnTo>
                    <a:lnTo>
                      <a:pt x="14679" y="3825"/>
                    </a:lnTo>
                    <a:lnTo>
                      <a:pt x="14896" y="3214"/>
                    </a:lnTo>
                    <a:lnTo>
                      <a:pt x="15105" y="2595"/>
                    </a:lnTo>
                    <a:lnTo>
                      <a:pt x="15306" y="1967"/>
                    </a:lnTo>
                    <a:lnTo>
                      <a:pt x="15490" y="1323"/>
                    </a:lnTo>
                    <a:lnTo>
                      <a:pt x="15658" y="662"/>
                    </a:lnTo>
                    <a:lnTo>
                      <a:pt x="15817" y="1"/>
                    </a:lnTo>
                    <a:lnTo>
                      <a:pt x="15817" y="1"/>
                    </a:lnTo>
                    <a:lnTo>
                      <a:pt x="15993" y="34"/>
                    </a:lnTo>
                    <a:lnTo>
                      <a:pt x="16461" y="143"/>
                    </a:lnTo>
                    <a:lnTo>
                      <a:pt x="17131" y="310"/>
                    </a:lnTo>
                    <a:lnTo>
                      <a:pt x="17516" y="411"/>
                    </a:lnTo>
                    <a:lnTo>
                      <a:pt x="17909" y="520"/>
                    </a:lnTo>
                    <a:lnTo>
                      <a:pt x="18319" y="637"/>
                    </a:lnTo>
                    <a:lnTo>
                      <a:pt x="18721" y="762"/>
                    </a:lnTo>
                    <a:lnTo>
                      <a:pt x="19106" y="888"/>
                    </a:lnTo>
                    <a:lnTo>
                      <a:pt x="19457" y="1022"/>
                    </a:lnTo>
                    <a:lnTo>
                      <a:pt x="19783" y="1156"/>
                    </a:lnTo>
                    <a:lnTo>
                      <a:pt x="19917" y="1231"/>
                    </a:lnTo>
                    <a:lnTo>
                      <a:pt x="20051" y="1298"/>
                    </a:lnTo>
                    <a:lnTo>
                      <a:pt x="20160" y="1365"/>
                    </a:lnTo>
                    <a:lnTo>
                      <a:pt x="20260" y="1432"/>
                    </a:lnTo>
                    <a:lnTo>
                      <a:pt x="20336" y="1499"/>
                    </a:lnTo>
                    <a:lnTo>
                      <a:pt x="20394" y="1566"/>
                    </a:lnTo>
                    <a:lnTo>
                      <a:pt x="20394" y="1566"/>
                    </a:lnTo>
                    <a:lnTo>
                      <a:pt x="20377" y="1825"/>
                    </a:lnTo>
                    <a:lnTo>
                      <a:pt x="20352" y="2135"/>
                    </a:lnTo>
                    <a:lnTo>
                      <a:pt x="20319" y="2553"/>
                    </a:lnTo>
                    <a:lnTo>
                      <a:pt x="20260" y="3080"/>
                    </a:lnTo>
                    <a:lnTo>
                      <a:pt x="20185" y="3708"/>
                    </a:lnTo>
                    <a:lnTo>
                      <a:pt x="20093" y="4419"/>
                    </a:lnTo>
                    <a:lnTo>
                      <a:pt x="19967" y="5214"/>
                    </a:lnTo>
                    <a:lnTo>
                      <a:pt x="19808" y="6076"/>
                    </a:lnTo>
                    <a:lnTo>
                      <a:pt x="19725" y="6536"/>
                    </a:lnTo>
                    <a:lnTo>
                      <a:pt x="19624" y="7013"/>
                    </a:lnTo>
                    <a:lnTo>
                      <a:pt x="19524" y="7499"/>
                    </a:lnTo>
                    <a:lnTo>
                      <a:pt x="19407" y="8001"/>
                    </a:lnTo>
                    <a:lnTo>
                      <a:pt x="19281" y="8511"/>
                    </a:lnTo>
                    <a:lnTo>
                      <a:pt x="19156" y="9038"/>
                    </a:lnTo>
                    <a:lnTo>
                      <a:pt x="19005" y="9574"/>
                    </a:lnTo>
                    <a:lnTo>
                      <a:pt x="18854" y="10118"/>
                    </a:lnTo>
                    <a:lnTo>
                      <a:pt x="18687" y="10679"/>
                    </a:lnTo>
                    <a:lnTo>
                      <a:pt x="18511" y="11239"/>
                    </a:lnTo>
                    <a:lnTo>
                      <a:pt x="18327" y="11808"/>
                    </a:lnTo>
                    <a:lnTo>
                      <a:pt x="18126" y="12377"/>
                    </a:lnTo>
                    <a:lnTo>
                      <a:pt x="17917" y="12963"/>
                    </a:lnTo>
                    <a:lnTo>
                      <a:pt x="17691" y="13541"/>
                    </a:lnTo>
                    <a:lnTo>
                      <a:pt x="17457" y="14126"/>
                    </a:lnTo>
                    <a:lnTo>
                      <a:pt x="17206" y="14721"/>
                    </a:lnTo>
                    <a:lnTo>
                      <a:pt x="16947" y="15306"/>
                    </a:lnTo>
                    <a:lnTo>
                      <a:pt x="16670" y="15900"/>
                    </a:lnTo>
                    <a:lnTo>
                      <a:pt x="16377" y="16486"/>
                    </a:lnTo>
                    <a:lnTo>
                      <a:pt x="16068" y="17072"/>
                    </a:lnTo>
                    <a:lnTo>
                      <a:pt x="15750" y="17658"/>
                    </a:lnTo>
                    <a:lnTo>
                      <a:pt x="15407" y="18235"/>
                    </a:lnTo>
                    <a:lnTo>
                      <a:pt x="15055" y="18813"/>
                    </a:lnTo>
                    <a:lnTo>
                      <a:pt x="14687" y="19382"/>
                    </a:lnTo>
                    <a:lnTo>
                      <a:pt x="14302" y="19942"/>
                    </a:lnTo>
                    <a:lnTo>
                      <a:pt x="13900" y="20503"/>
                    </a:lnTo>
                    <a:lnTo>
                      <a:pt x="13474" y="21047"/>
                    </a:lnTo>
                    <a:lnTo>
                      <a:pt x="13264" y="21315"/>
                    </a:lnTo>
                    <a:lnTo>
                      <a:pt x="13039" y="21583"/>
                    </a:lnTo>
                    <a:lnTo>
                      <a:pt x="12813" y="21850"/>
                    </a:lnTo>
                    <a:lnTo>
                      <a:pt x="12587" y="22110"/>
                    </a:lnTo>
                    <a:lnTo>
                      <a:pt x="12352" y="22369"/>
                    </a:lnTo>
                    <a:lnTo>
                      <a:pt x="12110" y="22629"/>
                    </a:lnTo>
                    <a:lnTo>
                      <a:pt x="11867" y="22880"/>
                    </a:lnTo>
                    <a:lnTo>
                      <a:pt x="11616" y="23131"/>
                    </a:lnTo>
                    <a:lnTo>
                      <a:pt x="11365" y="23373"/>
                    </a:lnTo>
                    <a:lnTo>
                      <a:pt x="11105" y="23616"/>
                    </a:lnTo>
                    <a:lnTo>
                      <a:pt x="10846" y="23859"/>
                    </a:lnTo>
                    <a:lnTo>
                      <a:pt x="10578" y="24093"/>
                    </a:lnTo>
                    <a:lnTo>
                      <a:pt x="10302" y="24327"/>
                    </a:lnTo>
                    <a:lnTo>
                      <a:pt x="10026" y="24553"/>
                    </a:lnTo>
                    <a:lnTo>
                      <a:pt x="9741" y="24779"/>
                    </a:lnTo>
                    <a:lnTo>
                      <a:pt x="9457" y="24997"/>
                    </a:lnTo>
                    <a:lnTo>
                      <a:pt x="9164" y="25214"/>
                    </a:lnTo>
                    <a:lnTo>
                      <a:pt x="8863" y="25424"/>
                    </a:lnTo>
                    <a:lnTo>
                      <a:pt x="8562" y="25624"/>
                    </a:lnTo>
                    <a:lnTo>
                      <a:pt x="8252" y="25834"/>
                    </a:lnTo>
                    <a:lnTo>
                      <a:pt x="7934" y="26026"/>
                    </a:lnTo>
                    <a:lnTo>
                      <a:pt x="7616" y="26219"/>
                    </a:lnTo>
                    <a:lnTo>
                      <a:pt x="7290" y="26403"/>
                    </a:lnTo>
                    <a:lnTo>
                      <a:pt x="6963" y="26587"/>
                    </a:lnTo>
                    <a:lnTo>
                      <a:pt x="6628" y="26762"/>
                    </a:lnTo>
                    <a:lnTo>
                      <a:pt x="6285" y="26938"/>
                    </a:lnTo>
                    <a:lnTo>
                      <a:pt x="5934" y="27097"/>
                    </a:lnTo>
                    <a:lnTo>
                      <a:pt x="5582" y="27265"/>
                    </a:lnTo>
                    <a:lnTo>
                      <a:pt x="5231" y="27415"/>
                    </a:lnTo>
                    <a:lnTo>
                      <a:pt x="4863" y="27566"/>
                    </a:lnTo>
                    <a:lnTo>
                      <a:pt x="4495" y="27708"/>
                    </a:lnTo>
                    <a:lnTo>
                      <a:pt x="4118" y="27842"/>
                    </a:lnTo>
                    <a:lnTo>
                      <a:pt x="3741" y="27976"/>
                    </a:lnTo>
                    <a:lnTo>
                      <a:pt x="3348" y="28093"/>
                    </a:lnTo>
                    <a:lnTo>
                      <a:pt x="2955" y="28210"/>
                    </a:lnTo>
                    <a:lnTo>
                      <a:pt x="2562" y="28327"/>
                    </a:lnTo>
                    <a:lnTo>
                      <a:pt x="2151" y="28428"/>
                    </a:lnTo>
                    <a:lnTo>
                      <a:pt x="1741" y="28528"/>
                    </a:lnTo>
                    <a:lnTo>
                      <a:pt x="1" y="204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164;p30">
                <a:extLst>
                  <a:ext uri="{FF2B5EF4-FFF2-40B4-BE49-F238E27FC236}">
                    <a16:creationId xmlns:a16="http://schemas.microsoft.com/office/drawing/2014/main" id="{F862E71B-5CD5-FFD6-641E-334C6ACCC26E}"/>
                  </a:ext>
                </a:extLst>
              </p:cNvPr>
              <p:cNvSpPr/>
              <p:nvPr/>
            </p:nvSpPr>
            <p:spPr>
              <a:xfrm>
                <a:off x="2854119" y="1935458"/>
                <a:ext cx="134592" cy="50676"/>
              </a:xfrm>
              <a:custGeom>
                <a:avLst/>
                <a:gdLst/>
                <a:ahLst/>
                <a:cxnLst/>
                <a:rect l="l" t="t" r="r" b="b"/>
                <a:pathLst>
                  <a:path w="3692" h="1390" extrusionOk="0">
                    <a:moveTo>
                      <a:pt x="1" y="0"/>
                    </a:moveTo>
                    <a:lnTo>
                      <a:pt x="210" y="126"/>
                    </a:lnTo>
                    <a:lnTo>
                      <a:pt x="427" y="251"/>
                    </a:lnTo>
                    <a:lnTo>
                      <a:pt x="653" y="360"/>
                    </a:lnTo>
                    <a:lnTo>
                      <a:pt x="871" y="469"/>
                    </a:lnTo>
                    <a:lnTo>
                      <a:pt x="1097" y="577"/>
                    </a:lnTo>
                    <a:lnTo>
                      <a:pt x="1323" y="669"/>
                    </a:lnTo>
                    <a:lnTo>
                      <a:pt x="1783" y="854"/>
                    </a:lnTo>
                    <a:lnTo>
                      <a:pt x="2252" y="1021"/>
                    </a:lnTo>
                    <a:lnTo>
                      <a:pt x="2486" y="1096"/>
                    </a:lnTo>
                    <a:lnTo>
                      <a:pt x="2720" y="1172"/>
                    </a:lnTo>
                    <a:lnTo>
                      <a:pt x="2963" y="1230"/>
                    </a:lnTo>
                    <a:lnTo>
                      <a:pt x="3197" y="1289"/>
                    </a:lnTo>
                    <a:lnTo>
                      <a:pt x="3448" y="1347"/>
                    </a:lnTo>
                    <a:lnTo>
                      <a:pt x="3691" y="1389"/>
                    </a:lnTo>
                    <a:lnTo>
                      <a:pt x="3482" y="1255"/>
                    </a:lnTo>
                    <a:lnTo>
                      <a:pt x="3264" y="1138"/>
                    </a:lnTo>
                    <a:lnTo>
                      <a:pt x="3038" y="1021"/>
                    </a:lnTo>
                    <a:lnTo>
                      <a:pt x="2821" y="912"/>
                    </a:lnTo>
                    <a:lnTo>
                      <a:pt x="2595" y="812"/>
                    </a:lnTo>
                    <a:lnTo>
                      <a:pt x="2369" y="711"/>
                    </a:lnTo>
                    <a:lnTo>
                      <a:pt x="1909" y="527"/>
                    </a:lnTo>
                    <a:lnTo>
                      <a:pt x="1440" y="368"/>
                    </a:lnTo>
                    <a:lnTo>
                      <a:pt x="1206" y="285"/>
                    </a:lnTo>
                    <a:lnTo>
                      <a:pt x="971" y="218"/>
                    </a:lnTo>
                    <a:lnTo>
                      <a:pt x="729" y="151"/>
                    </a:lnTo>
                    <a:lnTo>
                      <a:pt x="494" y="92"/>
                    </a:lnTo>
                    <a:lnTo>
                      <a:pt x="243" y="42"/>
                    </a:lnTo>
                    <a:lnTo>
                      <a:pt x="1" y="0"/>
                    </a:lnTo>
                    <a:close/>
                  </a:path>
                </a:pathLst>
              </a:custGeom>
              <a:solidFill>
                <a:srgbClr val="021E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165;p30">
                <a:extLst>
                  <a:ext uri="{FF2B5EF4-FFF2-40B4-BE49-F238E27FC236}">
                    <a16:creationId xmlns:a16="http://schemas.microsoft.com/office/drawing/2014/main" id="{19D932C8-C510-AAB6-3539-162BAE5FE312}"/>
                  </a:ext>
                </a:extLst>
              </p:cNvPr>
              <p:cNvSpPr/>
              <p:nvPr/>
            </p:nvSpPr>
            <p:spPr>
              <a:xfrm>
                <a:off x="2854119" y="1935458"/>
                <a:ext cx="134592" cy="50676"/>
              </a:xfrm>
              <a:custGeom>
                <a:avLst/>
                <a:gdLst/>
                <a:ahLst/>
                <a:cxnLst/>
                <a:rect l="l" t="t" r="r" b="b"/>
                <a:pathLst>
                  <a:path w="3692" h="1390" fill="none" extrusionOk="0">
                    <a:moveTo>
                      <a:pt x="1" y="0"/>
                    </a:moveTo>
                    <a:lnTo>
                      <a:pt x="1" y="0"/>
                    </a:lnTo>
                    <a:lnTo>
                      <a:pt x="210" y="126"/>
                    </a:lnTo>
                    <a:lnTo>
                      <a:pt x="427" y="251"/>
                    </a:lnTo>
                    <a:lnTo>
                      <a:pt x="653" y="360"/>
                    </a:lnTo>
                    <a:lnTo>
                      <a:pt x="871" y="469"/>
                    </a:lnTo>
                    <a:lnTo>
                      <a:pt x="1097" y="577"/>
                    </a:lnTo>
                    <a:lnTo>
                      <a:pt x="1323" y="669"/>
                    </a:lnTo>
                    <a:lnTo>
                      <a:pt x="1783" y="854"/>
                    </a:lnTo>
                    <a:lnTo>
                      <a:pt x="1783" y="854"/>
                    </a:lnTo>
                    <a:lnTo>
                      <a:pt x="2252" y="1021"/>
                    </a:lnTo>
                    <a:lnTo>
                      <a:pt x="2486" y="1096"/>
                    </a:lnTo>
                    <a:lnTo>
                      <a:pt x="2720" y="1172"/>
                    </a:lnTo>
                    <a:lnTo>
                      <a:pt x="2963" y="1230"/>
                    </a:lnTo>
                    <a:lnTo>
                      <a:pt x="3197" y="1289"/>
                    </a:lnTo>
                    <a:lnTo>
                      <a:pt x="3448" y="1347"/>
                    </a:lnTo>
                    <a:lnTo>
                      <a:pt x="3691" y="1389"/>
                    </a:lnTo>
                    <a:lnTo>
                      <a:pt x="3691" y="1389"/>
                    </a:lnTo>
                    <a:lnTo>
                      <a:pt x="3482" y="1255"/>
                    </a:lnTo>
                    <a:lnTo>
                      <a:pt x="3264" y="1138"/>
                    </a:lnTo>
                    <a:lnTo>
                      <a:pt x="3038" y="1021"/>
                    </a:lnTo>
                    <a:lnTo>
                      <a:pt x="2821" y="912"/>
                    </a:lnTo>
                    <a:lnTo>
                      <a:pt x="2595" y="812"/>
                    </a:lnTo>
                    <a:lnTo>
                      <a:pt x="2369" y="711"/>
                    </a:lnTo>
                    <a:lnTo>
                      <a:pt x="1909" y="527"/>
                    </a:lnTo>
                    <a:lnTo>
                      <a:pt x="1909" y="527"/>
                    </a:lnTo>
                    <a:lnTo>
                      <a:pt x="1440" y="368"/>
                    </a:lnTo>
                    <a:lnTo>
                      <a:pt x="1206" y="285"/>
                    </a:lnTo>
                    <a:lnTo>
                      <a:pt x="971" y="218"/>
                    </a:lnTo>
                    <a:lnTo>
                      <a:pt x="729" y="151"/>
                    </a:lnTo>
                    <a:lnTo>
                      <a:pt x="494" y="92"/>
                    </a:lnTo>
                    <a:lnTo>
                      <a:pt x="243" y="42"/>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166;p30">
                <a:extLst>
                  <a:ext uri="{FF2B5EF4-FFF2-40B4-BE49-F238E27FC236}">
                    <a16:creationId xmlns:a16="http://schemas.microsoft.com/office/drawing/2014/main" id="{08E2D617-FE5E-4BDE-7588-9D82FAA077F7}"/>
                  </a:ext>
                </a:extLst>
              </p:cNvPr>
              <p:cNvSpPr/>
              <p:nvPr/>
            </p:nvSpPr>
            <p:spPr>
              <a:xfrm>
                <a:off x="1357748" y="1393611"/>
                <a:ext cx="1159889" cy="1173713"/>
              </a:xfrm>
              <a:custGeom>
                <a:avLst/>
                <a:gdLst/>
                <a:ahLst/>
                <a:cxnLst/>
                <a:rect l="l" t="t" r="r" b="b"/>
                <a:pathLst>
                  <a:path w="31817" h="32194" extrusionOk="0">
                    <a:moveTo>
                      <a:pt x="15674" y="1"/>
                    </a:moveTo>
                    <a:lnTo>
                      <a:pt x="15063" y="9"/>
                    </a:lnTo>
                    <a:lnTo>
                      <a:pt x="14461" y="34"/>
                    </a:lnTo>
                    <a:lnTo>
                      <a:pt x="13883" y="76"/>
                    </a:lnTo>
                    <a:lnTo>
                      <a:pt x="13314" y="126"/>
                    </a:lnTo>
                    <a:lnTo>
                      <a:pt x="12762" y="193"/>
                    </a:lnTo>
                    <a:lnTo>
                      <a:pt x="12226" y="260"/>
                    </a:lnTo>
                    <a:lnTo>
                      <a:pt x="11699" y="352"/>
                    </a:lnTo>
                    <a:lnTo>
                      <a:pt x="11197" y="453"/>
                    </a:lnTo>
                    <a:lnTo>
                      <a:pt x="10695" y="562"/>
                    </a:lnTo>
                    <a:lnTo>
                      <a:pt x="10218" y="679"/>
                    </a:lnTo>
                    <a:lnTo>
                      <a:pt x="9749" y="813"/>
                    </a:lnTo>
                    <a:lnTo>
                      <a:pt x="9298" y="955"/>
                    </a:lnTo>
                    <a:lnTo>
                      <a:pt x="8854" y="1114"/>
                    </a:lnTo>
                    <a:lnTo>
                      <a:pt x="8427" y="1273"/>
                    </a:lnTo>
                    <a:lnTo>
                      <a:pt x="8009" y="1449"/>
                    </a:lnTo>
                    <a:lnTo>
                      <a:pt x="7607" y="1633"/>
                    </a:lnTo>
                    <a:lnTo>
                      <a:pt x="7214" y="1825"/>
                    </a:lnTo>
                    <a:lnTo>
                      <a:pt x="6837" y="2026"/>
                    </a:lnTo>
                    <a:lnTo>
                      <a:pt x="6478" y="2244"/>
                    </a:lnTo>
                    <a:lnTo>
                      <a:pt x="6118" y="2461"/>
                    </a:lnTo>
                    <a:lnTo>
                      <a:pt x="5783" y="2687"/>
                    </a:lnTo>
                    <a:lnTo>
                      <a:pt x="5448" y="2930"/>
                    </a:lnTo>
                    <a:lnTo>
                      <a:pt x="5130" y="3173"/>
                    </a:lnTo>
                    <a:lnTo>
                      <a:pt x="4829" y="3432"/>
                    </a:lnTo>
                    <a:lnTo>
                      <a:pt x="4528" y="3691"/>
                    </a:lnTo>
                    <a:lnTo>
                      <a:pt x="4243" y="3959"/>
                    </a:lnTo>
                    <a:lnTo>
                      <a:pt x="3975" y="4244"/>
                    </a:lnTo>
                    <a:lnTo>
                      <a:pt x="3708" y="4528"/>
                    </a:lnTo>
                    <a:lnTo>
                      <a:pt x="3457" y="4813"/>
                    </a:lnTo>
                    <a:lnTo>
                      <a:pt x="3222" y="5114"/>
                    </a:lnTo>
                    <a:lnTo>
                      <a:pt x="2988" y="5424"/>
                    </a:lnTo>
                    <a:lnTo>
                      <a:pt x="2770" y="5733"/>
                    </a:lnTo>
                    <a:lnTo>
                      <a:pt x="2553" y="6051"/>
                    </a:lnTo>
                    <a:lnTo>
                      <a:pt x="2352" y="6369"/>
                    </a:lnTo>
                    <a:lnTo>
                      <a:pt x="2160" y="6704"/>
                    </a:lnTo>
                    <a:lnTo>
                      <a:pt x="1984" y="7039"/>
                    </a:lnTo>
                    <a:lnTo>
                      <a:pt x="1808" y="7373"/>
                    </a:lnTo>
                    <a:lnTo>
                      <a:pt x="1641" y="7717"/>
                    </a:lnTo>
                    <a:lnTo>
                      <a:pt x="1490" y="8068"/>
                    </a:lnTo>
                    <a:lnTo>
                      <a:pt x="1339" y="8419"/>
                    </a:lnTo>
                    <a:lnTo>
                      <a:pt x="1206" y="8779"/>
                    </a:lnTo>
                    <a:lnTo>
                      <a:pt x="1072" y="9139"/>
                    </a:lnTo>
                    <a:lnTo>
                      <a:pt x="954" y="9507"/>
                    </a:lnTo>
                    <a:lnTo>
                      <a:pt x="846" y="9876"/>
                    </a:lnTo>
                    <a:lnTo>
                      <a:pt x="737" y="10252"/>
                    </a:lnTo>
                    <a:lnTo>
                      <a:pt x="636" y="10629"/>
                    </a:lnTo>
                    <a:lnTo>
                      <a:pt x="553" y="11005"/>
                    </a:lnTo>
                    <a:lnTo>
                      <a:pt x="469" y="11390"/>
                    </a:lnTo>
                    <a:lnTo>
                      <a:pt x="394" y="11775"/>
                    </a:lnTo>
                    <a:lnTo>
                      <a:pt x="327" y="12160"/>
                    </a:lnTo>
                    <a:lnTo>
                      <a:pt x="268" y="12545"/>
                    </a:lnTo>
                    <a:lnTo>
                      <a:pt x="210" y="12938"/>
                    </a:lnTo>
                    <a:lnTo>
                      <a:pt x="160" y="13332"/>
                    </a:lnTo>
                    <a:lnTo>
                      <a:pt x="118" y="13725"/>
                    </a:lnTo>
                    <a:lnTo>
                      <a:pt x="84" y="14118"/>
                    </a:lnTo>
                    <a:lnTo>
                      <a:pt x="59" y="14512"/>
                    </a:lnTo>
                    <a:lnTo>
                      <a:pt x="34" y="14913"/>
                    </a:lnTo>
                    <a:lnTo>
                      <a:pt x="17" y="15307"/>
                    </a:lnTo>
                    <a:lnTo>
                      <a:pt x="9" y="15708"/>
                    </a:lnTo>
                    <a:lnTo>
                      <a:pt x="1" y="16102"/>
                    </a:lnTo>
                    <a:lnTo>
                      <a:pt x="1" y="16503"/>
                    </a:lnTo>
                    <a:lnTo>
                      <a:pt x="1" y="16897"/>
                    </a:lnTo>
                    <a:lnTo>
                      <a:pt x="26" y="17691"/>
                    </a:lnTo>
                    <a:lnTo>
                      <a:pt x="42" y="18001"/>
                    </a:lnTo>
                    <a:lnTo>
                      <a:pt x="67" y="18319"/>
                    </a:lnTo>
                    <a:lnTo>
                      <a:pt x="93" y="18629"/>
                    </a:lnTo>
                    <a:lnTo>
                      <a:pt x="126" y="18947"/>
                    </a:lnTo>
                    <a:lnTo>
                      <a:pt x="168" y="19248"/>
                    </a:lnTo>
                    <a:lnTo>
                      <a:pt x="218" y="19558"/>
                    </a:lnTo>
                    <a:lnTo>
                      <a:pt x="277" y="19867"/>
                    </a:lnTo>
                    <a:lnTo>
                      <a:pt x="335" y="20169"/>
                    </a:lnTo>
                    <a:lnTo>
                      <a:pt x="402" y="20461"/>
                    </a:lnTo>
                    <a:lnTo>
                      <a:pt x="477" y="20763"/>
                    </a:lnTo>
                    <a:lnTo>
                      <a:pt x="553" y="21056"/>
                    </a:lnTo>
                    <a:lnTo>
                      <a:pt x="636" y="21348"/>
                    </a:lnTo>
                    <a:lnTo>
                      <a:pt x="729" y="21641"/>
                    </a:lnTo>
                    <a:lnTo>
                      <a:pt x="829" y="21926"/>
                    </a:lnTo>
                    <a:lnTo>
                      <a:pt x="929" y="22210"/>
                    </a:lnTo>
                    <a:lnTo>
                      <a:pt x="1038" y="22495"/>
                    </a:lnTo>
                    <a:lnTo>
                      <a:pt x="1155" y="22779"/>
                    </a:lnTo>
                    <a:lnTo>
                      <a:pt x="1272" y="23056"/>
                    </a:lnTo>
                    <a:lnTo>
                      <a:pt x="1406" y="23332"/>
                    </a:lnTo>
                    <a:lnTo>
                      <a:pt x="1532" y="23608"/>
                    </a:lnTo>
                    <a:lnTo>
                      <a:pt x="1674" y="23876"/>
                    </a:lnTo>
                    <a:lnTo>
                      <a:pt x="1816" y="24143"/>
                    </a:lnTo>
                    <a:lnTo>
                      <a:pt x="1967" y="24411"/>
                    </a:lnTo>
                    <a:lnTo>
                      <a:pt x="2118" y="24671"/>
                    </a:lnTo>
                    <a:lnTo>
                      <a:pt x="2277" y="24930"/>
                    </a:lnTo>
                    <a:lnTo>
                      <a:pt x="2436" y="25181"/>
                    </a:lnTo>
                    <a:lnTo>
                      <a:pt x="2611" y="25432"/>
                    </a:lnTo>
                    <a:lnTo>
                      <a:pt x="2779" y="25683"/>
                    </a:lnTo>
                    <a:lnTo>
                      <a:pt x="2963" y="25926"/>
                    </a:lnTo>
                    <a:lnTo>
                      <a:pt x="3147" y="26169"/>
                    </a:lnTo>
                    <a:lnTo>
                      <a:pt x="3331" y="26403"/>
                    </a:lnTo>
                    <a:lnTo>
                      <a:pt x="3524" y="26637"/>
                    </a:lnTo>
                    <a:lnTo>
                      <a:pt x="3724" y="26871"/>
                    </a:lnTo>
                    <a:lnTo>
                      <a:pt x="3925" y="27089"/>
                    </a:lnTo>
                    <a:lnTo>
                      <a:pt x="4134" y="27315"/>
                    </a:lnTo>
                    <a:lnTo>
                      <a:pt x="4344" y="27533"/>
                    </a:lnTo>
                    <a:lnTo>
                      <a:pt x="4561" y="27742"/>
                    </a:lnTo>
                    <a:lnTo>
                      <a:pt x="4779" y="27951"/>
                    </a:lnTo>
                    <a:lnTo>
                      <a:pt x="5005" y="28160"/>
                    </a:lnTo>
                    <a:lnTo>
                      <a:pt x="5231" y="28361"/>
                    </a:lnTo>
                    <a:lnTo>
                      <a:pt x="5465" y="28554"/>
                    </a:lnTo>
                    <a:lnTo>
                      <a:pt x="5699" y="28746"/>
                    </a:lnTo>
                    <a:lnTo>
                      <a:pt x="5942" y="28930"/>
                    </a:lnTo>
                    <a:lnTo>
                      <a:pt x="6185" y="29114"/>
                    </a:lnTo>
                    <a:lnTo>
                      <a:pt x="6436" y="29298"/>
                    </a:lnTo>
                    <a:lnTo>
                      <a:pt x="6687" y="29466"/>
                    </a:lnTo>
                    <a:lnTo>
                      <a:pt x="6946" y="29633"/>
                    </a:lnTo>
                    <a:lnTo>
                      <a:pt x="7206" y="29800"/>
                    </a:lnTo>
                    <a:lnTo>
                      <a:pt x="7457" y="29951"/>
                    </a:lnTo>
                    <a:lnTo>
                      <a:pt x="7708" y="30102"/>
                    </a:lnTo>
                    <a:lnTo>
                      <a:pt x="7967" y="30244"/>
                    </a:lnTo>
                    <a:lnTo>
                      <a:pt x="8226" y="30386"/>
                    </a:lnTo>
                    <a:lnTo>
                      <a:pt x="8494" y="30520"/>
                    </a:lnTo>
                    <a:lnTo>
                      <a:pt x="8762" y="30646"/>
                    </a:lnTo>
                    <a:lnTo>
                      <a:pt x="9030" y="30771"/>
                    </a:lnTo>
                    <a:lnTo>
                      <a:pt x="9306" y="30888"/>
                    </a:lnTo>
                    <a:lnTo>
                      <a:pt x="9582" y="31005"/>
                    </a:lnTo>
                    <a:lnTo>
                      <a:pt x="9858" y="31114"/>
                    </a:lnTo>
                    <a:lnTo>
                      <a:pt x="10143" y="31223"/>
                    </a:lnTo>
                    <a:lnTo>
                      <a:pt x="10427" y="31315"/>
                    </a:lnTo>
                    <a:lnTo>
                      <a:pt x="10712" y="31415"/>
                    </a:lnTo>
                    <a:lnTo>
                      <a:pt x="10996" y="31508"/>
                    </a:lnTo>
                    <a:lnTo>
                      <a:pt x="11289" y="31591"/>
                    </a:lnTo>
                    <a:lnTo>
                      <a:pt x="11582" y="31667"/>
                    </a:lnTo>
                    <a:lnTo>
                      <a:pt x="11875" y="31742"/>
                    </a:lnTo>
                    <a:lnTo>
                      <a:pt x="12176" y="31809"/>
                    </a:lnTo>
                    <a:lnTo>
                      <a:pt x="12469" y="31876"/>
                    </a:lnTo>
                    <a:lnTo>
                      <a:pt x="12770" y="31926"/>
                    </a:lnTo>
                    <a:lnTo>
                      <a:pt x="13080" y="31985"/>
                    </a:lnTo>
                    <a:lnTo>
                      <a:pt x="13381" y="32026"/>
                    </a:lnTo>
                    <a:lnTo>
                      <a:pt x="13691" y="32068"/>
                    </a:lnTo>
                    <a:lnTo>
                      <a:pt x="14001" y="32102"/>
                    </a:lnTo>
                    <a:lnTo>
                      <a:pt x="14310" y="32135"/>
                    </a:lnTo>
                    <a:lnTo>
                      <a:pt x="14620" y="32152"/>
                    </a:lnTo>
                    <a:lnTo>
                      <a:pt x="14938" y="32177"/>
                    </a:lnTo>
                    <a:lnTo>
                      <a:pt x="15256" y="32185"/>
                    </a:lnTo>
                    <a:lnTo>
                      <a:pt x="15574" y="32194"/>
                    </a:lnTo>
                    <a:lnTo>
                      <a:pt x="15892" y="32185"/>
                    </a:lnTo>
                    <a:lnTo>
                      <a:pt x="16210" y="32185"/>
                    </a:lnTo>
                    <a:lnTo>
                      <a:pt x="16528" y="32169"/>
                    </a:lnTo>
                    <a:lnTo>
                      <a:pt x="17072" y="32135"/>
                    </a:lnTo>
                    <a:lnTo>
                      <a:pt x="17607" y="32085"/>
                    </a:lnTo>
                    <a:lnTo>
                      <a:pt x="18143" y="32018"/>
                    </a:lnTo>
                    <a:lnTo>
                      <a:pt x="18670" y="31926"/>
                    </a:lnTo>
                    <a:lnTo>
                      <a:pt x="19189" y="31826"/>
                    </a:lnTo>
                    <a:lnTo>
                      <a:pt x="19708" y="31708"/>
                    </a:lnTo>
                    <a:lnTo>
                      <a:pt x="20210" y="31574"/>
                    </a:lnTo>
                    <a:lnTo>
                      <a:pt x="20712" y="31424"/>
                    </a:lnTo>
                    <a:lnTo>
                      <a:pt x="21206" y="31265"/>
                    </a:lnTo>
                    <a:lnTo>
                      <a:pt x="21691" y="31089"/>
                    </a:lnTo>
                    <a:lnTo>
                      <a:pt x="22168" y="30888"/>
                    </a:lnTo>
                    <a:lnTo>
                      <a:pt x="22637" y="30687"/>
                    </a:lnTo>
                    <a:lnTo>
                      <a:pt x="23105" y="30461"/>
                    </a:lnTo>
                    <a:lnTo>
                      <a:pt x="23557" y="30227"/>
                    </a:lnTo>
                    <a:lnTo>
                      <a:pt x="24001" y="29984"/>
                    </a:lnTo>
                    <a:lnTo>
                      <a:pt x="24436" y="29717"/>
                    </a:lnTo>
                    <a:lnTo>
                      <a:pt x="24695" y="29549"/>
                    </a:lnTo>
                    <a:lnTo>
                      <a:pt x="24955" y="29382"/>
                    </a:lnTo>
                    <a:lnTo>
                      <a:pt x="25214" y="29206"/>
                    </a:lnTo>
                    <a:lnTo>
                      <a:pt x="25465" y="29022"/>
                    </a:lnTo>
                    <a:lnTo>
                      <a:pt x="25716" y="28838"/>
                    </a:lnTo>
                    <a:lnTo>
                      <a:pt x="25959" y="28646"/>
                    </a:lnTo>
                    <a:lnTo>
                      <a:pt x="26193" y="28453"/>
                    </a:lnTo>
                    <a:lnTo>
                      <a:pt x="26436" y="28252"/>
                    </a:lnTo>
                    <a:lnTo>
                      <a:pt x="26662" y="28051"/>
                    </a:lnTo>
                    <a:lnTo>
                      <a:pt x="26896" y="27842"/>
                    </a:lnTo>
                    <a:lnTo>
                      <a:pt x="27122" y="27625"/>
                    </a:lnTo>
                    <a:lnTo>
                      <a:pt x="27340" y="27415"/>
                    </a:lnTo>
                    <a:lnTo>
                      <a:pt x="27549" y="27189"/>
                    </a:lnTo>
                    <a:lnTo>
                      <a:pt x="27766" y="26972"/>
                    </a:lnTo>
                    <a:lnTo>
                      <a:pt x="27967" y="26738"/>
                    </a:lnTo>
                    <a:lnTo>
                      <a:pt x="28168" y="26512"/>
                    </a:lnTo>
                    <a:lnTo>
                      <a:pt x="28369" y="26277"/>
                    </a:lnTo>
                    <a:lnTo>
                      <a:pt x="28561" y="26035"/>
                    </a:lnTo>
                    <a:lnTo>
                      <a:pt x="28745" y="25792"/>
                    </a:lnTo>
                    <a:lnTo>
                      <a:pt x="28929" y="25549"/>
                    </a:lnTo>
                    <a:lnTo>
                      <a:pt x="29105" y="25298"/>
                    </a:lnTo>
                    <a:lnTo>
                      <a:pt x="29281" y="25047"/>
                    </a:lnTo>
                    <a:lnTo>
                      <a:pt x="29448" y="24788"/>
                    </a:lnTo>
                    <a:lnTo>
                      <a:pt x="29607" y="24528"/>
                    </a:lnTo>
                    <a:lnTo>
                      <a:pt x="29766" y="24261"/>
                    </a:lnTo>
                    <a:lnTo>
                      <a:pt x="29917" y="24001"/>
                    </a:lnTo>
                    <a:lnTo>
                      <a:pt x="30068" y="23725"/>
                    </a:lnTo>
                    <a:lnTo>
                      <a:pt x="30210" y="23457"/>
                    </a:lnTo>
                    <a:lnTo>
                      <a:pt x="30344" y="23181"/>
                    </a:lnTo>
                    <a:lnTo>
                      <a:pt x="30469" y="22905"/>
                    </a:lnTo>
                    <a:lnTo>
                      <a:pt x="30595" y="22620"/>
                    </a:lnTo>
                    <a:lnTo>
                      <a:pt x="30712" y="22336"/>
                    </a:lnTo>
                    <a:lnTo>
                      <a:pt x="30854" y="21976"/>
                    </a:lnTo>
                    <a:lnTo>
                      <a:pt x="30988" y="21616"/>
                    </a:lnTo>
                    <a:lnTo>
                      <a:pt x="31114" y="21248"/>
                    </a:lnTo>
                    <a:lnTo>
                      <a:pt x="31222" y="20871"/>
                    </a:lnTo>
                    <a:lnTo>
                      <a:pt x="31331" y="20495"/>
                    </a:lnTo>
                    <a:lnTo>
                      <a:pt x="31423" y="20118"/>
                    </a:lnTo>
                    <a:lnTo>
                      <a:pt x="31507" y="19733"/>
                    </a:lnTo>
                    <a:lnTo>
                      <a:pt x="31582" y="19340"/>
                    </a:lnTo>
                    <a:lnTo>
                      <a:pt x="31649" y="18955"/>
                    </a:lnTo>
                    <a:lnTo>
                      <a:pt x="31699" y="18562"/>
                    </a:lnTo>
                    <a:lnTo>
                      <a:pt x="31750" y="18168"/>
                    </a:lnTo>
                    <a:lnTo>
                      <a:pt x="31783" y="17767"/>
                    </a:lnTo>
                    <a:lnTo>
                      <a:pt x="31800" y="17365"/>
                    </a:lnTo>
                    <a:lnTo>
                      <a:pt x="31817" y="16963"/>
                    </a:lnTo>
                    <a:lnTo>
                      <a:pt x="31817" y="16562"/>
                    </a:lnTo>
                    <a:lnTo>
                      <a:pt x="31800" y="16152"/>
                    </a:lnTo>
                    <a:lnTo>
                      <a:pt x="31766" y="15365"/>
                    </a:lnTo>
                    <a:lnTo>
                      <a:pt x="31708" y="14579"/>
                    </a:lnTo>
                    <a:lnTo>
                      <a:pt x="31666" y="14194"/>
                    </a:lnTo>
                    <a:lnTo>
                      <a:pt x="31624" y="13800"/>
                    </a:lnTo>
                    <a:lnTo>
                      <a:pt x="31582" y="13415"/>
                    </a:lnTo>
                    <a:lnTo>
                      <a:pt x="31524" y="13030"/>
                    </a:lnTo>
                    <a:lnTo>
                      <a:pt x="31465" y="12654"/>
                    </a:lnTo>
                    <a:lnTo>
                      <a:pt x="31406" y="12269"/>
                    </a:lnTo>
                    <a:lnTo>
                      <a:pt x="31340" y="11892"/>
                    </a:lnTo>
                    <a:lnTo>
                      <a:pt x="31264" y="11524"/>
                    </a:lnTo>
                    <a:lnTo>
                      <a:pt x="31181" y="11148"/>
                    </a:lnTo>
                    <a:lnTo>
                      <a:pt x="31097" y="10779"/>
                    </a:lnTo>
                    <a:lnTo>
                      <a:pt x="30996" y="10419"/>
                    </a:lnTo>
                    <a:lnTo>
                      <a:pt x="30904" y="10060"/>
                    </a:lnTo>
                    <a:lnTo>
                      <a:pt x="30796" y="9700"/>
                    </a:lnTo>
                    <a:lnTo>
                      <a:pt x="30678" y="9340"/>
                    </a:lnTo>
                    <a:lnTo>
                      <a:pt x="30561" y="8997"/>
                    </a:lnTo>
                    <a:lnTo>
                      <a:pt x="30436" y="8645"/>
                    </a:lnTo>
                    <a:lnTo>
                      <a:pt x="30302" y="8302"/>
                    </a:lnTo>
                    <a:lnTo>
                      <a:pt x="30160" y="7968"/>
                    </a:lnTo>
                    <a:lnTo>
                      <a:pt x="30009" y="7633"/>
                    </a:lnTo>
                    <a:lnTo>
                      <a:pt x="29850" y="7306"/>
                    </a:lnTo>
                    <a:lnTo>
                      <a:pt x="29691" y="6980"/>
                    </a:lnTo>
                    <a:lnTo>
                      <a:pt x="29515" y="6662"/>
                    </a:lnTo>
                    <a:lnTo>
                      <a:pt x="29331" y="6352"/>
                    </a:lnTo>
                    <a:lnTo>
                      <a:pt x="29147" y="6043"/>
                    </a:lnTo>
                    <a:lnTo>
                      <a:pt x="28946" y="5742"/>
                    </a:lnTo>
                    <a:lnTo>
                      <a:pt x="28745" y="5449"/>
                    </a:lnTo>
                    <a:lnTo>
                      <a:pt x="28528" y="5156"/>
                    </a:lnTo>
                    <a:lnTo>
                      <a:pt x="28310" y="4871"/>
                    </a:lnTo>
                    <a:lnTo>
                      <a:pt x="28076" y="4595"/>
                    </a:lnTo>
                    <a:lnTo>
                      <a:pt x="27833" y="4319"/>
                    </a:lnTo>
                    <a:lnTo>
                      <a:pt x="27582" y="4060"/>
                    </a:lnTo>
                    <a:lnTo>
                      <a:pt x="27323" y="3800"/>
                    </a:lnTo>
                    <a:lnTo>
                      <a:pt x="27055" y="3549"/>
                    </a:lnTo>
                    <a:lnTo>
                      <a:pt x="26779" y="3298"/>
                    </a:lnTo>
                    <a:lnTo>
                      <a:pt x="26486" y="3064"/>
                    </a:lnTo>
                    <a:lnTo>
                      <a:pt x="26193" y="2838"/>
                    </a:lnTo>
                    <a:lnTo>
                      <a:pt x="25883" y="2612"/>
                    </a:lnTo>
                    <a:lnTo>
                      <a:pt x="25565" y="2403"/>
                    </a:lnTo>
                    <a:lnTo>
                      <a:pt x="25239" y="2193"/>
                    </a:lnTo>
                    <a:lnTo>
                      <a:pt x="24896" y="1993"/>
                    </a:lnTo>
                    <a:lnTo>
                      <a:pt x="24545" y="1809"/>
                    </a:lnTo>
                    <a:lnTo>
                      <a:pt x="24185" y="1624"/>
                    </a:lnTo>
                    <a:lnTo>
                      <a:pt x="23816" y="1449"/>
                    </a:lnTo>
                    <a:lnTo>
                      <a:pt x="23432" y="1290"/>
                    </a:lnTo>
                    <a:lnTo>
                      <a:pt x="23038" y="1131"/>
                    </a:lnTo>
                    <a:lnTo>
                      <a:pt x="22628" y="988"/>
                    </a:lnTo>
                    <a:lnTo>
                      <a:pt x="22210" y="855"/>
                    </a:lnTo>
                    <a:lnTo>
                      <a:pt x="21783" y="721"/>
                    </a:lnTo>
                    <a:lnTo>
                      <a:pt x="21339" y="603"/>
                    </a:lnTo>
                    <a:lnTo>
                      <a:pt x="20888" y="495"/>
                    </a:lnTo>
                    <a:lnTo>
                      <a:pt x="20427" y="403"/>
                    </a:lnTo>
                    <a:lnTo>
                      <a:pt x="19950" y="311"/>
                    </a:lnTo>
                    <a:lnTo>
                      <a:pt x="19457" y="235"/>
                    </a:lnTo>
                    <a:lnTo>
                      <a:pt x="18955" y="168"/>
                    </a:lnTo>
                    <a:lnTo>
                      <a:pt x="18444" y="110"/>
                    </a:lnTo>
                    <a:lnTo>
                      <a:pt x="17917" y="68"/>
                    </a:lnTo>
                    <a:lnTo>
                      <a:pt x="17373" y="34"/>
                    </a:lnTo>
                    <a:lnTo>
                      <a:pt x="16821" y="9"/>
                    </a:lnTo>
                    <a:lnTo>
                      <a:pt x="16252"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167;p30">
                <a:extLst>
                  <a:ext uri="{FF2B5EF4-FFF2-40B4-BE49-F238E27FC236}">
                    <a16:creationId xmlns:a16="http://schemas.microsoft.com/office/drawing/2014/main" id="{F7EAC131-6234-3907-A619-269268650DFF}"/>
                  </a:ext>
                </a:extLst>
              </p:cNvPr>
              <p:cNvSpPr/>
              <p:nvPr/>
            </p:nvSpPr>
            <p:spPr>
              <a:xfrm>
                <a:off x="1194535" y="1938812"/>
                <a:ext cx="288323" cy="288342"/>
              </a:xfrm>
              <a:custGeom>
                <a:avLst/>
                <a:gdLst/>
                <a:ahLst/>
                <a:cxnLst/>
                <a:rect l="l" t="t" r="r" b="b"/>
                <a:pathLst>
                  <a:path w="7909" h="7909" extrusionOk="0">
                    <a:moveTo>
                      <a:pt x="3749" y="0"/>
                    </a:moveTo>
                    <a:lnTo>
                      <a:pt x="3549" y="17"/>
                    </a:lnTo>
                    <a:lnTo>
                      <a:pt x="3348" y="42"/>
                    </a:lnTo>
                    <a:lnTo>
                      <a:pt x="3155" y="75"/>
                    </a:lnTo>
                    <a:lnTo>
                      <a:pt x="2963" y="126"/>
                    </a:lnTo>
                    <a:lnTo>
                      <a:pt x="2779" y="176"/>
                    </a:lnTo>
                    <a:lnTo>
                      <a:pt x="2595" y="234"/>
                    </a:lnTo>
                    <a:lnTo>
                      <a:pt x="2411" y="310"/>
                    </a:lnTo>
                    <a:lnTo>
                      <a:pt x="2243" y="385"/>
                    </a:lnTo>
                    <a:lnTo>
                      <a:pt x="2067" y="477"/>
                    </a:lnTo>
                    <a:lnTo>
                      <a:pt x="1900" y="569"/>
                    </a:lnTo>
                    <a:lnTo>
                      <a:pt x="1741" y="678"/>
                    </a:lnTo>
                    <a:lnTo>
                      <a:pt x="1590" y="787"/>
                    </a:lnTo>
                    <a:lnTo>
                      <a:pt x="1440" y="904"/>
                    </a:lnTo>
                    <a:lnTo>
                      <a:pt x="1298" y="1029"/>
                    </a:lnTo>
                    <a:lnTo>
                      <a:pt x="1155" y="1155"/>
                    </a:lnTo>
                    <a:lnTo>
                      <a:pt x="1030" y="1297"/>
                    </a:lnTo>
                    <a:lnTo>
                      <a:pt x="904" y="1439"/>
                    </a:lnTo>
                    <a:lnTo>
                      <a:pt x="787" y="1590"/>
                    </a:lnTo>
                    <a:lnTo>
                      <a:pt x="678" y="1741"/>
                    </a:lnTo>
                    <a:lnTo>
                      <a:pt x="570" y="1900"/>
                    </a:lnTo>
                    <a:lnTo>
                      <a:pt x="477" y="2067"/>
                    </a:lnTo>
                    <a:lnTo>
                      <a:pt x="385" y="2243"/>
                    </a:lnTo>
                    <a:lnTo>
                      <a:pt x="310" y="2410"/>
                    </a:lnTo>
                    <a:lnTo>
                      <a:pt x="243" y="2594"/>
                    </a:lnTo>
                    <a:lnTo>
                      <a:pt x="176" y="2778"/>
                    </a:lnTo>
                    <a:lnTo>
                      <a:pt x="126" y="2962"/>
                    </a:lnTo>
                    <a:lnTo>
                      <a:pt x="76" y="3155"/>
                    </a:lnTo>
                    <a:lnTo>
                      <a:pt x="42" y="3347"/>
                    </a:lnTo>
                    <a:lnTo>
                      <a:pt x="17" y="3548"/>
                    </a:lnTo>
                    <a:lnTo>
                      <a:pt x="1" y="3749"/>
                    </a:lnTo>
                    <a:lnTo>
                      <a:pt x="1" y="3950"/>
                    </a:lnTo>
                    <a:lnTo>
                      <a:pt x="1" y="4159"/>
                    </a:lnTo>
                    <a:lnTo>
                      <a:pt x="17" y="4360"/>
                    </a:lnTo>
                    <a:lnTo>
                      <a:pt x="42" y="4552"/>
                    </a:lnTo>
                    <a:lnTo>
                      <a:pt x="76" y="4753"/>
                    </a:lnTo>
                    <a:lnTo>
                      <a:pt x="126" y="4946"/>
                    </a:lnTo>
                    <a:lnTo>
                      <a:pt x="176" y="5130"/>
                    </a:lnTo>
                    <a:lnTo>
                      <a:pt x="243" y="5314"/>
                    </a:lnTo>
                    <a:lnTo>
                      <a:pt x="310" y="5490"/>
                    </a:lnTo>
                    <a:lnTo>
                      <a:pt x="385" y="5665"/>
                    </a:lnTo>
                    <a:lnTo>
                      <a:pt x="477" y="5841"/>
                    </a:lnTo>
                    <a:lnTo>
                      <a:pt x="570" y="6008"/>
                    </a:lnTo>
                    <a:lnTo>
                      <a:pt x="678" y="6167"/>
                    </a:lnTo>
                    <a:lnTo>
                      <a:pt x="787" y="6318"/>
                    </a:lnTo>
                    <a:lnTo>
                      <a:pt x="904" y="6469"/>
                    </a:lnTo>
                    <a:lnTo>
                      <a:pt x="1030" y="6611"/>
                    </a:lnTo>
                    <a:lnTo>
                      <a:pt x="1155" y="6753"/>
                    </a:lnTo>
                    <a:lnTo>
                      <a:pt x="1298" y="6879"/>
                    </a:lnTo>
                    <a:lnTo>
                      <a:pt x="1440" y="7004"/>
                    </a:lnTo>
                    <a:lnTo>
                      <a:pt x="1590" y="7121"/>
                    </a:lnTo>
                    <a:lnTo>
                      <a:pt x="1741" y="7230"/>
                    </a:lnTo>
                    <a:lnTo>
                      <a:pt x="1900" y="7339"/>
                    </a:lnTo>
                    <a:lnTo>
                      <a:pt x="2067" y="7431"/>
                    </a:lnTo>
                    <a:lnTo>
                      <a:pt x="2243" y="7515"/>
                    </a:lnTo>
                    <a:lnTo>
                      <a:pt x="2411" y="7598"/>
                    </a:lnTo>
                    <a:lnTo>
                      <a:pt x="2595" y="7665"/>
                    </a:lnTo>
                    <a:lnTo>
                      <a:pt x="2779" y="7732"/>
                    </a:lnTo>
                    <a:lnTo>
                      <a:pt x="2963" y="7783"/>
                    </a:lnTo>
                    <a:lnTo>
                      <a:pt x="3155" y="7824"/>
                    </a:lnTo>
                    <a:lnTo>
                      <a:pt x="3348" y="7866"/>
                    </a:lnTo>
                    <a:lnTo>
                      <a:pt x="3549" y="7891"/>
                    </a:lnTo>
                    <a:lnTo>
                      <a:pt x="3749" y="7900"/>
                    </a:lnTo>
                    <a:lnTo>
                      <a:pt x="3950" y="7908"/>
                    </a:lnTo>
                    <a:lnTo>
                      <a:pt x="4160" y="7900"/>
                    </a:lnTo>
                    <a:lnTo>
                      <a:pt x="4360" y="7891"/>
                    </a:lnTo>
                    <a:lnTo>
                      <a:pt x="4553" y="7866"/>
                    </a:lnTo>
                    <a:lnTo>
                      <a:pt x="4754" y="7824"/>
                    </a:lnTo>
                    <a:lnTo>
                      <a:pt x="4946" y="7783"/>
                    </a:lnTo>
                    <a:lnTo>
                      <a:pt x="5130" y="7732"/>
                    </a:lnTo>
                    <a:lnTo>
                      <a:pt x="5314" y="7665"/>
                    </a:lnTo>
                    <a:lnTo>
                      <a:pt x="5490" y="7598"/>
                    </a:lnTo>
                    <a:lnTo>
                      <a:pt x="5666" y="7515"/>
                    </a:lnTo>
                    <a:lnTo>
                      <a:pt x="5842" y="7431"/>
                    </a:lnTo>
                    <a:lnTo>
                      <a:pt x="6009" y="7339"/>
                    </a:lnTo>
                    <a:lnTo>
                      <a:pt x="6168" y="7230"/>
                    </a:lnTo>
                    <a:lnTo>
                      <a:pt x="6319" y="7121"/>
                    </a:lnTo>
                    <a:lnTo>
                      <a:pt x="6469" y="7004"/>
                    </a:lnTo>
                    <a:lnTo>
                      <a:pt x="6611" y="6879"/>
                    </a:lnTo>
                    <a:lnTo>
                      <a:pt x="6754" y="6753"/>
                    </a:lnTo>
                    <a:lnTo>
                      <a:pt x="6879" y="6611"/>
                    </a:lnTo>
                    <a:lnTo>
                      <a:pt x="7005" y="6469"/>
                    </a:lnTo>
                    <a:lnTo>
                      <a:pt x="7122" y="6318"/>
                    </a:lnTo>
                    <a:lnTo>
                      <a:pt x="7231" y="6167"/>
                    </a:lnTo>
                    <a:lnTo>
                      <a:pt x="7339" y="6008"/>
                    </a:lnTo>
                    <a:lnTo>
                      <a:pt x="7431" y="5841"/>
                    </a:lnTo>
                    <a:lnTo>
                      <a:pt x="7515" y="5665"/>
                    </a:lnTo>
                    <a:lnTo>
                      <a:pt x="7599" y="5490"/>
                    </a:lnTo>
                    <a:lnTo>
                      <a:pt x="7666" y="5314"/>
                    </a:lnTo>
                    <a:lnTo>
                      <a:pt x="7733" y="5130"/>
                    </a:lnTo>
                    <a:lnTo>
                      <a:pt x="7783" y="4946"/>
                    </a:lnTo>
                    <a:lnTo>
                      <a:pt x="7833" y="4753"/>
                    </a:lnTo>
                    <a:lnTo>
                      <a:pt x="7867" y="4552"/>
                    </a:lnTo>
                    <a:lnTo>
                      <a:pt x="7892" y="4360"/>
                    </a:lnTo>
                    <a:lnTo>
                      <a:pt x="7900" y="4159"/>
                    </a:lnTo>
                    <a:lnTo>
                      <a:pt x="7908" y="3950"/>
                    </a:lnTo>
                    <a:lnTo>
                      <a:pt x="7900" y="3749"/>
                    </a:lnTo>
                    <a:lnTo>
                      <a:pt x="7892" y="3548"/>
                    </a:lnTo>
                    <a:lnTo>
                      <a:pt x="7867" y="3347"/>
                    </a:lnTo>
                    <a:lnTo>
                      <a:pt x="7833" y="3155"/>
                    </a:lnTo>
                    <a:lnTo>
                      <a:pt x="7783" y="2962"/>
                    </a:lnTo>
                    <a:lnTo>
                      <a:pt x="7733" y="2778"/>
                    </a:lnTo>
                    <a:lnTo>
                      <a:pt x="7666" y="2594"/>
                    </a:lnTo>
                    <a:lnTo>
                      <a:pt x="7599" y="2410"/>
                    </a:lnTo>
                    <a:lnTo>
                      <a:pt x="7515" y="2243"/>
                    </a:lnTo>
                    <a:lnTo>
                      <a:pt x="7431" y="2067"/>
                    </a:lnTo>
                    <a:lnTo>
                      <a:pt x="7339" y="1900"/>
                    </a:lnTo>
                    <a:lnTo>
                      <a:pt x="7231" y="1741"/>
                    </a:lnTo>
                    <a:lnTo>
                      <a:pt x="7122" y="1590"/>
                    </a:lnTo>
                    <a:lnTo>
                      <a:pt x="7005" y="1439"/>
                    </a:lnTo>
                    <a:lnTo>
                      <a:pt x="6879" y="1297"/>
                    </a:lnTo>
                    <a:lnTo>
                      <a:pt x="6754" y="1155"/>
                    </a:lnTo>
                    <a:lnTo>
                      <a:pt x="6611" y="1029"/>
                    </a:lnTo>
                    <a:lnTo>
                      <a:pt x="6469" y="904"/>
                    </a:lnTo>
                    <a:lnTo>
                      <a:pt x="6319" y="787"/>
                    </a:lnTo>
                    <a:lnTo>
                      <a:pt x="6168" y="678"/>
                    </a:lnTo>
                    <a:lnTo>
                      <a:pt x="6009" y="569"/>
                    </a:lnTo>
                    <a:lnTo>
                      <a:pt x="5842" y="477"/>
                    </a:lnTo>
                    <a:lnTo>
                      <a:pt x="5666" y="385"/>
                    </a:lnTo>
                    <a:lnTo>
                      <a:pt x="5490" y="310"/>
                    </a:lnTo>
                    <a:lnTo>
                      <a:pt x="5314" y="234"/>
                    </a:lnTo>
                    <a:lnTo>
                      <a:pt x="5130" y="176"/>
                    </a:lnTo>
                    <a:lnTo>
                      <a:pt x="4946" y="126"/>
                    </a:lnTo>
                    <a:lnTo>
                      <a:pt x="4754" y="75"/>
                    </a:lnTo>
                    <a:lnTo>
                      <a:pt x="4553" y="42"/>
                    </a:lnTo>
                    <a:lnTo>
                      <a:pt x="4360" y="17"/>
                    </a:lnTo>
                    <a:lnTo>
                      <a:pt x="4160"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168;p30">
                <a:extLst>
                  <a:ext uri="{FF2B5EF4-FFF2-40B4-BE49-F238E27FC236}">
                    <a16:creationId xmlns:a16="http://schemas.microsoft.com/office/drawing/2014/main" id="{A40967AA-D9D7-6B15-A5F3-E62D49901A7A}"/>
                  </a:ext>
                </a:extLst>
              </p:cNvPr>
              <p:cNvSpPr/>
              <p:nvPr/>
            </p:nvSpPr>
            <p:spPr>
              <a:xfrm>
                <a:off x="2392259" y="1938812"/>
                <a:ext cx="288323" cy="288342"/>
              </a:xfrm>
              <a:custGeom>
                <a:avLst/>
                <a:gdLst/>
                <a:ahLst/>
                <a:cxnLst/>
                <a:rect l="l" t="t" r="r" b="b"/>
                <a:pathLst>
                  <a:path w="7909" h="7909" extrusionOk="0">
                    <a:moveTo>
                      <a:pt x="3749" y="0"/>
                    </a:moveTo>
                    <a:lnTo>
                      <a:pt x="3548" y="17"/>
                    </a:lnTo>
                    <a:lnTo>
                      <a:pt x="3347" y="42"/>
                    </a:lnTo>
                    <a:lnTo>
                      <a:pt x="3155" y="75"/>
                    </a:lnTo>
                    <a:lnTo>
                      <a:pt x="2963" y="126"/>
                    </a:lnTo>
                    <a:lnTo>
                      <a:pt x="2778" y="176"/>
                    </a:lnTo>
                    <a:lnTo>
                      <a:pt x="2594" y="234"/>
                    </a:lnTo>
                    <a:lnTo>
                      <a:pt x="2410" y="310"/>
                    </a:lnTo>
                    <a:lnTo>
                      <a:pt x="2243" y="385"/>
                    </a:lnTo>
                    <a:lnTo>
                      <a:pt x="2067" y="477"/>
                    </a:lnTo>
                    <a:lnTo>
                      <a:pt x="1900" y="569"/>
                    </a:lnTo>
                    <a:lnTo>
                      <a:pt x="1741" y="678"/>
                    </a:lnTo>
                    <a:lnTo>
                      <a:pt x="1590" y="787"/>
                    </a:lnTo>
                    <a:lnTo>
                      <a:pt x="1440" y="904"/>
                    </a:lnTo>
                    <a:lnTo>
                      <a:pt x="1297" y="1029"/>
                    </a:lnTo>
                    <a:lnTo>
                      <a:pt x="1155" y="1155"/>
                    </a:lnTo>
                    <a:lnTo>
                      <a:pt x="1029" y="1297"/>
                    </a:lnTo>
                    <a:lnTo>
                      <a:pt x="904" y="1439"/>
                    </a:lnTo>
                    <a:lnTo>
                      <a:pt x="787" y="1590"/>
                    </a:lnTo>
                    <a:lnTo>
                      <a:pt x="678" y="1741"/>
                    </a:lnTo>
                    <a:lnTo>
                      <a:pt x="569" y="1900"/>
                    </a:lnTo>
                    <a:lnTo>
                      <a:pt x="477" y="2067"/>
                    </a:lnTo>
                    <a:lnTo>
                      <a:pt x="385" y="2243"/>
                    </a:lnTo>
                    <a:lnTo>
                      <a:pt x="310" y="2410"/>
                    </a:lnTo>
                    <a:lnTo>
                      <a:pt x="234" y="2594"/>
                    </a:lnTo>
                    <a:lnTo>
                      <a:pt x="176" y="2778"/>
                    </a:lnTo>
                    <a:lnTo>
                      <a:pt x="126" y="2962"/>
                    </a:lnTo>
                    <a:lnTo>
                      <a:pt x="75" y="3155"/>
                    </a:lnTo>
                    <a:lnTo>
                      <a:pt x="42" y="3347"/>
                    </a:lnTo>
                    <a:lnTo>
                      <a:pt x="17" y="3548"/>
                    </a:lnTo>
                    <a:lnTo>
                      <a:pt x="0" y="3749"/>
                    </a:lnTo>
                    <a:lnTo>
                      <a:pt x="0" y="3950"/>
                    </a:lnTo>
                    <a:lnTo>
                      <a:pt x="0" y="4159"/>
                    </a:lnTo>
                    <a:lnTo>
                      <a:pt x="17" y="4360"/>
                    </a:lnTo>
                    <a:lnTo>
                      <a:pt x="42" y="4552"/>
                    </a:lnTo>
                    <a:lnTo>
                      <a:pt x="75" y="4753"/>
                    </a:lnTo>
                    <a:lnTo>
                      <a:pt x="126" y="4946"/>
                    </a:lnTo>
                    <a:lnTo>
                      <a:pt x="176" y="5130"/>
                    </a:lnTo>
                    <a:lnTo>
                      <a:pt x="234" y="5314"/>
                    </a:lnTo>
                    <a:lnTo>
                      <a:pt x="310" y="5490"/>
                    </a:lnTo>
                    <a:lnTo>
                      <a:pt x="385" y="5665"/>
                    </a:lnTo>
                    <a:lnTo>
                      <a:pt x="477" y="5841"/>
                    </a:lnTo>
                    <a:lnTo>
                      <a:pt x="569" y="6008"/>
                    </a:lnTo>
                    <a:lnTo>
                      <a:pt x="678" y="6167"/>
                    </a:lnTo>
                    <a:lnTo>
                      <a:pt x="787" y="6318"/>
                    </a:lnTo>
                    <a:lnTo>
                      <a:pt x="904" y="6469"/>
                    </a:lnTo>
                    <a:lnTo>
                      <a:pt x="1029" y="6611"/>
                    </a:lnTo>
                    <a:lnTo>
                      <a:pt x="1155" y="6753"/>
                    </a:lnTo>
                    <a:lnTo>
                      <a:pt x="1297" y="6879"/>
                    </a:lnTo>
                    <a:lnTo>
                      <a:pt x="1440" y="7004"/>
                    </a:lnTo>
                    <a:lnTo>
                      <a:pt x="1590" y="7121"/>
                    </a:lnTo>
                    <a:lnTo>
                      <a:pt x="1741" y="7230"/>
                    </a:lnTo>
                    <a:lnTo>
                      <a:pt x="1900" y="7339"/>
                    </a:lnTo>
                    <a:lnTo>
                      <a:pt x="2067" y="7431"/>
                    </a:lnTo>
                    <a:lnTo>
                      <a:pt x="2243" y="7515"/>
                    </a:lnTo>
                    <a:lnTo>
                      <a:pt x="2410" y="7598"/>
                    </a:lnTo>
                    <a:lnTo>
                      <a:pt x="2594" y="7665"/>
                    </a:lnTo>
                    <a:lnTo>
                      <a:pt x="2778" y="7732"/>
                    </a:lnTo>
                    <a:lnTo>
                      <a:pt x="2963" y="7783"/>
                    </a:lnTo>
                    <a:lnTo>
                      <a:pt x="3155" y="7824"/>
                    </a:lnTo>
                    <a:lnTo>
                      <a:pt x="3347" y="7866"/>
                    </a:lnTo>
                    <a:lnTo>
                      <a:pt x="3548" y="7891"/>
                    </a:lnTo>
                    <a:lnTo>
                      <a:pt x="3749" y="7900"/>
                    </a:lnTo>
                    <a:lnTo>
                      <a:pt x="3950" y="7908"/>
                    </a:lnTo>
                    <a:lnTo>
                      <a:pt x="4159" y="7900"/>
                    </a:lnTo>
                    <a:lnTo>
                      <a:pt x="4360" y="7891"/>
                    </a:lnTo>
                    <a:lnTo>
                      <a:pt x="4552" y="7866"/>
                    </a:lnTo>
                    <a:lnTo>
                      <a:pt x="4753" y="7824"/>
                    </a:lnTo>
                    <a:lnTo>
                      <a:pt x="4946" y="7783"/>
                    </a:lnTo>
                    <a:lnTo>
                      <a:pt x="5130" y="7732"/>
                    </a:lnTo>
                    <a:lnTo>
                      <a:pt x="5314" y="7665"/>
                    </a:lnTo>
                    <a:lnTo>
                      <a:pt x="5490" y="7598"/>
                    </a:lnTo>
                    <a:lnTo>
                      <a:pt x="5665" y="7515"/>
                    </a:lnTo>
                    <a:lnTo>
                      <a:pt x="5841" y="7431"/>
                    </a:lnTo>
                    <a:lnTo>
                      <a:pt x="6009" y="7339"/>
                    </a:lnTo>
                    <a:lnTo>
                      <a:pt x="6168" y="7230"/>
                    </a:lnTo>
                    <a:lnTo>
                      <a:pt x="6318" y="7121"/>
                    </a:lnTo>
                    <a:lnTo>
                      <a:pt x="6469" y="7004"/>
                    </a:lnTo>
                    <a:lnTo>
                      <a:pt x="6611" y="6879"/>
                    </a:lnTo>
                    <a:lnTo>
                      <a:pt x="6753" y="6753"/>
                    </a:lnTo>
                    <a:lnTo>
                      <a:pt x="6879" y="6611"/>
                    </a:lnTo>
                    <a:lnTo>
                      <a:pt x="7004" y="6469"/>
                    </a:lnTo>
                    <a:lnTo>
                      <a:pt x="7122" y="6318"/>
                    </a:lnTo>
                    <a:lnTo>
                      <a:pt x="7230" y="6167"/>
                    </a:lnTo>
                    <a:lnTo>
                      <a:pt x="7339" y="6008"/>
                    </a:lnTo>
                    <a:lnTo>
                      <a:pt x="7431" y="5841"/>
                    </a:lnTo>
                    <a:lnTo>
                      <a:pt x="7515" y="5665"/>
                    </a:lnTo>
                    <a:lnTo>
                      <a:pt x="7599" y="5490"/>
                    </a:lnTo>
                    <a:lnTo>
                      <a:pt x="7665" y="5314"/>
                    </a:lnTo>
                    <a:lnTo>
                      <a:pt x="7732" y="5130"/>
                    </a:lnTo>
                    <a:lnTo>
                      <a:pt x="7783" y="4946"/>
                    </a:lnTo>
                    <a:lnTo>
                      <a:pt x="7824" y="4753"/>
                    </a:lnTo>
                    <a:lnTo>
                      <a:pt x="7866" y="4552"/>
                    </a:lnTo>
                    <a:lnTo>
                      <a:pt x="7891" y="4360"/>
                    </a:lnTo>
                    <a:lnTo>
                      <a:pt x="7900" y="4159"/>
                    </a:lnTo>
                    <a:lnTo>
                      <a:pt x="7908" y="3950"/>
                    </a:lnTo>
                    <a:lnTo>
                      <a:pt x="7900" y="3749"/>
                    </a:lnTo>
                    <a:lnTo>
                      <a:pt x="7891" y="3548"/>
                    </a:lnTo>
                    <a:lnTo>
                      <a:pt x="7866" y="3347"/>
                    </a:lnTo>
                    <a:lnTo>
                      <a:pt x="7824" y="3155"/>
                    </a:lnTo>
                    <a:lnTo>
                      <a:pt x="7783" y="2962"/>
                    </a:lnTo>
                    <a:lnTo>
                      <a:pt x="7732" y="2778"/>
                    </a:lnTo>
                    <a:lnTo>
                      <a:pt x="7665" y="2594"/>
                    </a:lnTo>
                    <a:lnTo>
                      <a:pt x="7599" y="2410"/>
                    </a:lnTo>
                    <a:lnTo>
                      <a:pt x="7515" y="2243"/>
                    </a:lnTo>
                    <a:lnTo>
                      <a:pt x="7431" y="2067"/>
                    </a:lnTo>
                    <a:lnTo>
                      <a:pt x="7339" y="1900"/>
                    </a:lnTo>
                    <a:lnTo>
                      <a:pt x="7230" y="1741"/>
                    </a:lnTo>
                    <a:lnTo>
                      <a:pt x="7122" y="1590"/>
                    </a:lnTo>
                    <a:lnTo>
                      <a:pt x="7004" y="1439"/>
                    </a:lnTo>
                    <a:lnTo>
                      <a:pt x="6879" y="1297"/>
                    </a:lnTo>
                    <a:lnTo>
                      <a:pt x="6753" y="1155"/>
                    </a:lnTo>
                    <a:lnTo>
                      <a:pt x="6611" y="1029"/>
                    </a:lnTo>
                    <a:lnTo>
                      <a:pt x="6469" y="904"/>
                    </a:lnTo>
                    <a:lnTo>
                      <a:pt x="6318" y="787"/>
                    </a:lnTo>
                    <a:lnTo>
                      <a:pt x="6168" y="678"/>
                    </a:lnTo>
                    <a:lnTo>
                      <a:pt x="6009" y="569"/>
                    </a:lnTo>
                    <a:lnTo>
                      <a:pt x="5841" y="477"/>
                    </a:lnTo>
                    <a:lnTo>
                      <a:pt x="5665" y="385"/>
                    </a:lnTo>
                    <a:lnTo>
                      <a:pt x="5490" y="310"/>
                    </a:lnTo>
                    <a:lnTo>
                      <a:pt x="5314" y="234"/>
                    </a:lnTo>
                    <a:lnTo>
                      <a:pt x="5130" y="176"/>
                    </a:lnTo>
                    <a:lnTo>
                      <a:pt x="4946" y="126"/>
                    </a:lnTo>
                    <a:lnTo>
                      <a:pt x="4753" y="75"/>
                    </a:lnTo>
                    <a:lnTo>
                      <a:pt x="4552" y="42"/>
                    </a:lnTo>
                    <a:lnTo>
                      <a:pt x="4360" y="17"/>
                    </a:lnTo>
                    <a:lnTo>
                      <a:pt x="4159"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169;p30">
                <a:extLst>
                  <a:ext uri="{FF2B5EF4-FFF2-40B4-BE49-F238E27FC236}">
                    <a16:creationId xmlns:a16="http://schemas.microsoft.com/office/drawing/2014/main" id="{A3617EAF-EE30-8876-6BAD-3A38CDC50E5C}"/>
                  </a:ext>
                </a:extLst>
              </p:cNvPr>
              <p:cNvSpPr/>
              <p:nvPr/>
            </p:nvSpPr>
            <p:spPr>
              <a:xfrm>
                <a:off x="1254651" y="2011396"/>
                <a:ext cx="154387" cy="100732"/>
              </a:xfrm>
              <a:custGeom>
                <a:avLst/>
                <a:gdLst/>
                <a:ahLst/>
                <a:cxnLst/>
                <a:rect l="l" t="t" r="r" b="b"/>
                <a:pathLst>
                  <a:path w="4235" h="2763" extrusionOk="0">
                    <a:moveTo>
                      <a:pt x="1381" y="1"/>
                    </a:moveTo>
                    <a:lnTo>
                      <a:pt x="1205" y="9"/>
                    </a:lnTo>
                    <a:lnTo>
                      <a:pt x="1021" y="26"/>
                    </a:lnTo>
                    <a:lnTo>
                      <a:pt x="845" y="59"/>
                    </a:lnTo>
                    <a:lnTo>
                      <a:pt x="670" y="101"/>
                    </a:lnTo>
                    <a:lnTo>
                      <a:pt x="494" y="151"/>
                    </a:lnTo>
                    <a:lnTo>
                      <a:pt x="326" y="210"/>
                    </a:lnTo>
                    <a:lnTo>
                      <a:pt x="159" y="285"/>
                    </a:lnTo>
                    <a:lnTo>
                      <a:pt x="0" y="369"/>
                    </a:lnTo>
                    <a:lnTo>
                      <a:pt x="352" y="411"/>
                    </a:lnTo>
                    <a:lnTo>
                      <a:pt x="686" y="453"/>
                    </a:lnTo>
                    <a:lnTo>
                      <a:pt x="1021" y="511"/>
                    </a:lnTo>
                    <a:lnTo>
                      <a:pt x="1339" y="570"/>
                    </a:lnTo>
                    <a:lnTo>
                      <a:pt x="1640" y="645"/>
                    </a:lnTo>
                    <a:lnTo>
                      <a:pt x="1941" y="737"/>
                    </a:lnTo>
                    <a:lnTo>
                      <a:pt x="2084" y="787"/>
                    </a:lnTo>
                    <a:lnTo>
                      <a:pt x="2226" y="838"/>
                    </a:lnTo>
                    <a:lnTo>
                      <a:pt x="2368" y="904"/>
                    </a:lnTo>
                    <a:lnTo>
                      <a:pt x="2502" y="963"/>
                    </a:lnTo>
                    <a:lnTo>
                      <a:pt x="2636" y="1030"/>
                    </a:lnTo>
                    <a:lnTo>
                      <a:pt x="2762" y="1105"/>
                    </a:lnTo>
                    <a:lnTo>
                      <a:pt x="2887" y="1189"/>
                    </a:lnTo>
                    <a:lnTo>
                      <a:pt x="3004" y="1273"/>
                    </a:lnTo>
                    <a:lnTo>
                      <a:pt x="3121" y="1373"/>
                    </a:lnTo>
                    <a:lnTo>
                      <a:pt x="3239" y="1474"/>
                    </a:lnTo>
                    <a:lnTo>
                      <a:pt x="3347" y="1574"/>
                    </a:lnTo>
                    <a:lnTo>
                      <a:pt x="3448" y="1691"/>
                    </a:lnTo>
                    <a:lnTo>
                      <a:pt x="3557" y="1800"/>
                    </a:lnTo>
                    <a:lnTo>
                      <a:pt x="3657" y="1925"/>
                    </a:lnTo>
                    <a:lnTo>
                      <a:pt x="3757" y="2051"/>
                    </a:lnTo>
                    <a:lnTo>
                      <a:pt x="3849" y="2185"/>
                    </a:lnTo>
                    <a:lnTo>
                      <a:pt x="4034" y="2469"/>
                    </a:lnTo>
                    <a:lnTo>
                      <a:pt x="4234" y="2762"/>
                    </a:lnTo>
                    <a:lnTo>
                      <a:pt x="4234" y="2578"/>
                    </a:lnTo>
                    <a:lnTo>
                      <a:pt x="4226" y="2402"/>
                    </a:lnTo>
                    <a:lnTo>
                      <a:pt x="4209" y="2227"/>
                    </a:lnTo>
                    <a:lnTo>
                      <a:pt x="4184" y="2043"/>
                    </a:lnTo>
                    <a:lnTo>
                      <a:pt x="4134" y="1867"/>
                    </a:lnTo>
                    <a:lnTo>
                      <a:pt x="4075" y="1691"/>
                    </a:lnTo>
                    <a:lnTo>
                      <a:pt x="4008" y="1524"/>
                    </a:lnTo>
                    <a:lnTo>
                      <a:pt x="3916" y="1356"/>
                    </a:lnTo>
                    <a:lnTo>
                      <a:pt x="3875" y="1273"/>
                    </a:lnTo>
                    <a:lnTo>
                      <a:pt x="3824" y="1189"/>
                    </a:lnTo>
                    <a:lnTo>
                      <a:pt x="3774" y="1114"/>
                    </a:lnTo>
                    <a:lnTo>
                      <a:pt x="3716" y="1038"/>
                    </a:lnTo>
                    <a:lnTo>
                      <a:pt x="3590" y="896"/>
                    </a:lnTo>
                    <a:lnTo>
                      <a:pt x="3464" y="745"/>
                    </a:lnTo>
                    <a:lnTo>
                      <a:pt x="3314" y="628"/>
                    </a:lnTo>
                    <a:lnTo>
                      <a:pt x="3163" y="511"/>
                    </a:lnTo>
                    <a:lnTo>
                      <a:pt x="3004" y="402"/>
                    </a:lnTo>
                    <a:lnTo>
                      <a:pt x="2829" y="310"/>
                    </a:lnTo>
                    <a:lnTo>
                      <a:pt x="2661" y="235"/>
                    </a:lnTo>
                    <a:lnTo>
                      <a:pt x="2477" y="168"/>
                    </a:lnTo>
                    <a:lnTo>
                      <a:pt x="2301" y="110"/>
                    </a:lnTo>
                    <a:lnTo>
                      <a:pt x="2117" y="68"/>
                    </a:lnTo>
                    <a:lnTo>
                      <a:pt x="1933" y="34"/>
                    </a:lnTo>
                    <a:lnTo>
                      <a:pt x="1749" y="9"/>
                    </a:lnTo>
                    <a:lnTo>
                      <a:pt x="1565"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170;p30">
                <a:extLst>
                  <a:ext uri="{FF2B5EF4-FFF2-40B4-BE49-F238E27FC236}">
                    <a16:creationId xmlns:a16="http://schemas.microsoft.com/office/drawing/2014/main" id="{EC2D0F2F-85AA-5657-DA16-C5519ABD92D7}"/>
                  </a:ext>
                </a:extLst>
              </p:cNvPr>
              <p:cNvSpPr/>
              <p:nvPr/>
            </p:nvSpPr>
            <p:spPr>
              <a:xfrm>
                <a:off x="1306819" y="2041618"/>
                <a:ext cx="59823" cy="133033"/>
              </a:xfrm>
              <a:custGeom>
                <a:avLst/>
                <a:gdLst/>
                <a:ahLst/>
                <a:cxnLst/>
                <a:rect l="l" t="t" r="r" b="b"/>
                <a:pathLst>
                  <a:path w="1641" h="3649" extrusionOk="0">
                    <a:moveTo>
                      <a:pt x="1640" y="0"/>
                    </a:moveTo>
                    <a:lnTo>
                      <a:pt x="1498" y="25"/>
                    </a:lnTo>
                    <a:lnTo>
                      <a:pt x="1347" y="59"/>
                    </a:lnTo>
                    <a:lnTo>
                      <a:pt x="1213" y="101"/>
                    </a:lnTo>
                    <a:lnTo>
                      <a:pt x="1071" y="159"/>
                    </a:lnTo>
                    <a:lnTo>
                      <a:pt x="937" y="226"/>
                    </a:lnTo>
                    <a:lnTo>
                      <a:pt x="803" y="301"/>
                    </a:lnTo>
                    <a:lnTo>
                      <a:pt x="686" y="393"/>
                    </a:lnTo>
                    <a:lnTo>
                      <a:pt x="569" y="494"/>
                    </a:lnTo>
                    <a:lnTo>
                      <a:pt x="452" y="603"/>
                    </a:lnTo>
                    <a:lnTo>
                      <a:pt x="343" y="728"/>
                    </a:lnTo>
                    <a:lnTo>
                      <a:pt x="251" y="862"/>
                    </a:lnTo>
                    <a:lnTo>
                      <a:pt x="176" y="1004"/>
                    </a:lnTo>
                    <a:lnTo>
                      <a:pt x="109" y="1155"/>
                    </a:lnTo>
                    <a:lnTo>
                      <a:pt x="59" y="1314"/>
                    </a:lnTo>
                    <a:lnTo>
                      <a:pt x="25" y="1481"/>
                    </a:lnTo>
                    <a:lnTo>
                      <a:pt x="8" y="1640"/>
                    </a:lnTo>
                    <a:lnTo>
                      <a:pt x="0" y="1808"/>
                    </a:lnTo>
                    <a:lnTo>
                      <a:pt x="17" y="1967"/>
                    </a:lnTo>
                    <a:lnTo>
                      <a:pt x="42" y="2126"/>
                    </a:lnTo>
                    <a:lnTo>
                      <a:pt x="75" y="2285"/>
                    </a:lnTo>
                    <a:lnTo>
                      <a:pt x="126" y="2435"/>
                    </a:lnTo>
                    <a:lnTo>
                      <a:pt x="176" y="2578"/>
                    </a:lnTo>
                    <a:lnTo>
                      <a:pt x="251" y="2720"/>
                    </a:lnTo>
                    <a:lnTo>
                      <a:pt x="326" y="2845"/>
                    </a:lnTo>
                    <a:lnTo>
                      <a:pt x="410" y="2971"/>
                    </a:lnTo>
                    <a:lnTo>
                      <a:pt x="494" y="3088"/>
                    </a:lnTo>
                    <a:lnTo>
                      <a:pt x="594" y="3205"/>
                    </a:lnTo>
                    <a:lnTo>
                      <a:pt x="695" y="3314"/>
                    </a:lnTo>
                    <a:lnTo>
                      <a:pt x="803" y="3406"/>
                    </a:lnTo>
                    <a:lnTo>
                      <a:pt x="921" y="3498"/>
                    </a:lnTo>
                    <a:lnTo>
                      <a:pt x="1046" y="3573"/>
                    </a:lnTo>
                    <a:lnTo>
                      <a:pt x="1180" y="3649"/>
                    </a:lnTo>
                    <a:lnTo>
                      <a:pt x="996" y="3113"/>
                    </a:lnTo>
                    <a:lnTo>
                      <a:pt x="921" y="2862"/>
                    </a:lnTo>
                    <a:lnTo>
                      <a:pt x="845" y="2611"/>
                    </a:lnTo>
                    <a:lnTo>
                      <a:pt x="795" y="2377"/>
                    </a:lnTo>
                    <a:lnTo>
                      <a:pt x="753" y="2142"/>
                    </a:lnTo>
                    <a:lnTo>
                      <a:pt x="736" y="2025"/>
                    </a:lnTo>
                    <a:lnTo>
                      <a:pt x="736" y="1917"/>
                    </a:lnTo>
                    <a:lnTo>
                      <a:pt x="736" y="1808"/>
                    </a:lnTo>
                    <a:lnTo>
                      <a:pt x="736" y="1691"/>
                    </a:lnTo>
                    <a:lnTo>
                      <a:pt x="745" y="1590"/>
                    </a:lnTo>
                    <a:lnTo>
                      <a:pt x="762" y="1481"/>
                    </a:lnTo>
                    <a:lnTo>
                      <a:pt x="787" y="1381"/>
                    </a:lnTo>
                    <a:lnTo>
                      <a:pt x="812" y="1272"/>
                    </a:lnTo>
                    <a:lnTo>
                      <a:pt x="854" y="1172"/>
                    </a:lnTo>
                    <a:lnTo>
                      <a:pt x="895" y="1063"/>
                    </a:lnTo>
                    <a:lnTo>
                      <a:pt x="946" y="963"/>
                    </a:lnTo>
                    <a:lnTo>
                      <a:pt x="1004" y="862"/>
                    </a:lnTo>
                    <a:lnTo>
                      <a:pt x="1071" y="753"/>
                    </a:lnTo>
                    <a:lnTo>
                      <a:pt x="1138" y="653"/>
                    </a:lnTo>
                    <a:lnTo>
                      <a:pt x="1289" y="444"/>
                    </a:lnTo>
                    <a:lnTo>
                      <a:pt x="1464" y="226"/>
                    </a:lnTo>
                    <a:lnTo>
                      <a:pt x="1640" y="0"/>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171;p30">
                <a:extLst>
                  <a:ext uri="{FF2B5EF4-FFF2-40B4-BE49-F238E27FC236}">
                    <a16:creationId xmlns:a16="http://schemas.microsoft.com/office/drawing/2014/main" id="{536B9C4A-E2E9-AAC5-1C13-DE27A6282421}"/>
                  </a:ext>
                </a:extLst>
              </p:cNvPr>
              <p:cNvSpPr/>
              <p:nvPr/>
            </p:nvSpPr>
            <p:spPr>
              <a:xfrm>
                <a:off x="2466082" y="2011396"/>
                <a:ext cx="154095" cy="100732"/>
              </a:xfrm>
              <a:custGeom>
                <a:avLst/>
                <a:gdLst/>
                <a:ahLst/>
                <a:cxnLst/>
                <a:rect l="l" t="t" r="r" b="b"/>
                <a:pathLst>
                  <a:path w="4227" h="2763" extrusionOk="0">
                    <a:moveTo>
                      <a:pt x="2670" y="1"/>
                    </a:moveTo>
                    <a:lnTo>
                      <a:pt x="2486" y="9"/>
                    </a:lnTo>
                    <a:lnTo>
                      <a:pt x="2302" y="34"/>
                    </a:lnTo>
                    <a:lnTo>
                      <a:pt x="2117" y="68"/>
                    </a:lnTo>
                    <a:lnTo>
                      <a:pt x="1933" y="110"/>
                    </a:lnTo>
                    <a:lnTo>
                      <a:pt x="1749" y="168"/>
                    </a:lnTo>
                    <a:lnTo>
                      <a:pt x="1574" y="235"/>
                    </a:lnTo>
                    <a:lnTo>
                      <a:pt x="1398" y="310"/>
                    </a:lnTo>
                    <a:lnTo>
                      <a:pt x="1230" y="402"/>
                    </a:lnTo>
                    <a:lnTo>
                      <a:pt x="1071" y="511"/>
                    </a:lnTo>
                    <a:lnTo>
                      <a:pt x="921" y="628"/>
                    </a:lnTo>
                    <a:lnTo>
                      <a:pt x="770" y="745"/>
                    </a:lnTo>
                    <a:lnTo>
                      <a:pt x="645" y="896"/>
                    </a:lnTo>
                    <a:lnTo>
                      <a:pt x="519" y="1038"/>
                    </a:lnTo>
                    <a:lnTo>
                      <a:pt x="461" y="1114"/>
                    </a:lnTo>
                    <a:lnTo>
                      <a:pt x="410" y="1189"/>
                    </a:lnTo>
                    <a:lnTo>
                      <a:pt x="360" y="1273"/>
                    </a:lnTo>
                    <a:lnTo>
                      <a:pt x="318" y="1356"/>
                    </a:lnTo>
                    <a:lnTo>
                      <a:pt x="226" y="1524"/>
                    </a:lnTo>
                    <a:lnTo>
                      <a:pt x="159" y="1691"/>
                    </a:lnTo>
                    <a:lnTo>
                      <a:pt x="101" y="1867"/>
                    </a:lnTo>
                    <a:lnTo>
                      <a:pt x="51" y="2043"/>
                    </a:lnTo>
                    <a:lnTo>
                      <a:pt x="25" y="2227"/>
                    </a:lnTo>
                    <a:lnTo>
                      <a:pt x="0" y="2402"/>
                    </a:lnTo>
                    <a:lnTo>
                      <a:pt x="0" y="2578"/>
                    </a:lnTo>
                    <a:lnTo>
                      <a:pt x="0" y="2762"/>
                    </a:lnTo>
                    <a:lnTo>
                      <a:pt x="201" y="2469"/>
                    </a:lnTo>
                    <a:lnTo>
                      <a:pt x="385" y="2185"/>
                    </a:lnTo>
                    <a:lnTo>
                      <a:pt x="477" y="2051"/>
                    </a:lnTo>
                    <a:lnTo>
                      <a:pt x="578" y="1925"/>
                    </a:lnTo>
                    <a:lnTo>
                      <a:pt x="678" y="1800"/>
                    </a:lnTo>
                    <a:lnTo>
                      <a:pt x="787" y="1691"/>
                    </a:lnTo>
                    <a:lnTo>
                      <a:pt x="887" y="1574"/>
                    </a:lnTo>
                    <a:lnTo>
                      <a:pt x="996" y="1474"/>
                    </a:lnTo>
                    <a:lnTo>
                      <a:pt x="1113" y="1373"/>
                    </a:lnTo>
                    <a:lnTo>
                      <a:pt x="1230" y="1273"/>
                    </a:lnTo>
                    <a:lnTo>
                      <a:pt x="1348" y="1189"/>
                    </a:lnTo>
                    <a:lnTo>
                      <a:pt x="1473" y="1105"/>
                    </a:lnTo>
                    <a:lnTo>
                      <a:pt x="1599" y="1030"/>
                    </a:lnTo>
                    <a:lnTo>
                      <a:pt x="1733" y="963"/>
                    </a:lnTo>
                    <a:lnTo>
                      <a:pt x="1866" y="904"/>
                    </a:lnTo>
                    <a:lnTo>
                      <a:pt x="2009" y="838"/>
                    </a:lnTo>
                    <a:lnTo>
                      <a:pt x="2151" y="787"/>
                    </a:lnTo>
                    <a:lnTo>
                      <a:pt x="2293" y="737"/>
                    </a:lnTo>
                    <a:lnTo>
                      <a:pt x="2586" y="645"/>
                    </a:lnTo>
                    <a:lnTo>
                      <a:pt x="2896" y="570"/>
                    </a:lnTo>
                    <a:lnTo>
                      <a:pt x="3214" y="511"/>
                    </a:lnTo>
                    <a:lnTo>
                      <a:pt x="3548" y="453"/>
                    </a:lnTo>
                    <a:lnTo>
                      <a:pt x="3883" y="411"/>
                    </a:lnTo>
                    <a:lnTo>
                      <a:pt x="4226" y="369"/>
                    </a:lnTo>
                    <a:lnTo>
                      <a:pt x="4076" y="285"/>
                    </a:lnTo>
                    <a:lnTo>
                      <a:pt x="3908" y="210"/>
                    </a:lnTo>
                    <a:lnTo>
                      <a:pt x="3741" y="151"/>
                    </a:lnTo>
                    <a:lnTo>
                      <a:pt x="3565" y="101"/>
                    </a:lnTo>
                    <a:lnTo>
                      <a:pt x="3389" y="59"/>
                    </a:lnTo>
                    <a:lnTo>
                      <a:pt x="3214" y="26"/>
                    </a:lnTo>
                    <a:lnTo>
                      <a:pt x="3030" y="9"/>
                    </a:lnTo>
                    <a:lnTo>
                      <a:pt x="2854"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172;p30">
                <a:extLst>
                  <a:ext uri="{FF2B5EF4-FFF2-40B4-BE49-F238E27FC236}">
                    <a16:creationId xmlns:a16="http://schemas.microsoft.com/office/drawing/2014/main" id="{1E66E4BD-0906-96AB-49AE-8C021129210D}"/>
                  </a:ext>
                </a:extLst>
              </p:cNvPr>
              <p:cNvSpPr/>
              <p:nvPr/>
            </p:nvSpPr>
            <p:spPr>
              <a:xfrm>
                <a:off x="2508480" y="2041618"/>
                <a:ext cx="59823" cy="133033"/>
              </a:xfrm>
              <a:custGeom>
                <a:avLst/>
                <a:gdLst/>
                <a:ahLst/>
                <a:cxnLst/>
                <a:rect l="l" t="t" r="r" b="b"/>
                <a:pathLst>
                  <a:path w="1641" h="3649" extrusionOk="0">
                    <a:moveTo>
                      <a:pt x="0" y="0"/>
                    </a:moveTo>
                    <a:lnTo>
                      <a:pt x="176" y="226"/>
                    </a:lnTo>
                    <a:lnTo>
                      <a:pt x="344" y="444"/>
                    </a:lnTo>
                    <a:lnTo>
                      <a:pt x="503" y="653"/>
                    </a:lnTo>
                    <a:lnTo>
                      <a:pt x="570" y="753"/>
                    </a:lnTo>
                    <a:lnTo>
                      <a:pt x="636" y="862"/>
                    </a:lnTo>
                    <a:lnTo>
                      <a:pt x="695" y="963"/>
                    </a:lnTo>
                    <a:lnTo>
                      <a:pt x="745" y="1063"/>
                    </a:lnTo>
                    <a:lnTo>
                      <a:pt x="787" y="1172"/>
                    </a:lnTo>
                    <a:lnTo>
                      <a:pt x="829" y="1272"/>
                    </a:lnTo>
                    <a:lnTo>
                      <a:pt x="854" y="1381"/>
                    </a:lnTo>
                    <a:lnTo>
                      <a:pt x="879" y="1481"/>
                    </a:lnTo>
                    <a:lnTo>
                      <a:pt x="896" y="1590"/>
                    </a:lnTo>
                    <a:lnTo>
                      <a:pt x="904" y="1691"/>
                    </a:lnTo>
                    <a:lnTo>
                      <a:pt x="904" y="1808"/>
                    </a:lnTo>
                    <a:lnTo>
                      <a:pt x="904" y="1917"/>
                    </a:lnTo>
                    <a:lnTo>
                      <a:pt x="896" y="2025"/>
                    </a:lnTo>
                    <a:lnTo>
                      <a:pt x="888" y="2142"/>
                    </a:lnTo>
                    <a:lnTo>
                      <a:pt x="846" y="2377"/>
                    </a:lnTo>
                    <a:lnTo>
                      <a:pt x="795" y="2611"/>
                    </a:lnTo>
                    <a:lnTo>
                      <a:pt x="720" y="2862"/>
                    </a:lnTo>
                    <a:lnTo>
                      <a:pt x="645" y="3113"/>
                    </a:lnTo>
                    <a:lnTo>
                      <a:pt x="461" y="3649"/>
                    </a:lnTo>
                    <a:lnTo>
                      <a:pt x="595" y="3573"/>
                    </a:lnTo>
                    <a:lnTo>
                      <a:pt x="712" y="3498"/>
                    </a:lnTo>
                    <a:lnTo>
                      <a:pt x="829" y="3406"/>
                    </a:lnTo>
                    <a:lnTo>
                      <a:pt x="946" y="3314"/>
                    </a:lnTo>
                    <a:lnTo>
                      <a:pt x="1047" y="3205"/>
                    </a:lnTo>
                    <a:lnTo>
                      <a:pt x="1147" y="3088"/>
                    </a:lnTo>
                    <a:lnTo>
                      <a:pt x="1231" y="2971"/>
                    </a:lnTo>
                    <a:lnTo>
                      <a:pt x="1314" y="2845"/>
                    </a:lnTo>
                    <a:lnTo>
                      <a:pt x="1390" y="2720"/>
                    </a:lnTo>
                    <a:lnTo>
                      <a:pt x="1457" y="2578"/>
                    </a:lnTo>
                    <a:lnTo>
                      <a:pt x="1515" y="2435"/>
                    </a:lnTo>
                    <a:lnTo>
                      <a:pt x="1565" y="2285"/>
                    </a:lnTo>
                    <a:lnTo>
                      <a:pt x="1599" y="2126"/>
                    </a:lnTo>
                    <a:lnTo>
                      <a:pt x="1624" y="1967"/>
                    </a:lnTo>
                    <a:lnTo>
                      <a:pt x="1641" y="1808"/>
                    </a:lnTo>
                    <a:lnTo>
                      <a:pt x="1632" y="1640"/>
                    </a:lnTo>
                    <a:lnTo>
                      <a:pt x="1616" y="1481"/>
                    </a:lnTo>
                    <a:lnTo>
                      <a:pt x="1582" y="1314"/>
                    </a:lnTo>
                    <a:lnTo>
                      <a:pt x="1532" y="1155"/>
                    </a:lnTo>
                    <a:lnTo>
                      <a:pt x="1465" y="1004"/>
                    </a:lnTo>
                    <a:lnTo>
                      <a:pt x="1390" y="862"/>
                    </a:lnTo>
                    <a:lnTo>
                      <a:pt x="1298" y="728"/>
                    </a:lnTo>
                    <a:lnTo>
                      <a:pt x="1189" y="603"/>
                    </a:lnTo>
                    <a:lnTo>
                      <a:pt x="1072" y="494"/>
                    </a:lnTo>
                    <a:lnTo>
                      <a:pt x="954" y="393"/>
                    </a:lnTo>
                    <a:lnTo>
                      <a:pt x="829" y="301"/>
                    </a:lnTo>
                    <a:lnTo>
                      <a:pt x="703" y="226"/>
                    </a:lnTo>
                    <a:lnTo>
                      <a:pt x="570" y="159"/>
                    </a:lnTo>
                    <a:lnTo>
                      <a:pt x="427" y="101"/>
                    </a:lnTo>
                    <a:lnTo>
                      <a:pt x="285" y="59"/>
                    </a:lnTo>
                    <a:lnTo>
                      <a:pt x="143" y="25"/>
                    </a:lnTo>
                    <a:lnTo>
                      <a:pt x="0" y="0"/>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173;p30">
                <a:extLst>
                  <a:ext uri="{FF2B5EF4-FFF2-40B4-BE49-F238E27FC236}">
                    <a16:creationId xmlns:a16="http://schemas.microsoft.com/office/drawing/2014/main" id="{3069674A-8FF1-7DC6-5640-F93FB3EB2578}"/>
                  </a:ext>
                </a:extLst>
              </p:cNvPr>
              <p:cNvSpPr/>
              <p:nvPr/>
            </p:nvSpPr>
            <p:spPr>
              <a:xfrm>
                <a:off x="1861132" y="2070272"/>
                <a:ext cx="152856" cy="54650"/>
              </a:xfrm>
              <a:custGeom>
                <a:avLst/>
                <a:gdLst/>
                <a:ahLst/>
                <a:cxnLst/>
                <a:rect l="l" t="t" r="r" b="b"/>
                <a:pathLst>
                  <a:path w="4193" h="1499" extrusionOk="0">
                    <a:moveTo>
                      <a:pt x="2234" y="1"/>
                    </a:moveTo>
                    <a:lnTo>
                      <a:pt x="2084" y="9"/>
                    </a:lnTo>
                    <a:lnTo>
                      <a:pt x="1942" y="26"/>
                    </a:lnTo>
                    <a:lnTo>
                      <a:pt x="1799" y="43"/>
                    </a:lnTo>
                    <a:lnTo>
                      <a:pt x="1657" y="68"/>
                    </a:lnTo>
                    <a:lnTo>
                      <a:pt x="1523" y="101"/>
                    </a:lnTo>
                    <a:lnTo>
                      <a:pt x="1381" y="135"/>
                    </a:lnTo>
                    <a:lnTo>
                      <a:pt x="1247" y="177"/>
                    </a:lnTo>
                    <a:lnTo>
                      <a:pt x="1121" y="227"/>
                    </a:lnTo>
                    <a:lnTo>
                      <a:pt x="996" y="285"/>
                    </a:lnTo>
                    <a:lnTo>
                      <a:pt x="870" y="352"/>
                    </a:lnTo>
                    <a:lnTo>
                      <a:pt x="745" y="419"/>
                    </a:lnTo>
                    <a:lnTo>
                      <a:pt x="636" y="486"/>
                    </a:lnTo>
                    <a:lnTo>
                      <a:pt x="519" y="561"/>
                    </a:lnTo>
                    <a:lnTo>
                      <a:pt x="410" y="637"/>
                    </a:lnTo>
                    <a:lnTo>
                      <a:pt x="301" y="729"/>
                    </a:lnTo>
                    <a:lnTo>
                      <a:pt x="201" y="821"/>
                    </a:lnTo>
                    <a:lnTo>
                      <a:pt x="101" y="921"/>
                    </a:lnTo>
                    <a:lnTo>
                      <a:pt x="67" y="963"/>
                    </a:lnTo>
                    <a:lnTo>
                      <a:pt x="42" y="1005"/>
                    </a:lnTo>
                    <a:lnTo>
                      <a:pt x="25" y="1047"/>
                    </a:lnTo>
                    <a:lnTo>
                      <a:pt x="8" y="1097"/>
                    </a:lnTo>
                    <a:lnTo>
                      <a:pt x="0" y="1139"/>
                    </a:lnTo>
                    <a:lnTo>
                      <a:pt x="0" y="1189"/>
                    </a:lnTo>
                    <a:lnTo>
                      <a:pt x="8" y="1239"/>
                    </a:lnTo>
                    <a:lnTo>
                      <a:pt x="25" y="1290"/>
                    </a:lnTo>
                    <a:lnTo>
                      <a:pt x="59" y="1348"/>
                    </a:lnTo>
                    <a:lnTo>
                      <a:pt x="109" y="1407"/>
                    </a:lnTo>
                    <a:lnTo>
                      <a:pt x="159" y="1440"/>
                    </a:lnTo>
                    <a:lnTo>
                      <a:pt x="218" y="1474"/>
                    </a:lnTo>
                    <a:lnTo>
                      <a:pt x="276" y="1490"/>
                    </a:lnTo>
                    <a:lnTo>
                      <a:pt x="343" y="1499"/>
                    </a:lnTo>
                    <a:lnTo>
                      <a:pt x="410" y="1490"/>
                    </a:lnTo>
                    <a:lnTo>
                      <a:pt x="477" y="1474"/>
                    </a:lnTo>
                    <a:lnTo>
                      <a:pt x="519" y="1457"/>
                    </a:lnTo>
                    <a:lnTo>
                      <a:pt x="921" y="1298"/>
                    </a:lnTo>
                    <a:lnTo>
                      <a:pt x="1130" y="1223"/>
                    </a:lnTo>
                    <a:lnTo>
                      <a:pt x="1331" y="1156"/>
                    </a:lnTo>
                    <a:lnTo>
                      <a:pt x="1531" y="1105"/>
                    </a:lnTo>
                    <a:lnTo>
                      <a:pt x="1732" y="1064"/>
                    </a:lnTo>
                    <a:lnTo>
                      <a:pt x="1933" y="1030"/>
                    </a:lnTo>
                    <a:lnTo>
                      <a:pt x="2034" y="1022"/>
                    </a:lnTo>
                    <a:lnTo>
                      <a:pt x="2326" y="1022"/>
                    </a:lnTo>
                    <a:lnTo>
                      <a:pt x="2519" y="1038"/>
                    </a:lnTo>
                    <a:lnTo>
                      <a:pt x="2703" y="1064"/>
                    </a:lnTo>
                    <a:lnTo>
                      <a:pt x="2895" y="1114"/>
                    </a:lnTo>
                    <a:lnTo>
                      <a:pt x="2988" y="1139"/>
                    </a:lnTo>
                    <a:lnTo>
                      <a:pt x="3080" y="1172"/>
                    </a:lnTo>
                    <a:lnTo>
                      <a:pt x="3264" y="1248"/>
                    </a:lnTo>
                    <a:lnTo>
                      <a:pt x="3649" y="1440"/>
                    </a:lnTo>
                    <a:lnTo>
                      <a:pt x="3699" y="1465"/>
                    </a:lnTo>
                    <a:lnTo>
                      <a:pt x="3741" y="1482"/>
                    </a:lnTo>
                    <a:lnTo>
                      <a:pt x="3791" y="1490"/>
                    </a:lnTo>
                    <a:lnTo>
                      <a:pt x="3833" y="1499"/>
                    </a:lnTo>
                    <a:lnTo>
                      <a:pt x="3883" y="1490"/>
                    </a:lnTo>
                    <a:lnTo>
                      <a:pt x="3933" y="1482"/>
                    </a:lnTo>
                    <a:lnTo>
                      <a:pt x="3975" y="1474"/>
                    </a:lnTo>
                    <a:lnTo>
                      <a:pt x="4017" y="1449"/>
                    </a:lnTo>
                    <a:lnTo>
                      <a:pt x="4059" y="1423"/>
                    </a:lnTo>
                    <a:lnTo>
                      <a:pt x="4109" y="1373"/>
                    </a:lnTo>
                    <a:lnTo>
                      <a:pt x="4151" y="1315"/>
                    </a:lnTo>
                    <a:lnTo>
                      <a:pt x="4176" y="1256"/>
                    </a:lnTo>
                    <a:lnTo>
                      <a:pt x="4184" y="1189"/>
                    </a:lnTo>
                    <a:lnTo>
                      <a:pt x="4193" y="1131"/>
                    </a:lnTo>
                    <a:lnTo>
                      <a:pt x="4176" y="1064"/>
                    </a:lnTo>
                    <a:lnTo>
                      <a:pt x="4151" y="997"/>
                    </a:lnTo>
                    <a:lnTo>
                      <a:pt x="4117" y="938"/>
                    </a:lnTo>
                    <a:lnTo>
                      <a:pt x="4025" y="838"/>
                    </a:lnTo>
                    <a:lnTo>
                      <a:pt x="3933" y="729"/>
                    </a:lnTo>
                    <a:lnTo>
                      <a:pt x="3833" y="628"/>
                    </a:lnTo>
                    <a:lnTo>
                      <a:pt x="3724" y="536"/>
                    </a:lnTo>
                    <a:lnTo>
                      <a:pt x="3615" y="444"/>
                    </a:lnTo>
                    <a:lnTo>
                      <a:pt x="3498" y="369"/>
                    </a:lnTo>
                    <a:lnTo>
                      <a:pt x="3372" y="294"/>
                    </a:lnTo>
                    <a:lnTo>
                      <a:pt x="3239" y="227"/>
                    </a:lnTo>
                    <a:lnTo>
                      <a:pt x="3105" y="168"/>
                    </a:lnTo>
                    <a:lnTo>
                      <a:pt x="2962" y="118"/>
                    </a:lnTo>
                    <a:lnTo>
                      <a:pt x="2820" y="76"/>
                    </a:lnTo>
                    <a:lnTo>
                      <a:pt x="2678" y="43"/>
                    </a:lnTo>
                    <a:lnTo>
                      <a:pt x="2527" y="18"/>
                    </a:lnTo>
                    <a:lnTo>
                      <a:pt x="2377" y="9"/>
                    </a:lnTo>
                    <a:lnTo>
                      <a:pt x="2234"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174;p30">
                <a:extLst>
                  <a:ext uri="{FF2B5EF4-FFF2-40B4-BE49-F238E27FC236}">
                    <a16:creationId xmlns:a16="http://schemas.microsoft.com/office/drawing/2014/main" id="{4059169A-10BF-926A-7070-C50C62E38FE3}"/>
                  </a:ext>
                </a:extLst>
              </p:cNvPr>
              <p:cNvSpPr/>
              <p:nvPr/>
            </p:nvSpPr>
            <p:spPr>
              <a:xfrm>
                <a:off x="1481006" y="2097140"/>
                <a:ext cx="244394" cy="244411"/>
              </a:xfrm>
              <a:custGeom>
                <a:avLst/>
                <a:gdLst/>
                <a:ahLst/>
                <a:cxnLst/>
                <a:rect l="l" t="t" r="r" b="b"/>
                <a:pathLst>
                  <a:path w="6704" h="6704" extrusionOk="0">
                    <a:moveTo>
                      <a:pt x="3356" y="0"/>
                    </a:moveTo>
                    <a:lnTo>
                      <a:pt x="3180" y="9"/>
                    </a:lnTo>
                    <a:lnTo>
                      <a:pt x="3013" y="17"/>
                    </a:lnTo>
                    <a:lnTo>
                      <a:pt x="2845" y="42"/>
                    </a:lnTo>
                    <a:lnTo>
                      <a:pt x="2678" y="67"/>
                    </a:lnTo>
                    <a:lnTo>
                      <a:pt x="2519" y="109"/>
                    </a:lnTo>
                    <a:lnTo>
                      <a:pt x="2360" y="151"/>
                    </a:lnTo>
                    <a:lnTo>
                      <a:pt x="2201" y="209"/>
                    </a:lnTo>
                    <a:lnTo>
                      <a:pt x="2050" y="268"/>
                    </a:lnTo>
                    <a:lnTo>
                      <a:pt x="1900" y="335"/>
                    </a:lnTo>
                    <a:lnTo>
                      <a:pt x="1758" y="410"/>
                    </a:lnTo>
                    <a:lnTo>
                      <a:pt x="1615" y="486"/>
                    </a:lnTo>
                    <a:lnTo>
                      <a:pt x="1481" y="578"/>
                    </a:lnTo>
                    <a:lnTo>
                      <a:pt x="1348" y="670"/>
                    </a:lnTo>
                    <a:lnTo>
                      <a:pt x="1222" y="770"/>
                    </a:lnTo>
                    <a:lnTo>
                      <a:pt x="1105" y="871"/>
                    </a:lnTo>
                    <a:lnTo>
                      <a:pt x="988" y="988"/>
                    </a:lnTo>
                    <a:lnTo>
                      <a:pt x="871" y="1105"/>
                    </a:lnTo>
                    <a:lnTo>
                      <a:pt x="770" y="1222"/>
                    </a:lnTo>
                    <a:lnTo>
                      <a:pt x="670" y="1348"/>
                    </a:lnTo>
                    <a:lnTo>
                      <a:pt x="578" y="1481"/>
                    </a:lnTo>
                    <a:lnTo>
                      <a:pt x="486" y="1615"/>
                    </a:lnTo>
                    <a:lnTo>
                      <a:pt x="410" y="1758"/>
                    </a:lnTo>
                    <a:lnTo>
                      <a:pt x="335" y="1900"/>
                    </a:lnTo>
                    <a:lnTo>
                      <a:pt x="268" y="2050"/>
                    </a:lnTo>
                    <a:lnTo>
                      <a:pt x="209" y="2201"/>
                    </a:lnTo>
                    <a:lnTo>
                      <a:pt x="151" y="2360"/>
                    </a:lnTo>
                    <a:lnTo>
                      <a:pt x="109" y="2519"/>
                    </a:lnTo>
                    <a:lnTo>
                      <a:pt x="76" y="2678"/>
                    </a:lnTo>
                    <a:lnTo>
                      <a:pt x="42" y="2845"/>
                    </a:lnTo>
                    <a:lnTo>
                      <a:pt x="17" y="3013"/>
                    </a:lnTo>
                    <a:lnTo>
                      <a:pt x="9" y="3180"/>
                    </a:lnTo>
                    <a:lnTo>
                      <a:pt x="0" y="3356"/>
                    </a:lnTo>
                    <a:lnTo>
                      <a:pt x="9" y="3523"/>
                    </a:lnTo>
                    <a:lnTo>
                      <a:pt x="17" y="3699"/>
                    </a:lnTo>
                    <a:lnTo>
                      <a:pt x="42" y="3866"/>
                    </a:lnTo>
                    <a:lnTo>
                      <a:pt x="76" y="4025"/>
                    </a:lnTo>
                    <a:lnTo>
                      <a:pt x="109" y="4193"/>
                    </a:lnTo>
                    <a:lnTo>
                      <a:pt x="151" y="4352"/>
                    </a:lnTo>
                    <a:lnTo>
                      <a:pt x="209" y="4502"/>
                    </a:lnTo>
                    <a:lnTo>
                      <a:pt x="268" y="4661"/>
                    </a:lnTo>
                    <a:lnTo>
                      <a:pt x="335" y="4804"/>
                    </a:lnTo>
                    <a:lnTo>
                      <a:pt x="410" y="4954"/>
                    </a:lnTo>
                    <a:lnTo>
                      <a:pt x="486" y="5088"/>
                    </a:lnTo>
                    <a:lnTo>
                      <a:pt x="578" y="5230"/>
                    </a:lnTo>
                    <a:lnTo>
                      <a:pt x="670" y="5356"/>
                    </a:lnTo>
                    <a:lnTo>
                      <a:pt x="770" y="5481"/>
                    </a:lnTo>
                    <a:lnTo>
                      <a:pt x="871" y="5607"/>
                    </a:lnTo>
                    <a:lnTo>
                      <a:pt x="988" y="5724"/>
                    </a:lnTo>
                    <a:lnTo>
                      <a:pt x="1105" y="5833"/>
                    </a:lnTo>
                    <a:lnTo>
                      <a:pt x="1222" y="5942"/>
                    </a:lnTo>
                    <a:lnTo>
                      <a:pt x="1348" y="6042"/>
                    </a:lnTo>
                    <a:lnTo>
                      <a:pt x="1481" y="6134"/>
                    </a:lnTo>
                    <a:lnTo>
                      <a:pt x="1615" y="6218"/>
                    </a:lnTo>
                    <a:lnTo>
                      <a:pt x="1758" y="6302"/>
                    </a:lnTo>
                    <a:lnTo>
                      <a:pt x="1900" y="6377"/>
                    </a:lnTo>
                    <a:lnTo>
                      <a:pt x="2050" y="6444"/>
                    </a:lnTo>
                    <a:lnTo>
                      <a:pt x="2201" y="6502"/>
                    </a:lnTo>
                    <a:lnTo>
                      <a:pt x="2360" y="6553"/>
                    </a:lnTo>
                    <a:lnTo>
                      <a:pt x="2519" y="6603"/>
                    </a:lnTo>
                    <a:lnTo>
                      <a:pt x="2678" y="6636"/>
                    </a:lnTo>
                    <a:lnTo>
                      <a:pt x="2845" y="6670"/>
                    </a:lnTo>
                    <a:lnTo>
                      <a:pt x="3013" y="6686"/>
                    </a:lnTo>
                    <a:lnTo>
                      <a:pt x="3180" y="6703"/>
                    </a:lnTo>
                    <a:lnTo>
                      <a:pt x="3523" y="6703"/>
                    </a:lnTo>
                    <a:lnTo>
                      <a:pt x="3699" y="6686"/>
                    </a:lnTo>
                    <a:lnTo>
                      <a:pt x="3866" y="6670"/>
                    </a:lnTo>
                    <a:lnTo>
                      <a:pt x="4034" y="6636"/>
                    </a:lnTo>
                    <a:lnTo>
                      <a:pt x="4193" y="6603"/>
                    </a:lnTo>
                    <a:lnTo>
                      <a:pt x="4352" y="6553"/>
                    </a:lnTo>
                    <a:lnTo>
                      <a:pt x="4511" y="6502"/>
                    </a:lnTo>
                    <a:lnTo>
                      <a:pt x="4661" y="6444"/>
                    </a:lnTo>
                    <a:lnTo>
                      <a:pt x="4804" y="6377"/>
                    </a:lnTo>
                    <a:lnTo>
                      <a:pt x="4954" y="6302"/>
                    </a:lnTo>
                    <a:lnTo>
                      <a:pt x="5088" y="6218"/>
                    </a:lnTo>
                    <a:lnTo>
                      <a:pt x="5230" y="6134"/>
                    </a:lnTo>
                    <a:lnTo>
                      <a:pt x="5356" y="6042"/>
                    </a:lnTo>
                    <a:lnTo>
                      <a:pt x="5490" y="5942"/>
                    </a:lnTo>
                    <a:lnTo>
                      <a:pt x="5607" y="5833"/>
                    </a:lnTo>
                    <a:lnTo>
                      <a:pt x="5724" y="5724"/>
                    </a:lnTo>
                    <a:lnTo>
                      <a:pt x="5833" y="5607"/>
                    </a:lnTo>
                    <a:lnTo>
                      <a:pt x="5942" y="5481"/>
                    </a:lnTo>
                    <a:lnTo>
                      <a:pt x="6042" y="5356"/>
                    </a:lnTo>
                    <a:lnTo>
                      <a:pt x="6134" y="5230"/>
                    </a:lnTo>
                    <a:lnTo>
                      <a:pt x="6218" y="5088"/>
                    </a:lnTo>
                    <a:lnTo>
                      <a:pt x="6302" y="4954"/>
                    </a:lnTo>
                    <a:lnTo>
                      <a:pt x="6377" y="4804"/>
                    </a:lnTo>
                    <a:lnTo>
                      <a:pt x="6444" y="4661"/>
                    </a:lnTo>
                    <a:lnTo>
                      <a:pt x="6502" y="4502"/>
                    </a:lnTo>
                    <a:lnTo>
                      <a:pt x="6553" y="4352"/>
                    </a:lnTo>
                    <a:lnTo>
                      <a:pt x="6603" y="4193"/>
                    </a:lnTo>
                    <a:lnTo>
                      <a:pt x="6636" y="4025"/>
                    </a:lnTo>
                    <a:lnTo>
                      <a:pt x="6670" y="3866"/>
                    </a:lnTo>
                    <a:lnTo>
                      <a:pt x="6686" y="3699"/>
                    </a:lnTo>
                    <a:lnTo>
                      <a:pt x="6703" y="3523"/>
                    </a:lnTo>
                    <a:lnTo>
                      <a:pt x="6703" y="3356"/>
                    </a:lnTo>
                    <a:lnTo>
                      <a:pt x="6703" y="3180"/>
                    </a:lnTo>
                    <a:lnTo>
                      <a:pt x="6686" y="3013"/>
                    </a:lnTo>
                    <a:lnTo>
                      <a:pt x="6670" y="2845"/>
                    </a:lnTo>
                    <a:lnTo>
                      <a:pt x="6636" y="2678"/>
                    </a:lnTo>
                    <a:lnTo>
                      <a:pt x="6603" y="2519"/>
                    </a:lnTo>
                    <a:lnTo>
                      <a:pt x="6553" y="2360"/>
                    </a:lnTo>
                    <a:lnTo>
                      <a:pt x="6502" y="2201"/>
                    </a:lnTo>
                    <a:lnTo>
                      <a:pt x="6444" y="2050"/>
                    </a:lnTo>
                    <a:lnTo>
                      <a:pt x="6377" y="1900"/>
                    </a:lnTo>
                    <a:lnTo>
                      <a:pt x="6302" y="1758"/>
                    </a:lnTo>
                    <a:lnTo>
                      <a:pt x="6218" y="1615"/>
                    </a:lnTo>
                    <a:lnTo>
                      <a:pt x="6134" y="1481"/>
                    </a:lnTo>
                    <a:lnTo>
                      <a:pt x="6042" y="1348"/>
                    </a:lnTo>
                    <a:lnTo>
                      <a:pt x="5942" y="1222"/>
                    </a:lnTo>
                    <a:lnTo>
                      <a:pt x="5833" y="1105"/>
                    </a:lnTo>
                    <a:lnTo>
                      <a:pt x="5724" y="988"/>
                    </a:lnTo>
                    <a:lnTo>
                      <a:pt x="5607" y="871"/>
                    </a:lnTo>
                    <a:lnTo>
                      <a:pt x="5490" y="770"/>
                    </a:lnTo>
                    <a:lnTo>
                      <a:pt x="5356" y="670"/>
                    </a:lnTo>
                    <a:lnTo>
                      <a:pt x="5230" y="578"/>
                    </a:lnTo>
                    <a:lnTo>
                      <a:pt x="5088" y="486"/>
                    </a:lnTo>
                    <a:lnTo>
                      <a:pt x="4954" y="410"/>
                    </a:lnTo>
                    <a:lnTo>
                      <a:pt x="4804" y="335"/>
                    </a:lnTo>
                    <a:lnTo>
                      <a:pt x="4661" y="268"/>
                    </a:lnTo>
                    <a:lnTo>
                      <a:pt x="4511" y="209"/>
                    </a:lnTo>
                    <a:lnTo>
                      <a:pt x="4352" y="151"/>
                    </a:lnTo>
                    <a:lnTo>
                      <a:pt x="4193" y="109"/>
                    </a:lnTo>
                    <a:lnTo>
                      <a:pt x="4034" y="67"/>
                    </a:lnTo>
                    <a:lnTo>
                      <a:pt x="3866" y="42"/>
                    </a:lnTo>
                    <a:lnTo>
                      <a:pt x="3699" y="17"/>
                    </a:lnTo>
                    <a:lnTo>
                      <a:pt x="3523" y="9"/>
                    </a:lnTo>
                    <a:lnTo>
                      <a:pt x="3356" y="0"/>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175;p30">
                <a:extLst>
                  <a:ext uri="{FF2B5EF4-FFF2-40B4-BE49-F238E27FC236}">
                    <a16:creationId xmlns:a16="http://schemas.microsoft.com/office/drawing/2014/main" id="{916ACFD5-7415-2DEA-62E1-02414005789E}"/>
                  </a:ext>
                </a:extLst>
              </p:cNvPr>
              <p:cNvSpPr/>
              <p:nvPr/>
            </p:nvSpPr>
            <p:spPr>
              <a:xfrm>
                <a:off x="2149717" y="2097140"/>
                <a:ext cx="244394" cy="244411"/>
              </a:xfrm>
              <a:custGeom>
                <a:avLst/>
                <a:gdLst/>
                <a:ahLst/>
                <a:cxnLst/>
                <a:rect l="l" t="t" r="r" b="b"/>
                <a:pathLst>
                  <a:path w="6704" h="6704" extrusionOk="0">
                    <a:moveTo>
                      <a:pt x="3348" y="0"/>
                    </a:moveTo>
                    <a:lnTo>
                      <a:pt x="3172" y="9"/>
                    </a:lnTo>
                    <a:lnTo>
                      <a:pt x="3005" y="17"/>
                    </a:lnTo>
                    <a:lnTo>
                      <a:pt x="2837" y="42"/>
                    </a:lnTo>
                    <a:lnTo>
                      <a:pt x="2670" y="67"/>
                    </a:lnTo>
                    <a:lnTo>
                      <a:pt x="2511" y="109"/>
                    </a:lnTo>
                    <a:lnTo>
                      <a:pt x="2352" y="151"/>
                    </a:lnTo>
                    <a:lnTo>
                      <a:pt x="2193" y="209"/>
                    </a:lnTo>
                    <a:lnTo>
                      <a:pt x="2042" y="268"/>
                    </a:lnTo>
                    <a:lnTo>
                      <a:pt x="1892" y="335"/>
                    </a:lnTo>
                    <a:lnTo>
                      <a:pt x="1749" y="410"/>
                    </a:lnTo>
                    <a:lnTo>
                      <a:pt x="1607" y="486"/>
                    </a:lnTo>
                    <a:lnTo>
                      <a:pt x="1473" y="578"/>
                    </a:lnTo>
                    <a:lnTo>
                      <a:pt x="1339" y="670"/>
                    </a:lnTo>
                    <a:lnTo>
                      <a:pt x="1214" y="770"/>
                    </a:lnTo>
                    <a:lnTo>
                      <a:pt x="1097" y="871"/>
                    </a:lnTo>
                    <a:lnTo>
                      <a:pt x="980" y="988"/>
                    </a:lnTo>
                    <a:lnTo>
                      <a:pt x="871" y="1105"/>
                    </a:lnTo>
                    <a:lnTo>
                      <a:pt x="762" y="1222"/>
                    </a:lnTo>
                    <a:lnTo>
                      <a:pt x="662" y="1348"/>
                    </a:lnTo>
                    <a:lnTo>
                      <a:pt x="569" y="1481"/>
                    </a:lnTo>
                    <a:lnTo>
                      <a:pt x="486" y="1615"/>
                    </a:lnTo>
                    <a:lnTo>
                      <a:pt x="402" y="1758"/>
                    </a:lnTo>
                    <a:lnTo>
                      <a:pt x="327" y="1900"/>
                    </a:lnTo>
                    <a:lnTo>
                      <a:pt x="260" y="2050"/>
                    </a:lnTo>
                    <a:lnTo>
                      <a:pt x="201" y="2201"/>
                    </a:lnTo>
                    <a:lnTo>
                      <a:pt x="151" y="2360"/>
                    </a:lnTo>
                    <a:lnTo>
                      <a:pt x="101" y="2519"/>
                    </a:lnTo>
                    <a:lnTo>
                      <a:pt x="67" y="2678"/>
                    </a:lnTo>
                    <a:lnTo>
                      <a:pt x="34" y="2845"/>
                    </a:lnTo>
                    <a:lnTo>
                      <a:pt x="17" y="3013"/>
                    </a:lnTo>
                    <a:lnTo>
                      <a:pt x="0" y="3180"/>
                    </a:lnTo>
                    <a:lnTo>
                      <a:pt x="0" y="3356"/>
                    </a:lnTo>
                    <a:lnTo>
                      <a:pt x="0" y="3523"/>
                    </a:lnTo>
                    <a:lnTo>
                      <a:pt x="17" y="3699"/>
                    </a:lnTo>
                    <a:lnTo>
                      <a:pt x="34" y="3866"/>
                    </a:lnTo>
                    <a:lnTo>
                      <a:pt x="67" y="4025"/>
                    </a:lnTo>
                    <a:lnTo>
                      <a:pt x="101" y="4193"/>
                    </a:lnTo>
                    <a:lnTo>
                      <a:pt x="151" y="4352"/>
                    </a:lnTo>
                    <a:lnTo>
                      <a:pt x="201" y="4502"/>
                    </a:lnTo>
                    <a:lnTo>
                      <a:pt x="260" y="4661"/>
                    </a:lnTo>
                    <a:lnTo>
                      <a:pt x="327" y="4804"/>
                    </a:lnTo>
                    <a:lnTo>
                      <a:pt x="402" y="4954"/>
                    </a:lnTo>
                    <a:lnTo>
                      <a:pt x="486" y="5088"/>
                    </a:lnTo>
                    <a:lnTo>
                      <a:pt x="569" y="5230"/>
                    </a:lnTo>
                    <a:lnTo>
                      <a:pt x="662" y="5356"/>
                    </a:lnTo>
                    <a:lnTo>
                      <a:pt x="762" y="5481"/>
                    </a:lnTo>
                    <a:lnTo>
                      <a:pt x="871" y="5607"/>
                    </a:lnTo>
                    <a:lnTo>
                      <a:pt x="980" y="5724"/>
                    </a:lnTo>
                    <a:lnTo>
                      <a:pt x="1097" y="5833"/>
                    </a:lnTo>
                    <a:lnTo>
                      <a:pt x="1214" y="5942"/>
                    </a:lnTo>
                    <a:lnTo>
                      <a:pt x="1339" y="6042"/>
                    </a:lnTo>
                    <a:lnTo>
                      <a:pt x="1473" y="6134"/>
                    </a:lnTo>
                    <a:lnTo>
                      <a:pt x="1607" y="6218"/>
                    </a:lnTo>
                    <a:lnTo>
                      <a:pt x="1749" y="6302"/>
                    </a:lnTo>
                    <a:lnTo>
                      <a:pt x="1892" y="6377"/>
                    </a:lnTo>
                    <a:lnTo>
                      <a:pt x="2042" y="6444"/>
                    </a:lnTo>
                    <a:lnTo>
                      <a:pt x="2193" y="6502"/>
                    </a:lnTo>
                    <a:lnTo>
                      <a:pt x="2352" y="6553"/>
                    </a:lnTo>
                    <a:lnTo>
                      <a:pt x="2511" y="6603"/>
                    </a:lnTo>
                    <a:lnTo>
                      <a:pt x="2670" y="6636"/>
                    </a:lnTo>
                    <a:lnTo>
                      <a:pt x="2837" y="6670"/>
                    </a:lnTo>
                    <a:lnTo>
                      <a:pt x="3005" y="6686"/>
                    </a:lnTo>
                    <a:lnTo>
                      <a:pt x="3172" y="6703"/>
                    </a:lnTo>
                    <a:lnTo>
                      <a:pt x="3523" y="6703"/>
                    </a:lnTo>
                    <a:lnTo>
                      <a:pt x="3691" y="6686"/>
                    </a:lnTo>
                    <a:lnTo>
                      <a:pt x="3858" y="6670"/>
                    </a:lnTo>
                    <a:lnTo>
                      <a:pt x="4026" y="6636"/>
                    </a:lnTo>
                    <a:lnTo>
                      <a:pt x="4185" y="6603"/>
                    </a:lnTo>
                    <a:lnTo>
                      <a:pt x="4344" y="6553"/>
                    </a:lnTo>
                    <a:lnTo>
                      <a:pt x="4503" y="6502"/>
                    </a:lnTo>
                    <a:lnTo>
                      <a:pt x="4653" y="6444"/>
                    </a:lnTo>
                    <a:lnTo>
                      <a:pt x="4804" y="6377"/>
                    </a:lnTo>
                    <a:lnTo>
                      <a:pt x="4946" y="6302"/>
                    </a:lnTo>
                    <a:lnTo>
                      <a:pt x="5088" y="6218"/>
                    </a:lnTo>
                    <a:lnTo>
                      <a:pt x="5222" y="6134"/>
                    </a:lnTo>
                    <a:lnTo>
                      <a:pt x="5356" y="6042"/>
                    </a:lnTo>
                    <a:lnTo>
                      <a:pt x="5482" y="5942"/>
                    </a:lnTo>
                    <a:lnTo>
                      <a:pt x="5599" y="5833"/>
                    </a:lnTo>
                    <a:lnTo>
                      <a:pt x="5716" y="5724"/>
                    </a:lnTo>
                    <a:lnTo>
                      <a:pt x="5825" y="5607"/>
                    </a:lnTo>
                    <a:lnTo>
                      <a:pt x="5934" y="5481"/>
                    </a:lnTo>
                    <a:lnTo>
                      <a:pt x="6034" y="5356"/>
                    </a:lnTo>
                    <a:lnTo>
                      <a:pt x="6126" y="5230"/>
                    </a:lnTo>
                    <a:lnTo>
                      <a:pt x="6218" y="5088"/>
                    </a:lnTo>
                    <a:lnTo>
                      <a:pt x="6293" y="4954"/>
                    </a:lnTo>
                    <a:lnTo>
                      <a:pt x="6369" y="4804"/>
                    </a:lnTo>
                    <a:lnTo>
                      <a:pt x="6436" y="4661"/>
                    </a:lnTo>
                    <a:lnTo>
                      <a:pt x="6494" y="4502"/>
                    </a:lnTo>
                    <a:lnTo>
                      <a:pt x="6553" y="4352"/>
                    </a:lnTo>
                    <a:lnTo>
                      <a:pt x="6595" y="4193"/>
                    </a:lnTo>
                    <a:lnTo>
                      <a:pt x="6628" y="4025"/>
                    </a:lnTo>
                    <a:lnTo>
                      <a:pt x="6662" y="3866"/>
                    </a:lnTo>
                    <a:lnTo>
                      <a:pt x="6678" y="3699"/>
                    </a:lnTo>
                    <a:lnTo>
                      <a:pt x="6695" y="3523"/>
                    </a:lnTo>
                    <a:lnTo>
                      <a:pt x="6703" y="3356"/>
                    </a:lnTo>
                    <a:lnTo>
                      <a:pt x="6695" y="3180"/>
                    </a:lnTo>
                    <a:lnTo>
                      <a:pt x="6678" y="3013"/>
                    </a:lnTo>
                    <a:lnTo>
                      <a:pt x="6662" y="2845"/>
                    </a:lnTo>
                    <a:lnTo>
                      <a:pt x="6628" y="2678"/>
                    </a:lnTo>
                    <a:lnTo>
                      <a:pt x="6595" y="2519"/>
                    </a:lnTo>
                    <a:lnTo>
                      <a:pt x="6553" y="2360"/>
                    </a:lnTo>
                    <a:lnTo>
                      <a:pt x="6494" y="2201"/>
                    </a:lnTo>
                    <a:lnTo>
                      <a:pt x="6436" y="2050"/>
                    </a:lnTo>
                    <a:lnTo>
                      <a:pt x="6369" y="1900"/>
                    </a:lnTo>
                    <a:lnTo>
                      <a:pt x="6293" y="1758"/>
                    </a:lnTo>
                    <a:lnTo>
                      <a:pt x="6218" y="1615"/>
                    </a:lnTo>
                    <a:lnTo>
                      <a:pt x="6126" y="1481"/>
                    </a:lnTo>
                    <a:lnTo>
                      <a:pt x="6034" y="1348"/>
                    </a:lnTo>
                    <a:lnTo>
                      <a:pt x="5934" y="1222"/>
                    </a:lnTo>
                    <a:lnTo>
                      <a:pt x="5825" y="1105"/>
                    </a:lnTo>
                    <a:lnTo>
                      <a:pt x="5716" y="988"/>
                    </a:lnTo>
                    <a:lnTo>
                      <a:pt x="5599" y="871"/>
                    </a:lnTo>
                    <a:lnTo>
                      <a:pt x="5482" y="770"/>
                    </a:lnTo>
                    <a:lnTo>
                      <a:pt x="5356" y="670"/>
                    </a:lnTo>
                    <a:lnTo>
                      <a:pt x="5222" y="578"/>
                    </a:lnTo>
                    <a:lnTo>
                      <a:pt x="5088" y="486"/>
                    </a:lnTo>
                    <a:lnTo>
                      <a:pt x="4946" y="410"/>
                    </a:lnTo>
                    <a:lnTo>
                      <a:pt x="4804" y="335"/>
                    </a:lnTo>
                    <a:lnTo>
                      <a:pt x="4653" y="268"/>
                    </a:lnTo>
                    <a:lnTo>
                      <a:pt x="4503" y="209"/>
                    </a:lnTo>
                    <a:lnTo>
                      <a:pt x="4344" y="151"/>
                    </a:lnTo>
                    <a:lnTo>
                      <a:pt x="4185" y="109"/>
                    </a:lnTo>
                    <a:lnTo>
                      <a:pt x="4026" y="67"/>
                    </a:lnTo>
                    <a:lnTo>
                      <a:pt x="3858" y="42"/>
                    </a:lnTo>
                    <a:lnTo>
                      <a:pt x="3691" y="17"/>
                    </a:lnTo>
                    <a:lnTo>
                      <a:pt x="3523" y="9"/>
                    </a:lnTo>
                    <a:lnTo>
                      <a:pt x="3348" y="0"/>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176;p30">
                <a:extLst>
                  <a:ext uri="{FF2B5EF4-FFF2-40B4-BE49-F238E27FC236}">
                    <a16:creationId xmlns:a16="http://schemas.microsoft.com/office/drawing/2014/main" id="{0C84E662-B097-2C08-E808-4D2129A471BC}"/>
                  </a:ext>
                </a:extLst>
              </p:cNvPr>
              <p:cNvSpPr/>
              <p:nvPr/>
            </p:nvSpPr>
            <p:spPr>
              <a:xfrm>
                <a:off x="1791246" y="2168521"/>
                <a:ext cx="292588" cy="83014"/>
              </a:xfrm>
              <a:custGeom>
                <a:avLst/>
                <a:gdLst/>
                <a:ahLst/>
                <a:cxnLst/>
                <a:rect l="l" t="t" r="r" b="b"/>
                <a:pathLst>
                  <a:path w="8026" h="2277" extrusionOk="0">
                    <a:moveTo>
                      <a:pt x="135" y="0"/>
                    </a:moveTo>
                    <a:lnTo>
                      <a:pt x="93" y="9"/>
                    </a:lnTo>
                    <a:lnTo>
                      <a:pt x="59" y="25"/>
                    </a:lnTo>
                    <a:lnTo>
                      <a:pt x="34" y="42"/>
                    </a:lnTo>
                    <a:lnTo>
                      <a:pt x="17" y="67"/>
                    </a:lnTo>
                    <a:lnTo>
                      <a:pt x="9" y="92"/>
                    </a:lnTo>
                    <a:lnTo>
                      <a:pt x="1" y="118"/>
                    </a:lnTo>
                    <a:lnTo>
                      <a:pt x="1" y="143"/>
                    </a:lnTo>
                    <a:lnTo>
                      <a:pt x="1" y="168"/>
                    </a:lnTo>
                    <a:lnTo>
                      <a:pt x="9" y="193"/>
                    </a:lnTo>
                    <a:lnTo>
                      <a:pt x="26" y="218"/>
                    </a:lnTo>
                    <a:lnTo>
                      <a:pt x="202" y="444"/>
                    </a:lnTo>
                    <a:lnTo>
                      <a:pt x="386" y="661"/>
                    </a:lnTo>
                    <a:lnTo>
                      <a:pt x="587" y="862"/>
                    </a:lnTo>
                    <a:lnTo>
                      <a:pt x="796" y="1055"/>
                    </a:lnTo>
                    <a:lnTo>
                      <a:pt x="1022" y="1231"/>
                    </a:lnTo>
                    <a:lnTo>
                      <a:pt x="1256" y="1398"/>
                    </a:lnTo>
                    <a:lnTo>
                      <a:pt x="1499" y="1549"/>
                    </a:lnTo>
                    <a:lnTo>
                      <a:pt x="1750" y="1691"/>
                    </a:lnTo>
                    <a:lnTo>
                      <a:pt x="2009" y="1825"/>
                    </a:lnTo>
                    <a:lnTo>
                      <a:pt x="2277" y="1933"/>
                    </a:lnTo>
                    <a:lnTo>
                      <a:pt x="2553" y="2034"/>
                    </a:lnTo>
                    <a:lnTo>
                      <a:pt x="2838" y="2118"/>
                    </a:lnTo>
                    <a:lnTo>
                      <a:pt x="3130" y="2185"/>
                    </a:lnTo>
                    <a:lnTo>
                      <a:pt x="3423" y="2235"/>
                    </a:lnTo>
                    <a:lnTo>
                      <a:pt x="3716" y="2260"/>
                    </a:lnTo>
                    <a:lnTo>
                      <a:pt x="3867" y="2268"/>
                    </a:lnTo>
                    <a:lnTo>
                      <a:pt x="4009" y="2277"/>
                    </a:lnTo>
                    <a:lnTo>
                      <a:pt x="4310" y="2268"/>
                    </a:lnTo>
                    <a:lnTo>
                      <a:pt x="4603" y="2235"/>
                    </a:lnTo>
                    <a:lnTo>
                      <a:pt x="4905" y="2193"/>
                    </a:lnTo>
                    <a:lnTo>
                      <a:pt x="5189" y="2126"/>
                    </a:lnTo>
                    <a:lnTo>
                      <a:pt x="5474" y="2042"/>
                    </a:lnTo>
                    <a:lnTo>
                      <a:pt x="5750" y="1942"/>
                    </a:lnTo>
                    <a:lnTo>
                      <a:pt x="6026" y="1825"/>
                    </a:lnTo>
                    <a:lnTo>
                      <a:pt x="6285" y="1699"/>
                    </a:lnTo>
                    <a:lnTo>
                      <a:pt x="6536" y="1549"/>
                    </a:lnTo>
                    <a:lnTo>
                      <a:pt x="6771" y="1390"/>
                    </a:lnTo>
                    <a:lnTo>
                      <a:pt x="7005" y="1222"/>
                    </a:lnTo>
                    <a:lnTo>
                      <a:pt x="7223" y="1046"/>
                    </a:lnTo>
                    <a:lnTo>
                      <a:pt x="7440" y="854"/>
                    </a:lnTo>
                    <a:lnTo>
                      <a:pt x="7633" y="653"/>
                    </a:lnTo>
                    <a:lnTo>
                      <a:pt x="7825" y="444"/>
                    </a:lnTo>
                    <a:lnTo>
                      <a:pt x="8001" y="226"/>
                    </a:lnTo>
                    <a:lnTo>
                      <a:pt x="8018" y="184"/>
                    </a:lnTo>
                    <a:lnTo>
                      <a:pt x="8026" y="143"/>
                    </a:lnTo>
                    <a:lnTo>
                      <a:pt x="8018" y="101"/>
                    </a:lnTo>
                    <a:lnTo>
                      <a:pt x="8001" y="67"/>
                    </a:lnTo>
                    <a:lnTo>
                      <a:pt x="7984" y="42"/>
                    </a:lnTo>
                    <a:lnTo>
                      <a:pt x="7967" y="25"/>
                    </a:lnTo>
                    <a:lnTo>
                      <a:pt x="7942" y="9"/>
                    </a:lnTo>
                    <a:lnTo>
                      <a:pt x="7917" y="0"/>
                    </a:lnTo>
                    <a:lnTo>
                      <a:pt x="7859" y="0"/>
                    </a:lnTo>
                    <a:lnTo>
                      <a:pt x="7833" y="9"/>
                    </a:lnTo>
                    <a:lnTo>
                      <a:pt x="7808" y="25"/>
                    </a:lnTo>
                    <a:lnTo>
                      <a:pt x="7356" y="302"/>
                    </a:lnTo>
                    <a:lnTo>
                      <a:pt x="7122" y="436"/>
                    </a:lnTo>
                    <a:lnTo>
                      <a:pt x="6896" y="561"/>
                    </a:lnTo>
                    <a:lnTo>
                      <a:pt x="6662" y="687"/>
                    </a:lnTo>
                    <a:lnTo>
                      <a:pt x="6428" y="795"/>
                    </a:lnTo>
                    <a:lnTo>
                      <a:pt x="6193" y="904"/>
                    </a:lnTo>
                    <a:lnTo>
                      <a:pt x="5959" y="996"/>
                    </a:lnTo>
                    <a:lnTo>
                      <a:pt x="5725" y="1080"/>
                    </a:lnTo>
                    <a:lnTo>
                      <a:pt x="5482" y="1155"/>
                    </a:lnTo>
                    <a:lnTo>
                      <a:pt x="5239" y="1214"/>
                    </a:lnTo>
                    <a:lnTo>
                      <a:pt x="4997" y="1264"/>
                    </a:lnTo>
                    <a:lnTo>
                      <a:pt x="4754" y="1306"/>
                    </a:lnTo>
                    <a:lnTo>
                      <a:pt x="4511" y="1331"/>
                    </a:lnTo>
                    <a:lnTo>
                      <a:pt x="4269" y="1348"/>
                    </a:lnTo>
                    <a:lnTo>
                      <a:pt x="4026" y="1348"/>
                    </a:lnTo>
                    <a:lnTo>
                      <a:pt x="3775" y="1339"/>
                    </a:lnTo>
                    <a:lnTo>
                      <a:pt x="3532" y="1314"/>
                    </a:lnTo>
                    <a:lnTo>
                      <a:pt x="3289" y="1281"/>
                    </a:lnTo>
                    <a:lnTo>
                      <a:pt x="3047" y="1239"/>
                    </a:lnTo>
                    <a:lnTo>
                      <a:pt x="2804" y="1189"/>
                    </a:lnTo>
                    <a:lnTo>
                      <a:pt x="2561" y="1122"/>
                    </a:lnTo>
                    <a:lnTo>
                      <a:pt x="2319" y="1046"/>
                    </a:lnTo>
                    <a:lnTo>
                      <a:pt x="2076" y="963"/>
                    </a:lnTo>
                    <a:lnTo>
                      <a:pt x="1842" y="871"/>
                    </a:lnTo>
                    <a:lnTo>
                      <a:pt x="1607" y="770"/>
                    </a:lnTo>
                    <a:lnTo>
                      <a:pt x="1373" y="661"/>
                    </a:lnTo>
                    <a:lnTo>
                      <a:pt x="1139" y="553"/>
                    </a:lnTo>
                    <a:lnTo>
                      <a:pt x="905" y="427"/>
                    </a:lnTo>
                    <a:lnTo>
                      <a:pt x="670" y="302"/>
                    </a:lnTo>
                    <a:lnTo>
                      <a:pt x="444" y="168"/>
                    </a:lnTo>
                    <a:lnTo>
                      <a:pt x="218" y="25"/>
                    </a:lnTo>
                    <a:lnTo>
                      <a:pt x="210" y="17"/>
                    </a:lnTo>
                    <a:lnTo>
                      <a:pt x="176" y="9"/>
                    </a:lnTo>
                    <a:lnTo>
                      <a:pt x="13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177;p30">
                <a:extLst>
                  <a:ext uri="{FF2B5EF4-FFF2-40B4-BE49-F238E27FC236}">
                    <a16:creationId xmlns:a16="http://schemas.microsoft.com/office/drawing/2014/main" id="{685FBF3D-A716-06C3-604C-B6D57B9DD4C3}"/>
                  </a:ext>
                </a:extLst>
              </p:cNvPr>
              <p:cNvSpPr/>
              <p:nvPr/>
            </p:nvSpPr>
            <p:spPr>
              <a:xfrm>
                <a:off x="2056973" y="2148069"/>
                <a:ext cx="40903" cy="58004"/>
              </a:xfrm>
              <a:custGeom>
                <a:avLst/>
                <a:gdLst/>
                <a:ahLst/>
                <a:cxnLst/>
                <a:rect l="l" t="t" r="r" b="b"/>
                <a:pathLst>
                  <a:path w="1122" h="1591" extrusionOk="0">
                    <a:moveTo>
                      <a:pt x="134" y="1"/>
                    </a:moveTo>
                    <a:lnTo>
                      <a:pt x="93" y="9"/>
                    </a:lnTo>
                    <a:lnTo>
                      <a:pt x="51" y="34"/>
                    </a:lnTo>
                    <a:lnTo>
                      <a:pt x="17" y="68"/>
                    </a:lnTo>
                    <a:lnTo>
                      <a:pt x="9" y="93"/>
                    </a:lnTo>
                    <a:lnTo>
                      <a:pt x="0" y="118"/>
                    </a:lnTo>
                    <a:lnTo>
                      <a:pt x="0" y="143"/>
                    </a:lnTo>
                    <a:lnTo>
                      <a:pt x="9" y="176"/>
                    </a:lnTo>
                    <a:lnTo>
                      <a:pt x="17" y="193"/>
                    </a:lnTo>
                    <a:lnTo>
                      <a:pt x="34" y="218"/>
                    </a:lnTo>
                    <a:lnTo>
                      <a:pt x="51" y="235"/>
                    </a:lnTo>
                    <a:lnTo>
                      <a:pt x="76" y="252"/>
                    </a:lnTo>
                    <a:lnTo>
                      <a:pt x="93" y="268"/>
                    </a:lnTo>
                    <a:lnTo>
                      <a:pt x="159" y="310"/>
                    </a:lnTo>
                    <a:lnTo>
                      <a:pt x="235" y="361"/>
                    </a:lnTo>
                    <a:lnTo>
                      <a:pt x="302" y="419"/>
                    </a:lnTo>
                    <a:lnTo>
                      <a:pt x="369" y="478"/>
                    </a:lnTo>
                    <a:lnTo>
                      <a:pt x="436" y="545"/>
                    </a:lnTo>
                    <a:lnTo>
                      <a:pt x="494" y="612"/>
                    </a:lnTo>
                    <a:lnTo>
                      <a:pt x="553" y="687"/>
                    </a:lnTo>
                    <a:lnTo>
                      <a:pt x="603" y="762"/>
                    </a:lnTo>
                    <a:lnTo>
                      <a:pt x="645" y="846"/>
                    </a:lnTo>
                    <a:lnTo>
                      <a:pt x="687" y="930"/>
                    </a:lnTo>
                    <a:lnTo>
                      <a:pt x="729" y="1013"/>
                    </a:lnTo>
                    <a:lnTo>
                      <a:pt x="754" y="1097"/>
                    </a:lnTo>
                    <a:lnTo>
                      <a:pt x="804" y="1281"/>
                    </a:lnTo>
                    <a:lnTo>
                      <a:pt x="846" y="1474"/>
                    </a:lnTo>
                    <a:lnTo>
                      <a:pt x="846" y="1482"/>
                    </a:lnTo>
                    <a:lnTo>
                      <a:pt x="862" y="1524"/>
                    </a:lnTo>
                    <a:lnTo>
                      <a:pt x="896" y="1566"/>
                    </a:lnTo>
                    <a:lnTo>
                      <a:pt x="938" y="1582"/>
                    </a:lnTo>
                    <a:lnTo>
                      <a:pt x="988" y="1591"/>
                    </a:lnTo>
                    <a:lnTo>
                      <a:pt x="1013" y="1591"/>
                    </a:lnTo>
                    <a:lnTo>
                      <a:pt x="1038" y="1582"/>
                    </a:lnTo>
                    <a:lnTo>
                      <a:pt x="1063" y="1566"/>
                    </a:lnTo>
                    <a:lnTo>
                      <a:pt x="1080" y="1549"/>
                    </a:lnTo>
                    <a:lnTo>
                      <a:pt x="1097" y="1532"/>
                    </a:lnTo>
                    <a:lnTo>
                      <a:pt x="1105" y="1507"/>
                    </a:lnTo>
                    <a:lnTo>
                      <a:pt x="1113" y="1482"/>
                    </a:lnTo>
                    <a:lnTo>
                      <a:pt x="1122" y="1457"/>
                    </a:lnTo>
                    <a:lnTo>
                      <a:pt x="1113" y="1340"/>
                    </a:lnTo>
                    <a:lnTo>
                      <a:pt x="1105" y="1231"/>
                    </a:lnTo>
                    <a:lnTo>
                      <a:pt x="1088" y="1122"/>
                    </a:lnTo>
                    <a:lnTo>
                      <a:pt x="1063" y="1013"/>
                    </a:lnTo>
                    <a:lnTo>
                      <a:pt x="1038" y="904"/>
                    </a:lnTo>
                    <a:lnTo>
                      <a:pt x="996" y="796"/>
                    </a:lnTo>
                    <a:lnTo>
                      <a:pt x="946" y="687"/>
                    </a:lnTo>
                    <a:lnTo>
                      <a:pt x="888" y="586"/>
                    </a:lnTo>
                    <a:lnTo>
                      <a:pt x="829" y="494"/>
                    </a:lnTo>
                    <a:lnTo>
                      <a:pt x="754" y="402"/>
                    </a:lnTo>
                    <a:lnTo>
                      <a:pt x="678" y="319"/>
                    </a:lnTo>
                    <a:lnTo>
                      <a:pt x="595" y="235"/>
                    </a:lnTo>
                    <a:lnTo>
                      <a:pt x="503" y="168"/>
                    </a:lnTo>
                    <a:lnTo>
                      <a:pt x="402" y="101"/>
                    </a:lnTo>
                    <a:lnTo>
                      <a:pt x="293" y="51"/>
                    </a:lnTo>
                    <a:lnTo>
                      <a:pt x="176" y="9"/>
                    </a:lnTo>
                    <a:lnTo>
                      <a:pt x="134"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178;p30">
                <a:extLst>
                  <a:ext uri="{FF2B5EF4-FFF2-40B4-BE49-F238E27FC236}">
                    <a16:creationId xmlns:a16="http://schemas.microsoft.com/office/drawing/2014/main" id="{DC153C6E-C3F8-6014-9463-AC2A0173EE47}"/>
                  </a:ext>
                </a:extLst>
              </p:cNvPr>
              <p:cNvSpPr/>
              <p:nvPr/>
            </p:nvSpPr>
            <p:spPr>
              <a:xfrm>
                <a:off x="1777210" y="2148069"/>
                <a:ext cx="40939" cy="58004"/>
              </a:xfrm>
              <a:custGeom>
                <a:avLst/>
                <a:gdLst/>
                <a:ahLst/>
                <a:cxnLst/>
                <a:rect l="l" t="t" r="r" b="b"/>
                <a:pathLst>
                  <a:path w="1123" h="1591" extrusionOk="0">
                    <a:moveTo>
                      <a:pt x="972" y="1"/>
                    </a:moveTo>
                    <a:lnTo>
                      <a:pt x="938" y="9"/>
                    </a:lnTo>
                    <a:lnTo>
                      <a:pt x="829" y="51"/>
                    </a:lnTo>
                    <a:lnTo>
                      <a:pt x="720" y="101"/>
                    </a:lnTo>
                    <a:lnTo>
                      <a:pt x="620" y="168"/>
                    </a:lnTo>
                    <a:lnTo>
                      <a:pt x="528" y="235"/>
                    </a:lnTo>
                    <a:lnTo>
                      <a:pt x="444" y="319"/>
                    </a:lnTo>
                    <a:lnTo>
                      <a:pt x="369" y="402"/>
                    </a:lnTo>
                    <a:lnTo>
                      <a:pt x="294" y="494"/>
                    </a:lnTo>
                    <a:lnTo>
                      <a:pt x="235" y="586"/>
                    </a:lnTo>
                    <a:lnTo>
                      <a:pt x="177" y="687"/>
                    </a:lnTo>
                    <a:lnTo>
                      <a:pt x="126" y="796"/>
                    </a:lnTo>
                    <a:lnTo>
                      <a:pt x="85" y="904"/>
                    </a:lnTo>
                    <a:lnTo>
                      <a:pt x="59" y="1013"/>
                    </a:lnTo>
                    <a:lnTo>
                      <a:pt x="34" y="1122"/>
                    </a:lnTo>
                    <a:lnTo>
                      <a:pt x="18" y="1231"/>
                    </a:lnTo>
                    <a:lnTo>
                      <a:pt x="9" y="1340"/>
                    </a:lnTo>
                    <a:lnTo>
                      <a:pt x="1" y="1457"/>
                    </a:lnTo>
                    <a:lnTo>
                      <a:pt x="9" y="1499"/>
                    </a:lnTo>
                    <a:lnTo>
                      <a:pt x="34" y="1540"/>
                    </a:lnTo>
                    <a:lnTo>
                      <a:pt x="76" y="1574"/>
                    </a:lnTo>
                    <a:lnTo>
                      <a:pt x="118" y="1591"/>
                    </a:lnTo>
                    <a:lnTo>
                      <a:pt x="177" y="1591"/>
                    </a:lnTo>
                    <a:lnTo>
                      <a:pt x="202" y="1582"/>
                    </a:lnTo>
                    <a:lnTo>
                      <a:pt x="218" y="1566"/>
                    </a:lnTo>
                    <a:lnTo>
                      <a:pt x="244" y="1549"/>
                    </a:lnTo>
                    <a:lnTo>
                      <a:pt x="260" y="1532"/>
                    </a:lnTo>
                    <a:lnTo>
                      <a:pt x="269" y="1507"/>
                    </a:lnTo>
                    <a:lnTo>
                      <a:pt x="277" y="1482"/>
                    </a:lnTo>
                    <a:lnTo>
                      <a:pt x="277" y="1474"/>
                    </a:lnTo>
                    <a:lnTo>
                      <a:pt x="310" y="1281"/>
                    </a:lnTo>
                    <a:lnTo>
                      <a:pt x="369" y="1097"/>
                    </a:lnTo>
                    <a:lnTo>
                      <a:pt x="394" y="1013"/>
                    </a:lnTo>
                    <a:lnTo>
                      <a:pt x="436" y="930"/>
                    </a:lnTo>
                    <a:lnTo>
                      <a:pt x="478" y="846"/>
                    </a:lnTo>
                    <a:lnTo>
                      <a:pt x="520" y="762"/>
                    </a:lnTo>
                    <a:lnTo>
                      <a:pt x="570" y="687"/>
                    </a:lnTo>
                    <a:lnTo>
                      <a:pt x="628" y="612"/>
                    </a:lnTo>
                    <a:lnTo>
                      <a:pt x="687" y="545"/>
                    </a:lnTo>
                    <a:lnTo>
                      <a:pt x="746" y="478"/>
                    </a:lnTo>
                    <a:lnTo>
                      <a:pt x="813" y="419"/>
                    </a:lnTo>
                    <a:lnTo>
                      <a:pt x="888" y="361"/>
                    </a:lnTo>
                    <a:lnTo>
                      <a:pt x="963" y="310"/>
                    </a:lnTo>
                    <a:lnTo>
                      <a:pt x="1030" y="268"/>
                    </a:lnTo>
                    <a:lnTo>
                      <a:pt x="1047" y="252"/>
                    </a:lnTo>
                    <a:lnTo>
                      <a:pt x="1089" y="227"/>
                    </a:lnTo>
                    <a:lnTo>
                      <a:pt x="1114" y="185"/>
                    </a:lnTo>
                    <a:lnTo>
                      <a:pt x="1122" y="143"/>
                    </a:lnTo>
                    <a:lnTo>
                      <a:pt x="1114" y="93"/>
                    </a:lnTo>
                    <a:lnTo>
                      <a:pt x="1105" y="68"/>
                    </a:lnTo>
                    <a:lnTo>
                      <a:pt x="1089" y="51"/>
                    </a:lnTo>
                    <a:lnTo>
                      <a:pt x="1072" y="26"/>
                    </a:lnTo>
                    <a:lnTo>
                      <a:pt x="1047" y="17"/>
                    </a:lnTo>
                    <a:lnTo>
                      <a:pt x="1022"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179;p30">
                <a:extLst>
                  <a:ext uri="{FF2B5EF4-FFF2-40B4-BE49-F238E27FC236}">
                    <a16:creationId xmlns:a16="http://schemas.microsoft.com/office/drawing/2014/main" id="{566346C5-5950-499E-34E1-93251BD2C32F}"/>
                  </a:ext>
                </a:extLst>
              </p:cNvPr>
              <p:cNvSpPr/>
              <p:nvPr/>
            </p:nvSpPr>
            <p:spPr>
              <a:xfrm>
                <a:off x="1884609" y="2259443"/>
                <a:ext cx="105902" cy="21984"/>
              </a:xfrm>
              <a:custGeom>
                <a:avLst/>
                <a:gdLst/>
                <a:ahLst/>
                <a:cxnLst/>
                <a:rect l="l" t="t" r="r" b="b"/>
                <a:pathLst>
                  <a:path w="2905" h="603" extrusionOk="0">
                    <a:moveTo>
                      <a:pt x="76" y="0"/>
                    </a:moveTo>
                    <a:lnTo>
                      <a:pt x="42" y="17"/>
                    </a:lnTo>
                    <a:lnTo>
                      <a:pt x="17" y="42"/>
                    </a:lnTo>
                    <a:lnTo>
                      <a:pt x="0" y="84"/>
                    </a:lnTo>
                    <a:lnTo>
                      <a:pt x="0" y="126"/>
                    </a:lnTo>
                    <a:lnTo>
                      <a:pt x="17" y="159"/>
                    </a:lnTo>
                    <a:lnTo>
                      <a:pt x="42" y="184"/>
                    </a:lnTo>
                    <a:lnTo>
                      <a:pt x="210" y="285"/>
                    </a:lnTo>
                    <a:lnTo>
                      <a:pt x="369" y="368"/>
                    </a:lnTo>
                    <a:lnTo>
                      <a:pt x="544" y="444"/>
                    </a:lnTo>
                    <a:lnTo>
                      <a:pt x="720" y="494"/>
                    </a:lnTo>
                    <a:lnTo>
                      <a:pt x="896" y="544"/>
                    </a:lnTo>
                    <a:lnTo>
                      <a:pt x="1080" y="578"/>
                    </a:lnTo>
                    <a:lnTo>
                      <a:pt x="1264" y="594"/>
                    </a:lnTo>
                    <a:lnTo>
                      <a:pt x="1448" y="603"/>
                    </a:lnTo>
                    <a:lnTo>
                      <a:pt x="1641" y="594"/>
                    </a:lnTo>
                    <a:lnTo>
                      <a:pt x="1825" y="578"/>
                    </a:lnTo>
                    <a:lnTo>
                      <a:pt x="2009" y="544"/>
                    </a:lnTo>
                    <a:lnTo>
                      <a:pt x="2185" y="494"/>
                    </a:lnTo>
                    <a:lnTo>
                      <a:pt x="2360" y="435"/>
                    </a:lnTo>
                    <a:lnTo>
                      <a:pt x="2528" y="368"/>
                    </a:lnTo>
                    <a:lnTo>
                      <a:pt x="2695" y="285"/>
                    </a:lnTo>
                    <a:lnTo>
                      <a:pt x="2854" y="193"/>
                    </a:lnTo>
                    <a:lnTo>
                      <a:pt x="2879" y="167"/>
                    </a:lnTo>
                    <a:lnTo>
                      <a:pt x="2896" y="134"/>
                    </a:lnTo>
                    <a:lnTo>
                      <a:pt x="2904" y="92"/>
                    </a:lnTo>
                    <a:lnTo>
                      <a:pt x="2896" y="59"/>
                    </a:lnTo>
                    <a:lnTo>
                      <a:pt x="2871" y="25"/>
                    </a:lnTo>
                    <a:lnTo>
                      <a:pt x="2837" y="8"/>
                    </a:lnTo>
                    <a:lnTo>
                      <a:pt x="2795" y="0"/>
                    </a:lnTo>
                    <a:lnTo>
                      <a:pt x="2754" y="8"/>
                    </a:lnTo>
                    <a:lnTo>
                      <a:pt x="2595" y="84"/>
                    </a:lnTo>
                    <a:lnTo>
                      <a:pt x="2436" y="142"/>
                    </a:lnTo>
                    <a:lnTo>
                      <a:pt x="2277" y="201"/>
                    </a:lnTo>
                    <a:lnTo>
                      <a:pt x="2118" y="251"/>
                    </a:lnTo>
                    <a:lnTo>
                      <a:pt x="1950" y="285"/>
                    </a:lnTo>
                    <a:lnTo>
                      <a:pt x="1783" y="310"/>
                    </a:lnTo>
                    <a:lnTo>
                      <a:pt x="1624" y="326"/>
                    </a:lnTo>
                    <a:lnTo>
                      <a:pt x="1281" y="326"/>
                    </a:lnTo>
                    <a:lnTo>
                      <a:pt x="1113" y="310"/>
                    </a:lnTo>
                    <a:lnTo>
                      <a:pt x="954" y="285"/>
                    </a:lnTo>
                    <a:lnTo>
                      <a:pt x="787" y="243"/>
                    </a:lnTo>
                    <a:lnTo>
                      <a:pt x="628" y="201"/>
                    </a:lnTo>
                    <a:lnTo>
                      <a:pt x="461" y="151"/>
                    </a:lnTo>
                    <a:lnTo>
                      <a:pt x="310" y="84"/>
                    </a:lnTo>
                    <a:lnTo>
                      <a:pt x="159" y="17"/>
                    </a:lnTo>
                    <a:lnTo>
                      <a:pt x="151" y="8"/>
                    </a:lnTo>
                    <a:lnTo>
                      <a:pt x="118" y="0"/>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180;p30">
                <a:extLst>
                  <a:ext uri="{FF2B5EF4-FFF2-40B4-BE49-F238E27FC236}">
                    <a16:creationId xmlns:a16="http://schemas.microsoft.com/office/drawing/2014/main" id="{C3865713-ABC4-87E6-CBB6-AC07253FA67A}"/>
                  </a:ext>
                </a:extLst>
              </p:cNvPr>
              <p:cNvSpPr/>
              <p:nvPr/>
            </p:nvSpPr>
            <p:spPr>
              <a:xfrm>
                <a:off x="2029522" y="1896705"/>
                <a:ext cx="290437" cy="93076"/>
              </a:xfrm>
              <a:custGeom>
                <a:avLst/>
                <a:gdLst/>
                <a:ahLst/>
                <a:cxnLst/>
                <a:rect l="l" t="t" r="r" b="b"/>
                <a:pathLst>
                  <a:path w="7967" h="2553" extrusionOk="0">
                    <a:moveTo>
                      <a:pt x="4034" y="0"/>
                    </a:moveTo>
                    <a:lnTo>
                      <a:pt x="3883" y="9"/>
                    </a:lnTo>
                    <a:lnTo>
                      <a:pt x="3590" y="34"/>
                    </a:lnTo>
                    <a:lnTo>
                      <a:pt x="3306" y="84"/>
                    </a:lnTo>
                    <a:lnTo>
                      <a:pt x="3021" y="151"/>
                    </a:lnTo>
                    <a:lnTo>
                      <a:pt x="2745" y="226"/>
                    </a:lnTo>
                    <a:lnTo>
                      <a:pt x="2477" y="318"/>
                    </a:lnTo>
                    <a:lnTo>
                      <a:pt x="2218" y="427"/>
                    </a:lnTo>
                    <a:lnTo>
                      <a:pt x="1959" y="544"/>
                    </a:lnTo>
                    <a:lnTo>
                      <a:pt x="1707" y="670"/>
                    </a:lnTo>
                    <a:lnTo>
                      <a:pt x="1473" y="812"/>
                    </a:lnTo>
                    <a:lnTo>
                      <a:pt x="1239" y="963"/>
                    </a:lnTo>
                    <a:lnTo>
                      <a:pt x="1013" y="1122"/>
                    </a:lnTo>
                    <a:lnTo>
                      <a:pt x="795" y="1289"/>
                    </a:lnTo>
                    <a:lnTo>
                      <a:pt x="594" y="1465"/>
                    </a:lnTo>
                    <a:lnTo>
                      <a:pt x="394" y="1657"/>
                    </a:lnTo>
                    <a:lnTo>
                      <a:pt x="210" y="1858"/>
                    </a:lnTo>
                    <a:lnTo>
                      <a:pt x="126" y="1967"/>
                    </a:lnTo>
                    <a:lnTo>
                      <a:pt x="34" y="2076"/>
                    </a:lnTo>
                    <a:lnTo>
                      <a:pt x="17" y="2117"/>
                    </a:lnTo>
                    <a:lnTo>
                      <a:pt x="0" y="2159"/>
                    </a:lnTo>
                    <a:lnTo>
                      <a:pt x="0" y="2201"/>
                    </a:lnTo>
                    <a:lnTo>
                      <a:pt x="17" y="2243"/>
                    </a:lnTo>
                    <a:lnTo>
                      <a:pt x="34" y="2276"/>
                    </a:lnTo>
                    <a:lnTo>
                      <a:pt x="51" y="2302"/>
                    </a:lnTo>
                    <a:lnTo>
                      <a:pt x="76" y="2327"/>
                    </a:lnTo>
                    <a:lnTo>
                      <a:pt x="109" y="2343"/>
                    </a:lnTo>
                    <a:lnTo>
                      <a:pt x="143" y="2352"/>
                    </a:lnTo>
                    <a:lnTo>
                      <a:pt x="176" y="2360"/>
                    </a:lnTo>
                    <a:lnTo>
                      <a:pt x="210" y="2360"/>
                    </a:lnTo>
                    <a:lnTo>
                      <a:pt x="243" y="2343"/>
                    </a:lnTo>
                    <a:lnTo>
                      <a:pt x="260" y="2343"/>
                    </a:lnTo>
                    <a:lnTo>
                      <a:pt x="318" y="2318"/>
                    </a:lnTo>
                    <a:lnTo>
                      <a:pt x="377" y="2293"/>
                    </a:lnTo>
                    <a:lnTo>
                      <a:pt x="494" y="2243"/>
                    </a:lnTo>
                    <a:lnTo>
                      <a:pt x="728" y="2143"/>
                    </a:lnTo>
                    <a:lnTo>
                      <a:pt x="963" y="2050"/>
                    </a:lnTo>
                    <a:lnTo>
                      <a:pt x="1197" y="1967"/>
                    </a:lnTo>
                    <a:lnTo>
                      <a:pt x="1423" y="1891"/>
                    </a:lnTo>
                    <a:lnTo>
                      <a:pt x="1657" y="1816"/>
                    </a:lnTo>
                    <a:lnTo>
                      <a:pt x="1892" y="1741"/>
                    </a:lnTo>
                    <a:lnTo>
                      <a:pt x="2126" y="1682"/>
                    </a:lnTo>
                    <a:lnTo>
                      <a:pt x="2352" y="1624"/>
                    </a:lnTo>
                    <a:lnTo>
                      <a:pt x="2586" y="1573"/>
                    </a:lnTo>
                    <a:lnTo>
                      <a:pt x="2812" y="1532"/>
                    </a:lnTo>
                    <a:lnTo>
                      <a:pt x="3038" y="1498"/>
                    </a:lnTo>
                    <a:lnTo>
                      <a:pt x="3264" y="1473"/>
                    </a:lnTo>
                    <a:lnTo>
                      <a:pt x="3490" y="1456"/>
                    </a:lnTo>
                    <a:lnTo>
                      <a:pt x="3716" y="1448"/>
                    </a:lnTo>
                    <a:lnTo>
                      <a:pt x="3942" y="1440"/>
                    </a:lnTo>
                    <a:lnTo>
                      <a:pt x="4159" y="1448"/>
                    </a:lnTo>
                    <a:lnTo>
                      <a:pt x="4377" y="1456"/>
                    </a:lnTo>
                    <a:lnTo>
                      <a:pt x="4595" y="1473"/>
                    </a:lnTo>
                    <a:lnTo>
                      <a:pt x="4812" y="1498"/>
                    </a:lnTo>
                    <a:lnTo>
                      <a:pt x="5021" y="1532"/>
                    </a:lnTo>
                    <a:lnTo>
                      <a:pt x="5239" y="1573"/>
                    </a:lnTo>
                    <a:lnTo>
                      <a:pt x="5456" y="1624"/>
                    </a:lnTo>
                    <a:lnTo>
                      <a:pt x="5666" y="1682"/>
                    </a:lnTo>
                    <a:lnTo>
                      <a:pt x="5875" y="1758"/>
                    </a:lnTo>
                    <a:lnTo>
                      <a:pt x="6084" y="1841"/>
                    </a:lnTo>
                    <a:lnTo>
                      <a:pt x="6293" y="1942"/>
                    </a:lnTo>
                    <a:lnTo>
                      <a:pt x="6502" y="2042"/>
                    </a:lnTo>
                    <a:lnTo>
                      <a:pt x="6603" y="2101"/>
                    </a:lnTo>
                    <a:lnTo>
                      <a:pt x="6712" y="2151"/>
                    </a:lnTo>
                    <a:lnTo>
                      <a:pt x="6812" y="2209"/>
                    </a:lnTo>
                    <a:lnTo>
                      <a:pt x="6913" y="2268"/>
                    </a:lnTo>
                    <a:lnTo>
                      <a:pt x="6971" y="2293"/>
                    </a:lnTo>
                    <a:lnTo>
                      <a:pt x="7021" y="2327"/>
                    </a:lnTo>
                    <a:lnTo>
                      <a:pt x="7130" y="2385"/>
                    </a:lnTo>
                    <a:lnTo>
                      <a:pt x="7348" y="2502"/>
                    </a:lnTo>
                    <a:lnTo>
                      <a:pt x="7373" y="2511"/>
                    </a:lnTo>
                    <a:lnTo>
                      <a:pt x="7423" y="2536"/>
                    </a:lnTo>
                    <a:lnTo>
                      <a:pt x="7473" y="2544"/>
                    </a:lnTo>
                    <a:lnTo>
                      <a:pt x="7523" y="2553"/>
                    </a:lnTo>
                    <a:lnTo>
                      <a:pt x="7582" y="2553"/>
                    </a:lnTo>
                    <a:lnTo>
                      <a:pt x="7632" y="2544"/>
                    </a:lnTo>
                    <a:lnTo>
                      <a:pt x="7682" y="2536"/>
                    </a:lnTo>
                    <a:lnTo>
                      <a:pt x="7733" y="2511"/>
                    </a:lnTo>
                    <a:lnTo>
                      <a:pt x="7783" y="2486"/>
                    </a:lnTo>
                    <a:lnTo>
                      <a:pt x="7841" y="2435"/>
                    </a:lnTo>
                    <a:lnTo>
                      <a:pt x="7892" y="2368"/>
                    </a:lnTo>
                    <a:lnTo>
                      <a:pt x="7933" y="2302"/>
                    </a:lnTo>
                    <a:lnTo>
                      <a:pt x="7959" y="2226"/>
                    </a:lnTo>
                    <a:lnTo>
                      <a:pt x="7967" y="2143"/>
                    </a:lnTo>
                    <a:lnTo>
                      <a:pt x="7959" y="2067"/>
                    </a:lnTo>
                    <a:lnTo>
                      <a:pt x="7933" y="1992"/>
                    </a:lnTo>
                    <a:lnTo>
                      <a:pt x="7892" y="1917"/>
                    </a:lnTo>
                    <a:lnTo>
                      <a:pt x="7816" y="1799"/>
                    </a:lnTo>
                    <a:lnTo>
                      <a:pt x="7733" y="1691"/>
                    </a:lnTo>
                    <a:lnTo>
                      <a:pt x="7641" y="1582"/>
                    </a:lnTo>
                    <a:lnTo>
                      <a:pt x="7548" y="1473"/>
                    </a:lnTo>
                    <a:lnTo>
                      <a:pt x="7456" y="1373"/>
                    </a:lnTo>
                    <a:lnTo>
                      <a:pt x="7356" y="1272"/>
                    </a:lnTo>
                    <a:lnTo>
                      <a:pt x="7247" y="1180"/>
                    </a:lnTo>
                    <a:lnTo>
                      <a:pt x="7138" y="1088"/>
                    </a:lnTo>
                    <a:lnTo>
                      <a:pt x="7030" y="1004"/>
                    </a:lnTo>
                    <a:lnTo>
                      <a:pt x="6913" y="912"/>
                    </a:lnTo>
                    <a:lnTo>
                      <a:pt x="6795" y="837"/>
                    </a:lnTo>
                    <a:lnTo>
                      <a:pt x="6670" y="762"/>
                    </a:lnTo>
                    <a:lnTo>
                      <a:pt x="6427" y="611"/>
                    </a:lnTo>
                    <a:lnTo>
                      <a:pt x="6168" y="477"/>
                    </a:lnTo>
                    <a:lnTo>
                      <a:pt x="5900" y="360"/>
                    </a:lnTo>
                    <a:lnTo>
                      <a:pt x="5624" y="251"/>
                    </a:lnTo>
                    <a:lnTo>
                      <a:pt x="5490" y="201"/>
                    </a:lnTo>
                    <a:lnTo>
                      <a:pt x="5348" y="159"/>
                    </a:lnTo>
                    <a:lnTo>
                      <a:pt x="5055" y="92"/>
                    </a:lnTo>
                    <a:lnTo>
                      <a:pt x="4913" y="59"/>
                    </a:lnTo>
                    <a:lnTo>
                      <a:pt x="4770" y="34"/>
                    </a:lnTo>
                    <a:lnTo>
                      <a:pt x="4620" y="17"/>
                    </a:lnTo>
                    <a:lnTo>
                      <a:pt x="4469" y="9"/>
                    </a:lnTo>
                    <a:lnTo>
                      <a:pt x="4327"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181;p30">
                <a:extLst>
                  <a:ext uri="{FF2B5EF4-FFF2-40B4-BE49-F238E27FC236}">
                    <a16:creationId xmlns:a16="http://schemas.microsoft.com/office/drawing/2014/main" id="{18D92507-4E98-0B27-90A9-BCAC6765F453}"/>
                  </a:ext>
                </a:extLst>
              </p:cNvPr>
              <p:cNvSpPr/>
              <p:nvPr/>
            </p:nvSpPr>
            <p:spPr>
              <a:xfrm>
                <a:off x="1555121" y="1896705"/>
                <a:ext cx="290473" cy="93076"/>
              </a:xfrm>
              <a:custGeom>
                <a:avLst/>
                <a:gdLst/>
                <a:ahLst/>
                <a:cxnLst/>
                <a:rect l="l" t="t" r="r" b="b"/>
                <a:pathLst>
                  <a:path w="7968" h="2553" extrusionOk="0">
                    <a:moveTo>
                      <a:pt x="3641" y="0"/>
                    </a:moveTo>
                    <a:lnTo>
                      <a:pt x="3499" y="9"/>
                    </a:lnTo>
                    <a:lnTo>
                      <a:pt x="3348" y="17"/>
                    </a:lnTo>
                    <a:lnTo>
                      <a:pt x="3197" y="34"/>
                    </a:lnTo>
                    <a:lnTo>
                      <a:pt x="3055" y="59"/>
                    </a:lnTo>
                    <a:lnTo>
                      <a:pt x="2913" y="92"/>
                    </a:lnTo>
                    <a:lnTo>
                      <a:pt x="2620" y="159"/>
                    </a:lnTo>
                    <a:lnTo>
                      <a:pt x="2478" y="201"/>
                    </a:lnTo>
                    <a:lnTo>
                      <a:pt x="2344" y="251"/>
                    </a:lnTo>
                    <a:lnTo>
                      <a:pt x="2068" y="360"/>
                    </a:lnTo>
                    <a:lnTo>
                      <a:pt x="1800" y="477"/>
                    </a:lnTo>
                    <a:lnTo>
                      <a:pt x="1541" y="611"/>
                    </a:lnTo>
                    <a:lnTo>
                      <a:pt x="1289" y="762"/>
                    </a:lnTo>
                    <a:lnTo>
                      <a:pt x="1172" y="837"/>
                    </a:lnTo>
                    <a:lnTo>
                      <a:pt x="1055" y="912"/>
                    </a:lnTo>
                    <a:lnTo>
                      <a:pt x="938" y="1004"/>
                    </a:lnTo>
                    <a:lnTo>
                      <a:pt x="829" y="1088"/>
                    </a:lnTo>
                    <a:lnTo>
                      <a:pt x="720" y="1180"/>
                    </a:lnTo>
                    <a:lnTo>
                      <a:pt x="612" y="1272"/>
                    </a:lnTo>
                    <a:lnTo>
                      <a:pt x="511" y="1373"/>
                    </a:lnTo>
                    <a:lnTo>
                      <a:pt x="419" y="1473"/>
                    </a:lnTo>
                    <a:lnTo>
                      <a:pt x="327" y="1582"/>
                    </a:lnTo>
                    <a:lnTo>
                      <a:pt x="235" y="1691"/>
                    </a:lnTo>
                    <a:lnTo>
                      <a:pt x="151" y="1799"/>
                    </a:lnTo>
                    <a:lnTo>
                      <a:pt x="68" y="1917"/>
                    </a:lnTo>
                    <a:lnTo>
                      <a:pt x="43" y="1958"/>
                    </a:lnTo>
                    <a:lnTo>
                      <a:pt x="26" y="2009"/>
                    </a:lnTo>
                    <a:lnTo>
                      <a:pt x="9" y="2059"/>
                    </a:lnTo>
                    <a:lnTo>
                      <a:pt x="1" y="2109"/>
                    </a:lnTo>
                    <a:lnTo>
                      <a:pt x="1" y="2168"/>
                    </a:lnTo>
                    <a:lnTo>
                      <a:pt x="9" y="2218"/>
                    </a:lnTo>
                    <a:lnTo>
                      <a:pt x="26" y="2268"/>
                    </a:lnTo>
                    <a:lnTo>
                      <a:pt x="43" y="2318"/>
                    </a:lnTo>
                    <a:lnTo>
                      <a:pt x="84" y="2394"/>
                    </a:lnTo>
                    <a:lnTo>
                      <a:pt x="143" y="2452"/>
                    </a:lnTo>
                    <a:lnTo>
                      <a:pt x="210" y="2494"/>
                    </a:lnTo>
                    <a:lnTo>
                      <a:pt x="277" y="2527"/>
                    </a:lnTo>
                    <a:lnTo>
                      <a:pt x="352" y="2553"/>
                    </a:lnTo>
                    <a:lnTo>
                      <a:pt x="436" y="2553"/>
                    </a:lnTo>
                    <a:lnTo>
                      <a:pt x="511" y="2544"/>
                    </a:lnTo>
                    <a:lnTo>
                      <a:pt x="595" y="2511"/>
                    </a:lnTo>
                    <a:lnTo>
                      <a:pt x="620" y="2502"/>
                    </a:lnTo>
                    <a:lnTo>
                      <a:pt x="838" y="2385"/>
                    </a:lnTo>
                    <a:lnTo>
                      <a:pt x="946" y="2327"/>
                    </a:lnTo>
                    <a:lnTo>
                      <a:pt x="997" y="2293"/>
                    </a:lnTo>
                    <a:lnTo>
                      <a:pt x="1047" y="2268"/>
                    </a:lnTo>
                    <a:lnTo>
                      <a:pt x="1156" y="2209"/>
                    </a:lnTo>
                    <a:lnTo>
                      <a:pt x="1256" y="2151"/>
                    </a:lnTo>
                    <a:lnTo>
                      <a:pt x="1365" y="2101"/>
                    </a:lnTo>
                    <a:lnTo>
                      <a:pt x="1465" y="2042"/>
                    </a:lnTo>
                    <a:lnTo>
                      <a:pt x="1674" y="1942"/>
                    </a:lnTo>
                    <a:lnTo>
                      <a:pt x="1884" y="1841"/>
                    </a:lnTo>
                    <a:lnTo>
                      <a:pt x="2084" y="1758"/>
                    </a:lnTo>
                    <a:lnTo>
                      <a:pt x="2302" y="1682"/>
                    </a:lnTo>
                    <a:lnTo>
                      <a:pt x="2511" y="1624"/>
                    </a:lnTo>
                    <a:lnTo>
                      <a:pt x="2729" y="1573"/>
                    </a:lnTo>
                    <a:lnTo>
                      <a:pt x="2946" y="1532"/>
                    </a:lnTo>
                    <a:lnTo>
                      <a:pt x="3156" y="1498"/>
                    </a:lnTo>
                    <a:lnTo>
                      <a:pt x="3373" y="1473"/>
                    </a:lnTo>
                    <a:lnTo>
                      <a:pt x="3591" y="1456"/>
                    </a:lnTo>
                    <a:lnTo>
                      <a:pt x="3808" y="1448"/>
                    </a:lnTo>
                    <a:lnTo>
                      <a:pt x="4026" y="1440"/>
                    </a:lnTo>
                    <a:lnTo>
                      <a:pt x="4252" y="1448"/>
                    </a:lnTo>
                    <a:lnTo>
                      <a:pt x="4478" y="1456"/>
                    </a:lnTo>
                    <a:lnTo>
                      <a:pt x="4695" y="1473"/>
                    </a:lnTo>
                    <a:lnTo>
                      <a:pt x="4930" y="1498"/>
                    </a:lnTo>
                    <a:lnTo>
                      <a:pt x="5156" y="1532"/>
                    </a:lnTo>
                    <a:lnTo>
                      <a:pt x="5382" y="1573"/>
                    </a:lnTo>
                    <a:lnTo>
                      <a:pt x="5616" y="1624"/>
                    </a:lnTo>
                    <a:lnTo>
                      <a:pt x="5842" y="1682"/>
                    </a:lnTo>
                    <a:lnTo>
                      <a:pt x="6076" y="1741"/>
                    </a:lnTo>
                    <a:lnTo>
                      <a:pt x="6310" y="1816"/>
                    </a:lnTo>
                    <a:lnTo>
                      <a:pt x="6536" y="1891"/>
                    </a:lnTo>
                    <a:lnTo>
                      <a:pt x="6771" y="1967"/>
                    </a:lnTo>
                    <a:lnTo>
                      <a:pt x="7005" y="2050"/>
                    </a:lnTo>
                    <a:lnTo>
                      <a:pt x="7239" y="2143"/>
                    </a:lnTo>
                    <a:lnTo>
                      <a:pt x="7474" y="2243"/>
                    </a:lnTo>
                    <a:lnTo>
                      <a:pt x="7591" y="2293"/>
                    </a:lnTo>
                    <a:lnTo>
                      <a:pt x="7649" y="2318"/>
                    </a:lnTo>
                    <a:lnTo>
                      <a:pt x="7708" y="2343"/>
                    </a:lnTo>
                    <a:lnTo>
                      <a:pt x="7725" y="2343"/>
                    </a:lnTo>
                    <a:lnTo>
                      <a:pt x="7766" y="2360"/>
                    </a:lnTo>
                    <a:lnTo>
                      <a:pt x="7808" y="2360"/>
                    </a:lnTo>
                    <a:lnTo>
                      <a:pt x="7850" y="2343"/>
                    </a:lnTo>
                    <a:lnTo>
                      <a:pt x="7892" y="2327"/>
                    </a:lnTo>
                    <a:lnTo>
                      <a:pt x="7917" y="2302"/>
                    </a:lnTo>
                    <a:lnTo>
                      <a:pt x="7942" y="2268"/>
                    </a:lnTo>
                    <a:lnTo>
                      <a:pt x="7959" y="2243"/>
                    </a:lnTo>
                    <a:lnTo>
                      <a:pt x="7967" y="2209"/>
                    </a:lnTo>
                    <a:lnTo>
                      <a:pt x="7967" y="2176"/>
                    </a:lnTo>
                    <a:lnTo>
                      <a:pt x="7959" y="2143"/>
                    </a:lnTo>
                    <a:lnTo>
                      <a:pt x="7951" y="2109"/>
                    </a:lnTo>
                    <a:lnTo>
                      <a:pt x="7934" y="2076"/>
                    </a:lnTo>
                    <a:lnTo>
                      <a:pt x="7842" y="1967"/>
                    </a:lnTo>
                    <a:lnTo>
                      <a:pt x="7758" y="1858"/>
                    </a:lnTo>
                    <a:lnTo>
                      <a:pt x="7574" y="1657"/>
                    </a:lnTo>
                    <a:lnTo>
                      <a:pt x="7373" y="1465"/>
                    </a:lnTo>
                    <a:lnTo>
                      <a:pt x="7172" y="1289"/>
                    </a:lnTo>
                    <a:lnTo>
                      <a:pt x="6955" y="1122"/>
                    </a:lnTo>
                    <a:lnTo>
                      <a:pt x="6729" y="963"/>
                    </a:lnTo>
                    <a:lnTo>
                      <a:pt x="6494" y="812"/>
                    </a:lnTo>
                    <a:lnTo>
                      <a:pt x="6260" y="670"/>
                    </a:lnTo>
                    <a:lnTo>
                      <a:pt x="6009" y="544"/>
                    </a:lnTo>
                    <a:lnTo>
                      <a:pt x="5750" y="427"/>
                    </a:lnTo>
                    <a:lnTo>
                      <a:pt x="5490" y="318"/>
                    </a:lnTo>
                    <a:lnTo>
                      <a:pt x="5223" y="226"/>
                    </a:lnTo>
                    <a:lnTo>
                      <a:pt x="4946" y="151"/>
                    </a:lnTo>
                    <a:lnTo>
                      <a:pt x="4662" y="84"/>
                    </a:lnTo>
                    <a:lnTo>
                      <a:pt x="4377" y="34"/>
                    </a:lnTo>
                    <a:lnTo>
                      <a:pt x="4084" y="9"/>
                    </a:lnTo>
                    <a:lnTo>
                      <a:pt x="3934"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182;p30">
                <a:extLst>
                  <a:ext uri="{FF2B5EF4-FFF2-40B4-BE49-F238E27FC236}">
                    <a16:creationId xmlns:a16="http://schemas.microsoft.com/office/drawing/2014/main" id="{8D031596-1406-FD8B-41C7-8DCA6B299004}"/>
                  </a:ext>
                </a:extLst>
              </p:cNvPr>
              <p:cNvSpPr/>
              <p:nvPr/>
            </p:nvSpPr>
            <p:spPr>
              <a:xfrm>
                <a:off x="2051796" y="1735314"/>
                <a:ext cx="281615" cy="115643"/>
              </a:xfrm>
              <a:custGeom>
                <a:avLst/>
                <a:gdLst/>
                <a:ahLst/>
                <a:cxnLst/>
                <a:rect l="l" t="t" r="r" b="b"/>
                <a:pathLst>
                  <a:path w="7725" h="3172" extrusionOk="0">
                    <a:moveTo>
                      <a:pt x="2519" y="0"/>
                    </a:moveTo>
                    <a:lnTo>
                      <a:pt x="2260" y="9"/>
                    </a:lnTo>
                    <a:lnTo>
                      <a:pt x="2000" y="34"/>
                    </a:lnTo>
                    <a:lnTo>
                      <a:pt x="1749" y="59"/>
                    </a:lnTo>
                    <a:lnTo>
                      <a:pt x="1498" y="92"/>
                    </a:lnTo>
                    <a:lnTo>
                      <a:pt x="1239" y="143"/>
                    </a:lnTo>
                    <a:lnTo>
                      <a:pt x="988" y="201"/>
                    </a:lnTo>
                    <a:lnTo>
                      <a:pt x="737" y="268"/>
                    </a:lnTo>
                    <a:lnTo>
                      <a:pt x="477" y="360"/>
                    </a:lnTo>
                    <a:lnTo>
                      <a:pt x="377" y="402"/>
                    </a:lnTo>
                    <a:lnTo>
                      <a:pt x="285" y="461"/>
                    </a:lnTo>
                    <a:lnTo>
                      <a:pt x="209" y="528"/>
                    </a:lnTo>
                    <a:lnTo>
                      <a:pt x="134" y="611"/>
                    </a:lnTo>
                    <a:lnTo>
                      <a:pt x="76" y="703"/>
                    </a:lnTo>
                    <a:lnTo>
                      <a:pt x="34" y="804"/>
                    </a:lnTo>
                    <a:lnTo>
                      <a:pt x="9" y="913"/>
                    </a:lnTo>
                    <a:lnTo>
                      <a:pt x="0" y="1030"/>
                    </a:lnTo>
                    <a:lnTo>
                      <a:pt x="0" y="1105"/>
                    </a:lnTo>
                    <a:lnTo>
                      <a:pt x="9" y="1172"/>
                    </a:lnTo>
                    <a:lnTo>
                      <a:pt x="25" y="1247"/>
                    </a:lnTo>
                    <a:lnTo>
                      <a:pt x="50" y="1314"/>
                    </a:lnTo>
                    <a:lnTo>
                      <a:pt x="76" y="1373"/>
                    </a:lnTo>
                    <a:lnTo>
                      <a:pt x="117" y="1440"/>
                    </a:lnTo>
                    <a:lnTo>
                      <a:pt x="151" y="1498"/>
                    </a:lnTo>
                    <a:lnTo>
                      <a:pt x="201" y="1549"/>
                    </a:lnTo>
                    <a:lnTo>
                      <a:pt x="251" y="1599"/>
                    </a:lnTo>
                    <a:lnTo>
                      <a:pt x="310" y="1641"/>
                    </a:lnTo>
                    <a:lnTo>
                      <a:pt x="368" y="1674"/>
                    </a:lnTo>
                    <a:lnTo>
                      <a:pt x="427" y="1708"/>
                    </a:lnTo>
                    <a:lnTo>
                      <a:pt x="494" y="1733"/>
                    </a:lnTo>
                    <a:lnTo>
                      <a:pt x="569" y="1749"/>
                    </a:lnTo>
                    <a:lnTo>
                      <a:pt x="636" y="1766"/>
                    </a:lnTo>
                    <a:lnTo>
                      <a:pt x="762" y="1766"/>
                    </a:lnTo>
                    <a:lnTo>
                      <a:pt x="2519" y="1800"/>
                    </a:lnTo>
                    <a:lnTo>
                      <a:pt x="2954" y="1816"/>
                    </a:lnTo>
                    <a:lnTo>
                      <a:pt x="3389" y="1833"/>
                    </a:lnTo>
                    <a:lnTo>
                      <a:pt x="3816" y="1867"/>
                    </a:lnTo>
                    <a:lnTo>
                      <a:pt x="4025" y="1892"/>
                    </a:lnTo>
                    <a:lnTo>
                      <a:pt x="4243" y="1917"/>
                    </a:lnTo>
                    <a:lnTo>
                      <a:pt x="4653" y="1984"/>
                    </a:lnTo>
                    <a:lnTo>
                      <a:pt x="5063" y="2067"/>
                    </a:lnTo>
                    <a:lnTo>
                      <a:pt x="5473" y="2168"/>
                    </a:lnTo>
                    <a:lnTo>
                      <a:pt x="5674" y="2218"/>
                    </a:lnTo>
                    <a:lnTo>
                      <a:pt x="5875" y="2285"/>
                    </a:lnTo>
                    <a:lnTo>
                      <a:pt x="6067" y="2360"/>
                    </a:lnTo>
                    <a:lnTo>
                      <a:pt x="6260" y="2444"/>
                    </a:lnTo>
                    <a:lnTo>
                      <a:pt x="6452" y="2536"/>
                    </a:lnTo>
                    <a:lnTo>
                      <a:pt x="6645" y="2636"/>
                    </a:lnTo>
                    <a:lnTo>
                      <a:pt x="6837" y="2745"/>
                    </a:lnTo>
                    <a:lnTo>
                      <a:pt x="7030" y="2862"/>
                    </a:lnTo>
                    <a:lnTo>
                      <a:pt x="7230" y="2988"/>
                    </a:lnTo>
                    <a:lnTo>
                      <a:pt x="7423" y="3130"/>
                    </a:lnTo>
                    <a:lnTo>
                      <a:pt x="7440" y="3139"/>
                    </a:lnTo>
                    <a:lnTo>
                      <a:pt x="7473" y="3155"/>
                    </a:lnTo>
                    <a:lnTo>
                      <a:pt x="7515" y="3164"/>
                    </a:lnTo>
                    <a:lnTo>
                      <a:pt x="7557" y="3172"/>
                    </a:lnTo>
                    <a:lnTo>
                      <a:pt x="7590" y="3164"/>
                    </a:lnTo>
                    <a:lnTo>
                      <a:pt x="7624" y="3147"/>
                    </a:lnTo>
                    <a:lnTo>
                      <a:pt x="7657" y="3130"/>
                    </a:lnTo>
                    <a:lnTo>
                      <a:pt x="7682" y="3105"/>
                    </a:lnTo>
                    <a:lnTo>
                      <a:pt x="7699" y="3080"/>
                    </a:lnTo>
                    <a:lnTo>
                      <a:pt x="7716" y="3046"/>
                    </a:lnTo>
                    <a:lnTo>
                      <a:pt x="7724" y="3013"/>
                    </a:lnTo>
                    <a:lnTo>
                      <a:pt x="7724" y="2971"/>
                    </a:lnTo>
                    <a:lnTo>
                      <a:pt x="7716" y="2938"/>
                    </a:lnTo>
                    <a:lnTo>
                      <a:pt x="7682" y="2812"/>
                    </a:lnTo>
                    <a:lnTo>
                      <a:pt x="7632" y="2687"/>
                    </a:lnTo>
                    <a:lnTo>
                      <a:pt x="7582" y="2569"/>
                    </a:lnTo>
                    <a:lnTo>
                      <a:pt x="7532" y="2444"/>
                    </a:lnTo>
                    <a:lnTo>
                      <a:pt x="7473" y="2327"/>
                    </a:lnTo>
                    <a:lnTo>
                      <a:pt x="7406" y="2210"/>
                    </a:lnTo>
                    <a:lnTo>
                      <a:pt x="7331" y="2101"/>
                    </a:lnTo>
                    <a:lnTo>
                      <a:pt x="7255" y="1984"/>
                    </a:lnTo>
                    <a:lnTo>
                      <a:pt x="7096" y="1766"/>
                    </a:lnTo>
                    <a:lnTo>
                      <a:pt x="6921" y="1565"/>
                    </a:lnTo>
                    <a:lnTo>
                      <a:pt x="6728" y="1364"/>
                    </a:lnTo>
                    <a:lnTo>
                      <a:pt x="6519" y="1189"/>
                    </a:lnTo>
                    <a:lnTo>
                      <a:pt x="6302" y="1021"/>
                    </a:lnTo>
                    <a:lnTo>
                      <a:pt x="6067" y="871"/>
                    </a:lnTo>
                    <a:lnTo>
                      <a:pt x="5833" y="737"/>
                    </a:lnTo>
                    <a:lnTo>
                      <a:pt x="5590" y="611"/>
                    </a:lnTo>
                    <a:lnTo>
                      <a:pt x="5348" y="503"/>
                    </a:lnTo>
                    <a:lnTo>
                      <a:pt x="5096" y="402"/>
                    </a:lnTo>
                    <a:lnTo>
                      <a:pt x="4845" y="318"/>
                    </a:lnTo>
                    <a:lnTo>
                      <a:pt x="4586" y="243"/>
                    </a:lnTo>
                    <a:lnTo>
                      <a:pt x="4327" y="176"/>
                    </a:lnTo>
                    <a:lnTo>
                      <a:pt x="4076" y="118"/>
                    </a:lnTo>
                    <a:lnTo>
                      <a:pt x="3816" y="76"/>
                    </a:lnTo>
                    <a:lnTo>
                      <a:pt x="3557" y="42"/>
                    </a:lnTo>
                    <a:lnTo>
                      <a:pt x="3289" y="17"/>
                    </a:lnTo>
                    <a:lnTo>
                      <a:pt x="3030" y="9"/>
                    </a:lnTo>
                    <a:lnTo>
                      <a:pt x="2778"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183;p30">
                <a:extLst>
                  <a:ext uri="{FF2B5EF4-FFF2-40B4-BE49-F238E27FC236}">
                    <a16:creationId xmlns:a16="http://schemas.microsoft.com/office/drawing/2014/main" id="{45B40E0C-0C4B-3122-45C0-200BB70A2944}"/>
                  </a:ext>
                </a:extLst>
              </p:cNvPr>
              <p:cNvSpPr/>
              <p:nvPr/>
            </p:nvSpPr>
            <p:spPr>
              <a:xfrm>
                <a:off x="1541705" y="1735314"/>
                <a:ext cx="281615" cy="115643"/>
              </a:xfrm>
              <a:custGeom>
                <a:avLst/>
                <a:gdLst/>
                <a:ahLst/>
                <a:cxnLst/>
                <a:rect l="l" t="t" r="r" b="b"/>
                <a:pathLst>
                  <a:path w="7725" h="3172" extrusionOk="0">
                    <a:moveTo>
                      <a:pt x="4946" y="0"/>
                    </a:moveTo>
                    <a:lnTo>
                      <a:pt x="4687" y="9"/>
                    </a:lnTo>
                    <a:lnTo>
                      <a:pt x="4427" y="17"/>
                    </a:lnTo>
                    <a:lnTo>
                      <a:pt x="4168" y="42"/>
                    </a:lnTo>
                    <a:lnTo>
                      <a:pt x="3909" y="76"/>
                    </a:lnTo>
                    <a:lnTo>
                      <a:pt x="3649" y="118"/>
                    </a:lnTo>
                    <a:lnTo>
                      <a:pt x="3390" y="176"/>
                    </a:lnTo>
                    <a:lnTo>
                      <a:pt x="3139" y="243"/>
                    </a:lnTo>
                    <a:lnTo>
                      <a:pt x="2879" y="318"/>
                    </a:lnTo>
                    <a:lnTo>
                      <a:pt x="2628" y="402"/>
                    </a:lnTo>
                    <a:lnTo>
                      <a:pt x="2377" y="503"/>
                    </a:lnTo>
                    <a:lnTo>
                      <a:pt x="2126" y="611"/>
                    </a:lnTo>
                    <a:lnTo>
                      <a:pt x="1892" y="737"/>
                    </a:lnTo>
                    <a:lnTo>
                      <a:pt x="1657" y="871"/>
                    </a:lnTo>
                    <a:lnTo>
                      <a:pt x="1423" y="1021"/>
                    </a:lnTo>
                    <a:lnTo>
                      <a:pt x="1206" y="1189"/>
                    </a:lnTo>
                    <a:lnTo>
                      <a:pt x="996" y="1364"/>
                    </a:lnTo>
                    <a:lnTo>
                      <a:pt x="804" y="1565"/>
                    </a:lnTo>
                    <a:lnTo>
                      <a:pt x="628" y="1766"/>
                    </a:lnTo>
                    <a:lnTo>
                      <a:pt x="461" y="1984"/>
                    </a:lnTo>
                    <a:lnTo>
                      <a:pt x="394" y="2101"/>
                    </a:lnTo>
                    <a:lnTo>
                      <a:pt x="319" y="2210"/>
                    </a:lnTo>
                    <a:lnTo>
                      <a:pt x="252" y="2327"/>
                    </a:lnTo>
                    <a:lnTo>
                      <a:pt x="193" y="2444"/>
                    </a:lnTo>
                    <a:lnTo>
                      <a:pt x="143" y="2569"/>
                    </a:lnTo>
                    <a:lnTo>
                      <a:pt x="93" y="2687"/>
                    </a:lnTo>
                    <a:lnTo>
                      <a:pt x="42" y="2812"/>
                    </a:lnTo>
                    <a:lnTo>
                      <a:pt x="9" y="2938"/>
                    </a:lnTo>
                    <a:lnTo>
                      <a:pt x="1" y="2971"/>
                    </a:lnTo>
                    <a:lnTo>
                      <a:pt x="1" y="3013"/>
                    </a:lnTo>
                    <a:lnTo>
                      <a:pt x="9" y="3046"/>
                    </a:lnTo>
                    <a:lnTo>
                      <a:pt x="26" y="3080"/>
                    </a:lnTo>
                    <a:lnTo>
                      <a:pt x="42" y="3105"/>
                    </a:lnTo>
                    <a:lnTo>
                      <a:pt x="67" y="3130"/>
                    </a:lnTo>
                    <a:lnTo>
                      <a:pt x="93" y="3147"/>
                    </a:lnTo>
                    <a:lnTo>
                      <a:pt x="134" y="3164"/>
                    </a:lnTo>
                    <a:lnTo>
                      <a:pt x="168" y="3172"/>
                    </a:lnTo>
                    <a:lnTo>
                      <a:pt x="210" y="3164"/>
                    </a:lnTo>
                    <a:lnTo>
                      <a:pt x="252" y="3155"/>
                    </a:lnTo>
                    <a:lnTo>
                      <a:pt x="285" y="3139"/>
                    </a:lnTo>
                    <a:lnTo>
                      <a:pt x="293" y="3130"/>
                    </a:lnTo>
                    <a:lnTo>
                      <a:pt x="494" y="2988"/>
                    </a:lnTo>
                    <a:lnTo>
                      <a:pt x="695" y="2862"/>
                    </a:lnTo>
                    <a:lnTo>
                      <a:pt x="888" y="2745"/>
                    </a:lnTo>
                    <a:lnTo>
                      <a:pt x="1080" y="2636"/>
                    </a:lnTo>
                    <a:lnTo>
                      <a:pt x="1273" y="2536"/>
                    </a:lnTo>
                    <a:lnTo>
                      <a:pt x="1465" y="2444"/>
                    </a:lnTo>
                    <a:lnTo>
                      <a:pt x="1657" y="2360"/>
                    </a:lnTo>
                    <a:lnTo>
                      <a:pt x="1850" y="2285"/>
                    </a:lnTo>
                    <a:lnTo>
                      <a:pt x="2051" y="2218"/>
                    </a:lnTo>
                    <a:lnTo>
                      <a:pt x="2252" y="2168"/>
                    </a:lnTo>
                    <a:lnTo>
                      <a:pt x="2662" y="2067"/>
                    </a:lnTo>
                    <a:lnTo>
                      <a:pt x="3072" y="1984"/>
                    </a:lnTo>
                    <a:lnTo>
                      <a:pt x="3482" y="1917"/>
                    </a:lnTo>
                    <a:lnTo>
                      <a:pt x="3691" y="1892"/>
                    </a:lnTo>
                    <a:lnTo>
                      <a:pt x="3909" y="1867"/>
                    </a:lnTo>
                    <a:lnTo>
                      <a:pt x="4335" y="1833"/>
                    </a:lnTo>
                    <a:lnTo>
                      <a:pt x="4770" y="1816"/>
                    </a:lnTo>
                    <a:lnTo>
                      <a:pt x="5206" y="1800"/>
                    </a:lnTo>
                    <a:lnTo>
                      <a:pt x="6963" y="1766"/>
                    </a:lnTo>
                    <a:lnTo>
                      <a:pt x="7088" y="1766"/>
                    </a:lnTo>
                    <a:lnTo>
                      <a:pt x="7155" y="1749"/>
                    </a:lnTo>
                    <a:lnTo>
                      <a:pt x="7231" y="1733"/>
                    </a:lnTo>
                    <a:lnTo>
                      <a:pt x="7298" y="1708"/>
                    </a:lnTo>
                    <a:lnTo>
                      <a:pt x="7356" y="1674"/>
                    </a:lnTo>
                    <a:lnTo>
                      <a:pt x="7415" y="1641"/>
                    </a:lnTo>
                    <a:lnTo>
                      <a:pt x="7473" y="1599"/>
                    </a:lnTo>
                    <a:lnTo>
                      <a:pt x="7524" y="1549"/>
                    </a:lnTo>
                    <a:lnTo>
                      <a:pt x="7565" y="1498"/>
                    </a:lnTo>
                    <a:lnTo>
                      <a:pt x="7607" y="1440"/>
                    </a:lnTo>
                    <a:lnTo>
                      <a:pt x="7649" y="1373"/>
                    </a:lnTo>
                    <a:lnTo>
                      <a:pt x="7674" y="1314"/>
                    </a:lnTo>
                    <a:lnTo>
                      <a:pt x="7699" y="1247"/>
                    </a:lnTo>
                    <a:lnTo>
                      <a:pt x="7716" y="1172"/>
                    </a:lnTo>
                    <a:lnTo>
                      <a:pt x="7724" y="1105"/>
                    </a:lnTo>
                    <a:lnTo>
                      <a:pt x="7724" y="1030"/>
                    </a:lnTo>
                    <a:lnTo>
                      <a:pt x="7716" y="913"/>
                    </a:lnTo>
                    <a:lnTo>
                      <a:pt x="7691" y="804"/>
                    </a:lnTo>
                    <a:lnTo>
                      <a:pt x="7649" y="703"/>
                    </a:lnTo>
                    <a:lnTo>
                      <a:pt x="7591" y="611"/>
                    </a:lnTo>
                    <a:lnTo>
                      <a:pt x="7515" y="528"/>
                    </a:lnTo>
                    <a:lnTo>
                      <a:pt x="7440" y="461"/>
                    </a:lnTo>
                    <a:lnTo>
                      <a:pt x="7348" y="402"/>
                    </a:lnTo>
                    <a:lnTo>
                      <a:pt x="7247" y="360"/>
                    </a:lnTo>
                    <a:lnTo>
                      <a:pt x="6988" y="268"/>
                    </a:lnTo>
                    <a:lnTo>
                      <a:pt x="6737" y="201"/>
                    </a:lnTo>
                    <a:lnTo>
                      <a:pt x="6478" y="143"/>
                    </a:lnTo>
                    <a:lnTo>
                      <a:pt x="6227" y="92"/>
                    </a:lnTo>
                    <a:lnTo>
                      <a:pt x="5975" y="59"/>
                    </a:lnTo>
                    <a:lnTo>
                      <a:pt x="5724" y="34"/>
                    </a:lnTo>
                    <a:lnTo>
                      <a:pt x="5465" y="9"/>
                    </a:lnTo>
                    <a:lnTo>
                      <a:pt x="5206"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184;p30">
                <a:extLst>
                  <a:ext uri="{FF2B5EF4-FFF2-40B4-BE49-F238E27FC236}">
                    <a16:creationId xmlns:a16="http://schemas.microsoft.com/office/drawing/2014/main" id="{40E684C9-6FE1-FFFD-4958-C77113093C49}"/>
                  </a:ext>
                </a:extLst>
              </p:cNvPr>
              <p:cNvSpPr/>
              <p:nvPr/>
            </p:nvSpPr>
            <p:spPr>
              <a:xfrm>
                <a:off x="1193623" y="1174875"/>
                <a:ext cx="1497899" cy="888761"/>
              </a:xfrm>
              <a:custGeom>
                <a:avLst/>
                <a:gdLst/>
                <a:ahLst/>
                <a:cxnLst/>
                <a:rect l="l" t="t" r="r" b="b"/>
                <a:pathLst>
                  <a:path w="41089" h="24378" extrusionOk="0">
                    <a:moveTo>
                      <a:pt x="22611" y="1"/>
                    </a:moveTo>
                    <a:lnTo>
                      <a:pt x="22277" y="9"/>
                    </a:lnTo>
                    <a:lnTo>
                      <a:pt x="21934" y="26"/>
                    </a:lnTo>
                    <a:lnTo>
                      <a:pt x="21607" y="51"/>
                    </a:lnTo>
                    <a:lnTo>
                      <a:pt x="21272" y="85"/>
                    </a:lnTo>
                    <a:lnTo>
                      <a:pt x="20946" y="126"/>
                    </a:lnTo>
                    <a:lnTo>
                      <a:pt x="20620" y="177"/>
                    </a:lnTo>
                    <a:lnTo>
                      <a:pt x="20302" y="235"/>
                    </a:lnTo>
                    <a:lnTo>
                      <a:pt x="19992" y="294"/>
                    </a:lnTo>
                    <a:lnTo>
                      <a:pt x="19682" y="361"/>
                    </a:lnTo>
                    <a:lnTo>
                      <a:pt x="19381" y="428"/>
                    </a:lnTo>
                    <a:lnTo>
                      <a:pt x="19088" y="503"/>
                    </a:lnTo>
                    <a:lnTo>
                      <a:pt x="18795" y="587"/>
                    </a:lnTo>
                    <a:lnTo>
                      <a:pt x="18511" y="670"/>
                    </a:lnTo>
                    <a:lnTo>
                      <a:pt x="17959" y="846"/>
                    </a:lnTo>
                    <a:lnTo>
                      <a:pt x="17440" y="1030"/>
                    </a:lnTo>
                    <a:lnTo>
                      <a:pt x="16954" y="1214"/>
                    </a:lnTo>
                    <a:lnTo>
                      <a:pt x="16503" y="1407"/>
                    </a:lnTo>
                    <a:lnTo>
                      <a:pt x="16084" y="1591"/>
                    </a:lnTo>
                    <a:lnTo>
                      <a:pt x="15716" y="1767"/>
                    </a:lnTo>
                    <a:lnTo>
                      <a:pt x="15381" y="1934"/>
                    </a:lnTo>
                    <a:lnTo>
                      <a:pt x="15088" y="2085"/>
                    </a:lnTo>
                    <a:lnTo>
                      <a:pt x="14846" y="2218"/>
                    </a:lnTo>
                    <a:lnTo>
                      <a:pt x="14511" y="2411"/>
                    </a:lnTo>
                    <a:lnTo>
                      <a:pt x="14394" y="2478"/>
                    </a:lnTo>
                    <a:lnTo>
                      <a:pt x="13883" y="2444"/>
                    </a:lnTo>
                    <a:lnTo>
                      <a:pt x="13381" y="2436"/>
                    </a:lnTo>
                    <a:lnTo>
                      <a:pt x="12896" y="2436"/>
                    </a:lnTo>
                    <a:lnTo>
                      <a:pt x="12427" y="2453"/>
                    </a:lnTo>
                    <a:lnTo>
                      <a:pt x="11975" y="2486"/>
                    </a:lnTo>
                    <a:lnTo>
                      <a:pt x="11532" y="2536"/>
                    </a:lnTo>
                    <a:lnTo>
                      <a:pt x="11105" y="2595"/>
                    </a:lnTo>
                    <a:lnTo>
                      <a:pt x="10695" y="2679"/>
                    </a:lnTo>
                    <a:lnTo>
                      <a:pt x="10293" y="2762"/>
                    </a:lnTo>
                    <a:lnTo>
                      <a:pt x="9900" y="2871"/>
                    </a:lnTo>
                    <a:lnTo>
                      <a:pt x="9532" y="2988"/>
                    </a:lnTo>
                    <a:lnTo>
                      <a:pt x="9172" y="3114"/>
                    </a:lnTo>
                    <a:lnTo>
                      <a:pt x="8821" y="3248"/>
                    </a:lnTo>
                    <a:lnTo>
                      <a:pt x="8486" y="3398"/>
                    </a:lnTo>
                    <a:lnTo>
                      <a:pt x="8159" y="3557"/>
                    </a:lnTo>
                    <a:lnTo>
                      <a:pt x="7841" y="3733"/>
                    </a:lnTo>
                    <a:lnTo>
                      <a:pt x="7540" y="3909"/>
                    </a:lnTo>
                    <a:lnTo>
                      <a:pt x="7256" y="4093"/>
                    </a:lnTo>
                    <a:lnTo>
                      <a:pt x="6971" y="4294"/>
                    </a:lnTo>
                    <a:lnTo>
                      <a:pt x="6703" y="4495"/>
                    </a:lnTo>
                    <a:lnTo>
                      <a:pt x="6452" y="4704"/>
                    </a:lnTo>
                    <a:lnTo>
                      <a:pt x="6201" y="4921"/>
                    </a:lnTo>
                    <a:lnTo>
                      <a:pt x="5967" y="5139"/>
                    </a:lnTo>
                    <a:lnTo>
                      <a:pt x="5741" y="5373"/>
                    </a:lnTo>
                    <a:lnTo>
                      <a:pt x="5523" y="5599"/>
                    </a:lnTo>
                    <a:lnTo>
                      <a:pt x="5323" y="5842"/>
                    </a:lnTo>
                    <a:lnTo>
                      <a:pt x="5122" y="6085"/>
                    </a:lnTo>
                    <a:lnTo>
                      <a:pt x="4938" y="6327"/>
                    </a:lnTo>
                    <a:lnTo>
                      <a:pt x="4754" y="6570"/>
                    </a:lnTo>
                    <a:lnTo>
                      <a:pt x="4586" y="6821"/>
                    </a:lnTo>
                    <a:lnTo>
                      <a:pt x="4427" y="7072"/>
                    </a:lnTo>
                    <a:lnTo>
                      <a:pt x="4277" y="7323"/>
                    </a:lnTo>
                    <a:lnTo>
                      <a:pt x="4126" y="7574"/>
                    </a:lnTo>
                    <a:lnTo>
                      <a:pt x="3992" y="7834"/>
                    </a:lnTo>
                    <a:lnTo>
                      <a:pt x="3867" y="8085"/>
                    </a:lnTo>
                    <a:lnTo>
                      <a:pt x="3741" y="8336"/>
                    </a:lnTo>
                    <a:lnTo>
                      <a:pt x="3624" y="8587"/>
                    </a:lnTo>
                    <a:lnTo>
                      <a:pt x="3523" y="8829"/>
                    </a:lnTo>
                    <a:lnTo>
                      <a:pt x="3423" y="9080"/>
                    </a:lnTo>
                    <a:lnTo>
                      <a:pt x="3323" y="9323"/>
                    </a:lnTo>
                    <a:lnTo>
                      <a:pt x="3155" y="9792"/>
                    </a:lnTo>
                    <a:lnTo>
                      <a:pt x="3013" y="10244"/>
                    </a:lnTo>
                    <a:lnTo>
                      <a:pt x="2887" y="10679"/>
                    </a:lnTo>
                    <a:lnTo>
                      <a:pt x="2787" y="11081"/>
                    </a:lnTo>
                    <a:lnTo>
                      <a:pt x="2703" y="11457"/>
                    </a:lnTo>
                    <a:lnTo>
                      <a:pt x="2636" y="11792"/>
                    </a:lnTo>
                    <a:lnTo>
                      <a:pt x="2586" y="12085"/>
                    </a:lnTo>
                    <a:lnTo>
                      <a:pt x="2544" y="12344"/>
                    </a:lnTo>
                    <a:lnTo>
                      <a:pt x="2502" y="12696"/>
                    </a:lnTo>
                    <a:lnTo>
                      <a:pt x="2494" y="12821"/>
                    </a:lnTo>
                    <a:lnTo>
                      <a:pt x="2302" y="13014"/>
                    </a:lnTo>
                    <a:lnTo>
                      <a:pt x="2109" y="13206"/>
                    </a:lnTo>
                    <a:lnTo>
                      <a:pt x="1933" y="13407"/>
                    </a:lnTo>
                    <a:lnTo>
                      <a:pt x="1774" y="13608"/>
                    </a:lnTo>
                    <a:lnTo>
                      <a:pt x="1615" y="13809"/>
                    </a:lnTo>
                    <a:lnTo>
                      <a:pt x="1465" y="14009"/>
                    </a:lnTo>
                    <a:lnTo>
                      <a:pt x="1323" y="14210"/>
                    </a:lnTo>
                    <a:lnTo>
                      <a:pt x="1197" y="14419"/>
                    </a:lnTo>
                    <a:lnTo>
                      <a:pt x="1072" y="14620"/>
                    </a:lnTo>
                    <a:lnTo>
                      <a:pt x="954" y="14829"/>
                    </a:lnTo>
                    <a:lnTo>
                      <a:pt x="846" y="15039"/>
                    </a:lnTo>
                    <a:lnTo>
                      <a:pt x="745" y="15248"/>
                    </a:lnTo>
                    <a:lnTo>
                      <a:pt x="653" y="15457"/>
                    </a:lnTo>
                    <a:lnTo>
                      <a:pt x="569" y="15666"/>
                    </a:lnTo>
                    <a:lnTo>
                      <a:pt x="494" y="15876"/>
                    </a:lnTo>
                    <a:lnTo>
                      <a:pt x="419" y="16085"/>
                    </a:lnTo>
                    <a:lnTo>
                      <a:pt x="352" y="16294"/>
                    </a:lnTo>
                    <a:lnTo>
                      <a:pt x="293" y="16503"/>
                    </a:lnTo>
                    <a:lnTo>
                      <a:pt x="243" y="16704"/>
                    </a:lnTo>
                    <a:lnTo>
                      <a:pt x="193" y="16913"/>
                    </a:lnTo>
                    <a:lnTo>
                      <a:pt x="151" y="17122"/>
                    </a:lnTo>
                    <a:lnTo>
                      <a:pt x="118" y="17323"/>
                    </a:lnTo>
                    <a:lnTo>
                      <a:pt x="59" y="17733"/>
                    </a:lnTo>
                    <a:lnTo>
                      <a:pt x="26" y="18127"/>
                    </a:lnTo>
                    <a:lnTo>
                      <a:pt x="9" y="18520"/>
                    </a:lnTo>
                    <a:lnTo>
                      <a:pt x="0" y="18905"/>
                    </a:lnTo>
                    <a:lnTo>
                      <a:pt x="9" y="19273"/>
                    </a:lnTo>
                    <a:lnTo>
                      <a:pt x="34" y="19633"/>
                    </a:lnTo>
                    <a:lnTo>
                      <a:pt x="67" y="19984"/>
                    </a:lnTo>
                    <a:lnTo>
                      <a:pt x="109" y="20311"/>
                    </a:lnTo>
                    <a:lnTo>
                      <a:pt x="159" y="20629"/>
                    </a:lnTo>
                    <a:lnTo>
                      <a:pt x="218" y="20930"/>
                    </a:lnTo>
                    <a:lnTo>
                      <a:pt x="277" y="21206"/>
                    </a:lnTo>
                    <a:lnTo>
                      <a:pt x="343" y="21466"/>
                    </a:lnTo>
                    <a:lnTo>
                      <a:pt x="402" y="21700"/>
                    </a:lnTo>
                    <a:lnTo>
                      <a:pt x="528" y="22110"/>
                    </a:lnTo>
                    <a:lnTo>
                      <a:pt x="628" y="22411"/>
                    </a:lnTo>
                    <a:lnTo>
                      <a:pt x="695" y="22604"/>
                    </a:lnTo>
                    <a:lnTo>
                      <a:pt x="728" y="22671"/>
                    </a:lnTo>
                    <a:lnTo>
                      <a:pt x="879" y="22486"/>
                    </a:lnTo>
                    <a:lnTo>
                      <a:pt x="1038" y="22311"/>
                    </a:lnTo>
                    <a:lnTo>
                      <a:pt x="1197" y="22152"/>
                    </a:lnTo>
                    <a:lnTo>
                      <a:pt x="1356" y="22009"/>
                    </a:lnTo>
                    <a:lnTo>
                      <a:pt x="1515" y="21876"/>
                    </a:lnTo>
                    <a:lnTo>
                      <a:pt x="1674" y="21750"/>
                    </a:lnTo>
                    <a:lnTo>
                      <a:pt x="1833" y="21641"/>
                    </a:lnTo>
                    <a:lnTo>
                      <a:pt x="2000" y="21541"/>
                    </a:lnTo>
                    <a:lnTo>
                      <a:pt x="2159" y="21449"/>
                    </a:lnTo>
                    <a:lnTo>
                      <a:pt x="2318" y="21365"/>
                    </a:lnTo>
                    <a:lnTo>
                      <a:pt x="2477" y="21298"/>
                    </a:lnTo>
                    <a:lnTo>
                      <a:pt x="2628" y="21231"/>
                    </a:lnTo>
                    <a:lnTo>
                      <a:pt x="2779" y="21181"/>
                    </a:lnTo>
                    <a:lnTo>
                      <a:pt x="2929" y="21131"/>
                    </a:lnTo>
                    <a:lnTo>
                      <a:pt x="3072" y="21089"/>
                    </a:lnTo>
                    <a:lnTo>
                      <a:pt x="3214" y="21055"/>
                    </a:lnTo>
                    <a:lnTo>
                      <a:pt x="3482" y="21005"/>
                    </a:lnTo>
                    <a:lnTo>
                      <a:pt x="3724" y="20980"/>
                    </a:lnTo>
                    <a:lnTo>
                      <a:pt x="3942" y="20963"/>
                    </a:lnTo>
                    <a:lnTo>
                      <a:pt x="4285" y="20963"/>
                    </a:lnTo>
                    <a:lnTo>
                      <a:pt x="4394" y="20980"/>
                    </a:lnTo>
                    <a:lnTo>
                      <a:pt x="4494" y="20989"/>
                    </a:lnTo>
                    <a:lnTo>
                      <a:pt x="7013" y="24378"/>
                    </a:lnTo>
                    <a:lnTo>
                      <a:pt x="7356" y="17951"/>
                    </a:lnTo>
                    <a:lnTo>
                      <a:pt x="7875" y="17901"/>
                    </a:lnTo>
                    <a:lnTo>
                      <a:pt x="8385" y="17850"/>
                    </a:lnTo>
                    <a:lnTo>
                      <a:pt x="8871" y="17792"/>
                    </a:lnTo>
                    <a:lnTo>
                      <a:pt x="9339" y="17725"/>
                    </a:lnTo>
                    <a:lnTo>
                      <a:pt x="9791" y="17658"/>
                    </a:lnTo>
                    <a:lnTo>
                      <a:pt x="10226" y="17574"/>
                    </a:lnTo>
                    <a:lnTo>
                      <a:pt x="10645" y="17491"/>
                    </a:lnTo>
                    <a:lnTo>
                      <a:pt x="11046" y="17399"/>
                    </a:lnTo>
                    <a:lnTo>
                      <a:pt x="11440" y="17307"/>
                    </a:lnTo>
                    <a:lnTo>
                      <a:pt x="11808" y="17206"/>
                    </a:lnTo>
                    <a:lnTo>
                      <a:pt x="12168" y="17097"/>
                    </a:lnTo>
                    <a:lnTo>
                      <a:pt x="12519" y="16989"/>
                    </a:lnTo>
                    <a:lnTo>
                      <a:pt x="12846" y="16880"/>
                    </a:lnTo>
                    <a:lnTo>
                      <a:pt x="13164" y="16754"/>
                    </a:lnTo>
                    <a:lnTo>
                      <a:pt x="13465" y="16637"/>
                    </a:lnTo>
                    <a:lnTo>
                      <a:pt x="13749" y="16512"/>
                    </a:lnTo>
                    <a:lnTo>
                      <a:pt x="14026" y="16378"/>
                    </a:lnTo>
                    <a:lnTo>
                      <a:pt x="14293" y="16244"/>
                    </a:lnTo>
                    <a:lnTo>
                      <a:pt x="14544" y="16110"/>
                    </a:lnTo>
                    <a:lnTo>
                      <a:pt x="14779" y="15968"/>
                    </a:lnTo>
                    <a:lnTo>
                      <a:pt x="15013" y="15825"/>
                    </a:lnTo>
                    <a:lnTo>
                      <a:pt x="15222" y="15683"/>
                    </a:lnTo>
                    <a:lnTo>
                      <a:pt x="15431" y="15541"/>
                    </a:lnTo>
                    <a:lnTo>
                      <a:pt x="15624" y="15390"/>
                    </a:lnTo>
                    <a:lnTo>
                      <a:pt x="15808" y="15248"/>
                    </a:lnTo>
                    <a:lnTo>
                      <a:pt x="15975" y="15097"/>
                    </a:lnTo>
                    <a:lnTo>
                      <a:pt x="16134" y="14947"/>
                    </a:lnTo>
                    <a:lnTo>
                      <a:pt x="16293" y="14796"/>
                    </a:lnTo>
                    <a:lnTo>
                      <a:pt x="16436" y="14645"/>
                    </a:lnTo>
                    <a:lnTo>
                      <a:pt x="16569" y="14495"/>
                    </a:lnTo>
                    <a:lnTo>
                      <a:pt x="16695" y="14336"/>
                    </a:lnTo>
                    <a:lnTo>
                      <a:pt x="16804" y="14185"/>
                    </a:lnTo>
                    <a:lnTo>
                      <a:pt x="16913" y="14035"/>
                    </a:lnTo>
                    <a:lnTo>
                      <a:pt x="17013" y="13892"/>
                    </a:lnTo>
                    <a:lnTo>
                      <a:pt x="17105" y="13742"/>
                    </a:lnTo>
                    <a:lnTo>
                      <a:pt x="17189" y="13591"/>
                    </a:lnTo>
                    <a:lnTo>
                      <a:pt x="17272" y="13449"/>
                    </a:lnTo>
                    <a:lnTo>
                      <a:pt x="17339" y="13306"/>
                    </a:lnTo>
                    <a:lnTo>
                      <a:pt x="17465" y="13022"/>
                    </a:lnTo>
                    <a:lnTo>
                      <a:pt x="17565" y="12754"/>
                    </a:lnTo>
                    <a:lnTo>
                      <a:pt x="17641" y="12503"/>
                    </a:lnTo>
                    <a:lnTo>
                      <a:pt x="17699" y="12260"/>
                    </a:lnTo>
                    <a:lnTo>
                      <a:pt x="17741" y="12034"/>
                    </a:lnTo>
                    <a:lnTo>
                      <a:pt x="17775" y="11825"/>
                    </a:lnTo>
                    <a:lnTo>
                      <a:pt x="17791" y="11641"/>
                    </a:lnTo>
                    <a:lnTo>
                      <a:pt x="17800" y="11482"/>
                    </a:lnTo>
                    <a:lnTo>
                      <a:pt x="17800" y="11340"/>
                    </a:lnTo>
                    <a:lnTo>
                      <a:pt x="17791" y="11147"/>
                    </a:lnTo>
                    <a:lnTo>
                      <a:pt x="17783" y="11081"/>
                    </a:lnTo>
                    <a:lnTo>
                      <a:pt x="17783" y="11081"/>
                    </a:lnTo>
                    <a:lnTo>
                      <a:pt x="17975" y="11206"/>
                    </a:lnTo>
                    <a:lnTo>
                      <a:pt x="18168" y="11332"/>
                    </a:lnTo>
                    <a:lnTo>
                      <a:pt x="18360" y="11440"/>
                    </a:lnTo>
                    <a:lnTo>
                      <a:pt x="18553" y="11549"/>
                    </a:lnTo>
                    <a:lnTo>
                      <a:pt x="18737" y="11650"/>
                    </a:lnTo>
                    <a:lnTo>
                      <a:pt x="18929" y="11742"/>
                    </a:lnTo>
                    <a:lnTo>
                      <a:pt x="19122" y="11825"/>
                    </a:lnTo>
                    <a:lnTo>
                      <a:pt x="19306" y="11909"/>
                    </a:lnTo>
                    <a:lnTo>
                      <a:pt x="19498" y="11984"/>
                    </a:lnTo>
                    <a:lnTo>
                      <a:pt x="19682" y="12051"/>
                    </a:lnTo>
                    <a:lnTo>
                      <a:pt x="20059" y="12168"/>
                    </a:lnTo>
                    <a:lnTo>
                      <a:pt x="20419" y="12269"/>
                    </a:lnTo>
                    <a:lnTo>
                      <a:pt x="20787" y="12352"/>
                    </a:lnTo>
                    <a:lnTo>
                      <a:pt x="21139" y="12411"/>
                    </a:lnTo>
                    <a:lnTo>
                      <a:pt x="21490" y="12453"/>
                    </a:lnTo>
                    <a:lnTo>
                      <a:pt x="21833" y="12486"/>
                    </a:lnTo>
                    <a:lnTo>
                      <a:pt x="22168" y="12495"/>
                    </a:lnTo>
                    <a:lnTo>
                      <a:pt x="22486" y="12495"/>
                    </a:lnTo>
                    <a:lnTo>
                      <a:pt x="22804" y="12486"/>
                    </a:lnTo>
                    <a:lnTo>
                      <a:pt x="23105" y="12461"/>
                    </a:lnTo>
                    <a:lnTo>
                      <a:pt x="23398" y="12428"/>
                    </a:lnTo>
                    <a:lnTo>
                      <a:pt x="23682" y="12386"/>
                    </a:lnTo>
                    <a:lnTo>
                      <a:pt x="23950" y="12344"/>
                    </a:lnTo>
                    <a:lnTo>
                      <a:pt x="24201" y="12286"/>
                    </a:lnTo>
                    <a:lnTo>
                      <a:pt x="24444" y="12235"/>
                    </a:lnTo>
                    <a:lnTo>
                      <a:pt x="24670" y="12168"/>
                    </a:lnTo>
                    <a:lnTo>
                      <a:pt x="24879" y="12110"/>
                    </a:lnTo>
                    <a:lnTo>
                      <a:pt x="25247" y="11984"/>
                    </a:lnTo>
                    <a:lnTo>
                      <a:pt x="25549" y="11875"/>
                    </a:lnTo>
                    <a:lnTo>
                      <a:pt x="25766" y="11775"/>
                    </a:lnTo>
                    <a:lnTo>
                      <a:pt x="25950" y="11691"/>
                    </a:lnTo>
                    <a:lnTo>
                      <a:pt x="26042" y="11901"/>
                    </a:lnTo>
                    <a:lnTo>
                      <a:pt x="26134" y="12110"/>
                    </a:lnTo>
                    <a:lnTo>
                      <a:pt x="26235" y="12302"/>
                    </a:lnTo>
                    <a:lnTo>
                      <a:pt x="26335" y="12503"/>
                    </a:lnTo>
                    <a:lnTo>
                      <a:pt x="26444" y="12687"/>
                    </a:lnTo>
                    <a:lnTo>
                      <a:pt x="26553" y="12871"/>
                    </a:lnTo>
                    <a:lnTo>
                      <a:pt x="26670" y="13047"/>
                    </a:lnTo>
                    <a:lnTo>
                      <a:pt x="26787" y="13223"/>
                    </a:lnTo>
                    <a:lnTo>
                      <a:pt x="26904" y="13382"/>
                    </a:lnTo>
                    <a:lnTo>
                      <a:pt x="27030" y="13549"/>
                    </a:lnTo>
                    <a:lnTo>
                      <a:pt x="27164" y="13700"/>
                    </a:lnTo>
                    <a:lnTo>
                      <a:pt x="27289" y="13850"/>
                    </a:lnTo>
                    <a:lnTo>
                      <a:pt x="27423" y="14001"/>
                    </a:lnTo>
                    <a:lnTo>
                      <a:pt x="27565" y="14143"/>
                    </a:lnTo>
                    <a:lnTo>
                      <a:pt x="27842" y="14411"/>
                    </a:lnTo>
                    <a:lnTo>
                      <a:pt x="28134" y="14662"/>
                    </a:lnTo>
                    <a:lnTo>
                      <a:pt x="28427" y="14888"/>
                    </a:lnTo>
                    <a:lnTo>
                      <a:pt x="28720" y="15106"/>
                    </a:lnTo>
                    <a:lnTo>
                      <a:pt x="29021" y="15306"/>
                    </a:lnTo>
                    <a:lnTo>
                      <a:pt x="29323" y="15482"/>
                    </a:lnTo>
                    <a:lnTo>
                      <a:pt x="29624" y="15650"/>
                    </a:lnTo>
                    <a:lnTo>
                      <a:pt x="29925" y="15809"/>
                    </a:lnTo>
                    <a:lnTo>
                      <a:pt x="30218" y="15942"/>
                    </a:lnTo>
                    <a:lnTo>
                      <a:pt x="30511" y="16068"/>
                    </a:lnTo>
                    <a:lnTo>
                      <a:pt x="30795" y="16177"/>
                    </a:lnTo>
                    <a:lnTo>
                      <a:pt x="31072" y="16277"/>
                    </a:lnTo>
                    <a:lnTo>
                      <a:pt x="31331" y="16369"/>
                    </a:lnTo>
                    <a:lnTo>
                      <a:pt x="31590" y="16445"/>
                    </a:lnTo>
                    <a:lnTo>
                      <a:pt x="31825" y="16512"/>
                    </a:lnTo>
                    <a:lnTo>
                      <a:pt x="32260" y="16620"/>
                    </a:lnTo>
                    <a:lnTo>
                      <a:pt x="32620" y="16696"/>
                    </a:lnTo>
                    <a:lnTo>
                      <a:pt x="32888" y="16746"/>
                    </a:lnTo>
                    <a:lnTo>
                      <a:pt x="33122" y="16771"/>
                    </a:lnTo>
                    <a:lnTo>
                      <a:pt x="33515" y="23507"/>
                    </a:lnTo>
                    <a:lnTo>
                      <a:pt x="36210" y="21030"/>
                    </a:lnTo>
                    <a:lnTo>
                      <a:pt x="36486" y="21014"/>
                    </a:lnTo>
                    <a:lnTo>
                      <a:pt x="36754" y="21005"/>
                    </a:lnTo>
                    <a:lnTo>
                      <a:pt x="37013" y="21014"/>
                    </a:lnTo>
                    <a:lnTo>
                      <a:pt x="37256" y="21039"/>
                    </a:lnTo>
                    <a:lnTo>
                      <a:pt x="37498" y="21072"/>
                    </a:lnTo>
                    <a:lnTo>
                      <a:pt x="37724" y="21114"/>
                    </a:lnTo>
                    <a:lnTo>
                      <a:pt x="37934" y="21173"/>
                    </a:lnTo>
                    <a:lnTo>
                      <a:pt x="38143" y="21240"/>
                    </a:lnTo>
                    <a:lnTo>
                      <a:pt x="38335" y="21307"/>
                    </a:lnTo>
                    <a:lnTo>
                      <a:pt x="38519" y="21390"/>
                    </a:lnTo>
                    <a:lnTo>
                      <a:pt x="38695" y="21482"/>
                    </a:lnTo>
                    <a:lnTo>
                      <a:pt x="38862" y="21574"/>
                    </a:lnTo>
                    <a:lnTo>
                      <a:pt x="39021" y="21666"/>
                    </a:lnTo>
                    <a:lnTo>
                      <a:pt x="39164" y="21775"/>
                    </a:lnTo>
                    <a:lnTo>
                      <a:pt x="39306" y="21876"/>
                    </a:lnTo>
                    <a:lnTo>
                      <a:pt x="39432" y="21984"/>
                    </a:lnTo>
                    <a:lnTo>
                      <a:pt x="39549" y="22093"/>
                    </a:lnTo>
                    <a:lnTo>
                      <a:pt x="39666" y="22194"/>
                    </a:lnTo>
                    <a:lnTo>
                      <a:pt x="39766" y="22302"/>
                    </a:lnTo>
                    <a:lnTo>
                      <a:pt x="39858" y="22403"/>
                    </a:lnTo>
                    <a:lnTo>
                      <a:pt x="40026" y="22604"/>
                    </a:lnTo>
                    <a:lnTo>
                      <a:pt x="40151" y="22788"/>
                    </a:lnTo>
                    <a:lnTo>
                      <a:pt x="40252" y="22938"/>
                    </a:lnTo>
                    <a:lnTo>
                      <a:pt x="40319" y="23056"/>
                    </a:lnTo>
                    <a:lnTo>
                      <a:pt x="40377" y="23164"/>
                    </a:lnTo>
                    <a:lnTo>
                      <a:pt x="40478" y="22913"/>
                    </a:lnTo>
                    <a:lnTo>
                      <a:pt x="40561" y="22662"/>
                    </a:lnTo>
                    <a:lnTo>
                      <a:pt x="40645" y="22428"/>
                    </a:lnTo>
                    <a:lnTo>
                      <a:pt x="40720" y="22185"/>
                    </a:lnTo>
                    <a:lnTo>
                      <a:pt x="40787" y="21959"/>
                    </a:lnTo>
                    <a:lnTo>
                      <a:pt x="40846" y="21733"/>
                    </a:lnTo>
                    <a:lnTo>
                      <a:pt x="40896" y="21507"/>
                    </a:lnTo>
                    <a:lnTo>
                      <a:pt x="40946" y="21290"/>
                    </a:lnTo>
                    <a:lnTo>
                      <a:pt x="40988" y="21072"/>
                    </a:lnTo>
                    <a:lnTo>
                      <a:pt x="41013" y="20863"/>
                    </a:lnTo>
                    <a:lnTo>
                      <a:pt x="41047" y="20662"/>
                    </a:lnTo>
                    <a:lnTo>
                      <a:pt x="41063" y="20461"/>
                    </a:lnTo>
                    <a:lnTo>
                      <a:pt x="41080" y="20269"/>
                    </a:lnTo>
                    <a:lnTo>
                      <a:pt x="41088" y="20076"/>
                    </a:lnTo>
                    <a:lnTo>
                      <a:pt x="41088" y="19892"/>
                    </a:lnTo>
                    <a:lnTo>
                      <a:pt x="41088" y="19708"/>
                    </a:lnTo>
                    <a:lnTo>
                      <a:pt x="41072" y="19357"/>
                    </a:lnTo>
                    <a:lnTo>
                      <a:pt x="41038" y="19022"/>
                    </a:lnTo>
                    <a:lnTo>
                      <a:pt x="40988" y="18704"/>
                    </a:lnTo>
                    <a:lnTo>
                      <a:pt x="40921" y="18403"/>
                    </a:lnTo>
                    <a:lnTo>
                      <a:pt x="40837" y="18118"/>
                    </a:lnTo>
                    <a:lnTo>
                      <a:pt x="40745" y="17850"/>
                    </a:lnTo>
                    <a:lnTo>
                      <a:pt x="40645" y="17599"/>
                    </a:lnTo>
                    <a:lnTo>
                      <a:pt x="40536" y="17357"/>
                    </a:lnTo>
                    <a:lnTo>
                      <a:pt x="40427" y="17139"/>
                    </a:lnTo>
                    <a:lnTo>
                      <a:pt x="40302" y="16938"/>
                    </a:lnTo>
                    <a:lnTo>
                      <a:pt x="40185" y="16746"/>
                    </a:lnTo>
                    <a:lnTo>
                      <a:pt x="40059" y="16570"/>
                    </a:lnTo>
                    <a:lnTo>
                      <a:pt x="39934" y="16411"/>
                    </a:lnTo>
                    <a:lnTo>
                      <a:pt x="39816" y="16269"/>
                    </a:lnTo>
                    <a:lnTo>
                      <a:pt x="39699" y="16143"/>
                    </a:lnTo>
                    <a:lnTo>
                      <a:pt x="39582" y="16026"/>
                    </a:lnTo>
                    <a:lnTo>
                      <a:pt x="39381" y="15834"/>
                    </a:lnTo>
                    <a:lnTo>
                      <a:pt x="39222" y="15708"/>
                    </a:lnTo>
                    <a:lnTo>
                      <a:pt x="39114" y="15624"/>
                    </a:lnTo>
                    <a:lnTo>
                      <a:pt x="39072" y="15599"/>
                    </a:lnTo>
                    <a:lnTo>
                      <a:pt x="39063" y="15181"/>
                    </a:lnTo>
                    <a:lnTo>
                      <a:pt x="39047" y="14763"/>
                    </a:lnTo>
                    <a:lnTo>
                      <a:pt x="39013" y="14361"/>
                    </a:lnTo>
                    <a:lnTo>
                      <a:pt x="38971" y="13968"/>
                    </a:lnTo>
                    <a:lnTo>
                      <a:pt x="38921" y="13583"/>
                    </a:lnTo>
                    <a:lnTo>
                      <a:pt x="38854" y="13206"/>
                    </a:lnTo>
                    <a:lnTo>
                      <a:pt x="38787" y="12838"/>
                    </a:lnTo>
                    <a:lnTo>
                      <a:pt x="38712" y="12486"/>
                    </a:lnTo>
                    <a:lnTo>
                      <a:pt x="38620" y="12135"/>
                    </a:lnTo>
                    <a:lnTo>
                      <a:pt x="38528" y="11800"/>
                    </a:lnTo>
                    <a:lnTo>
                      <a:pt x="38419" y="11465"/>
                    </a:lnTo>
                    <a:lnTo>
                      <a:pt x="38310" y="11147"/>
                    </a:lnTo>
                    <a:lnTo>
                      <a:pt x="38193" y="10838"/>
                    </a:lnTo>
                    <a:lnTo>
                      <a:pt x="38067" y="10528"/>
                    </a:lnTo>
                    <a:lnTo>
                      <a:pt x="37942" y="10235"/>
                    </a:lnTo>
                    <a:lnTo>
                      <a:pt x="37800" y="9942"/>
                    </a:lnTo>
                    <a:lnTo>
                      <a:pt x="37657" y="9666"/>
                    </a:lnTo>
                    <a:lnTo>
                      <a:pt x="37515" y="9398"/>
                    </a:lnTo>
                    <a:lnTo>
                      <a:pt x="37356" y="9131"/>
                    </a:lnTo>
                    <a:lnTo>
                      <a:pt x="37197" y="8880"/>
                    </a:lnTo>
                    <a:lnTo>
                      <a:pt x="37038" y="8629"/>
                    </a:lnTo>
                    <a:lnTo>
                      <a:pt x="36871" y="8394"/>
                    </a:lnTo>
                    <a:lnTo>
                      <a:pt x="36703" y="8160"/>
                    </a:lnTo>
                    <a:lnTo>
                      <a:pt x="36536" y="7934"/>
                    </a:lnTo>
                    <a:lnTo>
                      <a:pt x="36360" y="7716"/>
                    </a:lnTo>
                    <a:lnTo>
                      <a:pt x="36185" y="7507"/>
                    </a:lnTo>
                    <a:lnTo>
                      <a:pt x="36001" y="7306"/>
                    </a:lnTo>
                    <a:lnTo>
                      <a:pt x="35825" y="7114"/>
                    </a:lnTo>
                    <a:lnTo>
                      <a:pt x="35641" y="6921"/>
                    </a:lnTo>
                    <a:lnTo>
                      <a:pt x="35457" y="6746"/>
                    </a:lnTo>
                    <a:lnTo>
                      <a:pt x="35272" y="6570"/>
                    </a:lnTo>
                    <a:lnTo>
                      <a:pt x="35088" y="6403"/>
                    </a:lnTo>
                    <a:lnTo>
                      <a:pt x="34720" y="6085"/>
                    </a:lnTo>
                    <a:lnTo>
                      <a:pt x="34352" y="5800"/>
                    </a:lnTo>
                    <a:lnTo>
                      <a:pt x="33992" y="5532"/>
                    </a:lnTo>
                    <a:lnTo>
                      <a:pt x="33649" y="5298"/>
                    </a:lnTo>
                    <a:lnTo>
                      <a:pt x="33306" y="5080"/>
                    </a:lnTo>
                    <a:lnTo>
                      <a:pt x="32980" y="4888"/>
                    </a:lnTo>
                    <a:lnTo>
                      <a:pt x="32678" y="4712"/>
                    </a:lnTo>
                    <a:lnTo>
                      <a:pt x="32394" y="4570"/>
                    </a:lnTo>
                    <a:lnTo>
                      <a:pt x="32126" y="4436"/>
                    </a:lnTo>
                    <a:lnTo>
                      <a:pt x="31892" y="4327"/>
                    </a:lnTo>
                    <a:lnTo>
                      <a:pt x="31683" y="4235"/>
                    </a:lnTo>
                    <a:lnTo>
                      <a:pt x="31507" y="4168"/>
                    </a:lnTo>
                    <a:lnTo>
                      <a:pt x="31256" y="4076"/>
                    </a:lnTo>
                    <a:lnTo>
                      <a:pt x="31164" y="4043"/>
                    </a:lnTo>
                    <a:lnTo>
                      <a:pt x="30854" y="3675"/>
                    </a:lnTo>
                    <a:lnTo>
                      <a:pt x="30536" y="3331"/>
                    </a:lnTo>
                    <a:lnTo>
                      <a:pt x="30218" y="3005"/>
                    </a:lnTo>
                    <a:lnTo>
                      <a:pt x="29892" y="2695"/>
                    </a:lnTo>
                    <a:lnTo>
                      <a:pt x="29557" y="2411"/>
                    </a:lnTo>
                    <a:lnTo>
                      <a:pt x="29231" y="2135"/>
                    </a:lnTo>
                    <a:lnTo>
                      <a:pt x="28888" y="1892"/>
                    </a:lnTo>
                    <a:lnTo>
                      <a:pt x="28553" y="1658"/>
                    </a:lnTo>
                    <a:lnTo>
                      <a:pt x="28210" y="1440"/>
                    </a:lnTo>
                    <a:lnTo>
                      <a:pt x="27867" y="1248"/>
                    </a:lnTo>
                    <a:lnTo>
                      <a:pt x="27515" y="1064"/>
                    </a:lnTo>
                    <a:lnTo>
                      <a:pt x="27164" y="896"/>
                    </a:lnTo>
                    <a:lnTo>
                      <a:pt x="26821" y="754"/>
                    </a:lnTo>
                    <a:lnTo>
                      <a:pt x="26469" y="612"/>
                    </a:lnTo>
                    <a:lnTo>
                      <a:pt x="26109" y="495"/>
                    </a:lnTo>
                    <a:lnTo>
                      <a:pt x="25758" y="394"/>
                    </a:lnTo>
                    <a:lnTo>
                      <a:pt x="25406" y="302"/>
                    </a:lnTo>
                    <a:lnTo>
                      <a:pt x="25055" y="218"/>
                    </a:lnTo>
                    <a:lnTo>
                      <a:pt x="24703" y="152"/>
                    </a:lnTo>
                    <a:lnTo>
                      <a:pt x="24352" y="101"/>
                    </a:lnTo>
                    <a:lnTo>
                      <a:pt x="24000" y="59"/>
                    </a:lnTo>
                    <a:lnTo>
                      <a:pt x="23649" y="26"/>
                    </a:lnTo>
                    <a:lnTo>
                      <a:pt x="23306" y="9"/>
                    </a:lnTo>
                    <a:lnTo>
                      <a:pt x="22954"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 name="Google Shape;1185;p30">
              <a:extLst>
                <a:ext uri="{FF2B5EF4-FFF2-40B4-BE49-F238E27FC236}">
                  <a16:creationId xmlns:a16="http://schemas.microsoft.com/office/drawing/2014/main" id="{436BE205-DF8C-CEAD-4A13-678FA186ACE4}"/>
                </a:ext>
              </a:extLst>
            </p:cNvPr>
            <p:cNvSpPr/>
            <p:nvPr/>
          </p:nvSpPr>
          <p:spPr>
            <a:xfrm>
              <a:off x="6876601" y="2173494"/>
              <a:ext cx="285900" cy="285900"/>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749584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96"/>
                                        </p:tgtEl>
                                        <p:attrNameLst>
                                          <p:attrName>style.visibility</p:attrName>
                                        </p:attrNameLst>
                                      </p:cBhvr>
                                      <p:to>
                                        <p:strVal val="visible"/>
                                      </p:to>
                                    </p:set>
                                    <p:anim calcmode="lin" valueType="num">
                                      <p:cBhvr>
                                        <p:cTn id="7" dur="500" fill="hold"/>
                                        <p:tgtEl>
                                          <p:spTgt spid="1596"/>
                                        </p:tgtEl>
                                        <p:attrNameLst>
                                          <p:attrName>ppt_w</p:attrName>
                                        </p:attrNameLst>
                                      </p:cBhvr>
                                      <p:tavLst>
                                        <p:tav tm="0">
                                          <p:val>
                                            <p:fltVal val="0"/>
                                          </p:val>
                                        </p:tav>
                                        <p:tav tm="100000">
                                          <p:val>
                                            <p:strVal val="#ppt_w"/>
                                          </p:val>
                                        </p:tav>
                                      </p:tavLst>
                                    </p:anim>
                                    <p:anim calcmode="lin" valueType="num">
                                      <p:cBhvr>
                                        <p:cTn id="8" dur="500" fill="hold"/>
                                        <p:tgtEl>
                                          <p:spTgt spid="1596"/>
                                        </p:tgtEl>
                                        <p:attrNameLst>
                                          <p:attrName>ppt_h</p:attrName>
                                        </p:attrNameLst>
                                      </p:cBhvr>
                                      <p:tavLst>
                                        <p:tav tm="0">
                                          <p:val>
                                            <p:fltVal val="0"/>
                                          </p:val>
                                        </p:tav>
                                        <p:tav tm="100000">
                                          <p:val>
                                            <p:strVal val="#ppt_h"/>
                                          </p:val>
                                        </p:tav>
                                      </p:tavLst>
                                    </p:anim>
                                    <p:animEffect transition="in" filter="fade">
                                      <p:cBhvr>
                                        <p:cTn id="9" dur="500"/>
                                        <p:tgtEl>
                                          <p:spTgt spid="159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18"/>
                                        </p:tgtEl>
                                        <p:attrNameLst>
                                          <p:attrName>style.visibility</p:attrName>
                                        </p:attrNameLst>
                                      </p:cBhvr>
                                      <p:to>
                                        <p:strVal val="visible"/>
                                      </p:to>
                                    </p:set>
                                    <p:anim calcmode="lin" valueType="num">
                                      <p:cBhvr>
                                        <p:cTn id="12" dur="500" fill="hold"/>
                                        <p:tgtEl>
                                          <p:spTgt spid="1618"/>
                                        </p:tgtEl>
                                        <p:attrNameLst>
                                          <p:attrName>ppt_w</p:attrName>
                                        </p:attrNameLst>
                                      </p:cBhvr>
                                      <p:tavLst>
                                        <p:tav tm="0">
                                          <p:val>
                                            <p:fltVal val="0"/>
                                          </p:val>
                                        </p:tav>
                                        <p:tav tm="100000">
                                          <p:val>
                                            <p:strVal val="#ppt_w"/>
                                          </p:val>
                                        </p:tav>
                                      </p:tavLst>
                                    </p:anim>
                                    <p:anim calcmode="lin" valueType="num">
                                      <p:cBhvr>
                                        <p:cTn id="13" dur="500" fill="hold"/>
                                        <p:tgtEl>
                                          <p:spTgt spid="1618"/>
                                        </p:tgtEl>
                                        <p:attrNameLst>
                                          <p:attrName>ppt_h</p:attrName>
                                        </p:attrNameLst>
                                      </p:cBhvr>
                                      <p:tavLst>
                                        <p:tav tm="0">
                                          <p:val>
                                            <p:fltVal val="0"/>
                                          </p:val>
                                        </p:tav>
                                        <p:tav tm="100000">
                                          <p:val>
                                            <p:strVal val="#ppt_h"/>
                                          </p:val>
                                        </p:tav>
                                      </p:tavLst>
                                    </p:anim>
                                    <p:animEffect transition="in" filter="fade">
                                      <p:cBhvr>
                                        <p:cTn id="14" dur="500"/>
                                        <p:tgtEl>
                                          <p:spTgt spid="1618"/>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440437" y="542007"/>
            <a:ext cx="590247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i="1">
                <a:latin typeface="Times New Roman" panose="02020603050405020304" pitchFamily="18" charset="0"/>
                <a:cs typeface="Times New Roman" panose="02020603050405020304" pitchFamily="18" charset="0"/>
              </a:rPr>
              <a:t>1. Chuẩn bị viết</a:t>
            </a:r>
          </a:p>
        </p:txBody>
      </p:sp>
      <p:pic>
        <p:nvPicPr>
          <p:cNvPr id="2" name="图片 4" descr="2">
            <a:extLst>
              <a:ext uri="{FF2B5EF4-FFF2-40B4-BE49-F238E27FC236}">
                <a16:creationId xmlns:a16="http://schemas.microsoft.com/office/drawing/2014/main" id="{4E9823CD-B939-5FD4-41FC-00EC1629FE4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28962" y="751203"/>
            <a:ext cx="4911148" cy="44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内容占位符 2">
            <a:extLst>
              <a:ext uri="{FF2B5EF4-FFF2-40B4-BE49-F238E27FC236}">
                <a16:creationId xmlns:a16="http://schemas.microsoft.com/office/drawing/2014/main" id="{A58356AA-6EE7-6C8B-B07D-BE8B1325D10D}"/>
              </a:ext>
            </a:extLst>
          </p:cNvPr>
          <p:cNvSpPr txBox="1">
            <a:spLocks noChangeArrowheads="1"/>
          </p:cNvSpPr>
          <p:nvPr/>
        </p:nvSpPr>
        <p:spPr bwMode="auto">
          <a:xfrm>
            <a:off x="4455189" y="2330714"/>
            <a:ext cx="3056014" cy="12855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i="1">
                <a:latin typeface="Times New Roman" panose="02020603050405020304" pitchFamily="18" charset="0"/>
                <a:cs typeface="Times New Roman" panose="02020603050405020304" pitchFamily="18" charset="0"/>
              </a:rPr>
              <a:t>Vấn đề mà em định viết là gì?</a:t>
            </a:r>
            <a:endParaRPr lang="en-US" sz="3200">
              <a:latin typeface="Times New Roman" panose="02020603050405020304" pitchFamily="18" charset="0"/>
              <a:cs typeface="Times New Roman" panose="02020603050405020304" pitchFamily="18" charset="0"/>
            </a:endParaRPr>
          </a:p>
        </p:txBody>
      </p:sp>
      <p:sp>
        <p:nvSpPr>
          <p:cNvPr id="5" name="Google Shape;965;p37">
            <a:extLst>
              <a:ext uri="{FF2B5EF4-FFF2-40B4-BE49-F238E27FC236}">
                <a16:creationId xmlns:a16="http://schemas.microsoft.com/office/drawing/2014/main" id="{CFE1F908-B598-79A8-E2A2-9371A8EA7556}"/>
              </a:ext>
            </a:extLst>
          </p:cNvPr>
          <p:cNvSpPr/>
          <p:nvPr/>
        </p:nvSpPr>
        <p:spPr>
          <a:xfrm>
            <a:off x="0" y="3997098"/>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966;p37">
            <a:extLst>
              <a:ext uri="{FF2B5EF4-FFF2-40B4-BE49-F238E27FC236}">
                <a16:creationId xmlns:a16="http://schemas.microsoft.com/office/drawing/2014/main" id="{65049EB1-5B87-C6E0-8EEF-E9166A59146F}"/>
              </a:ext>
            </a:extLst>
          </p:cNvPr>
          <p:cNvSpPr/>
          <p:nvPr/>
        </p:nvSpPr>
        <p:spPr>
          <a:xfrm>
            <a:off x="1866330" y="3997098"/>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967;p37">
            <a:extLst>
              <a:ext uri="{FF2B5EF4-FFF2-40B4-BE49-F238E27FC236}">
                <a16:creationId xmlns:a16="http://schemas.microsoft.com/office/drawing/2014/main" id="{F164BC1A-625F-1303-81A8-54A862C5BE67}"/>
              </a:ext>
            </a:extLst>
          </p:cNvPr>
          <p:cNvSpPr/>
          <p:nvPr/>
        </p:nvSpPr>
        <p:spPr>
          <a:xfrm>
            <a:off x="1659300" y="3997098"/>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968;p37">
            <a:extLst>
              <a:ext uri="{FF2B5EF4-FFF2-40B4-BE49-F238E27FC236}">
                <a16:creationId xmlns:a16="http://schemas.microsoft.com/office/drawing/2014/main" id="{56E5A882-0E84-97A9-C862-B93C14A5C824}"/>
              </a:ext>
            </a:extLst>
          </p:cNvPr>
          <p:cNvSpPr/>
          <p:nvPr/>
        </p:nvSpPr>
        <p:spPr>
          <a:xfrm>
            <a:off x="2454127" y="3997098"/>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969;p37">
            <a:extLst>
              <a:ext uri="{FF2B5EF4-FFF2-40B4-BE49-F238E27FC236}">
                <a16:creationId xmlns:a16="http://schemas.microsoft.com/office/drawing/2014/main" id="{B32897D3-51C1-D2D0-A27A-B73DA0249502}"/>
              </a:ext>
            </a:extLst>
          </p:cNvPr>
          <p:cNvSpPr/>
          <p:nvPr/>
        </p:nvSpPr>
        <p:spPr>
          <a:xfrm>
            <a:off x="2454127" y="4022323"/>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970;p37">
            <a:extLst>
              <a:ext uri="{FF2B5EF4-FFF2-40B4-BE49-F238E27FC236}">
                <a16:creationId xmlns:a16="http://schemas.microsoft.com/office/drawing/2014/main" id="{F400D51A-1739-B0BB-6F67-B078433DF946}"/>
              </a:ext>
            </a:extLst>
          </p:cNvPr>
          <p:cNvSpPr/>
          <p:nvPr/>
        </p:nvSpPr>
        <p:spPr>
          <a:xfrm>
            <a:off x="2454127" y="4249571"/>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971;p37">
            <a:extLst>
              <a:ext uri="{FF2B5EF4-FFF2-40B4-BE49-F238E27FC236}">
                <a16:creationId xmlns:a16="http://schemas.microsoft.com/office/drawing/2014/main" id="{D388E19B-42C0-FD88-9FAB-957F4AB64B4B}"/>
              </a:ext>
            </a:extLst>
          </p:cNvPr>
          <p:cNvSpPr/>
          <p:nvPr/>
        </p:nvSpPr>
        <p:spPr>
          <a:xfrm>
            <a:off x="2454127" y="4048600"/>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972;p37">
            <a:extLst>
              <a:ext uri="{FF2B5EF4-FFF2-40B4-BE49-F238E27FC236}">
                <a16:creationId xmlns:a16="http://schemas.microsoft.com/office/drawing/2014/main" id="{C5CB4D16-AF76-26DE-6D20-480E7E39E5B7}"/>
              </a:ext>
            </a:extLst>
          </p:cNvPr>
          <p:cNvSpPr/>
          <p:nvPr/>
        </p:nvSpPr>
        <p:spPr>
          <a:xfrm>
            <a:off x="2454127" y="407385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973;p37">
            <a:extLst>
              <a:ext uri="{FF2B5EF4-FFF2-40B4-BE49-F238E27FC236}">
                <a16:creationId xmlns:a16="http://schemas.microsoft.com/office/drawing/2014/main" id="{D9AE4F37-7EE8-9EC9-D71D-FA97CF03C2DF}"/>
              </a:ext>
            </a:extLst>
          </p:cNvPr>
          <p:cNvSpPr/>
          <p:nvPr/>
        </p:nvSpPr>
        <p:spPr>
          <a:xfrm>
            <a:off x="2454127" y="4099082"/>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974;p37">
            <a:extLst>
              <a:ext uri="{FF2B5EF4-FFF2-40B4-BE49-F238E27FC236}">
                <a16:creationId xmlns:a16="http://schemas.microsoft.com/office/drawing/2014/main" id="{6F5651CF-AB9D-CEC4-1348-AA3998062BDD}"/>
              </a:ext>
            </a:extLst>
          </p:cNvPr>
          <p:cNvSpPr/>
          <p:nvPr/>
        </p:nvSpPr>
        <p:spPr>
          <a:xfrm>
            <a:off x="2454127" y="4125359"/>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975;p37">
            <a:extLst>
              <a:ext uri="{FF2B5EF4-FFF2-40B4-BE49-F238E27FC236}">
                <a16:creationId xmlns:a16="http://schemas.microsoft.com/office/drawing/2014/main" id="{3CFF44DE-DC08-7D97-4DA2-C306767A0206}"/>
              </a:ext>
            </a:extLst>
          </p:cNvPr>
          <p:cNvSpPr/>
          <p:nvPr/>
        </p:nvSpPr>
        <p:spPr>
          <a:xfrm>
            <a:off x="2454127" y="4150584"/>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976;p37">
            <a:extLst>
              <a:ext uri="{FF2B5EF4-FFF2-40B4-BE49-F238E27FC236}">
                <a16:creationId xmlns:a16="http://schemas.microsoft.com/office/drawing/2014/main" id="{506E16B7-AC46-E36B-A573-276E843B02F9}"/>
              </a:ext>
            </a:extLst>
          </p:cNvPr>
          <p:cNvSpPr/>
          <p:nvPr/>
        </p:nvSpPr>
        <p:spPr>
          <a:xfrm>
            <a:off x="2454127" y="417584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977;p37">
            <a:extLst>
              <a:ext uri="{FF2B5EF4-FFF2-40B4-BE49-F238E27FC236}">
                <a16:creationId xmlns:a16="http://schemas.microsoft.com/office/drawing/2014/main" id="{38EF9A16-62A1-6AEC-5CA8-F6BD3C6A0592}"/>
              </a:ext>
            </a:extLst>
          </p:cNvPr>
          <p:cNvSpPr/>
          <p:nvPr/>
        </p:nvSpPr>
        <p:spPr>
          <a:xfrm>
            <a:off x="2454127" y="4201098"/>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978;p37">
            <a:extLst>
              <a:ext uri="{FF2B5EF4-FFF2-40B4-BE49-F238E27FC236}">
                <a16:creationId xmlns:a16="http://schemas.microsoft.com/office/drawing/2014/main" id="{D5BD97DA-C4E6-1C18-FF5E-F9DEF1D7A044}"/>
              </a:ext>
            </a:extLst>
          </p:cNvPr>
          <p:cNvSpPr/>
          <p:nvPr/>
        </p:nvSpPr>
        <p:spPr>
          <a:xfrm>
            <a:off x="2454127" y="422635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979;p37">
            <a:extLst>
              <a:ext uri="{FF2B5EF4-FFF2-40B4-BE49-F238E27FC236}">
                <a16:creationId xmlns:a16="http://schemas.microsoft.com/office/drawing/2014/main" id="{20D5A845-2DCF-3FC9-0D5D-86C494EA195F}"/>
              </a:ext>
            </a:extLst>
          </p:cNvPr>
          <p:cNvSpPr/>
          <p:nvPr/>
        </p:nvSpPr>
        <p:spPr>
          <a:xfrm>
            <a:off x="0" y="4832297"/>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980;p37">
            <a:extLst>
              <a:ext uri="{FF2B5EF4-FFF2-40B4-BE49-F238E27FC236}">
                <a16:creationId xmlns:a16="http://schemas.microsoft.com/office/drawing/2014/main" id="{FA3FCCCE-AFCB-6F5C-FBFC-A1B1B22C6764}"/>
              </a:ext>
            </a:extLst>
          </p:cNvPr>
          <p:cNvSpPr/>
          <p:nvPr/>
        </p:nvSpPr>
        <p:spPr>
          <a:xfrm>
            <a:off x="0" y="4832297"/>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981;p37">
            <a:extLst>
              <a:ext uri="{FF2B5EF4-FFF2-40B4-BE49-F238E27FC236}">
                <a16:creationId xmlns:a16="http://schemas.microsoft.com/office/drawing/2014/main" id="{B4EA4826-AD72-206D-5CA7-94223503F048}"/>
              </a:ext>
            </a:extLst>
          </p:cNvPr>
          <p:cNvSpPr/>
          <p:nvPr/>
        </p:nvSpPr>
        <p:spPr>
          <a:xfrm>
            <a:off x="772599" y="4832297"/>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982;p37">
            <a:extLst>
              <a:ext uri="{FF2B5EF4-FFF2-40B4-BE49-F238E27FC236}">
                <a16:creationId xmlns:a16="http://schemas.microsoft.com/office/drawing/2014/main" id="{28773D16-5109-3952-599F-8E332691BF9C}"/>
              </a:ext>
            </a:extLst>
          </p:cNvPr>
          <p:cNvSpPr/>
          <p:nvPr/>
        </p:nvSpPr>
        <p:spPr>
          <a:xfrm>
            <a:off x="2555122" y="4832297"/>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983;p37">
            <a:extLst>
              <a:ext uri="{FF2B5EF4-FFF2-40B4-BE49-F238E27FC236}">
                <a16:creationId xmlns:a16="http://schemas.microsoft.com/office/drawing/2014/main" id="{7B3FCACD-5810-79A0-0E74-BB269A8B0F6F}"/>
              </a:ext>
            </a:extLst>
          </p:cNvPr>
          <p:cNvSpPr/>
          <p:nvPr/>
        </p:nvSpPr>
        <p:spPr>
          <a:xfrm>
            <a:off x="2817705" y="4832297"/>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984;p37">
            <a:extLst>
              <a:ext uri="{FF2B5EF4-FFF2-40B4-BE49-F238E27FC236}">
                <a16:creationId xmlns:a16="http://schemas.microsoft.com/office/drawing/2014/main" id="{3477F152-B19E-A636-CB84-E92DCBEEC077}"/>
              </a:ext>
            </a:extLst>
          </p:cNvPr>
          <p:cNvSpPr/>
          <p:nvPr/>
        </p:nvSpPr>
        <p:spPr>
          <a:xfrm>
            <a:off x="2817705" y="4857554"/>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985;p37">
            <a:extLst>
              <a:ext uri="{FF2B5EF4-FFF2-40B4-BE49-F238E27FC236}">
                <a16:creationId xmlns:a16="http://schemas.microsoft.com/office/drawing/2014/main" id="{20AB48BB-3450-6255-4F53-AF06E2754441}"/>
              </a:ext>
            </a:extLst>
          </p:cNvPr>
          <p:cNvSpPr/>
          <p:nvPr/>
        </p:nvSpPr>
        <p:spPr>
          <a:xfrm>
            <a:off x="2817705" y="5084770"/>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986;p37">
            <a:extLst>
              <a:ext uri="{FF2B5EF4-FFF2-40B4-BE49-F238E27FC236}">
                <a16:creationId xmlns:a16="http://schemas.microsoft.com/office/drawing/2014/main" id="{4F815346-9A49-81DD-2A58-0BD2F3177CA3}"/>
              </a:ext>
            </a:extLst>
          </p:cNvPr>
          <p:cNvSpPr/>
          <p:nvPr/>
        </p:nvSpPr>
        <p:spPr>
          <a:xfrm>
            <a:off x="2817705" y="4882779"/>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987;p37">
            <a:extLst>
              <a:ext uri="{FF2B5EF4-FFF2-40B4-BE49-F238E27FC236}">
                <a16:creationId xmlns:a16="http://schemas.microsoft.com/office/drawing/2014/main" id="{D059E8CE-00BD-34C0-5548-301D71CCB772}"/>
              </a:ext>
            </a:extLst>
          </p:cNvPr>
          <p:cNvSpPr/>
          <p:nvPr/>
        </p:nvSpPr>
        <p:spPr>
          <a:xfrm>
            <a:off x="2817705" y="4909056"/>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988;p37">
            <a:extLst>
              <a:ext uri="{FF2B5EF4-FFF2-40B4-BE49-F238E27FC236}">
                <a16:creationId xmlns:a16="http://schemas.microsoft.com/office/drawing/2014/main" id="{3942C9F9-02AC-5C6B-1B17-3A91E344E25C}"/>
              </a:ext>
            </a:extLst>
          </p:cNvPr>
          <p:cNvSpPr/>
          <p:nvPr/>
        </p:nvSpPr>
        <p:spPr>
          <a:xfrm>
            <a:off x="2817705" y="4934281"/>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989;p37">
            <a:extLst>
              <a:ext uri="{FF2B5EF4-FFF2-40B4-BE49-F238E27FC236}">
                <a16:creationId xmlns:a16="http://schemas.microsoft.com/office/drawing/2014/main" id="{1575F7EF-7773-00BC-DA3B-8977FD443ED0}"/>
              </a:ext>
            </a:extLst>
          </p:cNvPr>
          <p:cNvSpPr/>
          <p:nvPr/>
        </p:nvSpPr>
        <p:spPr>
          <a:xfrm>
            <a:off x="2817705" y="495953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990;p37">
            <a:extLst>
              <a:ext uri="{FF2B5EF4-FFF2-40B4-BE49-F238E27FC236}">
                <a16:creationId xmlns:a16="http://schemas.microsoft.com/office/drawing/2014/main" id="{C6097340-98C9-20E5-9B79-DABD4B29EEEE}"/>
              </a:ext>
            </a:extLst>
          </p:cNvPr>
          <p:cNvSpPr/>
          <p:nvPr/>
        </p:nvSpPr>
        <p:spPr>
          <a:xfrm>
            <a:off x="2817705" y="4984795"/>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991;p37">
            <a:extLst>
              <a:ext uri="{FF2B5EF4-FFF2-40B4-BE49-F238E27FC236}">
                <a16:creationId xmlns:a16="http://schemas.microsoft.com/office/drawing/2014/main" id="{30AD27C2-6D3A-52B7-226D-5F3C5E188608}"/>
              </a:ext>
            </a:extLst>
          </p:cNvPr>
          <p:cNvSpPr/>
          <p:nvPr/>
        </p:nvSpPr>
        <p:spPr>
          <a:xfrm>
            <a:off x="2817705" y="5011040"/>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992;p37">
            <a:extLst>
              <a:ext uri="{FF2B5EF4-FFF2-40B4-BE49-F238E27FC236}">
                <a16:creationId xmlns:a16="http://schemas.microsoft.com/office/drawing/2014/main" id="{430F6026-B3A4-7175-2012-8BE0F903F53A}"/>
              </a:ext>
            </a:extLst>
          </p:cNvPr>
          <p:cNvSpPr/>
          <p:nvPr/>
        </p:nvSpPr>
        <p:spPr>
          <a:xfrm>
            <a:off x="2817705" y="503629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993;p37">
            <a:extLst>
              <a:ext uri="{FF2B5EF4-FFF2-40B4-BE49-F238E27FC236}">
                <a16:creationId xmlns:a16="http://schemas.microsoft.com/office/drawing/2014/main" id="{0A39E0F4-342F-1BE2-8F41-700DC7D7E20C}"/>
              </a:ext>
            </a:extLst>
          </p:cNvPr>
          <p:cNvSpPr/>
          <p:nvPr/>
        </p:nvSpPr>
        <p:spPr>
          <a:xfrm>
            <a:off x="2817705" y="5061554"/>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994;p37">
            <a:extLst>
              <a:ext uri="{FF2B5EF4-FFF2-40B4-BE49-F238E27FC236}">
                <a16:creationId xmlns:a16="http://schemas.microsoft.com/office/drawing/2014/main" id="{C72CED45-6B5F-4737-4D85-7B61F8BEEAD0}"/>
              </a:ext>
            </a:extLst>
          </p:cNvPr>
          <p:cNvSpPr/>
          <p:nvPr/>
        </p:nvSpPr>
        <p:spPr>
          <a:xfrm>
            <a:off x="0" y="4275816"/>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995;p37">
            <a:extLst>
              <a:ext uri="{FF2B5EF4-FFF2-40B4-BE49-F238E27FC236}">
                <a16:creationId xmlns:a16="http://schemas.microsoft.com/office/drawing/2014/main" id="{A27107E3-8B2C-13FC-B53A-0CA1E4B274B1}"/>
              </a:ext>
            </a:extLst>
          </p:cNvPr>
          <p:cNvSpPr/>
          <p:nvPr/>
        </p:nvSpPr>
        <p:spPr>
          <a:xfrm>
            <a:off x="1616887" y="4275816"/>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996;p37">
            <a:extLst>
              <a:ext uri="{FF2B5EF4-FFF2-40B4-BE49-F238E27FC236}">
                <a16:creationId xmlns:a16="http://schemas.microsoft.com/office/drawing/2014/main" id="{23A0F0ED-3064-D72E-5127-A0277F991E4A}"/>
              </a:ext>
            </a:extLst>
          </p:cNvPr>
          <p:cNvSpPr/>
          <p:nvPr/>
        </p:nvSpPr>
        <p:spPr>
          <a:xfrm>
            <a:off x="301966" y="4274828"/>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997;p37">
            <a:extLst>
              <a:ext uri="{FF2B5EF4-FFF2-40B4-BE49-F238E27FC236}">
                <a16:creationId xmlns:a16="http://schemas.microsoft.com/office/drawing/2014/main" id="{ADF862B7-9B02-8ECA-6F19-46943846E60F}"/>
              </a:ext>
            </a:extLst>
          </p:cNvPr>
          <p:cNvSpPr/>
          <p:nvPr/>
        </p:nvSpPr>
        <p:spPr>
          <a:xfrm>
            <a:off x="751392" y="4407107"/>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998;p37">
            <a:extLst>
              <a:ext uri="{FF2B5EF4-FFF2-40B4-BE49-F238E27FC236}">
                <a16:creationId xmlns:a16="http://schemas.microsoft.com/office/drawing/2014/main" id="{A656068A-7E45-3575-15BE-17F7D4BBE3A4}"/>
              </a:ext>
            </a:extLst>
          </p:cNvPr>
          <p:cNvSpPr/>
          <p:nvPr/>
        </p:nvSpPr>
        <p:spPr>
          <a:xfrm>
            <a:off x="808954" y="4436414"/>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999;p37">
            <a:extLst>
              <a:ext uri="{FF2B5EF4-FFF2-40B4-BE49-F238E27FC236}">
                <a16:creationId xmlns:a16="http://schemas.microsoft.com/office/drawing/2014/main" id="{0CB9693E-3219-704F-383C-316C53F376FB}"/>
              </a:ext>
            </a:extLst>
          </p:cNvPr>
          <p:cNvSpPr/>
          <p:nvPr/>
        </p:nvSpPr>
        <p:spPr>
          <a:xfrm>
            <a:off x="2264254" y="4275816"/>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000;p37">
            <a:extLst>
              <a:ext uri="{FF2B5EF4-FFF2-40B4-BE49-F238E27FC236}">
                <a16:creationId xmlns:a16="http://schemas.microsoft.com/office/drawing/2014/main" id="{7AD98354-2E46-9F72-E093-14FC14797823}"/>
              </a:ext>
            </a:extLst>
          </p:cNvPr>
          <p:cNvSpPr/>
          <p:nvPr/>
        </p:nvSpPr>
        <p:spPr>
          <a:xfrm>
            <a:off x="2264254" y="4309141"/>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001;p37">
            <a:extLst>
              <a:ext uri="{FF2B5EF4-FFF2-40B4-BE49-F238E27FC236}">
                <a16:creationId xmlns:a16="http://schemas.microsoft.com/office/drawing/2014/main" id="{44AAD336-6CA1-C1D5-8897-C76787BB5EAC}"/>
              </a:ext>
            </a:extLst>
          </p:cNvPr>
          <p:cNvSpPr/>
          <p:nvPr/>
        </p:nvSpPr>
        <p:spPr>
          <a:xfrm>
            <a:off x="2264254" y="4797951"/>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002;p37">
            <a:extLst>
              <a:ext uri="{FF2B5EF4-FFF2-40B4-BE49-F238E27FC236}">
                <a16:creationId xmlns:a16="http://schemas.microsoft.com/office/drawing/2014/main" id="{BDFBCDAC-7ACD-F087-D5F1-E35A345F6FCD}"/>
              </a:ext>
            </a:extLst>
          </p:cNvPr>
          <p:cNvSpPr/>
          <p:nvPr/>
        </p:nvSpPr>
        <p:spPr>
          <a:xfrm>
            <a:off x="2264254" y="433640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003;p37">
            <a:extLst>
              <a:ext uri="{FF2B5EF4-FFF2-40B4-BE49-F238E27FC236}">
                <a16:creationId xmlns:a16="http://schemas.microsoft.com/office/drawing/2014/main" id="{2E82D106-6BC8-C5F7-7F4E-6CF36A82E54E}"/>
              </a:ext>
            </a:extLst>
          </p:cNvPr>
          <p:cNvSpPr/>
          <p:nvPr/>
        </p:nvSpPr>
        <p:spPr>
          <a:xfrm>
            <a:off x="2264254" y="436772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004;p37">
            <a:extLst>
              <a:ext uri="{FF2B5EF4-FFF2-40B4-BE49-F238E27FC236}">
                <a16:creationId xmlns:a16="http://schemas.microsoft.com/office/drawing/2014/main" id="{461F03B7-2FF0-B023-1D9C-B175CDE5092C}"/>
              </a:ext>
            </a:extLst>
          </p:cNvPr>
          <p:cNvSpPr/>
          <p:nvPr/>
        </p:nvSpPr>
        <p:spPr>
          <a:xfrm>
            <a:off x="2264254" y="439903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005;p37">
            <a:extLst>
              <a:ext uri="{FF2B5EF4-FFF2-40B4-BE49-F238E27FC236}">
                <a16:creationId xmlns:a16="http://schemas.microsoft.com/office/drawing/2014/main" id="{151C366F-9AA8-3A75-4342-098BAF0B3A6D}"/>
              </a:ext>
            </a:extLst>
          </p:cNvPr>
          <p:cNvSpPr/>
          <p:nvPr/>
        </p:nvSpPr>
        <p:spPr>
          <a:xfrm>
            <a:off x="2264254" y="443035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006;p37">
            <a:extLst>
              <a:ext uri="{FF2B5EF4-FFF2-40B4-BE49-F238E27FC236}">
                <a16:creationId xmlns:a16="http://schemas.microsoft.com/office/drawing/2014/main" id="{A29C4FB4-C109-6FBF-B800-3E2D451A87E0}"/>
              </a:ext>
            </a:extLst>
          </p:cNvPr>
          <p:cNvSpPr/>
          <p:nvPr/>
        </p:nvSpPr>
        <p:spPr>
          <a:xfrm>
            <a:off x="2264254" y="446266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007;p37">
            <a:extLst>
              <a:ext uri="{FF2B5EF4-FFF2-40B4-BE49-F238E27FC236}">
                <a16:creationId xmlns:a16="http://schemas.microsoft.com/office/drawing/2014/main" id="{E38AD981-8D5F-ABEF-50B0-344EAEE6D2FE}"/>
              </a:ext>
            </a:extLst>
          </p:cNvPr>
          <p:cNvSpPr/>
          <p:nvPr/>
        </p:nvSpPr>
        <p:spPr>
          <a:xfrm>
            <a:off x="2264254" y="449397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008;p37">
            <a:extLst>
              <a:ext uri="{FF2B5EF4-FFF2-40B4-BE49-F238E27FC236}">
                <a16:creationId xmlns:a16="http://schemas.microsoft.com/office/drawing/2014/main" id="{8C582C77-CA1E-FBC4-52F6-C5A428C7B0AE}"/>
              </a:ext>
            </a:extLst>
          </p:cNvPr>
          <p:cNvSpPr/>
          <p:nvPr/>
        </p:nvSpPr>
        <p:spPr>
          <a:xfrm>
            <a:off x="2264254" y="452529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009;p37">
            <a:extLst>
              <a:ext uri="{FF2B5EF4-FFF2-40B4-BE49-F238E27FC236}">
                <a16:creationId xmlns:a16="http://schemas.microsoft.com/office/drawing/2014/main" id="{CDD5D586-5DE8-9ADD-7B55-83ADAD2A1914}"/>
              </a:ext>
            </a:extLst>
          </p:cNvPr>
          <p:cNvSpPr/>
          <p:nvPr/>
        </p:nvSpPr>
        <p:spPr>
          <a:xfrm>
            <a:off x="2264254" y="4556576"/>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010;p37">
            <a:extLst>
              <a:ext uri="{FF2B5EF4-FFF2-40B4-BE49-F238E27FC236}">
                <a16:creationId xmlns:a16="http://schemas.microsoft.com/office/drawing/2014/main" id="{A628228A-F7BE-CD6F-52AA-342D2206D33A}"/>
              </a:ext>
            </a:extLst>
          </p:cNvPr>
          <p:cNvSpPr/>
          <p:nvPr/>
        </p:nvSpPr>
        <p:spPr>
          <a:xfrm>
            <a:off x="2264254" y="4587892"/>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011;p37">
            <a:extLst>
              <a:ext uri="{FF2B5EF4-FFF2-40B4-BE49-F238E27FC236}">
                <a16:creationId xmlns:a16="http://schemas.microsoft.com/office/drawing/2014/main" id="{322F4BD4-574F-48ED-5690-080B232C18C0}"/>
              </a:ext>
            </a:extLst>
          </p:cNvPr>
          <p:cNvSpPr/>
          <p:nvPr/>
        </p:nvSpPr>
        <p:spPr>
          <a:xfrm>
            <a:off x="2264254" y="4619208"/>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012;p37">
            <a:extLst>
              <a:ext uri="{FF2B5EF4-FFF2-40B4-BE49-F238E27FC236}">
                <a16:creationId xmlns:a16="http://schemas.microsoft.com/office/drawing/2014/main" id="{80F20C77-5DC9-8E0E-A323-CE8E57E51997}"/>
              </a:ext>
            </a:extLst>
          </p:cNvPr>
          <p:cNvSpPr/>
          <p:nvPr/>
        </p:nvSpPr>
        <p:spPr>
          <a:xfrm>
            <a:off x="2264254" y="4651512"/>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013;p37">
            <a:extLst>
              <a:ext uri="{FF2B5EF4-FFF2-40B4-BE49-F238E27FC236}">
                <a16:creationId xmlns:a16="http://schemas.microsoft.com/office/drawing/2014/main" id="{13B134C0-7F42-0B3E-E3CF-6D553DF040B0}"/>
              </a:ext>
            </a:extLst>
          </p:cNvPr>
          <p:cNvSpPr/>
          <p:nvPr/>
        </p:nvSpPr>
        <p:spPr>
          <a:xfrm>
            <a:off x="2264254" y="4682828"/>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014;p37">
            <a:extLst>
              <a:ext uri="{FF2B5EF4-FFF2-40B4-BE49-F238E27FC236}">
                <a16:creationId xmlns:a16="http://schemas.microsoft.com/office/drawing/2014/main" id="{65FD7D90-EA11-96D9-C16D-F22484D02199}"/>
              </a:ext>
            </a:extLst>
          </p:cNvPr>
          <p:cNvSpPr/>
          <p:nvPr/>
        </p:nvSpPr>
        <p:spPr>
          <a:xfrm>
            <a:off x="2264254" y="4714144"/>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015;p37">
            <a:extLst>
              <a:ext uri="{FF2B5EF4-FFF2-40B4-BE49-F238E27FC236}">
                <a16:creationId xmlns:a16="http://schemas.microsoft.com/office/drawing/2014/main" id="{392B6AF7-C27D-0963-BDAB-93AAA3F1BC33}"/>
              </a:ext>
            </a:extLst>
          </p:cNvPr>
          <p:cNvSpPr/>
          <p:nvPr/>
        </p:nvSpPr>
        <p:spPr>
          <a:xfrm>
            <a:off x="2264254" y="4745428"/>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016;p37">
            <a:extLst>
              <a:ext uri="{FF2B5EF4-FFF2-40B4-BE49-F238E27FC236}">
                <a16:creationId xmlns:a16="http://schemas.microsoft.com/office/drawing/2014/main" id="{3D316BCB-EC29-FE04-216D-2DB8884E333F}"/>
              </a:ext>
            </a:extLst>
          </p:cNvPr>
          <p:cNvSpPr/>
          <p:nvPr/>
        </p:nvSpPr>
        <p:spPr>
          <a:xfrm>
            <a:off x="2264254" y="477674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017;p37">
            <a:extLst>
              <a:ext uri="{FF2B5EF4-FFF2-40B4-BE49-F238E27FC236}">
                <a16:creationId xmlns:a16="http://schemas.microsoft.com/office/drawing/2014/main" id="{0B58B451-CF10-170A-1E83-BA09ED5DAFFF}"/>
              </a:ext>
            </a:extLst>
          </p:cNvPr>
          <p:cNvSpPr/>
          <p:nvPr/>
        </p:nvSpPr>
        <p:spPr>
          <a:xfrm>
            <a:off x="469612" y="3528474"/>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018;p37">
            <a:extLst>
              <a:ext uri="{FF2B5EF4-FFF2-40B4-BE49-F238E27FC236}">
                <a16:creationId xmlns:a16="http://schemas.microsoft.com/office/drawing/2014/main" id="{2A227BB2-7BB7-8FE0-AE38-2B91AC9E4F9B}"/>
              </a:ext>
            </a:extLst>
          </p:cNvPr>
          <p:cNvSpPr/>
          <p:nvPr/>
        </p:nvSpPr>
        <p:spPr>
          <a:xfrm>
            <a:off x="933165" y="2976044"/>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019;p37">
            <a:extLst>
              <a:ext uri="{FF2B5EF4-FFF2-40B4-BE49-F238E27FC236}">
                <a16:creationId xmlns:a16="http://schemas.microsoft.com/office/drawing/2014/main" id="{D45F7370-AAFE-88FD-E01C-02D005198F2E}"/>
              </a:ext>
            </a:extLst>
          </p:cNvPr>
          <p:cNvSpPr/>
          <p:nvPr/>
        </p:nvSpPr>
        <p:spPr>
          <a:xfrm>
            <a:off x="916008" y="3056853"/>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020;p37">
            <a:extLst>
              <a:ext uri="{FF2B5EF4-FFF2-40B4-BE49-F238E27FC236}">
                <a16:creationId xmlns:a16="http://schemas.microsoft.com/office/drawing/2014/main" id="{406BF956-748D-1EE6-EAD2-F7EBADB4A287}"/>
              </a:ext>
            </a:extLst>
          </p:cNvPr>
          <p:cNvSpPr/>
          <p:nvPr/>
        </p:nvSpPr>
        <p:spPr>
          <a:xfrm>
            <a:off x="482751" y="3089157"/>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021;p37">
            <a:extLst>
              <a:ext uri="{FF2B5EF4-FFF2-40B4-BE49-F238E27FC236}">
                <a16:creationId xmlns:a16="http://schemas.microsoft.com/office/drawing/2014/main" id="{0C893150-406D-3E50-8001-E093FB78B221}"/>
              </a:ext>
            </a:extLst>
          </p:cNvPr>
          <p:cNvSpPr/>
          <p:nvPr/>
        </p:nvSpPr>
        <p:spPr>
          <a:xfrm>
            <a:off x="1617907" y="4625267"/>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022;p37">
            <a:extLst>
              <a:ext uri="{FF2B5EF4-FFF2-40B4-BE49-F238E27FC236}">
                <a16:creationId xmlns:a16="http://schemas.microsoft.com/office/drawing/2014/main" id="{B0B888FA-62B8-ABC1-FDCF-D035D1CE140E}"/>
              </a:ext>
            </a:extLst>
          </p:cNvPr>
          <p:cNvSpPr/>
          <p:nvPr/>
        </p:nvSpPr>
        <p:spPr>
          <a:xfrm>
            <a:off x="1632035" y="4762617"/>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023;p37">
            <a:extLst>
              <a:ext uri="{FF2B5EF4-FFF2-40B4-BE49-F238E27FC236}">
                <a16:creationId xmlns:a16="http://schemas.microsoft.com/office/drawing/2014/main" id="{63130D0B-CBA3-D2EC-398A-9EDD9F95DD3A}"/>
              </a:ext>
            </a:extLst>
          </p:cNvPr>
          <p:cNvSpPr/>
          <p:nvPr/>
        </p:nvSpPr>
        <p:spPr>
          <a:xfrm>
            <a:off x="1947140" y="4660601"/>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024;p37">
            <a:extLst>
              <a:ext uri="{FF2B5EF4-FFF2-40B4-BE49-F238E27FC236}">
                <a16:creationId xmlns:a16="http://schemas.microsoft.com/office/drawing/2014/main" id="{B2154910-E80D-58AA-DBEA-BD8529468B96}"/>
              </a:ext>
            </a:extLst>
          </p:cNvPr>
          <p:cNvSpPr/>
          <p:nvPr/>
        </p:nvSpPr>
        <p:spPr>
          <a:xfrm>
            <a:off x="1917833" y="4649503"/>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025;p37">
            <a:extLst>
              <a:ext uri="{FF2B5EF4-FFF2-40B4-BE49-F238E27FC236}">
                <a16:creationId xmlns:a16="http://schemas.microsoft.com/office/drawing/2014/main" id="{EDF0DEB0-8228-B16B-CB47-058ACBD17AF9}"/>
              </a:ext>
            </a:extLst>
          </p:cNvPr>
          <p:cNvSpPr/>
          <p:nvPr/>
        </p:nvSpPr>
        <p:spPr>
          <a:xfrm>
            <a:off x="1891587" y="4629285"/>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026;p37">
            <a:extLst>
              <a:ext uri="{FF2B5EF4-FFF2-40B4-BE49-F238E27FC236}">
                <a16:creationId xmlns:a16="http://schemas.microsoft.com/office/drawing/2014/main" id="{ABE68725-5BDA-8210-4B53-736FE5DEAA10}"/>
              </a:ext>
            </a:extLst>
          </p:cNvPr>
          <p:cNvSpPr/>
          <p:nvPr/>
        </p:nvSpPr>
        <p:spPr>
          <a:xfrm>
            <a:off x="586776" y="1942553"/>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027;p37">
            <a:extLst>
              <a:ext uri="{FF2B5EF4-FFF2-40B4-BE49-F238E27FC236}">
                <a16:creationId xmlns:a16="http://schemas.microsoft.com/office/drawing/2014/main" id="{FFCAE07F-CAC0-D51D-B82D-043745A13846}"/>
              </a:ext>
            </a:extLst>
          </p:cNvPr>
          <p:cNvSpPr/>
          <p:nvPr/>
        </p:nvSpPr>
        <p:spPr>
          <a:xfrm>
            <a:off x="296928" y="1631816"/>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028;p37">
            <a:extLst>
              <a:ext uri="{FF2B5EF4-FFF2-40B4-BE49-F238E27FC236}">
                <a16:creationId xmlns:a16="http://schemas.microsoft.com/office/drawing/2014/main" id="{05DBA937-6971-8307-454C-47403FEBEDBA}"/>
              </a:ext>
            </a:extLst>
          </p:cNvPr>
          <p:cNvSpPr/>
          <p:nvPr/>
        </p:nvSpPr>
        <p:spPr>
          <a:xfrm>
            <a:off x="1417925" y="2524896"/>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029;p37">
            <a:extLst>
              <a:ext uri="{FF2B5EF4-FFF2-40B4-BE49-F238E27FC236}">
                <a16:creationId xmlns:a16="http://schemas.microsoft.com/office/drawing/2014/main" id="{14196FAA-C22B-31F6-5954-C4A959801A5A}"/>
              </a:ext>
            </a:extLst>
          </p:cNvPr>
          <p:cNvSpPr/>
          <p:nvPr/>
        </p:nvSpPr>
        <p:spPr>
          <a:xfrm>
            <a:off x="1477527" y="2575952"/>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030;p37">
            <a:extLst>
              <a:ext uri="{FF2B5EF4-FFF2-40B4-BE49-F238E27FC236}">
                <a16:creationId xmlns:a16="http://schemas.microsoft.com/office/drawing/2014/main" id="{643CAD0C-663B-318B-E9C0-E4B76B4BE82F}"/>
              </a:ext>
            </a:extLst>
          </p:cNvPr>
          <p:cNvSpPr/>
          <p:nvPr/>
        </p:nvSpPr>
        <p:spPr>
          <a:xfrm>
            <a:off x="1460339" y="2569478"/>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031;p37">
            <a:extLst>
              <a:ext uri="{FF2B5EF4-FFF2-40B4-BE49-F238E27FC236}">
                <a16:creationId xmlns:a16="http://schemas.microsoft.com/office/drawing/2014/main" id="{B7844FC3-293B-D7FB-ABB6-0A40B109AC03}"/>
              </a:ext>
            </a:extLst>
          </p:cNvPr>
          <p:cNvSpPr/>
          <p:nvPr/>
        </p:nvSpPr>
        <p:spPr>
          <a:xfrm>
            <a:off x="491839" y="2524896"/>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032;p37">
            <a:extLst>
              <a:ext uri="{FF2B5EF4-FFF2-40B4-BE49-F238E27FC236}">
                <a16:creationId xmlns:a16="http://schemas.microsoft.com/office/drawing/2014/main" id="{2C4C6D00-EAE6-DEB8-861E-FB24201E0488}"/>
              </a:ext>
            </a:extLst>
          </p:cNvPr>
          <p:cNvSpPr/>
          <p:nvPr/>
        </p:nvSpPr>
        <p:spPr>
          <a:xfrm>
            <a:off x="528194" y="2575952"/>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033;p37">
            <a:extLst>
              <a:ext uri="{FF2B5EF4-FFF2-40B4-BE49-F238E27FC236}">
                <a16:creationId xmlns:a16="http://schemas.microsoft.com/office/drawing/2014/main" id="{D976CA19-8B0F-2ACB-FAE9-91B5CDC745D3}"/>
              </a:ext>
            </a:extLst>
          </p:cNvPr>
          <p:cNvSpPr/>
          <p:nvPr/>
        </p:nvSpPr>
        <p:spPr>
          <a:xfrm>
            <a:off x="536262" y="2569478"/>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034;p37">
            <a:extLst>
              <a:ext uri="{FF2B5EF4-FFF2-40B4-BE49-F238E27FC236}">
                <a16:creationId xmlns:a16="http://schemas.microsoft.com/office/drawing/2014/main" id="{3B10FA4D-90CF-1907-2205-D3A48498E890}"/>
              </a:ext>
            </a:extLst>
          </p:cNvPr>
          <p:cNvSpPr/>
          <p:nvPr/>
        </p:nvSpPr>
        <p:spPr>
          <a:xfrm>
            <a:off x="1072524" y="2607427"/>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035;p37">
            <a:extLst>
              <a:ext uri="{FF2B5EF4-FFF2-40B4-BE49-F238E27FC236}">
                <a16:creationId xmlns:a16="http://schemas.microsoft.com/office/drawing/2014/main" id="{0132B3C1-9B82-2188-BF07-FCDFB0AC7012}"/>
              </a:ext>
            </a:extLst>
          </p:cNvPr>
          <p:cNvSpPr/>
          <p:nvPr/>
        </p:nvSpPr>
        <p:spPr>
          <a:xfrm>
            <a:off x="996786" y="2875080"/>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036;p37">
            <a:extLst>
              <a:ext uri="{FF2B5EF4-FFF2-40B4-BE49-F238E27FC236}">
                <a16:creationId xmlns:a16="http://schemas.microsoft.com/office/drawing/2014/main" id="{73897C69-05D9-C0BA-E058-7906F256A205}"/>
              </a:ext>
            </a:extLst>
          </p:cNvPr>
          <p:cNvSpPr/>
          <p:nvPr/>
        </p:nvSpPr>
        <p:spPr>
          <a:xfrm>
            <a:off x="895790" y="2646939"/>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037;p37">
            <a:extLst>
              <a:ext uri="{FF2B5EF4-FFF2-40B4-BE49-F238E27FC236}">
                <a16:creationId xmlns:a16="http://schemas.microsoft.com/office/drawing/2014/main" id="{EFA6A9FF-3235-6055-A788-6F3FE2E4614F}"/>
              </a:ext>
            </a:extLst>
          </p:cNvPr>
          <p:cNvSpPr/>
          <p:nvPr/>
        </p:nvSpPr>
        <p:spPr>
          <a:xfrm>
            <a:off x="1241191" y="2653987"/>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038;p37">
            <a:extLst>
              <a:ext uri="{FF2B5EF4-FFF2-40B4-BE49-F238E27FC236}">
                <a16:creationId xmlns:a16="http://schemas.microsoft.com/office/drawing/2014/main" id="{6042493E-665B-A263-46C7-61DE3A942C0B}"/>
              </a:ext>
            </a:extLst>
          </p:cNvPr>
          <p:cNvSpPr/>
          <p:nvPr/>
        </p:nvSpPr>
        <p:spPr>
          <a:xfrm>
            <a:off x="818042" y="2475690"/>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039;p37">
            <a:extLst>
              <a:ext uri="{FF2B5EF4-FFF2-40B4-BE49-F238E27FC236}">
                <a16:creationId xmlns:a16="http://schemas.microsoft.com/office/drawing/2014/main" id="{E299CA7E-0AD8-C30F-62B6-44990CC1A83F}"/>
              </a:ext>
            </a:extLst>
          </p:cNvPr>
          <p:cNvSpPr/>
          <p:nvPr/>
        </p:nvSpPr>
        <p:spPr>
          <a:xfrm>
            <a:off x="1195747" y="2463603"/>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040;p37">
            <a:extLst>
              <a:ext uri="{FF2B5EF4-FFF2-40B4-BE49-F238E27FC236}">
                <a16:creationId xmlns:a16="http://schemas.microsoft.com/office/drawing/2014/main" id="{C5EF19A5-86E5-A70E-E79A-DFC240D37E0A}"/>
              </a:ext>
            </a:extLst>
          </p:cNvPr>
          <p:cNvSpPr/>
          <p:nvPr/>
        </p:nvSpPr>
        <p:spPr>
          <a:xfrm>
            <a:off x="860456" y="2794271"/>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041;p37">
            <a:extLst>
              <a:ext uri="{FF2B5EF4-FFF2-40B4-BE49-F238E27FC236}">
                <a16:creationId xmlns:a16="http://schemas.microsoft.com/office/drawing/2014/main" id="{E241ACF0-EBCB-A119-AC9C-F09690C35271}"/>
              </a:ext>
            </a:extLst>
          </p:cNvPr>
          <p:cNvSpPr/>
          <p:nvPr/>
        </p:nvSpPr>
        <p:spPr>
          <a:xfrm>
            <a:off x="1229072" y="2794271"/>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042;p37">
            <a:extLst>
              <a:ext uri="{FF2B5EF4-FFF2-40B4-BE49-F238E27FC236}">
                <a16:creationId xmlns:a16="http://schemas.microsoft.com/office/drawing/2014/main" id="{A6B08426-01AA-995D-13B5-071BD7ACD612}"/>
              </a:ext>
            </a:extLst>
          </p:cNvPr>
          <p:cNvSpPr/>
          <p:nvPr/>
        </p:nvSpPr>
        <p:spPr>
          <a:xfrm>
            <a:off x="1049623" y="1916817"/>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043;p37">
            <a:extLst>
              <a:ext uri="{FF2B5EF4-FFF2-40B4-BE49-F238E27FC236}">
                <a16:creationId xmlns:a16="http://schemas.microsoft.com/office/drawing/2014/main" id="{C1B89D0F-FF70-EAB1-AE42-47825D1CB394}"/>
              </a:ext>
            </a:extLst>
          </p:cNvPr>
          <p:cNvSpPr/>
          <p:nvPr/>
        </p:nvSpPr>
        <p:spPr>
          <a:xfrm>
            <a:off x="1445506" y="2190338"/>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044;p37">
            <a:extLst>
              <a:ext uri="{FF2B5EF4-FFF2-40B4-BE49-F238E27FC236}">
                <a16:creationId xmlns:a16="http://schemas.microsoft.com/office/drawing/2014/main" id="{CA71A8B9-9B7A-8565-7E06-BE50F1BE8CA2}"/>
              </a:ext>
            </a:extLst>
          </p:cNvPr>
          <p:cNvSpPr/>
          <p:nvPr/>
        </p:nvSpPr>
        <p:spPr>
          <a:xfrm>
            <a:off x="620384" y="2072185"/>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045;p37">
            <a:extLst>
              <a:ext uri="{FF2B5EF4-FFF2-40B4-BE49-F238E27FC236}">
                <a16:creationId xmlns:a16="http://schemas.microsoft.com/office/drawing/2014/main" id="{B31A6720-9D2F-51B6-6F51-02134BBC2649}"/>
              </a:ext>
            </a:extLst>
          </p:cNvPr>
          <p:cNvSpPr/>
          <p:nvPr/>
        </p:nvSpPr>
        <p:spPr>
          <a:xfrm>
            <a:off x="461827" y="2353136"/>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046;p37">
            <a:extLst>
              <a:ext uri="{FF2B5EF4-FFF2-40B4-BE49-F238E27FC236}">
                <a16:creationId xmlns:a16="http://schemas.microsoft.com/office/drawing/2014/main" id="{0F3EC773-C691-C90B-91FC-7DF1946EC9FC}"/>
              </a:ext>
            </a:extLst>
          </p:cNvPr>
          <p:cNvSpPr/>
          <p:nvPr/>
        </p:nvSpPr>
        <p:spPr>
          <a:xfrm>
            <a:off x="1523667" y="1914234"/>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047;p37">
            <a:extLst>
              <a:ext uri="{FF2B5EF4-FFF2-40B4-BE49-F238E27FC236}">
                <a16:creationId xmlns:a16="http://schemas.microsoft.com/office/drawing/2014/main" id="{C2BF2867-0061-DE8F-A4B7-CFA90AD59AAA}"/>
              </a:ext>
            </a:extLst>
          </p:cNvPr>
          <p:cNvSpPr/>
          <p:nvPr/>
        </p:nvSpPr>
        <p:spPr>
          <a:xfrm>
            <a:off x="758148" y="1867165"/>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048;p37">
            <a:extLst>
              <a:ext uri="{FF2B5EF4-FFF2-40B4-BE49-F238E27FC236}">
                <a16:creationId xmlns:a16="http://schemas.microsoft.com/office/drawing/2014/main" id="{B083F278-3653-5CAA-475A-CD5CA41F6586}"/>
              </a:ext>
            </a:extLst>
          </p:cNvPr>
          <p:cNvSpPr/>
          <p:nvPr/>
        </p:nvSpPr>
        <p:spPr>
          <a:xfrm>
            <a:off x="587765" y="3711268"/>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049;p37">
            <a:extLst>
              <a:ext uri="{FF2B5EF4-FFF2-40B4-BE49-F238E27FC236}">
                <a16:creationId xmlns:a16="http://schemas.microsoft.com/office/drawing/2014/main" id="{9A66E585-FF9B-404C-B0CE-BB9EE00D17AA}"/>
              </a:ext>
            </a:extLst>
          </p:cNvPr>
          <p:cNvSpPr/>
          <p:nvPr/>
        </p:nvSpPr>
        <p:spPr>
          <a:xfrm>
            <a:off x="1195747" y="3824381"/>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050;p37">
            <a:extLst>
              <a:ext uri="{FF2B5EF4-FFF2-40B4-BE49-F238E27FC236}">
                <a16:creationId xmlns:a16="http://schemas.microsoft.com/office/drawing/2014/main" id="{50239338-FFBD-BDDC-E552-63F9876F2F37}"/>
              </a:ext>
            </a:extLst>
          </p:cNvPr>
          <p:cNvSpPr/>
          <p:nvPr/>
        </p:nvSpPr>
        <p:spPr>
          <a:xfrm>
            <a:off x="914988" y="4715133"/>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051;p37">
            <a:extLst>
              <a:ext uri="{FF2B5EF4-FFF2-40B4-BE49-F238E27FC236}">
                <a16:creationId xmlns:a16="http://schemas.microsoft.com/office/drawing/2014/main" id="{B3C363EC-31A1-80A6-238E-30065DC14AF5}"/>
              </a:ext>
            </a:extLst>
          </p:cNvPr>
          <p:cNvSpPr/>
          <p:nvPr/>
        </p:nvSpPr>
        <p:spPr>
          <a:xfrm>
            <a:off x="903890" y="4853504"/>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052;p37">
            <a:extLst>
              <a:ext uri="{FF2B5EF4-FFF2-40B4-BE49-F238E27FC236}">
                <a16:creationId xmlns:a16="http://schemas.microsoft.com/office/drawing/2014/main" id="{49EBF2AB-2AF8-9D94-780D-76C0F1C53BDA}"/>
              </a:ext>
            </a:extLst>
          </p:cNvPr>
          <p:cNvSpPr/>
          <p:nvPr/>
        </p:nvSpPr>
        <p:spPr>
          <a:xfrm>
            <a:off x="1229072" y="4865845"/>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053;p37">
            <a:extLst>
              <a:ext uri="{FF2B5EF4-FFF2-40B4-BE49-F238E27FC236}">
                <a16:creationId xmlns:a16="http://schemas.microsoft.com/office/drawing/2014/main" id="{8FAAD1D7-307E-0F24-F207-43C72C3D4AC0}"/>
              </a:ext>
            </a:extLst>
          </p:cNvPr>
          <p:cNvSpPr/>
          <p:nvPr/>
        </p:nvSpPr>
        <p:spPr>
          <a:xfrm>
            <a:off x="1205857" y="4844064"/>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054;p37">
            <a:extLst>
              <a:ext uri="{FF2B5EF4-FFF2-40B4-BE49-F238E27FC236}">
                <a16:creationId xmlns:a16="http://schemas.microsoft.com/office/drawing/2014/main" id="{C9DBDDE2-EC43-2133-1AC7-EA48E96D53B6}"/>
              </a:ext>
            </a:extLst>
          </p:cNvPr>
          <p:cNvSpPr/>
          <p:nvPr/>
        </p:nvSpPr>
        <p:spPr>
          <a:xfrm>
            <a:off x="1183629" y="4819860"/>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055;p37">
            <a:extLst>
              <a:ext uri="{FF2B5EF4-FFF2-40B4-BE49-F238E27FC236}">
                <a16:creationId xmlns:a16="http://schemas.microsoft.com/office/drawing/2014/main" id="{3645DEE9-AF56-D725-2B37-E07AFEEBD7E8}"/>
              </a:ext>
            </a:extLst>
          </p:cNvPr>
          <p:cNvSpPr/>
          <p:nvPr/>
        </p:nvSpPr>
        <p:spPr>
          <a:xfrm>
            <a:off x="485780" y="3483031"/>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056;p37">
            <a:extLst>
              <a:ext uri="{FF2B5EF4-FFF2-40B4-BE49-F238E27FC236}">
                <a16:creationId xmlns:a16="http://schemas.microsoft.com/office/drawing/2014/main" id="{E12543F2-66AE-DE66-841B-7E09AD1A00E9}"/>
              </a:ext>
            </a:extLst>
          </p:cNvPr>
          <p:cNvSpPr/>
          <p:nvPr/>
        </p:nvSpPr>
        <p:spPr>
          <a:xfrm>
            <a:off x="705949" y="2995178"/>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057;p37">
            <a:extLst>
              <a:ext uri="{FF2B5EF4-FFF2-40B4-BE49-F238E27FC236}">
                <a16:creationId xmlns:a16="http://schemas.microsoft.com/office/drawing/2014/main" id="{D70CBF47-5576-261F-FCFA-59E0910C6941}"/>
              </a:ext>
            </a:extLst>
          </p:cNvPr>
          <p:cNvSpPr/>
          <p:nvPr/>
        </p:nvSpPr>
        <p:spPr>
          <a:xfrm>
            <a:off x="1245241" y="3036667"/>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058;p37">
            <a:extLst>
              <a:ext uri="{FF2B5EF4-FFF2-40B4-BE49-F238E27FC236}">
                <a16:creationId xmlns:a16="http://schemas.microsoft.com/office/drawing/2014/main" id="{D7E4C400-8220-B5FE-EC77-F9EC535F2FC3}"/>
              </a:ext>
            </a:extLst>
          </p:cNvPr>
          <p:cNvSpPr/>
          <p:nvPr/>
        </p:nvSpPr>
        <p:spPr>
          <a:xfrm>
            <a:off x="726135" y="3001301"/>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059;p37">
            <a:extLst>
              <a:ext uri="{FF2B5EF4-FFF2-40B4-BE49-F238E27FC236}">
                <a16:creationId xmlns:a16="http://schemas.microsoft.com/office/drawing/2014/main" id="{5C6EFB26-D2A3-A5B8-F2C0-EFB334FDDE96}"/>
              </a:ext>
            </a:extLst>
          </p:cNvPr>
          <p:cNvSpPr/>
          <p:nvPr/>
        </p:nvSpPr>
        <p:spPr>
          <a:xfrm>
            <a:off x="1144245" y="3241655"/>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060;p37">
            <a:extLst>
              <a:ext uri="{FF2B5EF4-FFF2-40B4-BE49-F238E27FC236}">
                <a16:creationId xmlns:a16="http://schemas.microsoft.com/office/drawing/2014/main" id="{D29EB911-3773-6FCA-6C31-FC71D00A44D1}"/>
              </a:ext>
            </a:extLst>
          </p:cNvPr>
          <p:cNvSpPr/>
          <p:nvPr/>
        </p:nvSpPr>
        <p:spPr>
          <a:xfrm>
            <a:off x="1267468" y="2988417"/>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061;p37">
            <a:extLst>
              <a:ext uri="{FF2B5EF4-FFF2-40B4-BE49-F238E27FC236}">
                <a16:creationId xmlns:a16="http://schemas.microsoft.com/office/drawing/2014/main" id="{EA666AB3-D850-E909-770F-075D8CE51067}"/>
              </a:ext>
            </a:extLst>
          </p:cNvPr>
          <p:cNvSpPr/>
          <p:nvPr/>
        </p:nvSpPr>
        <p:spPr>
          <a:xfrm>
            <a:off x="1300793" y="3048785"/>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062;p37">
            <a:extLst>
              <a:ext uri="{FF2B5EF4-FFF2-40B4-BE49-F238E27FC236}">
                <a16:creationId xmlns:a16="http://schemas.microsoft.com/office/drawing/2014/main" id="{5323E5A0-4BB5-1D95-510E-D0A2BD053A86}"/>
              </a:ext>
            </a:extLst>
          </p:cNvPr>
          <p:cNvSpPr/>
          <p:nvPr/>
        </p:nvSpPr>
        <p:spPr>
          <a:xfrm>
            <a:off x="1300793" y="3367908"/>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063;p37">
            <a:extLst>
              <a:ext uri="{FF2B5EF4-FFF2-40B4-BE49-F238E27FC236}">
                <a16:creationId xmlns:a16="http://schemas.microsoft.com/office/drawing/2014/main" id="{41424813-1C55-AE03-5C10-69ECA7581A2F}"/>
              </a:ext>
            </a:extLst>
          </p:cNvPr>
          <p:cNvSpPr/>
          <p:nvPr/>
        </p:nvSpPr>
        <p:spPr>
          <a:xfrm>
            <a:off x="662993" y="2948937"/>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064;p37">
            <a:extLst>
              <a:ext uri="{FF2B5EF4-FFF2-40B4-BE49-F238E27FC236}">
                <a16:creationId xmlns:a16="http://schemas.microsoft.com/office/drawing/2014/main" id="{41DD10AF-2742-A3C9-7AAF-185D09AA6EA6}"/>
              </a:ext>
            </a:extLst>
          </p:cNvPr>
          <p:cNvSpPr/>
          <p:nvPr/>
        </p:nvSpPr>
        <p:spPr>
          <a:xfrm>
            <a:off x="593824" y="3284069"/>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065;p37">
            <a:extLst>
              <a:ext uri="{FF2B5EF4-FFF2-40B4-BE49-F238E27FC236}">
                <a16:creationId xmlns:a16="http://schemas.microsoft.com/office/drawing/2014/main" id="{4BB9EFAB-D296-9351-4FA7-7AA855C1DE67}"/>
              </a:ext>
            </a:extLst>
          </p:cNvPr>
          <p:cNvSpPr/>
          <p:nvPr/>
        </p:nvSpPr>
        <p:spPr>
          <a:xfrm>
            <a:off x="593824" y="3412203"/>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066;p37">
            <a:extLst>
              <a:ext uri="{FF2B5EF4-FFF2-40B4-BE49-F238E27FC236}">
                <a16:creationId xmlns:a16="http://schemas.microsoft.com/office/drawing/2014/main" id="{751CF8D6-F7BC-7B77-00E7-67A354D78494}"/>
              </a:ext>
            </a:extLst>
          </p:cNvPr>
          <p:cNvSpPr/>
          <p:nvPr/>
        </p:nvSpPr>
        <p:spPr>
          <a:xfrm>
            <a:off x="1489646" y="3284069"/>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067;p37">
            <a:extLst>
              <a:ext uri="{FF2B5EF4-FFF2-40B4-BE49-F238E27FC236}">
                <a16:creationId xmlns:a16="http://schemas.microsoft.com/office/drawing/2014/main" id="{BEEE94D8-DBE1-8C7C-A73B-851DFB7203B1}"/>
              </a:ext>
            </a:extLst>
          </p:cNvPr>
          <p:cNvSpPr/>
          <p:nvPr/>
        </p:nvSpPr>
        <p:spPr>
          <a:xfrm>
            <a:off x="1494684" y="3412203"/>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068;p37">
            <a:extLst>
              <a:ext uri="{FF2B5EF4-FFF2-40B4-BE49-F238E27FC236}">
                <a16:creationId xmlns:a16="http://schemas.microsoft.com/office/drawing/2014/main" id="{58BECF5D-55F1-0F1F-2B0D-93CDB5DAFDDE}"/>
              </a:ext>
            </a:extLst>
          </p:cNvPr>
          <p:cNvSpPr/>
          <p:nvPr/>
        </p:nvSpPr>
        <p:spPr>
          <a:xfrm>
            <a:off x="1532059" y="3483031"/>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092;p37">
            <a:extLst>
              <a:ext uri="{FF2B5EF4-FFF2-40B4-BE49-F238E27FC236}">
                <a16:creationId xmlns:a16="http://schemas.microsoft.com/office/drawing/2014/main" id="{E314B931-05E2-1083-2BE2-B9710CFFAF66}"/>
              </a:ext>
            </a:extLst>
          </p:cNvPr>
          <p:cNvSpPr/>
          <p:nvPr/>
        </p:nvSpPr>
        <p:spPr>
          <a:xfrm>
            <a:off x="1492172" y="3342591"/>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093;p37">
            <a:extLst>
              <a:ext uri="{FF2B5EF4-FFF2-40B4-BE49-F238E27FC236}">
                <a16:creationId xmlns:a16="http://schemas.microsoft.com/office/drawing/2014/main" id="{26520C68-C88C-BE59-6B36-86365F340D44}"/>
              </a:ext>
            </a:extLst>
          </p:cNvPr>
          <p:cNvSpPr/>
          <p:nvPr/>
        </p:nvSpPr>
        <p:spPr>
          <a:xfrm>
            <a:off x="611301" y="3347814"/>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41494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grpSp>
        <p:nvGrpSpPr>
          <p:cNvPr id="2" name="Google Shape;2490;p40">
            <a:extLst>
              <a:ext uri="{FF2B5EF4-FFF2-40B4-BE49-F238E27FC236}">
                <a16:creationId xmlns:a16="http://schemas.microsoft.com/office/drawing/2014/main" id="{E82AF3C9-531C-AB07-F678-3ECABBA0315E}"/>
              </a:ext>
            </a:extLst>
          </p:cNvPr>
          <p:cNvGrpSpPr/>
          <p:nvPr/>
        </p:nvGrpSpPr>
        <p:grpSpPr>
          <a:xfrm>
            <a:off x="5401580" y="992397"/>
            <a:ext cx="842025" cy="1773650"/>
            <a:chOff x="4458800" y="2953350"/>
            <a:chExt cx="842025" cy="1773650"/>
          </a:xfrm>
        </p:grpSpPr>
        <p:sp>
          <p:nvSpPr>
            <p:cNvPr id="3" name="Google Shape;2491;p40">
              <a:extLst>
                <a:ext uri="{FF2B5EF4-FFF2-40B4-BE49-F238E27FC236}">
                  <a16:creationId xmlns:a16="http://schemas.microsoft.com/office/drawing/2014/main" id="{F995B55A-29F8-5937-A6D8-81B20F51AECE}"/>
                </a:ext>
              </a:extLst>
            </p:cNvPr>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2492;p40">
              <a:extLst>
                <a:ext uri="{FF2B5EF4-FFF2-40B4-BE49-F238E27FC236}">
                  <a16:creationId xmlns:a16="http://schemas.microsoft.com/office/drawing/2014/main" id="{FB62FD6E-6E38-161B-3081-84CD9B89790F}"/>
                </a:ext>
              </a:extLst>
            </p:cNvPr>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Google Shape;2493;p40">
              <a:extLst>
                <a:ext uri="{FF2B5EF4-FFF2-40B4-BE49-F238E27FC236}">
                  <a16:creationId xmlns:a16="http://schemas.microsoft.com/office/drawing/2014/main" id="{0C38A338-6EA7-18F4-C479-11A865CA6CD6}"/>
                </a:ext>
              </a:extLst>
            </p:cNvPr>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2494;p40">
              <a:extLst>
                <a:ext uri="{FF2B5EF4-FFF2-40B4-BE49-F238E27FC236}">
                  <a16:creationId xmlns:a16="http://schemas.microsoft.com/office/drawing/2014/main" id="{97CB4E3E-CE2E-460E-B50D-2E88CF0B65BB}"/>
                </a:ext>
              </a:extLst>
            </p:cNvPr>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2495;p40">
              <a:extLst>
                <a:ext uri="{FF2B5EF4-FFF2-40B4-BE49-F238E27FC236}">
                  <a16:creationId xmlns:a16="http://schemas.microsoft.com/office/drawing/2014/main" id="{4713CD8D-FC52-1BDD-3B2B-83E9073A227B}"/>
                </a:ext>
              </a:extLst>
            </p:cNvPr>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2496;p40">
              <a:extLst>
                <a:ext uri="{FF2B5EF4-FFF2-40B4-BE49-F238E27FC236}">
                  <a16:creationId xmlns:a16="http://schemas.microsoft.com/office/drawing/2014/main" id="{7212D8DF-B837-6806-0137-CFF9F9B56FA0}"/>
                </a:ext>
              </a:extLst>
            </p:cNvPr>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2497;p40">
              <a:extLst>
                <a:ext uri="{FF2B5EF4-FFF2-40B4-BE49-F238E27FC236}">
                  <a16:creationId xmlns:a16="http://schemas.microsoft.com/office/drawing/2014/main" id="{AED95BD9-F105-5641-F909-E1D920E7B096}"/>
                </a:ext>
              </a:extLst>
            </p:cNvPr>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2498;p40">
              <a:extLst>
                <a:ext uri="{FF2B5EF4-FFF2-40B4-BE49-F238E27FC236}">
                  <a16:creationId xmlns:a16="http://schemas.microsoft.com/office/drawing/2014/main" id="{79F876DA-A570-DF44-4DEB-42A7224A3608}"/>
                </a:ext>
              </a:extLst>
            </p:cNvPr>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2499;p40">
              <a:extLst>
                <a:ext uri="{FF2B5EF4-FFF2-40B4-BE49-F238E27FC236}">
                  <a16:creationId xmlns:a16="http://schemas.microsoft.com/office/drawing/2014/main" id="{EECC2883-6EA6-1540-3371-2B2CE97BA44A}"/>
                </a:ext>
              </a:extLst>
            </p:cNvPr>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2500;p40">
              <a:extLst>
                <a:ext uri="{FF2B5EF4-FFF2-40B4-BE49-F238E27FC236}">
                  <a16:creationId xmlns:a16="http://schemas.microsoft.com/office/drawing/2014/main" id="{BADBF352-8E1F-F592-8D3C-9DB7BAF28733}"/>
                </a:ext>
              </a:extLst>
            </p:cNvPr>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501;p40">
              <a:extLst>
                <a:ext uri="{FF2B5EF4-FFF2-40B4-BE49-F238E27FC236}">
                  <a16:creationId xmlns:a16="http://schemas.microsoft.com/office/drawing/2014/main" id="{B783EE82-E171-F554-DE61-0AF94B6DDE90}"/>
                </a:ext>
              </a:extLst>
            </p:cNvPr>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502;p40">
              <a:extLst>
                <a:ext uri="{FF2B5EF4-FFF2-40B4-BE49-F238E27FC236}">
                  <a16:creationId xmlns:a16="http://schemas.microsoft.com/office/drawing/2014/main" id="{D95C283E-B450-49D6-515D-9C827EF6CD24}"/>
                </a:ext>
              </a:extLst>
            </p:cNvPr>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503;p40">
              <a:extLst>
                <a:ext uri="{FF2B5EF4-FFF2-40B4-BE49-F238E27FC236}">
                  <a16:creationId xmlns:a16="http://schemas.microsoft.com/office/drawing/2014/main" id="{6972BE33-8B75-A010-9CD1-FBF44A90530A}"/>
                </a:ext>
              </a:extLst>
            </p:cNvPr>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504;p40">
              <a:extLst>
                <a:ext uri="{FF2B5EF4-FFF2-40B4-BE49-F238E27FC236}">
                  <a16:creationId xmlns:a16="http://schemas.microsoft.com/office/drawing/2014/main" id="{7239CAA5-203C-B38A-3BDE-2E8177F0BC37}"/>
                </a:ext>
              </a:extLst>
            </p:cNvPr>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505;p40">
              <a:extLst>
                <a:ext uri="{FF2B5EF4-FFF2-40B4-BE49-F238E27FC236}">
                  <a16:creationId xmlns:a16="http://schemas.microsoft.com/office/drawing/2014/main" id="{A108FE8B-5E3A-6788-6F14-20D1DA1D26D6}"/>
                </a:ext>
              </a:extLst>
            </p:cNvPr>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506;p40">
              <a:extLst>
                <a:ext uri="{FF2B5EF4-FFF2-40B4-BE49-F238E27FC236}">
                  <a16:creationId xmlns:a16="http://schemas.microsoft.com/office/drawing/2014/main" id="{28C1ECEA-DCD6-5077-09C6-C9FB2C7100A8}"/>
                </a:ext>
              </a:extLst>
            </p:cNvPr>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507;p40">
              <a:extLst>
                <a:ext uri="{FF2B5EF4-FFF2-40B4-BE49-F238E27FC236}">
                  <a16:creationId xmlns:a16="http://schemas.microsoft.com/office/drawing/2014/main" id="{7B007CC4-0D61-4CE8-A20F-9E681572D4CF}"/>
                </a:ext>
              </a:extLst>
            </p:cNvPr>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508;p40">
              <a:extLst>
                <a:ext uri="{FF2B5EF4-FFF2-40B4-BE49-F238E27FC236}">
                  <a16:creationId xmlns:a16="http://schemas.microsoft.com/office/drawing/2014/main" id="{93DAA5A6-4797-6491-750D-268E71F2BF9E}"/>
                </a:ext>
              </a:extLst>
            </p:cNvPr>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509;p40">
              <a:extLst>
                <a:ext uri="{FF2B5EF4-FFF2-40B4-BE49-F238E27FC236}">
                  <a16:creationId xmlns:a16="http://schemas.microsoft.com/office/drawing/2014/main" id="{9A982F0B-4156-B968-D81A-BFA74579043B}"/>
                </a:ext>
              </a:extLst>
            </p:cNvPr>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510;p40">
              <a:extLst>
                <a:ext uri="{FF2B5EF4-FFF2-40B4-BE49-F238E27FC236}">
                  <a16:creationId xmlns:a16="http://schemas.microsoft.com/office/drawing/2014/main" id="{A321BBC1-7ECA-CBAC-09B3-861C651BEE72}"/>
                </a:ext>
              </a:extLst>
            </p:cNvPr>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511;p40">
              <a:extLst>
                <a:ext uri="{FF2B5EF4-FFF2-40B4-BE49-F238E27FC236}">
                  <a16:creationId xmlns:a16="http://schemas.microsoft.com/office/drawing/2014/main" id="{ADF8C22C-1EE1-B287-6F44-CA1DCFF392CB}"/>
                </a:ext>
              </a:extLst>
            </p:cNvPr>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4" name="Google Shape;2512;p40">
            <a:extLst>
              <a:ext uri="{FF2B5EF4-FFF2-40B4-BE49-F238E27FC236}">
                <a16:creationId xmlns:a16="http://schemas.microsoft.com/office/drawing/2014/main" id="{88FFE9F2-24AD-B309-5D28-62B85790B9F3}"/>
              </a:ext>
            </a:extLst>
          </p:cNvPr>
          <p:cNvGrpSpPr/>
          <p:nvPr/>
        </p:nvGrpSpPr>
        <p:grpSpPr>
          <a:xfrm rot="2166950">
            <a:off x="2726833" y="1011706"/>
            <a:ext cx="1391454" cy="1735017"/>
            <a:chOff x="2386975" y="3180875"/>
            <a:chExt cx="1391500" cy="1735075"/>
          </a:xfrm>
        </p:grpSpPr>
        <p:sp>
          <p:nvSpPr>
            <p:cNvPr id="25" name="Google Shape;2513;p40">
              <a:extLst>
                <a:ext uri="{FF2B5EF4-FFF2-40B4-BE49-F238E27FC236}">
                  <a16:creationId xmlns:a16="http://schemas.microsoft.com/office/drawing/2014/main" id="{F0A27EE7-C8B0-6720-BA13-48C0EAF58A33}"/>
                </a:ext>
              </a:extLst>
            </p:cNvPr>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514;p40">
              <a:extLst>
                <a:ext uri="{FF2B5EF4-FFF2-40B4-BE49-F238E27FC236}">
                  <a16:creationId xmlns:a16="http://schemas.microsoft.com/office/drawing/2014/main" id="{3987A5A1-10F2-6739-732B-7747558B1D85}"/>
                </a:ext>
              </a:extLst>
            </p:cNvPr>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rgbClr val="F5A6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515;p40">
              <a:extLst>
                <a:ext uri="{FF2B5EF4-FFF2-40B4-BE49-F238E27FC236}">
                  <a16:creationId xmlns:a16="http://schemas.microsoft.com/office/drawing/2014/main" id="{BEF032E4-D1A8-E71D-5600-2C6B34AE1E34}"/>
                </a:ext>
              </a:extLst>
            </p:cNvPr>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516;p40">
              <a:extLst>
                <a:ext uri="{FF2B5EF4-FFF2-40B4-BE49-F238E27FC236}">
                  <a16:creationId xmlns:a16="http://schemas.microsoft.com/office/drawing/2014/main" id="{3CEA06F5-C143-47F6-EEEB-53FD680B64F2}"/>
                </a:ext>
              </a:extLst>
            </p:cNvPr>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517;p40">
              <a:extLst>
                <a:ext uri="{FF2B5EF4-FFF2-40B4-BE49-F238E27FC236}">
                  <a16:creationId xmlns:a16="http://schemas.microsoft.com/office/drawing/2014/main" id="{1135EC27-8C92-F433-F246-39700AE76339}"/>
                </a:ext>
              </a:extLst>
            </p:cNvPr>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518;p40">
              <a:extLst>
                <a:ext uri="{FF2B5EF4-FFF2-40B4-BE49-F238E27FC236}">
                  <a16:creationId xmlns:a16="http://schemas.microsoft.com/office/drawing/2014/main" id="{8EBD518D-7B09-5303-1F70-E109DEEFBF12}"/>
                </a:ext>
              </a:extLst>
            </p:cNvPr>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519;p40">
              <a:extLst>
                <a:ext uri="{FF2B5EF4-FFF2-40B4-BE49-F238E27FC236}">
                  <a16:creationId xmlns:a16="http://schemas.microsoft.com/office/drawing/2014/main" id="{C9521622-80CF-0069-12B5-DC3771750BD6}"/>
                </a:ext>
              </a:extLst>
            </p:cNvPr>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520;p40">
              <a:extLst>
                <a:ext uri="{FF2B5EF4-FFF2-40B4-BE49-F238E27FC236}">
                  <a16:creationId xmlns:a16="http://schemas.microsoft.com/office/drawing/2014/main" id="{A9A4C5C8-FAC4-6982-5EFD-6C76528B45E8}"/>
                </a:ext>
              </a:extLst>
            </p:cNvPr>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521;p40">
              <a:extLst>
                <a:ext uri="{FF2B5EF4-FFF2-40B4-BE49-F238E27FC236}">
                  <a16:creationId xmlns:a16="http://schemas.microsoft.com/office/drawing/2014/main" id="{782FCAC8-D50A-5E97-4F64-E589AC482C1A}"/>
                </a:ext>
              </a:extLst>
            </p:cNvPr>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522;p40">
              <a:extLst>
                <a:ext uri="{FF2B5EF4-FFF2-40B4-BE49-F238E27FC236}">
                  <a16:creationId xmlns:a16="http://schemas.microsoft.com/office/drawing/2014/main" id="{7A73A104-29DA-AAA6-C61A-D5FBA78756AE}"/>
                </a:ext>
              </a:extLst>
            </p:cNvPr>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523;p40">
              <a:extLst>
                <a:ext uri="{FF2B5EF4-FFF2-40B4-BE49-F238E27FC236}">
                  <a16:creationId xmlns:a16="http://schemas.microsoft.com/office/drawing/2014/main" id="{57918073-B56C-2A78-0BF4-5BBF57EE7C0C}"/>
                </a:ext>
              </a:extLst>
            </p:cNvPr>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524;p40">
              <a:extLst>
                <a:ext uri="{FF2B5EF4-FFF2-40B4-BE49-F238E27FC236}">
                  <a16:creationId xmlns:a16="http://schemas.microsoft.com/office/drawing/2014/main" id="{4107E8F1-3CA1-97FD-FE58-FF4E1D49AB96}"/>
                </a:ext>
              </a:extLst>
            </p:cNvPr>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525;p40">
              <a:extLst>
                <a:ext uri="{FF2B5EF4-FFF2-40B4-BE49-F238E27FC236}">
                  <a16:creationId xmlns:a16="http://schemas.microsoft.com/office/drawing/2014/main" id="{6E318CC0-271D-FB4A-1D6D-3BB6B73CE327}"/>
                </a:ext>
              </a:extLst>
            </p:cNvPr>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526;p40">
              <a:extLst>
                <a:ext uri="{FF2B5EF4-FFF2-40B4-BE49-F238E27FC236}">
                  <a16:creationId xmlns:a16="http://schemas.microsoft.com/office/drawing/2014/main" id="{0493301A-B735-2F4D-18C2-77B29721D47A}"/>
                </a:ext>
              </a:extLst>
            </p:cNvPr>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527;p40">
              <a:extLst>
                <a:ext uri="{FF2B5EF4-FFF2-40B4-BE49-F238E27FC236}">
                  <a16:creationId xmlns:a16="http://schemas.microsoft.com/office/drawing/2014/main" id="{5CAFC3CD-A062-35C0-EB10-C55953AB0958}"/>
                </a:ext>
              </a:extLst>
            </p:cNvPr>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528;p40">
              <a:extLst>
                <a:ext uri="{FF2B5EF4-FFF2-40B4-BE49-F238E27FC236}">
                  <a16:creationId xmlns:a16="http://schemas.microsoft.com/office/drawing/2014/main" id="{5B353581-AB31-6FFB-28AF-FF4C73D3D6BD}"/>
                </a:ext>
              </a:extLst>
            </p:cNvPr>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529;p40">
              <a:extLst>
                <a:ext uri="{FF2B5EF4-FFF2-40B4-BE49-F238E27FC236}">
                  <a16:creationId xmlns:a16="http://schemas.microsoft.com/office/drawing/2014/main" id="{63367C2C-CBCB-F04C-35D4-ABBC8ACD0D94}"/>
                </a:ext>
              </a:extLst>
            </p:cNvPr>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530;p40">
              <a:extLst>
                <a:ext uri="{FF2B5EF4-FFF2-40B4-BE49-F238E27FC236}">
                  <a16:creationId xmlns:a16="http://schemas.microsoft.com/office/drawing/2014/main" id="{6E8BBE39-BF81-5910-34B9-FE51FB8E95E8}"/>
                </a:ext>
              </a:extLst>
            </p:cNvPr>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531;p40">
              <a:extLst>
                <a:ext uri="{FF2B5EF4-FFF2-40B4-BE49-F238E27FC236}">
                  <a16:creationId xmlns:a16="http://schemas.microsoft.com/office/drawing/2014/main" id="{35F851D3-55C4-E60D-EC31-D52CA8172999}"/>
                </a:ext>
              </a:extLst>
            </p:cNvPr>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532;p40">
              <a:extLst>
                <a:ext uri="{FF2B5EF4-FFF2-40B4-BE49-F238E27FC236}">
                  <a16:creationId xmlns:a16="http://schemas.microsoft.com/office/drawing/2014/main" id="{10E27356-5702-16EC-0C42-5927CF3A9CE0}"/>
                </a:ext>
              </a:extLst>
            </p:cNvPr>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533;p40">
              <a:extLst>
                <a:ext uri="{FF2B5EF4-FFF2-40B4-BE49-F238E27FC236}">
                  <a16:creationId xmlns:a16="http://schemas.microsoft.com/office/drawing/2014/main" id="{2A0D5A84-6E78-27CB-06B2-F9E0F9CE468A}"/>
                </a:ext>
              </a:extLst>
            </p:cNvPr>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534;p40">
              <a:extLst>
                <a:ext uri="{FF2B5EF4-FFF2-40B4-BE49-F238E27FC236}">
                  <a16:creationId xmlns:a16="http://schemas.microsoft.com/office/drawing/2014/main" id="{2BB6CE3F-DC18-12CA-EB7A-4210115F7813}"/>
                </a:ext>
              </a:extLst>
            </p:cNvPr>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7" name="Google Shape;2535;p40">
            <a:extLst>
              <a:ext uri="{FF2B5EF4-FFF2-40B4-BE49-F238E27FC236}">
                <a16:creationId xmlns:a16="http://schemas.microsoft.com/office/drawing/2014/main" id="{D389A9D4-CE35-D31B-607F-66CC77391E19}"/>
              </a:ext>
            </a:extLst>
          </p:cNvPr>
          <p:cNvGrpSpPr/>
          <p:nvPr/>
        </p:nvGrpSpPr>
        <p:grpSpPr>
          <a:xfrm flipH="1">
            <a:off x="4564330" y="1059047"/>
            <a:ext cx="1288450" cy="1640350"/>
            <a:chOff x="659300" y="3268175"/>
            <a:chExt cx="1288450" cy="1640350"/>
          </a:xfrm>
        </p:grpSpPr>
        <p:sp>
          <p:nvSpPr>
            <p:cNvPr id="48" name="Google Shape;2536;p40">
              <a:extLst>
                <a:ext uri="{FF2B5EF4-FFF2-40B4-BE49-F238E27FC236}">
                  <a16:creationId xmlns:a16="http://schemas.microsoft.com/office/drawing/2014/main" id="{B297F61B-1022-0100-AC22-9DC0AF0580E4}"/>
                </a:ext>
              </a:extLst>
            </p:cNvPr>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537;p40">
              <a:extLst>
                <a:ext uri="{FF2B5EF4-FFF2-40B4-BE49-F238E27FC236}">
                  <a16:creationId xmlns:a16="http://schemas.microsoft.com/office/drawing/2014/main" id="{E2A96D11-3762-5466-74AC-2B22CA829966}"/>
                </a:ext>
              </a:extLst>
            </p:cNvPr>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rgbClr val="F5A6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538;p40">
              <a:extLst>
                <a:ext uri="{FF2B5EF4-FFF2-40B4-BE49-F238E27FC236}">
                  <a16:creationId xmlns:a16="http://schemas.microsoft.com/office/drawing/2014/main" id="{7A90D89D-66C3-5EA0-AE7B-376D01DD9C7A}"/>
                </a:ext>
              </a:extLst>
            </p:cNvPr>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539;p40">
              <a:extLst>
                <a:ext uri="{FF2B5EF4-FFF2-40B4-BE49-F238E27FC236}">
                  <a16:creationId xmlns:a16="http://schemas.microsoft.com/office/drawing/2014/main" id="{8E4991B2-C327-8529-FC2A-177E8A5685DD}"/>
                </a:ext>
              </a:extLst>
            </p:cNvPr>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540;p40">
              <a:extLst>
                <a:ext uri="{FF2B5EF4-FFF2-40B4-BE49-F238E27FC236}">
                  <a16:creationId xmlns:a16="http://schemas.microsoft.com/office/drawing/2014/main" id="{206C2515-6AF7-5839-154B-3E42FFC9499C}"/>
                </a:ext>
              </a:extLst>
            </p:cNvPr>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541;p40">
              <a:extLst>
                <a:ext uri="{FF2B5EF4-FFF2-40B4-BE49-F238E27FC236}">
                  <a16:creationId xmlns:a16="http://schemas.microsoft.com/office/drawing/2014/main" id="{585EDEB8-1213-F83F-6A62-C85B35820596}"/>
                </a:ext>
              </a:extLst>
            </p:cNvPr>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2542;p40">
              <a:extLst>
                <a:ext uri="{FF2B5EF4-FFF2-40B4-BE49-F238E27FC236}">
                  <a16:creationId xmlns:a16="http://schemas.microsoft.com/office/drawing/2014/main" id="{D051DCA9-63D8-85A0-3E94-1670FEF3D7E4}"/>
                </a:ext>
              </a:extLst>
            </p:cNvPr>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543;p40">
              <a:extLst>
                <a:ext uri="{FF2B5EF4-FFF2-40B4-BE49-F238E27FC236}">
                  <a16:creationId xmlns:a16="http://schemas.microsoft.com/office/drawing/2014/main" id="{9D1EDE53-7E85-E93F-D35B-A06F604C4D95}"/>
                </a:ext>
              </a:extLst>
            </p:cNvPr>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544;p40">
              <a:extLst>
                <a:ext uri="{FF2B5EF4-FFF2-40B4-BE49-F238E27FC236}">
                  <a16:creationId xmlns:a16="http://schemas.microsoft.com/office/drawing/2014/main" id="{233E642C-C379-E3D1-264F-6AF5B5362789}"/>
                </a:ext>
              </a:extLst>
            </p:cNvPr>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2545;p40">
              <a:extLst>
                <a:ext uri="{FF2B5EF4-FFF2-40B4-BE49-F238E27FC236}">
                  <a16:creationId xmlns:a16="http://schemas.microsoft.com/office/drawing/2014/main" id="{896D3C84-FAF4-8319-0374-4067DA2FAA3D}"/>
                </a:ext>
              </a:extLst>
            </p:cNvPr>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546;p40">
              <a:extLst>
                <a:ext uri="{FF2B5EF4-FFF2-40B4-BE49-F238E27FC236}">
                  <a16:creationId xmlns:a16="http://schemas.microsoft.com/office/drawing/2014/main" id="{FCF41010-8B1F-B173-AF4B-D890E19BE914}"/>
                </a:ext>
              </a:extLst>
            </p:cNvPr>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2547;p40">
              <a:extLst>
                <a:ext uri="{FF2B5EF4-FFF2-40B4-BE49-F238E27FC236}">
                  <a16:creationId xmlns:a16="http://schemas.microsoft.com/office/drawing/2014/main" id="{7A0DE4FB-E588-349C-9F3F-80D2CA2EF38D}"/>
                </a:ext>
              </a:extLst>
            </p:cNvPr>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2548;p40">
              <a:extLst>
                <a:ext uri="{FF2B5EF4-FFF2-40B4-BE49-F238E27FC236}">
                  <a16:creationId xmlns:a16="http://schemas.microsoft.com/office/drawing/2014/main" id="{48C00F3E-65B2-44C1-3DF0-5A90D012D8CD}"/>
                </a:ext>
              </a:extLst>
            </p:cNvPr>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2549;p40">
              <a:extLst>
                <a:ext uri="{FF2B5EF4-FFF2-40B4-BE49-F238E27FC236}">
                  <a16:creationId xmlns:a16="http://schemas.microsoft.com/office/drawing/2014/main" id="{8DC381CA-F2F3-FFA4-BC78-8DEA389DC378}"/>
                </a:ext>
              </a:extLst>
            </p:cNvPr>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2550;p40">
              <a:extLst>
                <a:ext uri="{FF2B5EF4-FFF2-40B4-BE49-F238E27FC236}">
                  <a16:creationId xmlns:a16="http://schemas.microsoft.com/office/drawing/2014/main" id="{F604ADA3-8E47-EAB5-3EA8-1FC45870D264}"/>
                </a:ext>
              </a:extLst>
            </p:cNvPr>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2551;p40">
              <a:extLst>
                <a:ext uri="{FF2B5EF4-FFF2-40B4-BE49-F238E27FC236}">
                  <a16:creationId xmlns:a16="http://schemas.microsoft.com/office/drawing/2014/main" id="{0D6B4A4A-7A99-521D-7157-7DBA7ACF1994}"/>
                </a:ext>
              </a:extLst>
            </p:cNvPr>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8" name="Google Shape;2552;p40">
              <a:extLst>
                <a:ext uri="{FF2B5EF4-FFF2-40B4-BE49-F238E27FC236}">
                  <a16:creationId xmlns:a16="http://schemas.microsoft.com/office/drawing/2014/main" id="{F8D02F81-D3FB-A749-4FB9-BCA84F452D49}"/>
                </a:ext>
              </a:extLst>
            </p:cNvPr>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9" name="Google Shape;2553;p40">
              <a:extLst>
                <a:ext uri="{FF2B5EF4-FFF2-40B4-BE49-F238E27FC236}">
                  <a16:creationId xmlns:a16="http://schemas.microsoft.com/office/drawing/2014/main" id="{66A47053-B111-D0A6-B42D-04224B1D9294}"/>
                </a:ext>
              </a:extLst>
            </p:cNvPr>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0" name="Google Shape;2554;p40">
              <a:extLst>
                <a:ext uri="{FF2B5EF4-FFF2-40B4-BE49-F238E27FC236}">
                  <a16:creationId xmlns:a16="http://schemas.microsoft.com/office/drawing/2014/main" id="{9F223F78-B093-18AA-48F0-E7F661CA57C9}"/>
                </a:ext>
              </a:extLst>
            </p:cNvPr>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1" name="Google Shape;2555;p40">
              <a:extLst>
                <a:ext uri="{FF2B5EF4-FFF2-40B4-BE49-F238E27FC236}">
                  <a16:creationId xmlns:a16="http://schemas.microsoft.com/office/drawing/2014/main" id="{1085DE99-0C11-38A5-9099-497A9287AE6B}"/>
                </a:ext>
              </a:extLst>
            </p:cNvPr>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2" name="Google Shape;2556;p40">
              <a:extLst>
                <a:ext uri="{FF2B5EF4-FFF2-40B4-BE49-F238E27FC236}">
                  <a16:creationId xmlns:a16="http://schemas.microsoft.com/office/drawing/2014/main" id="{7F0128CB-4C7C-53EA-C798-0C3EB69F5BC2}"/>
                </a:ext>
              </a:extLst>
            </p:cNvPr>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3" name="Google Shape;2557;p40">
              <a:extLst>
                <a:ext uri="{FF2B5EF4-FFF2-40B4-BE49-F238E27FC236}">
                  <a16:creationId xmlns:a16="http://schemas.microsoft.com/office/drawing/2014/main" id="{90694255-3BF9-7530-E56B-463F68657004}"/>
                </a:ext>
              </a:extLst>
            </p:cNvPr>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4" name="Google Shape;2558;p40">
              <a:extLst>
                <a:ext uri="{FF2B5EF4-FFF2-40B4-BE49-F238E27FC236}">
                  <a16:creationId xmlns:a16="http://schemas.microsoft.com/office/drawing/2014/main" id="{931BEF8D-60F6-F75C-F4A0-586A50428DC8}"/>
                </a:ext>
              </a:extLst>
            </p:cNvPr>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35" name="Google Shape;2559;p40">
            <a:extLst>
              <a:ext uri="{FF2B5EF4-FFF2-40B4-BE49-F238E27FC236}">
                <a16:creationId xmlns:a16="http://schemas.microsoft.com/office/drawing/2014/main" id="{A35EF21C-1D1D-0DCC-B51B-F0E079A0635D}"/>
              </a:ext>
            </a:extLst>
          </p:cNvPr>
          <p:cNvGrpSpPr/>
          <p:nvPr/>
        </p:nvGrpSpPr>
        <p:grpSpPr>
          <a:xfrm rot="-1063801" flipH="1">
            <a:off x="1680131" y="978727"/>
            <a:ext cx="1570468" cy="1800987"/>
            <a:chOff x="3056825" y="-2290075"/>
            <a:chExt cx="1465250" cy="1680325"/>
          </a:xfrm>
        </p:grpSpPr>
        <p:sp>
          <p:nvSpPr>
            <p:cNvPr id="1736" name="Google Shape;2560;p40">
              <a:extLst>
                <a:ext uri="{FF2B5EF4-FFF2-40B4-BE49-F238E27FC236}">
                  <a16:creationId xmlns:a16="http://schemas.microsoft.com/office/drawing/2014/main" id="{A199EF99-305A-A278-C6D2-70B877BD1015}"/>
                </a:ext>
              </a:extLst>
            </p:cNvPr>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7" name="Google Shape;2561;p40">
              <a:extLst>
                <a:ext uri="{FF2B5EF4-FFF2-40B4-BE49-F238E27FC236}">
                  <a16:creationId xmlns:a16="http://schemas.microsoft.com/office/drawing/2014/main" id="{1C641497-E54E-CB06-4EE9-BAD59E425A54}"/>
                </a:ext>
              </a:extLst>
            </p:cNvPr>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8" name="Google Shape;2562;p40">
              <a:extLst>
                <a:ext uri="{FF2B5EF4-FFF2-40B4-BE49-F238E27FC236}">
                  <a16:creationId xmlns:a16="http://schemas.microsoft.com/office/drawing/2014/main" id="{D0024653-2991-0232-AAEA-B8B0F3DC4007}"/>
                </a:ext>
              </a:extLst>
            </p:cNvPr>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9" name="Google Shape;2563;p40">
              <a:extLst>
                <a:ext uri="{FF2B5EF4-FFF2-40B4-BE49-F238E27FC236}">
                  <a16:creationId xmlns:a16="http://schemas.microsoft.com/office/drawing/2014/main" id="{762CE778-3C5B-B3F1-A503-33653FF18B39}"/>
                </a:ext>
              </a:extLst>
            </p:cNvPr>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0" name="Google Shape;2564;p40">
              <a:extLst>
                <a:ext uri="{FF2B5EF4-FFF2-40B4-BE49-F238E27FC236}">
                  <a16:creationId xmlns:a16="http://schemas.microsoft.com/office/drawing/2014/main" id="{7E446AB0-0980-0665-652C-ADA1FC78BED0}"/>
                </a:ext>
              </a:extLst>
            </p:cNvPr>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1" name="Google Shape;2565;p40">
              <a:extLst>
                <a:ext uri="{FF2B5EF4-FFF2-40B4-BE49-F238E27FC236}">
                  <a16:creationId xmlns:a16="http://schemas.microsoft.com/office/drawing/2014/main" id="{FA873FE6-9052-2C51-8882-7CDAA6D3F2FC}"/>
                </a:ext>
              </a:extLst>
            </p:cNvPr>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2" name="Google Shape;2566;p40">
              <a:extLst>
                <a:ext uri="{FF2B5EF4-FFF2-40B4-BE49-F238E27FC236}">
                  <a16:creationId xmlns:a16="http://schemas.microsoft.com/office/drawing/2014/main" id="{A261DFD2-CE29-2924-84B8-1AAC96A07EEA}"/>
                </a:ext>
              </a:extLst>
            </p:cNvPr>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3" name="Google Shape;2567;p40">
              <a:extLst>
                <a:ext uri="{FF2B5EF4-FFF2-40B4-BE49-F238E27FC236}">
                  <a16:creationId xmlns:a16="http://schemas.microsoft.com/office/drawing/2014/main" id="{4816AE16-5BE7-C1B2-3CE7-8FE93B36636B}"/>
                </a:ext>
              </a:extLst>
            </p:cNvPr>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4" name="Google Shape;2568;p40">
              <a:extLst>
                <a:ext uri="{FF2B5EF4-FFF2-40B4-BE49-F238E27FC236}">
                  <a16:creationId xmlns:a16="http://schemas.microsoft.com/office/drawing/2014/main" id="{0BCEB472-FF95-7FA7-A537-6BBBA4644388}"/>
                </a:ext>
              </a:extLst>
            </p:cNvPr>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5" name="Google Shape;2569;p40">
              <a:extLst>
                <a:ext uri="{FF2B5EF4-FFF2-40B4-BE49-F238E27FC236}">
                  <a16:creationId xmlns:a16="http://schemas.microsoft.com/office/drawing/2014/main" id="{ED3F5409-8808-7385-30A4-4CA84B8ED82C}"/>
                </a:ext>
              </a:extLst>
            </p:cNvPr>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6" name="Google Shape;2570;p40">
              <a:extLst>
                <a:ext uri="{FF2B5EF4-FFF2-40B4-BE49-F238E27FC236}">
                  <a16:creationId xmlns:a16="http://schemas.microsoft.com/office/drawing/2014/main" id="{6A8C9AE6-A90D-A3C3-BB9F-02A9FD675400}"/>
                </a:ext>
              </a:extLst>
            </p:cNvPr>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7" name="Google Shape;2571;p40">
              <a:extLst>
                <a:ext uri="{FF2B5EF4-FFF2-40B4-BE49-F238E27FC236}">
                  <a16:creationId xmlns:a16="http://schemas.microsoft.com/office/drawing/2014/main" id="{F325C55F-F807-5D5A-99AE-86393DD9EDBA}"/>
                </a:ext>
              </a:extLst>
            </p:cNvPr>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8" name="Google Shape;2572;p40">
              <a:extLst>
                <a:ext uri="{FF2B5EF4-FFF2-40B4-BE49-F238E27FC236}">
                  <a16:creationId xmlns:a16="http://schemas.microsoft.com/office/drawing/2014/main" id="{09FBC5BB-3606-90FF-9A00-42B835A25D6F}"/>
                </a:ext>
              </a:extLst>
            </p:cNvPr>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9" name="Google Shape;2573;p40">
              <a:extLst>
                <a:ext uri="{FF2B5EF4-FFF2-40B4-BE49-F238E27FC236}">
                  <a16:creationId xmlns:a16="http://schemas.microsoft.com/office/drawing/2014/main" id="{F0CBE540-1425-B631-6984-B1D68E480E36}"/>
                </a:ext>
              </a:extLst>
            </p:cNvPr>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0" name="Google Shape;2574;p40">
              <a:extLst>
                <a:ext uri="{FF2B5EF4-FFF2-40B4-BE49-F238E27FC236}">
                  <a16:creationId xmlns:a16="http://schemas.microsoft.com/office/drawing/2014/main" id="{26DE800B-0FB3-6985-561F-C4D906BD1CE3}"/>
                </a:ext>
              </a:extLst>
            </p:cNvPr>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51" name="Google Shape;2575;p40">
            <a:extLst>
              <a:ext uri="{FF2B5EF4-FFF2-40B4-BE49-F238E27FC236}">
                <a16:creationId xmlns:a16="http://schemas.microsoft.com/office/drawing/2014/main" id="{7178DF5E-B103-542E-6609-FB3F86075539}"/>
              </a:ext>
            </a:extLst>
          </p:cNvPr>
          <p:cNvGrpSpPr/>
          <p:nvPr/>
        </p:nvGrpSpPr>
        <p:grpSpPr>
          <a:xfrm>
            <a:off x="129721" y="1538157"/>
            <a:ext cx="8227109" cy="3710688"/>
            <a:chOff x="420666" y="1103443"/>
            <a:chExt cx="8227109" cy="3464629"/>
          </a:xfrm>
        </p:grpSpPr>
        <p:grpSp>
          <p:nvGrpSpPr>
            <p:cNvPr id="1752" name="Google Shape;2576;p40">
              <a:extLst>
                <a:ext uri="{FF2B5EF4-FFF2-40B4-BE49-F238E27FC236}">
                  <a16:creationId xmlns:a16="http://schemas.microsoft.com/office/drawing/2014/main" id="{78CC0934-1286-FC46-AB61-9330183E31F1}"/>
                </a:ext>
              </a:extLst>
            </p:cNvPr>
            <p:cNvGrpSpPr/>
            <p:nvPr/>
          </p:nvGrpSpPr>
          <p:grpSpPr>
            <a:xfrm>
              <a:off x="7297181" y="2942147"/>
              <a:ext cx="802830" cy="1583248"/>
              <a:chOff x="7224150" y="2889425"/>
              <a:chExt cx="717325" cy="1414625"/>
            </a:xfrm>
          </p:grpSpPr>
          <p:sp>
            <p:nvSpPr>
              <p:cNvPr id="1896" name="Google Shape;2577;p40">
                <a:extLst>
                  <a:ext uri="{FF2B5EF4-FFF2-40B4-BE49-F238E27FC236}">
                    <a16:creationId xmlns:a16="http://schemas.microsoft.com/office/drawing/2014/main" id="{BFBF1EC7-0AFE-CC0E-B392-86CEED896F38}"/>
                  </a:ext>
                </a:extLst>
              </p:cNvPr>
              <p:cNvSpPr/>
              <p:nvPr/>
            </p:nvSpPr>
            <p:spPr>
              <a:xfrm>
                <a:off x="7409050" y="3603300"/>
                <a:ext cx="532425" cy="700750"/>
              </a:xfrm>
              <a:custGeom>
                <a:avLst/>
                <a:gdLst/>
                <a:ahLst/>
                <a:cxnLst/>
                <a:rect l="l" t="t" r="r" b="b"/>
                <a:pathLst>
                  <a:path w="21297" h="28030" extrusionOk="0">
                    <a:moveTo>
                      <a:pt x="12645" y="0"/>
                    </a:moveTo>
                    <a:cubicBezTo>
                      <a:pt x="8628" y="411"/>
                      <a:pt x="4611" y="799"/>
                      <a:pt x="594" y="1210"/>
                    </a:cubicBezTo>
                    <a:cubicBezTo>
                      <a:pt x="388" y="10157"/>
                      <a:pt x="206" y="19082"/>
                      <a:pt x="0" y="28029"/>
                    </a:cubicBezTo>
                    <a:lnTo>
                      <a:pt x="21296" y="27961"/>
                    </a:lnTo>
                    <a:cubicBezTo>
                      <a:pt x="18420" y="18648"/>
                      <a:pt x="15521" y="9313"/>
                      <a:pt x="12645"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7" name="Google Shape;2578;p40">
                <a:extLst>
                  <a:ext uri="{FF2B5EF4-FFF2-40B4-BE49-F238E27FC236}">
                    <a16:creationId xmlns:a16="http://schemas.microsoft.com/office/drawing/2014/main" id="{9BBA419A-1F50-2EA3-0774-2E8FB9C994BD}"/>
                  </a:ext>
                </a:extLst>
              </p:cNvPr>
              <p:cNvSpPr/>
              <p:nvPr/>
            </p:nvSpPr>
            <p:spPr>
              <a:xfrm>
                <a:off x="7224150" y="2894000"/>
                <a:ext cx="666525" cy="848225"/>
              </a:xfrm>
              <a:custGeom>
                <a:avLst/>
                <a:gdLst/>
                <a:ahLst/>
                <a:cxnLst/>
                <a:rect l="l" t="t" r="r" b="b"/>
                <a:pathLst>
                  <a:path w="26661" h="33929" extrusionOk="0">
                    <a:moveTo>
                      <a:pt x="6917" y="0"/>
                    </a:moveTo>
                    <a:cubicBezTo>
                      <a:pt x="5388" y="2511"/>
                      <a:pt x="3767" y="5729"/>
                      <a:pt x="2512" y="9633"/>
                    </a:cubicBezTo>
                    <a:cubicBezTo>
                      <a:pt x="1" y="17370"/>
                      <a:pt x="115" y="24218"/>
                      <a:pt x="571" y="28555"/>
                    </a:cubicBezTo>
                    <a:cubicBezTo>
                      <a:pt x="1316" y="29221"/>
                      <a:pt x="6792" y="33928"/>
                      <a:pt x="14165" y="33928"/>
                    </a:cubicBezTo>
                    <a:cubicBezTo>
                      <a:pt x="15377" y="33928"/>
                      <a:pt x="16640" y="33801"/>
                      <a:pt x="17942" y="33508"/>
                    </a:cubicBezTo>
                    <a:cubicBezTo>
                      <a:pt x="22278" y="32526"/>
                      <a:pt x="25223" y="30084"/>
                      <a:pt x="26661" y="28669"/>
                    </a:cubicBezTo>
                    <a:cubicBezTo>
                      <a:pt x="24766" y="19676"/>
                      <a:pt x="22849" y="10660"/>
                      <a:pt x="20932" y="1644"/>
                    </a:cubicBezTo>
                    <a:cubicBezTo>
                      <a:pt x="16252" y="1096"/>
                      <a:pt x="11596" y="548"/>
                      <a:pt x="6917"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8" name="Google Shape;2579;p40">
                <a:extLst>
                  <a:ext uri="{FF2B5EF4-FFF2-40B4-BE49-F238E27FC236}">
                    <a16:creationId xmlns:a16="http://schemas.microsoft.com/office/drawing/2014/main" id="{2D9B5F13-F943-9A12-0B58-349C51F99B9D}"/>
                  </a:ext>
                </a:extLst>
              </p:cNvPr>
              <p:cNvSpPr/>
              <p:nvPr/>
            </p:nvSpPr>
            <p:spPr>
              <a:xfrm>
                <a:off x="7224150" y="2942500"/>
                <a:ext cx="152400" cy="675075"/>
              </a:xfrm>
              <a:custGeom>
                <a:avLst/>
                <a:gdLst/>
                <a:ahLst/>
                <a:cxnLst/>
                <a:rect l="l" t="t" r="r" b="b"/>
                <a:pathLst>
                  <a:path w="6096" h="27003" extrusionOk="0">
                    <a:moveTo>
                      <a:pt x="6095" y="0"/>
                    </a:moveTo>
                    <a:cubicBezTo>
                      <a:pt x="5981" y="23"/>
                      <a:pt x="5867" y="23"/>
                      <a:pt x="5776" y="46"/>
                    </a:cubicBezTo>
                    <a:cubicBezTo>
                      <a:pt x="4612" y="2192"/>
                      <a:pt x="3447" y="4748"/>
                      <a:pt x="2512" y="7693"/>
                    </a:cubicBezTo>
                    <a:cubicBezTo>
                      <a:pt x="1" y="15430"/>
                      <a:pt x="115" y="22278"/>
                      <a:pt x="571" y="26615"/>
                    </a:cubicBezTo>
                    <a:cubicBezTo>
                      <a:pt x="663" y="26706"/>
                      <a:pt x="823" y="26843"/>
                      <a:pt x="1028" y="27003"/>
                    </a:cubicBezTo>
                    <a:cubicBezTo>
                      <a:pt x="1233" y="26980"/>
                      <a:pt x="1462" y="26934"/>
                      <a:pt x="1667" y="26911"/>
                    </a:cubicBezTo>
                    <a:cubicBezTo>
                      <a:pt x="1233" y="23625"/>
                      <a:pt x="1005" y="19037"/>
                      <a:pt x="1804" y="13696"/>
                    </a:cubicBezTo>
                    <a:cubicBezTo>
                      <a:pt x="2694" y="7807"/>
                      <a:pt x="4543" y="3150"/>
                      <a:pt x="6095"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9" name="Google Shape;2580;p40">
                <a:extLst>
                  <a:ext uri="{FF2B5EF4-FFF2-40B4-BE49-F238E27FC236}">
                    <a16:creationId xmlns:a16="http://schemas.microsoft.com/office/drawing/2014/main" id="{439D8297-AE82-220B-CF57-BC9D9A1FF800}"/>
                  </a:ext>
                </a:extLst>
              </p:cNvPr>
              <p:cNvSpPr/>
              <p:nvPr/>
            </p:nvSpPr>
            <p:spPr>
              <a:xfrm>
                <a:off x="7257250" y="3068025"/>
                <a:ext cx="633425" cy="674025"/>
              </a:xfrm>
              <a:custGeom>
                <a:avLst/>
                <a:gdLst/>
                <a:ahLst/>
                <a:cxnLst/>
                <a:rect l="l" t="t" r="r" b="b"/>
                <a:pathLst>
                  <a:path w="25337" h="26961" extrusionOk="0">
                    <a:moveTo>
                      <a:pt x="18261" y="1"/>
                    </a:moveTo>
                    <a:cubicBezTo>
                      <a:pt x="15453" y="5639"/>
                      <a:pt x="12281" y="8583"/>
                      <a:pt x="10386" y="10044"/>
                    </a:cubicBezTo>
                    <a:cubicBezTo>
                      <a:pt x="9313" y="10866"/>
                      <a:pt x="7853" y="11824"/>
                      <a:pt x="7465" y="12076"/>
                    </a:cubicBezTo>
                    <a:cubicBezTo>
                      <a:pt x="4497" y="14038"/>
                      <a:pt x="1872" y="15362"/>
                      <a:pt x="1" y="16230"/>
                    </a:cubicBezTo>
                    <a:cubicBezTo>
                      <a:pt x="297" y="16892"/>
                      <a:pt x="800" y="17759"/>
                      <a:pt x="1690" y="18398"/>
                    </a:cubicBezTo>
                    <a:cubicBezTo>
                      <a:pt x="3219" y="19494"/>
                      <a:pt x="4840" y="19220"/>
                      <a:pt x="4931" y="19654"/>
                    </a:cubicBezTo>
                    <a:cubicBezTo>
                      <a:pt x="4999" y="19996"/>
                      <a:pt x="4155" y="20612"/>
                      <a:pt x="343" y="21890"/>
                    </a:cubicBezTo>
                    <a:cubicBezTo>
                      <a:pt x="800" y="22461"/>
                      <a:pt x="1302" y="22986"/>
                      <a:pt x="1804" y="23488"/>
                    </a:cubicBezTo>
                    <a:cubicBezTo>
                      <a:pt x="4221" y="25051"/>
                      <a:pt x="8156" y="26961"/>
                      <a:pt x="12862" y="26961"/>
                    </a:cubicBezTo>
                    <a:cubicBezTo>
                      <a:pt x="14067" y="26961"/>
                      <a:pt x="15324" y="26835"/>
                      <a:pt x="16618" y="26547"/>
                    </a:cubicBezTo>
                    <a:cubicBezTo>
                      <a:pt x="20954" y="25565"/>
                      <a:pt x="23899" y="23123"/>
                      <a:pt x="25337" y="21708"/>
                    </a:cubicBezTo>
                    <a:cubicBezTo>
                      <a:pt x="23899" y="14883"/>
                      <a:pt x="22438" y="8058"/>
                      <a:pt x="21000" y="1234"/>
                    </a:cubicBezTo>
                    <a:cubicBezTo>
                      <a:pt x="20087" y="823"/>
                      <a:pt x="19174" y="412"/>
                      <a:pt x="1826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0" name="Google Shape;2581;p40">
                <a:extLst>
                  <a:ext uri="{FF2B5EF4-FFF2-40B4-BE49-F238E27FC236}">
                    <a16:creationId xmlns:a16="http://schemas.microsoft.com/office/drawing/2014/main" id="{F44EEE09-485D-9623-6769-F07676F550BE}"/>
                  </a:ext>
                </a:extLst>
              </p:cNvPr>
              <p:cNvSpPr/>
              <p:nvPr/>
            </p:nvSpPr>
            <p:spPr>
              <a:xfrm>
                <a:off x="7322875" y="2895700"/>
                <a:ext cx="307025" cy="237050"/>
              </a:xfrm>
              <a:custGeom>
                <a:avLst/>
                <a:gdLst/>
                <a:ahLst/>
                <a:cxnLst/>
                <a:rect l="l" t="t" r="r" b="b"/>
                <a:pathLst>
                  <a:path w="12281" h="9482" extrusionOk="0">
                    <a:moveTo>
                      <a:pt x="3676" y="1"/>
                    </a:moveTo>
                    <a:cubicBezTo>
                      <a:pt x="3128" y="412"/>
                      <a:pt x="2603" y="891"/>
                      <a:pt x="2123" y="1393"/>
                    </a:cubicBezTo>
                    <a:cubicBezTo>
                      <a:pt x="1393" y="2671"/>
                      <a:pt x="663" y="4132"/>
                      <a:pt x="1" y="5730"/>
                    </a:cubicBezTo>
                    <a:cubicBezTo>
                      <a:pt x="245" y="6061"/>
                      <a:pt x="649" y="6273"/>
                      <a:pt x="1070" y="6273"/>
                    </a:cubicBezTo>
                    <a:cubicBezTo>
                      <a:pt x="1200" y="6273"/>
                      <a:pt x="1332" y="6252"/>
                      <a:pt x="1461" y="6209"/>
                    </a:cubicBezTo>
                    <a:cubicBezTo>
                      <a:pt x="2192" y="6027"/>
                      <a:pt x="2945" y="5844"/>
                      <a:pt x="3698" y="5639"/>
                    </a:cubicBezTo>
                    <a:cubicBezTo>
                      <a:pt x="4429" y="6506"/>
                      <a:pt x="5182" y="7373"/>
                      <a:pt x="5935" y="8241"/>
                    </a:cubicBezTo>
                    <a:cubicBezTo>
                      <a:pt x="5935" y="8241"/>
                      <a:pt x="6255" y="8606"/>
                      <a:pt x="6255" y="8606"/>
                    </a:cubicBezTo>
                    <a:cubicBezTo>
                      <a:pt x="6683" y="9185"/>
                      <a:pt x="7353" y="9482"/>
                      <a:pt x="8016" y="9482"/>
                    </a:cubicBezTo>
                    <a:cubicBezTo>
                      <a:pt x="8659" y="9482"/>
                      <a:pt x="9297" y="9202"/>
                      <a:pt x="9701" y="8629"/>
                    </a:cubicBezTo>
                    <a:cubicBezTo>
                      <a:pt x="11413" y="6506"/>
                      <a:pt x="12281" y="3721"/>
                      <a:pt x="12052" y="1005"/>
                    </a:cubicBezTo>
                    <a:cubicBezTo>
                      <a:pt x="9268" y="663"/>
                      <a:pt x="6460" y="343"/>
                      <a:pt x="3676"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1" name="Google Shape;2582;p40">
                <a:extLst>
                  <a:ext uri="{FF2B5EF4-FFF2-40B4-BE49-F238E27FC236}">
                    <a16:creationId xmlns:a16="http://schemas.microsoft.com/office/drawing/2014/main" id="{8ED2F2EA-484C-8A1F-802F-0CBCFE4226E3}"/>
                  </a:ext>
                </a:extLst>
              </p:cNvPr>
              <p:cNvSpPr/>
              <p:nvPr/>
            </p:nvSpPr>
            <p:spPr>
              <a:xfrm>
                <a:off x="7284650" y="2964750"/>
                <a:ext cx="155800" cy="632275"/>
              </a:xfrm>
              <a:custGeom>
                <a:avLst/>
                <a:gdLst/>
                <a:ahLst/>
                <a:cxnLst/>
                <a:rect l="l" t="t" r="r" b="b"/>
                <a:pathLst>
                  <a:path w="6232" h="25291" extrusionOk="0">
                    <a:moveTo>
                      <a:pt x="6232" y="1"/>
                    </a:moveTo>
                    <a:cubicBezTo>
                      <a:pt x="1872" y="7601"/>
                      <a:pt x="0" y="16595"/>
                      <a:pt x="913" y="25291"/>
                    </a:cubicBezTo>
                    <a:cubicBezTo>
                      <a:pt x="868" y="24218"/>
                      <a:pt x="845" y="23123"/>
                      <a:pt x="868" y="22027"/>
                    </a:cubicBezTo>
                    <a:cubicBezTo>
                      <a:pt x="982" y="14403"/>
                      <a:pt x="2853" y="6848"/>
                      <a:pt x="6232"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2" name="Google Shape;2583;p40">
                <a:extLst>
                  <a:ext uri="{FF2B5EF4-FFF2-40B4-BE49-F238E27FC236}">
                    <a16:creationId xmlns:a16="http://schemas.microsoft.com/office/drawing/2014/main" id="{A2D55A2D-E820-01C6-225E-9E034D82F789}"/>
                  </a:ext>
                </a:extLst>
              </p:cNvPr>
              <p:cNvSpPr/>
              <p:nvPr/>
            </p:nvSpPr>
            <p:spPr>
              <a:xfrm>
                <a:off x="7338975" y="2889425"/>
                <a:ext cx="270950" cy="210625"/>
              </a:xfrm>
              <a:custGeom>
                <a:avLst/>
                <a:gdLst/>
                <a:ahLst/>
                <a:cxnLst/>
                <a:rect l="l" t="t" r="r" b="b"/>
                <a:pathLst>
                  <a:path w="10838" h="8425" extrusionOk="0">
                    <a:moveTo>
                      <a:pt x="3374" y="1"/>
                    </a:moveTo>
                    <a:cubicBezTo>
                      <a:pt x="2118" y="1302"/>
                      <a:pt x="1114" y="2785"/>
                      <a:pt x="361" y="4360"/>
                    </a:cubicBezTo>
                    <a:cubicBezTo>
                      <a:pt x="247" y="4611"/>
                      <a:pt x="64" y="4931"/>
                      <a:pt x="19" y="5182"/>
                    </a:cubicBezTo>
                    <a:cubicBezTo>
                      <a:pt x="1" y="5395"/>
                      <a:pt x="162" y="5539"/>
                      <a:pt x="353" y="5539"/>
                    </a:cubicBezTo>
                    <a:cubicBezTo>
                      <a:pt x="408" y="5539"/>
                      <a:pt x="465" y="5527"/>
                      <a:pt x="521" y="5502"/>
                    </a:cubicBezTo>
                    <a:cubicBezTo>
                      <a:pt x="1479" y="5159"/>
                      <a:pt x="2461" y="4840"/>
                      <a:pt x="3420" y="4543"/>
                    </a:cubicBezTo>
                    <a:lnTo>
                      <a:pt x="3693" y="4817"/>
                    </a:lnTo>
                    <a:cubicBezTo>
                      <a:pt x="4675" y="5867"/>
                      <a:pt x="5634" y="6917"/>
                      <a:pt x="6592" y="7989"/>
                    </a:cubicBezTo>
                    <a:cubicBezTo>
                      <a:pt x="6780" y="8265"/>
                      <a:pt x="7079" y="8424"/>
                      <a:pt x="7374" y="8424"/>
                    </a:cubicBezTo>
                    <a:cubicBezTo>
                      <a:pt x="7616" y="8424"/>
                      <a:pt x="7855" y="8317"/>
                      <a:pt x="8030" y="8081"/>
                    </a:cubicBezTo>
                    <a:cubicBezTo>
                      <a:pt x="9570" y="6173"/>
                      <a:pt x="10429" y="3791"/>
                      <a:pt x="10414" y="1346"/>
                    </a:cubicBezTo>
                    <a:lnTo>
                      <a:pt x="10414" y="1346"/>
                    </a:lnTo>
                    <a:cubicBezTo>
                      <a:pt x="10555" y="1370"/>
                      <a:pt x="10696" y="1393"/>
                      <a:pt x="10838" y="1416"/>
                    </a:cubicBezTo>
                    <a:lnTo>
                      <a:pt x="10404" y="959"/>
                    </a:lnTo>
                    <a:lnTo>
                      <a:pt x="10404" y="959"/>
                    </a:lnTo>
                    <a:cubicBezTo>
                      <a:pt x="10410" y="1088"/>
                      <a:pt x="10413" y="1217"/>
                      <a:pt x="10414" y="1346"/>
                    </a:cubicBezTo>
                    <a:lnTo>
                      <a:pt x="10414" y="1346"/>
                    </a:lnTo>
                    <a:cubicBezTo>
                      <a:pt x="8033" y="951"/>
                      <a:pt x="5744" y="496"/>
                      <a:pt x="3374"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53" name="Google Shape;2584;p40">
              <a:extLst>
                <a:ext uri="{FF2B5EF4-FFF2-40B4-BE49-F238E27FC236}">
                  <a16:creationId xmlns:a16="http://schemas.microsoft.com/office/drawing/2014/main" id="{861F235F-6FD5-13BA-E31B-22031983A2EC}"/>
                </a:ext>
              </a:extLst>
            </p:cNvPr>
            <p:cNvGrpSpPr/>
            <p:nvPr/>
          </p:nvGrpSpPr>
          <p:grpSpPr>
            <a:xfrm>
              <a:off x="420666" y="1978432"/>
              <a:ext cx="1668196" cy="2532917"/>
              <a:chOff x="639925" y="2028350"/>
              <a:chExt cx="1490525" cy="2263150"/>
            </a:xfrm>
          </p:grpSpPr>
          <p:sp>
            <p:nvSpPr>
              <p:cNvPr id="1888" name="Google Shape;2585;p40">
                <a:extLst>
                  <a:ext uri="{FF2B5EF4-FFF2-40B4-BE49-F238E27FC236}">
                    <a16:creationId xmlns:a16="http://schemas.microsoft.com/office/drawing/2014/main" id="{146DF6DA-45EA-FE86-A98C-5CC76B14759F}"/>
                  </a:ext>
                </a:extLst>
              </p:cNvPr>
              <p:cNvSpPr/>
              <p:nvPr/>
            </p:nvSpPr>
            <p:spPr>
              <a:xfrm>
                <a:off x="639925" y="2028350"/>
                <a:ext cx="1313625" cy="1950700"/>
              </a:xfrm>
              <a:custGeom>
                <a:avLst/>
                <a:gdLst/>
                <a:ahLst/>
                <a:cxnLst/>
                <a:rect l="l" t="t" r="r" b="b"/>
                <a:pathLst>
                  <a:path w="52545" h="78028" extrusionOk="0">
                    <a:moveTo>
                      <a:pt x="29240" y="0"/>
                    </a:moveTo>
                    <a:cubicBezTo>
                      <a:pt x="27619" y="0"/>
                      <a:pt x="25885" y="206"/>
                      <a:pt x="24104" y="708"/>
                    </a:cubicBezTo>
                    <a:cubicBezTo>
                      <a:pt x="15362" y="3150"/>
                      <a:pt x="11276" y="11093"/>
                      <a:pt x="9793" y="13924"/>
                    </a:cubicBezTo>
                    <a:cubicBezTo>
                      <a:pt x="4452" y="24264"/>
                      <a:pt x="9633" y="28760"/>
                      <a:pt x="4223" y="42273"/>
                    </a:cubicBezTo>
                    <a:cubicBezTo>
                      <a:pt x="3493" y="44053"/>
                      <a:pt x="1850" y="47865"/>
                      <a:pt x="1005" y="53320"/>
                    </a:cubicBezTo>
                    <a:cubicBezTo>
                      <a:pt x="434" y="56881"/>
                      <a:pt x="1" y="59757"/>
                      <a:pt x="754" y="63044"/>
                    </a:cubicBezTo>
                    <a:cubicBezTo>
                      <a:pt x="2557" y="70759"/>
                      <a:pt x="9724" y="74867"/>
                      <a:pt x="10706" y="75392"/>
                    </a:cubicBezTo>
                    <a:cubicBezTo>
                      <a:pt x="14491" y="77374"/>
                      <a:pt x="18315" y="78028"/>
                      <a:pt x="21709" y="78028"/>
                    </a:cubicBezTo>
                    <a:cubicBezTo>
                      <a:pt x="27424" y="78028"/>
                      <a:pt x="31924" y="76176"/>
                      <a:pt x="32983" y="75689"/>
                    </a:cubicBezTo>
                    <a:cubicBezTo>
                      <a:pt x="35699" y="74456"/>
                      <a:pt x="42912" y="71169"/>
                      <a:pt x="44807" y="64459"/>
                    </a:cubicBezTo>
                    <a:cubicBezTo>
                      <a:pt x="46930" y="57018"/>
                      <a:pt x="40082" y="53936"/>
                      <a:pt x="40995" y="45172"/>
                    </a:cubicBezTo>
                    <a:cubicBezTo>
                      <a:pt x="41931" y="36201"/>
                      <a:pt x="49463" y="35790"/>
                      <a:pt x="51152" y="26409"/>
                    </a:cubicBezTo>
                    <a:cubicBezTo>
                      <a:pt x="52545" y="18717"/>
                      <a:pt x="49258" y="9130"/>
                      <a:pt x="41771" y="3926"/>
                    </a:cubicBezTo>
                    <a:cubicBezTo>
                      <a:pt x="41086" y="3447"/>
                      <a:pt x="35951" y="0"/>
                      <a:pt x="29240" y="0"/>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9" name="Google Shape;2586;p40">
                <a:extLst>
                  <a:ext uri="{FF2B5EF4-FFF2-40B4-BE49-F238E27FC236}">
                    <a16:creationId xmlns:a16="http://schemas.microsoft.com/office/drawing/2014/main" id="{1FEB7FD3-EEFE-88D7-0CA6-2685702DA229}"/>
                  </a:ext>
                </a:extLst>
              </p:cNvPr>
              <p:cNvSpPr/>
              <p:nvPr/>
            </p:nvSpPr>
            <p:spPr>
              <a:xfrm>
                <a:off x="1070175" y="3784175"/>
                <a:ext cx="1060275" cy="507325"/>
              </a:xfrm>
              <a:custGeom>
                <a:avLst/>
                <a:gdLst/>
                <a:ahLst/>
                <a:cxnLst/>
                <a:rect l="l" t="t" r="r" b="b"/>
                <a:pathLst>
                  <a:path w="42411" h="20293" extrusionOk="0">
                    <a:moveTo>
                      <a:pt x="9679" y="1"/>
                    </a:moveTo>
                    <a:cubicBezTo>
                      <a:pt x="6438" y="6757"/>
                      <a:pt x="3219" y="13513"/>
                      <a:pt x="1" y="20292"/>
                    </a:cubicBezTo>
                    <a:cubicBezTo>
                      <a:pt x="14130" y="20201"/>
                      <a:pt x="28282" y="20110"/>
                      <a:pt x="42410" y="20018"/>
                    </a:cubicBezTo>
                    <a:cubicBezTo>
                      <a:pt x="39534" y="14495"/>
                      <a:pt x="36636" y="8971"/>
                      <a:pt x="33737" y="3447"/>
                    </a:cubicBezTo>
                    <a:cubicBezTo>
                      <a:pt x="25702" y="2306"/>
                      <a:pt x="17691" y="1142"/>
                      <a:pt x="9679"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0" name="Google Shape;2587;p40">
                <a:extLst>
                  <a:ext uri="{FF2B5EF4-FFF2-40B4-BE49-F238E27FC236}">
                    <a16:creationId xmlns:a16="http://schemas.microsoft.com/office/drawing/2014/main" id="{C58C169A-6947-93BC-5511-FB393B30D3D3}"/>
                  </a:ext>
                </a:extLst>
              </p:cNvPr>
              <p:cNvSpPr/>
              <p:nvPr/>
            </p:nvSpPr>
            <p:spPr>
              <a:xfrm>
                <a:off x="1260775" y="3144500"/>
                <a:ext cx="679075" cy="806225"/>
              </a:xfrm>
              <a:custGeom>
                <a:avLst/>
                <a:gdLst/>
                <a:ahLst/>
                <a:cxnLst/>
                <a:rect l="l" t="t" r="r" b="b"/>
                <a:pathLst>
                  <a:path w="27163" h="32249" extrusionOk="0">
                    <a:moveTo>
                      <a:pt x="16001" y="1"/>
                    </a:moveTo>
                    <a:cubicBezTo>
                      <a:pt x="11254" y="1324"/>
                      <a:pt x="6506" y="2648"/>
                      <a:pt x="1781" y="3972"/>
                    </a:cubicBezTo>
                    <a:cubicBezTo>
                      <a:pt x="1188" y="12075"/>
                      <a:pt x="594" y="20178"/>
                      <a:pt x="1" y="28281"/>
                    </a:cubicBezTo>
                    <a:cubicBezTo>
                      <a:pt x="1929" y="29450"/>
                      <a:pt x="7134" y="32248"/>
                      <a:pt x="13996" y="32248"/>
                    </a:cubicBezTo>
                    <a:cubicBezTo>
                      <a:pt x="15174" y="32248"/>
                      <a:pt x="16400" y="32166"/>
                      <a:pt x="17667" y="31979"/>
                    </a:cubicBezTo>
                    <a:cubicBezTo>
                      <a:pt x="21844" y="31362"/>
                      <a:pt x="25086" y="29788"/>
                      <a:pt x="27163" y="28532"/>
                    </a:cubicBezTo>
                    <a:cubicBezTo>
                      <a:pt x="26912" y="23990"/>
                      <a:pt x="25953" y="16891"/>
                      <a:pt x="22118" y="9268"/>
                    </a:cubicBezTo>
                    <a:cubicBezTo>
                      <a:pt x="20178" y="5433"/>
                      <a:pt x="17987" y="2374"/>
                      <a:pt x="16001"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1" name="Google Shape;2588;p40">
                <a:extLst>
                  <a:ext uri="{FF2B5EF4-FFF2-40B4-BE49-F238E27FC236}">
                    <a16:creationId xmlns:a16="http://schemas.microsoft.com/office/drawing/2014/main" id="{C0FE997D-E43D-B286-0749-47BB003BB56D}"/>
                  </a:ext>
                </a:extLst>
              </p:cNvPr>
              <p:cNvSpPr/>
              <p:nvPr/>
            </p:nvSpPr>
            <p:spPr>
              <a:xfrm>
                <a:off x="1260775" y="3375600"/>
                <a:ext cx="669375" cy="575125"/>
              </a:xfrm>
              <a:custGeom>
                <a:avLst/>
                <a:gdLst/>
                <a:ahLst/>
                <a:cxnLst/>
                <a:rect l="l" t="t" r="r" b="b"/>
                <a:pathLst>
                  <a:path w="26775" h="23005" extrusionOk="0">
                    <a:moveTo>
                      <a:pt x="4018" y="1"/>
                    </a:moveTo>
                    <a:cubicBezTo>
                      <a:pt x="3105" y="594"/>
                      <a:pt x="2169" y="1211"/>
                      <a:pt x="1256" y="1804"/>
                    </a:cubicBezTo>
                    <a:cubicBezTo>
                      <a:pt x="845" y="7556"/>
                      <a:pt x="411" y="13308"/>
                      <a:pt x="1" y="19037"/>
                    </a:cubicBezTo>
                    <a:cubicBezTo>
                      <a:pt x="1929" y="20206"/>
                      <a:pt x="7134" y="23004"/>
                      <a:pt x="13996" y="23004"/>
                    </a:cubicBezTo>
                    <a:cubicBezTo>
                      <a:pt x="15174" y="23004"/>
                      <a:pt x="16400" y="22922"/>
                      <a:pt x="17667" y="22735"/>
                    </a:cubicBezTo>
                    <a:cubicBezTo>
                      <a:pt x="21137" y="22096"/>
                      <a:pt x="23967" y="20909"/>
                      <a:pt x="26067" y="19767"/>
                    </a:cubicBezTo>
                    <a:cubicBezTo>
                      <a:pt x="21890" y="18854"/>
                      <a:pt x="20931" y="18421"/>
                      <a:pt x="20954" y="18215"/>
                    </a:cubicBezTo>
                    <a:cubicBezTo>
                      <a:pt x="21000" y="17987"/>
                      <a:pt x="22050" y="18101"/>
                      <a:pt x="23214" y="17782"/>
                    </a:cubicBezTo>
                    <a:cubicBezTo>
                      <a:pt x="24743" y="17371"/>
                      <a:pt x="25907" y="16366"/>
                      <a:pt x="26775" y="15294"/>
                    </a:cubicBezTo>
                    <a:cubicBezTo>
                      <a:pt x="26729" y="14860"/>
                      <a:pt x="26661" y="14404"/>
                      <a:pt x="26592" y="13947"/>
                    </a:cubicBezTo>
                    <a:cubicBezTo>
                      <a:pt x="24104" y="13376"/>
                      <a:pt x="20817" y="12418"/>
                      <a:pt x="17120" y="10774"/>
                    </a:cubicBezTo>
                    <a:cubicBezTo>
                      <a:pt x="16275" y="10409"/>
                      <a:pt x="15065" y="9838"/>
                      <a:pt x="13787" y="9131"/>
                    </a:cubicBezTo>
                    <a:cubicBezTo>
                      <a:pt x="11573" y="7921"/>
                      <a:pt x="7830" y="5388"/>
                      <a:pt x="401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2" name="Google Shape;2589;p40">
                <a:extLst>
                  <a:ext uri="{FF2B5EF4-FFF2-40B4-BE49-F238E27FC236}">
                    <a16:creationId xmlns:a16="http://schemas.microsoft.com/office/drawing/2014/main" id="{F1575334-B195-2136-3492-52E3344394A1}"/>
                  </a:ext>
                </a:extLst>
              </p:cNvPr>
              <p:cNvSpPr/>
              <p:nvPr/>
            </p:nvSpPr>
            <p:spPr>
              <a:xfrm>
                <a:off x="1689900" y="3191875"/>
                <a:ext cx="249950" cy="677925"/>
              </a:xfrm>
              <a:custGeom>
                <a:avLst/>
                <a:gdLst/>
                <a:ahLst/>
                <a:cxnLst/>
                <a:rect l="l" t="t" r="r" b="b"/>
                <a:pathLst>
                  <a:path w="9998" h="27117" extrusionOk="0">
                    <a:moveTo>
                      <a:pt x="0" y="0"/>
                    </a:moveTo>
                    <a:cubicBezTo>
                      <a:pt x="2100" y="3013"/>
                      <a:pt x="4771" y="7532"/>
                      <a:pt x="6642" y="13490"/>
                    </a:cubicBezTo>
                    <a:cubicBezTo>
                      <a:pt x="8332" y="18877"/>
                      <a:pt x="8811" y="23647"/>
                      <a:pt x="8902" y="27116"/>
                    </a:cubicBezTo>
                    <a:lnTo>
                      <a:pt x="9153" y="27116"/>
                    </a:lnTo>
                    <a:cubicBezTo>
                      <a:pt x="9450" y="26957"/>
                      <a:pt x="9724" y="26797"/>
                      <a:pt x="9998" y="26637"/>
                    </a:cubicBezTo>
                    <a:cubicBezTo>
                      <a:pt x="9747" y="22095"/>
                      <a:pt x="8788" y="14996"/>
                      <a:pt x="4953" y="7373"/>
                    </a:cubicBezTo>
                    <a:cubicBezTo>
                      <a:pt x="3493" y="4497"/>
                      <a:pt x="1895" y="2031"/>
                      <a:pt x="34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3" name="Google Shape;2590;p40">
                <a:extLst>
                  <a:ext uri="{FF2B5EF4-FFF2-40B4-BE49-F238E27FC236}">
                    <a16:creationId xmlns:a16="http://schemas.microsoft.com/office/drawing/2014/main" id="{7523B2B3-55A3-30F0-5574-241503560B80}"/>
                  </a:ext>
                </a:extLst>
              </p:cNvPr>
              <p:cNvSpPr/>
              <p:nvPr/>
            </p:nvSpPr>
            <p:spPr>
              <a:xfrm>
                <a:off x="1627125" y="3224950"/>
                <a:ext cx="239700" cy="632875"/>
              </a:xfrm>
              <a:custGeom>
                <a:avLst/>
                <a:gdLst/>
                <a:ahLst/>
                <a:cxnLst/>
                <a:rect l="l" t="t" r="r" b="b"/>
                <a:pathLst>
                  <a:path w="9588" h="25315" extrusionOk="0">
                    <a:moveTo>
                      <a:pt x="0" y="1"/>
                    </a:moveTo>
                    <a:lnTo>
                      <a:pt x="0" y="1"/>
                    </a:lnTo>
                    <a:cubicBezTo>
                      <a:pt x="4611" y="6529"/>
                      <a:pt x="7761" y="14061"/>
                      <a:pt x="9085" y="21936"/>
                    </a:cubicBezTo>
                    <a:cubicBezTo>
                      <a:pt x="9290" y="23054"/>
                      <a:pt x="9450" y="24196"/>
                      <a:pt x="9587" y="25314"/>
                    </a:cubicBezTo>
                    <a:cubicBezTo>
                      <a:pt x="9108" y="16184"/>
                      <a:pt x="5730" y="7168"/>
                      <a:pt x="0"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4" name="Google Shape;2591;p40">
                <a:extLst>
                  <a:ext uri="{FF2B5EF4-FFF2-40B4-BE49-F238E27FC236}">
                    <a16:creationId xmlns:a16="http://schemas.microsoft.com/office/drawing/2014/main" id="{2618747B-B0FB-AEE7-BCF8-A8F97BDA163D}"/>
                  </a:ext>
                </a:extLst>
              </p:cNvPr>
              <p:cNvSpPr/>
              <p:nvPr/>
            </p:nvSpPr>
            <p:spPr>
              <a:xfrm>
                <a:off x="1428550" y="3144500"/>
                <a:ext cx="337275" cy="268700"/>
              </a:xfrm>
              <a:custGeom>
                <a:avLst/>
                <a:gdLst/>
                <a:ahLst/>
                <a:cxnLst/>
                <a:rect l="l" t="t" r="r" b="b"/>
                <a:pathLst>
                  <a:path w="13491" h="10748" extrusionOk="0">
                    <a:moveTo>
                      <a:pt x="8172" y="1"/>
                    </a:moveTo>
                    <a:lnTo>
                      <a:pt x="8172" y="1"/>
                    </a:lnTo>
                    <a:cubicBezTo>
                      <a:pt x="5478" y="480"/>
                      <a:pt x="2716" y="1096"/>
                      <a:pt x="23" y="1758"/>
                    </a:cubicBezTo>
                    <a:cubicBezTo>
                      <a:pt x="0" y="4908"/>
                      <a:pt x="1393" y="7989"/>
                      <a:pt x="3721" y="10112"/>
                    </a:cubicBezTo>
                    <a:cubicBezTo>
                      <a:pt x="4145" y="10546"/>
                      <a:pt x="4696" y="10748"/>
                      <a:pt x="5247" y="10748"/>
                    </a:cubicBezTo>
                    <a:cubicBezTo>
                      <a:pt x="6060" y="10748"/>
                      <a:pt x="6873" y="10308"/>
                      <a:pt x="7282" y="9519"/>
                    </a:cubicBezTo>
                    <a:lnTo>
                      <a:pt x="7555" y="9085"/>
                    </a:lnTo>
                    <a:cubicBezTo>
                      <a:pt x="8197" y="8072"/>
                      <a:pt x="8838" y="7058"/>
                      <a:pt x="9462" y="6028"/>
                    </a:cubicBezTo>
                    <a:lnTo>
                      <a:pt x="9462" y="6028"/>
                    </a:lnTo>
                    <a:cubicBezTo>
                      <a:pt x="10264" y="6121"/>
                      <a:pt x="11067" y="6199"/>
                      <a:pt x="11869" y="6277"/>
                    </a:cubicBezTo>
                    <a:cubicBezTo>
                      <a:pt x="11941" y="6291"/>
                      <a:pt x="12012" y="6297"/>
                      <a:pt x="12084" y="6297"/>
                    </a:cubicBezTo>
                    <a:cubicBezTo>
                      <a:pt x="12748" y="6297"/>
                      <a:pt x="13401" y="5748"/>
                      <a:pt x="13422" y="5068"/>
                    </a:cubicBezTo>
                    <a:cubicBezTo>
                      <a:pt x="13490" y="4429"/>
                      <a:pt x="12988" y="3972"/>
                      <a:pt x="12645" y="3538"/>
                    </a:cubicBezTo>
                    <a:cubicBezTo>
                      <a:pt x="11413" y="2055"/>
                      <a:pt x="9884" y="822"/>
                      <a:pt x="8172" y="1"/>
                    </a:cubicBezTo>
                    <a:lnTo>
                      <a:pt x="8172" y="1"/>
                    </a:lnTo>
                    <a:cubicBezTo>
                      <a:pt x="9678" y="1142"/>
                      <a:pt x="10979" y="2511"/>
                      <a:pt x="12006" y="4041"/>
                    </a:cubicBezTo>
                    <a:cubicBezTo>
                      <a:pt x="12143" y="4269"/>
                      <a:pt x="12394" y="4566"/>
                      <a:pt x="12486" y="4817"/>
                    </a:cubicBezTo>
                    <a:cubicBezTo>
                      <a:pt x="12524" y="5049"/>
                      <a:pt x="12350" y="5248"/>
                      <a:pt x="12129" y="5248"/>
                    </a:cubicBezTo>
                    <a:cubicBezTo>
                      <a:pt x="12090" y="5248"/>
                      <a:pt x="12048" y="5241"/>
                      <a:pt x="12006" y="5228"/>
                    </a:cubicBezTo>
                    <a:cubicBezTo>
                      <a:pt x="10956" y="5045"/>
                      <a:pt x="9906" y="4862"/>
                      <a:pt x="8856" y="4703"/>
                    </a:cubicBezTo>
                    <a:lnTo>
                      <a:pt x="8628" y="5045"/>
                    </a:lnTo>
                    <a:cubicBezTo>
                      <a:pt x="7784" y="6277"/>
                      <a:pt x="6939" y="7510"/>
                      <a:pt x="6140" y="8765"/>
                    </a:cubicBezTo>
                    <a:cubicBezTo>
                      <a:pt x="5954" y="9137"/>
                      <a:pt x="5616" y="9357"/>
                      <a:pt x="5266" y="9357"/>
                    </a:cubicBezTo>
                    <a:cubicBezTo>
                      <a:pt x="5057" y="9357"/>
                      <a:pt x="4844" y="9278"/>
                      <a:pt x="4657" y="9108"/>
                    </a:cubicBezTo>
                    <a:cubicBezTo>
                      <a:pt x="2766" y="7369"/>
                      <a:pt x="1496" y="5031"/>
                      <a:pt x="1123" y="2506"/>
                    </a:cubicBezTo>
                    <a:lnTo>
                      <a:pt x="1123" y="2506"/>
                    </a:lnTo>
                    <a:cubicBezTo>
                      <a:pt x="3501" y="1726"/>
                      <a:pt x="5806" y="904"/>
                      <a:pt x="8172"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5" name="Google Shape;2592;p40">
                <a:extLst>
                  <a:ext uri="{FF2B5EF4-FFF2-40B4-BE49-F238E27FC236}">
                    <a16:creationId xmlns:a16="http://schemas.microsoft.com/office/drawing/2014/main" id="{8D189E9D-CE69-27CB-703D-76D3C7B224F5}"/>
                  </a:ext>
                </a:extLst>
              </p:cNvPr>
              <p:cNvSpPr/>
              <p:nvPr/>
            </p:nvSpPr>
            <p:spPr>
              <a:xfrm>
                <a:off x="639925" y="2236050"/>
                <a:ext cx="509025" cy="1742175"/>
              </a:xfrm>
              <a:custGeom>
                <a:avLst/>
                <a:gdLst/>
                <a:ahLst/>
                <a:cxnLst/>
                <a:rect l="l" t="t" r="r" b="b"/>
                <a:pathLst>
                  <a:path w="20361" h="69687" extrusionOk="0">
                    <a:moveTo>
                      <a:pt x="6574" y="61834"/>
                    </a:moveTo>
                    <a:cubicBezTo>
                      <a:pt x="3082" y="57087"/>
                      <a:pt x="2991" y="51905"/>
                      <a:pt x="2945" y="48710"/>
                    </a:cubicBezTo>
                    <a:cubicBezTo>
                      <a:pt x="2877" y="39306"/>
                      <a:pt x="7396" y="37891"/>
                      <a:pt x="8857" y="26729"/>
                    </a:cubicBezTo>
                    <a:cubicBezTo>
                      <a:pt x="9816" y="19471"/>
                      <a:pt x="8058" y="18923"/>
                      <a:pt x="9519" y="11002"/>
                    </a:cubicBezTo>
                    <a:cubicBezTo>
                      <a:pt x="10523" y="5570"/>
                      <a:pt x="12030" y="2123"/>
                      <a:pt x="13285" y="1"/>
                    </a:cubicBezTo>
                    <a:cubicBezTo>
                      <a:pt x="11550" y="2260"/>
                      <a:pt x="10432" y="4406"/>
                      <a:pt x="9793" y="5616"/>
                    </a:cubicBezTo>
                    <a:cubicBezTo>
                      <a:pt x="4452" y="15956"/>
                      <a:pt x="9633" y="20452"/>
                      <a:pt x="4223" y="33965"/>
                    </a:cubicBezTo>
                    <a:cubicBezTo>
                      <a:pt x="3493" y="35745"/>
                      <a:pt x="1850" y="39557"/>
                      <a:pt x="1005" y="45012"/>
                    </a:cubicBezTo>
                    <a:cubicBezTo>
                      <a:pt x="434" y="48573"/>
                      <a:pt x="1" y="51449"/>
                      <a:pt x="754" y="54736"/>
                    </a:cubicBezTo>
                    <a:cubicBezTo>
                      <a:pt x="2557" y="62451"/>
                      <a:pt x="9724" y="66559"/>
                      <a:pt x="10706" y="67084"/>
                    </a:cubicBezTo>
                    <a:cubicBezTo>
                      <a:pt x="13993" y="68796"/>
                      <a:pt x="17302" y="69526"/>
                      <a:pt x="20361" y="69686"/>
                    </a:cubicBezTo>
                    <a:cubicBezTo>
                      <a:pt x="20361" y="69686"/>
                      <a:pt x="20361" y="69686"/>
                      <a:pt x="20361" y="69686"/>
                    </a:cubicBezTo>
                    <a:cubicBezTo>
                      <a:pt x="18329" y="69390"/>
                      <a:pt x="11117" y="68066"/>
                      <a:pt x="6574" y="61834"/>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54" name="Google Shape;2593;p40">
              <a:extLst>
                <a:ext uri="{FF2B5EF4-FFF2-40B4-BE49-F238E27FC236}">
                  <a16:creationId xmlns:a16="http://schemas.microsoft.com/office/drawing/2014/main" id="{7124ADA3-C907-2D53-4B6E-9ACBBCB1ED0C}"/>
                </a:ext>
              </a:extLst>
            </p:cNvPr>
            <p:cNvGrpSpPr/>
            <p:nvPr/>
          </p:nvGrpSpPr>
          <p:grpSpPr>
            <a:xfrm>
              <a:off x="1533929" y="1103443"/>
              <a:ext cx="6076162" cy="3464629"/>
              <a:chOff x="1275600" y="1191775"/>
              <a:chExt cx="4346325" cy="3314800"/>
            </a:xfrm>
          </p:grpSpPr>
          <p:sp>
            <p:nvSpPr>
              <p:cNvPr id="1871" name="Google Shape;2594;p40">
                <a:extLst>
                  <a:ext uri="{FF2B5EF4-FFF2-40B4-BE49-F238E27FC236}">
                    <a16:creationId xmlns:a16="http://schemas.microsoft.com/office/drawing/2014/main" id="{D173ACBC-E319-48A4-DA5C-FBE1D70F0C39}"/>
                  </a:ext>
                </a:extLst>
              </p:cNvPr>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rgbClr val="F5A6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2" name="Google Shape;2595;p40">
                <a:extLst>
                  <a:ext uri="{FF2B5EF4-FFF2-40B4-BE49-F238E27FC236}">
                    <a16:creationId xmlns:a16="http://schemas.microsoft.com/office/drawing/2014/main" id="{78726663-B591-43CD-4370-38D32573E8C1}"/>
                  </a:ext>
                </a:extLst>
              </p:cNvPr>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3" name="Google Shape;2596;p40">
                <a:extLst>
                  <a:ext uri="{FF2B5EF4-FFF2-40B4-BE49-F238E27FC236}">
                    <a16:creationId xmlns:a16="http://schemas.microsoft.com/office/drawing/2014/main" id="{A3CBD707-0200-2E82-B60B-9C5F5C853326}"/>
                  </a:ext>
                </a:extLst>
              </p:cNvPr>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4" name="Google Shape;2597;p40">
                <a:extLst>
                  <a:ext uri="{FF2B5EF4-FFF2-40B4-BE49-F238E27FC236}">
                    <a16:creationId xmlns:a16="http://schemas.microsoft.com/office/drawing/2014/main" id="{10EE9C35-EACC-5FE9-7BC5-0805935C5CDD}"/>
                  </a:ext>
                </a:extLst>
              </p:cNvPr>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5" name="Google Shape;2598;p40">
                <a:extLst>
                  <a:ext uri="{FF2B5EF4-FFF2-40B4-BE49-F238E27FC236}">
                    <a16:creationId xmlns:a16="http://schemas.microsoft.com/office/drawing/2014/main" id="{364C40FB-28A7-BB05-1933-5F40D661BDFD}"/>
                  </a:ext>
                </a:extLst>
              </p:cNvPr>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6" name="Google Shape;2599;p40">
                <a:extLst>
                  <a:ext uri="{FF2B5EF4-FFF2-40B4-BE49-F238E27FC236}">
                    <a16:creationId xmlns:a16="http://schemas.microsoft.com/office/drawing/2014/main" id="{8E1ECE3C-9DD1-C6B5-9A5C-FC66E54F81E8}"/>
                  </a:ext>
                </a:extLst>
              </p:cNvPr>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7" name="Google Shape;2600;p40">
                <a:extLst>
                  <a:ext uri="{FF2B5EF4-FFF2-40B4-BE49-F238E27FC236}">
                    <a16:creationId xmlns:a16="http://schemas.microsoft.com/office/drawing/2014/main" id="{9924579C-60CE-6F2F-B5C4-6072C5E8FCFF}"/>
                  </a:ext>
                </a:extLst>
              </p:cNvPr>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8" name="Google Shape;2601;p40">
                <a:extLst>
                  <a:ext uri="{FF2B5EF4-FFF2-40B4-BE49-F238E27FC236}">
                    <a16:creationId xmlns:a16="http://schemas.microsoft.com/office/drawing/2014/main" id="{9F719666-00FC-68F9-2436-D8C21FBA1C95}"/>
                  </a:ext>
                </a:extLst>
              </p:cNvPr>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9" name="Google Shape;2602;p40">
                <a:extLst>
                  <a:ext uri="{FF2B5EF4-FFF2-40B4-BE49-F238E27FC236}">
                    <a16:creationId xmlns:a16="http://schemas.microsoft.com/office/drawing/2014/main" id="{173EE580-4F00-EE89-5A70-C2E908469CBC}"/>
                  </a:ext>
                </a:extLst>
              </p:cNvPr>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0" name="Google Shape;2603;p40">
                <a:extLst>
                  <a:ext uri="{FF2B5EF4-FFF2-40B4-BE49-F238E27FC236}">
                    <a16:creationId xmlns:a16="http://schemas.microsoft.com/office/drawing/2014/main" id="{E4C0AFE9-9CA5-730D-9485-5CBAE644C0E8}"/>
                  </a:ext>
                </a:extLst>
              </p:cNvPr>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1" name="Google Shape;2604;p40">
                <a:extLst>
                  <a:ext uri="{FF2B5EF4-FFF2-40B4-BE49-F238E27FC236}">
                    <a16:creationId xmlns:a16="http://schemas.microsoft.com/office/drawing/2014/main" id="{82B42125-70D3-69A9-D3BF-BD9835B84E13}"/>
                  </a:ext>
                </a:extLst>
              </p:cNvPr>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2" name="Google Shape;2605;p40">
                <a:extLst>
                  <a:ext uri="{FF2B5EF4-FFF2-40B4-BE49-F238E27FC236}">
                    <a16:creationId xmlns:a16="http://schemas.microsoft.com/office/drawing/2014/main" id="{E8CCF72E-F63B-0859-2567-3E33B77E255C}"/>
                  </a:ext>
                </a:extLst>
              </p:cNvPr>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3" name="Google Shape;2606;p40">
                <a:extLst>
                  <a:ext uri="{FF2B5EF4-FFF2-40B4-BE49-F238E27FC236}">
                    <a16:creationId xmlns:a16="http://schemas.microsoft.com/office/drawing/2014/main" id="{E53FE393-1985-8294-0320-E1EDE2B2825A}"/>
                  </a:ext>
                </a:extLst>
              </p:cNvPr>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4" name="Google Shape;2607;p40">
                <a:extLst>
                  <a:ext uri="{FF2B5EF4-FFF2-40B4-BE49-F238E27FC236}">
                    <a16:creationId xmlns:a16="http://schemas.microsoft.com/office/drawing/2014/main" id="{E606828E-B75A-20D7-42B1-4C818902B3C9}"/>
                  </a:ext>
                </a:extLst>
              </p:cNvPr>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5" name="Google Shape;2608;p40">
                <a:extLst>
                  <a:ext uri="{FF2B5EF4-FFF2-40B4-BE49-F238E27FC236}">
                    <a16:creationId xmlns:a16="http://schemas.microsoft.com/office/drawing/2014/main" id="{6F635F46-3806-9D49-41EC-B153C65790A8}"/>
                  </a:ext>
                </a:extLst>
              </p:cNvPr>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6" name="Google Shape;2609;p40">
                <a:extLst>
                  <a:ext uri="{FF2B5EF4-FFF2-40B4-BE49-F238E27FC236}">
                    <a16:creationId xmlns:a16="http://schemas.microsoft.com/office/drawing/2014/main" id="{39FDC719-AF55-A705-3F81-FABE1117A63A}"/>
                  </a:ext>
                </a:extLst>
              </p:cNvPr>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7" name="Google Shape;2610;p40">
                <a:extLst>
                  <a:ext uri="{FF2B5EF4-FFF2-40B4-BE49-F238E27FC236}">
                    <a16:creationId xmlns:a16="http://schemas.microsoft.com/office/drawing/2014/main" id="{D56F78AE-E4C0-B410-A0ED-292C5BCEA817}"/>
                  </a:ext>
                </a:extLst>
              </p:cNvPr>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55" name="Google Shape;2611;p40">
              <a:extLst>
                <a:ext uri="{FF2B5EF4-FFF2-40B4-BE49-F238E27FC236}">
                  <a16:creationId xmlns:a16="http://schemas.microsoft.com/office/drawing/2014/main" id="{E1AFFF67-2468-9076-EBEA-6FF472C3E653}"/>
                </a:ext>
              </a:extLst>
            </p:cNvPr>
            <p:cNvGrpSpPr/>
            <p:nvPr/>
          </p:nvGrpSpPr>
          <p:grpSpPr>
            <a:xfrm>
              <a:off x="7220544" y="1708928"/>
              <a:ext cx="1427232" cy="1995478"/>
              <a:chOff x="7155675" y="1787550"/>
              <a:chExt cx="1275225" cy="1782950"/>
            </a:xfrm>
          </p:grpSpPr>
          <p:sp>
            <p:nvSpPr>
              <p:cNvPr id="1800" name="Google Shape;2612;p40">
                <a:extLst>
                  <a:ext uri="{FF2B5EF4-FFF2-40B4-BE49-F238E27FC236}">
                    <a16:creationId xmlns:a16="http://schemas.microsoft.com/office/drawing/2014/main" id="{BE1B72C4-FD6B-E21C-56A2-DCE1A912528F}"/>
                  </a:ext>
                </a:extLst>
              </p:cNvPr>
              <p:cNvSpPr/>
              <p:nvPr/>
            </p:nvSpPr>
            <p:spPr>
              <a:xfrm>
                <a:off x="7403325" y="2894575"/>
                <a:ext cx="182650" cy="116775"/>
              </a:xfrm>
              <a:custGeom>
                <a:avLst/>
                <a:gdLst/>
                <a:ahLst/>
                <a:cxnLst/>
                <a:rect l="l" t="t" r="r" b="b"/>
                <a:pathLst>
                  <a:path w="7306" h="4671" extrusionOk="0">
                    <a:moveTo>
                      <a:pt x="1" y="0"/>
                    </a:moveTo>
                    <a:lnTo>
                      <a:pt x="663" y="4519"/>
                    </a:lnTo>
                    <a:cubicBezTo>
                      <a:pt x="1130" y="4609"/>
                      <a:pt x="1681" y="4671"/>
                      <a:pt x="2284" y="4671"/>
                    </a:cubicBezTo>
                    <a:cubicBezTo>
                      <a:pt x="2447" y="4671"/>
                      <a:pt x="2615" y="4666"/>
                      <a:pt x="2786" y="4656"/>
                    </a:cubicBezTo>
                    <a:cubicBezTo>
                      <a:pt x="4726" y="4565"/>
                      <a:pt x="6255" y="3903"/>
                      <a:pt x="7145" y="3401"/>
                    </a:cubicBezTo>
                    <a:cubicBezTo>
                      <a:pt x="7191" y="2557"/>
                      <a:pt x="7237" y="1712"/>
                      <a:pt x="7305" y="867"/>
                    </a:cubicBezTo>
                    <a:lnTo>
                      <a:pt x="1" y="0"/>
                    </a:ln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1" name="Google Shape;2613;p40">
                <a:extLst>
                  <a:ext uri="{FF2B5EF4-FFF2-40B4-BE49-F238E27FC236}">
                    <a16:creationId xmlns:a16="http://schemas.microsoft.com/office/drawing/2014/main" id="{B727F13A-0BB1-A320-11A3-84BE7794FA37}"/>
                  </a:ext>
                </a:extLst>
              </p:cNvPr>
              <p:cNvSpPr/>
              <p:nvPr/>
            </p:nvSpPr>
            <p:spPr>
              <a:xfrm>
                <a:off x="7403325" y="2894575"/>
                <a:ext cx="182650" cy="95300"/>
              </a:xfrm>
              <a:custGeom>
                <a:avLst/>
                <a:gdLst/>
                <a:ahLst/>
                <a:cxnLst/>
                <a:rect l="l" t="t" r="r" b="b"/>
                <a:pathLst>
                  <a:path w="7306" h="3812" extrusionOk="0">
                    <a:moveTo>
                      <a:pt x="1" y="0"/>
                    </a:moveTo>
                    <a:lnTo>
                      <a:pt x="366" y="2511"/>
                    </a:lnTo>
                    <a:cubicBezTo>
                      <a:pt x="1462" y="2922"/>
                      <a:pt x="2717" y="3287"/>
                      <a:pt x="4155" y="3538"/>
                    </a:cubicBezTo>
                    <a:cubicBezTo>
                      <a:pt x="4908" y="3675"/>
                      <a:pt x="5616" y="3766"/>
                      <a:pt x="6301" y="3812"/>
                    </a:cubicBezTo>
                    <a:cubicBezTo>
                      <a:pt x="6620" y="3675"/>
                      <a:pt x="6894" y="3538"/>
                      <a:pt x="7145" y="3401"/>
                    </a:cubicBezTo>
                    <a:cubicBezTo>
                      <a:pt x="7191" y="2557"/>
                      <a:pt x="7237" y="1712"/>
                      <a:pt x="7305" y="867"/>
                    </a:cubicBezTo>
                    <a:cubicBezTo>
                      <a:pt x="4863" y="571"/>
                      <a:pt x="2443" y="297"/>
                      <a:pt x="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2" name="Google Shape;2614;p40">
                <a:extLst>
                  <a:ext uri="{FF2B5EF4-FFF2-40B4-BE49-F238E27FC236}">
                    <a16:creationId xmlns:a16="http://schemas.microsoft.com/office/drawing/2014/main" id="{012B251D-576D-9DB8-D008-E9384003379D}"/>
                  </a:ext>
                </a:extLst>
              </p:cNvPr>
              <p:cNvSpPr/>
              <p:nvPr/>
            </p:nvSpPr>
            <p:spPr>
              <a:xfrm>
                <a:off x="7431875" y="2933375"/>
                <a:ext cx="413725" cy="637125"/>
              </a:xfrm>
              <a:custGeom>
                <a:avLst/>
                <a:gdLst/>
                <a:ahLst/>
                <a:cxnLst/>
                <a:rect l="l" t="t" r="r" b="b"/>
                <a:pathLst>
                  <a:path w="16549" h="25485" extrusionOk="0">
                    <a:moveTo>
                      <a:pt x="12052" y="0"/>
                    </a:moveTo>
                    <a:cubicBezTo>
                      <a:pt x="10249" y="114"/>
                      <a:pt x="8012" y="571"/>
                      <a:pt x="7259" y="2077"/>
                    </a:cubicBezTo>
                    <a:cubicBezTo>
                      <a:pt x="6505" y="3561"/>
                      <a:pt x="7852" y="4634"/>
                      <a:pt x="7943" y="7487"/>
                    </a:cubicBezTo>
                    <a:cubicBezTo>
                      <a:pt x="8035" y="10409"/>
                      <a:pt x="6779" y="13809"/>
                      <a:pt x="4360" y="15681"/>
                    </a:cubicBezTo>
                    <a:cubicBezTo>
                      <a:pt x="2899" y="16822"/>
                      <a:pt x="2146" y="16480"/>
                      <a:pt x="1438" y="17530"/>
                    </a:cubicBezTo>
                    <a:cubicBezTo>
                      <a:pt x="0" y="19653"/>
                      <a:pt x="936" y="24035"/>
                      <a:pt x="3470" y="25199"/>
                    </a:cubicBezTo>
                    <a:cubicBezTo>
                      <a:pt x="3909" y="25398"/>
                      <a:pt x="4362" y="25485"/>
                      <a:pt x="4819" y="25485"/>
                    </a:cubicBezTo>
                    <a:cubicBezTo>
                      <a:pt x="7048" y="25485"/>
                      <a:pt x="9396" y="23421"/>
                      <a:pt x="10911" y="22095"/>
                    </a:cubicBezTo>
                    <a:cubicBezTo>
                      <a:pt x="12120" y="21022"/>
                      <a:pt x="15773" y="17484"/>
                      <a:pt x="16252" y="11755"/>
                    </a:cubicBezTo>
                    <a:cubicBezTo>
                      <a:pt x="16549" y="7989"/>
                      <a:pt x="15339" y="5067"/>
                      <a:pt x="14700" y="3789"/>
                    </a:cubicBezTo>
                    <a:cubicBezTo>
                      <a:pt x="13855" y="2054"/>
                      <a:pt x="12805" y="799"/>
                      <a:pt x="12052"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3" name="Google Shape;2615;p40">
                <a:extLst>
                  <a:ext uri="{FF2B5EF4-FFF2-40B4-BE49-F238E27FC236}">
                    <a16:creationId xmlns:a16="http://schemas.microsoft.com/office/drawing/2014/main" id="{77227A43-32F4-D6A1-B902-084021A00550}"/>
                  </a:ext>
                </a:extLst>
              </p:cNvPr>
              <p:cNvSpPr/>
              <p:nvPr/>
            </p:nvSpPr>
            <p:spPr>
              <a:xfrm>
                <a:off x="7460400" y="3379925"/>
                <a:ext cx="59375" cy="169250"/>
              </a:xfrm>
              <a:custGeom>
                <a:avLst/>
                <a:gdLst/>
                <a:ahLst/>
                <a:cxnLst/>
                <a:rect l="l" t="t" r="r" b="b"/>
                <a:pathLst>
                  <a:path w="2375" h="6770" extrusionOk="0">
                    <a:moveTo>
                      <a:pt x="469" y="0"/>
                    </a:moveTo>
                    <a:cubicBezTo>
                      <a:pt x="449" y="0"/>
                      <a:pt x="429" y="4"/>
                      <a:pt x="411" y="10"/>
                    </a:cubicBezTo>
                    <a:cubicBezTo>
                      <a:pt x="1" y="170"/>
                      <a:pt x="297" y="1836"/>
                      <a:pt x="503" y="2978"/>
                    </a:cubicBezTo>
                    <a:cubicBezTo>
                      <a:pt x="731" y="4347"/>
                      <a:pt x="1165" y="6767"/>
                      <a:pt x="1849" y="6767"/>
                    </a:cubicBezTo>
                    <a:cubicBezTo>
                      <a:pt x="1862" y="6769"/>
                      <a:pt x="1876" y="6770"/>
                      <a:pt x="1889" y="6770"/>
                    </a:cubicBezTo>
                    <a:cubicBezTo>
                      <a:pt x="2017" y="6770"/>
                      <a:pt x="2168" y="6668"/>
                      <a:pt x="2374" y="6379"/>
                    </a:cubicBezTo>
                    <a:cubicBezTo>
                      <a:pt x="2306" y="5443"/>
                      <a:pt x="2169" y="4370"/>
                      <a:pt x="1918" y="3183"/>
                    </a:cubicBezTo>
                    <a:cubicBezTo>
                      <a:pt x="1690" y="2179"/>
                      <a:pt x="1416" y="1289"/>
                      <a:pt x="1142" y="535"/>
                    </a:cubicBezTo>
                    <a:cubicBezTo>
                      <a:pt x="915" y="268"/>
                      <a:pt x="652" y="0"/>
                      <a:pt x="469" y="0"/>
                    </a:cubicBezTo>
                    <a:close/>
                  </a:path>
                </a:pathLst>
              </a:custGeom>
              <a:solidFill>
                <a:srgbClr val="4C4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4" name="Google Shape;2616;p40">
                <a:extLst>
                  <a:ext uri="{FF2B5EF4-FFF2-40B4-BE49-F238E27FC236}">
                    <a16:creationId xmlns:a16="http://schemas.microsoft.com/office/drawing/2014/main" id="{4C28AD9E-EA25-BDBA-BCD0-F0174FD4DCB5}"/>
                  </a:ext>
                </a:extLst>
              </p:cNvPr>
              <p:cNvSpPr/>
              <p:nvPr/>
            </p:nvSpPr>
            <p:spPr>
              <a:xfrm>
                <a:off x="7234425" y="3328825"/>
                <a:ext cx="297325" cy="212975"/>
              </a:xfrm>
              <a:custGeom>
                <a:avLst/>
                <a:gdLst/>
                <a:ahLst/>
                <a:cxnLst/>
                <a:rect l="l" t="t" r="r" b="b"/>
                <a:pathLst>
                  <a:path w="11893" h="8519" extrusionOk="0">
                    <a:moveTo>
                      <a:pt x="5182" y="0"/>
                    </a:moveTo>
                    <a:cubicBezTo>
                      <a:pt x="5114" y="0"/>
                      <a:pt x="5068" y="0"/>
                      <a:pt x="5022" y="23"/>
                    </a:cubicBezTo>
                    <a:cubicBezTo>
                      <a:pt x="4589" y="320"/>
                      <a:pt x="5205" y="2009"/>
                      <a:pt x="5365" y="2465"/>
                    </a:cubicBezTo>
                    <a:cubicBezTo>
                      <a:pt x="4292" y="1780"/>
                      <a:pt x="3356" y="1438"/>
                      <a:pt x="2694" y="1255"/>
                    </a:cubicBezTo>
                    <a:cubicBezTo>
                      <a:pt x="2181" y="1099"/>
                      <a:pt x="1677" y="951"/>
                      <a:pt x="1298" y="951"/>
                    </a:cubicBezTo>
                    <a:cubicBezTo>
                      <a:pt x="1070" y="951"/>
                      <a:pt x="888" y="1004"/>
                      <a:pt x="777" y="1141"/>
                    </a:cubicBezTo>
                    <a:cubicBezTo>
                      <a:pt x="434" y="1552"/>
                      <a:pt x="982" y="2511"/>
                      <a:pt x="1051" y="2648"/>
                    </a:cubicBezTo>
                    <a:cubicBezTo>
                      <a:pt x="908" y="2600"/>
                      <a:pt x="765" y="2577"/>
                      <a:pt x="636" y="2577"/>
                    </a:cubicBezTo>
                    <a:cubicBezTo>
                      <a:pt x="455" y="2577"/>
                      <a:pt x="299" y="2623"/>
                      <a:pt x="206" y="2716"/>
                    </a:cubicBezTo>
                    <a:cubicBezTo>
                      <a:pt x="1" y="2967"/>
                      <a:pt x="115" y="3606"/>
                      <a:pt x="708" y="4063"/>
                    </a:cubicBezTo>
                    <a:cubicBezTo>
                      <a:pt x="343" y="4086"/>
                      <a:pt x="229" y="4246"/>
                      <a:pt x="206" y="4268"/>
                    </a:cubicBezTo>
                    <a:cubicBezTo>
                      <a:pt x="24" y="4520"/>
                      <a:pt x="229" y="5067"/>
                      <a:pt x="800" y="5524"/>
                    </a:cubicBezTo>
                    <a:cubicBezTo>
                      <a:pt x="737" y="5518"/>
                      <a:pt x="668" y="5513"/>
                      <a:pt x="598" y="5513"/>
                    </a:cubicBezTo>
                    <a:cubicBezTo>
                      <a:pt x="415" y="5513"/>
                      <a:pt x="233" y="5545"/>
                      <a:pt x="183" y="5661"/>
                    </a:cubicBezTo>
                    <a:cubicBezTo>
                      <a:pt x="24" y="5957"/>
                      <a:pt x="868" y="6665"/>
                      <a:pt x="1051" y="6825"/>
                    </a:cubicBezTo>
                    <a:cubicBezTo>
                      <a:pt x="1165" y="6916"/>
                      <a:pt x="1987" y="7601"/>
                      <a:pt x="3014" y="7943"/>
                    </a:cubicBezTo>
                    <a:cubicBezTo>
                      <a:pt x="4025" y="8280"/>
                      <a:pt x="5958" y="8518"/>
                      <a:pt x="8500" y="8518"/>
                    </a:cubicBezTo>
                    <a:cubicBezTo>
                      <a:pt x="9399" y="8518"/>
                      <a:pt x="10375" y="8488"/>
                      <a:pt x="11413" y="8423"/>
                    </a:cubicBezTo>
                    <a:cubicBezTo>
                      <a:pt x="11596" y="7920"/>
                      <a:pt x="11893" y="6916"/>
                      <a:pt x="11710" y="5661"/>
                    </a:cubicBezTo>
                    <a:cubicBezTo>
                      <a:pt x="11459" y="3995"/>
                      <a:pt x="10523" y="2945"/>
                      <a:pt x="10181" y="2579"/>
                    </a:cubicBezTo>
                    <a:cubicBezTo>
                      <a:pt x="9496" y="2693"/>
                      <a:pt x="8834" y="2808"/>
                      <a:pt x="8149" y="2922"/>
                    </a:cubicBezTo>
                    <a:cubicBezTo>
                      <a:pt x="7875" y="2351"/>
                      <a:pt x="7396" y="1552"/>
                      <a:pt x="6574" y="845"/>
                    </a:cubicBezTo>
                    <a:cubicBezTo>
                      <a:pt x="6278" y="594"/>
                      <a:pt x="5593" y="0"/>
                      <a:pt x="5182" y="0"/>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5" name="Google Shape;2617;p40">
                <a:extLst>
                  <a:ext uri="{FF2B5EF4-FFF2-40B4-BE49-F238E27FC236}">
                    <a16:creationId xmlns:a16="http://schemas.microsoft.com/office/drawing/2014/main" id="{B5B2DBF4-5BB0-2B4E-9A8D-E0AEFDB9D187}"/>
                  </a:ext>
                </a:extLst>
              </p:cNvPr>
              <p:cNvSpPr/>
              <p:nvPr/>
            </p:nvSpPr>
            <p:spPr>
              <a:xfrm>
                <a:off x="7258400" y="3392150"/>
                <a:ext cx="69075" cy="25900"/>
              </a:xfrm>
              <a:custGeom>
                <a:avLst/>
                <a:gdLst/>
                <a:ahLst/>
                <a:cxnLst/>
                <a:rect l="l" t="t" r="r" b="b"/>
                <a:pathLst>
                  <a:path w="2763" h="1036" extrusionOk="0">
                    <a:moveTo>
                      <a:pt x="0" y="1"/>
                    </a:moveTo>
                    <a:lnTo>
                      <a:pt x="0" y="1"/>
                    </a:lnTo>
                    <a:cubicBezTo>
                      <a:pt x="654" y="655"/>
                      <a:pt x="1601" y="1036"/>
                      <a:pt x="2533" y="1036"/>
                    </a:cubicBezTo>
                    <a:cubicBezTo>
                      <a:pt x="2610" y="1036"/>
                      <a:pt x="2686" y="1033"/>
                      <a:pt x="2762" y="1028"/>
                    </a:cubicBezTo>
                    <a:cubicBezTo>
                      <a:pt x="1781" y="822"/>
                      <a:pt x="868" y="480"/>
                      <a:pt x="0"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6" name="Google Shape;2618;p40">
                <a:extLst>
                  <a:ext uri="{FF2B5EF4-FFF2-40B4-BE49-F238E27FC236}">
                    <a16:creationId xmlns:a16="http://schemas.microsoft.com/office/drawing/2014/main" id="{5E5C0DD9-CB87-6B1D-D076-14585F0DA6DF}"/>
                  </a:ext>
                </a:extLst>
              </p:cNvPr>
              <p:cNvSpPr/>
              <p:nvPr/>
            </p:nvSpPr>
            <p:spPr>
              <a:xfrm>
                <a:off x="7875250" y="1787550"/>
                <a:ext cx="555650" cy="494050"/>
              </a:xfrm>
              <a:custGeom>
                <a:avLst/>
                <a:gdLst/>
                <a:ahLst/>
                <a:cxnLst/>
                <a:rect l="l" t="t" r="r" b="b"/>
                <a:pathLst>
                  <a:path w="22226" h="19762" extrusionOk="0">
                    <a:moveTo>
                      <a:pt x="12029" y="0"/>
                    </a:moveTo>
                    <a:cubicBezTo>
                      <a:pt x="11002" y="0"/>
                      <a:pt x="9838" y="936"/>
                      <a:pt x="9770" y="2397"/>
                    </a:cubicBezTo>
                    <a:cubicBezTo>
                      <a:pt x="9633" y="1255"/>
                      <a:pt x="8765" y="342"/>
                      <a:pt x="7715" y="183"/>
                    </a:cubicBezTo>
                    <a:cubicBezTo>
                      <a:pt x="7589" y="162"/>
                      <a:pt x="7462" y="151"/>
                      <a:pt x="7336" y="151"/>
                    </a:cubicBezTo>
                    <a:cubicBezTo>
                      <a:pt x="6238" y="151"/>
                      <a:pt x="5213" y="931"/>
                      <a:pt x="4885" y="2077"/>
                    </a:cubicBezTo>
                    <a:cubicBezTo>
                      <a:pt x="4799" y="1969"/>
                      <a:pt x="3939" y="925"/>
                      <a:pt x="2766" y="925"/>
                    </a:cubicBezTo>
                    <a:cubicBezTo>
                      <a:pt x="2698" y="925"/>
                      <a:pt x="2628" y="928"/>
                      <a:pt x="2557" y="936"/>
                    </a:cubicBezTo>
                    <a:cubicBezTo>
                      <a:pt x="1210" y="1073"/>
                      <a:pt x="1" y="2579"/>
                      <a:pt x="160" y="4519"/>
                    </a:cubicBezTo>
                    <a:cubicBezTo>
                      <a:pt x="4337" y="9313"/>
                      <a:pt x="8514" y="14106"/>
                      <a:pt x="12669" y="18899"/>
                    </a:cubicBezTo>
                    <a:cubicBezTo>
                      <a:pt x="13229" y="19494"/>
                      <a:pt x="13944" y="19761"/>
                      <a:pt x="14606" y="19761"/>
                    </a:cubicBezTo>
                    <a:cubicBezTo>
                      <a:pt x="15240" y="19761"/>
                      <a:pt x="15827" y="19517"/>
                      <a:pt x="16184" y="19082"/>
                    </a:cubicBezTo>
                    <a:cubicBezTo>
                      <a:pt x="16709" y="18443"/>
                      <a:pt x="16731" y="17370"/>
                      <a:pt x="16184" y="16503"/>
                    </a:cubicBezTo>
                    <a:lnTo>
                      <a:pt x="16184" y="16503"/>
                    </a:lnTo>
                    <a:cubicBezTo>
                      <a:pt x="16459" y="16561"/>
                      <a:pt x="16731" y="16588"/>
                      <a:pt x="16995" y="16588"/>
                    </a:cubicBezTo>
                    <a:cubicBezTo>
                      <a:pt x="18700" y="16588"/>
                      <a:pt x="20098" y="15450"/>
                      <a:pt x="20315" y="14106"/>
                    </a:cubicBezTo>
                    <a:cubicBezTo>
                      <a:pt x="20498" y="12988"/>
                      <a:pt x="19859" y="11778"/>
                      <a:pt x="18740" y="11070"/>
                    </a:cubicBezTo>
                    <a:lnTo>
                      <a:pt x="18740" y="11070"/>
                    </a:lnTo>
                    <a:cubicBezTo>
                      <a:pt x="18839" y="11078"/>
                      <a:pt x="18936" y="11082"/>
                      <a:pt x="19031" y="11082"/>
                    </a:cubicBezTo>
                    <a:cubicBezTo>
                      <a:pt x="20948" y="11082"/>
                      <a:pt x="22226" y="9598"/>
                      <a:pt x="22095" y="8445"/>
                    </a:cubicBezTo>
                    <a:cubicBezTo>
                      <a:pt x="22004" y="7464"/>
                      <a:pt x="20909" y="6505"/>
                      <a:pt x="19425" y="6368"/>
                    </a:cubicBezTo>
                    <a:cubicBezTo>
                      <a:pt x="21068" y="4497"/>
                      <a:pt x="20589" y="1849"/>
                      <a:pt x="19128" y="845"/>
                    </a:cubicBezTo>
                    <a:cubicBezTo>
                      <a:pt x="18678" y="542"/>
                      <a:pt x="18111" y="389"/>
                      <a:pt x="17509" y="389"/>
                    </a:cubicBezTo>
                    <a:cubicBezTo>
                      <a:pt x="16159" y="389"/>
                      <a:pt x="14636" y="1160"/>
                      <a:pt x="13878" y="2739"/>
                    </a:cubicBezTo>
                    <a:cubicBezTo>
                      <a:pt x="14129" y="1415"/>
                      <a:pt x="13308" y="251"/>
                      <a:pt x="12372" y="23"/>
                    </a:cubicBezTo>
                    <a:cubicBezTo>
                      <a:pt x="12258" y="0"/>
                      <a:pt x="12144" y="0"/>
                      <a:pt x="1202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7" name="Google Shape;2619;p40">
                <a:extLst>
                  <a:ext uri="{FF2B5EF4-FFF2-40B4-BE49-F238E27FC236}">
                    <a16:creationId xmlns:a16="http://schemas.microsoft.com/office/drawing/2014/main" id="{A24E95B6-4EC0-09F1-F1A2-DFCCB7F2ECBA}"/>
                  </a:ext>
                </a:extLst>
              </p:cNvPr>
              <p:cNvSpPr/>
              <p:nvPr/>
            </p:nvSpPr>
            <p:spPr>
              <a:xfrm>
                <a:off x="7155675" y="2072275"/>
                <a:ext cx="978100" cy="911375"/>
              </a:xfrm>
              <a:custGeom>
                <a:avLst/>
                <a:gdLst/>
                <a:ahLst/>
                <a:cxnLst/>
                <a:rect l="l" t="t" r="r" b="b"/>
                <a:pathLst>
                  <a:path w="39124" h="36455" extrusionOk="0">
                    <a:moveTo>
                      <a:pt x="19836" y="1"/>
                    </a:moveTo>
                    <a:cubicBezTo>
                      <a:pt x="17736" y="1"/>
                      <a:pt x="16070" y="366"/>
                      <a:pt x="15248" y="572"/>
                    </a:cubicBezTo>
                    <a:cubicBezTo>
                      <a:pt x="13719" y="914"/>
                      <a:pt x="11710" y="1416"/>
                      <a:pt x="9747" y="3059"/>
                    </a:cubicBezTo>
                    <a:cubicBezTo>
                      <a:pt x="7442" y="5000"/>
                      <a:pt x="6460" y="7488"/>
                      <a:pt x="6278" y="7990"/>
                    </a:cubicBezTo>
                    <a:cubicBezTo>
                      <a:pt x="5296" y="10592"/>
                      <a:pt x="5890" y="11870"/>
                      <a:pt x="4452" y="14198"/>
                    </a:cubicBezTo>
                    <a:cubicBezTo>
                      <a:pt x="3790" y="15248"/>
                      <a:pt x="3607" y="15088"/>
                      <a:pt x="2740" y="16412"/>
                    </a:cubicBezTo>
                    <a:cubicBezTo>
                      <a:pt x="2512" y="16755"/>
                      <a:pt x="2078" y="17417"/>
                      <a:pt x="1644" y="18261"/>
                    </a:cubicBezTo>
                    <a:cubicBezTo>
                      <a:pt x="1211" y="19128"/>
                      <a:pt x="777" y="20156"/>
                      <a:pt x="594" y="21251"/>
                    </a:cubicBezTo>
                    <a:cubicBezTo>
                      <a:pt x="1" y="24607"/>
                      <a:pt x="1781" y="27482"/>
                      <a:pt x="2397" y="28487"/>
                    </a:cubicBezTo>
                    <a:cubicBezTo>
                      <a:pt x="4794" y="32344"/>
                      <a:pt x="8583" y="33805"/>
                      <a:pt x="11345" y="34878"/>
                    </a:cubicBezTo>
                    <a:cubicBezTo>
                      <a:pt x="14495" y="36088"/>
                      <a:pt x="17371" y="36339"/>
                      <a:pt x="18078" y="36384"/>
                    </a:cubicBezTo>
                    <a:cubicBezTo>
                      <a:pt x="18261" y="36407"/>
                      <a:pt x="18900" y="36453"/>
                      <a:pt x="19653" y="36453"/>
                    </a:cubicBezTo>
                    <a:cubicBezTo>
                      <a:pt x="19695" y="36453"/>
                      <a:pt x="19796" y="36454"/>
                      <a:pt x="19945" y="36454"/>
                    </a:cubicBezTo>
                    <a:cubicBezTo>
                      <a:pt x="21099" y="36454"/>
                      <a:pt x="25196" y="36365"/>
                      <a:pt x="28327" y="34809"/>
                    </a:cubicBezTo>
                    <a:cubicBezTo>
                      <a:pt x="33919" y="32002"/>
                      <a:pt x="36065" y="26387"/>
                      <a:pt x="36681" y="24401"/>
                    </a:cubicBezTo>
                    <a:cubicBezTo>
                      <a:pt x="39123" y="16663"/>
                      <a:pt x="35471" y="10135"/>
                      <a:pt x="34650" y="8766"/>
                    </a:cubicBezTo>
                    <a:cubicBezTo>
                      <a:pt x="33965" y="7625"/>
                      <a:pt x="31751" y="3950"/>
                      <a:pt x="27368" y="1758"/>
                    </a:cubicBezTo>
                    <a:cubicBezTo>
                      <a:pt x="27231" y="1690"/>
                      <a:pt x="27094" y="1621"/>
                      <a:pt x="27003" y="1576"/>
                    </a:cubicBezTo>
                    <a:cubicBezTo>
                      <a:pt x="24424" y="343"/>
                      <a:pt x="21913" y="1"/>
                      <a:pt x="19836" y="1"/>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8" name="Google Shape;2620;p40">
                <a:extLst>
                  <a:ext uri="{FF2B5EF4-FFF2-40B4-BE49-F238E27FC236}">
                    <a16:creationId xmlns:a16="http://schemas.microsoft.com/office/drawing/2014/main" id="{7E06A7EB-1601-511E-688B-1B9657225705}"/>
                  </a:ext>
                </a:extLst>
              </p:cNvPr>
              <p:cNvSpPr/>
              <p:nvPr/>
            </p:nvSpPr>
            <p:spPr>
              <a:xfrm>
                <a:off x="7358825" y="2077425"/>
                <a:ext cx="744125" cy="514000"/>
              </a:xfrm>
              <a:custGeom>
                <a:avLst/>
                <a:gdLst/>
                <a:ahLst/>
                <a:cxnLst/>
                <a:rect l="l" t="t" r="r" b="b"/>
                <a:pathLst>
                  <a:path w="29765" h="20560" extrusionOk="0">
                    <a:moveTo>
                      <a:pt x="8971" y="0"/>
                    </a:moveTo>
                    <a:cubicBezTo>
                      <a:pt x="8172" y="114"/>
                      <a:pt x="7556" y="251"/>
                      <a:pt x="7122" y="366"/>
                    </a:cubicBezTo>
                    <a:cubicBezTo>
                      <a:pt x="5593" y="708"/>
                      <a:pt x="3584" y="1210"/>
                      <a:pt x="1621" y="2853"/>
                    </a:cubicBezTo>
                    <a:cubicBezTo>
                      <a:pt x="982" y="3401"/>
                      <a:pt x="457" y="3972"/>
                      <a:pt x="1" y="4543"/>
                    </a:cubicBezTo>
                    <a:cubicBezTo>
                      <a:pt x="800" y="4406"/>
                      <a:pt x="1598" y="4269"/>
                      <a:pt x="2420" y="4132"/>
                    </a:cubicBezTo>
                    <a:cubicBezTo>
                      <a:pt x="2648" y="4565"/>
                      <a:pt x="3105" y="5227"/>
                      <a:pt x="3927" y="5638"/>
                    </a:cubicBezTo>
                    <a:cubicBezTo>
                      <a:pt x="4390" y="5870"/>
                      <a:pt x="4902" y="5981"/>
                      <a:pt x="5431" y="5981"/>
                    </a:cubicBezTo>
                    <a:cubicBezTo>
                      <a:pt x="6520" y="5981"/>
                      <a:pt x="7684" y="5509"/>
                      <a:pt x="8651" y="4634"/>
                    </a:cubicBezTo>
                    <a:cubicBezTo>
                      <a:pt x="8743" y="4794"/>
                      <a:pt x="9199" y="5592"/>
                      <a:pt x="10204" y="5889"/>
                    </a:cubicBezTo>
                    <a:cubicBezTo>
                      <a:pt x="10472" y="5975"/>
                      <a:pt x="10727" y="6008"/>
                      <a:pt x="10961" y="6008"/>
                    </a:cubicBezTo>
                    <a:cubicBezTo>
                      <a:pt x="11664" y="6008"/>
                      <a:pt x="12178" y="5712"/>
                      <a:pt x="12281" y="5661"/>
                    </a:cubicBezTo>
                    <a:cubicBezTo>
                      <a:pt x="12326" y="5866"/>
                      <a:pt x="12600" y="7373"/>
                      <a:pt x="14061" y="8172"/>
                    </a:cubicBezTo>
                    <a:cubicBezTo>
                      <a:pt x="14654" y="8503"/>
                      <a:pt x="15248" y="8594"/>
                      <a:pt x="15724" y="8594"/>
                    </a:cubicBezTo>
                    <a:cubicBezTo>
                      <a:pt x="16201" y="8594"/>
                      <a:pt x="16560" y="8503"/>
                      <a:pt x="16686" y="8468"/>
                    </a:cubicBezTo>
                    <a:cubicBezTo>
                      <a:pt x="16686" y="8742"/>
                      <a:pt x="16777" y="10477"/>
                      <a:pt x="18238" y="11687"/>
                    </a:cubicBezTo>
                    <a:cubicBezTo>
                      <a:pt x="19284" y="12543"/>
                      <a:pt x="20425" y="12654"/>
                      <a:pt x="20975" y="12654"/>
                    </a:cubicBezTo>
                    <a:cubicBezTo>
                      <a:pt x="21085" y="12654"/>
                      <a:pt x="21171" y="12649"/>
                      <a:pt x="21228" y="12645"/>
                    </a:cubicBezTo>
                    <a:lnTo>
                      <a:pt x="21228" y="12645"/>
                    </a:lnTo>
                    <a:cubicBezTo>
                      <a:pt x="21137" y="12942"/>
                      <a:pt x="20224" y="15795"/>
                      <a:pt x="21959" y="18192"/>
                    </a:cubicBezTo>
                    <a:cubicBezTo>
                      <a:pt x="23075" y="19697"/>
                      <a:pt x="24915" y="20560"/>
                      <a:pt x="26884" y="20560"/>
                    </a:cubicBezTo>
                    <a:cubicBezTo>
                      <a:pt x="27692" y="20560"/>
                      <a:pt x="28521" y="20415"/>
                      <a:pt x="29331" y="20109"/>
                    </a:cubicBezTo>
                    <a:cubicBezTo>
                      <a:pt x="29765" y="14243"/>
                      <a:pt x="27186" y="9678"/>
                      <a:pt x="26524" y="8560"/>
                    </a:cubicBezTo>
                    <a:cubicBezTo>
                      <a:pt x="25839" y="7419"/>
                      <a:pt x="23625" y="3744"/>
                      <a:pt x="19242" y="1552"/>
                    </a:cubicBezTo>
                    <a:cubicBezTo>
                      <a:pt x="19105" y="1484"/>
                      <a:pt x="18968" y="1415"/>
                      <a:pt x="18877" y="1370"/>
                    </a:cubicBezTo>
                    <a:cubicBezTo>
                      <a:pt x="18649" y="1256"/>
                      <a:pt x="18443" y="1164"/>
                      <a:pt x="18215" y="1073"/>
                    </a:cubicBezTo>
                    <a:lnTo>
                      <a:pt x="8971"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9" name="Google Shape;2621;p40">
                <a:extLst>
                  <a:ext uri="{FF2B5EF4-FFF2-40B4-BE49-F238E27FC236}">
                    <a16:creationId xmlns:a16="http://schemas.microsoft.com/office/drawing/2014/main" id="{26BCCA99-D28E-4BE2-4D1D-7A36F41A2A87}"/>
                  </a:ext>
                </a:extLst>
              </p:cNvPr>
              <p:cNvSpPr/>
              <p:nvPr/>
            </p:nvSpPr>
            <p:spPr>
              <a:xfrm>
                <a:off x="7293775" y="1813225"/>
                <a:ext cx="1081375" cy="1003825"/>
              </a:xfrm>
              <a:custGeom>
                <a:avLst/>
                <a:gdLst/>
                <a:ahLst/>
                <a:cxnLst/>
                <a:rect l="l" t="t" r="r" b="b"/>
                <a:pathLst>
                  <a:path w="43255" h="40153" extrusionOk="0">
                    <a:moveTo>
                      <a:pt x="19927" y="0"/>
                    </a:moveTo>
                    <a:cubicBezTo>
                      <a:pt x="19813" y="0"/>
                      <a:pt x="19676" y="0"/>
                      <a:pt x="19539" y="23"/>
                    </a:cubicBezTo>
                    <a:cubicBezTo>
                      <a:pt x="17644" y="251"/>
                      <a:pt x="16709" y="2032"/>
                      <a:pt x="16640" y="2191"/>
                    </a:cubicBezTo>
                    <a:cubicBezTo>
                      <a:pt x="16579" y="2110"/>
                      <a:pt x="15475" y="896"/>
                      <a:pt x="13807" y="896"/>
                    </a:cubicBezTo>
                    <a:cubicBezTo>
                      <a:pt x="13596" y="896"/>
                      <a:pt x="13376" y="915"/>
                      <a:pt x="13148" y="959"/>
                    </a:cubicBezTo>
                    <a:cubicBezTo>
                      <a:pt x="11322" y="1324"/>
                      <a:pt x="10546" y="2922"/>
                      <a:pt x="10477" y="3082"/>
                    </a:cubicBezTo>
                    <a:cubicBezTo>
                      <a:pt x="9907" y="2159"/>
                      <a:pt x="8929" y="1643"/>
                      <a:pt x="7944" y="1643"/>
                    </a:cubicBezTo>
                    <a:cubicBezTo>
                      <a:pt x="7589" y="1643"/>
                      <a:pt x="7232" y="1710"/>
                      <a:pt x="6894" y="1849"/>
                    </a:cubicBezTo>
                    <a:cubicBezTo>
                      <a:pt x="5775" y="2328"/>
                      <a:pt x="5068" y="3515"/>
                      <a:pt x="5182" y="4794"/>
                    </a:cubicBezTo>
                    <a:cubicBezTo>
                      <a:pt x="4690" y="4518"/>
                      <a:pt x="4167" y="4392"/>
                      <a:pt x="3668" y="4392"/>
                    </a:cubicBezTo>
                    <a:cubicBezTo>
                      <a:pt x="2800" y="4392"/>
                      <a:pt x="2002" y="4772"/>
                      <a:pt x="1553" y="5410"/>
                    </a:cubicBezTo>
                    <a:cubicBezTo>
                      <a:pt x="777" y="6528"/>
                      <a:pt x="1370" y="7921"/>
                      <a:pt x="1416" y="7989"/>
                    </a:cubicBezTo>
                    <a:cubicBezTo>
                      <a:pt x="343" y="8583"/>
                      <a:pt x="1" y="9884"/>
                      <a:pt x="526" y="10797"/>
                    </a:cubicBezTo>
                    <a:cubicBezTo>
                      <a:pt x="849" y="11387"/>
                      <a:pt x="1538" y="11754"/>
                      <a:pt x="2287" y="11754"/>
                    </a:cubicBezTo>
                    <a:cubicBezTo>
                      <a:pt x="2436" y="11754"/>
                      <a:pt x="2588" y="11740"/>
                      <a:pt x="2740" y="11710"/>
                    </a:cubicBezTo>
                    <a:lnTo>
                      <a:pt x="2740" y="11710"/>
                    </a:lnTo>
                    <a:cubicBezTo>
                      <a:pt x="2192" y="12668"/>
                      <a:pt x="2352" y="13741"/>
                      <a:pt x="2854" y="14106"/>
                    </a:cubicBezTo>
                    <a:cubicBezTo>
                      <a:pt x="3015" y="14222"/>
                      <a:pt x="3238" y="14284"/>
                      <a:pt x="3491" y="14284"/>
                    </a:cubicBezTo>
                    <a:cubicBezTo>
                      <a:pt x="4131" y="14284"/>
                      <a:pt x="4958" y="13888"/>
                      <a:pt x="5433" y="12988"/>
                    </a:cubicBezTo>
                    <a:cubicBezTo>
                      <a:pt x="5479" y="13170"/>
                      <a:pt x="5912" y="14768"/>
                      <a:pt x="7327" y="15316"/>
                    </a:cubicBezTo>
                    <a:cubicBezTo>
                      <a:pt x="7637" y="15430"/>
                      <a:pt x="7967" y="15486"/>
                      <a:pt x="8304" y="15486"/>
                    </a:cubicBezTo>
                    <a:cubicBezTo>
                      <a:pt x="9584" y="15486"/>
                      <a:pt x="10964" y="14684"/>
                      <a:pt x="11687" y="13239"/>
                    </a:cubicBezTo>
                    <a:cubicBezTo>
                      <a:pt x="11710" y="14380"/>
                      <a:pt x="12532" y="15270"/>
                      <a:pt x="13467" y="15384"/>
                    </a:cubicBezTo>
                    <a:cubicBezTo>
                      <a:pt x="13528" y="15391"/>
                      <a:pt x="13587" y="15394"/>
                      <a:pt x="13645" y="15394"/>
                    </a:cubicBezTo>
                    <a:cubicBezTo>
                      <a:pt x="14578" y="15394"/>
                      <a:pt x="15228" y="14583"/>
                      <a:pt x="15271" y="14540"/>
                    </a:cubicBezTo>
                    <a:cubicBezTo>
                      <a:pt x="15271" y="14654"/>
                      <a:pt x="15499" y="16845"/>
                      <a:pt x="17462" y="17781"/>
                    </a:cubicBezTo>
                    <a:cubicBezTo>
                      <a:pt x="18039" y="18065"/>
                      <a:pt x="18607" y="18158"/>
                      <a:pt x="19102" y="18158"/>
                    </a:cubicBezTo>
                    <a:cubicBezTo>
                      <a:pt x="19918" y="18158"/>
                      <a:pt x="20538" y="17906"/>
                      <a:pt x="20680" y="17850"/>
                    </a:cubicBezTo>
                    <a:lnTo>
                      <a:pt x="20680" y="17850"/>
                    </a:lnTo>
                    <a:cubicBezTo>
                      <a:pt x="20224" y="19036"/>
                      <a:pt x="20452" y="20360"/>
                      <a:pt x="21251" y="21228"/>
                    </a:cubicBezTo>
                    <a:cubicBezTo>
                      <a:pt x="21830" y="21820"/>
                      <a:pt x="22646" y="22141"/>
                      <a:pt x="23495" y="22141"/>
                    </a:cubicBezTo>
                    <a:cubicBezTo>
                      <a:pt x="24184" y="22141"/>
                      <a:pt x="24895" y="21929"/>
                      <a:pt x="25519" y="21479"/>
                    </a:cubicBezTo>
                    <a:lnTo>
                      <a:pt x="25519" y="21479"/>
                    </a:lnTo>
                    <a:cubicBezTo>
                      <a:pt x="24173" y="23305"/>
                      <a:pt x="23990" y="25701"/>
                      <a:pt x="25040" y="27642"/>
                    </a:cubicBezTo>
                    <a:cubicBezTo>
                      <a:pt x="26455" y="30267"/>
                      <a:pt x="29377" y="30563"/>
                      <a:pt x="29605" y="30586"/>
                    </a:cubicBezTo>
                    <a:cubicBezTo>
                      <a:pt x="29422" y="33211"/>
                      <a:pt x="29263" y="35836"/>
                      <a:pt x="29080" y="38461"/>
                    </a:cubicBezTo>
                    <a:cubicBezTo>
                      <a:pt x="29240" y="38666"/>
                      <a:pt x="30061" y="39922"/>
                      <a:pt x="31568" y="40127"/>
                    </a:cubicBezTo>
                    <a:cubicBezTo>
                      <a:pt x="31697" y="40144"/>
                      <a:pt x="31826" y="40152"/>
                      <a:pt x="31956" y="40152"/>
                    </a:cubicBezTo>
                    <a:cubicBezTo>
                      <a:pt x="33412" y="40152"/>
                      <a:pt x="34888" y="39110"/>
                      <a:pt x="35517" y="37434"/>
                    </a:cubicBezTo>
                    <a:cubicBezTo>
                      <a:pt x="36014" y="38105"/>
                      <a:pt x="36788" y="38453"/>
                      <a:pt x="37559" y="38453"/>
                    </a:cubicBezTo>
                    <a:cubicBezTo>
                      <a:pt x="38098" y="38453"/>
                      <a:pt x="38636" y="38283"/>
                      <a:pt x="39077" y="37936"/>
                    </a:cubicBezTo>
                    <a:cubicBezTo>
                      <a:pt x="40196" y="37068"/>
                      <a:pt x="40356" y="35357"/>
                      <a:pt x="39351" y="34261"/>
                    </a:cubicBezTo>
                    <a:lnTo>
                      <a:pt x="39351" y="34261"/>
                    </a:lnTo>
                    <a:cubicBezTo>
                      <a:pt x="39384" y="34262"/>
                      <a:pt x="39417" y="34262"/>
                      <a:pt x="39449" y="34262"/>
                    </a:cubicBezTo>
                    <a:cubicBezTo>
                      <a:pt x="41028" y="34262"/>
                      <a:pt x="42394" y="33180"/>
                      <a:pt x="42730" y="31659"/>
                    </a:cubicBezTo>
                    <a:cubicBezTo>
                      <a:pt x="43072" y="30084"/>
                      <a:pt x="42205" y="28440"/>
                      <a:pt x="40675" y="27870"/>
                    </a:cubicBezTo>
                    <a:cubicBezTo>
                      <a:pt x="42341" y="26934"/>
                      <a:pt x="43254" y="25040"/>
                      <a:pt x="42912" y="23191"/>
                    </a:cubicBezTo>
                    <a:cubicBezTo>
                      <a:pt x="42615" y="21479"/>
                      <a:pt x="41269" y="20064"/>
                      <a:pt x="39534" y="19653"/>
                    </a:cubicBezTo>
                    <a:cubicBezTo>
                      <a:pt x="39739" y="19059"/>
                      <a:pt x="40310" y="17165"/>
                      <a:pt x="39511" y="15042"/>
                    </a:cubicBezTo>
                    <a:cubicBezTo>
                      <a:pt x="38301" y="11824"/>
                      <a:pt x="35015" y="10934"/>
                      <a:pt x="34672" y="10842"/>
                    </a:cubicBezTo>
                    <a:cubicBezTo>
                      <a:pt x="35266" y="9769"/>
                      <a:pt x="35174" y="8446"/>
                      <a:pt x="34421" y="7510"/>
                    </a:cubicBezTo>
                    <a:cubicBezTo>
                      <a:pt x="33842" y="6763"/>
                      <a:pt x="32943" y="6352"/>
                      <a:pt x="32023" y="6352"/>
                    </a:cubicBezTo>
                    <a:cubicBezTo>
                      <a:pt x="31818" y="6352"/>
                      <a:pt x="31612" y="6373"/>
                      <a:pt x="31408" y="6414"/>
                    </a:cubicBezTo>
                    <a:cubicBezTo>
                      <a:pt x="31066" y="3789"/>
                      <a:pt x="29217" y="1849"/>
                      <a:pt x="27117" y="1644"/>
                    </a:cubicBezTo>
                    <a:cubicBezTo>
                      <a:pt x="26981" y="1630"/>
                      <a:pt x="26848" y="1623"/>
                      <a:pt x="26718" y="1623"/>
                    </a:cubicBezTo>
                    <a:cubicBezTo>
                      <a:pt x="25138" y="1623"/>
                      <a:pt x="23966" y="2579"/>
                      <a:pt x="23670" y="2853"/>
                    </a:cubicBezTo>
                    <a:cubicBezTo>
                      <a:pt x="23077" y="1119"/>
                      <a:pt x="21525" y="0"/>
                      <a:pt x="19927"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0" name="Google Shape;2622;p40">
                <a:extLst>
                  <a:ext uri="{FF2B5EF4-FFF2-40B4-BE49-F238E27FC236}">
                    <a16:creationId xmlns:a16="http://schemas.microsoft.com/office/drawing/2014/main" id="{B7E2BEBD-1DAE-6D28-2519-C89E38044487}"/>
                  </a:ext>
                </a:extLst>
              </p:cNvPr>
              <p:cNvSpPr/>
              <p:nvPr/>
            </p:nvSpPr>
            <p:spPr>
              <a:xfrm>
                <a:off x="7428450" y="2832375"/>
                <a:ext cx="49675" cy="27950"/>
              </a:xfrm>
              <a:custGeom>
                <a:avLst/>
                <a:gdLst/>
                <a:ahLst/>
                <a:cxnLst/>
                <a:rect l="l" t="t" r="r" b="b"/>
                <a:pathLst>
                  <a:path w="1987" h="1118" extrusionOk="0">
                    <a:moveTo>
                      <a:pt x="0" y="0"/>
                    </a:moveTo>
                    <a:lnTo>
                      <a:pt x="0" y="0"/>
                    </a:lnTo>
                    <a:cubicBezTo>
                      <a:pt x="85" y="659"/>
                      <a:pt x="719" y="1117"/>
                      <a:pt x="1348" y="1117"/>
                    </a:cubicBezTo>
                    <a:cubicBezTo>
                      <a:pt x="1569" y="1117"/>
                      <a:pt x="1790" y="1061"/>
                      <a:pt x="1986" y="936"/>
                    </a:cubicBezTo>
                    <a:lnTo>
                      <a:pt x="1986" y="936"/>
                    </a:lnTo>
                    <a:cubicBezTo>
                      <a:pt x="1882" y="950"/>
                      <a:pt x="1780" y="958"/>
                      <a:pt x="1680" y="958"/>
                    </a:cubicBezTo>
                    <a:cubicBezTo>
                      <a:pt x="989" y="958"/>
                      <a:pt x="399" y="618"/>
                      <a:pt x="0" y="0"/>
                    </a:cubicBezTo>
                    <a:close/>
                  </a:path>
                </a:pathLst>
              </a:custGeom>
              <a:solidFill>
                <a:srgbClr val="8A32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1" name="Google Shape;2623;p40">
                <a:extLst>
                  <a:ext uri="{FF2B5EF4-FFF2-40B4-BE49-F238E27FC236}">
                    <a16:creationId xmlns:a16="http://schemas.microsoft.com/office/drawing/2014/main" id="{587D144F-E430-4330-765D-7BBAD5DCBDD0}"/>
                  </a:ext>
                </a:extLst>
              </p:cNvPr>
              <p:cNvSpPr/>
              <p:nvPr/>
            </p:nvSpPr>
            <p:spPr>
              <a:xfrm>
                <a:off x="7277225" y="2355900"/>
                <a:ext cx="192325" cy="189475"/>
              </a:xfrm>
              <a:custGeom>
                <a:avLst/>
                <a:gdLst/>
                <a:ahLst/>
                <a:cxnLst/>
                <a:rect l="l" t="t" r="r" b="b"/>
                <a:pathLst>
                  <a:path w="7693" h="7579" extrusionOk="0">
                    <a:moveTo>
                      <a:pt x="229" y="3264"/>
                    </a:moveTo>
                    <a:cubicBezTo>
                      <a:pt x="1" y="5273"/>
                      <a:pt x="1416" y="7099"/>
                      <a:pt x="3424" y="7327"/>
                    </a:cubicBezTo>
                    <a:lnTo>
                      <a:pt x="3424" y="7327"/>
                    </a:lnTo>
                    <a:cubicBezTo>
                      <a:pt x="5410" y="7578"/>
                      <a:pt x="7213" y="6117"/>
                      <a:pt x="7464" y="4109"/>
                    </a:cubicBezTo>
                    <a:lnTo>
                      <a:pt x="7464" y="4109"/>
                    </a:lnTo>
                    <a:cubicBezTo>
                      <a:pt x="7693" y="2077"/>
                      <a:pt x="6278" y="251"/>
                      <a:pt x="4269" y="23"/>
                    </a:cubicBezTo>
                    <a:lnTo>
                      <a:pt x="4269" y="23"/>
                    </a:lnTo>
                    <a:cubicBezTo>
                      <a:pt x="4132" y="0"/>
                      <a:pt x="3995" y="0"/>
                      <a:pt x="3858" y="0"/>
                    </a:cubicBezTo>
                    <a:lnTo>
                      <a:pt x="3858" y="0"/>
                    </a:lnTo>
                    <a:cubicBezTo>
                      <a:pt x="2032" y="0"/>
                      <a:pt x="457" y="1392"/>
                      <a:pt x="229" y="3264"/>
                    </a:cubicBezTo>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2" name="Google Shape;2624;p40">
                <a:extLst>
                  <a:ext uri="{FF2B5EF4-FFF2-40B4-BE49-F238E27FC236}">
                    <a16:creationId xmlns:a16="http://schemas.microsoft.com/office/drawing/2014/main" id="{036D6BC1-99BA-070E-F8D6-488819F55E92}"/>
                  </a:ext>
                </a:extLst>
              </p:cNvPr>
              <p:cNvSpPr/>
              <p:nvPr/>
            </p:nvSpPr>
            <p:spPr>
              <a:xfrm>
                <a:off x="7292625" y="2350000"/>
                <a:ext cx="127850" cy="154425"/>
              </a:xfrm>
              <a:custGeom>
                <a:avLst/>
                <a:gdLst/>
                <a:ahLst/>
                <a:cxnLst/>
                <a:rect l="l" t="t" r="r" b="b"/>
                <a:pathLst>
                  <a:path w="5114" h="6177" extrusionOk="0">
                    <a:moveTo>
                      <a:pt x="3179" y="0"/>
                    </a:moveTo>
                    <a:cubicBezTo>
                      <a:pt x="2061" y="0"/>
                      <a:pt x="892" y="1160"/>
                      <a:pt x="480" y="2336"/>
                    </a:cubicBezTo>
                    <a:cubicBezTo>
                      <a:pt x="1" y="3728"/>
                      <a:pt x="435" y="5691"/>
                      <a:pt x="1644" y="6102"/>
                    </a:cubicBezTo>
                    <a:cubicBezTo>
                      <a:pt x="1799" y="6154"/>
                      <a:pt x="1960" y="6177"/>
                      <a:pt x="2123" y="6177"/>
                    </a:cubicBezTo>
                    <a:cubicBezTo>
                      <a:pt x="2898" y="6177"/>
                      <a:pt x="3725" y="5649"/>
                      <a:pt x="4178" y="5121"/>
                    </a:cubicBezTo>
                    <a:cubicBezTo>
                      <a:pt x="4612" y="4664"/>
                      <a:pt x="4794" y="4162"/>
                      <a:pt x="4886" y="3865"/>
                    </a:cubicBezTo>
                    <a:cubicBezTo>
                      <a:pt x="4383" y="3523"/>
                      <a:pt x="3881" y="3180"/>
                      <a:pt x="3379" y="2861"/>
                    </a:cubicBezTo>
                    <a:cubicBezTo>
                      <a:pt x="3950" y="2656"/>
                      <a:pt x="4520" y="2450"/>
                      <a:pt x="5114" y="2245"/>
                    </a:cubicBezTo>
                    <a:cubicBezTo>
                      <a:pt x="5091" y="2153"/>
                      <a:pt x="4863" y="510"/>
                      <a:pt x="3721" y="99"/>
                    </a:cubicBezTo>
                    <a:cubicBezTo>
                      <a:pt x="3544" y="31"/>
                      <a:pt x="3362" y="0"/>
                      <a:pt x="317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3" name="Google Shape;2625;p40">
                <a:extLst>
                  <a:ext uri="{FF2B5EF4-FFF2-40B4-BE49-F238E27FC236}">
                    <a16:creationId xmlns:a16="http://schemas.microsoft.com/office/drawing/2014/main" id="{C85EA7ED-B93C-38F9-A8D3-32839613DCB4}"/>
                  </a:ext>
                </a:extLst>
              </p:cNvPr>
              <p:cNvSpPr/>
              <p:nvPr/>
            </p:nvSpPr>
            <p:spPr>
              <a:xfrm>
                <a:off x="7314250" y="2398875"/>
                <a:ext cx="29775" cy="23625"/>
              </a:xfrm>
              <a:custGeom>
                <a:avLst/>
                <a:gdLst/>
                <a:ahLst/>
                <a:cxnLst/>
                <a:rect l="l" t="t" r="r" b="b"/>
                <a:pathLst>
                  <a:path w="1191" h="945" extrusionOk="0">
                    <a:moveTo>
                      <a:pt x="803" y="1"/>
                    </a:moveTo>
                    <a:cubicBezTo>
                      <a:pt x="575" y="1"/>
                      <a:pt x="297" y="106"/>
                      <a:pt x="186" y="244"/>
                    </a:cubicBezTo>
                    <a:cubicBezTo>
                      <a:pt x="0" y="492"/>
                      <a:pt x="206" y="945"/>
                      <a:pt x="501" y="945"/>
                    </a:cubicBezTo>
                    <a:cubicBezTo>
                      <a:pt x="532" y="945"/>
                      <a:pt x="564" y="940"/>
                      <a:pt x="597" y="929"/>
                    </a:cubicBezTo>
                    <a:cubicBezTo>
                      <a:pt x="871" y="837"/>
                      <a:pt x="1190" y="404"/>
                      <a:pt x="1122" y="153"/>
                    </a:cubicBezTo>
                    <a:cubicBezTo>
                      <a:pt x="1077" y="45"/>
                      <a:pt x="951" y="1"/>
                      <a:pt x="80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4" name="Google Shape;2626;p40">
                <a:extLst>
                  <a:ext uri="{FF2B5EF4-FFF2-40B4-BE49-F238E27FC236}">
                    <a16:creationId xmlns:a16="http://schemas.microsoft.com/office/drawing/2014/main" id="{13201B7D-2487-2EB2-F61B-C17487984A8D}"/>
                  </a:ext>
                </a:extLst>
              </p:cNvPr>
              <p:cNvSpPr/>
              <p:nvPr/>
            </p:nvSpPr>
            <p:spPr>
              <a:xfrm>
                <a:off x="7591075" y="2446050"/>
                <a:ext cx="217425" cy="203175"/>
              </a:xfrm>
              <a:custGeom>
                <a:avLst/>
                <a:gdLst/>
                <a:ahLst/>
                <a:cxnLst/>
                <a:rect l="l" t="t" r="r" b="b"/>
                <a:pathLst>
                  <a:path w="8697" h="8127" extrusionOk="0">
                    <a:moveTo>
                      <a:pt x="274" y="3470"/>
                    </a:moveTo>
                    <a:cubicBezTo>
                      <a:pt x="1" y="5638"/>
                      <a:pt x="1644" y="7601"/>
                      <a:pt x="3904" y="7875"/>
                    </a:cubicBezTo>
                    <a:lnTo>
                      <a:pt x="3904" y="7875"/>
                    </a:lnTo>
                    <a:cubicBezTo>
                      <a:pt x="6163" y="8126"/>
                      <a:pt x="8195" y="6597"/>
                      <a:pt x="8446" y="4429"/>
                    </a:cubicBezTo>
                    <a:lnTo>
                      <a:pt x="8446" y="4429"/>
                    </a:lnTo>
                    <a:cubicBezTo>
                      <a:pt x="8697" y="2260"/>
                      <a:pt x="7076" y="297"/>
                      <a:pt x="4817" y="23"/>
                    </a:cubicBezTo>
                    <a:lnTo>
                      <a:pt x="4817" y="23"/>
                    </a:lnTo>
                    <a:cubicBezTo>
                      <a:pt x="4657" y="0"/>
                      <a:pt x="4474" y="0"/>
                      <a:pt x="4315" y="0"/>
                    </a:cubicBezTo>
                    <a:lnTo>
                      <a:pt x="4315" y="0"/>
                    </a:lnTo>
                    <a:cubicBezTo>
                      <a:pt x="2260" y="0"/>
                      <a:pt x="503" y="1461"/>
                      <a:pt x="274" y="3470"/>
                    </a:cubicBezTo>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5" name="Google Shape;2627;p40">
                <a:extLst>
                  <a:ext uri="{FF2B5EF4-FFF2-40B4-BE49-F238E27FC236}">
                    <a16:creationId xmlns:a16="http://schemas.microsoft.com/office/drawing/2014/main" id="{5FBB3C0D-037D-BBB9-EE32-8E216E74C44A}"/>
                  </a:ext>
                </a:extLst>
              </p:cNvPr>
              <p:cNvSpPr/>
              <p:nvPr/>
            </p:nvSpPr>
            <p:spPr>
              <a:xfrm>
                <a:off x="7607050" y="2433075"/>
                <a:ext cx="135850" cy="170175"/>
              </a:xfrm>
              <a:custGeom>
                <a:avLst/>
                <a:gdLst/>
                <a:ahLst/>
                <a:cxnLst/>
                <a:rect l="l" t="t" r="r" b="b"/>
                <a:pathLst>
                  <a:path w="5434" h="6807" extrusionOk="0">
                    <a:moveTo>
                      <a:pt x="2951" y="1"/>
                    </a:moveTo>
                    <a:cubicBezTo>
                      <a:pt x="1549" y="1"/>
                      <a:pt x="356" y="1631"/>
                      <a:pt x="183" y="3099"/>
                    </a:cubicBezTo>
                    <a:cubicBezTo>
                      <a:pt x="1" y="4628"/>
                      <a:pt x="868" y="6637"/>
                      <a:pt x="2397" y="6796"/>
                    </a:cubicBezTo>
                    <a:cubicBezTo>
                      <a:pt x="2462" y="6803"/>
                      <a:pt x="2528" y="6806"/>
                      <a:pt x="2593" y="6806"/>
                    </a:cubicBezTo>
                    <a:cubicBezTo>
                      <a:pt x="3870" y="6806"/>
                      <a:pt x="5281" y="5560"/>
                      <a:pt x="5433" y="3715"/>
                    </a:cubicBezTo>
                    <a:cubicBezTo>
                      <a:pt x="4794" y="3464"/>
                      <a:pt x="4155" y="3236"/>
                      <a:pt x="3516" y="2985"/>
                    </a:cubicBezTo>
                    <a:cubicBezTo>
                      <a:pt x="4086" y="2642"/>
                      <a:pt x="4680" y="2323"/>
                      <a:pt x="5273" y="1980"/>
                    </a:cubicBezTo>
                    <a:cubicBezTo>
                      <a:pt x="5228" y="1866"/>
                      <a:pt x="4566" y="200"/>
                      <a:pt x="3196" y="17"/>
                    </a:cubicBezTo>
                    <a:cubicBezTo>
                      <a:pt x="3114" y="6"/>
                      <a:pt x="3032" y="1"/>
                      <a:pt x="2951"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6" name="Google Shape;2628;p40">
                <a:extLst>
                  <a:ext uri="{FF2B5EF4-FFF2-40B4-BE49-F238E27FC236}">
                    <a16:creationId xmlns:a16="http://schemas.microsoft.com/office/drawing/2014/main" id="{3C3E09E7-C218-85E7-4312-177C6BCD8BD7}"/>
                  </a:ext>
                </a:extLst>
              </p:cNvPr>
              <p:cNvSpPr/>
              <p:nvPr/>
            </p:nvSpPr>
            <p:spPr>
              <a:xfrm>
                <a:off x="7633325" y="2482225"/>
                <a:ext cx="29675" cy="21525"/>
              </a:xfrm>
              <a:custGeom>
                <a:avLst/>
                <a:gdLst/>
                <a:ahLst/>
                <a:cxnLst/>
                <a:rect l="l" t="t" r="r" b="b"/>
                <a:pathLst>
                  <a:path w="1187" h="861" extrusionOk="0">
                    <a:moveTo>
                      <a:pt x="790" y="0"/>
                    </a:moveTo>
                    <a:cubicBezTo>
                      <a:pt x="484" y="0"/>
                      <a:pt x="39" y="172"/>
                      <a:pt x="22" y="402"/>
                    </a:cubicBezTo>
                    <a:cubicBezTo>
                      <a:pt x="0" y="600"/>
                      <a:pt x="252" y="860"/>
                      <a:pt x="535" y="860"/>
                    </a:cubicBezTo>
                    <a:cubicBezTo>
                      <a:pt x="547" y="860"/>
                      <a:pt x="559" y="860"/>
                      <a:pt x="570" y="859"/>
                    </a:cubicBezTo>
                    <a:cubicBezTo>
                      <a:pt x="981" y="836"/>
                      <a:pt x="1187" y="242"/>
                      <a:pt x="1050" y="83"/>
                    </a:cubicBezTo>
                    <a:cubicBezTo>
                      <a:pt x="1005" y="26"/>
                      <a:pt x="908" y="0"/>
                      <a:pt x="79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7" name="Google Shape;2629;p40">
                <a:extLst>
                  <a:ext uri="{FF2B5EF4-FFF2-40B4-BE49-F238E27FC236}">
                    <a16:creationId xmlns:a16="http://schemas.microsoft.com/office/drawing/2014/main" id="{94543F3B-21D6-311A-B996-641F71D324B0}"/>
                  </a:ext>
                </a:extLst>
              </p:cNvPr>
              <p:cNvSpPr/>
              <p:nvPr/>
            </p:nvSpPr>
            <p:spPr>
              <a:xfrm>
                <a:off x="7165950" y="2194400"/>
                <a:ext cx="190050" cy="477075"/>
              </a:xfrm>
              <a:custGeom>
                <a:avLst/>
                <a:gdLst/>
                <a:ahLst/>
                <a:cxnLst/>
                <a:rect l="l" t="t" r="r" b="b"/>
                <a:pathLst>
                  <a:path w="7602" h="19083" extrusionOk="0">
                    <a:moveTo>
                      <a:pt x="5342" y="8263"/>
                    </a:moveTo>
                    <a:cubicBezTo>
                      <a:pt x="5730" y="6962"/>
                      <a:pt x="5547" y="6369"/>
                      <a:pt x="5821" y="4771"/>
                    </a:cubicBezTo>
                    <a:cubicBezTo>
                      <a:pt x="6027" y="3584"/>
                      <a:pt x="6483" y="1941"/>
                      <a:pt x="7601" y="0"/>
                    </a:cubicBezTo>
                    <a:cubicBezTo>
                      <a:pt x="6506" y="1438"/>
                      <a:pt x="5981" y="2740"/>
                      <a:pt x="5867" y="3105"/>
                    </a:cubicBezTo>
                    <a:cubicBezTo>
                      <a:pt x="4885" y="5707"/>
                      <a:pt x="5479" y="6985"/>
                      <a:pt x="4041" y="9313"/>
                    </a:cubicBezTo>
                    <a:cubicBezTo>
                      <a:pt x="3379" y="10363"/>
                      <a:pt x="3196" y="10203"/>
                      <a:pt x="2329" y="11527"/>
                    </a:cubicBezTo>
                    <a:cubicBezTo>
                      <a:pt x="2101" y="11870"/>
                      <a:pt x="1667" y="12532"/>
                      <a:pt x="1233" y="13376"/>
                    </a:cubicBezTo>
                    <a:cubicBezTo>
                      <a:pt x="800" y="14243"/>
                      <a:pt x="366" y="15271"/>
                      <a:pt x="183" y="16366"/>
                    </a:cubicBezTo>
                    <a:cubicBezTo>
                      <a:pt x="1" y="17325"/>
                      <a:pt x="46" y="18238"/>
                      <a:pt x="160" y="19082"/>
                    </a:cubicBezTo>
                    <a:cubicBezTo>
                      <a:pt x="480" y="15636"/>
                      <a:pt x="1576" y="13604"/>
                      <a:pt x="2648" y="12349"/>
                    </a:cubicBezTo>
                    <a:cubicBezTo>
                      <a:pt x="3447" y="11413"/>
                      <a:pt x="4703" y="10317"/>
                      <a:pt x="5342" y="8263"/>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8" name="Google Shape;2630;p40">
                <a:extLst>
                  <a:ext uri="{FF2B5EF4-FFF2-40B4-BE49-F238E27FC236}">
                    <a16:creationId xmlns:a16="http://schemas.microsoft.com/office/drawing/2014/main" id="{32723803-4027-2C8A-3A31-7E8A7A29E08E}"/>
                  </a:ext>
                </a:extLst>
              </p:cNvPr>
              <p:cNvSpPr/>
              <p:nvPr/>
            </p:nvSpPr>
            <p:spPr>
              <a:xfrm>
                <a:off x="7302325" y="2309100"/>
                <a:ext cx="179225" cy="136400"/>
              </a:xfrm>
              <a:custGeom>
                <a:avLst/>
                <a:gdLst/>
                <a:ahLst/>
                <a:cxnLst/>
                <a:rect l="l" t="t" r="r" b="b"/>
                <a:pathLst>
                  <a:path w="7169" h="5456" extrusionOk="0">
                    <a:moveTo>
                      <a:pt x="1" y="2990"/>
                    </a:moveTo>
                    <a:cubicBezTo>
                      <a:pt x="298" y="2717"/>
                      <a:pt x="1370" y="1804"/>
                      <a:pt x="2854" y="1872"/>
                    </a:cubicBezTo>
                    <a:cubicBezTo>
                      <a:pt x="4612" y="1963"/>
                      <a:pt x="6209" y="3401"/>
                      <a:pt x="6689" y="5456"/>
                    </a:cubicBezTo>
                    <a:cubicBezTo>
                      <a:pt x="6712" y="5341"/>
                      <a:pt x="7168" y="2831"/>
                      <a:pt x="5411" y="1347"/>
                    </a:cubicBezTo>
                    <a:cubicBezTo>
                      <a:pt x="3995" y="160"/>
                      <a:pt x="1553" y="0"/>
                      <a:pt x="526" y="1233"/>
                    </a:cubicBezTo>
                    <a:cubicBezTo>
                      <a:pt x="69" y="1781"/>
                      <a:pt x="1" y="2465"/>
                      <a:pt x="1" y="299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9" name="Google Shape;2631;p40">
                <a:extLst>
                  <a:ext uri="{FF2B5EF4-FFF2-40B4-BE49-F238E27FC236}">
                    <a16:creationId xmlns:a16="http://schemas.microsoft.com/office/drawing/2014/main" id="{10A78CB7-A416-F256-B271-9A53A269C33E}"/>
                  </a:ext>
                </a:extLst>
              </p:cNvPr>
              <p:cNvSpPr/>
              <p:nvPr/>
            </p:nvSpPr>
            <p:spPr>
              <a:xfrm>
                <a:off x="7618475" y="2403825"/>
                <a:ext cx="206025" cy="110725"/>
              </a:xfrm>
              <a:custGeom>
                <a:avLst/>
                <a:gdLst/>
                <a:ahLst/>
                <a:cxnLst/>
                <a:rect l="l" t="t" r="r" b="b"/>
                <a:pathLst>
                  <a:path w="8241" h="4429" extrusionOk="0">
                    <a:moveTo>
                      <a:pt x="7806" y="4428"/>
                    </a:moveTo>
                    <a:cubicBezTo>
                      <a:pt x="7578" y="3949"/>
                      <a:pt x="6939" y="2762"/>
                      <a:pt x="5615" y="2077"/>
                    </a:cubicBezTo>
                    <a:cubicBezTo>
                      <a:pt x="3903" y="1233"/>
                      <a:pt x="1712" y="1530"/>
                      <a:pt x="0" y="2831"/>
                    </a:cubicBezTo>
                    <a:cubicBezTo>
                      <a:pt x="183" y="2534"/>
                      <a:pt x="1301" y="617"/>
                      <a:pt x="3470" y="297"/>
                    </a:cubicBezTo>
                    <a:cubicBezTo>
                      <a:pt x="5524" y="0"/>
                      <a:pt x="7966" y="1233"/>
                      <a:pt x="8194" y="2876"/>
                    </a:cubicBezTo>
                    <a:cubicBezTo>
                      <a:pt x="8240" y="3196"/>
                      <a:pt x="8217" y="3744"/>
                      <a:pt x="7806" y="4428"/>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0" name="Google Shape;2632;p40">
                <a:extLst>
                  <a:ext uri="{FF2B5EF4-FFF2-40B4-BE49-F238E27FC236}">
                    <a16:creationId xmlns:a16="http://schemas.microsoft.com/office/drawing/2014/main" id="{0DEDB643-F4D2-E394-B878-A690C0D486F0}"/>
                  </a:ext>
                </a:extLst>
              </p:cNvPr>
              <p:cNvSpPr/>
              <p:nvPr/>
            </p:nvSpPr>
            <p:spPr>
              <a:xfrm>
                <a:off x="7612750" y="2418650"/>
                <a:ext cx="262525" cy="129000"/>
              </a:xfrm>
              <a:custGeom>
                <a:avLst/>
                <a:gdLst/>
                <a:ahLst/>
                <a:cxnLst/>
                <a:rect l="l" t="t" r="r" b="b"/>
                <a:pathLst>
                  <a:path w="10501" h="5160" extrusionOk="0">
                    <a:moveTo>
                      <a:pt x="183" y="2626"/>
                    </a:moveTo>
                    <a:cubicBezTo>
                      <a:pt x="115" y="2694"/>
                      <a:pt x="1" y="2603"/>
                      <a:pt x="47" y="2512"/>
                    </a:cubicBezTo>
                    <a:cubicBezTo>
                      <a:pt x="435" y="1872"/>
                      <a:pt x="1279" y="823"/>
                      <a:pt x="2717" y="434"/>
                    </a:cubicBezTo>
                    <a:cubicBezTo>
                      <a:pt x="3059" y="343"/>
                      <a:pt x="4475" y="1"/>
                      <a:pt x="5913" y="823"/>
                    </a:cubicBezTo>
                    <a:cubicBezTo>
                      <a:pt x="7442" y="1667"/>
                      <a:pt x="7876" y="3151"/>
                      <a:pt x="7967" y="3516"/>
                    </a:cubicBezTo>
                    <a:cubicBezTo>
                      <a:pt x="7990" y="3562"/>
                      <a:pt x="8013" y="3584"/>
                      <a:pt x="8035" y="3584"/>
                    </a:cubicBezTo>
                    <a:cubicBezTo>
                      <a:pt x="8834" y="3721"/>
                      <a:pt x="9610" y="3881"/>
                      <a:pt x="10386" y="4018"/>
                    </a:cubicBezTo>
                    <a:cubicBezTo>
                      <a:pt x="10478" y="4018"/>
                      <a:pt x="10501" y="4132"/>
                      <a:pt x="10432" y="4155"/>
                    </a:cubicBezTo>
                    <a:cubicBezTo>
                      <a:pt x="10135" y="4360"/>
                      <a:pt x="9747" y="4589"/>
                      <a:pt x="9291" y="4771"/>
                    </a:cubicBezTo>
                    <a:cubicBezTo>
                      <a:pt x="8629" y="5045"/>
                      <a:pt x="8058" y="5114"/>
                      <a:pt x="7625" y="5159"/>
                    </a:cubicBezTo>
                    <a:cubicBezTo>
                      <a:pt x="7579" y="5159"/>
                      <a:pt x="7556" y="5136"/>
                      <a:pt x="7533" y="5091"/>
                    </a:cubicBezTo>
                    <a:cubicBezTo>
                      <a:pt x="7214" y="3310"/>
                      <a:pt x="5867" y="1895"/>
                      <a:pt x="4132" y="1530"/>
                    </a:cubicBezTo>
                    <a:cubicBezTo>
                      <a:pt x="2717" y="1211"/>
                      <a:pt x="1256" y="1644"/>
                      <a:pt x="183" y="2626"/>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1" name="Google Shape;2633;p40">
                <a:extLst>
                  <a:ext uri="{FF2B5EF4-FFF2-40B4-BE49-F238E27FC236}">
                    <a16:creationId xmlns:a16="http://schemas.microsoft.com/office/drawing/2014/main" id="{0D1C6975-D86C-C285-E32C-3350A7CCE6A4}"/>
                  </a:ext>
                </a:extLst>
              </p:cNvPr>
              <p:cNvSpPr/>
              <p:nvPr/>
            </p:nvSpPr>
            <p:spPr>
              <a:xfrm>
                <a:off x="7657275" y="2285700"/>
                <a:ext cx="184325" cy="74775"/>
              </a:xfrm>
              <a:custGeom>
                <a:avLst/>
                <a:gdLst/>
                <a:ahLst/>
                <a:cxnLst/>
                <a:rect l="l" t="t" r="r" b="b"/>
                <a:pathLst>
                  <a:path w="7373" h="2991" extrusionOk="0">
                    <a:moveTo>
                      <a:pt x="3607" y="1667"/>
                    </a:moveTo>
                    <a:cubicBezTo>
                      <a:pt x="5067" y="1849"/>
                      <a:pt x="6186" y="2397"/>
                      <a:pt x="6916" y="2854"/>
                    </a:cubicBezTo>
                    <a:cubicBezTo>
                      <a:pt x="7145" y="2991"/>
                      <a:pt x="7373" y="2762"/>
                      <a:pt x="7282" y="2534"/>
                    </a:cubicBezTo>
                    <a:cubicBezTo>
                      <a:pt x="6642" y="1142"/>
                      <a:pt x="5319" y="160"/>
                      <a:pt x="3789" y="23"/>
                    </a:cubicBezTo>
                    <a:cubicBezTo>
                      <a:pt x="3652" y="1"/>
                      <a:pt x="3515" y="1"/>
                      <a:pt x="3401" y="1"/>
                    </a:cubicBezTo>
                    <a:cubicBezTo>
                      <a:pt x="2169" y="1"/>
                      <a:pt x="982" y="548"/>
                      <a:pt x="160" y="1484"/>
                    </a:cubicBezTo>
                    <a:cubicBezTo>
                      <a:pt x="0" y="1667"/>
                      <a:pt x="160" y="1963"/>
                      <a:pt x="411" y="1895"/>
                    </a:cubicBezTo>
                    <a:cubicBezTo>
                      <a:pt x="1187" y="1690"/>
                      <a:pt x="2283" y="1507"/>
                      <a:pt x="3607" y="1667"/>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2" name="Google Shape;2634;p40">
                <a:extLst>
                  <a:ext uri="{FF2B5EF4-FFF2-40B4-BE49-F238E27FC236}">
                    <a16:creationId xmlns:a16="http://schemas.microsoft.com/office/drawing/2014/main" id="{E3211AB4-DF74-AB3F-1323-68A19A547C0F}"/>
                  </a:ext>
                </a:extLst>
              </p:cNvPr>
              <p:cNvSpPr/>
              <p:nvPr/>
            </p:nvSpPr>
            <p:spPr>
              <a:xfrm>
                <a:off x="7618475" y="2394700"/>
                <a:ext cx="43950" cy="36525"/>
              </a:xfrm>
              <a:custGeom>
                <a:avLst/>
                <a:gdLst/>
                <a:ahLst/>
                <a:cxnLst/>
                <a:rect l="l" t="t" r="r" b="b"/>
                <a:pathLst>
                  <a:path w="1758" h="1461" extrusionOk="0">
                    <a:moveTo>
                      <a:pt x="1758" y="320"/>
                    </a:moveTo>
                    <a:cubicBezTo>
                      <a:pt x="982" y="365"/>
                      <a:pt x="365" y="731"/>
                      <a:pt x="23" y="1461"/>
                    </a:cubicBezTo>
                    <a:cubicBezTo>
                      <a:pt x="0" y="616"/>
                      <a:pt x="1004" y="0"/>
                      <a:pt x="1758" y="32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3" name="Google Shape;2635;p40">
                <a:extLst>
                  <a:ext uri="{FF2B5EF4-FFF2-40B4-BE49-F238E27FC236}">
                    <a16:creationId xmlns:a16="http://schemas.microsoft.com/office/drawing/2014/main" id="{D8B198D2-07E4-9D9A-8165-037CBF62A330}"/>
                  </a:ext>
                </a:extLst>
              </p:cNvPr>
              <p:cNvSpPr/>
              <p:nvPr/>
            </p:nvSpPr>
            <p:spPr>
              <a:xfrm>
                <a:off x="7264675" y="2333625"/>
                <a:ext cx="208875" cy="118725"/>
              </a:xfrm>
              <a:custGeom>
                <a:avLst/>
                <a:gdLst/>
                <a:ahLst/>
                <a:cxnLst/>
                <a:rect l="l" t="t" r="r" b="b"/>
                <a:pathLst>
                  <a:path w="8355" h="4749" extrusionOk="0">
                    <a:moveTo>
                      <a:pt x="7989" y="4657"/>
                    </a:moveTo>
                    <a:cubicBezTo>
                      <a:pt x="8012" y="4748"/>
                      <a:pt x="8126" y="4748"/>
                      <a:pt x="8149" y="4657"/>
                    </a:cubicBezTo>
                    <a:cubicBezTo>
                      <a:pt x="8286" y="3950"/>
                      <a:pt x="8355" y="2694"/>
                      <a:pt x="7601" y="1621"/>
                    </a:cubicBezTo>
                    <a:cubicBezTo>
                      <a:pt x="7419" y="1370"/>
                      <a:pt x="6665" y="343"/>
                      <a:pt x="5159" y="183"/>
                    </a:cubicBezTo>
                    <a:cubicBezTo>
                      <a:pt x="3607" y="1"/>
                      <a:pt x="2397" y="891"/>
                      <a:pt x="2100" y="1142"/>
                    </a:cubicBezTo>
                    <a:cubicBezTo>
                      <a:pt x="2055" y="1165"/>
                      <a:pt x="2032" y="1165"/>
                      <a:pt x="2009" y="1142"/>
                    </a:cubicBezTo>
                    <a:cubicBezTo>
                      <a:pt x="1393" y="823"/>
                      <a:pt x="754" y="503"/>
                      <a:pt x="137" y="206"/>
                    </a:cubicBezTo>
                    <a:cubicBezTo>
                      <a:pt x="69" y="161"/>
                      <a:pt x="0" y="229"/>
                      <a:pt x="23" y="298"/>
                    </a:cubicBezTo>
                    <a:cubicBezTo>
                      <a:pt x="92" y="617"/>
                      <a:pt x="229" y="982"/>
                      <a:pt x="434" y="1370"/>
                    </a:cubicBezTo>
                    <a:cubicBezTo>
                      <a:pt x="708" y="1918"/>
                      <a:pt x="1073" y="2306"/>
                      <a:pt x="1347" y="2557"/>
                    </a:cubicBezTo>
                    <a:cubicBezTo>
                      <a:pt x="1370" y="2603"/>
                      <a:pt x="1416" y="2580"/>
                      <a:pt x="1438" y="2557"/>
                    </a:cubicBezTo>
                    <a:cubicBezTo>
                      <a:pt x="2739" y="1393"/>
                      <a:pt x="4543" y="1051"/>
                      <a:pt x="5958" y="1690"/>
                    </a:cubicBezTo>
                    <a:cubicBezTo>
                      <a:pt x="7099" y="2215"/>
                      <a:pt x="7875" y="3333"/>
                      <a:pt x="7989" y="4657"/>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4" name="Google Shape;2636;p40">
                <a:extLst>
                  <a:ext uri="{FF2B5EF4-FFF2-40B4-BE49-F238E27FC236}">
                    <a16:creationId xmlns:a16="http://schemas.microsoft.com/office/drawing/2014/main" id="{55795609-0599-555C-BBBA-5648DAB608ED}"/>
                  </a:ext>
                </a:extLst>
              </p:cNvPr>
              <p:cNvSpPr/>
              <p:nvPr/>
            </p:nvSpPr>
            <p:spPr>
              <a:xfrm>
                <a:off x="7468950" y="2359300"/>
                <a:ext cx="26275" cy="37700"/>
              </a:xfrm>
              <a:custGeom>
                <a:avLst/>
                <a:gdLst/>
                <a:ahLst/>
                <a:cxnLst/>
                <a:rect l="l" t="t" r="r" b="b"/>
                <a:pathLst>
                  <a:path w="1051" h="1508" extrusionOk="0">
                    <a:moveTo>
                      <a:pt x="1" y="1"/>
                    </a:moveTo>
                    <a:cubicBezTo>
                      <a:pt x="663" y="115"/>
                      <a:pt x="1051" y="937"/>
                      <a:pt x="708" y="1507"/>
                    </a:cubicBezTo>
                    <a:cubicBezTo>
                      <a:pt x="800" y="868"/>
                      <a:pt x="526" y="343"/>
                      <a:pt x="1"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5" name="Google Shape;2637;p40">
                <a:extLst>
                  <a:ext uri="{FF2B5EF4-FFF2-40B4-BE49-F238E27FC236}">
                    <a16:creationId xmlns:a16="http://schemas.microsoft.com/office/drawing/2014/main" id="{CAC651F8-F643-5FA2-5B30-E19EC230ECC0}"/>
                  </a:ext>
                </a:extLst>
              </p:cNvPr>
              <p:cNvSpPr/>
              <p:nvPr/>
            </p:nvSpPr>
            <p:spPr>
              <a:xfrm>
                <a:off x="7333150" y="2201825"/>
                <a:ext cx="176350" cy="92450"/>
              </a:xfrm>
              <a:custGeom>
                <a:avLst/>
                <a:gdLst/>
                <a:ahLst/>
                <a:cxnLst/>
                <a:rect l="l" t="t" r="r" b="b"/>
                <a:pathLst>
                  <a:path w="7054" h="3698" extrusionOk="0">
                    <a:moveTo>
                      <a:pt x="6597" y="3515"/>
                    </a:moveTo>
                    <a:cubicBezTo>
                      <a:pt x="6780" y="3698"/>
                      <a:pt x="7054" y="3515"/>
                      <a:pt x="7008" y="3264"/>
                    </a:cubicBezTo>
                    <a:cubicBezTo>
                      <a:pt x="6688" y="1940"/>
                      <a:pt x="5730" y="822"/>
                      <a:pt x="4451" y="297"/>
                    </a:cubicBezTo>
                    <a:cubicBezTo>
                      <a:pt x="3949" y="92"/>
                      <a:pt x="3401" y="0"/>
                      <a:pt x="2876" y="0"/>
                    </a:cubicBezTo>
                    <a:cubicBezTo>
                      <a:pt x="1918" y="0"/>
                      <a:pt x="982" y="320"/>
                      <a:pt x="206" y="913"/>
                    </a:cubicBezTo>
                    <a:cubicBezTo>
                      <a:pt x="0" y="1073"/>
                      <a:pt x="115" y="1370"/>
                      <a:pt x="366" y="1370"/>
                    </a:cubicBezTo>
                    <a:cubicBezTo>
                      <a:pt x="1233" y="1301"/>
                      <a:pt x="2466" y="1347"/>
                      <a:pt x="3858" y="1849"/>
                    </a:cubicBezTo>
                    <a:cubicBezTo>
                      <a:pt x="5091" y="2306"/>
                      <a:pt x="6004" y="2967"/>
                      <a:pt x="6597" y="3515"/>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6" name="Google Shape;2638;p40">
                <a:extLst>
                  <a:ext uri="{FF2B5EF4-FFF2-40B4-BE49-F238E27FC236}">
                    <a16:creationId xmlns:a16="http://schemas.microsoft.com/office/drawing/2014/main" id="{47FC1C2E-5D80-1DF1-83D3-74DC888D5F70}"/>
                  </a:ext>
                </a:extLst>
              </p:cNvPr>
              <p:cNvSpPr/>
              <p:nvPr/>
            </p:nvSpPr>
            <p:spPr>
              <a:xfrm>
                <a:off x="7338275" y="2624075"/>
                <a:ext cx="287075" cy="199750"/>
              </a:xfrm>
              <a:custGeom>
                <a:avLst/>
                <a:gdLst/>
                <a:ahLst/>
                <a:cxnLst/>
                <a:rect l="l" t="t" r="r" b="b"/>
                <a:pathLst>
                  <a:path w="11483" h="7990" extrusionOk="0">
                    <a:moveTo>
                      <a:pt x="5730" y="1987"/>
                    </a:moveTo>
                    <a:cubicBezTo>
                      <a:pt x="4178" y="1507"/>
                      <a:pt x="4064" y="1"/>
                      <a:pt x="2854" y="1"/>
                    </a:cubicBezTo>
                    <a:cubicBezTo>
                      <a:pt x="1895" y="1"/>
                      <a:pt x="1005" y="1005"/>
                      <a:pt x="686" y="1895"/>
                    </a:cubicBezTo>
                    <a:cubicBezTo>
                      <a:pt x="1" y="3721"/>
                      <a:pt x="1462" y="5776"/>
                      <a:pt x="2763" y="6780"/>
                    </a:cubicBezTo>
                    <a:cubicBezTo>
                      <a:pt x="4338" y="7990"/>
                      <a:pt x="6141" y="7921"/>
                      <a:pt x="6734" y="7876"/>
                    </a:cubicBezTo>
                    <a:cubicBezTo>
                      <a:pt x="7168" y="7830"/>
                      <a:pt x="8606" y="7693"/>
                      <a:pt x="9884" y="6597"/>
                    </a:cubicBezTo>
                    <a:cubicBezTo>
                      <a:pt x="10455" y="6095"/>
                      <a:pt x="11482" y="5205"/>
                      <a:pt x="11391" y="3950"/>
                    </a:cubicBezTo>
                    <a:cubicBezTo>
                      <a:pt x="11322" y="3037"/>
                      <a:pt x="10683" y="2169"/>
                      <a:pt x="9861" y="1781"/>
                    </a:cubicBezTo>
                    <a:cubicBezTo>
                      <a:pt x="8378" y="1097"/>
                      <a:pt x="7419" y="2535"/>
                      <a:pt x="5730" y="1987"/>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7" name="Google Shape;2639;p40">
                <a:extLst>
                  <a:ext uri="{FF2B5EF4-FFF2-40B4-BE49-F238E27FC236}">
                    <a16:creationId xmlns:a16="http://schemas.microsoft.com/office/drawing/2014/main" id="{0D7DB24A-3026-7879-A951-CDCF13C74BB7}"/>
                  </a:ext>
                </a:extLst>
              </p:cNvPr>
              <p:cNvSpPr/>
              <p:nvPr/>
            </p:nvSpPr>
            <p:spPr>
              <a:xfrm>
                <a:off x="7357675" y="2844925"/>
                <a:ext cx="200900" cy="6875"/>
              </a:xfrm>
              <a:custGeom>
                <a:avLst/>
                <a:gdLst/>
                <a:ahLst/>
                <a:cxnLst/>
                <a:rect l="l" t="t" r="r" b="b"/>
                <a:pathLst>
                  <a:path w="8036" h="275" extrusionOk="0">
                    <a:moveTo>
                      <a:pt x="8035" y="274"/>
                    </a:moveTo>
                    <a:lnTo>
                      <a:pt x="1" y="0"/>
                    </a:lnTo>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8" name="Google Shape;2640;p40">
                <a:extLst>
                  <a:ext uri="{FF2B5EF4-FFF2-40B4-BE49-F238E27FC236}">
                    <a16:creationId xmlns:a16="http://schemas.microsoft.com/office/drawing/2014/main" id="{8C14E150-B27F-A575-8821-37F3F8FC72CB}"/>
                  </a:ext>
                </a:extLst>
              </p:cNvPr>
              <p:cNvSpPr/>
              <p:nvPr/>
            </p:nvSpPr>
            <p:spPr>
              <a:xfrm>
                <a:off x="7338275" y="2629800"/>
                <a:ext cx="287075" cy="199725"/>
              </a:xfrm>
              <a:custGeom>
                <a:avLst/>
                <a:gdLst/>
                <a:ahLst/>
                <a:cxnLst/>
                <a:rect l="l" t="t" r="r" b="b"/>
                <a:pathLst>
                  <a:path w="11483" h="7989" extrusionOk="0">
                    <a:moveTo>
                      <a:pt x="5707" y="1986"/>
                    </a:moveTo>
                    <a:cubicBezTo>
                      <a:pt x="4155" y="1507"/>
                      <a:pt x="4041" y="0"/>
                      <a:pt x="2854" y="0"/>
                    </a:cubicBezTo>
                    <a:cubicBezTo>
                      <a:pt x="1873" y="0"/>
                      <a:pt x="1005" y="1004"/>
                      <a:pt x="663" y="1895"/>
                    </a:cubicBezTo>
                    <a:cubicBezTo>
                      <a:pt x="1" y="3721"/>
                      <a:pt x="1462" y="5775"/>
                      <a:pt x="2740" y="6779"/>
                    </a:cubicBezTo>
                    <a:cubicBezTo>
                      <a:pt x="4338" y="7989"/>
                      <a:pt x="6118" y="7921"/>
                      <a:pt x="6734" y="7875"/>
                    </a:cubicBezTo>
                    <a:cubicBezTo>
                      <a:pt x="7168" y="7829"/>
                      <a:pt x="8606" y="7692"/>
                      <a:pt x="9861" y="6597"/>
                    </a:cubicBezTo>
                    <a:cubicBezTo>
                      <a:pt x="10432" y="6095"/>
                      <a:pt x="11482" y="5204"/>
                      <a:pt x="11391" y="3949"/>
                    </a:cubicBezTo>
                    <a:cubicBezTo>
                      <a:pt x="11322" y="3036"/>
                      <a:pt x="10683" y="2169"/>
                      <a:pt x="9861" y="1781"/>
                    </a:cubicBezTo>
                    <a:cubicBezTo>
                      <a:pt x="8378" y="1096"/>
                      <a:pt x="7396" y="2534"/>
                      <a:pt x="5707" y="1986"/>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9" name="Google Shape;2641;p40">
                <a:extLst>
                  <a:ext uri="{FF2B5EF4-FFF2-40B4-BE49-F238E27FC236}">
                    <a16:creationId xmlns:a16="http://schemas.microsoft.com/office/drawing/2014/main" id="{09DFEC75-8139-5610-BEFC-11887EE72956}"/>
                  </a:ext>
                </a:extLst>
              </p:cNvPr>
              <p:cNvSpPr/>
              <p:nvPr/>
            </p:nvSpPr>
            <p:spPr>
              <a:xfrm>
                <a:off x="7474675" y="2766175"/>
                <a:ext cx="20550" cy="20575"/>
              </a:xfrm>
              <a:custGeom>
                <a:avLst/>
                <a:gdLst/>
                <a:ahLst/>
                <a:cxnLst/>
                <a:rect l="l" t="t" r="r" b="b"/>
                <a:pathLst>
                  <a:path w="822" h="823" extrusionOk="0">
                    <a:moveTo>
                      <a:pt x="137" y="92"/>
                    </a:moveTo>
                    <a:cubicBezTo>
                      <a:pt x="23" y="137"/>
                      <a:pt x="0" y="525"/>
                      <a:pt x="228" y="708"/>
                    </a:cubicBezTo>
                    <a:cubicBezTo>
                      <a:pt x="411" y="822"/>
                      <a:pt x="685" y="776"/>
                      <a:pt x="731" y="685"/>
                    </a:cubicBezTo>
                    <a:cubicBezTo>
                      <a:pt x="822" y="503"/>
                      <a:pt x="297" y="0"/>
                      <a:pt x="137" y="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0" name="Google Shape;2642;p40">
                <a:extLst>
                  <a:ext uri="{FF2B5EF4-FFF2-40B4-BE49-F238E27FC236}">
                    <a16:creationId xmlns:a16="http://schemas.microsoft.com/office/drawing/2014/main" id="{9628C702-75A4-1AC0-D0A2-ABAB243E0EE4}"/>
                  </a:ext>
                </a:extLst>
              </p:cNvPr>
              <p:cNvSpPr/>
              <p:nvPr/>
            </p:nvSpPr>
            <p:spPr>
              <a:xfrm>
                <a:off x="7835300" y="2592700"/>
                <a:ext cx="59950" cy="58800"/>
              </a:xfrm>
              <a:custGeom>
                <a:avLst/>
                <a:gdLst/>
                <a:ahLst/>
                <a:cxnLst/>
                <a:rect l="l" t="t" r="r" b="b"/>
                <a:pathLst>
                  <a:path w="2398" h="2352" extrusionOk="0">
                    <a:moveTo>
                      <a:pt x="1074" y="69"/>
                    </a:moveTo>
                    <a:cubicBezTo>
                      <a:pt x="457" y="160"/>
                      <a:pt x="1" y="1553"/>
                      <a:pt x="457" y="1986"/>
                    </a:cubicBezTo>
                    <a:cubicBezTo>
                      <a:pt x="822" y="2352"/>
                      <a:pt x="1918" y="2192"/>
                      <a:pt x="2169" y="1530"/>
                    </a:cubicBezTo>
                    <a:cubicBezTo>
                      <a:pt x="2397" y="822"/>
                      <a:pt x="1599" y="1"/>
                      <a:pt x="1074" y="69"/>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1" name="Google Shape;2643;p40">
                <a:extLst>
                  <a:ext uri="{FF2B5EF4-FFF2-40B4-BE49-F238E27FC236}">
                    <a16:creationId xmlns:a16="http://schemas.microsoft.com/office/drawing/2014/main" id="{D4974E46-9664-894A-5ECE-FB6ED2BEDC37}"/>
                  </a:ext>
                </a:extLst>
              </p:cNvPr>
              <p:cNvSpPr/>
              <p:nvPr/>
            </p:nvSpPr>
            <p:spPr>
              <a:xfrm>
                <a:off x="7900350" y="2672025"/>
                <a:ext cx="28575" cy="27975"/>
              </a:xfrm>
              <a:custGeom>
                <a:avLst/>
                <a:gdLst/>
                <a:ahLst/>
                <a:cxnLst/>
                <a:rect l="l" t="t" r="r" b="b"/>
                <a:pathLst>
                  <a:path w="1143" h="1119" extrusionOk="0">
                    <a:moveTo>
                      <a:pt x="526" y="23"/>
                    </a:moveTo>
                    <a:cubicBezTo>
                      <a:pt x="229" y="69"/>
                      <a:pt x="1" y="731"/>
                      <a:pt x="229" y="936"/>
                    </a:cubicBezTo>
                    <a:cubicBezTo>
                      <a:pt x="389" y="1119"/>
                      <a:pt x="914" y="1027"/>
                      <a:pt x="1028" y="708"/>
                    </a:cubicBezTo>
                    <a:cubicBezTo>
                      <a:pt x="1142" y="388"/>
                      <a:pt x="754" y="0"/>
                      <a:pt x="526" y="23"/>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2" name="Google Shape;2644;p40">
                <a:extLst>
                  <a:ext uri="{FF2B5EF4-FFF2-40B4-BE49-F238E27FC236}">
                    <a16:creationId xmlns:a16="http://schemas.microsoft.com/office/drawing/2014/main" id="{81C8B857-7ADA-8B45-B712-88D4842C41CB}"/>
                  </a:ext>
                </a:extLst>
              </p:cNvPr>
              <p:cNvSpPr/>
              <p:nvPr/>
            </p:nvSpPr>
            <p:spPr>
              <a:xfrm>
                <a:off x="7238425" y="2478575"/>
                <a:ext cx="59950" cy="58800"/>
              </a:xfrm>
              <a:custGeom>
                <a:avLst/>
                <a:gdLst/>
                <a:ahLst/>
                <a:cxnLst/>
                <a:rect l="l" t="t" r="r" b="b"/>
                <a:pathLst>
                  <a:path w="2398" h="2352" extrusionOk="0">
                    <a:moveTo>
                      <a:pt x="1073" y="69"/>
                    </a:moveTo>
                    <a:cubicBezTo>
                      <a:pt x="457" y="160"/>
                      <a:pt x="0" y="1553"/>
                      <a:pt x="457" y="1986"/>
                    </a:cubicBezTo>
                    <a:cubicBezTo>
                      <a:pt x="822" y="2351"/>
                      <a:pt x="1918" y="2192"/>
                      <a:pt x="2169" y="1530"/>
                    </a:cubicBezTo>
                    <a:cubicBezTo>
                      <a:pt x="2397" y="845"/>
                      <a:pt x="1598" y="0"/>
                      <a:pt x="1073" y="69"/>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3" name="Google Shape;2645;p40">
                <a:extLst>
                  <a:ext uri="{FF2B5EF4-FFF2-40B4-BE49-F238E27FC236}">
                    <a16:creationId xmlns:a16="http://schemas.microsoft.com/office/drawing/2014/main" id="{554268D9-C6E4-DD61-CB4D-768EDC93B3CF}"/>
                  </a:ext>
                </a:extLst>
              </p:cNvPr>
              <p:cNvSpPr/>
              <p:nvPr/>
            </p:nvSpPr>
            <p:spPr>
              <a:xfrm>
                <a:off x="7405050" y="2425500"/>
                <a:ext cx="108450" cy="175225"/>
              </a:xfrm>
              <a:custGeom>
                <a:avLst/>
                <a:gdLst/>
                <a:ahLst/>
                <a:cxnLst/>
                <a:rect l="l" t="t" r="r" b="b"/>
                <a:pathLst>
                  <a:path w="4338" h="7009" extrusionOk="0">
                    <a:moveTo>
                      <a:pt x="4018" y="1"/>
                    </a:moveTo>
                    <a:cubicBezTo>
                      <a:pt x="4337" y="1872"/>
                      <a:pt x="3926" y="3881"/>
                      <a:pt x="2968" y="5547"/>
                    </a:cubicBezTo>
                    <a:cubicBezTo>
                      <a:pt x="2899" y="5639"/>
                      <a:pt x="2762" y="5684"/>
                      <a:pt x="2671" y="5616"/>
                    </a:cubicBezTo>
                    <a:cubicBezTo>
                      <a:pt x="2260" y="4954"/>
                      <a:pt x="1553" y="4657"/>
                      <a:pt x="913" y="5228"/>
                    </a:cubicBezTo>
                    <a:cubicBezTo>
                      <a:pt x="320" y="5776"/>
                      <a:pt x="594" y="6711"/>
                      <a:pt x="1324" y="7008"/>
                    </a:cubicBezTo>
                    <a:cubicBezTo>
                      <a:pt x="434" y="6848"/>
                      <a:pt x="0" y="5684"/>
                      <a:pt x="662" y="4999"/>
                    </a:cubicBezTo>
                    <a:cubicBezTo>
                      <a:pt x="1279" y="4246"/>
                      <a:pt x="2557" y="4474"/>
                      <a:pt x="2968" y="5319"/>
                    </a:cubicBezTo>
                    <a:lnTo>
                      <a:pt x="2580" y="5319"/>
                    </a:lnTo>
                    <a:cubicBezTo>
                      <a:pt x="3493" y="3698"/>
                      <a:pt x="3972" y="1850"/>
                      <a:pt x="4018"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4" name="Google Shape;2646;p40">
                <a:extLst>
                  <a:ext uri="{FF2B5EF4-FFF2-40B4-BE49-F238E27FC236}">
                    <a16:creationId xmlns:a16="http://schemas.microsoft.com/office/drawing/2014/main" id="{C5652F3A-1892-5B00-70FB-B63A11955472}"/>
                  </a:ext>
                </a:extLst>
              </p:cNvPr>
              <p:cNvSpPr/>
              <p:nvPr/>
            </p:nvSpPr>
            <p:spPr>
              <a:xfrm>
                <a:off x="7415325" y="2558450"/>
                <a:ext cx="43950" cy="49100"/>
              </a:xfrm>
              <a:custGeom>
                <a:avLst/>
                <a:gdLst/>
                <a:ahLst/>
                <a:cxnLst/>
                <a:rect l="l" t="t" r="r" b="b"/>
                <a:pathLst>
                  <a:path w="1758" h="1964" extrusionOk="0">
                    <a:moveTo>
                      <a:pt x="1758" y="1667"/>
                    </a:moveTo>
                    <a:cubicBezTo>
                      <a:pt x="1119" y="1964"/>
                      <a:pt x="411" y="1690"/>
                      <a:pt x="183" y="1188"/>
                    </a:cubicBezTo>
                    <a:cubicBezTo>
                      <a:pt x="0" y="823"/>
                      <a:pt x="114" y="343"/>
                      <a:pt x="411" y="1"/>
                    </a:cubicBezTo>
                    <a:cubicBezTo>
                      <a:pt x="434" y="161"/>
                      <a:pt x="480" y="640"/>
                      <a:pt x="868" y="1097"/>
                    </a:cubicBezTo>
                    <a:cubicBezTo>
                      <a:pt x="1187" y="1485"/>
                      <a:pt x="1598" y="1622"/>
                      <a:pt x="1758" y="1667"/>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5" name="Google Shape;2647;p40">
                <a:extLst>
                  <a:ext uri="{FF2B5EF4-FFF2-40B4-BE49-F238E27FC236}">
                    <a16:creationId xmlns:a16="http://schemas.microsoft.com/office/drawing/2014/main" id="{3F4D33E7-5B1F-FCE2-8EB7-82D14A8C0923}"/>
                  </a:ext>
                </a:extLst>
              </p:cNvPr>
              <p:cNvSpPr/>
              <p:nvPr/>
            </p:nvSpPr>
            <p:spPr>
              <a:xfrm>
                <a:off x="7878675" y="2111650"/>
                <a:ext cx="281925" cy="238550"/>
              </a:xfrm>
              <a:custGeom>
                <a:avLst/>
                <a:gdLst/>
                <a:ahLst/>
                <a:cxnLst/>
                <a:rect l="l" t="t" r="r" b="b"/>
                <a:pathLst>
                  <a:path w="11277" h="9542" extrusionOk="0">
                    <a:moveTo>
                      <a:pt x="9336" y="9542"/>
                    </a:moveTo>
                    <a:cubicBezTo>
                      <a:pt x="10546" y="9177"/>
                      <a:pt x="11276" y="7647"/>
                      <a:pt x="10637" y="6460"/>
                    </a:cubicBezTo>
                    <a:cubicBezTo>
                      <a:pt x="9952" y="5205"/>
                      <a:pt x="8172" y="4931"/>
                      <a:pt x="7053" y="5753"/>
                    </a:cubicBezTo>
                    <a:lnTo>
                      <a:pt x="7670" y="6232"/>
                    </a:lnTo>
                    <a:cubicBezTo>
                      <a:pt x="9016" y="3128"/>
                      <a:pt x="5113" y="1"/>
                      <a:pt x="3013" y="3242"/>
                    </a:cubicBezTo>
                    <a:lnTo>
                      <a:pt x="3675" y="3425"/>
                    </a:lnTo>
                    <a:cubicBezTo>
                      <a:pt x="3653" y="2945"/>
                      <a:pt x="3470" y="2489"/>
                      <a:pt x="3150" y="2124"/>
                    </a:cubicBezTo>
                    <a:cubicBezTo>
                      <a:pt x="2237" y="982"/>
                      <a:pt x="297" y="1484"/>
                      <a:pt x="0" y="2877"/>
                    </a:cubicBezTo>
                    <a:cubicBezTo>
                      <a:pt x="777" y="1370"/>
                      <a:pt x="2991" y="1644"/>
                      <a:pt x="2968" y="3447"/>
                    </a:cubicBezTo>
                    <a:cubicBezTo>
                      <a:pt x="2945" y="3767"/>
                      <a:pt x="3401" y="3927"/>
                      <a:pt x="3584" y="3653"/>
                    </a:cubicBezTo>
                    <a:cubicBezTo>
                      <a:pt x="5250" y="1348"/>
                      <a:pt x="7784" y="3744"/>
                      <a:pt x="6894" y="5958"/>
                    </a:cubicBezTo>
                    <a:cubicBezTo>
                      <a:pt x="6734" y="6323"/>
                      <a:pt x="7236" y="6666"/>
                      <a:pt x="7533" y="6415"/>
                    </a:cubicBezTo>
                    <a:cubicBezTo>
                      <a:pt x="8286" y="5798"/>
                      <a:pt x="9587" y="5935"/>
                      <a:pt x="10158" y="6757"/>
                    </a:cubicBezTo>
                    <a:cubicBezTo>
                      <a:pt x="10774" y="7647"/>
                      <a:pt x="10295" y="8994"/>
                      <a:pt x="9336" y="9542"/>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6" name="Google Shape;2648;p40">
                <a:extLst>
                  <a:ext uri="{FF2B5EF4-FFF2-40B4-BE49-F238E27FC236}">
                    <a16:creationId xmlns:a16="http://schemas.microsoft.com/office/drawing/2014/main" id="{96BACCB7-7872-4F80-B4E5-B7B15DC47DE6}"/>
                  </a:ext>
                </a:extLst>
              </p:cNvPr>
              <p:cNvSpPr/>
              <p:nvPr/>
            </p:nvSpPr>
            <p:spPr>
              <a:xfrm>
                <a:off x="8089800" y="2527075"/>
                <a:ext cx="30850" cy="25125"/>
              </a:xfrm>
              <a:custGeom>
                <a:avLst/>
                <a:gdLst/>
                <a:ahLst/>
                <a:cxnLst/>
                <a:rect l="l" t="t" r="r" b="b"/>
                <a:pathLst>
                  <a:path w="1234" h="1005" extrusionOk="0">
                    <a:moveTo>
                      <a:pt x="571" y="936"/>
                    </a:moveTo>
                    <a:cubicBezTo>
                      <a:pt x="1" y="868"/>
                      <a:pt x="115" y="1"/>
                      <a:pt x="663" y="46"/>
                    </a:cubicBezTo>
                    <a:cubicBezTo>
                      <a:pt x="1233" y="115"/>
                      <a:pt x="1119" y="1005"/>
                      <a:pt x="571" y="936"/>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7" name="Google Shape;2649;p40">
                <a:extLst>
                  <a:ext uri="{FF2B5EF4-FFF2-40B4-BE49-F238E27FC236}">
                    <a16:creationId xmlns:a16="http://schemas.microsoft.com/office/drawing/2014/main" id="{2648BD9E-ACDF-08C0-116A-82B30E3D70F4}"/>
                  </a:ext>
                </a:extLst>
              </p:cNvPr>
              <p:cNvSpPr/>
              <p:nvPr/>
            </p:nvSpPr>
            <p:spPr>
              <a:xfrm>
                <a:off x="8041300" y="2424375"/>
                <a:ext cx="30850" cy="25125"/>
              </a:xfrm>
              <a:custGeom>
                <a:avLst/>
                <a:gdLst/>
                <a:ahLst/>
                <a:cxnLst/>
                <a:rect l="l" t="t" r="r" b="b"/>
                <a:pathLst>
                  <a:path w="1234" h="1005" extrusionOk="0">
                    <a:moveTo>
                      <a:pt x="571" y="936"/>
                    </a:moveTo>
                    <a:cubicBezTo>
                      <a:pt x="1" y="867"/>
                      <a:pt x="92" y="0"/>
                      <a:pt x="663" y="69"/>
                    </a:cubicBezTo>
                    <a:cubicBezTo>
                      <a:pt x="1233" y="137"/>
                      <a:pt x="1119" y="1004"/>
                      <a:pt x="571" y="936"/>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8" name="Google Shape;2650;p40">
                <a:extLst>
                  <a:ext uri="{FF2B5EF4-FFF2-40B4-BE49-F238E27FC236}">
                    <a16:creationId xmlns:a16="http://schemas.microsoft.com/office/drawing/2014/main" id="{DC703D07-CAEA-68BD-7D5A-34B1986D528B}"/>
                  </a:ext>
                </a:extLst>
              </p:cNvPr>
              <p:cNvSpPr/>
              <p:nvPr/>
            </p:nvSpPr>
            <p:spPr>
              <a:xfrm>
                <a:off x="8130325" y="2476300"/>
                <a:ext cx="15425" cy="12575"/>
              </a:xfrm>
              <a:custGeom>
                <a:avLst/>
                <a:gdLst/>
                <a:ahLst/>
                <a:cxnLst/>
                <a:rect l="l" t="t" r="r" b="b"/>
                <a:pathLst>
                  <a:path w="617" h="503" extrusionOk="0">
                    <a:moveTo>
                      <a:pt x="297" y="479"/>
                    </a:moveTo>
                    <a:cubicBezTo>
                      <a:pt x="0" y="434"/>
                      <a:pt x="46" y="0"/>
                      <a:pt x="343" y="46"/>
                    </a:cubicBezTo>
                    <a:cubicBezTo>
                      <a:pt x="617" y="69"/>
                      <a:pt x="571" y="502"/>
                      <a:pt x="297" y="479"/>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9" name="Google Shape;2651;p40">
                <a:extLst>
                  <a:ext uri="{FF2B5EF4-FFF2-40B4-BE49-F238E27FC236}">
                    <a16:creationId xmlns:a16="http://schemas.microsoft.com/office/drawing/2014/main" id="{82CFBAE3-3F9A-671E-D696-06C062478AE9}"/>
                  </a:ext>
                </a:extLst>
              </p:cNvPr>
              <p:cNvSpPr/>
              <p:nvPr/>
            </p:nvSpPr>
            <p:spPr>
              <a:xfrm>
                <a:off x="8031600" y="2491125"/>
                <a:ext cx="15425" cy="12575"/>
              </a:xfrm>
              <a:custGeom>
                <a:avLst/>
                <a:gdLst/>
                <a:ahLst/>
                <a:cxnLst/>
                <a:rect l="l" t="t" r="r" b="b"/>
                <a:pathLst>
                  <a:path w="617" h="503" extrusionOk="0">
                    <a:moveTo>
                      <a:pt x="297" y="480"/>
                    </a:moveTo>
                    <a:cubicBezTo>
                      <a:pt x="1" y="434"/>
                      <a:pt x="69" y="1"/>
                      <a:pt x="343" y="23"/>
                    </a:cubicBezTo>
                    <a:cubicBezTo>
                      <a:pt x="617" y="69"/>
                      <a:pt x="571" y="503"/>
                      <a:pt x="297" y="48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0" name="Google Shape;2652;p40">
                <a:extLst>
                  <a:ext uri="{FF2B5EF4-FFF2-40B4-BE49-F238E27FC236}">
                    <a16:creationId xmlns:a16="http://schemas.microsoft.com/office/drawing/2014/main" id="{50A2C247-72E8-DF14-FEE8-79FE6EE61272}"/>
                  </a:ext>
                </a:extLst>
              </p:cNvPr>
              <p:cNvSpPr/>
              <p:nvPr/>
            </p:nvSpPr>
            <p:spPr>
              <a:xfrm>
                <a:off x="7439850" y="1914800"/>
                <a:ext cx="273925" cy="158075"/>
              </a:xfrm>
              <a:custGeom>
                <a:avLst/>
                <a:gdLst/>
                <a:ahLst/>
                <a:cxnLst/>
                <a:rect l="l" t="t" r="r" b="b"/>
                <a:pathLst>
                  <a:path w="10957" h="6323" extrusionOk="0">
                    <a:moveTo>
                      <a:pt x="10957" y="2488"/>
                    </a:moveTo>
                    <a:cubicBezTo>
                      <a:pt x="9816" y="0"/>
                      <a:pt x="6415" y="685"/>
                      <a:pt x="6438" y="3492"/>
                    </a:cubicBezTo>
                    <a:lnTo>
                      <a:pt x="7259" y="3287"/>
                    </a:lnTo>
                    <a:cubicBezTo>
                      <a:pt x="6186" y="1096"/>
                      <a:pt x="3128" y="1187"/>
                      <a:pt x="2375" y="3561"/>
                    </a:cubicBezTo>
                    <a:lnTo>
                      <a:pt x="2694" y="3333"/>
                    </a:lnTo>
                    <a:cubicBezTo>
                      <a:pt x="1233" y="3401"/>
                      <a:pt x="1" y="4930"/>
                      <a:pt x="457" y="6323"/>
                    </a:cubicBezTo>
                    <a:cubicBezTo>
                      <a:pt x="480" y="5706"/>
                      <a:pt x="708" y="5067"/>
                      <a:pt x="1142" y="4634"/>
                    </a:cubicBezTo>
                    <a:cubicBezTo>
                      <a:pt x="1553" y="4246"/>
                      <a:pt x="2169" y="4017"/>
                      <a:pt x="2717" y="4040"/>
                    </a:cubicBezTo>
                    <a:cubicBezTo>
                      <a:pt x="2854" y="4040"/>
                      <a:pt x="2945" y="3972"/>
                      <a:pt x="3014" y="3858"/>
                    </a:cubicBezTo>
                    <a:cubicBezTo>
                      <a:pt x="3676" y="2214"/>
                      <a:pt x="5684" y="2146"/>
                      <a:pt x="6506" y="3698"/>
                    </a:cubicBezTo>
                    <a:cubicBezTo>
                      <a:pt x="6620" y="3903"/>
                      <a:pt x="6871" y="3995"/>
                      <a:pt x="7077" y="3880"/>
                    </a:cubicBezTo>
                    <a:cubicBezTo>
                      <a:pt x="7236" y="3789"/>
                      <a:pt x="7305" y="3629"/>
                      <a:pt x="7305" y="3470"/>
                    </a:cubicBezTo>
                    <a:cubicBezTo>
                      <a:pt x="7191" y="1187"/>
                      <a:pt x="9724" y="936"/>
                      <a:pt x="10957" y="2488"/>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1" name="Google Shape;2653;p40">
                <a:extLst>
                  <a:ext uri="{FF2B5EF4-FFF2-40B4-BE49-F238E27FC236}">
                    <a16:creationId xmlns:a16="http://schemas.microsoft.com/office/drawing/2014/main" id="{D1DBADA6-95BB-5BBA-A07D-6FC846A5B557}"/>
                  </a:ext>
                </a:extLst>
              </p:cNvPr>
              <p:cNvSpPr/>
              <p:nvPr/>
            </p:nvSpPr>
            <p:spPr>
              <a:xfrm>
                <a:off x="7644150" y="2006100"/>
                <a:ext cx="30825" cy="25125"/>
              </a:xfrm>
              <a:custGeom>
                <a:avLst/>
                <a:gdLst/>
                <a:ahLst/>
                <a:cxnLst/>
                <a:rect l="l" t="t" r="r" b="b"/>
                <a:pathLst>
                  <a:path w="1233" h="1005" extrusionOk="0">
                    <a:moveTo>
                      <a:pt x="571" y="936"/>
                    </a:moveTo>
                    <a:cubicBezTo>
                      <a:pt x="0" y="868"/>
                      <a:pt x="92" y="0"/>
                      <a:pt x="662" y="69"/>
                    </a:cubicBezTo>
                    <a:cubicBezTo>
                      <a:pt x="1233" y="137"/>
                      <a:pt x="1119" y="1004"/>
                      <a:pt x="571" y="936"/>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2" name="Google Shape;2654;p40">
                <a:extLst>
                  <a:ext uri="{FF2B5EF4-FFF2-40B4-BE49-F238E27FC236}">
                    <a16:creationId xmlns:a16="http://schemas.microsoft.com/office/drawing/2014/main" id="{9309CED7-071F-8A07-135C-6A954ABB2B36}"/>
                  </a:ext>
                </a:extLst>
              </p:cNvPr>
              <p:cNvSpPr/>
              <p:nvPr/>
            </p:nvSpPr>
            <p:spPr>
              <a:xfrm>
                <a:off x="7590500" y="2048325"/>
                <a:ext cx="30850" cy="25125"/>
              </a:xfrm>
              <a:custGeom>
                <a:avLst/>
                <a:gdLst/>
                <a:ahLst/>
                <a:cxnLst/>
                <a:rect l="l" t="t" r="r" b="b"/>
                <a:pathLst>
                  <a:path w="1234" h="1005" extrusionOk="0">
                    <a:moveTo>
                      <a:pt x="571" y="936"/>
                    </a:moveTo>
                    <a:cubicBezTo>
                      <a:pt x="1"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3" name="Google Shape;2655;p40">
                <a:extLst>
                  <a:ext uri="{FF2B5EF4-FFF2-40B4-BE49-F238E27FC236}">
                    <a16:creationId xmlns:a16="http://schemas.microsoft.com/office/drawing/2014/main" id="{4E5F3734-8F82-9042-B8F0-F9BFA5660A25}"/>
                  </a:ext>
                </a:extLst>
              </p:cNvPr>
              <p:cNvSpPr/>
              <p:nvPr/>
            </p:nvSpPr>
            <p:spPr>
              <a:xfrm>
                <a:off x="7558550" y="2028350"/>
                <a:ext cx="30850" cy="25125"/>
              </a:xfrm>
              <a:custGeom>
                <a:avLst/>
                <a:gdLst/>
                <a:ahLst/>
                <a:cxnLst/>
                <a:rect l="l" t="t" r="r" b="b"/>
                <a:pathLst>
                  <a:path w="1234" h="1005" extrusionOk="0">
                    <a:moveTo>
                      <a:pt x="571" y="936"/>
                    </a:moveTo>
                    <a:cubicBezTo>
                      <a:pt x="0"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4" name="Google Shape;2656;p40">
                <a:extLst>
                  <a:ext uri="{FF2B5EF4-FFF2-40B4-BE49-F238E27FC236}">
                    <a16:creationId xmlns:a16="http://schemas.microsoft.com/office/drawing/2014/main" id="{350CE01E-2D5E-3A25-0201-77136065184C}"/>
                  </a:ext>
                </a:extLst>
              </p:cNvPr>
              <p:cNvSpPr/>
              <p:nvPr/>
            </p:nvSpPr>
            <p:spPr>
              <a:xfrm>
                <a:off x="7712050" y="2017500"/>
                <a:ext cx="15425" cy="12575"/>
              </a:xfrm>
              <a:custGeom>
                <a:avLst/>
                <a:gdLst/>
                <a:ahLst/>
                <a:cxnLst/>
                <a:rect l="l" t="t" r="r" b="b"/>
                <a:pathLst>
                  <a:path w="617" h="503" extrusionOk="0">
                    <a:moveTo>
                      <a:pt x="274" y="457"/>
                    </a:moveTo>
                    <a:cubicBezTo>
                      <a:pt x="0" y="434"/>
                      <a:pt x="46" y="1"/>
                      <a:pt x="320" y="23"/>
                    </a:cubicBezTo>
                    <a:cubicBezTo>
                      <a:pt x="617" y="69"/>
                      <a:pt x="548" y="503"/>
                      <a:pt x="274" y="457"/>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5" name="Google Shape;2657;p40">
                <a:extLst>
                  <a:ext uri="{FF2B5EF4-FFF2-40B4-BE49-F238E27FC236}">
                    <a16:creationId xmlns:a16="http://schemas.microsoft.com/office/drawing/2014/main" id="{50E9E110-B48A-8965-46AB-750E105F9C43}"/>
                  </a:ext>
                </a:extLst>
              </p:cNvPr>
              <p:cNvSpPr/>
              <p:nvPr/>
            </p:nvSpPr>
            <p:spPr>
              <a:xfrm>
                <a:off x="7684650" y="2044325"/>
                <a:ext cx="15450" cy="12575"/>
              </a:xfrm>
              <a:custGeom>
                <a:avLst/>
                <a:gdLst/>
                <a:ahLst/>
                <a:cxnLst/>
                <a:rect l="l" t="t" r="r" b="b"/>
                <a:pathLst>
                  <a:path w="618" h="503" extrusionOk="0">
                    <a:moveTo>
                      <a:pt x="275" y="480"/>
                    </a:moveTo>
                    <a:cubicBezTo>
                      <a:pt x="1" y="434"/>
                      <a:pt x="47" y="0"/>
                      <a:pt x="320" y="46"/>
                    </a:cubicBezTo>
                    <a:cubicBezTo>
                      <a:pt x="617" y="69"/>
                      <a:pt x="549" y="503"/>
                      <a:pt x="275" y="48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6" name="Google Shape;2658;p40">
                <a:extLst>
                  <a:ext uri="{FF2B5EF4-FFF2-40B4-BE49-F238E27FC236}">
                    <a16:creationId xmlns:a16="http://schemas.microsoft.com/office/drawing/2014/main" id="{B8D4BF7F-235F-73FB-A47A-7FF6BF327FB7}"/>
                  </a:ext>
                </a:extLst>
              </p:cNvPr>
              <p:cNvSpPr/>
              <p:nvPr/>
            </p:nvSpPr>
            <p:spPr>
              <a:xfrm>
                <a:off x="7975100" y="2559025"/>
                <a:ext cx="187200" cy="230575"/>
              </a:xfrm>
              <a:custGeom>
                <a:avLst/>
                <a:gdLst/>
                <a:ahLst/>
                <a:cxnLst/>
                <a:rect l="l" t="t" r="r" b="b"/>
                <a:pathLst>
                  <a:path w="7488" h="9223" extrusionOk="0">
                    <a:moveTo>
                      <a:pt x="7214" y="3174"/>
                    </a:moveTo>
                    <a:cubicBezTo>
                      <a:pt x="7168" y="2922"/>
                      <a:pt x="6803" y="686"/>
                      <a:pt x="5023" y="138"/>
                    </a:cubicBezTo>
                    <a:cubicBezTo>
                      <a:pt x="4771" y="46"/>
                      <a:pt x="4498" y="1"/>
                      <a:pt x="4224" y="1"/>
                    </a:cubicBezTo>
                    <a:cubicBezTo>
                      <a:pt x="2923" y="1"/>
                      <a:pt x="1507" y="868"/>
                      <a:pt x="754" y="2420"/>
                    </a:cubicBezTo>
                    <a:lnTo>
                      <a:pt x="1393" y="6255"/>
                    </a:lnTo>
                    <a:cubicBezTo>
                      <a:pt x="914" y="6803"/>
                      <a:pt x="457" y="7351"/>
                      <a:pt x="1" y="7898"/>
                    </a:cubicBezTo>
                    <a:cubicBezTo>
                      <a:pt x="92" y="7944"/>
                      <a:pt x="2626" y="9222"/>
                      <a:pt x="4977" y="7761"/>
                    </a:cubicBezTo>
                    <a:cubicBezTo>
                      <a:pt x="6461" y="6826"/>
                      <a:pt x="7488" y="5022"/>
                      <a:pt x="7214" y="3174"/>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7" name="Google Shape;2659;p40">
                <a:extLst>
                  <a:ext uri="{FF2B5EF4-FFF2-40B4-BE49-F238E27FC236}">
                    <a16:creationId xmlns:a16="http://schemas.microsoft.com/office/drawing/2014/main" id="{420B6279-E6C8-D060-5E9B-94B5DE643D01}"/>
                  </a:ext>
                </a:extLst>
              </p:cNvPr>
              <p:cNvSpPr/>
              <p:nvPr/>
            </p:nvSpPr>
            <p:spPr>
              <a:xfrm>
                <a:off x="8011625" y="2602975"/>
                <a:ext cx="113575" cy="117000"/>
              </a:xfrm>
              <a:custGeom>
                <a:avLst/>
                <a:gdLst/>
                <a:ahLst/>
                <a:cxnLst/>
                <a:rect l="l" t="t" r="r" b="b"/>
                <a:pathLst>
                  <a:path w="4543" h="4680" extrusionOk="0">
                    <a:moveTo>
                      <a:pt x="4475" y="2123"/>
                    </a:moveTo>
                    <a:cubicBezTo>
                      <a:pt x="4429" y="1393"/>
                      <a:pt x="3858" y="662"/>
                      <a:pt x="3151" y="388"/>
                    </a:cubicBezTo>
                    <a:cubicBezTo>
                      <a:pt x="2078" y="0"/>
                      <a:pt x="640" y="617"/>
                      <a:pt x="1" y="2032"/>
                    </a:cubicBezTo>
                    <a:cubicBezTo>
                      <a:pt x="686" y="1804"/>
                      <a:pt x="1416" y="2077"/>
                      <a:pt x="1804" y="2671"/>
                    </a:cubicBezTo>
                    <a:cubicBezTo>
                      <a:pt x="2215" y="3287"/>
                      <a:pt x="2078" y="4155"/>
                      <a:pt x="1507" y="4680"/>
                    </a:cubicBezTo>
                    <a:cubicBezTo>
                      <a:pt x="3333" y="4588"/>
                      <a:pt x="4543" y="3287"/>
                      <a:pt x="4475" y="2123"/>
                    </a:cubicBezTo>
                    <a:close/>
                  </a:path>
                </a:pathLst>
              </a:custGeom>
              <a:solidFill>
                <a:srgbClr val="8A32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8" name="Google Shape;2660;p40">
                <a:extLst>
                  <a:ext uri="{FF2B5EF4-FFF2-40B4-BE49-F238E27FC236}">
                    <a16:creationId xmlns:a16="http://schemas.microsoft.com/office/drawing/2014/main" id="{E477D7CB-1DAB-F9BF-ED98-6352FC6A3BA4}"/>
                  </a:ext>
                </a:extLst>
              </p:cNvPr>
              <p:cNvSpPr/>
              <p:nvPr/>
            </p:nvSpPr>
            <p:spPr>
              <a:xfrm>
                <a:off x="8006500" y="2588125"/>
                <a:ext cx="123850" cy="134700"/>
              </a:xfrm>
              <a:custGeom>
                <a:avLst/>
                <a:gdLst/>
                <a:ahLst/>
                <a:cxnLst/>
                <a:rect l="l" t="t" r="r" b="b"/>
                <a:pathLst>
                  <a:path w="4954" h="5388" extrusionOk="0">
                    <a:moveTo>
                      <a:pt x="4953" y="3333"/>
                    </a:moveTo>
                    <a:cubicBezTo>
                      <a:pt x="4565" y="663"/>
                      <a:pt x="1370" y="366"/>
                      <a:pt x="320" y="2786"/>
                    </a:cubicBezTo>
                    <a:lnTo>
                      <a:pt x="137" y="2580"/>
                    </a:lnTo>
                    <a:cubicBezTo>
                      <a:pt x="1872" y="2032"/>
                      <a:pt x="3105" y="4246"/>
                      <a:pt x="1689" y="5388"/>
                    </a:cubicBezTo>
                    <a:cubicBezTo>
                      <a:pt x="2785" y="4246"/>
                      <a:pt x="1758" y="2398"/>
                      <a:pt x="229" y="2877"/>
                    </a:cubicBezTo>
                    <a:cubicBezTo>
                      <a:pt x="114" y="2923"/>
                      <a:pt x="0" y="2786"/>
                      <a:pt x="46" y="2671"/>
                    </a:cubicBezTo>
                    <a:cubicBezTo>
                      <a:pt x="1073" y="1"/>
                      <a:pt x="4885" y="320"/>
                      <a:pt x="4953" y="3333"/>
                    </a:cubicBezTo>
                    <a:close/>
                  </a:path>
                </a:pathLst>
              </a:custGeom>
              <a:solidFill>
                <a:srgbClr val="8A32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9" name="Google Shape;2661;p40">
                <a:extLst>
                  <a:ext uri="{FF2B5EF4-FFF2-40B4-BE49-F238E27FC236}">
                    <a16:creationId xmlns:a16="http://schemas.microsoft.com/office/drawing/2014/main" id="{28ECE4DB-0E50-6C91-3C00-965E375C1ABA}"/>
                  </a:ext>
                </a:extLst>
              </p:cNvPr>
              <p:cNvSpPr/>
              <p:nvPr/>
            </p:nvSpPr>
            <p:spPr>
              <a:xfrm>
                <a:off x="7842725" y="1918775"/>
                <a:ext cx="175200" cy="84500"/>
              </a:xfrm>
              <a:custGeom>
                <a:avLst/>
                <a:gdLst/>
                <a:ahLst/>
                <a:cxnLst/>
                <a:rect l="l" t="t" r="r" b="b"/>
                <a:pathLst>
                  <a:path w="7008" h="3380" extrusionOk="0">
                    <a:moveTo>
                      <a:pt x="6802" y="3379"/>
                    </a:moveTo>
                    <a:cubicBezTo>
                      <a:pt x="7008" y="1895"/>
                      <a:pt x="5205" y="845"/>
                      <a:pt x="3926" y="1576"/>
                    </a:cubicBezTo>
                    <a:cubicBezTo>
                      <a:pt x="3493" y="1781"/>
                      <a:pt x="3128" y="2169"/>
                      <a:pt x="2922" y="2626"/>
                    </a:cubicBezTo>
                    <a:lnTo>
                      <a:pt x="3744" y="2717"/>
                    </a:lnTo>
                    <a:cubicBezTo>
                      <a:pt x="3561" y="1348"/>
                      <a:pt x="1827" y="1"/>
                      <a:pt x="594" y="1051"/>
                    </a:cubicBezTo>
                    <a:cubicBezTo>
                      <a:pt x="252" y="1370"/>
                      <a:pt x="69" y="1758"/>
                      <a:pt x="0" y="2169"/>
                    </a:cubicBezTo>
                    <a:cubicBezTo>
                      <a:pt x="252" y="1850"/>
                      <a:pt x="525" y="1553"/>
                      <a:pt x="845" y="1416"/>
                    </a:cubicBezTo>
                    <a:cubicBezTo>
                      <a:pt x="1827" y="960"/>
                      <a:pt x="2717" y="1987"/>
                      <a:pt x="2876" y="2900"/>
                    </a:cubicBezTo>
                    <a:cubicBezTo>
                      <a:pt x="2922" y="3128"/>
                      <a:pt x="3173" y="3288"/>
                      <a:pt x="3401" y="3242"/>
                    </a:cubicBezTo>
                    <a:cubicBezTo>
                      <a:pt x="3561" y="3219"/>
                      <a:pt x="3675" y="3105"/>
                      <a:pt x="3721" y="2991"/>
                    </a:cubicBezTo>
                    <a:cubicBezTo>
                      <a:pt x="3858" y="2717"/>
                      <a:pt x="4063" y="2466"/>
                      <a:pt x="4337" y="2306"/>
                    </a:cubicBezTo>
                    <a:cubicBezTo>
                      <a:pt x="5250" y="1736"/>
                      <a:pt x="6414" y="2261"/>
                      <a:pt x="6802" y="3379"/>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0" name="Google Shape;2662;p40">
                <a:extLst>
                  <a:ext uri="{FF2B5EF4-FFF2-40B4-BE49-F238E27FC236}">
                    <a16:creationId xmlns:a16="http://schemas.microsoft.com/office/drawing/2014/main" id="{18358548-28B1-9321-CE03-E152E25F205D}"/>
                  </a:ext>
                </a:extLst>
              </p:cNvPr>
              <p:cNvSpPr/>
              <p:nvPr/>
            </p:nvSpPr>
            <p:spPr>
              <a:xfrm>
                <a:off x="7884950" y="2019775"/>
                <a:ext cx="30850" cy="25150"/>
              </a:xfrm>
              <a:custGeom>
                <a:avLst/>
                <a:gdLst/>
                <a:ahLst/>
                <a:cxnLst/>
                <a:rect l="l" t="t" r="r" b="b"/>
                <a:pathLst>
                  <a:path w="1234" h="1006" extrusionOk="0">
                    <a:moveTo>
                      <a:pt x="571" y="937"/>
                    </a:moveTo>
                    <a:cubicBezTo>
                      <a:pt x="1" y="868"/>
                      <a:pt x="115" y="1"/>
                      <a:pt x="662" y="69"/>
                    </a:cubicBezTo>
                    <a:cubicBezTo>
                      <a:pt x="1233" y="138"/>
                      <a:pt x="1142" y="1005"/>
                      <a:pt x="571" y="937"/>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1" name="Google Shape;2663;p40">
                <a:extLst>
                  <a:ext uri="{FF2B5EF4-FFF2-40B4-BE49-F238E27FC236}">
                    <a16:creationId xmlns:a16="http://schemas.microsoft.com/office/drawing/2014/main" id="{1DF80ACF-9797-9ABB-679B-4EF87846CFDF}"/>
                  </a:ext>
                </a:extLst>
              </p:cNvPr>
              <p:cNvSpPr/>
              <p:nvPr/>
            </p:nvSpPr>
            <p:spPr>
              <a:xfrm>
                <a:off x="7833600" y="1993525"/>
                <a:ext cx="30825" cy="25150"/>
              </a:xfrm>
              <a:custGeom>
                <a:avLst/>
                <a:gdLst/>
                <a:ahLst/>
                <a:cxnLst/>
                <a:rect l="l" t="t" r="r" b="b"/>
                <a:pathLst>
                  <a:path w="1233" h="1006" extrusionOk="0">
                    <a:moveTo>
                      <a:pt x="571" y="937"/>
                    </a:moveTo>
                    <a:cubicBezTo>
                      <a:pt x="0" y="868"/>
                      <a:pt x="92" y="1"/>
                      <a:pt x="662" y="69"/>
                    </a:cubicBezTo>
                    <a:cubicBezTo>
                      <a:pt x="1233" y="138"/>
                      <a:pt x="1119" y="1005"/>
                      <a:pt x="571" y="937"/>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2" name="Google Shape;2664;p40">
                <a:extLst>
                  <a:ext uri="{FF2B5EF4-FFF2-40B4-BE49-F238E27FC236}">
                    <a16:creationId xmlns:a16="http://schemas.microsoft.com/office/drawing/2014/main" id="{3D491789-00E5-2FF0-D54A-E8964CCECFD4}"/>
                  </a:ext>
                </a:extLst>
              </p:cNvPr>
              <p:cNvSpPr/>
              <p:nvPr/>
            </p:nvSpPr>
            <p:spPr>
              <a:xfrm>
                <a:off x="7958575" y="2015800"/>
                <a:ext cx="15425" cy="12575"/>
              </a:xfrm>
              <a:custGeom>
                <a:avLst/>
                <a:gdLst/>
                <a:ahLst/>
                <a:cxnLst/>
                <a:rect l="l" t="t" r="r" b="b"/>
                <a:pathLst>
                  <a:path w="617" h="503" extrusionOk="0">
                    <a:moveTo>
                      <a:pt x="274" y="457"/>
                    </a:moveTo>
                    <a:cubicBezTo>
                      <a:pt x="0" y="434"/>
                      <a:pt x="46" y="0"/>
                      <a:pt x="342" y="23"/>
                    </a:cubicBezTo>
                    <a:cubicBezTo>
                      <a:pt x="616" y="69"/>
                      <a:pt x="571" y="502"/>
                      <a:pt x="274" y="457"/>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3" name="Google Shape;2665;p40">
                <a:extLst>
                  <a:ext uri="{FF2B5EF4-FFF2-40B4-BE49-F238E27FC236}">
                    <a16:creationId xmlns:a16="http://schemas.microsoft.com/office/drawing/2014/main" id="{84A576CC-EBD9-7DDE-A153-3EBD595EF4B1}"/>
                  </a:ext>
                </a:extLst>
              </p:cNvPr>
              <p:cNvSpPr/>
              <p:nvPr/>
            </p:nvSpPr>
            <p:spPr>
              <a:xfrm>
                <a:off x="7924900" y="1922775"/>
                <a:ext cx="15425" cy="12575"/>
              </a:xfrm>
              <a:custGeom>
                <a:avLst/>
                <a:gdLst/>
                <a:ahLst/>
                <a:cxnLst/>
                <a:rect l="l" t="t" r="r" b="b"/>
                <a:pathLst>
                  <a:path w="617" h="503" extrusionOk="0">
                    <a:moveTo>
                      <a:pt x="297" y="480"/>
                    </a:moveTo>
                    <a:cubicBezTo>
                      <a:pt x="0" y="434"/>
                      <a:pt x="46" y="1"/>
                      <a:pt x="343" y="23"/>
                    </a:cubicBezTo>
                    <a:cubicBezTo>
                      <a:pt x="617" y="69"/>
                      <a:pt x="571" y="503"/>
                      <a:pt x="297" y="48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4" name="Google Shape;2666;p40">
                <a:extLst>
                  <a:ext uri="{FF2B5EF4-FFF2-40B4-BE49-F238E27FC236}">
                    <a16:creationId xmlns:a16="http://schemas.microsoft.com/office/drawing/2014/main" id="{8B8B01E7-3AAB-3A58-2180-4598E2A1571B}"/>
                  </a:ext>
                </a:extLst>
              </p:cNvPr>
              <p:cNvSpPr/>
              <p:nvPr/>
            </p:nvSpPr>
            <p:spPr>
              <a:xfrm>
                <a:off x="7892375" y="1906800"/>
                <a:ext cx="15425" cy="12575"/>
              </a:xfrm>
              <a:custGeom>
                <a:avLst/>
                <a:gdLst/>
                <a:ahLst/>
                <a:cxnLst/>
                <a:rect l="l" t="t" r="r" b="b"/>
                <a:pathLst>
                  <a:path w="617" h="503" extrusionOk="0">
                    <a:moveTo>
                      <a:pt x="297" y="480"/>
                    </a:moveTo>
                    <a:cubicBezTo>
                      <a:pt x="0" y="434"/>
                      <a:pt x="69" y="1"/>
                      <a:pt x="343" y="46"/>
                    </a:cubicBezTo>
                    <a:cubicBezTo>
                      <a:pt x="617" y="69"/>
                      <a:pt x="571" y="503"/>
                      <a:pt x="297" y="48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5" name="Google Shape;2667;p40">
                <a:extLst>
                  <a:ext uri="{FF2B5EF4-FFF2-40B4-BE49-F238E27FC236}">
                    <a16:creationId xmlns:a16="http://schemas.microsoft.com/office/drawing/2014/main" id="{4BBDF5D6-76A1-C047-9FA6-730399959A31}"/>
                  </a:ext>
                </a:extLst>
              </p:cNvPr>
              <p:cNvSpPr/>
              <p:nvPr/>
            </p:nvSpPr>
            <p:spPr>
              <a:xfrm>
                <a:off x="8242175" y="1856575"/>
                <a:ext cx="122125" cy="174650"/>
              </a:xfrm>
              <a:custGeom>
                <a:avLst/>
                <a:gdLst/>
                <a:ahLst/>
                <a:cxnLst/>
                <a:rect l="l" t="t" r="r" b="b"/>
                <a:pathLst>
                  <a:path w="4885" h="6986" extrusionOk="0">
                    <a:moveTo>
                      <a:pt x="0" y="982"/>
                    </a:moveTo>
                    <a:cubicBezTo>
                      <a:pt x="1872" y="1"/>
                      <a:pt x="3835" y="2238"/>
                      <a:pt x="1803" y="3493"/>
                    </a:cubicBezTo>
                    <a:cubicBezTo>
                      <a:pt x="1575" y="3607"/>
                      <a:pt x="1484" y="3881"/>
                      <a:pt x="1598" y="4109"/>
                    </a:cubicBezTo>
                    <a:cubicBezTo>
                      <a:pt x="1712" y="4269"/>
                      <a:pt x="1895" y="4361"/>
                      <a:pt x="2077" y="4315"/>
                    </a:cubicBezTo>
                    <a:cubicBezTo>
                      <a:pt x="2671" y="4201"/>
                      <a:pt x="3356" y="4498"/>
                      <a:pt x="3584" y="5091"/>
                    </a:cubicBezTo>
                    <a:cubicBezTo>
                      <a:pt x="3858" y="5753"/>
                      <a:pt x="3538" y="6552"/>
                      <a:pt x="2945" y="6985"/>
                    </a:cubicBezTo>
                    <a:cubicBezTo>
                      <a:pt x="3333" y="6894"/>
                      <a:pt x="3721" y="6643"/>
                      <a:pt x="3949" y="6255"/>
                    </a:cubicBezTo>
                    <a:cubicBezTo>
                      <a:pt x="4885" y="4886"/>
                      <a:pt x="3492" y="3174"/>
                      <a:pt x="1940" y="3448"/>
                    </a:cubicBezTo>
                    <a:lnTo>
                      <a:pt x="2214" y="4269"/>
                    </a:lnTo>
                    <a:cubicBezTo>
                      <a:pt x="3378" y="3767"/>
                      <a:pt x="3972" y="2078"/>
                      <a:pt x="3059" y="1074"/>
                    </a:cubicBezTo>
                    <a:cubicBezTo>
                      <a:pt x="2306" y="138"/>
                      <a:pt x="753" y="69"/>
                      <a:pt x="0" y="982"/>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6" name="Google Shape;2668;p40">
                <a:extLst>
                  <a:ext uri="{FF2B5EF4-FFF2-40B4-BE49-F238E27FC236}">
                    <a16:creationId xmlns:a16="http://schemas.microsoft.com/office/drawing/2014/main" id="{05009B55-3863-8BF9-1A1D-F899D25690FA}"/>
                  </a:ext>
                </a:extLst>
              </p:cNvPr>
              <p:cNvSpPr/>
              <p:nvPr/>
            </p:nvSpPr>
            <p:spPr>
              <a:xfrm>
                <a:off x="8165125" y="1830325"/>
                <a:ext cx="31425" cy="26275"/>
              </a:xfrm>
              <a:custGeom>
                <a:avLst/>
                <a:gdLst/>
                <a:ahLst/>
                <a:cxnLst/>
                <a:rect l="l" t="t" r="r" b="b"/>
                <a:pathLst>
                  <a:path w="1257" h="1051" extrusionOk="0">
                    <a:moveTo>
                      <a:pt x="708" y="960"/>
                    </a:moveTo>
                    <a:cubicBezTo>
                      <a:pt x="138" y="1051"/>
                      <a:pt x="1" y="184"/>
                      <a:pt x="571" y="92"/>
                    </a:cubicBezTo>
                    <a:cubicBezTo>
                      <a:pt x="1119" y="1"/>
                      <a:pt x="1256" y="868"/>
                      <a:pt x="708" y="96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7" name="Google Shape;2669;p40">
                <a:extLst>
                  <a:ext uri="{FF2B5EF4-FFF2-40B4-BE49-F238E27FC236}">
                    <a16:creationId xmlns:a16="http://schemas.microsoft.com/office/drawing/2014/main" id="{C7CE3132-EF28-1F3A-4FBC-D4BC989E9D1F}"/>
                  </a:ext>
                </a:extLst>
              </p:cNvPr>
              <p:cNvSpPr/>
              <p:nvPr/>
            </p:nvSpPr>
            <p:spPr>
              <a:xfrm>
                <a:off x="8183975" y="1900525"/>
                <a:ext cx="31975" cy="26275"/>
              </a:xfrm>
              <a:custGeom>
                <a:avLst/>
                <a:gdLst/>
                <a:ahLst/>
                <a:cxnLst/>
                <a:rect l="l" t="t" r="r" b="b"/>
                <a:pathLst>
                  <a:path w="1279" h="1051" extrusionOk="0">
                    <a:moveTo>
                      <a:pt x="708" y="959"/>
                    </a:moveTo>
                    <a:cubicBezTo>
                      <a:pt x="137" y="1050"/>
                      <a:pt x="0" y="160"/>
                      <a:pt x="571" y="92"/>
                    </a:cubicBezTo>
                    <a:cubicBezTo>
                      <a:pt x="1141" y="0"/>
                      <a:pt x="1278" y="868"/>
                      <a:pt x="708" y="959"/>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8" name="Google Shape;2670;p40">
                <a:extLst>
                  <a:ext uri="{FF2B5EF4-FFF2-40B4-BE49-F238E27FC236}">
                    <a16:creationId xmlns:a16="http://schemas.microsoft.com/office/drawing/2014/main" id="{A993DA77-8117-E252-37C0-6C401020F2F8}"/>
                  </a:ext>
                </a:extLst>
              </p:cNvPr>
              <p:cNvSpPr/>
              <p:nvPr/>
            </p:nvSpPr>
            <p:spPr>
              <a:xfrm>
                <a:off x="8126900" y="1885125"/>
                <a:ext cx="31400" cy="26275"/>
              </a:xfrm>
              <a:custGeom>
                <a:avLst/>
                <a:gdLst/>
                <a:ahLst/>
                <a:cxnLst/>
                <a:rect l="l" t="t" r="r" b="b"/>
                <a:pathLst>
                  <a:path w="1256" h="1051" extrusionOk="0">
                    <a:moveTo>
                      <a:pt x="708" y="959"/>
                    </a:moveTo>
                    <a:cubicBezTo>
                      <a:pt x="137" y="1050"/>
                      <a:pt x="0" y="160"/>
                      <a:pt x="571" y="69"/>
                    </a:cubicBezTo>
                    <a:cubicBezTo>
                      <a:pt x="1119" y="0"/>
                      <a:pt x="1256" y="868"/>
                      <a:pt x="708" y="959"/>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9" name="Google Shape;2671;p40">
                <a:extLst>
                  <a:ext uri="{FF2B5EF4-FFF2-40B4-BE49-F238E27FC236}">
                    <a16:creationId xmlns:a16="http://schemas.microsoft.com/office/drawing/2014/main" id="{4FDB618A-969C-056D-9DCA-A00F6513A018}"/>
                  </a:ext>
                </a:extLst>
              </p:cNvPr>
              <p:cNvSpPr/>
              <p:nvPr/>
            </p:nvSpPr>
            <p:spPr>
              <a:xfrm>
                <a:off x="8217625" y="1970150"/>
                <a:ext cx="31425" cy="26275"/>
              </a:xfrm>
              <a:custGeom>
                <a:avLst/>
                <a:gdLst/>
                <a:ahLst/>
                <a:cxnLst/>
                <a:rect l="l" t="t" r="r" b="b"/>
                <a:pathLst>
                  <a:path w="1257" h="1051" extrusionOk="0">
                    <a:moveTo>
                      <a:pt x="685" y="959"/>
                    </a:moveTo>
                    <a:cubicBezTo>
                      <a:pt x="138" y="1050"/>
                      <a:pt x="1" y="183"/>
                      <a:pt x="549" y="91"/>
                    </a:cubicBezTo>
                    <a:cubicBezTo>
                      <a:pt x="1119" y="0"/>
                      <a:pt x="1256" y="890"/>
                      <a:pt x="685" y="959"/>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0" name="Google Shape;2672;p40">
                <a:extLst>
                  <a:ext uri="{FF2B5EF4-FFF2-40B4-BE49-F238E27FC236}">
                    <a16:creationId xmlns:a16="http://schemas.microsoft.com/office/drawing/2014/main" id="{D8386574-8D52-C5C1-16E8-B19F92742420}"/>
                  </a:ext>
                </a:extLst>
              </p:cNvPr>
              <p:cNvSpPr/>
              <p:nvPr/>
            </p:nvSpPr>
            <p:spPr>
              <a:xfrm>
                <a:off x="8314650" y="2003800"/>
                <a:ext cx="16000" cy="13150"/>
              </a:xfrm>
              <a:custGeom>
                <a:avLst/>
                <a:gdLst/>
                <a:ahLst/>
                <a:cxnLst/>
                <a:rect l="l" t="t" r="r" b="b"/>
                <a:pathLst>
                  <a:path w="640" h="526" extrusionOk="0">
                    <a:moveTo>
                      <a:pt x="342" y="480"/>
                    </a:moveTo>
                    <a:cubicBezTo>
                      <a:pt x="68" y="526"/>
                      <a:pt x="0" y="69"/>
                      <a:pt x="274" y="46"/>
                    </a:cubicBezTo>
                    <a:cubicBezTo>
                      <a:pt x="571" y="1"/>
                      <a:pt x="639" y="435"/>
                      <a:pt x="342" y="48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1" name="Google Shape;2673;p40">
                <a:extLst>
                  <a:ext uri="{FF2B5EF4-FFF2-40B4-BE49-F238E27FC236}">
                    <a16:creationId xmlns:a16="http://schemas.microsoft.com/office/drawing/2014/main" id="{5A2BBFC7-EDF5-B229-1C32-C55FAD9855DB}"/>
                  </a:ext>
                </a:extLst>
              </p:cNvPr>
              <p:cNvSpPr/>
              <p:nvPr/>
            </p:nvSpPr>
            <p:spPr>
              <a:xfrm>
                <a:off x="8253000" y="1919925"/>
                <a:ext cx="15450" cy="13150"/>
              </a:xfrm>
              <a:custGeom>
                <a:avLst/>
                <a:gdLst/>
                <a:ahLst/>
                <a:cxnLst/>
                <a:rect l="l" t="t" r="r" b="b"/>
                <a:pathLst>
                  <a:path w="618" h="526" extrusionOk="0">
                    <a:moveTo>
                      <a:pt x="343" y="480"/>
                    </a:moveTo>
                    <a:cubicBezTo>
                      <a:pt x="69" y="526"/>
                      <a:pt x="1" y="92"/>
                      <a:pt x="275" y="46"/>
                    </a:cubicBezTo>
                    <a:cubicBezTo>
                      <a:pt x="549" y="1"/>
                      <a:pt x="617" y="434"/>
                      <a:pt x="343" y="48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2" name="Google Shape;2674;p40">
                <a:extLst>
                  <a:ext uri="{FF2B5EF4-FFF2-40B4-BE49-F238E27FC236}">
                    <a16:creationId xmlns:a16="http://schemas.microsoft.com/office/drawing/2014/main" id="{187AB56A-ADC1-CB55-3809-FB40A8360AE9}"/>
                  </a:ext>
                </a:extLst>
              </p:cNvPr>
              <p:cNvSpPr/>
              <p:nvPr/>
            </p:nvSpPr>
            <p:spPr>
              <a:xfrm>
                <a:off x="8350600" y="1896525"/>
                <a:ext cx="16000" cy="13150"/>
              </a:xfrm>
              <a:custGeom>
                <a:avLst/>
                <a:gdLst/>
                <a:ahLst/>
                <a:cxnLst/>
                <a:rect l="l" t="t" r="r" b="b"/>
                <a:pathLst>
                  <a:path w="640" h="526" extrusionOk="0">
                    <a:moveTo>
                      <a:pt x="365" y="480"/>
                    </a:moveTo>
                    <a:cubicBezTo>
                      <a:pt x="68" y="526"/>
                      <a:pt x="0" y="92"/>
                      <a:pt x="297" y="46"/>
                    </a:cubicBezTo>
                    <a:cubicBezTo>
                      <a:pt x="571" y="1"/>
                      <a:pt x="639" y="434"/>
                      <a:pt x="365" y="48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3" name="Google Shape;2675;p40">
                <a:extLst>
                  <a:ext uri="{FF2B5EF4-FFF2-40B4-BE49-F238E27FC236}">
                    <a16:creationId xmlns:a16="http://schemas.microsoft.com/office/drawing/2014/main" id="{542744D7-25EC-588B-9359-631A22AB727A}"/>
                  </a:ext>
                </a:extLst>
              </p:cNvPr>
              <p:cNvSpPr/>
              <p:nvPr/>
            </p:nvSpPr>
            <p:spPr>
              <a:xfrm>
                <a:off x="7322875" y="1813225"/>
                <a:ext cx="1052275" cy="856525"/>
              </a:xfrm>
              <a:custGeom>
                <a:avLst/>
                <a:gdLst/>
                <a:ahLst/>
                <a:cxnLst/>
                <a:rect l="l" t="t" r="r" b="b"/>
                <a:pathLst>
                  <a:path w="42091" h="34261" extrusionOk="0">
                    <a:moveTo>
                      <a:pt x="1324" y="5592"/>
                    </a:moveTo>
                    <a:cubicBezTo>
                      <a:pt x="2238" y="4999"/>
                      <a:pt x="3470" y="5067"/>
                      <a:pt x="4360" y="5798"/>
                    </a:cubicBezTo>
                    <a:cubicBezTo>
                      <a:pt x="3995" y="4154"/>
                      <a:pt x="4999" y="2625"/>
                      <a:pt x="6392" y="2328"/>
                    </a:cubicBezTo>
                    <a:cubicBezTo>
                      <a:pt x="7510" y="2077"/>
                      <a:pt x="8743" y="2671"/>
                      <a:pt x="9359" y="3789"/>
                    </a:cubicBezTo>
                    <a:cubicBezTo>
                      <a:pt x="9450" y="3607"/>
                      <a:pt x="10135" y="2214"/>
                      <a:pt x="11710" y="1803"/>
                    </a:cubicBezTo>
                    <a:cubicBezTo>
                      <a:pt x="12988" y="1484"/>
                      <a:pt x="14358" y="1918"/>
                      <a:pt x="15294" y="2967"/>
                    </a:cubicBezTo>
                    <a:cubicBezTo>
                      <a:pt x="15933" y="1461"/>
                      <a:pt x="17485" y="571"/>
                      <a:pt x="19105" y="731"/>
                    </a:cubicBezTo>
                    <a:cubicBezTo>
                      <a:pt x="20726" y="913"/>
                      <a:pt x="22073" y="2169"/>
                      <a:pt x="22369" y="3789"/>
                    </a:cubicBezTo>
                    <a:cubicBezTo>
                      <a:pt x="23488" y="2557"/>
                      <a:pt x="25223" y="2077"/>
                      <a:pt x="26706" y="2602"/>
                    </a:cubicBezTo>
                    <a:cubicBezTo>
                      <a:pt x="28464" y="3219"/>
                      <a:pt x="29605" y="5067"/>
                      <a:pt x="29354" y="7030"/>
                    </a:cubicBezTo>
                    <a:cubicBezTo>
                      <a:pt x="30860" y="6505"/>
                      <a:pt x="32435" y="7145"/>
                      <a:pt x="33075" y="8354"/>
                    </a:cubicBezTo>
                    <a:cubicBezTo>
                      <a:pt x="33531" y="9267"/>
                      <a:pt x="33417" y="10409"/>
                      <a:pt x="32801" y="11322"/>
                    </a:cubicBezTo>
                    <a:cubicBezTo>
                      <a:pt x="33143" y="11344"/>
                      <a:pt x="35859" y="11710"/>
                      <a:pt x="37388" y="14198"/>
                    </a:cubicBezTo>
                    <a:cubicBezTo>
                      <a:pt x="39169" y="17051"/>
                      <a:pt x="37731" y="20086"/>
                      <a:pt x="37640" y="20269"/>
                    </a:cubicBezTo>
                    <a:cubicBezTo>
                      <a:pt x="39237" y="20452"/>
                      <a:pt x="40584" y="21479"/>
                      <a:pt x="41063" y="22871"/>
                    </a:cubicBezTo>
                    <a:cubicBezTo>
                      <a:pt x="41680" y="24674"/>
                      <a:pt x="40721" y="26888"/>
                      <a:pt x="38690" y="27847"/>
                    </a:cubicBezTo>
                    <a:cubicBezTo>
                      <a:pt x="40356" y="28646"/>
                      <a:pt x="41155" y="30426"/>
                      <a:pt x="40721" y="31956"/>
                    </a:cubicBezTo>
                    <a:cubicBezTo>
                      <a:pt x="40196" y="33713"/>
                      <a:pt x="38279" y="34238"/>
                      <a:pt x="38187" y="34261"/>
                    </a:cubicBezTo>
                    <a:lnTo>
                      <a:pt x="38187" y="34261"/>
                    </a:lnTo>
                    <a:cubicBezTo>
                      <a:pt x="38370" y="34238"/>
                      <a:pt x="38530" y="34238"/>
                      <a:pt x="38690" y="34238"/>
                    </a:cubicBezTo>
                    <a:cubicBezTo>
                      <a:pt x="40082" y="34078"/>
                      <a:pt x="41269" y="33051"/>
                      <a:pt x="41566" y="31659"/>
                    </a:cubicBezTo>
                    <a:cubicBezTo>
                      <a:pt x="41908" y="30084"/>
                      <a:pt x="41041" y="28440"/>
                      <a:pt x="39511" y="27870"/>
                    </a:cubicBezTo>
                    <a:cubicBezTo>
                      <a:pt x="41177" y="26934"/>
                      <a:pt x="42090" y="25040"/>
                      <a:pt x="41748" y="23191"/>
                    </a:cubicBezTo>
                    <a:cubicBezTo>
                      <a:pt x="41451" y="21479"/>
                      <a:pt x="40105" y="20064"/>
                      <a:pt x="38370" y="19653"/>
                    </a:cubicBezTo>
                    <a:cubicBezTo>
                      <a:pt x="38575" y="19059"/>
                      <a:pt x="39146" y="17165"/>
                      <a:pt x="38347" y="15042"/>
                    </a:cubicBezTo>
                    <a:cubicBezTo>
                      <a:pt x="37137" y="11824"/>
                      <a:pt x="33851" y="10934"/>
                      <a:pt x="33508" y="10842"/>
                    </a:cubicBezTo>
                    <a:cubicBezTo>
                      <a:pt x="34102" y="9769"/>
                      <a:pt x="34010" y="8446"/>
                      <a:pt x="33257" y="7510"/>
                    </a:cubicBezTo>
                    <a:cubicBezTo>
                      <a:pt x="32550" y="6597"/>
                      <a:pt x="31363" y="6186"/>
                      <a:pt x="30244" y="6414"/>
                    </a:cubicBezTo>
                    <a:cubicBezTo>
                      <a:pt x="29902" y="3789"/>
                      <a:pt x="28053" y="1849"/>
                      <a:pt x="25953" y="1644"/>
                    </a:cubicBezTo>
                    <a:cubicBezTo>
                      <a:pt x="24173" y="1461"/>
                      <a:pt x="22826" y="2557"/>
                      <a:pt x="22506" y="2853"/>
                    </a:cubicBezTo>
                    <a:cubicBezTo>
                      <a:pt x="21913" y="1119"/>
                      <a:pt x="20361" y="0"/>
                      <a:pt x="18763" y="0"/>
                    </a:cubicBezTo>
                    <a:cubicBezTo>
                      <a:pt x="18649" y="0"/>
                      <a:pt x="18512" y="0"/>
                      <a:pt x="18375" y="23"/>
                    </a:cubicBezTo>
                    <a:cubicBezTo>
                      <a:pt x="16480" y="251"/>
                      <a:pt x="15545" y="2032"/>
                      <a:pt x="15476" y="2191"/>
                    </a:cubicBezTo>
                    <a:cubicBezTo>
                      <a:pt x="15408" y="2100"/>
                      <a:pt x="14015" y="571"/>
                      <a:pt x="11984" y="959"/>
                    </a:cubicBezTo>
                    <a:cubicBezTo>
                      <a:pt x="10158" y="1324"/>
                      <a:pt x="9382" y="2922"/>
                      <a:pt x="9313" y="3082"/>
                    </a:cubicBezTo>
                    <a:cubicBezTo>
                      <a:pt x="8537" y="1826"/>
                      <a:pt x="7008" y="1324"/>
                      <a:pt x="5730" y="1849"/>
                    </a:cubicBezTo>
                    <a:cubicBezTo>
                      <a:pt x="4611" y="2328"/>
                      <a:pt x="3904" y="3515"/>
                      <a:pt x="4018" y="4794"/>
                    </a:cubicBezTo>
                    <a:cubicBezTo>
                      <a:pt x="2671" y="4040"/>
                      <a:pt x="1096" y="4405"/>
                      <a:pt x="389" y="5410"/>
                    </a:cubicBezTo>
                    <a:cubicBezTo>
                      <a:pt x="115" y="5798"/>
                      <a:pt x="23" y="6232"/>
                      <a:pt x="1" y="6620"/>
                    </a:cubicBezTo>
                    <a:cubicBezTo>
                      <a:pt x="69" y="7076"/>
                      <a:pt x="160" y="7533"/>
                      <a:pt x="252" y="7989"/>
                    </a:cubicBezTo>
                    <a:cubicBezTo>
                      <a:pt x="138" y="7030"/>
                      <a:pt x="548" y="6117"/>
                      <a:pt x="1324" y="5592"/>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4" name="Google Shape;2676;p40">
                <a:extLst>
                  <a:ext uri="{FF2B5EF4-FFF2-40B4-BE49-F238E27FC236}">
                    <a16:creationId xmlns:a16="http://schemas.microsoft.com/office/drawing/2014/main" id="{7A49E759-4C5A-590E-842A-DA229938C5CF}"/>
                  </a:ext>
                </a:extLst>
              </p:cNvPr>
              <p:cNvSpPr/>
              <p:nvPr/>
            </p:nvSpPr>
            <p:spPr>
              <a:xfrm>
                <a:off x="7173375" y="2688575"/>
                <a:ext cx="861675" cy="302450"/>
              </a:xfrm>
              <a:custGeom>
                <a:avLst/>
                <a:gdLst/>
                <a:ahLst/>
                <a:cxnLst/>
                <a:rect l="l" t="t" r="r" b="b"/>
                <a:pathLst>
                  <a:path w="34467" h="12098" extrusionOk="0">
                    <a:moveTo>
                      <a:pt x="22141" y="10933"/>
                    </a:moveTo>
                    <a:cubicBezTo>
                      <a:pt x="15499" y="12098"/>
                      <a:pt x="10386" y="9290"/>
                      <a:pt x="8332" y="8126"/>
                    </a:cubicBezTo>
                    <a:cubicBezTo>
                      <a:pt x="3881" y="5592"/>
                      <a:pt x="1301" y="2123"/>
                      <a:pt x="0" y="0"/>
                    </a:cubicBezTo>
                    <a:cubicBezTo>
                      <a:pt x="434" y="1803"/>
                      <a:pt x="1301" y="3196"/>
                      <a:pt x="1689" y="3835"/>
                    </a:cubicBezTo>
                    <a:cubicBezTo>
                      <a:pt x="4086" y="7692"/>
                      <a:pt x="7875" y="9153"/>
                      <a:pt x="10637" y="10226"/>
                    </a:cubicBezTo>
                    <a:cubicBezTo>
                      <a:pt x="13787" y="11436"/>
                      <a:pt x="16663" y="11687"/>
                      <a:pt x="17370" y="11732"/>
                    </a:cubicBezTo>
                    <a:cubicBezTo>
                      <a:pt x="17553" y="11755"/>
                      <a:pt x="18192" y="11801"/>
                      <a:pt x="18945" y="11801"/>
                    </a:cubicBezTo>
                    <a:cubicBezTo>
                      <a:pt x="19311" y="11801"/>
                      <a:pt x="24081" y="11915"/>
                      <a:pt x="27619" y="10157"/>
                    </a:cubicBezTo>
                    <a:cubicBezTo>
                      <a:pt x="31066" y="8423"/>
                      <a:pt x="33188" y="5638"/>
                      <a:pt x="34467" y="3287"/>
                    </a:cubicBezTo>
                    <a:cubicBezTo>
                      <a:pt x="33120" y="4999"/>
                      <a:pt x="28966" y="9747"/>
                      <a:pt x="22141" y="10933"/>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5" name="Google Shape;2677;p40">
                <a:extLst>
                  <a:ext uri="{FF2B5EF4-FFF2-40B4-BE49-F238E27FC236}">
                    <a16:creationId xmlns:a16="http://schemas.microsoft.com/office/drawing/2014/main" id="{2BD5E7D9-3711-6DDC-A05A-853F82E2EE6D}"/>
                  </a:ext>
                </a:extLst>
              </p:cNvPr>
              <p:cNvSpPr/>
              <p:nvPr/>
            </p:nvSpPr>
            <p:spPr>
              <a:xfrm>
                <a:off x="7417025" y="2633225"/>
                <a:ext cx="184925" cy="82175"/>
              </a:xfrm>
              <a:custGeom>
                <a:avLst/>
                <a:gdLst/>
                <a:ahLst/>
                <a:cxnLst/>
                <a:rect l="l" t="t" r="r" b="b"/>
                <a:pathLst>
                  <a:path w="7397" h="3287" extrusionOk="0">
                    <a:moveTo>
                      <a:pt x="115" y="1141"/>
                    </a:moveTo>
                    <a:cubicBezTo>
                      <a:pt x="252" y="1803"/>
                      <a:pt x="800" y="2146"/>
                      <a:pt x="1233" y="2420"/>
                    </a:cubicBezTo>
                    <a:cubicBezTo>
                      <a:pt x="2603" y="3287"/>
                      <a:pt x="4109" y="3127"/>
                      <a:pt x="4703" y="3059"/>
                    </a:cubicBezTo>
                    <a:cubicBezTo>
                      <a:pt x="5890" y="2922"/>
                      <a:pt x="6803" y="2488"/>
                      <a:pt x="7396" y="2123"/>
                    </a:cubicBezTo>
                    <a:cubicBezTo>
                      <a:pt x="7191" y="1917"/>
                      <a:pt x="6963" y="1758"/>
                      <a:pt x="6711" y="1644"/>
                    </a:cubicBezTo>
                    <a:cubicBezTo>
                      <a:pt x="5228" y="959"/>
                      <a:pt x="4246" y="2397"/>
                      <a:pt x="2557" y="1849"/>
                    </a:cubicBezTo>
                    <a:cubicBezTo>
                      <a:pt x="1279" y="1438"/>
                      <a:pt x="982" y="365"/>
                      <a:pt x="252" y="0"/>
                    </a:cubicBezTo>
                    <a:cubicBezTo>
                      <a:pt x="115" y="274"/>
                      <a:pt x="1" y="685"/>
                      <a:pt x="115" y="1141"/>
                    </a:cubicBezTo>
                    <a:close/>
                  </a:path>
                </a:pathLst>
              </a:custGeom>
              <a:solidFill>
                <a:srgbClr val="F9D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6" name="Google Shape;2678;p40">
                <a:extLst>
                  <a:ext uri="{FF2B5EF4-FFF2-40B4-BE49-F238E27FC236}">
                    <a16:creationId xmlns:a16="http://schemas.microsoft.com/office/drawing/2014/main" id="{13D75996-B492-C0D5-F9B9-6A18665F4184}"/>
                  </a:ext>
                </a:extLst>
              </p:cNvPr>
              <p:cNvSpPr/>
              <p:nvPr/>
            </p:nvSpPr>
            <p:spPr>
              <a:xfrm>
                <a:off x="7374800" y="2741075"/>
                <a:ext cx="172925" cy="88450"/>
              </a:xfrm>
              <a:custGeom>
                <a:avLst/>
                <a:gdLst/>
                <a:ahLst/>
                <a:cxnLst/>
                <a:rect l="l" t="t" r="r" b="b"/>
                <a:pathLst>
                  <a:path w="6917" h="3538" extrusionOk="0">
                    <a:moveTo>
                      <a:pt x="3676" y="274"/>
                    </a:moveTo>
                    <a:cubicBezTo>
                      <a:pt x="2466" y="0"/>
                      <a:pt x="1393" y="342"/>
                      <a:pt x="1142" y="411"/>
                    </a:cubicBezTo>
                    <a:cubicBezTo>
                      <a:pt x="685" y="571"/>
                      <a:pt x="297" y="776"/>
                      <a:pt x="1" y="982"/>
                    </a:cubicBezTo>
                    <a:cubicBezTo>
                      <a:pt x="389" y="1507"/>
                      <a:pt x="845" y="1986"/>
                      <a:pt x="1302" y="2328"/>
                    </a:cubicBezTo>
                    <a:cubicBezTo>
                      <a:pt x="2877" y="3538"/>
                      <a:pt x="4657" y="3470"/>
                      <a:pt x="5273" y="3424"/>
                    </a:cubicBezTo>
                    <a:cubicBezTo>
                      <a:pt x="5547" y="3401"/>
                      <a:pt x="6186" y="3333"/>
                      <a:pt x="6917" y="3036"/>
                    </a:cubicBezTo>
                    <a:cubicBezTo>
                      <a:pt x="6574" y="2305"/>
                      <a:pt x="5547" y="685"/>
                      <a:pt x="3676" y="274"/>
                    </a:cubicBezTo>
                    <a:close/>
                  </a:path>
                </a:pathLst>
              </a:custGeom>
              <a:solidFill>
                <a:srgbClr val="E333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7" name="Google Shape;2679;p40">
                <a:extLst>
                  <a:ext uri="{FF2B5EF4-FFF2-40B4-BE49-F238E27FC236}">
                    <a16:creationId xmlns:a16="http://schemas.microsoft.com/office/drawing/2014/main" id="{41D4DECF-0E1E-C666-8F5B-128156E7AAA4}"/>
                  </a:ext>
                </a:extLst>
              </p:cNvPr>
              <p:cNvSpPr/>
              <p:nvPr/>
            </p:nvSpPr>
            <p:spPr>
              <a:xfrm>
                <a:off x="7514050" y="3341950"/>
                <a:ext cx="114700" cy="222550"/>
              </a:xfrm>
              <a:custGeom>
                <a:avLst/>
                <a:gdLst/>
                <a:ahLst/>
                <a:cxnLst/>
                <a:rect l="l" t="t" r="r" b="b"/>
                <a:pathLst>
                  <a:path w="4588" h="8902" extrusionOk="0">
                    <a:moveTo>
                      <a:pt x="46" y="0"/>
                    </a:moveTo>
                    <a:cubicBezTo>
                      <a:pt x="23" y="0"/>
                      <a:pt x="23" y="0"/>
                      <a:pt x="0" y="0"/>
                    </a:cubicBezTo>
                    <a:cubicBezTo>
                      <a:pt x="2420" y="2237"/>
                      <a:pt x="4588" y="5752"/>
                      <a:pt x="2899" y="8902"/>
                    </a:cubicBezTo>
                    <a:cubicBezTo>
                      <a:pt x="2922" y="8902"/>
                      <a:pt x="2922" y="8902"/>
                      <a:pt x="2922" y="8902"/>
                    </a:cubicBezTo>
                    <a:cubicBezTo>
                      <a:pt x="3104" y="8628"/>
                      <a:pt x="3241" y="8331"/>
                      <a:pt x="3355" y="8035"/>
                    </a:cubicBezTo>
                    <a:cubicBezTo>
                      <a:pt x="4451" y="4953"/>
                      <a:pt x="2351" y="1917"/>
                      <a:pt x="46"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8" name="Google Shape;2680;p40">
                <a:extLst>
                  <a:ext uri="{FF2B5EF4-FFF2-40B4-BE49-F238E27FC236}">
                    <a16:creationId xmlns:a16="http://schemas.microsoft.com/office/drawing/2014/main" id="{D912E06A-F238-6295-67A0-5B8872594F8D}"/>
                  </a:ext>
                </a:extLst>
              </p:cNvPr>
              <p:cNvSpPr/>
              <p:nvPr/>
            </p:nvSpPr>
            <p:spPr>
              <a:xfrm>
                <a:off x="7460400" y="3393300"/>
                <a:ext cx="71350" cy="148375"/>
              </a:xfrm>
              <a:custGeom>
                <a:avLst/>
                <a:gdLst/>
                <a:ahLst/>
                <a:cxnLst/>
                <a:rect l="l" t="t" r="r" b="b"/>
                <a:pathLst>
                  <a:path w="2854" h="5935" extrusionOk="0">
                    <a:moveTo>
                      <a:pt x="2671" y="3082"/>
                    </a:moveTo>
                    <a:cubicBezTo>
                      <a:pt x="2420" y="1416"/>
                      <a:pt x="1484" y="366"/>
                      <a:pt x="1142" y="0"/>
                    </a:cubicBezTo>
                    <a:lnTo>
                      <a:pt x="1" y="183"/>
                    </a:lnTo>
                    <a:cubicBezTo>
                      <a:pt x="868" y="845"/>
                      <a:pt x="1416" y="1849"/>
                      <a:pt x="1461" y="2945"/>
                    </a:cubicBezTo>
                    <a:cubicBezTo>
                      <a:pt x="1530" y="4474"/>
                      <a:pt x="571" y="5524"/>
                      <a:pt x="137" y="5935"/>
                    </a:cubicBezTo>
                    <a:cubicBezTo>
                      <a:pt x="845" y="5912"/>
                      <a:pt x="1575" y="5889"/>
                      <a:pt x="2374" y="5844"/>
                    </a:cubicBezTo>
                    <a:cubicBezTo>
                      <a:pt x="2557" y="5341"/>
                      <a:pt x="2854" y="4337"/>
                      <a:pt x="2671" y="3082"/>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9" name="Google Shape;2681;p40">
                <a:extLst>
                  <a:ext uri="{FF2B5EF4-FFF2-40B4-BE49-F238E27FC236}">
                    <a16:creationId xmlns:a16="http://schemas.microsoft.com/office/drawing/2014/main" id="{46D85B5F-3170-5B4B-6CC9-3D9D7ED5EA9B}"/>
                  </a:ext>
                </a:extLst>
              </p:cNvPr>
              <p:cNvSpPr/>
              <p:nvPr/>
            </p:nvSpPr>
            <p:spPr>
              <a:xfrm>
                <a:off x="7246425" y="3425250"/>
                <a:ext cx="64500" cy="25125"/>
              </a:xfrm>
              <a:custGeom>
                <a:avLst/>
                <a:gdLst/>
                <a:ahLst/>
                <a:cxnLst/>
                <a:rect l="l" t="t" r="r" b="b"/>
                <a:pathLst>
                  <a:path w="2580" h="1005" extrusionOk="0">
                    <a:moveTo>
                      <a:pt x="2579" y="936"/>
                    </a:moveTo>
                    <a:cubicBezTo>
                      <a:pt x="1666" y="754"/>
                      <a:pt x="822" y="457"/>
                      <a:pt x="0" y="1"/>
                    </a:cubicBezTo>
                    <a:cubicBezTo>
                      <a:pt x="69" y="69"/>
                      <a:pt x="137" y="138"/>
                      <a:pt x="228" y="206"/>
                    </a:cubicBezTo>
                    <a:cubicBezTo>
                      <a:pt x="205" y="206"/>
                      <a:pt x="183" y="206"/>
                      <a:pt x="183" y="229"/>
                    </a:cubicBezTo>
                    <a:cubicBezTo>
                      <a:pt x="867" y="731"/>
                      <a:pt x="1735" y="1005"/>
                      <a:pt x="2579" y="936"/>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0" name="Google Shape;2682;p40">
                <a:extLst>
                  <a:ext uri="{FF2B5EF4-FFF2-40B4-BE49-F238E27FC236}">
                    <a16:creationId xmlns:a16="http://schemas.microsoft.com/office/drawing/2014/main" id="{19675A0B-24A7-1DF1-357D-0E0349041D89}"/>
                  </a:ext>
                </a:extLst>
              </p:cNvPr>
              <p:cNvSpPr/>
              <p:nvPr/>
            </p:nvSpPr>
            <p:spPr>
              <a:xfrm>
                <a:off x="7246975" y="3459500"/>
                <a:ext cx="57675" cy="21125"/>
              </a:xfrm>
              <a:custGeom>
                <a:avLst/>
                <a:gdLst/>
                <a:ahLst/>
                <a:cxnLst/>
                <a:rect l="l" t="t" r="r" b="b"/>
                <a:pathLst>
                  <a:path w="2307" h="845" extrusionOk="0">
                    <a:moveTo>
                      <a:pt x="2306" y="799"/>
                    </a:moveTo>
                    <a:cubicBezTo>
                      <a:pt x="1485" y="639"/>
                      <a:pt x="731" y="365"/>
                      <a:pt x="1" y="0"/>
                    </a:cubicBezTo>
                    <a:cubicBezTo>
                      <a:pt x="92" y="91"/>
                      <a:pt x="183" y="206"/>
                      <a:pt x="298" y="297"/>
                    </a:cubicBezTo>
                    <a:cubicBezTo>
                      <a:pt x="275" y="297"/>
                      <a:pt x="252" y="274"/>
                      <a:pt x="206" y="274"/>
                    </a:cubicBezTo>
                    <a:cubicBezTo>
                      <a:pt x="845" y="662"/>
                      <a:pt x="1576" y="845"/>
                      <a:pt x="2306" y="799"/>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56" name="Google Shape;2683;p40">
              <a:extLst>
                <a:ext uri="{FF2B5EF4-FFF2-40B4-BE49-F238E27FC236}">
                  <a16:creationId xmlns:a16="http://schemas.microsoft.com/office/drawing/2014/main" id="{B5C19905-6B10-0819-4CC8-3AD42233C857}"/>
                </a:ext>
              </a:extLst>
            </p:cNvPr>
            <p:cNvGrpSpPr/>
            <p:nvPr/>
          </p:nvGrpSpPr>
          <p:grpSpPr>
            <a:xfrm>
              <a:off x="708077" y="1995024"/>
              <a:ext cx="1215367" cy="2064392"/>
              <a:chOff x="896725" y="2043175"/>
              <a:chExt cx="1085925" cy="1844525"/>
            </a:xfrm>
          </p:grpSpPr>
          <p:sp>
            <p:nvSpPr>
              <p:cNvPr id="1757" name="Google Shape;2684;p40">
                <a:extLst>
                  <a:ext uri="{FF2B5EF4-FFF2-40B4-BE49-F238E27FC236}">
                    <a16:creationId xmlns:a16="http://schemas.microsoft.com/office/drawing/2014/main" id="{0A46C968-B093-29AA-B592-F9C78EE3F43A}"/>
                  </a:ext>
                </a:extLst>
              </p:cNvPr>
              <p:cNvSpPr/>
              <p:nvPr/>
            </p:nvSpPr>
            <p:spPr>
              <a:xfrm>
                <a:off x="1475900" y="3146775"/>
                <a:ext cx="179200" cy="128050"/>
              </a:xfrm>
              <a:custGeom>
                <a:avLst/>
                <a:gdLst/>
                <a:ahLst/>
                <a:cxnLst/>
                <a:rect l="l" t="t" r="r" b="b"/>
                <a:pathLst>
                  <a:path w="7168" h="5122" extrusionOk="0">
                    <a:moveTo>
                      <a:pt x="7145" y="1"/>
                    </a:moveTo>
                    <a:cubicBezTo>
                      <a:pt x="4748" y="663"/>
                      <a:pt x="2375" y="1325"/>
                      <a:pt x="1" y="1987"/>
                    </a:cubicBezTo>
                    <a:lnTo>
                      <a:pt x="549" y="4497"/>
                    </a:lnTo>
                    <a:cubicBezTo>
                      <a:pt x="1336" y="4779"/>
                      <a:pt x="2569" y="5121"/>
                      <a:pt x="4071" y="5121"/>
                    </a:cubicBezTo>
                    <a:cubicBezTo>
                      <a:pt x="4399" y="5121"/>
                      <a:pt x="4739" y="5105"/>
                      <a:pt x="5091" y="5068"/>
                    </a:cubicBezTo>
                    <a:cubicBezTo>
                      <a:pt x="5890" y="4977"/>
                      <a:pt x="6597" y="4794"/>
                      <a:pt x="7168" y="4612"/>
                    </a:cubicBezTo>
                    <a:cubicBezTo>
                      <a:pt x="7168" y="3082"/>
                      <a:pt x="7145" y="1530"/>
                      <a:pt x="7145" y="1"/>
                    </a:cubicBezTo>
                    <a:close/>
                  </a:path>
                </a:pathLst>
              </a:custGeom>
              <a:solidFill>
                <a:srgbClr val="F4A4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8" name="Google Shape;2685;p40">
                <a:extLst>
                  <a:ext uri="{FF2B5EF4-FFF2-40B4-BE49-F238E27FC236}">
                    <a16:creationId xmlns:a16="http://schemas.microsoft.com/office/drawing/2014/main" id="{D864B211-6C37-2AD9-0B44-BBBD842AC82C}"/>
                  </a:ext>
                </a:extLst>
              </p:cNvPr>
              <p:cNvSpPr/>
              <p:nvPr/>
            </p:nvSpPr>
            <p:spPr>
              <a:xfrm>
                <a:off x="1475900" y="3146775"/>
                <a:ext cx="179200" cy="89250"/>
              </a:xfrm>
              <a:custGeom>
                <a:avLst/>
                <a:gdLst/>
                <a:ahLst/>
                <a:cxnLst/>
                <a:rect l="l" t="t" r="r" b="b"/>
                <a:pathLst>
                  <a:path w="7168" h="3570" extrusionOk="0">
                    <a:moveTo>
                      <a:pt x="7145" y="1"/>
                    </a:moveTo>
                    <a:cubicBezTo>
                      <a:pt x="4748" y="663"/>
                      <a:pt x="2375" y="1325"/>
                      <a:pt x="1" y="1987"/>
                    </a:cubicBezTo>
                    <a:lnTo>
                      <a:pt x="252" y="3174"/>
                    </a:lnTo>
                    <a:cubicBezTo>
                      <a:pt x="1049" y="3397"/>
                      <a:pt x="1984" y="3570"/>
                      <a:pt x="3020" y="3570"/>
                    </a:cubicBezTo>
                    <a:cubicBezTo>
                      <a:pt x="3673" y="3570"/>
                      <a:pt x="4367" y="3501"/>
                      <a:pt x="5091" y="3333"/>
                    </a:cubicBezTo>
                    <a:cubicBezTo>
                      <a:pt x="5890" y="3174"/>
                      <a:pt x="6574" y="2900"/>
                      <a:pt x="7168" y="2626"/>
                    </a:cubicBezTo>
                    <a:cubicBezTo>
                      <a:pt x="7145" y="1736"/>
                      <a:pt x="7145" y="868"/>
                      <a:pt x="714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9" name="Google Shape;2686;p40">
                <a:extLst>
                  <a:ext uri="{FF2B5EF4-FFF2-40B4-BE49-F238E27FC236}">
                    <a16:creationId xmlns:a16="http://schemas.microsoft.com/office/drawing/2014/main" id="{1BADA73B-F096-B42B-40F1-F56165F15404}"/>
                  </a:ext>
                </a:extLst>
              </p:cNvPr>
              <p:cNvSpPr/>
              <p:nvPr/>
            </p:nvSpPr>
            <p:spPr>
              <a:xfrm>
                <a:off x="972600" y="2248600"/>
                <a:ext cx="1010050" cy="954425"/>
              </a:xfrm>
              <a:custGeom>
                <a:avLst/>
                <a:gdLst/>
                <a:ahLst/>
                <a:cxnLst/>
                <a:rect l="l" t="t" r="r" b="b"/>
                <a:pathLst>
                  <a:path w="40402" h="38177" extrusionOk="0">
                    <a:moveTo>
                      <a:pt x="20087" y="1"/>
                    </a:moveTo>
                    <a:cubicBezTo>
                      <a:pt x="18170" y="1"/>
                      <a:pt x="15933" y="298"/>
                      <a:pt x="13605" y="1233"/>
                    </a:cubicBezTo>
                    <a:cubicBezTo>
                      <a:pt x="13513" y="1279"/>
                      <a:pt x="13376" y="1325"/>
                      <a:pt x="13217" y="1393"/>
                    </a:cubicBezTo>
                    <a:cubicBezTo>
                      <a:pt x="8515" y="3425"/>
                      <a:pt x="5981" y="7100"/>
                      <a:pt x="5182" y="8286"/>
                    </a:cubicBezTo>
                    <a:cubicBezTo>
                      <a:pt x="4246" y="9656"/>
                      <a:pt x="1" y="16230"/>
                      <a:pt x="2078" y="24492"/>
                    </a:cubicBezTo>
                    <a:cubicBezTo>
                      <a:pt x="2603" y="26592"/>
                      <a:pt x="4497" y="32595"/>
                      <a:pt x="10181" y="35882"/>
                    </a:cubicBezTo>
                    <a:cubicBezTo>
                      <a:pt x="13582" y="37845"/>
                      <a:pt x="16960" y="38028"/>
                      <a:pt x="19128" y="38142"/>
                    </a:cubicBezTo>
                    <a:cubicBezTo>
                      <a:pt x="19485" y="38161"/>
                      <a:pt x="19913" y="38177"/>
                      <a:pt x="20405" y="38177"/>
                    </a:cubicBezTo>
                    <a:cubicBezTo>
                      <a:pt x="22210" y="38177"/>
                      <a:pt x="24861" y="37970"/>
                      <a:pt x="27893" y="37001"/>
                    </a:cubicBezTo>
                    <a:cubicBezTo>
                      <a:pt x="30861" y="36065"/>
                      <a:pt x="34901" y="34764"/>
                      <a:pt x="37640" y="30883"/>
                    </a:cubicBezTo>
                    <a:cubicBezTo>
                      <a:pt x="38370" y="29879"/>
                      <a:pt x="40402" y="26980"/>
                      <a:pt x="39991" y="23442"/>
                    </a:cubicBezTo>
                    <a:cubicBezTo>
                      <a:pt x="39717" y="21137"/>
                      <a:pt x="38484" y="18991"/>
                      <a:pt x="38051" y="18261"/>
                    </a:cubicBezTo>
                    <a:cubicBezTo>
                      <a:pt x="37229" y="16800"/>
                      <a:pt x="37024" y="16960"/>
                      <a:pt x="36407" y="15819"/>
                    </a:cubicBezTo>
                    <a:cubicBezTo>
                      <a:pt x="35038" y="13285"/>
                      <a:pt x="35745" y="12007"/>
                      <a:pt x="34878" y="9222"/>
                    </a:cubicBezTo>
                    <a:cubicBezTo>
                      <a:pt x="34718" y="8674"/>
                      <a:pt x="33851" y="6027"/>
                      <a:pt x="31545" y="3858"/>
                    </a:cubicBezTo>
                    <a:cubicBezTo>
                      <a:pt x="29605" y="2032"/>
                      <a:pt x="27528" y="1370"/>
                      <a:pt x="25953" y="914"/>
                    </a:cubicBezTo>
                    <a:cubicBezTo>
                      <a:pt x="24972" y="617"/>
                      <a:pt x="22826" y="1"/>
                      <a:pt x="20087" y="1"/>
                    </a:cubicBezTo>
                    <a:close/>
                  </a:path>
                </a:pathLst>
              </a:custGeom>
              <a:solidFill>
                <a:srgbClr val="F4A4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0" name="Google Shape;2687;p40">
                <a:extLst>
                  <a:ext uri="{FF2B5EF4-FFF2-40B4-BE49-F238E27FC236}">
                    <a16:creationId xmlns:a16="http://schemas.microsoft.com/office/drawing/2014/main" id="{04540EF0-0A35-7CDB-EF2C-479FE61DEADA}"/>
                  </a:ext>
                </a:extLst>
              </p:cNvPr>
              <p:cNvSpPr/>
              <p:nvPr/>
            </p:nvSpPr>
            <p:spPr>
              <a:xfrm>
                <a:off x="1649950" y="2548200"/>
                <a:ext cx="196325" cy="192525"/>
              </a:xfrm>
              <a:custGeom>
                <a:avLst/>
                <a:gdLst/>
                <a:ahLst/>
                <a:cxnLst/>
                <a:rect l="l" t="t" r="r" b="b"/>
                <a:pathLst>
                  <a:path w="7853" h="7701" extrusionOk="0">
                    <a:moveTo>
                      <a:pt x="2304" y="4494"/>
                    </a:moveTo>
                    <a:cubicBezTo>
                      <a:pt x="2590" y="4494"/>
                      <a:pt x="3042" y="4711"/>
                      <a:pt x="3059" y="4953"/>
                    </a:cubicBezTo>
                    <a:cubicBezTo>
                      <a:pt x="3059" y="5128"/>
                      <a:pt x="2808" y="5366"/>
                      <a:pt x="2546" y="5366"/>
                    </a:cubicBezTo>
                    <a:cubicBezTo>
                      <a:pt x="2535" y="5366"/>
                      <a:pt x="2523" y="5365"/>
                      <a:pt x="2511" y="5364"/>
                    </a:cubicBezTo>
                    <a:cubicBezTo>
                      <a:pt x="2123" y="5318"/>
                      <a:pt x="1986" y="4702"/>
                      <a:pt x="2100" y="4565"/>
                    </a:cubicBezTo>
                    <a:cubicBezTo>
                      <a:pt x="2139" y="4516"/>
                      <a:pt x="2213" y="4494"/>
                      <a:pt x="2304" y="4494"/>
                    </a:cubicBezTo>
                    <a:close/>
                    <a:moveTo>
                      <a:pt x="3698" y="0"/>
                    </a:moveTo>
                    <a:cubicBezTo>
                      <a:pt x="1598" y="137"/>
                      <a:pt x="0" y="1940"/>
                      <a:pt x="115" y="4063"/>
                    </a:cubicBezTo>
                    <a:cubicBezTo>
                      <a:pt x="246" y="6103"/>
                      <a:pt x="1917" y="7700"/>
                      <a:pt x="3910" y="7700"/>
                    </a:cubicBezTo>
                    <a:cubicBezTo>
                      <a:pt x="3991" y="7700"/>
                      <a:pt x="4073" y="7698"/>
                      <a:pt x="4155" y="7692"/>
                    </a:cubicBezTo>
                    <a:cubicBezTo>
                      <a:pt x="6255" y="7578"/>
                      <a:pt x="7852" y="5752"/>
                      <a:pt x="7715" y="3629"/>
                    </a:cubicBezTo>
                    <a:cubicBezTo>
                      <a:pt x="7601" y="1575"/>
                      <a:pt x="5935" y="0"/>
                      <a:pt x="39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1" name="Google Shape;2688;p40">
                <a:extLst>
                  <a:ext uri="{FF2B5EF4-FFF2-40B4-BE49-F238E27FC236}">
                    <a16:creationId xmlns:a16="http://schemas.microsoft.com/office/drawing/2014/main" id="{795F46A9-D9FA-1B3C-A8B8-DE153FA6D07B}"/>
                  </a:ext>
                </a:extLst>
              </p:cNvPr>
              <p:cNvSpPr/>
              <p:nvPr/>
            </p:nvSpPr>
            <p:spPr>
              <a:xfrm>
                <a:off x="1672200" y="2553275"/>
                <a:ext cx="127850" cy="166250"/>
              </a:xfrm>
              <a:custGeom>
                <a:avLst/>
                <a:gdLst/>
                <a:ahLst/>
                <a:cxnLst/>
                <a:rect l="l" t="t" r="r" b="b"/>
                <a:pathLst>
                  <a:path w="5114" h="6650" extrusionOk="0">
                    <a:moveTo>
                      <a:pt x="2412" y="0"/>
                    </a:moveTo>
                    <a:cubicBezTo>
                      <a:pt x="2384" y="0"/>
                      <a:pt x="2357" y="1"/>
                      <a:pt x="2329" y="3"/>
                    </a:cubicBezTo>
                    <a:cubicBezTo>
                      <a:pt x="914" y="48"/>
                      <a:pt x="1" y="1943"/>
                      <a:pt x="92" y="3449"/>
                    </a:cubicBezTo>
                    <a:cubicBezTo>
                      <a:pt x="158" y="4910"/>
                      <a:pt x="1212" y="6650"/>
                      <a:pt x="2587" y="6650"/>
                    </a:cubicBezTo>
                    <a:cubicBezTo>
                      <a:pt x="2630" y="6650"/>
                      <a:pt x="2673" y="6648"/>
                      <a:pt x="2717" y="6645"/>
                    </a:cubicBezTo>
                    <a:cubicBezTo>
                      <a:pt x="3927" y="6553"/>
                      <a:pt x="5114" y="5070"/>
                      <a:pt x="4954" y="3175"/>
                    </a:cubicBezTo>
                    <a:lnTo>
                      <a:pt x="3082" y="2810"/>
                    </a:lnTo>
                    <a:cubicBezTo>
                      <a:pt x="3561" y="2376"/>
                      <a:pt x="4041" y="1943"/>
                      <a:pt x="4520" y="1532"/>
                    </a:cubicBezTo>
                    <a:cubicBezTo>
                      <a:pt x="4475" y="1443"/>
                      <a:pt x="3623" y="0"/>
                      <a:pt x="2412"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2" name="Google Shape;2689;p40">
                <a:extLst>
                  <a:ext uri="{FF2B5EF4-FFF2-40B4-BE49-F238E27FC236}">
                    <a16:creationId xmlns:a16="http://schemas.microsoft.com/office/drawing/2014/main" id="{87065293-F310-C33D-02DC-7C5F2447D418}"/>
                  </a:ext>
                </a:extLst>
              </p:cNvPr>
              <p:cNvSpPr/>
              <p:nvPr/>
            </p:nvSpPr>
            <p:spPr>
              <a:xfrm>
                <a:off x="1708150" y="2305675"/>
                <a:ext cx="272800" cy="699050"/>
              </a:xfrm>
              <a:custGeom>
                <a:avLst/>
                <a:gdLst/>
                <a:ahLst/>
                <a:cxnLst/>
                <a:rect l="l" t="t" r="r" b="b"/>
                <a:pathLst>
                  <a:path w="10912" h="27962" extrusionOk="0">
                    <a:moveTo>
                      <a:pt x="3858" y="4040"/>
                    </a:moveTo>
                    <a:cubicBezTo>
                      <a:pt x="5547" y="6871"/>
                      <a:pt x="4794" y="8263"/>
                      <a:pt x="6049" y="12121"/>
                    </a:cubicBezTo>
                    <a:cubicBezTo>
                      <a:pt x="7624" y="16937"/>
                      <a:pt x="9633" y="17279"/>
                      <a:pt x="10135" y="20817"/>
                    </a:cubicBezTo>
                    <a:cubicBezTo>
                      <a:pt x="10546" y="23739"/>
                      <a:pt x="9542" y="26295"/>
                      <a:pt x="8651" y="27961"/>
                    </a:cubicBezTo>
                    <a:cubicBezTo>
                      <a:pt x="9542" y="26637"/>
                      <a:pt x="10911" y="24127"/>
                      <a:pt x="10569" y="21159"/>
                    </a:cubicBezTo>
                    <a:cubicBezTo>
                      <a:pt x="10295" y="18854"/>
                      <a:pt x="9062" y="16708"/>
                      <a:pt x="8629" y="15978"/>
                    </a:cubicBezTo>
                    <a:cubicBezTo>
                      <a:pt x="7807" y="14517"/>
                      <a:pt x="7602" y="14677"/>
                      <a:pt x="6985" y="13536"/>
                    </a:cubicBezTo>
                    <a:cubicBezTo>
                      <a:pt x="5616" y="11002"/>
                      <a:pt x="6323" y="9724"/>
                      <a:pt x="5456" y="6939"/>
                    </a:cubicBezTo>
                    <a:cubicBezTo>
                      <a:pt x="5296" y="6391"/>
                      <a:pt x="4429" y="3744"/>
                      <a:pt x="2123" y="1575"/>
                    </a:cubicBezTo>
                    <a:cubicBezTo>
                      <a:pt x="1416" y="913"/>
                      <a:pt x="708" y="411"/>
                      <a:pt x="1" y="0"/>
                    </a:cubicBezTo>
                    <a:cubicBezTo>
                      <a:pt x="1096" y="754"/>
                      <a:pt x="2671" y="2032"/>
                      <a:pt x="3858" y="404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3" name="Google Shape;2690;p40">
                <a:extLst>
                  <a:ext uri="{FF2B5EF4-FFF2-40B4-BE49-F238E27FC236}">
                    <a16:creationId xmlns:a16="http://schemas.microsoft.com/office/drawing/2014/main" id="{965B6BD9-24C4-A6FE-7C4D-F328274CC032}"/>
                  </a:ext>
                </a:extLst>
              </p:cNvPr>
              <p:cNvSpPr/>
              <p:nvPr/>
            </p:nvSpPr>
            <p:spPr>
              <a:xfrm>
                <a:off x="1699600" y="2660550"/>
                <a:ext cx="26850" cy="21800"/>
              </a:xfrm>
              <a:custGeom>
                <a:avLst/>
                <a:gdLst/>
                <a:ahLst/>
                <a:cxnLst/>
                <a:rect l="l" t="t" r="r" b="b"/>
                <a:pathLst>
                  <a:path w="1074" h="872" extrusionOk="0">
                    <a:moveTo>
                      <a:pt x="318" y="0"/>
                    </a:moveTo>
                    <a:cubicBezTo>
                      <a:pt x="227" y="0"/>
                      <a:pt x="153" y="22"/>
                      <a:pt x="114" y="71"/>
                    </a:cubicBezTo>
                    <a:cubicBezTo>
                      <a:pt x="0" y="208"/>
                      <a:pt x="137" y="824"/>
                      <a:pt x="525" y="870"/>
                    </a:cubicBezTo>
                    <a:cubicBezTo>
                      <a:pt x="537" y="871"/>
                      <a:pt x="549" y="872"/>
                      <a:pt x="560" y="872"/>
                    </a:cubicBezTo>
                    <a:cubicBezTo>
                      <a:pt x="822" y="872"/>
                      <a:pt x="1073" y="634"/>
                      <a:pt x="1073" y="459"/>
                    </a:cubicBezTo>
                    <a:cubicBezTo>
                      <a:pt x="1056" y="217"/>
                      <a:pt x="604" y="0"/>
                      <a:pt x="3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5" name="Google Shape;2691;p40">
                <a:extLst>
                  <a:ext uri="{FF2B5EF4-FFF2-40B4-BE49-F238E27FC236}">
                    <a16:creationId xmlns:a16="http://schemas.microsoft.com/office/drawing/2014/main" id="{5EAA09B2-F005-F3CE-9430-1F79DB01098C}"/>
                  </a:ext>
                </a:extLst>
              </p:cNvPr>
              <p:cNvSpPr/>
              <p:nvPr/>
            </p:nvSpPr>
            <p:spPr>
              <a:xfrm>
                <a:off x="1289875" y="2621800"/>
                <a:ext cx="222000" cy="206775"/>
              </a:xfrm>
              <a:custGeom>
                <a:avLst/>
                <a:gdLst/>
                <a:ahLst/>
                <a:cxnLst/>
                <a:rect l="l" t="t" r="r" b="b"/>
                <a:pathLst>
                  <a:path w="8880" h="8271" extrusionOk="0">
                    <a:moveTo>
                      <a:pt x="2609" y="4828"/>
                    </a:moveTo>
                    <a:cubicBezTo>
                      <a:pt x="2931" y="4828"/>
                      <a:pt x="3430" y="5060"/>
                      <a:pt x="3447" y="5319"/>
                    </a:cubicBezTo>
                    <a:cubicBezTo>
                      <a:pt x="3447" y="5509"/>
                      <a:pt x="3174" y="5758"/>
                      <a:pt x="2898" y="5758"/>
                    </a:cubicBezTo>
                    <a:cubicBezTo>
                      <a:pt x="2876" y="5758"/>
                      <a:pt x="2853" y="5756"/>
                      <a:pt x="2831" y="5753"/>
                    </a:cubicBezTo>
                    <a:cubicBezTo>
                      <a:pt x="2397" y="5707"/>
                      <a:pt x="2238" y="5068"/>
                      <a:pt x="2375" y="4908"/>
                    </a:cubicBezTo>
                    <a:cubicBezTo>
                      <a:pt x="2419" y="4852"/>
                      <a:pt x="2505" y="4828"/>
                      <a:pt x="2609" y="4828"/>
                    </a:cubicBezTo>
                    <a:close/>
                    <a:moveTo>
                      <a:pt x="4201" y="1"/>
                    </a:moveTo>
                    <a:cubicBezTo>
                      <a:pt x="1827" y="138"/>
                      <a:pt x="1" y="2101"/>
                      <a:pt x="138" y="4383"/>
                    </a:cubicBezTo>
                    <a:cubicBezTo>
                      <a:pt x="248" y="6581"/>
                      <a:pt x="2135" y="8271"/>
                      <a:pt x="4415" y="8271"/>
                    </a:cubicBezTo>
                    <a:cubicBezTo>
                      <a:pt x="4503" y="8271"/>
                      <a:pt x="4591" y="8268"/>
                      <a:pt x="4680" y="8263"/>
                    </a:cubicBezTo>
                    <a:cubicBezTo>
                      <a:pt x="7054" y="8126"/>
                      <a:pt x="8880" y="6163"/>
                      <a:pt x="8743" y="3881"/>
                    </a:cubicBezTo>
                    <a:cubicBezTo>
                      <a:pt x="8606" y="1690"/>
                      <a:pt x="6734" y="1"/>
                      <a:pt x="44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6" name="Google Shape;2692;p40">
                <a:extLst>
                  <a:ext uri="{FF2B5EF4-FFF2-40B4-BE49-F238E27FC236}">
                    <a16:creationId xmlns:a16="http://schemas.microsoft.com/office/drawing/2014/main" id="{02CD7AE9-7CEF-183F-B17E-F288DA4D906E}"/>
                  </a:ext>
                </a:extLst>
              </p:cNvPr>
              <p:cNvSpPr/>
              <p:nvPr/>
            </p:nvSpPr>
            <p:spPr>
              <a:xfrm>
                <a:off x="1315000" y="2626925"/>
                <a:ext cx="144375" cy="178775"/>
              </a:xfrm>
              <a:custGeom>
                <a:avLst/>
                <a:gdLst/>
                <a:ahLst/>
                <a:cxnLst/>
                <a:rect l="l" t="t" r="r" b="b"/>
                <a:pathLst>
                  <a:path w="5775" h="7151" extrusionOk="0">
                    <a:moveTo>
                      <a:pt x="2708" y="0"/>
                    </a:moveTo>
                    <a:cubicBezTo>
                      <a:pt x="2688" y="0"/>
                      <a:pt x="2668" y="0"/>
                      <a:pt x="2648" y="1"/>
                    </a:cubicBezTo>
                    <a:cubicBezTo>
                      <a:pt x="1050" y="70"/>
                      <a:pt x="0" y="2101"/>
                      <a:pt x="91" y="3744"/>
                    </a:cubicBezTo>
                    <a:cubicBezTo>
                      <a:pt x="180" y="5297"/>
                      <a:pt x="1367" y="7150"/>
                      <a:pt x="2921" y="7150"/>
                    </a:cubicBezTo>
                    <a:cubicBezTo>
                      <a:pt x="2966" y="7150"/>
                      <a:pt x="3012" y="7149"/>
                      <a:pt x="3059" y="7145"/>
                    </a:cubicBezTo>
                    <a:cubicBezTo>
                      <a:pt x="4428" y="7031"/>
                      <a:pt x="5775" y="5456"/>
                      <a:pt x="5592" y="3425"/>
                    </a:cubicBezTo>
                    <a:cubicBezTo>
                      <a:pt x="4885" y="3288"/>
                      <a:pt x="4200" y="3151"/>
                      <a:pt x="3492" y="3014"/>
                    </a:cubicBezTo>
                    <a:cubicBezTo>
                      <a:pt x="4040" y="2557"/>
                      <a:pt x="4588" y="2101"/>
                      <a:pt x="5113" y="1644"/>
                    </a:cubicBezTo>
                    <a:cubicBezTo>
                      <a:pt x="5068" y="1554"/>
                      <a:pt x="4113" y="0"/>
                      <a:pt x="270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7" name="Google Shape;2693;p40">
                <a:extLst>
                  <a:ext uri="{FF2B5EF4-FFF2-40B4-BE49-F238E27FC236}">
                    <a16:creationId xmlns:a16="http://schemas.microsoft.com/office/drawing/2014/main" id="{D9403A93-B777-3AE8-6757-FEBFB2D54349}"/>
                  </a:ext>
                </a:extLst>
              </p:cNvPr>
              <p:cNvSpPr/>
              <p:nvPr/>
            </p:nvSpPr>
            <p:spPr>
              <a:xfrm>
                <a:off x="1345800" y="2742475"/>
                <a:ext cx="30275" cy="23275"/>
              </a:xfrm>
              <a:custGeom>
                <a:avLst/>
                <a:gdLst/>
                <a:ahLst/>
                <a:cxnLst/>
                <a:rect l="l" t="t" r="r" b="b"/>
                <a:pathLst>
                  <a:path w="1211" h="931" extrusionOk="0">
                    <a:moveTo>
                      <a:pt x="372" y="1"/>
                    </a:moveTo>
                    <a:cubicBezTo>
                      <a:pt x="268" y="1"/>
                      <a:pt x="182" y="25"/>
                      <a:pt x="138" y="81"/>
                    </a:cubicBezTo>
                    <a:cubicBezTo>
                      <a:pt x="1" y="241"/>
                      <a:pt x="160" y="880"/>
                      <a:pt x="594" y="926"/>
                    </a:cubicBezTo>
                    <a:cubicBezTo>
                      <a:pt x="616" y="929"/>
                      <a:pt x="639" y="931"/>
                      <a:pt x="661" y="931"/>
                    </a:cubicBezTo>
                    <a:cubicBezTo>
                      <a:pt x="937" y="931"/>
                      <a:pt x="1210" y="682"/>
                      <a:pt x="1210" y="492"/>
                    </a:cubicBezTo>
                    <a:cubicBezTo>
                      <a:pt x="1193" y="233"/>
                      <a:pt x="694" y="1"/>
                      <a:pt x="37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8" name="Google Shape;2694;p40">
                <a:extLst>
                  <a:ext uri="{FF2B5EF4-FFF2-40B4-BE49-F238E27FC236}">
                    <a16:creationId xmlns:a16="http://schemas.microsoft.com/office/drawing/2014/main" id="{D928FE2C-BE25-5E4E-ADA7-66500CB9DC82}"/>
                  </a:ext>
                </a:extLst>
              </p:cNvPr>
              <p:cNvSpPr/>
              <p:nvPr/>
            </p:nvSpPr>
            <p:spPr>
              <a:xfrm>
                <a:off x="1219125" y="2600125"/>
                <a:ext cx="275875" cy="121575"/>
              </a:xfrm>
              <a:custGeom>
                <a:avLst/>
                <a:gdLst/>
                <a:ahLst/>
                <a:cxnLst/>
                <a:rect l="l" t="t" r="r" b="b"/>
                <a:pathLst>
                  <a:path w="11035" h="4863" extrusionOk="0">
                    <a:moveTo>
                      <a:pt x="6905" y="1"/>
                    </a:moveTo>
                    <a:cubicBezTo>
                      <a:pt x="6341" y="1"/>
                      <a:pt x="5670" y="102"/>
                      <a:pt x="4976" y="434"/>
                    </a:cubicBezTo>
                    <a:cubicBezTo>
                      <a:pt x="3356" y="1233"/>
                      <a:pt x="2785" y="2739"/>
                      <a:pt x="2671" y="3150"/>
                    </a:cubicBezTo>
                    <a:cubicBezTo>
                      <a:pt x="2648" y="3173"/>
                      <a:pt x="2625" y="3196"/>
                      <a:pt x="2602" y="3196"/>
                    </a:cubicBezTo>
                    <a:cubicBezTo>
                      <a:pt x="1758" y="3310"/>
                      <a:pt x="936" y="3401"/>
                      <a:pt x="115" y="3493"/>
                    </a:cubicBezTo>
                    <a:cubicBezTo>
                      <a:pt x="46" y="3515"/>
                      <a:pt x="0" y="3607"/>
                      <a:pt x="69" y="3652"/>
                    </a:cubicBezTo>
                    <a:cubicBezTo>
                      <a:pt x="366" y="3881"/>
                      <a:pt x="731" y="4154"/>
                      <a:pt x="1210" y="4360"/>
                    </a:cubicBezTo>
                    <a:cubicBezTo>
                      <a:pt x="1872" y="4679"/>
                      <a:pt x="2488" y="4816"/>
                      <a:pt x="2922" y="4862"/>
                    </a:cubicBezTo>
                    <a:cubicBezTo>
                      <a:pt x="2968" y="4862"/>
                      <a:pt x="3013" y="4839"/>
                      <a:pt x="3036" y="4794"/>
                    </a:cubicBezTo>
                    <a:cubicBezTo>
                      <a:pt x="3493" y="2968"/>
                      <a:pt x="4976" y="1575"/>
                      <a:pt x="6802" y="1301"/>
                    </a:cubicBezTo>
                    <a:cubicBezTo>
                      <a:pt x="7046" y="1261"/>
                      <a:pt x="7289" y="1241"/>
                      <a:pt x="7531" y="1241"/>
                    </a:cubicBezTo>
                    <a:cubicBezTo>
                      <a:pt x="8784" y="1241"/>
                      <a:pt x="9985" y="1771"/>
                      <a:pt x="10865" y="2671"/>
                    </a:cubicBezTo>
                    <a:cubicBezTo>
                      <a:pt x="10885" y="2698"/>
                      <a:pt x="10909" y="2709"/>
                      <a:pt x="10932" y="2709"/>
                    </a:cubicBezTo>
                    <a:cubicBezTo>
                      <a:pt x="10987" y="2709"/>
                      <a:pt x="11034" y="2644"/>
                      <a:pt x="11002" y="2579"/>
                    </a:cubicBezTo>
                    <a:cubicBezTo>
                      <a:pt x="10637" y="1872"/>
                      <a:pt x="9838" y="731"/>
                      <a:pt x="8354" y="228"/>
                    </a:cubicBezTo>
                    <a:cubicBezTo>
                      <a:pt x="8163" y="165"/>
                      <a:pt x="7621" y="1"/>
                      <a:pt x="6905"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9" name="Google Shape;2695;p40">
                <a:extLst>
                  <a:ext uri="{FF2B5EF4-FFF2-40B4-BE49-F238E27FC236}">
                    <a16:creationId xmlns:a16="http://schemas.microsoft.com/office/drawing/2014/main" id="{D4CD90D2-4C2B-80A1-2681-C1B44DB3EFA6}"/>
                  </a:ext>
                </a:extLst>
              </p:cNvPr>
              <p:cNvSpPr/>
              <p:nvPr/>
            </p:nvSpPr>
            <p:spPr>
              <a:xfrm>
                <a:off x="1264875" y="2451750"/>
                <a:ext cx="193425" cy="70050"/>
              </a:xfrm>
              <a:custGeom>
                <a:avLst/>
                <a:gdLst/>
                <a:ahLst/>
                <a:cxnLst/>
                <a:rect l="l" t="t" r="r" b="b"/>
                <a:pathLst>
                  <a:path w="7737" h="2802" extrusionOk="0">
                    <a:moveTo>
                      <a:pt x="3900" y="1"/>
                    </a:moveTo>
                    <a:cubicBezTo>
                      <a:pt x="2302" y="69"/>
                      <a:pt x="864" y="1005"/>
                      <a:pt x="111" y="2420"/>
                    </a:cubicBezTo>
                    <a:cubicBezTo>
                      <a:pt x="1" y="2603"/>
                      <a:pt x="141" y="2801"/>
                      <a:pt x="318" y="2801"/>
                    </a:cubicBezTo>
                    <a:cubicBezTo>
                      <a:pt x="362" y="2801"/>
                      <a:pt x="408" y="2790"/>
                      <a:pt x="453" y="2763"/>
                    </a:cubicBezTo>
                    <a:cubicBezTo>
                      <a:pt x="1252" y="2352"/>
                      <a:pt x="2462" y="1850"/>
                      <a:pt x="3991" y="1735"/>
                    </a:cubicBezTo>
                    <a:cubicBezTo>
                      <a:pt x="4178" y="1723"/>
                      <a:pt x="4361" y="1717"/>
                      <a:pt x="4539" y="1717"/>
                    </a:cubicBezTo>
                    <a:cubicBezTo>
                      <a:pt x="5684" y="1717"/>
                      <a:pt x="6632" y="1952"/>
                      <a:pt x="7323" y="2169"/>
                    </a:cubicBezTo>
                    <a:cubicBezTo>
                      <a:pt x="7355" y="2181"/>
                      <a:pt x="7386" y="2186"/>
                      <a:pt x="7416" y="2186"/>
                    </a:cubicBezTo>
                    <a:cubicBezTo>
                      <a:pt x="7615" y="2186"/>
                      <a:pt x="7737" y="1937"/>
                      <a:pt x="7597" y="1758"/>
                    </a:cubicBezTo>
                    <a:cubicBezTo>
                      <a:pt x="6753" y="663"/>
                      <a:pt x="5452" y="1"/>
                      <a:pt x="4059" y="1"/>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0" name="Google Shape;2696;p40">
                <a:extLst>
                  <a:ext uri="{FF2B5EF4-FFF2-40B4-BE49-F238E27FC236}">
                    <a16:creationId xmlns:a16="http://schemas.microsoft.com/office/drawing/2014/main" id="{15EDFA81-7648-5D87-1701-1CF963D820A1}"/>
                  </a:ext>
                </a:extLst>
              </p:cNvPr>
              <p:cNvSpPr/>
              <p:nvPr/>
            </p:nvSpPr>
            <p:spPr>
              <a:xfrm>
                <a:off x="1448525" y="2577675"/>
                <a:ext cx="45300" cy="33875"/>
              </a:xfrm>
              <a:custGeom>
                <a:avLst/>
                <a:gdLst/>
                <a:ahLst/>
                <a:cxnLst/>
                <a:rect l="l" t="t" r="r" b="b"/>
                <a:pathLst>
                  <a:path w="1812" h="1355" extrusionOk="0">
                    <a:moveTo>
                      <a:pt x="413" y="0"/>
                    </a:moveTo>
                    <a:cubicBezTo>
                      <a:pt x="274" y="0"/>
                      <a:pt x="135" y="24"/>
                      <a:pt x="0" y="77"/>
                    </a:cubicBezTo>
                    <a:cubicBezTo>
                      <a:pt x="822" y="145"/>
                      <a:pt x="1438" y="579"/>
                      <a:pt x="1735" y="1355"/>
                    </a:cubicBezTo>
                    <a:cubicBezTo>
                      <a:pt x="1811" y="629"/>
                      <a:pt x="1122" y="0"/>
                      <a:pt x="413" y="0"/>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1" name="Google Shape;2697;p40">
                <a:extLst>
                  <a:ext uri="{FF2B5EF4-FFF2-40B4-BE49-F238E27FC236}">
                    <a16:creationId xmlns:a16="http://schemas.microsoft.com/office/drawing/2014/main" id="{F70C8ED3-3B23-D615-4C95-5558B28BE158}"/>
                  </a:ext>
                </a:extLst>
              </p:cNvPr>
              <p:cNvSpPr/>
              <p:nvPr/>
            </p:nvSpPr>
            <p:spPr>
              <a:xfrm>
                <a:off x="1645950" y="2528125"/>
                <a:ext cx="222500" cy="114550"/>
              </a:xfrm>
              <a:custGeom>
                <a:avLst/>
                <a:gdLst/>
                <a:ahLst/>
                <a:cxnLst/>
                <a:rect l="l" t="t" r="r" b="b"/>
                <a:pathLst>
                  <a:path w="8900" h="4582" extrusionOk="0">
                    <a:moveTo>
                      <a:pt x="3676" y="1"/>
                    </a:moveTo>
                    <a:cubicBezTo>
                      <a:pt x="3623" y="1"/>
                      <a:pt x="3570" y="2"/>
                      <a:pt x="3516" y="4"/>
                    </a:cubicBezTo>
                    <a:cubicBezTo>
                      <a:pt x="1941" y="96"/>
                      <a:pt x="1074" y="1123"/>
                      <a:pt x="868" y="1351"/>
                    </a:cubicBezTo>
                    <a:cubicBezTo>
                      <a:pt x="24" y="2447"/>
                      <a:pt x="1" y="3748"/>
                      <a:pt x="92" y="4501"/>
                    </a:cubicBezTo>
                    <a:cubicBezTo>
                      <a:pt x="105" y="4552"/>
                      <a:pt x="154" y="4582"/>
                      <a:pt x="198" y="4582"/>
                    </a:cubicBezTo>
                    <a:cubicBezTo>
                      <a:pt x="233" y="4582"/>
                      <a:pt x="265" y="4564"/>
                      <a:pt x="275" y="4524"/>
                    </a:cubicBezTo>
                    <a:cubicBezTo>
                      <a:pt x="480" y="3131"/>
                      <a:pt x="1347" y="2013"/>
                      <a:pt x="2580" y="1534"/>
                    </a:cubicBezTo>
                    <a:cubicBezTo>
                      <a:pt x="3018" y="1364"/>
                      <a:pt x="3481" y="1282"/>
                      <a:pt x="3951" y="1282"/>
                    </a:cubicBezTo>
                    <a:cubicBezTo>
                      <a:pt x="5121" y="1282"/>
                      <a:pt x="6324" y="1792"/>
                      <a:pt x="7236" y="2720"/>
                    </a:cubicBezTo>
                    <a:cubicBezTo>
                      <a:pt x="7263" y="2747"/>
                      <a:pt x="7290" y="2758"/>
                      <a:pt x="7312" y="2758"/>
                    </a:cubicBezTo>
                    <a:cubicBezTo>
                      <a:pt x="7328" y="2758"/>
                      <a:pt x="7341" y="2753"/>
                      <a:pt x="7350" y="2743"/>
                    </a:cubicBezTo>
                    <a:cubicBezTo>
                      <a:pt x="7647" y="2492"/>
                      <a:pt x="8035" y="2104"/>
                      <a:pt x="8378" y="1556"/>
                    </a:cubicBezTo>
                    <a:cubicBezTo>
                      <a:pt x="8629" y="1168"/>
                      <a:pt x="8766" y="780"/>
                      <a:pt x="8880" y="461"/>
                    </a:cubicBezTo>
                    <a:cubicBezTo>
                      <a:pt x="8900" y="401"/>
                      <a:pt x="8834" y="342"/>
                      <a:pt x="8786" y="342"/>
                    </a:cubicBezTo>
                    <a:cubicBezTo>
                      <a:pt x="8779" y="342"/>
                      <a:pt x="8772" y="344"/>
                      <a:pt x="8766" y="347"/>
                    </a:cubicBezTo>
                    <a:cubicBezTo>
                      <a:pt x="8081" y="643"/>
                      <a:pt x="7419" y="917"/>
                      <a:pt x="6757" y="1214"/>
                    </a:cubicBezTo>
                    <a:cubicBezTo>
                      <a:pt x="6744" y="1221"/>
                      <a:pt x="6732" y="1223"/>
                      <a:pt x="6722" y="1223"/>
                    </a:cubicBezTo>
                    <a:cubicBezTo>
                      <a:pt x="6698" y="1223"/>
                      <a:pt x="6682" y="1207"/>
                      <a:pt x="6666" y="1191"/>
                    </a:cubicBezTo>
                    <a:cubicBezTo>
                      <a:pt x="6379" y="948"/>
                      <a:pt x="5238" y="1"/>
                      <a:pt x="3676"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2" name="Google Shape;2698;p40">
                <a:extLst>
                  <a:ext uri="{FF2B5EF4-FFF2-40B4-BE49-F238E27FC236}">
                    <a16:creationId xmlns:a16="http://schemas.microsoft.com/office/drawing/2014/main" id="{F523E2BD-238D-A1FC-19F1-B74773DA9B13}"/>
                  </a:ext>
                </a:extLst>
              </p:cNvPr>
              <p:cNvSpPr/>
              <p:nvPr/>
            </p:nvSpPr>
            <p:spPr>
              <a:xfrm>
                <a:off x="1624850" y="2546475"/>
                <a:ext cx="28550" cy="37700"/>
              </a:xfrm>
              <a:custGeom>
                <a:avLst/>
                <a:gdLst/>
                <a:ahLst/>
                <a:cxnLst/>
                <a:rect l="l" t="t" r="r" b="b"/>
                <a:pathLst>
                  <a:path w="1142" h="1508" extrusionOk="0">
                    <a:moveTo>
                      <a:pt x="1141" y="1"/>
                    </a:moveTo>
                    <a:lnTo>
                      <a:pt x="1141" y="1"/>
                    </a:lnTo>
                    <a:cubicBezTo>
                      <a:pt x="457" y="46"/>
                      <a:pt x="0" y="891"/>
                      <a:pt x="320" y="1507"/>
                    </a:cubicBezTo>
                    <a:cubicBezTo>
                      <a:pt x="274" y="845"/>
                      <a:pt x="571" y="320"/>
                      <a:pt x="1141" y="1"/>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3" name="Google Shape;2699;p40">
                <a:extLst>
                  <a:ext uri="{FF2B5EF4-FFF2-40B4-BE49-F238E27FC236}">
                    <a16:creationId xmlns:a16="http://schemas.microsoft.com/office/drawing/2014/main" id="{4CD34AD6-5A93-5EAE-6E9A-33EE204CD6CF}"/>
                  </a:ext>
                </a:extLst>
              </p:cNvPr>
              <p:cNvSpPr/>
              <p:nvPr/>
            </p:nvSpPr>
            <p:spPr>
              <a:xfrm>
                <a:off x="1615700" y="2385000"/>
                <a:ext cx="187625" cy="88150"/>
              </a:xfrm>
              <a:custGeom>
                <a:avLst/>
                <a:gdLst/>
                <a:ahLst/>
                <a:cxnLst/>
                <a:rect l="l" t="t" r="r" b="b"/>
                <a:pathLst>
                  <a:path w="7505" h="3526" extrusionOk="0">
                    <a:moveTo>
                      <a:pt x="4315" y="0"/>
                    </a:moveTo>
                    <a:cubicBezTo>
                      <a:pt x="3836" y="0"/>
                      <a:pt x="3379" y="69"/>
                      <a:pt x="2923" y="228"/>
                    </a:cubicBezTo>
                    <a:cubicBezTo>
                      <a:pt x="1553" y="685"/>
                      <a:pt x="480" y="1803"/>
                      <a:pt x="69" y="3173"/>
                    </a:cubicBezTo>
                    <a:cubicBezTo>
                      <a:pt x="1" y="3362"/>
                      <a:pt x="153" y="3526"/>
                      <a:pt x="320" y="3526"/>
                    </a:cubicBezTo>
                    <a:cubicBezTo>
                      <a:pt x="374" y="3526"/>
                      <a:pt x="430" y="3509"/>
                      <a:pt x="480" y="3470"/>
                    </a:cubicBezTo>
                    <a:cubicBezTo>
                      <a:pt x="1119" y="2922"/>
                      <a:pt x="2124" y="2283"/>
                      <a:pt x="3448" y="1895"/>
                    </a:cubicBezTo>
                    <a:cubicBezTo>
                      <a:pt x="4361" y="1609"/>
                      <a:pt x="5220" y="1511"/>
                      <a:pt x="5954" y="1511"/>
                    </a:cubicBezTo>
                    <a:cubicBezTo>
                      <a:pt x="6394" y="1511"/>
                      <a:pt x="6789" y="1547"/>
                      <a:pt x="7122" y="1598"/>
                    </a:cubicBezTo>
                    <a:cubicBezTo>
                      <a:pt x="7131" y="1599"/>
                      <a:pt x="7140" y="1599"/>
                      <a:pt x="7148" y="1599"/>
                    </a:cubicBezTo>
                    <a:cubicBezTo>
                      <a:pt x="7383" y="1599"/>
                      <a:pt x="7504" y="1296"/>
                      <a:pt x="7328" y="1141"/>
                    </a:cubicBezTo>
                    <a:cubicBezTo>
                      <a:pt x="6483" y="388"/>
                      <a:pt x="5411" y="0"/>
                      <a:pt x="4315" y="0"/>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4" name="Google Shape;2700;p40">
                <a:extLst>
                  <a:ext uri="{FF2B5EF4-FFF2-40B4-BE49-F238E27FC236}">
                    <a16:creationId xmlns:a16="http://schemas.microsoft.com/office/drawing/2014/main" id="{C02D8999-A311-ADFB-848F-D89E0B6A9862}"/>
                  </a:ext>
                </a:extLst>
              </p:cNvPr>
              <p:cNvSpPr/>
              <p:nvPr/>
            </p:nvSpPr>
            <p:spPr>
              <a:xfrm>
                <a:off x="1465625" y="2832300"/>
                <a:ext cx="301900" cy="201400"/>
              </a:xfrm>
              <a:custGeom>
                <a:avLst/>
                <a:gdLst/>
                <a:ahLst/>
                <a:cxnLst/>
                <a:rect l="l" t="t" r="r" b="b"/>
                <a:pathLst>
                  <a:path w="12076" h="8056" extrusionOk="0">
                    <a:moveTo>
                      <a:pt x="9257" y="1"/>
                    </a:moveTo>
                    <a:cubicBezTo>
                      <a:pt x="8072" y="1"/>
                      <a:pt x="7840" y="1496"/>
                      <a:pt x="6209" y="1898"/>
                    </a:cubicBezTo>
                    <a:cubicBezTo>
                      <a:pt x="5972" y="1958"/>
                      <a:pt x="5750" y="1983"/>
                      <a:pt x="5540" y="1983"/>
                    </a:cubicBezTo>
                    <a:cubicBezTo>
                      <a:pt x="4425" y="1983"/>
                      <a:pt x="3643" y="1271"/>
                      <a:pt x="2658" y="1271"/>
                    </a:cubicBezTo>
                    <a:cubicBezTo>
                      <a:pt x="2419" y="1271"/>
                      <a:pt x="2167" y="1314"/>
                      <a:pt x="1895" y="1418"/>
                    </a:cubicBezTo>
                    <a:cubicBezTo>
                      <a:pt x="1028" y="1761"/>
                      <a:pt x="298" y="2651"/>
                      <a:pt x="161" y="3587"/>
                    </a:cubicBezTo>
                    <a:cubicBezTo>
                      <a:pt x="1" y="4911"/>
                      <a:pt x="1028" y="5915"/>
                      <a:pt x="1599" y="6463"/>
                    </a:cubicBezTo>
                    <a:cubicBezTo>
                      <a:pt x="2831" y="7672"/>
                      <a:pt x="4338" y="7923"/>
                      <a:pt x="4794" y="7992"/>
                    </a:cubicBezTo>
                    <a:cubicBezTo>
                      <a:pt x="4985" y="8020"/>
                      <a:pt x="5297" y="8055"/>
                      <a:pt x="5688" y="8055"/>
                    </a:cubicBezTo>
                    <a:cubicBezTo>
                      <a:pt x="6558" y="8055"/>
                      <a:pt x="7820" y="7882"/>
                      <a:pt x="9017" y="7079"/>
                    </a:cubicBezTo>
                    <a:cubicBezTo>
                      <a:pt x="10432" y="6120"/>
                      <a:pt x="12076" y="4066"/>
                      <a:pt x="11482" y="2103"/>
                    </a:cubicBezTo>
                    <a:cubicBezTo>
                      <a:pt x="11208" y="1167"/>
                      <a:pt x="10341" y="72"/>
                      <a:pt x="9336" y="3"/>
                    </a:cubicBezTo>
                    <a:cubicBezTo>
                      <a:pt x="9309" y="2"/>
                      <a:pt x="9283" y="1"/>
                      <a:pt x="9257"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5" name="Google Shape;2701;p40">
                <a:extLst>
                  <a:ext uri="{FF2B5EF4-FFF2-40B4-BE49-F238E27FC236}">
                    <a16:creationId xmlns:a16="http://schemas.microsoft.com/office/drawing/2014/main" id="{3524E6E3-5D06-0BAE-68E2-FF1A163F8BCC}"/>
                  </a:ext>
                </a:extLst>
              </p:cNvPr>
              <p:cNvSpPr/>
              <p:nvPr/>
            </p:nvSpPr>
            <p:spPr>
              <a:xfrm>
                <a:off x="1600450" y="2972450"/>
                <a:ext cx="21000" cy="17900"/>
              </a:xfrm>
              <a:custGeom>
                <a:avLst/>
                <a:gdLst/>
                <a:ahLst/>
                <a:cxnLst/>
                <a:rect l="l" t="t" r="r" b="b"/>
                <a:pathLst>
                  <a:path w="840" h="716" extrusionOk="0">
                    <a:moveTo>
                      <a:pt x="676" y="1"/>
                    </a:moveTo>
                    <a:cubicBezTo>
                      <a:pt x="472" y="1"/>
                      <a:pt x="1" y="416"/>
                      <a:pt x="63" y="583"/>
                    </a:cubicBezTo>
                    <a:cubicBezTo>
                      <a:pt x="91" y="666"/>
                      <a:pt x="204" y="716"/>
                      <a:pt x="334" y="716"/>
                    </a:cubicBezTo>
                    <a:cubicBezTo>
                      <a:pt x="418" y="716"/>
                      <a:pt x="508" y="696"/>
                      <a:pt x="588" y="651"/>
                    </a:cubicBezTo>
                    <a:cubicBezTo>
                      <a:pt x="839" y="491"/>
                      <a:pt x="839" y="81"/>
                      <a:pt x="725" y="12"/>
                    </a:cubicBezTo>
                    <a:cubicBezTo>
                      <a:pt x="711" y="4"/>
                      <a:pt x="695" y="1"/>
                      <a:pt x="6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6" name="Google Shape;2702;p40">
                <a:extLst>
                  <a:ext uri="{FF2B5EF4-FFF2-40B4-BE49-F238E27FC236}">
                    <a16:creationId xmlns:a16="http://schemas.microsoft.com/office/drawing/2014/main" id="{EC0B82DC-8599-1474-3E4D-F9D611380EBF}"/>
                  </a:ext>
                </a:extLst>
              </p:cNvPr>
              <p:cNvSpPr/>
              <p:nvPr/>
            </p:nvSpPr>
            <p:spPr>
              <a:xfrm>
                <a:off x="1192625" y="2767050"/>
                <a:ext cx="61325" cy="55250"/>
              </a:xfrm>
              <a:custGeom>
                <a:avLst/>
                <a:gdLst/>
                <a:ahLst/>
                <a:cxnLst/>
                <a:rect l="l" t="t" r="r" b="b"/>
                <a:pathLst>
                  <a:path w="2453" h="2210" extrusionOk="0">
                    <a:moveTo>
                      <a:pt x="1318" y="0"/>
                    </a:moveTo>
                    <a:cubicBezTo>
                      <a:pt x="770" y="0"/>
                      <a:pt x="1" y="765"/>
                      <a:pt x="193" y="1449"/>
                    </a:cubicBezTo>
                    <a:cubicBezTo>
                      <a:pt x="335" y="1938"/>
                      <a:pt x="924" y="2209"/>
                      <a:pt x="1410" y="2209"/>
                    </a:cubicBezTo>
                    <a:cubicBezTo>
                      <a:pt x="1627" y="2209"/>
                      <a:pt x="1824" y="2155"/>
                      <a:pt x="1951" y="2042"/>
                    </a:cubicBezTo>
                    <a:cubicBezTo>
                      <a:pt x="2453" y="1609"/>
                      <a:pt x="2065" y="125"/>
                      <a:pt x="1426" y="11"/>
                    </a:cubicBezTo>
                    <a:cubicBezTo>
                      <a:pt x="1391" y="4"/>
                      <a:pt x="1355" y="0"/>
                      <a:pt x="1318"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7" name="Google Shape;2703;p40">
                <a:extLst>
                  <a:ext uri="{FF2B5EF4-FFF2-40B4-BE49-F238E27FC236}">
                    <a16:creationId xmlns:a16="http://schemas.microsoft.com/office/drawing/2014/main" id="{2463D81D-5A2D-DC57-3F8B-16E1D59E7435}"/>
                  </a:ext>
                </a:extLst>
              </p:cNvPr>
              <p:cNvSpPr/>
              <p:nvPr/>
            </p:nvSpPr>
            <p:spPr>
              <a:xfrm>
                <a:off x="1153050" y="2845400"/>
                <a:ext cx="29000" cy="26425"/>
              </a:xfrm>
              <a:custGeom>
                <a:avLst/>
                <a:gdLst/>
                <a:ahLst/>
                <a:cxnLst/>
                <a:rect l="l" t="t" r="r" b="b"/>
                <a:pathLst>
                  <a:path w="1160" h="1057" extrusionOk="0">
                    <a:moveTo>
                      <a:pt x="635" y="0"/>
                    </a:moveTo>
                    <a:cubicBezTo>
                      <a:pt x="363" y="0"/>
                      <a:pt x="1" y="365"/>
                      <a:pt x="87" y="689"/>
                    </a:cubicBezTo>
                    <a:cubicBezTo>
                      <a:pt x="151" y="929"/>
                      <a:pt x="439" y="1057"/>
                      <a:pt x="677" y="1057"/>
                    </a:cubicBezTo>
                    <a:cubicBezTo>
                      <a:pt x="778" y="1057"/>
                      <a:pt x="870" y="1033"/>
                      <a:pt x="931" y="986"/>
                    </a:cubicBezTo>
                    <a:cubicBezTo>
                      <a:pt x="1160" y="780"/>
                      <a:pt x="977" y="73"/>
                      <a:pt x="680" y="4"/>
                    </a:cubicBezTo>
                    <a:cubicBezTo>
                      <a:pt x="666" y="2"/>
                      <a:pt x="650" y="0"/>
                      <a:pt x="635"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8" name="Google Shape;2704;p40">
                <a:extLst>
                  <a:ext uri="{FF2B5EF4-FFF2-40B4-BE49-F238E27FC236}">
                    <a16:creationId xmlns:a16="http://schemas.microsoft.com/office/drawing/2014/main" id="{6C4111DE-F9F7-6A44-8E89-7DA94A8F97FC}"/>
                  </a:ext>
                </a:extLst>
              </p:cNvPr>
              <p:cNvSpPr/>
              <p:nvPr/>
            </p:nvSpPr>
            <p:spPr>
              <a:xfrm>
                <a:off x="1823175" y="2684875"/>
                <a:ext cx="61900" cy="55550"/>
              </a:xfrm>
              <a:custGeom>
                <a:avLst/>
                <a:gdLst/>
                <a:ahLst/>
                <a:cxnLst/>
                <a:rect l="l" t="t" r="r" b="b"/>
                <a:pathLst>
                  <a:path w="2476" h="2222" extrusionOk="0">
                    <a:moveTo>
                      <a:pt x="1322" y="1"/>
                    </a:moveTo>
                    <a:cubicBezTo>
                      <a:pt x="790" y="1"/>
                      <a:pt x="1" y="765"/>
                      <a:pt x="193" y="1449"/>
                    </a:cubicBezTo>
                    <a:cubicBezTo>
                      <a:pt x="336" y="1956"/>
                      <a:pt x="930" y="2221"/>
                      <a:pt x="1424" y="2221"/>
                    </a:cubicBezTo>
                    <a:cubicBezTo>
                      <a:pt x="1642" y="2221"/>
                      <a:pt x="1841" y="2170"/>
                      <a:pt x="1973" y="2065"/>
                    </a:cubicBezTo>
                    <a:cubicBezTo>
                      <a:pt x="2476" y="1632"/>
                      <a:pt x="2065" y="125"/>
                      <a:pt x="1426" y="11"/>
                    </a:cubicBezTo>
                    <a:cubicBezTo>
                      <a:pt x="1392" y="4"/>
                      <a:pt x="1358" y="1"/>
                      <a:pt x="1322"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9" name="Google Shape;2705;p40">
                <a:extLst>
                  <a:ext uri="{FF2B5EF4-FFF2-40B4-BE49-F238E27FC236}">
                    <a16:creationId xmlns:a16="http://schemas.microsoft.com/office/drawing/2014/main" id="{1057476A-80F9-3A15-F94A-AD3E3B50283C}"/>
                  </a:ext>
                </a:extLst>
              </p:cNvPr>
              <p:cNvSpPr/>
              <p:nvPr/>
            </p:nvSpPr>
            <p:spPr>
              <a:xfrm>
                <a:off x="1599725" y="2612675"/>
                <a:ext cx="107325" cy="187750"/>
              </a:xfrm>
              <a:custGeom>
                <a:avLst/>
                <a:gdLst/>
                <a:ahLst/>
                <a:cxnLst/>
                <a:rect l="l" t="t" r="r" b="b"/>
                <a:pathLst>
                  <a:path w="4293" h="7510" extrusionOk="0">
                    <a:moveTo>
                      <a:pt x="457" y="0"/>
                    </a:moveTo>
                    <a:lnTo>
                      <a:pt x="457" y="0"/>
                    </a:lnTo>
                    <a:cubicBezTo>
                      <a:pt x="1" y="1941"/>
                      <a:pt x="320" y="4063"/>
                      <a:pt x="1211" y="5866"/>
                    </a:cubicBezTo>
                    <a:cubicBezTo>
                      <a:pt x="1257" y="5944"/>
                      <a:pt x="1335" y="5990"/>
                      <a:pt x="1416" y="5990"/>
                    </a:cubicBezTo>
                    <a:cubicBezTo>
                      <a:pt x="1455" y="5990"/>
                      <a:pt x="1494" y="5980"/>
                      <a:pt x="1530" y="5958"/>
                    </a:cubicBezTo>
                    <a:cubicBezTo>
                      <a:pt x="1806" y="5557"/>
                      <a:pt x="2200" y="5299"/>
                      <a:pt x="2604" y="5299"/>
                    </a:cubicBezTo>
                    <a:cubicBezTo>
                      <a:pt x="2867" y="5299"/>
                      <a:pt x="3136" y="5409"/>
                      <a:pt x="3379" y="5661"/>
                    </a:cubicBezTo>
                    <a:cubicBezTo>
                      <a:pt x="3972" y="6255"/>
                      <a:pt x="3630" y="7236"/>
                      <a:pt x="2854" y="7510"/>
                    </a:cubicBezTo>
                    <a:cubicBezTo>
                      <a:pt x="3790" y="7396"/>
                      <a:pt x="4292" y="6209"/>
                      <a:pt x="3653" y="5456"/>
                    </a:cubicBezTo>
                    <a:cubicBezTo>
                      <a:pt x="3396" y="5075"/>
                      <a:pt x="2977" y="4899"/>
                      <a:pt x="2550" y="4899"/>
                    </a:cubicBezTo>
                    <a:cubicBezTo>
                      <a:pt x="2156" y="4899"/>
                      <a:pt x="1755" y="5049"/>
                      <a:pt x="1469" y="5330"/>
                    </a:cubicBezTo>
                    <a:lnTo>
                      <a:pt x="1469" y="5330"/>
                    </a:lnTo>
                    <a:cubicBezTo>
                      <a:pt x="733" y="3658"/>
                      <a:pt x="415" y="1819"/>
                      <a:pt x="457" y="0"/>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0" name="Google Shape;2706;p40">
                <a:extLst>
                  <a:ext uri="{FF2B5EF4-FFF2-40B4-BE49-F238E27FC236}">
                    <a16:creationId xmlns:a16="http://schemas.microsoft.com/office/drawing/2014/main" id="{E729A988-477A-3BC1-E396-75755A9EBC3B}"/>
                  </a:ext>
                </a:extLst>
              </p:cNvPr>
              <p:cNvSpPr/>
              <p:nvPr/>
            </p:nvSpPr>
            <p:spPr>
              <a:xfrm>
                <a:off x="1648800" y="2756475"/>
                <a:ext cx="46825" cy="45725"/>
              </a:xfrm>
              <a:custGeom>
                <a:avLst/>
                <a:gdLst/>
                <a:ahLst/>
                <a:cxnLst/>
                <a:rect l="l" t="t" r="r" b="b"/>
                <a:pathLst>
                  <a:path w="1873" h="1829" extrusionOk="0">
                    <a:moveTo>
                      <a:pt x="1507" y="0"/>
                    </a:moveTo>
                    <a:cubicBezTo>
                      <a:pt x="1484" y="160"/>
                      <a:pt x="1393" y="685"/>
                      <a:pt x="982" y="1119"/>
                    </a:cubicBezTo>
                    <a:cubicBezTo>
                      <a:pt x="594" y="1507"/>
                      <a:pt x="161" y="1621"/>
                      <a:pt x="1" y="1667"/>
                    </a:cubicBezTo>
                    <a:cubicBezTo>
                      <a:pt x="209" y="1778"/>
                      <a:pt x="431" y="1829"/>
                      <a:pt x="646" y="1829"/>
                    </a:cubicBezTo>
                    <a:cubicBezTo>
                      <a:pt x="1092" y="1829"/>
                      <a:pt x="1505" y="1610"/>
                      <a:pt x="1690" y="1256"/>
                    </a:cubicBezTo>
                    <a:cubicBezTo>
                      <a:pt x="1873" y="891"/>
                      <a:pt x="1804" y="388"/>
                      <a:pt x="1507" y="0"/>
                    </a:cubicBezTo>
                    <a:close/>
                  </a:path>
                </a:pathLst>
              </a:custGeom>
              <a:solidFill>
                <a:srgbClr val="D74C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1" name="Google Shape;2707;p40">
                <a:extLst>
                  <a:ext uri="{FF2B5EF4-FFF2-40B4-BE49-F238E27FC236}">
                    <a16:creationId xmlns:a16="http://schemas.microsoft.com/office/drawing/2014/main" id="{00E45DCF-5C5A-726F-1538-CFF77CE9C294}"/>
                  </a:ext>
                </a:extLst>
              </p:cNvPr>
              <p:cNvSpPr/>
              <p:nvPr/>
            </p:nvSpPr>
            <p:spPr>
              <a:xfrm>
                <a:off x="900150" y="2722800"/>
                <a:ext cx="191750" cy="224075"/>
              </a:xfrm>
              <a:custGeom>
                <a:avLst/>
                <a:gdLst/>
                <a:ahLst/>
                <a:cxnLst/>
                <a:rect l="l" t="t" r="r" b="b"/>
                <a:pathLst>
                  <a:path w="7670" h="8963" extrusionOk="0">
                    <a:moveTo>
                      <a:pt x="3561" y="1"/>
                    </a:moveTo>
                    <a:cubicBezTo>
                      <a:pt x="3333" y="1"/>
                      <a:pt x="3104" y="23"/>
                      <a:pt x="2899" y="92"/>
                    </a:cubicBezTo>
                    <a:cubicBezTo>
                      <a:pt x="1004" y="548"/>
                      <a:pt x="479" y="2877"/>
                      <a:pt x="411" y="3128"/>
                    </a:cubicBezTo>
                    <a:cubicBezTo>
                      <a:pt x="0" y="5045"/>
                      <a:pt x="982" y="6985"/>
                      <a:pt x="2465" y="8058"/>
                    </a:cubicBezTo>
                    <a:cubicBezTo>
                      <a:pt x="3435" y="8755"/>
                      <a:pt x="4471" y="8962"/>
                      <a:pt x="5361" y="8962"/>
                    </a:cubicBezTo>
                    <a:cubicBezTo>
                      <a:pt x="6629" y="8962"/>
                      <a:pt x="7602" y="8541"/>
                      <a:pt x="7669" y="8514"/>
                    </a:cubicBezTo>
                    <a:lnTo>
                      <a:pt x="7213" y="2740"/>
                    </a:lnTo>
                    <a:cubicBezTo>
                      <a:pt x="6482" y="1005"/>
                      <a:pt x="4976" y="1"/>
                      <a:pt x="3561" y="1"/>
                    </a:cubicBezTo>
                    <a:close/>
                  </a:path>
                </a:pathLst>
              </a:custGeom>
              <a:solidFill>
                <a:srgbClr val="F4A4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2" name="Google Shape;2708;p40">
                <a:extLst>
                  <a:ext uri="{FF2B5EF4-FFF2-40B4-BE49-F238E27FC236}">
                    <a16:creationId xmlns:a16="http://schemas.microsoft.com/office/drawing/2014/main" id="{9BC395A8-66FC-1F07-55EC-A71A342860DD}"/>
                  </a:ext>
                </a:extLst>
              </p:cNvPr>
              <p:cNvSpPr/>
              <p:nvPr/>
            </p:nvSpPr>
            <p:spPr>
              <a:xfrm>
                <a:off x="921825" y="2087125"/>
                <a:ext cx="827450" cy="729825"/>
              </a:xfrm>
              <a:custGeom>
                <a:avLst/>
                <a:gdLst/>
                <a:ahLst/>
                <a:cxnLst/>
                <a:rect l="l" t="t" r="r" b="b"/>
                <a:pathLst>
                  <a:path w="33098" h="29193" extrusionOk="0">
                    <a:moveTo>
                      <a:pt x="18215" y="0"/>
                    </a:moveTo>
                    <a:cubicBezTo>
                      <a:pt x="14837" y="0"/>
                      <a:pt x="11345" y="776"/>
                      <a:pt x="8354" y="2694"/>
                    </a:cubicBezTo>
                    <a:cubicBezTo>
                      <a:pt x="731" y="7601"/>
                      <a:pt x="0" y="17667"/>
                      <a:pt x="3173" y="23739"/>
                    </a:cubicBezTo>
                    <a:cubicBezTo>
                      <a:pt x="4178" y="25640"/>
                      <a:pt x="6647" y="29193"/>
                      <a:pt x="9079" y="29193"/>
                    </a:cubicBezTo>
                    <a:cubicBezTo>
                      <a:pt x="9188" y="29193"/>
                      <a:pt x="9296" y="29186"/>
                      <a:pt x="9404" y="29171"/>
                    </a:cubicBezTo>
                    <a:cubicBezTo>
                      <a:pt x="13741" y="28532"/>
                      <a:pt x="14540" y="16092"/>
                      <a:pt x="14563" y="15453"/>
                    </a:cubicBezTo>
                    <a:cubicBezTo>
                      <a:pt x="15157" y="16487"/>
                      <a:pt x="16810" y="19300"/>
                      <a:pt x="18216" y="19300"/>
                    </a:cubicBezTo>
                    <a:cubicBezTo>
                      <a:pt x="18269" y="19300"/>
                      <a:pt x="18322" y="19296"/>
                      <a:pt x="18375" y="19288"/>
                    </a:cubicBezTo>
                    <a:cubicBezTo>
                      <a:pt x="19744" y="19037"/>
                      <a:pt x="20520" y="15841"/>
                      <a:pt x="20452" y="11299"/>
                    </a:cubicBezTo>
                    <a:lnTo>
                      <a:pt x="20452" y="11299"/>
                    </a:lnTo>
                    <a:cubicBezTo>
                      <a:pt x="20741" y="14522"/>
                      <a:pt x="22740" y="16576"/>
                      <a:pt x="24130" y="16576"/>
                    </a:cubicBezTo>
                    <a:cubicBezTo>
                      <a:pt x="24167" y="16576"/>
                      <a:pt x="24204" y="16574"/>
                      <a:pt x="24241" y="16571"/>
                    </a:cubicBezTo>
                    <a:cubicBezTo>
                      <a:pt x="25633" y="16457"/>
                      <a:pt x="27391" y="14038"/>
                      <a:pt x="27003" y="10660"/>
                    </a:cubicBezTo>
                    <a:lnTo>
                      <a:pt x="27003" y="10660"/>
                    </a:lnTo>
                    <a:cubicBezTo>
                      <a:pt x="27276" y="10913"/>
                      <a:pt x="29066" y="12400"/>
                      <a:pt x="30578" y="12400"/>
                    </a:cubicBezTo>
                    <a:cubicBezTo>
                      <a:pt x="30835" y="12400"/>
                      <a:pt x="31084" y="12357"/>
                      <a:pt x="31317" y="12257"/>
                    </a:cubicBezTo>
                    <a:cubicBezTo>
                      <a:pt x="32960" y="11550"/>
                      <a:pt x="33097" y="8217"/>
                      <a:pt x="32184" y="6209"/>
                    </a:cubicBezTo>
                    <a:cubicBezTo>
                      <a:pt x="30632" y="2785"/>
                      <a:pt x="24606" y="0"/>
                      <a:pt x="1821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3" name="Google Shape;2709;p40">
                <a:extLst>
                  <a:ext uri="{FF2B5EF4-FFF2-40B4-BE49-F238E27FC236}">
                    <a16:creationId xmlns:a16="http://schemas.microsoft.com/office/drawing/2014/main" id="{F6CB82AD-898A-0406-F0AC-07623384785E}"/>
                  </a:ext>
                </a:extLst>
              </p:cNvPr>
              <p:cNvSpPr/>
              <p:nvPr/>
            </p:nvSpPr>
            <p:spPr>
              <a:xfrm>
                <a:off x="896725" y="2074000"/>
                <a:ext cx="827425" cy="729900"/>
              </a:xfrm>
              <a:custGeom>
                <a:avLst/>
                <a:gdLst/>
                <a:ahLst/>
                <a:cxnLst/>
                <a:rect l="l" t="t" r="r" b="b"/>
                <a:pathLst>
                  <a:path w="33097" h="29196" extrusionOk="0">
                    <a:moveTo>
                      <a:pt x="18238" y="0"/>
                    </a:moveTo>
                    <a:cubicBezTo>
                      <a:pt x="14837" y="0"/>
                      <a:pt x="11344" y="799"/>
                      <a:pt x="8377" y="2717"/>
                    </a:cubicBezTo>
                    <a:cubicBezTo>
                      <a:pt x="753" y="7624"/>
                      <a:pt x="0" y="17690"/>
                      <a:pt x="3196" y="23739"/>
                    </a:cubicBezTo>
                    <a:cubicBezTo>
                      <a:pt x="4198" y="25656"/>
                      <a:pt x="6635" y="29196"/>
                      <a:pt x="9058" y="29196"/>
                    </a:cubicBezTo>
                    <a:cubicBezTo>
                      <a:pt x="9174" y="29196"/>
                      <a:pt x="9289" y="29188"/>
                      <a:pt x="9404" y="29171"/>
                    </a:cubicBezTo>
                    <a:cubicBezTo>
                      <a:pt x="13764" y="28555"/>
                      <a:pt x="14540" y="16092"/>
                      <a:pt x="14585" y="15453"/>
                    </a:cubicBezTo>
                    <a:cubicBezTo>
                      <a:pt x="15155" y="16505"/>
                      <a:pt x="16819" y="19303"/>
                      <a:pt x="18203" y="19303"/>
                    </a:cubicBezTo>
                    <a:cubicBezTo>
                      <a:pt x="18261" y="19303"/>
                      <a:pt x="18318" y="19298"/>
                      <a:pt x="18374" y="19288"/>
                    </a:cubicBezTo>
                    <a:cubicBezTo>
                      <a:pt x="19767" y="19037"/>
                      <a:pt x="20520" y="15841"/>
                      <a:pt x="20452" y="11322"/>
                    </a:cubicBezTo>
                    <a:lnTo>
                      <a:pt x="20452" y="11322"/>
                    </a:lnTo>
                    <a:cubicBezTo>
                      <a:pt x="20741" y="14522"/>
                      <a:pt x="22739" y="16576"/>
                      <a:pt x="24130" y="16576"/>
                    </a:cubicBezTo>
                    <a:cubicBezTo>
                      <a:pt x="24167" y="16576"/>
                      <a:pt x="24204" y="16574"/>
                      <a:pt x="24241" y="16571"/>
                    </a:cubicBezTo>
                    <a:cubicBezTo>
                      <a:pt x="25656" y="16457"/>
                      <a:pt x="27390" y="14038"/>
                      <a:pt x="27002" y="10683"/>
                    </a:cubicBezTo>
                    <a:lnTo>
                      <a:pt x="27002" y="10683"/>
                    </a:lnTo>
                    <a:cubicBezTo>
                      <a:pt x="27296" y="10918"/>
                      <a:pt x="29104" y="12415"/>
                      <a:pt x="30607" y="12415"/>
                    </a:cubicBezTo>
                    <a:cubicBezTo>
                      <a:pt x="30854" y="12415"/>
                      <a:pt x="31094" y="12374"/>
                      <a:pt x="31316" y="12280"/>
                    </a:cubicBezTo>
                    <a:cubicBezTo>
                      <a:pt x="32983" y="11573"/>
                      <a:pt x="33097" y="8217"/>
                      <a:pt x="32184" y="6209"/>
                    </a:cubicBezTo>
                    <a:cubicBezTo>
                      <a:pt x="30632" y="2785"/>
                      <a:pt x="24606" y="0"/>
                      <a:pt x="18238" y="0"/>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4" name="Google Shape;2710;p40">
                <a:extLst>
                  <a:ext uri="{FF2B5EF4-FFF2-40B4-BE49-F238E27FC236}">
                    <a16:creationId xmlns:a16="http://schemas.microsoft.com/office/drawing/2014/main" id="{748F18BD-C094-3C29-7A3D-1AA6935EDEED}"/>
                  </a:ext>
                </a:extLst>
              </p:cNvPr>
              <p:cNvSpPr/>
              <p:nvPr/>
            </p:nvSpPr>
            <p:spPr>
              <a:xfrm>
                <a:off x="939500" y="2776400"/>
                <a:ext cx="120450" cy="116475"/>
              </a:xfrm>
              <a:custGeom>
                <a:avLst/>
                <a:gdLst/>
                <a:ahLst/>
                <a:cxnLst/>
                <a:rect l="l" t="t" r="r" b="b"/>
                <a:pathLst>
                  <a:path w="4818" h="4659" extrusionOk="0">
                    <a:moveTo>
                      <a:pt x="2229" y="1"/>
                    </a:moveTo>
                    <a:cubicBezTo>
                      <a:pt x="2021" y="1"/>
                      <a:pt x="1816" y="31"/>
                      <a:pt x="1622" y="94"/>
                    </a:cubicBezTo>
                    <a:cubicBezTo>
                      <a:pt x="846" y="322"/>
                      <a:pt x="229" y="1052"/>
                      <a:pt x="138" y="1805"/>
                    </a:cubicBezTo>
                    <a:cubicBezTo>
                      <a:pt x="1" y="3015"/>
                      <a:pt x="1165" y="4453"/>
                      <a:pt x="3082" y="4659"/>
                    </a:cubicBezTo>
                    <a:cubicBezTo>
                      <a:pt x="2489" y="4088"/>
                      <a:pt x="2420" y="3175"/>
                      <a:pt x="2900" y="2536"/>
                    </a:cubicBezTo>
                    <a:cubicBezTo>
                      <a:pt x="3194" y="2111"/>
                      <a:pt x="3687" y="1873"/>
                      <a:pt x="4204" y="1873"/>
                    </a:cubicBezTo>
                    <a:cubicBezTo>
                      <a:pt x="4408" y="1873"/>
                      <a:pt x="4616" y="1910"/>
                      <a:pt x="4817" y="1988"/>
                    </a:cubicBezTo>
                    <a:cubicBezTo>
                      <a:pt x="4344" y="720"/>
                      <a:pt x="3243" y="1"/>
                      <a:pt x="2229"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5" name="Google Shape;2711;p40">
                <a:extLst>
                  <a:ext uri="{FF2B5EF4-FFF2-40B4-BE49-F238E27FC236}">
                    <a16:creationId xmlns:a16="http://schemas.microsoft.com/office/drawing/2014/main" id="{41FFDA8A-2ADF-A9C5-3920-17D80EA3B230}"/>
                  </a:ext>
                </a:extLst>
              </p:cNvPr>
              <p:cNvSpPr/>
              <p:nvPr/>
            </p:nvSpPr>
            <p:spPr>
              <a:xfrm>
                <a:off x="934375" y="2775975"/>
                <a:ext cx="130525" cy="119750"/>
              </a:xfrm>
              <a:custGeom>
                <a:avLst/>
                <a:gdLst/>
                <a:ahLst/>
                <a:cxnLst/>
                <a:rect l="l" t="t" r="r" b="b"/>
                <a:pathLst>
                  <a:path w="5221" h="4790" extrusionOk="0">
                    <a:moveTo>
                      <a:pt x="2502" y="1"/>
                    </a:moveTo>
                    <a:cubicBezTo>
                      <a:pt x="1300" y="1"/>
                      <a:pt x="144" y="818"/>
                      <a:pt x="1" y="2462"/>
                    </a:cubicBezTo>
                    <a:cubicBezTo>
                      <a:pt x="296" y="1019"/>
                      <a:pt x="1345" y="299"/>
                      <a:pt x="2418" y="299"/>
                    </a:cubicBezTo>
                    <a:cubicBezTo>
                      <a:pt x="3333" y="299"/>
                      <a:pt x="4265" y="823"/>
                      <a:pt x="4761" y="1868"/>
                    </a:cubicBezTo>
                    <a:lnTo>
                      <a:pt x="4761" y="1868"/>
                    </a:lnTo>
                    <a:cubicBezTo>
                      <a:pt x="4653" y="1848"/>
                      <a:pt x="4546" y="1839"/>
                      <a:pt x="4441" y="1839"/>
                    </a:cubicBezTo>
                    <a:cubicBezTo>
                      <a:pt x="2994" y="1839"/>
                      <a:pt x="2050" y="3672"/>
                      <a:pt x="3287" y="4790"/>
                    </a:cubicBezTo>
                    <a:cubicBezTo>
                      <a:pt x="2354" y="3717"/>
                      <a:pt x="3131" y="2144"/>
                      <a:pt x="4386" y="2144"/>
                    </a:cubicBezTo>
                    <a:cubicBezTo>
                      <a:pt x="4574" y="2144"/>
                      <a:pt x="4772" y="2179"/>
                      <a:pt x="4976" y="2256"/>
                    </a:cubicBezTo>
                    <a:cubicBezTo>
                      <a:pt x="4994" y="2263"/>
                      <a:pt x="5012" y="2266"/>
                      <a:pt x="5030" y="2266"/>
                    </a:cubicBezTo>
                    <a:cubicBezTo>
                      <a:pt x="5128" y="2266"/>
                      <a:pt x="5221" y="2167"/>
                      <a:pt x="5182" y="2051"/>
                    </a:cubicBezTo>
                    <a:cubicBezTo>
                      <a:pt x="4745" y="687"/>
                      <a:pt x="3604" y="1"/>
                      <a:pt x="2502" y="1"/>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6" name="Google Shape;2712;p40">
                <a:extLst>
                  <a:ext uri="{FF2B5EF4-FFF2-40B4-BE49-F238E27FC236}">
                    <a16:creationId xmlns:a16="http://schemas.microsoft.com/office/drawing/2014/main" id="{F3CD906B-DBA5-B2D1-173A-C5062E850498}"/>
                  </a:ext>
                </a:extLst>
              </p:cNvPr>
              <p:cNvSpPr/>
              <p:nvPr/>
            </p:nvSpPr>
            <p:spPr>
              <a:xfrm>
                <a:off x="1024875" y="2162975"/>
                <a:ext cx="338075" cy="433775"/>
              </a:xfrm>
              <a:custGeom>
                <a:avLst/>
                <a:gdLst/>
                <a:ahLst/>
                <a:cxnLst/>
                <a:rect l="l" t="t" r="r" b="b"/>
                <a:pathLst>
                  <a:path w="13523" h="17351" extrusionOk="0">
                    <a:moveTo>
                      <a:pt x="12385" y="1"/>
                    </a:moveTo>
                    <a:cubicBezTo>
                      <a:pt x="11779" y="1"/>
                      <a:pt x="11359" y="4318"/>
                      <a:pt x="9619" y="4521"/>
                    </a:cubicBezTo>
                    <a:cubicBezTo>
                      <a:pt x="9578" y="4526"/>
                      <a:pt x="9537" y="4529"/>
                      <a:pt x="9497" y="4529"/>
                    </a:cubicBezTo>
                    <a:cubicBezTo>
                      <a:pt x="8042" y="4529"/>
                      <a:pt x="6754" y="1579"/>
                      <a:pt x="5944" y="1579"/>
                    </a:cubicBezTo>
                    <a:cubicBezTo>
                      <a:pt x="5905" y="1579"/>
                      <a:pt x="5867" y="1586"/>
                      <a:pt x="5830" y="1600"/>
                    </a:cubicBezTo>
                    <a:cubicBezTo>
                      <a:pt x="4894" y="1965"/>
                      <a:pt x="6424" y="6393"/>
                      <a:pt x="4803" y="7420"/>
                    </a:cubicBezTo>
                    <a:cubicBezTo>
                      <a:pt x="4594" y="7556"/>
                      <a:pt x="4381" y="7605"/>
                      <a:pt x="4166" y="7605"/>
                    </a:cubicBezTo>
                    <a:cubicBezTo>
                      <a:pt x="3621" y="7605"/>
                      <a:pt x="3065" y="7293"/>
                      <a:pt x="2546" y="7293"/>
                    </a:cubicBezTo>
                    <a:cubicBezTo>
                      <a:pt x="2373" y="7293"/>
                      <a:pt x="2204" y="7328"/>
                      <a:pt x="2041" y="7420"/>
                    </a:cubicBezTo>
                    <a:cubicBezTo>
                      <a:pt x="0" y="8645"/>
                      <a:pt x="2466" y="17350"/>
                      <a:pt x="3617" y="17350"/>
                    </a:cubicBezTo>
                    <a:cubicBezTo>
                      <a:pt x="3624" y="17350"/>
                      <a:pt x="3632" y="17350"/>
                      <a:pt x="3639" y="17349"/>
                    </a:cubicBezTo>
                    <a:cubicBezTo>
                      <a:pt x="4666" y="17235"/>
                      <a:pt x="4575" y="10251"/>
                      <a:pt x="5693" y="10205"/>
                    </a:cubicBezTo>
                    <a:cubicBezTo>
                      <a:pt x="5696" y="10205"/>
                      <a:pt x="5700" y="10205"/>
                      <a:pt x="5703" y="10205"/>
                    </a:cubicBezTo>
                    <a:cubicBezTo>
                      <a:pt x="6328" y="10205"/>
                      <a:pt x="6822" y="12398"/>
                      <a:pt x="7271" y="12398"/>
                    </a:cubicBezTo>
                    <a:cubicBezTo>
                      <a:pt x="7278" y="12398"/>
                      <a:pt x="7284" y="12397"/>
                      <a:pt x="7291" y="12396"/>
                    </a:cubicBezTo>
                    <a:cubicBezTo>
                      <a:pt x="7862" y="12282"/>
                      <a:pt x="7200" y="8539"/>
                      <a:pt x="8158" y="8151"/>
                    </a:cubicBezTo>
                    <a:cubicBezTo>
                      <a:pt x="8208" y="8133"/>
                      <a:pt x="8259" y="8124"/>
                      <a:pt x="8310" y="8124"/>
                    </a:cubicBezTo>
                    <a:cubicBezTo>
                      <a:pt x="9195" y="8124"/>
                      <a:pt x="10342" y="10651"/>
                      <a:pt x="11390" y="10651"/>
                    </a:cubicBezTo>
                    <a:cubicBezTo>
                      <a:pt x="11431" y="10651"/>
                      <a:pt x="11473" y="10647"/>
                      <a:pt x="11514" y="10639"/>
                    </a:cubicBezTo>
                    <a:cubicBezTo>
                      <a:pt x="13522" y="10251"/>
                      <a:pt x="13317" y="93"/>
                      <a:pt x="12404" y="2"/>
                    </a:cubicBezTo>
                    <a:cubicBezTo>
                      <a:pt x="12398" y="1"/>
                      <a:pt x="12391" y="1"/>
                      <a:pt x="1238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7" name="Google Shape;2713;p40">
                <a:extLst>
                  <a:ext uri="{FF2B5EF4-FFF2-40B4-BE49-F238E27FC236}">
                    <a16:creationId xmlns:a16="http://schemas.microsoft.com/office/drawing/2014/main" id="{DBE5139C-841A-A4AB-8B8E-187F27CF4940}"/>
                  </a:ext>
                </a:extLst>
              </p:cNvPr>
              <p:cNvSpPr/>
              <p:nvPr/>
            </p:nvSpPr>
            <p:spPr>
              <a:xfrm>
                <a:off x="1192300" y="3227100"/>
                <a:ext cx="509600" cy="660600"/>
              </a:xfrm>
              <a:custGeom>
                <a:avLst/>
                <a:gdLst/>
                <a:ahLst/>
                <a:cxnLst/>
                <a:rect l="l" t="t" r="r" b="b"/>
                <a:pathLst>
                  <a:path w="20384" h="26424" extrusionOk="0">
                    <a:moveTo>
                      <a:pt x="6666" y="1"/>
                    </a:moveTo>
                    <a:cubicBezTo>
                      <a:pt x="5693" y="1"/>
                      <a:pt x="4667" y="263"/>
                      <a:pt x="3835" y="759"/>
                    </a:cubicBezTo>
                    <a:cubicBezTo>
                      <a:pt x="3424" y="1011"/>
                      <a:pt x="2352" y="1764"/>
                      <a:pt x="1461" y="4160"/>
                    </a:cubicBezTo>
                    <a:cubicBezTo>
                      <a:pt x="1" y="8086"/>
                      <a:pt x="799" y="11807"/>
                      <a:pt x="1119" y="13199"/>
                    </a:cubicBezTo>
                    <a:cubicBezTo>
                      <a:pt x="2626" y="19431"/>
                      <a:pt x="7259" y="22695"/>
                      <a:pt x="8766" y="23676"/>
                    </a:cubicBezTo>
                    <a:cubicBezTo>
                      <a:pt x="10504" y="24777"/>
                      <a:pt x="13085" y="26424"/>
                      <a:pt x="15385" y="26424"/>
                    </a:cubicBezTo>
                    <a:cubicBezTo>
                      <a:pt x="16136" y="26424"/>
                      <a:pt x="16856" y="26248"/>
                      <a:pt x="17508" y="25822"/>
                    </a:cubicBezTo>
                    <a:cubicBezTo>
                      <a:pt x="20110" y="24110"/>
                      <a:pt x="20384" y="19134"/>
                      <a:pt x="18443" y="17034"/>
                    </a:cubicBezTo>
                    <a:cubicBezTo>
                      <a:pt x="17462" y="15984"/>
                      <a:pt x="16709" y="16486"/>
                      <a:pt x="14883" y="15482"/>
                    </a:cubicBezTo>
                    <a:cubicBezTo>
                      <a:pt x="11915" y="13861"/>
                      <a:pt x="9952" y="10300"/>
                      <a:pt x="9542" y="7082"/>
                    </a:cubicBezTo>
                    <a:cubicBezTo>
                      <a:pt x="9131" y="3772"/>
                      <a:pt x="10546" y="2312"/>
                      <a:pt x="9382" y="1011"/>
                    </a:cubicBezTo>
                    <a:cubicBezTo>
                      <a:pt x="8769" y="325"/>
                      <a:pt x="7750" y="1"/>
                      <a:pt x="6666"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8" name="Google Shape;2714;p40">
                <a:extLst>
                  <a:ext uri="{FF2B5EF4-FFF2-40B4-BE49-F238E27FC236}">
                    <a16:creationId xmlns:a16="http://schemas.microsoft.com/office/drawing/2014/main" id="{1B4739A3-F574-E44B-DEF9-E4281D1DD002}"/>
                  </a:ext>
                </a:extLst>
              </p:cNvPr>
              <p:cNvSpPr/>
              <p:nvPr/>
            </p:nvSpPr>
            <p:spPr>
              <a:xfrm>
                <a:off x="1621425" y="3663000"/>
                <a:ext cx="42250" cy="192625"/>
              </a:xfrm>
              <a:custGeom>
                <a:avLst/>
                <a:gdLst/>
                <a:ahLst/>
                <a:cxnLst/>
                <a:rect l="l" t="t" r="r" b="b"/>
                <a:pathLst>
                  <a:path w="1690" h="7705" extrusionOk="0">
                    <a:moveTo>
                      <a:pt x="1156" y="1"/>
                    </a:moveTo>
                    <a:cubicBezTo>
                      <a:pt x="939" y="1"/>
                      <a:pt x="690" y="355"/>
                      <a:pt x="480" y="671"/>
                    </a:cubicBezTo>
                    <a:cubicBezTo>
                      <a:pt x="320" y="1584"/>
                      <a:pt x="160" y="2611"/>
                      <a:pt x="92" y="3729"/>
                    </a:cubicBezTo>
                    <a:cubicBezTo>
                      <a:pt x="0" y="5076"/>
                      <a:pt x="46" y="6286"/>
                      <a:pt x="137" y="7336"/>
                    </a:cubicBezTo>
                    <a:cubicBezTo>
                      <a:pt x="380" y="7619"/>
                      <a:pt x="569" y="7705"/>
                      <a:pt x="704" y="7705"/>
                    </a:cubicBezTo>
                    <a:cubicBezTo>
                      <a:pt x="721" y="7705"/>
                      <a:pt x="738" y="7703"/>
                      <a:pt x="753" y="7701"/>
                    </a:cubicBezTo>
                    <a:cubicBezTo>
                      <a:pt x="1507" y="7541"/>
                      <a:pt x="1575" y="4825"/>
                      <a:pt x="1598" y="3273"/>
                    </a:cubicBezTo>
                    <a:cubicBezTo>
                      <a:pt x="1644" y="1972"/>
                      <a:pt x="1689" y="100"/>
                      <a:pt x="1210" y="9"/>
                    </a:cubicBezTo>
                    <a:cubicBezTo>
                      <a:pt x="1192" y="3"/>
                      <a:pt x="1174" y="1"/>
                      <a:pt x="1156" y="1"/>
                    </a:cubicBezTo>
                    <a:close/>
                  </a:path>
                </a:pathLst>
              </a:custGeom>
              <a:solidFill>
                <a:srgbClr val="4C4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9" name="Google Shape;2715;p40">
                <a:extLst>
                  <a:ext uri="{FF2B5EF4-FFF2-40B4-BE49-F238E27FC236}">
                    <a16:creationId xmlns:a16="http://schemas.microsoft.com/office/drawing/2014/main" id="{89247169-1188-1D1B-DD89-937DB067CC3B}"/>
                  </a:ext>
                </a:extLst>
              </p:cNvPr>
              <p:cNvSpPr/>
              <p:nvPr/>
            </p:nvSpPr>
            <p:spPr>
              <a:xfrm>
                <a:off x="1604300" y="3587300"/>
                <a:ext cx="323575" cy="259100"/>
              </a:xfrm>
              <a:custGeom>
                <a:avLst/>
                <a:gdLst/>
                <a:ahLst/>
                <a:cxnLst/>
                <a:rect l="l" t="t" r="r" b="b"/>
                <a:pathLst>
                  <a:path w="12943" h="10364" extrusionOk="0">
                    <a:moveTo>
                      <a:pt x="6300" y="1"/>
                    </a:moveTo>
                    <a:cubicBezTo>
                      <a:pt x="5844" y="1"/>
                      <a:pt x="5136" y="845"/>
                      <a:pt x="4839" y="1188"/>
                    </a:cubicBezTo>
                    <a:cubicBezTo>
                      <a:pt x="4063" y="2124"/>
                      <a:pt x="3653" y="3082"/>
                      <a:pt x="3447" y="3744"/>
                    </a:cubicBezTo>
                    <a:cubicBezTo>
                      <a:pt x="2694" y="3721"/>
                      <a:pt x="1941" y="3721"/>
                      <a:pt x="1165" y="3699"/>
                    </a:cubicBezTo>
                    <a:cubicBezTo>
                      <a:pt x="845" y="4178"/>
                      <a:pt x="0" y="5502"/>
                      <a:pt x="0" y="7374"/>
                    </a:cubicBezTo>
                    <a:cubicBezTo>
                      <a:pt x="23" y="8789"/>
                      <a:pt x="525" y="9861"/>
                      <a:pt x="822" y="10364"/>
                    </a:cubicBezTo>
                    <a:cubicBezTo>
                      <a:pt x="5227" y="9953"/>
                      <a:pt x="8537" y="9131"/>
                      <a:pt x="9975" y="8401"/>
                    </a:cubicBezTo>
                    <a:cubicBezTo>
                      <a:pt x="11048" y="7853"/>
                      <a:pt x="11824" y="6963"/>
                      <a:pt x="11961" y="6826"/>
                    </a:cubicBezTo>
                    <a:cubicBezTo>
                      <a:pt x="12121" y="6620"/>
                      <a:pt x="12942" y="5707"/>
                      <a:pt x="12714" y="5388"/>
                    </a:cubicBezTo>
                    <a:cubicBezTo>
                      <a:pt x="12660" y="5312"/>
                      <a:pt x="12555" y="5288"/>
                      <a:pt x="12433" y="5288"/>
                    </a:cubicBezTo>
                    <a:cubicBezTo>
                      <a:pt x="12297" y="5288"/>
                      <a:pt x="12139" y="5318"/>
                      <a:pt x="12007" y="5342"/>
                    </a:cubicBezTo>
                    <a:cubicBezTo>
                      <a:pt x="12554" y="4771"/>
                      <a:pt x="12669" y="4132"/>
                      <a:pt x="12440" y="3881"/>
                    </a:cubicBezTo>
                    <a:cubicBezTo>
                      <a:pt x="12421" y="3842"/>
                      <a:pt x="12300" y="3735"/>
                      <a:pt x="12019" y="3735"/>
                    </a:cubicBezTo>
                    <a:cubicBezTo>
                      <a:pt x="11974" y="3735"/>
                      <a:pt x="11924" y="3738"/>
                      <a:pt x="11870" y="3744"/>
                    </a:cubicBezTo>
                    <a:cubicBezTo>
                      <a:pt x="12440" y="3128"/>
                      <a:pt x="12463" y="2420"/>
                      <a:pt x="12166" y="2169"/>
                    </a:cubicBezTo>
                    <a:cubicBezTo>
                      <a:pt x="12078" y="2101"/>
                      <a:pt x="11960" y="2070"/>
                      <a:pt x="11825" y="2070"/>
                    </a:cubicBezTo>
                    <a:cubicBezTo>
                      <a:pt x="11647" y="2070"/>
                      <a:pt x="11439" y="2124"/>
                      <a:pt x="11231" y="2215"/>
                    </a:cubicBezTo>
                    <a:cubicBezTo>
                      <a:pt x="11299" y="2055"/>
                      <a:pt x="11733" y="914"/>
                      <a:pt x="11276" y="526"/>
                    </a:cubicBezTo>
                    <a:cubicBezTo>
                      <a:pt x="11170" y="426"/>
                      <a:pt x="11029" y="384"/>
                      <a:pt x="10863" y="384"/>
                    </a:cubicBezTo>
                    <a:cubicBezTo>
                      <a:pt x="10424" y="384"/>
                      <a:pt x="9806" y="678"/>
                      <a:pt x="9176" y="960"/>
                    </a:cubicBezTo>
                    <a:cubicBezTo>
                      <a:pt x="8491" y="1279"/>
                      <a:pt x="7510" y="1827"/>
                      <a:pt x="6460" y="2763"/>
                    </a:cubicBezTo>
                    <a:cubicBezTo>
                      <a:pt x="6551" y="2238"/>
                      <a:pt x="6939" y="275"/>
                      <a:pt x="6414" y="24"/>
                    </a:cubicBezTo>
                    <a:cubicBezTo>
                      <a:pt x="6369" y="24"/>
                      <a:pt x="6323" y="1"/>
                      <a:pt x="6300" y="1"/>
                    </a:cubicBezTo>
                    <a:close/>
                  </a:path>
                </a:pathLst>
              </a:custGeom>
              <a:solidFill>
                <a:srgbClr val="F4A4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0" name="Google Shape;2716;p40">
                <a:extLst>
                  <a:ext uri="{FF2B5EF4-FFF2-40B4-BE49-F238E27FC236}">
                    <a16:creationId xmlns:a16="http://schemas.microsoft.com/office/drawing/2014/main" id="{697EF6FA-53C0-101D-AD3E-47DB9F3C00D2}"/>
                  </a:ext>
                </a:extLst>
              </p:cNvPr>
              <p:cNvSpPr/>
              <p:nvPr/>
            </p:nvSpPr>
            <p:spPr>
              <a:xfrm>
                <a:off x="1815425" y="3639250"/>
                <a:ext cx="71925" cy="40525"/>
              </a:xfrm>
              <a:custGeom>
                <a:avLst/>
                <a:gdLst/>
                <a:ahLst/>
                <a:cxnLst/>
                <a:rect l="l" t="t" r="r" b="b"/>
                <a:pathLst>
                  <a:path w="2877" h="1621" extrusionOk="0">
                    <a:moveTo>
                      <a:pt x="2877" y="0"/>
                    </a:moveTo>
                    <a:lnTo>
                      <a:pt x="2877" y="0"/>
                    </a:lnTo>
                    <a:cubicBezTo>
                      <a:pt x="2009" y="708"/>
                      <a:pt x="1074" y="1233"/>
                      <a:pt x="1" y="1621"/>
                    </a:cubicBezTo>
                    <a:cubicBezTo>
                      <a:pt x="1119" y="1507"/>
                      <a:pt x="2192" y="890"/>
                      <a:pt x="2877" y="0"/>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1" name="Google Shape;2717;p40">
                <a:extLst>
                  <a:ext uri="{FF2B5EF4-FFF2-40B4-BE49-F238E27FC236}">
                    <a16:creationId xmlns:a16="http://schemas.microsoft.com/office/drawing/2014/main" id="{9545538C-1396-6B1F-F959-1D0891A0F577}"/>
                  </a:ext>
                </a:extLst>
              </p:cNvPr>
              <p:cNvSpPr/>
              <p:nvPr/>
            </p:nvSpPr>
            <p:spPr>
              <a:xfrm>
                <a:off x="1839400" y="3670625"/>
                <a:ext cx="71350" cy="40550"/>
              </a:xfrm>
              <a:custGeom>
                <a:avLst/>
                <a:gdLst/>
                <a:ahLst/>
                <a:cxnLst/>
                <a:rect l="l" t="t" r="r" b="b"/>
                <a:pathLst>
                  <a:path w="2854" h="1622" extrusionOk="0">
                    <a:moveTo>
                      <a:pt x="2854" y="0"/>
                    </a:moveTo>
                    <a:lnTo>
                      <a:pt x="2854" y="0"/>
                    </a:lnTo>
                    <a:cubicBezTo>
                      <a:pt x="1986" y="708"/>
                      <a:pt x="1050" y="1233"/>
                      <a:pt x="0" y="1621"/>
                    </a:cubicBezTo>
                    <a:cubicBezTo>
                      <a:pt x="1096" y="1507"/>
                      <a:pt x="2192" y="891"/>
                      <a:pt x="2854" y="0"/>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2" name="Google Shape;2718;p40">
                <a:extLst>
                  <a:ext uri="{FF2B5EF4-FFF2-40B4-BE49-F238E27FC236}">
                    <a16:creationId xmlns:a16="http://schemas.microsoft.com/office/drawing/2014/main" id="{F749F6B6-798E-8CB9-FDAF-3CEC409EC279}"/>
                  </a:ext>
                </a:extLst>
              </p:cNvPr>
              <p:cNvSpPr/>
              <p:nvPr/>
            </p:nvSpPr>
            <p:spPr>
              <a:xfrm>
                <a:off x="1196875" y="2043175"/>
                <a:ext cx="63925" cy="18300"/>
              </a:xfrm>
              <a:custGeom>
                <a:avLst/>
                <a:gdLst/>
                <a:ahLst/>
                <a:cxnLst/>
                <a:rect l="l" t="t" r="r" b="b"/>
                <a:pathLst>
                  <a:path w="2557" h="732" extrusionOk="0">
                    <a:moveTo>
                      <a:pt x="2214" y="1"/>
                    </a:moveTo>
                    <a:cubicBezTo>
                      <a:pt x="2077" y="46"/>
                      <a:pt x="1940" y="69"/>
                      <a:pt x="1826" y="115"/>
                    </a:cubicBezTo>
                    <a:cubicBezTo>
                      <a:pt x="1187" y="298"/>
                      <a:pt x="594" y="503"/>
                      <a:pt x="0" y="731"/>
                    </a:cubicBezTo>
                    <a:cubicBezTo>
                      <a:pt x="959" y="389"/>
                      <a:pt x="1849" y="161"/>
                      <a:pt x="2557" y="1"/>
                    </a:cubicBezTo>
                    <a:close/>
                  </a:path>
                </a:pathLst>
              </a:custGeom>
              <a:solidFill>
                <a:srgbClr val="F8CD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3" name="Google Shape;2719;p40">
                <a:extLst>
                  <a:ext uri="{FF2B5EF4-FFF2-40B4-BE49-F238E27FC236}">
                    <a16:creationId xmlns:a16="http://schemas.microsoft.com/office/drawing/2014/main" id="{48F0A5C4-26A3-6A93-F7B8-80358E4077E4}"/>
                  </a:ext>
                </a:extLst>
              </p:cNvPr>
              <p:cNvSpPr/>
              <p:nvPr/>
            </p:nvSpPr>
            <p:spPr>
              <a:xfrm>
                <a:off x="1078175" y="2981875"/>
                <a:ext cx="860550" cy="222575"/>
              </a:xfrm>
              <a:custGeom>
                <a:avLst/>
                <a:gdLst/>
                <a:ahLst/>
                <a:cxnLst/>
                <a:rect l="l" t="t" r="r" b="b"/>
                <a:pathLst>
                  <a:path w="34422" h="8903" extrusionOk="0">
                    <a:moveTo>
                      <a:pt x="19425" y="7761"/>
                    </a:moveTo>
                    <a:cubicBezTo>
                      <a:pt x="8880" y="8857"/>
                      <a:pt x="1690" y="2214"/>
                      <a:pt x="1" y="480"/>
                    </a:cubicBezTo>
                    <a:cubicBezTo>
                      <a:pt x="1256" y="2625"/>
                      <a:pt x="3128" y="4931"/>
                      <a:pt x="5958" y="6551"/>
                    </a:cubicBezTo>
                    <a:cubicBezTo>
                      <a:pt x="9359" y="8514"/>
                      <a:pt x="12737" y="8697"/>
                      <a:pt x="14905" y="8811"/>
                    </a:cubicBezTo>
                    <a:cubicBezTo>
                      <a:pt x="16572" y="8902"/>
                      <a:pt x="19813" y="8902"/>
                      <a:pt x="23670" y="7670"/>
                    </a:cubicBezTo>
                    <a:cubicBezTo>
                      <a:pt x="26638" y="6734"/>
                      <a:pt x="30678" y="5433"/>
                      <a:pt x="33417" y="1552"/>
                    </a:cubicBezTo>
                    <a:cubicBezTo>
                      <a:pt x="33668" y="1233"/>
                      <a:pt x="34033" y="685"/>
                      <a:pt x="34421" y="0"/>
                    </a:cubicBezTo>
                    <a:cubicBezTo>
                      <a:pt x="32002" y="2648"/>
                      <a:pt x="27003" y="6985"/>
                      <a:pt x="19425" y="776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4" name="Google Shape;2720;p40">
                <a:extLst>
                  <a:ext uri="{FF2B5EF4-FFF2-40B4-BE49-F238E27FC236}">
                    <a16:creationId xmlns:a16="http://schemas.microsoft.com/office/drawing/2014/main" id="{D8CD057D-7388-43F9-D938-F6874408E984}"/>
                  </a:ext>
                </a:extLst>
              </p:cNvPr>
              <p:cNvSpPr/>
              <p:nvPr/>
            </p:nvSpPr>
            <p:spPr>
              <a:xfrm>
                <a:off x="1494750" y="2834650"/>
                <a:ext cx="195175" cy="82200"/>
              </a:xfrm>
              <a:custGeom>
                <a:avLst/>
                <a:gdLst/>
                <a:ahLst/>
                <a:cxnLst/>
                <a:rect l="l" t="t" r="r" b="b"/>
                <a:pathLst>
                  <a:path w="7807" h="3288" extrusionOk="0">
                    <a:moveTo>
                      <a:pt x="6414" y="2488"/>
                    </a:moveTo>
                    <a:cubicBezTo>
                      <a:pt x="6870" y="2237"/>
                      <a:pt x="7464" y="1895"/>
                      <a:pt x="7669" y="1210"/>
                    </a:cubicBezTo>
                    <a:cubicBezTo>
                      <a:pt x="7806" y="731"/>
                      <a:pt x="7692" y="297"/>
                      <a:pt x="7578" y="0"/>
                    </a:cubicBezTo>
                    <a:cubicBezTo>
                      <a:pt x="6802" y="343"/>
                      <a:pt x="6414" y="1461"/>
                      <a:pt x="5044" y="1804"/>
                    </a:cubicBezTo>
                    <a:cubicBezTo>
                      <a:pt x="3241" y="2260"/>
                      <a:pt x="2328" y="708"/>
                      <a:pt x="730" y="1324"/>
                    </a:cubicBezTo>
                    <a:cubicBezTo>
                      <a:pt x="479" y="1438"/>
                      <a:pt x="228" y="1598"/>
                      <a:pt x="0" y="1781"/>
                    </a:cubicBezTo>
                    <a:cubicBezTo>
                      <a:pt x="593" y="2192"/>
                      <a:pt x="1506" y="2717"/>
                      <a:pt x="2739" y="2922"/>
                    </a:cubicBezTo>
                    <a:cubicBezTo>
                      <a:pt x="3355" y="3036"/>
                      <a:pt x="4930" y="3287"/>
                      <a:pt x="6414" y="248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5" name="Google Shape;2721;p40">
                <a:extLst>
                  <a:ext uri="{FF2B5EF4-FFF2-40B4-BE49-F238E27FC236}">
                    <a16:creationId xmlns:a16="http://schemas.microsoft.com/office/drawing/2014/main" id="{12EC2D09-A4EE-FB6D-1FD2-7326D0342489}"/>
                  </a:ext>
                </a:extLst>
              </p:cNvPr>
              <p:cNvSpPr/>
              <p:nvPr/>
            </p:nvSpPr>
            <p:spPr>
              <a:xfrm>
                <a:off x="1542675" y="2947075"/>
                <a:ext cx="183775" cy="91325"/>
              </a:xfrm>
              <a:custGeom>
                <a:avLst/>
                <a:gdLst/>
                <a:ahLst/>
                <a:cxnLst/>
                <a:rect l="l" t="t" r="r" b="b"/>
                <a:pathLst>
                  <a:path w="7351" h="3653" extrusionOk="0">
                    <a:moveTo>
                      <a:pt x="3561" y="205"/>
                    </a:moveTo>
                    <a:cubicBezTo>
                      <a:pt x="1575" y="525"/>
                      <a:pt x="411" y="2146"/>
                      <a:pt x="0" y="2876"/>
                    </a:cubicBezTo>
                    <a:cubicBezTo>
                      <a:pt x="754" y="3241"/>
                      <a:pt x="1416" y="3355"/>
                      <a:pt x="1712" y="3401"/>
                    </a:cubicBezTo>
                    <a:cubicBezTo>
                      <a:pt x="2329" y="3492"/>
                      <a:pt x="4200" y="3652"/>
                      <a:pt x="5935" y="2488"/>
                    </a:cubicBezTo>
                    <a:cubicBezTo>
                      <a:pt x="6414" y="2168"/>
                      <a:pt x="6916" y="1712"/>
                      <a:pt x="7350" y="1164"/>
                    </a:cubicBezTo>
                    <a:cubicBezTo>
                      <a:pt x="7053" y="936"/>
                      <a:pt x="6665" y="708"/>
                      <a:pt x="6186" y="502"/>
                    </a:cubicBezTo>
                    <a:cubicBezTo>
                      <a:pt x="5935" y="411"/>
                      <a:pt x="4839" y="0"/>
                      <a:pt x="3561" y="205"/>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6" name="Google Shape;2722;p40">
                <a:extLst>
                  <a:ext uri="{FF2B5EF4-FFF2-40B4-BE49-F238E27FC236}">
                    <a16:creationId xmlns:a16="http://schemas.microsoft.com/office/drawing/2014/main" id="{F685EC46-0744-7F82-76D5-B96A8A52B31D}"/>
                  </a:ext>
                </a:extLst>
              </p:cNvPr>
              <p:cNvSpPr/>
              <p:nvPr/>
            </p:nvSpPr>
            <p:spPr>
              <a:xfrm>
                <a:off x="1538675" y="2921375"/>
                <a:ext cx="203750" cy="98175"/>
              </a:xfrm>
              <a:custGeom>
                <a:avLst/>
                <a:gdLst/>
                <a:ahLst/>
                <a:cxnLst/>
                <a:rect l="l" t="t" r="r" b="b"/>
                <a:pathLst>
                  <a:path w="8150" h="3927" extrusionOk="0">
                    <a:moveTo>
                      <a:pt x="3356" y="1507"/>
                    </a:moveTo>
                    <a:cubicBezTo>
                      <a:pt x="5547" y="937"/>
                      <a:pt x="7259" y="2009"/>
                      <a:pt x="7510" y="2192"/>
                    </a:cubicBezTo>
                    <a:lnTo>
                      <a:pt x="7533" y="2192"/>
                    </a:lnTo>
                    <a:cubicBezTo>
                      <a:pt x="7738" y="1895"/>
                      <a:pt x="7944" y="1599"/>
                      <a:pt x="8149" y="1302"/>
                    </a:cubicBezTo>
                    <a:cubicBezTo>
                      <a:pt x="8149" y="1279"/>
                      <a:pt x="8149" y="1279"/>
                      <a:pt x="8149" y="1279"/>
                    </a:cubicBezTo>
                    <a:cubicBezTo>
                      <a:pt x="4931" y="1"/>
                      <a:pt x="1872" y="457"/>
                      <a:pt x="617" y="2192"/>
                    </a:cubicBezTo>
                    <a:cubicBezTo>
                      <a:pt x="411" y="2489"/>
                      <a:pt x="115" y="3014"/>
                      <a:pt x="1" y="3836"/>
                    </a:cubicBezTo>
                    <a:cubicBezTo>
                      <a:pt x="69" y="3858"/>
                      <a:pt x="115" y="3904"/>
                      <a:pt x="160" y="3927"/>
                    </a:cubicBezTo>
                    <a:cubicBezTo>
                      <a:pt x="548" y="3265"/>
                      <a:pt x="1530" y="1964"/>
                      <a:pt x="3356" y="1507"/>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7" name="Google Shape;2723;p40">
                <a:extLst>
                  <a:ext uri="{FF2B5EF4-FFF2-40B4-BE49-F238E27FC236}">
                    <a16:creationId xmlns:a16="http://schemas.microsoft.com/office/drawing/2014/main" id="{CC025035-3CF4-C2ED-9A45-C76ADDC4EBEB}"/>
                  </a:ext>
                </a:extLst>
              </p:cNvPr>
              <p:cNvSpPr/>
              <p:nvPr/>
            </p:nvSpPr>
            <p:spPr>
              <a:xfrm>
                <a:off x="1851375" y="3712275"/>
                <a:ext cx="59950" cy="31425"/>
              </a:xfrm>
              <a:custGeom>
                <a:avLst/>
                <a:gdLst/>
                <a:ahLst/>
                <a:cxnLst/>
                <a:rect l="l" t="t" r="r" b="b"/>
                <a:pathLst>
                  <a:path w="2398" h="1257" extrusionOk="0">
                    <a:moveTo>
                      <a:pt x="2192" y="343"/>
                    </a:moveTo>
                    <a:cubicBezTo>
                      <a:pt x="2169" y="343"/>
                      <a:pt x="2146" y="343"/>
                      <a:pt x="2124" y="343"/>
                    </a:cubicBezTo>
                    <a:cubicBezTo>
                      <a:pt x="2238" y="229"/>
                      <a:pt x="2329" y="115"/>
                      <a:pt x="2397" y="1"/>
                    </a:cubicBezTo>
                    <a:cubicBezTo>
                      <a:pt x="1667" y="526"/>
                      <a:pt x="868" y="937"/>
                      <a:pt x="1" y="1256"/>
                    </a:cubicBezTo>
                    <a:cubicBezTo>
                      <a:pt x="800" y="1165"/>
                      <a:pt x="1576" y="845"/>
                      <a:pt x="2192" y="343"/>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8" name="Google Shape;2724;p40">
                <a:extLst>
                  <a:ext uri="{FF2B5EF4-FFF2-40B4-BE49-F238E27FC236}">
                    <a16:creationId xmlns:a16="http://schemas.microsoft.com/office/drawing/2014/main" id="{F8435C3E-CFF8-E833-3D61-EFD387F60918}"/>
                  </a:ext>
                </a:extLst>
              </p:cNvPr>
              <p:cNvSpPr/>
              <p:nvPr/>
            </p:nvSpPr>
            <p:spPr>
              <a:xfrm>
                <a:off x="1604300" y="3679750"/>
                <a:ext cx="82200" cy="166650"/>
              </a:xfrm>
              <a:custGeom>
                <a:avLst/>
                <a:gdLst/>
                <a:ahLst/>
                <a:cxnLst/>
                <a:rect l="l" t="t" r="r" b="b"/>
                <a:pathLst>
                  <a:path w="3288" h="6666" extrusionOk="0">
                    <a:moveTo>
                      <a:pt x="1302" y="3310"/>
                    </a:moveTo>
                    <a:cubicBezTo>
                      <a:pt x="1187" y="2101"/>
                      <a:pt x="1621" y="914"/>
                      <a:pt x="2466" y="23"/>
                    </a:cubicBezTo>
                    <a:cubicBezTo>
                      <a:pt x="2032" y="23"/>
                      <a:pt x="1598" y="23"/>
                      <a:pt x="1165" y="1"/>
                    </a:cubicBezTo>
                    <a:cubicBezTo>
                      <a:pt x="845" y="480"/>
                      <a:pt x="0" y="1804"/>
                      <a:pt x="0" y="3676"/>
                    </a:cubicBezTo>
                    <a:cubicBezTo>
                      <a:pt x="23" y="5091"/>
                      <a:pt x="525" y="6163"/>
                      <a:pt x="822" y="6666"/>
                    </a:cubicBezTo>
                    <a:cubicBezTo>
                      <a:pt x="1690" y="6574"/>
                      <a:pt x="2511" y="6483"/>
                      <a:pt x="3287" y="6369"/>
                    </a:cubicBezTo>
                    <a:cubicBezTo>
                      <a:pt x="2740" y="6027"/>
                      <a:pt x="1484" y="5022"/>
                      <a:pt x="1302" y="331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9" name="Google Shape;2725;p40">
                <a:extLst>
                  <a:ext uri="{FF2B5EF4-FFF2-40B4-BE49-F238E27FC236}">
                    <a16:creationId xmlns:a16="http://schemas.microsoft.com/office/drawing/2014/main" id="{1C63394C-755B-E8F2-5920-94458C56FCFC}"/>
                  </a:ext>
                </a:extLst>
              </p:cNvPr>
              <p:cNvSpPr/>
              <p:nvPr/>
            </p:nvSpPr>
            <p:spPr>
              <a:xfrm>
                <a:off x="1494750" y="3627825"/>
                <a:ext cx="102150" cy="257950"/>
              </a:xfrm>
              <a:custGeom>
                <a:avLst/>
                <a:gdLst/>
                <a:ahLst/>
                <a:cxnLst/>
                <a:rect l="l" t="t" r="r" b="b"/>
                <a:pathLst>
                  <a:path w="4086" h="10318" extrusionOk="0">
                    <a:moveTo>
                      <a:pt x="4086" y="1"/>
                    </a:moveTo>
                    <a:cubicBezTo>
                      <a:pt x="4063" y="1"/>
                      <a:pt x="4063" y="1"/>
                      <a:pt x="4040" y="1"/>
                    </a:cubicBezTo>
                    <a:cubicBezTo>
                      <a:pt x="1826" y="2511"/>
                      <a:pt x="68" y="6232"/>
                      <a:pt x="1758" y="9427"/>
                    </a:cubicBezTo>
                    <a:cubicBezTo>
                      <a:pt x="1940" y="9747"/>
                      <a:pt x="2146" y="10044"/>
                      <a:pt x="2374" y="10318"/>
                    </a:cubicBezTo>
                    <a:cubicBezTo>
                      <a:pt x="2397" y="10318"/>
                      <a:pt x="2397" y="10318"/>
                      <a:pt x="2419" y="10318"/>
                    </a:cubicBezTo>
                    <a:cubicBezTo>
                      <a:pt x="0" y="7122"/>
                      <a:pt x="1803" y="2877"/>
                      <a:pt x="4086"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1903" name="Google Shape;2726;p40">
            <a:extLst>
              <a:ext uri="{FF2B5EF4-FFF2-40B4-BE49-F238E27FC236}">
                <a16:creationId xmlns:a16="http://schemas.microsoft.com/office/drawing/2014/main" id="{6BD2D812-575B-A3B2-056B-45A5079FAFF2}"/>
              </a:ext>
            </a:extLst>
          </p:cNvPr>
          <p:cNvSpPr txBox="1">
            <a:spLocks/>
          </p:cNvSpPr>
          <p:nvPr/>
        </p:nvSpPr>
        <p:spPr>
          <a:xfrm>
            <a:off x="1673207" y="1775380"/>
            <a:ext cx="5179872" cy="13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Atma"/>
              <a:buNone/>
              <a:defRPr sz="9600" b="0" i="0" u="none" strike="noStrike" cap="none">
                <a:solidFill>
                  <a:schemeClr val="dk2"/>
                </a:solidFill>
                <a:latin typeface="Atma"/>
                <a:ea typeface="Atma"/>
                <a:cs typeface="Atma"/>
                <a:sym typeface="Atma"/>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sz="2400">
                <a:solidFill>
                  <a:schemeClr val="tx2"/>
                </a:solidFill>
                <a:latin typeface="Times New Roman" panose="02020603050405020304" pitchFamily="18" charset="0"/>
                <a:cs typeface="Times New Roman" panose="02020603050405020304" pitchFamily="18" charset="0"/>
              </a:rPr>
              <a:t>Lựa chọn một truyện có chủ đề nổi bật và các nhân vật gây được ấn tượng mạnh, để lại những bài học sâu sắc về thái độ sống: tác phẩm truyện mà bạn yêu thích, gợi cho bạn nhiều hứng thú và suy ngẫm: </a:t>
            </a:r>
          </a:p>
          <a:p>
            <a:r>
              <a:rPr lang="en-US" sz="2400" b="1" i="1">
                <a:solidFill>
                  <a:schemeClr val="tx2"/>
                </a:solidFill>
                <a:latin typeface="Times New Roman" panose="02020603050405020304" pitchFamily="18" charset="0"/>
                <a:cs typeface="Times New Roman" panose="02020603050405020304" pitchFamily="18" charset="0"/>
              </a:rPr>
              <a:t>Truyện “Hai đứa trẻ” – Thạch Lam. </a:t>
            </a:r>
          </a:p>
        </p:txBody>
      </p:sp>
      <p:sp>
        <p:nvSpPr>
          <p:cNvPr id="1904" name="Google Shape;1648;p41">
            <a:extLst>
              <a:ext uri="{FF2B5EF4-FFF2-40B4-BE49-F238E27FC236}">
                <a16:creationId xmlns:a16="http://schemas.microsoft.com/office/drawing/2014/main" id="{6C7669F6-17CF-FCFB-EB92-2F023077FB16}"/>
              </a:ext>
            </a:extLst>
          </p:cNvPr>
          <p:cNvSpPr txBox="1">
            <a:spLocks/>
          </p:cNvSpPr>
          <p:nvPr/>
        </p:nvSpPr>
        <p:spPr>
          <a:xfrm>
            <a:off x="1588518" y="150865"/>
            <a:ext cx="590247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i="1">
                <a:latin typeface="Times New Roman" panose="02020603050405020304" pitchFamily="18" charset="0"/>
                <a:cs typeface="Times New Roman" panose="02020603050405020304" pitchFamily="18" charset="0"/>
              </a:rPr>
              <a:t>1. Chuẩn bị viết</a:t>
            </a:r>
          </a:p>
        </p:txBody>
      </p:sp>
    </p:spTree>
    <p:extLst>
      <p:ext uri="{BB962C8B-B14F-4D97-AF65-F5344CB8AC3E}">
        <p14:creationId xmlns:p14="http://schemas.microsoft.com/office/powerpoint/2010/main" val="3567312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53" presetClass="entr" presetSubtype="16" fill="hold" nodeType="withEffect">
                                  <p:stCondLst>
                                    <p:cond delay="0"/>
                                  </p:stCondLst>
                                  <p:childTnLst>
                                    <p:set>
                                      <p:cBhvr>
                                        <p:cTn id="21" dur="1" fill="hold">
                                          <p:stCondLst>
                                            <p:cond delay="0"/>
                                          </p:stCondLst>
                                        </p:cTn>
                                        <p:tgtEl>
                                          <p:spTgt spid="1735"/>
                                        </p:tgtEl>
                                        <p:attrNameLst>
                                          <p:attrName>style.visibility</p:attrName>
                                        </p:attrNameLst>
                                      </p:cBhvr>
                                      <p:to>
                                        <p:strVal val="visible"/>
                                      </p:to>
                                    </p:set>
                                    <p:anim calcmode="lin" valueType="num">
                                      <p:cBhvr>
                                        <p:cTn id="22" dur="500" fill="hold"/>
                                        <p:tgtEl>
                                          <p:spTgt spid="1735"/>
                                        </p:tgtEl>
                                        <p:attrNameLst>
                                          <p:attrName>ppt_w</p:attrName>
                                        </p:attrNameLst>
                                      </p:cBhvr>
                                      <p:tavLst>
                                        <p:tav tm="0">
                                          <p:val>
                                            <p:fltVal val="0"/>
                                          </p:val>
                                        </p:tav>
                                        <p:tav tm="100000">
                                          <p:val>
                                            <p:strVal val="#ppt_w"/>
                                          </p:val>
                                        </p:tav>
                                      </p:tavLst>
                                    </p:anim>
                                    <p:anim calcmode="lin" valueType="num">
                                      <p:cBhvr>
                                        <p:cTn id="23" dur="500" fill="hold"/>
                                        <p:tgtEl>
                                          <p:spTgt spid="1735"/>
                                        </p:tgtEl>
                                        <p:attrNameLst>
                                          <p:attrName>ppt_h</p:attrName>
                                        </p:attrNameLst>
                                      </p:cBhvr>
                                      <p:tavLst>
                                        <p:tav tm="0">
                                          <p:val>
                                            <p:fltVal val="0"/>
                                          </p:val>
                                        </p:tav>
                                        <p:tav tm="100000">
                                          <p:val>
                                            <p:strVal val="#ppt_h"/>
                                          </p:val>
                                        </p:tav>
                                      </p:tavLst>
                                    </p:anim>
                                    <p:animEffect transition="in" filter="fade">
                                      <p:cBhvr>
                                        <p:cTn id="24" dur="500"/>
                                        <p:tgtEl>
                                          <p:spTgt spid="1735"/>
                                        </p:tgtEl>
                                      </p:cBhvr>
                                    </p:animEffect>
                                  </p:childTnLst>
                                </p:cTn>
                              </p:par>
                              <p:par>
                                <p:cTn id="25" presetID="53" presetClass="entr" presetSubtype="16" fill="hold" nodeType="withEffect">
                                  <p:stCondLst>
                                    <p:cond delay="0"/>
                                  </p:stCondLst>
                                  <p:childTnLst>
                                    <p:set>
                                      <p:cBhvr>
                                        <p:cTn id="26" dur="1" fill="hold">
                                          <p:stCondLst>
                                            <p:cond delay="0"/>
                                          </p:stCondLst>
                                        </p:cTn>
                                        <p:tgtEl>
                                          <p:spTgt spid="1751"/>
                                        </p:tgtEl>
                                        <p:attrNameLst>
                                          <p:attrName>style.visibility</p:attrName>
                                        </p:attrNameLst>
                                      </p:cBhvr>
                                      <p:to>
                                        <p:strVal val="visible"/>
                                      </p:to>
                                    </p:set>
                                    <p:anim calcmode="lin" valueType="num">
                                      <p:cBhvr>
                                        <p:cTn id="27" dur="500" fill="hold"/>
                                        <p:tgtEl>
                                          <p:spTgt spid="1751"/>
                                        </p:tgtEl>
                                        <p:attrNameLst>
                                          <p:attrName>ppt_w</p:attrName>
                                        </p:attrNameLst>
                                      </p:cBhvr>
                                      <p:tavLst>
                                        <p:tav tm="0">
                                          <p:val>
                                            <p:fltVal val="0"/>
                                          </p:val>
                                        </p:tav>
                                        <p:tav tm="100000">
                                          <p:val>
                                            <p:strVal val="#ppt_w"/>
                                          </p:val>
                                        </p:tav>
                                      </p:tavLst>
                                    </p:anim>
                                    <p:anim calcmode="lin" valueType="num">
                                      <p:cBhvr>
                                        <p:cTn id="28" dur="500" fill="hold"/>
                                        <p:tgtEl>
                                          <p:spTgt spid="1751"/>
                                        </p:tgtEl>
                                        <p:attrNameLst>
                                          <p:attrName>ppt_h</p:attrName>
                                        </p:attrNameLst>
                                      </p:cBhvr>
                                      <p:tavLst>
                                        <p:tav tm="0">
                                          <p:val>
                                            <p:fltVal val="0"/>
                                          </p:val>
                                        </p:tav>
                                        <p:tav tm="100000">
                                          <p:val>
                                            <p:strVal val="#ppt_h"/>
                                          </p:val>
                                        </p:tav>
                                      </p:tavLst>
                                    </p:anim>
                                    <p:animEffect transition="in" filter="fade">
                                      <p:cBhvr>
                                        <p:cTn id="29" dur="500"/>
                                        <p:tgtEl>
                                          <p:spTgt spid="175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903"/>
                                        </p:tgtEl>
                                        <p:attrNameLst>
                                          <p:attrName>style.visibility</p:attrName>
                                        </p:attrNameLst>
                                      </p:cBhvr>
                                      <p:to>
                                        <p:strVal val="visible"/>
                                      </p:to>
                                    </p:set>
                                    <p:animEffect transition="in" filter="wipe(down)">
                                      <p:cBhvr>
                                        <p:cTn id="34" dur="500"/>
                                        <p:tgtEl>
                                          <p:spTgt spid="1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440437" y="542007"/>
            <a:ext cx="590247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i="1">
                <a:latin typeface="Times New Roman" panose="02020603050405020304" pitchFamily="18" charset="0"/>
                <a:cs typeface="Times New Roman" panose="02020603050405020304" pitchFamily="18" charset="0"/>
              </a:rPr>
              <a:t>1. Chuẩn bị viết</a:t>
            </a:r>
          </a:p>
        </p:txBody>
      </p:sp>
      <p:pic>
        <p:nvPicPr>
          <p:cNvPr id="9" name="图片 2">
            <a:extLst>
              <a:ext uri="{FF2B5EF4-FFF2-40B4-BE49-F238E27FC236}">
                <a16:creationId xmlns:a16="http://schemas.microsoft.com/office/drawing/2014/main" id="{5FFBA870-800F-2766-4804-01BADF7C05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848" y="1114707"/>
            <a:ext cx="5208092" cy="3677949"/>
          </a:xfrm>
          <a:prstGeom prst="rect">
            <a:avLst/>
          </a:prstGeom>
        </p:spPr>
      </p:pic>
      <p:sp>
        <p:nvSpPr>
          <p:cNvPr id="10" name="文本框 5">
            <a:extLst>
              <a:ext uri="{FF2B5EF4-FFF2-40B4-BE49-F238E27FC236}">
                <a16:creationId xmlns:a16="http://schemas.microsoft.com/office/drawing/2014/main" id="{0E653956-46A3-A80C-50CC-953CC2FF012F}"/>
              </a:ext>
            </a:extLst>
          </p:cNvPr>
          <p:cNvSpPr txBox="1"/>
          <p:nvPr/>
        </p:nvSpPr>
        <p:spPr>
          <a:xfrm>
            <a:off x="1224273" y="1876463"/>
            <a:ext cx="2647132" cy="10772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200">
                <a:solidFill>
                  <a:schemeClr val="accent6"/>
                </a:solidFill>
                <a:latin typeface="Times New Roman" panose="02020603050405020304" pitchFamily="18" charset="0"/>
                <a:cs typeface="Times New Roman" panose="02020603050405020304" pitchFamily="18" charset="0"/>
              </a:rPr>
              <a:t>Hs</a:t>
            </a:r>
            <a:r>
              <a:rPr lang="vi-VN" sz="3200">
                <a:solidFill>
                  <a:schemeClr val="accent6"/>
                </a:solidFill>
                <a:latin typeface="Times New Roman" panose="02020603050405020304" pitchFamily="18" charset="0"/>
                <a:cs typeface="Times New Roman" panose="02020603050405020304" pitchFamily="18" charset="0"/>
              </a:rPr>
              <a:t> có thể chọn truyện khác</a:t>
            </a:r>
            <a:endParaRPr lang="en-US" sz="3200">
              <a:solidFill>
                <a:schemeClr val="accent6"/>
              </a:solidFill>
              <a:latin typeface="Times New Roman" panose="02020603050405020304" pitchFamily="18" charset="0"/>
              <a:cs typeface="Times New Roman" panose="02020603050405020304" pitchFamily="18" charset="0"/>
            </a:endParaRPr>
          </a:p>
        </p:txBody>
      </p:sp>
      <p:pic>
        <p:nvPicPr>
          <p:cNvPr id="11" name="图片 9" descr="图片包含 玩具, 玩偶&#10;&#10;自动生成的说明">
            <a:extLst>
              <a:ext uri="{FF2B5EF4-FFF2-40B4-BE49-F238E27FC236}">
                <a16:creationId xmlns:a16="http://schemas.microsoft.com/office/drawing/2014/main" id="{1FDCAC2F-E90E-98F8-F947-2B439A5A1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972" y="1829728"/>
            <a:ext cx="4471028" cy="3349144"/>
          </a:xfrm>
          <a:prstGeom prst="rect">
            <a:avLst/>
          </a:prstGeom>
        </p:spPr>
      </p:pic>
    </p:spTree>
    <p:extLst>
      <p:ext uri="{BB962C8B-B14F-4D97-AF65-F5344CB8AC3E}">
        <p14:creationId xmlns:p14="http://schemas.microsoft.com/office/powerpoint/2010/main" val="1083884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440437" y="542007"/>
            <a:ext cx="590247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2. Tìm ý, lập dàn ý</a:t>
            </a:r>
          </a:p>
        </p:txBody>
      </p:sp>
      <p:grpSp>
        <p:nvGrpSpPr>
          <p:cNvPr id="2" name="Google Shape;502;p33">
            <a:extLst>
              <a:ext uri="{FF2B5EF4-FFF2-40B4-BE49-F238E27FC236}">
                <a16:creationId xmlns:a16="http://schemas.microsoft.com/office/drawing/2014/main" id="{F832C797-C430-6430-23BB-8FA2A166555D}"/>
              </a:ext>
            </a:extLst>
          </p:cNvPr>
          <p:cNvGrpSpPr/>
          <p:nvPr/>
        </p:nvGrpSpPr>
        <p:grpSpPr>
          <a:xfrm>
            <a:off x="5149068" y="2550845"/>
            <a:ext cx="3283777" cy="2377510"/>
            <a:chOff x="309900" y="238100"/>
            <a:chExt cx="7048350" cy="5237800"/>
          </a:xfrm>
          <a:solidFill>
            <a:srgbClr val="F5A60B">
              <a:lumMod val="40000"/>
              <a:lumOff val="60000"/>
            </a:srgbClr>
          </a:solidFill>
        </p:grpSpPr>
        <p:sp>
          <p:nvSpPr>
            <p:cNvPr id="4" name="Google Shape;503;p33">
              <a:extLst>
                <a:ext uri="{FF2B5EF4-FFF2-40B4-BE49-F238E27FC236}">
                  <a16:creationId xmlns:a16="http://schemas.microsoft.com/office/drawing/2014/main" id="{B6AB79C9-4F42-7B3C-5A2B-7720C8589FBA}"/>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Google Shape;504;p33">
              <a:extLst>
                <a:ext uri="{FF2B5EF4-FFF2-40B4-BE49-F238E27FC236}">
                  <a16:creationId xmlns:a16="http://schemas.microsoft.com/office/drawing/2014/main" id="{AAB4BBBC-5109-DAC3-19C7-CFCFFA583AF1}"/>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505;p33">
              <a:extLst>
                <a:ext uri="{FF2B5EF4-FFF2-40B4-BE49-F238E27FC236}">
                  <a16:creationId xmlns:a16="http://schemas.microsoft.com/office/drawing/2014/main" id="{F68F00D7-92D9-A707-3D31-67E59FF9E2D1}"/>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506;p33">
              <a:extLst>
                <a:ext uri="{FF2B5EF4-FFF2-40B4-BE49-F238E27FC236}">
                  <a16:creationId xmlns:a16="http://schemas.microsoft.com/office/drawing/2014/main" id="{3CB814E5-1A88-3F51-F15A-509201B6449A}"/>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507;p33">
              <a:extLst>
                <a:ext uri="{FF2B5EF4-FFF2-40B4-BE49-F238E27FC236}">
                  <a16:creationId xmlns:a16="http://schemas.microsoft.com/office/drawing/2014/main" id="{A04ECDDE-2E89-51AA-9C33-702F172E347E}"/>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508;p33">
              <a:extLst>
                <a:ext uri="{FF2B5EF4-FFF2-40B4-BE49-F238E27FC236}">
                  <a16:creationId xmlns:a16="http://schemas.microsoft.com/office/drawing/2014/main" id="{9CFDFB77-331C-5858-333E-B3AD6673A8B7}"/>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509;p33">
              <a:extLst>
                <a:ext uri="{FF2B5EF4-FFF2-40B4-BE49-F238E27FC236}">
                  <a16:creationId xmlns:a16="http://schemas.microsoft.com/office/drawing/2014/main" id="{BEA15885-4BF2-9CC7-EF2D-E6794E1E8E6D}"/>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510;p33">
              <a:extLst>
                <a:ext uri="{FF2B5EF4-FFF2-40B4-BE49-F238E27FC236}">
                  <a16:creationId xmlns:a16="http://schemas.microsoft.com/office/drawing/2014/main" id="{672BF5D3-4076-E00A-65EE-D9B620FB0BDF}"/>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511;p33">
              <a:extLst>
                <a:ext uri="{FF2B5EF4-FFF2-40B4-BE49-F238E27FC236}">
                  <a16:creationId xmlns:a16="http://schemas.microsoft.com/office/drawing/2014/main" id="{09377C7C-32D4-2CA6-FEF8-91F7494B765D}"/>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3" name="Google Shape;502;p33">
            <a:extLst>
              <a:ext uri="{FF2B5EF4-FFF2-40B4-BE49-F238E27FC236}">
                <a16:creationId xmlns:a16="http://schemas.microsoft.com/office/drawing/2014/main" id="{D4983211-EF33-3D46-0FD0-B2E34AEDDAA3}"/>
              </a:ext>
            </a:extLst>
          </p:cNvPr>
          <p:cNvGrpSpPr/>
          <p:nvPr/>
        </p:nvGrpSpPr>
        <p:grpSpPr>
          <a:xfrm>
            <a:off x="969017" y="2584592"/>
            <a:ext cx="3283777" cy="2377510"/>
            <a:chOff x="309900" y="238100"/>
            <a:chExt cx="7048350" cy="5237800"/>
          </a:xfrm>
          <a:solidFill>
            <a:srgbClr val="97C98B">
              <a:lumMod val="60000"/>
              <a:lumOff val="40000"/>
            </a:srgbClr>
          </a:solidFill>
        </p:grpSpPr>
        <p:sp>
          <p:nvSpPr>
            <p:cNvPr id="14" name="Google Shape;503;p33">
              <a:extLst>
                <a:ext uri="{FF2B5EF4-FFF2-40B4-BE49-F238E27FC236}">
                  <a16:creationId xmlns:a16="http://schemas.microsoft.com/office/drawing/2014/main" id="{043FA348-ADDF-41BF-8233-5D72A1A6A720}"/>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504;p33">
              <a:extLst>
                <a:ext uri="{FF2B5EF4-FFF2-40B4-BE49-F238E27FC236}">
                  <a16:creationId xmlns:a16="http://schemas.microsoft.com/office/drawing/2014/main" id="{2A1CE509-A788-331C-026B-AD67FCB9FF24}"/>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505;p33">
              <a:extLst>
                <a:ext uri="{FF2B5EF4-FFF2-40B4-BE49-F238E27FC236}">
                  <a16:creationId xmlns:a16="http://schemas.microsoft.com/office/drawing/2014/main" id="{EE773550-7044-FBB8-B9BA-756DA81EF210}"/>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506;p33">
              <a:extLst>
                <a:ext uri="{FF2B5EF4-FFF2-40B4-BE49-F238E27FC236}">
                  <a16:creationId xmlns:a16="http://schemas.microsoft.com/office/drawing/2014/main" id="{B637695A-F944-6697-42B0-C13E62EF025E}"/>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507;p33">
              <a:extLst>
                <a:ext uri="{FF2B5EF4-FFF2-40B4-BE49-F238E27FC236}">
                  <a16:creationId xmlns:a16="http://schemas.microsoft.com/office/drawing/2014/main" id="{43E7BDDC-2C64-A001-385B-D211D6E744D9}"/>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508;p33">
              <a:extLst>
                <a:ext uri="{FF2B5EF4-FFF2-40B4-BE49-F238E27FC236}">
                  <a16:creationId xmlns:a16="http://schemas.microsoft.com/office/drawing/2014/main" id="{47A1511D-4BEE-CAAC-B74D-715FF212678D}"/>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509;p33">
              <a:extLst>
                <a:ext uri="{FF2B5EF4-FFF2-40B4-BE49-F238E27FC236}">
                  <a16:creationId xmlns:a16="http://schemas.microsoft.com/office/drawing/2014/main" id="{E1D845CB-8F41-3E11-1CDB-E4E1FA6EE0F7}"/>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510;p33">
              <a:extLst>
                <a:ext uri="{FF2B5EF4-FFF2-40B4-BE49-F238E27FC236}">
                  <a16:creationId xmlns:a16="http://schemas.microsoft.com/office/drawing/2014/main" id="{6061E478-4763-7818-6871-7560EFBD0D56}"/>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511;p33">
              <a:extLst>
                <a:ext uri="{FF2B5EF4-FFF2-40B4-BE49-F238E27FC236}">
                  <a16:creationId xmlns:a16="http://schemas.microsoft.com/office/drawing/2014/main" id="{47EC34BF-13D5-BF30-2FE9-8FD6A86E4ABE}"/>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3" name="Google Shape;1984;p117">
            <a:extLst>
              <a:ext uri="{FF2B5EF4-FFF2-40B4-BE49-F238E27FC236}">
                <a16:creationId xmlns:a16="http://schemas.microsoft.com/office/drawing/2014/main" id="{958E50D6-EBD3-B34D-B5E2-66FFF5543328}"/>
              </a:ext>
            </a:extLst>
          </p:cNvPr>
          <p:cNvPicPr preferRelativeResize="0"/>
          <p:nvPr/>
        </p:nvPicPr>
        <p:blipFill>
          <a:blip r:embed="rId2">
            <a:alphaModFix/>
          </a:blip>
          <a:stretch>
            <a:fillRect/>
          </a:stretch>
        </p:blipFill>
        <p:spPr>
          <a:xfrm>
            <a:off x="2364674" y="974196"/>
            <a:ext cx="4668872" cy="2639061"/>
          </a:xfrm>
          <a:prstGeom prst="rect">
            <a:avLst/>
          </a:prstGeom>
          <a:noFill/>
          <a:ln>
            <a:noFill/>
          </a:ln>
        </p:spPr>
      </p:pic>
      <p:sp>
        <p:nvSpPr>
          <p:cNvPr id="24" name="TextBox 23">
            <a:extLst>
              <a:ext uri="{FF2B5EF4-FFF2-40B4-BE49-F238E27FC236}">
                <a16:creationId xmlns:a16="http://schemas.microsoft.com/office/drawing/2014/main" id="{D3B535C5-A965-A819-2B51-E3B2BE33A9C9}"/>
              </a:ext>
            </a:extLst>
          </p:cNvPr>
          <p:cNvSpPr txBox="1"/>
          <p:nvPr/>
        </p:nvSpPr>
        <p:spPr>
          <a:xfrm>
            <a:off x="1485194" y="3411261"/>
            <a:ext cx="1986874" cy="954107"/>
          </a:xfrm>
          <a:prstGeom prst="rect">
            <a:avLst/>
          </a:prstGeom>
          <a:noFill/>
        </p:spPr>
        <p:txBody>
          <a:bodyPr wrap="square">
            <a:spAutoFit/>
          </a:bodyPr>
          <a:lstStyle/>
          <a:p>
            <a:pPr algn="ctr"/>
            <a:r>
              <a:rPr lang="en-US" sz="2800" b="1" i="1">
                <a:latin typeface="Times New Roman" panose="02020603050405020304" pitchFamily="18" charset="0"/>
                <a:cs typeface="Times New Roman" panose="02020603050405020304" pitchFamily="18" charset="0"/>
              </a:rPr>
              <a:t>Bước 1: Tìm ý</a:t>
            </a:r>
            <a:endParaRPr lang="en-US" sz="2800" b="1">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3ABDB90-4702-D80C-BDBD-180A96AA6E07}"/>
              </a:ext>
            </a:extLst>
          </p:cNvPr>
          <p:cNvSpPr txBox="1"/>
          <p:nvPr/>
        </p:nvSpPr>
        <p:spPr>
          <a:xfrm>
            <a:off x="5798785" y="3266596"/>
            <a:ext cx="2022447" cy="954107"/>
          </a:xfrm>
          <a:prstGeom prst="rect">
            <a:avLst/>
          </a:prstGeom>
          <a:noFill/>
        </p:spPr>
        <p:txBody>
          <a:bodyPr wrap="square">
            <a:spAutoFit/>
          </a:bodyPr>
          <a:lstStyle/>
          <a:p>
            <a:pPr algn="ctr"/>
            <a:r>
              <a:rPr lang="en-US" sz="2800" b="1" i="1">
                <a:latin typeface="Times New Roman" panose="02020603050405020304" pitchFamily="18" charset="0"/>
                <a:cs typeface="Times New Roman" panose="02020603050405020304" pitchFamily="18" charset="0"/>
              </a:rPr>
              <a:t>Bước 2: Lập dàn ý</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824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926771" y="647471"/>
            <a:ext cx="4779323"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Bước 1. Tìm ý</a:t>
            </a:r>
          </a:p>
        </p:txBody>
      </p:sp>
      <p:pic>
        <p:nvPicPr>
          <p:cNvPr id="2" name="Picture 1">
            <a:extLst>
              <a:ext uri="{FF2B5EF4-FFF2-40B4-BE49-F238E27FC236}">
                <a16:creationId xmlns:a16="http://schemas.microsoft.com/office/drawing/2014/main" id="{3E592271-84C5-C174-BE8C-AA18CB936EA3}"/>
              </a:ext>
            </a:extLst>
          </p:cNvPr>
          <p:cNvPicPr>
            <a:picLocks noChangeAspect="1"/>
          </p:cNvPicPr>
          <p:nvPr/>
        </p:nvPicPr>
        <p:blipFill>
          <a:blip r:embed="rId2"/>
          <a:stretch>
            <a:fillRect/>
          </a:stretch>
        </p:blipFill>
        <p:spPr>
          <a:xfrm>
            <a:off x="678873" y="2374173"/>
            <a:ext cx="2994335" cy="2769327"/>
          </a:xfrm>
          <a:prstGeom prst="rect">
            <a:avLst/>
          </a:prstGeom>
        </p:spPr>
      </p:pic>
      <p:pic>
        <p:nvPicPr>
          <p:cNvPr id="4" name="图片 3">
            <a:extLst>
              <a:ext uri="{FF2B5EF4-FFF2-40B4-BE49-F238E27FC236}">
                <a16:creationId xmlns:a16="http://schemas.microsoft.com/office/drawing/2014/main" id="{D75A759F-9DCF-7432-A832-67E799AC62D9}"/>
              </a:ext>
            </a:extLst>
          </p:cNvPr>
          <p:cNvPicPr>
            <a:picLocks noChangeAspect="1"/>
          </p:cNvPicPr>
          <p:nvPr/>
        </p:nvPicPr>
        <p:blipFill>
          <a:blip r:embed="rId3"/>
          <a:srcRect/>
          <a:stretch>
            <a:fillRect/>
          </a:stretch>
        </p:blipFill>
        <p:spPr>
          <a:xfrm rot="445339" flipH="1">
            <a:off x="4754719" y="851090"/>
            <a:ext cx="3350014" cy="3046166"/>
          </a:xfrm>
          <a:prstGeom prst="rect">
            <a:avLst/>
          </a:prstGeom>
        </p:spPr>
      </p:pic>
      <p:sp>
        <p:nvSpPr>
          <p:cNvPr id="5" name="TextBox 6">
            <a:extLst>
              <a:ext uri="{FF2B5EF4-FFF2-40B4-BE49-F238E27FC236}">
                <a16:creationId xmlns:a16="http://schemas.microsoft.com/office/drawing/2014/main" id="{8E490535-A27D-B311-C2CE-2A63C3EFE8A4}"/>
              </a:ext>
            </a:extLst>
          </p:cNvPr>
          <p:cNvSpPr txBox="1"/>
          <p:nvPr/>
        </p:nvSpPr>
        <p:spPr>
          <a:xfrm>
            <a:off x="5413986" y="1964779"/>
            <a:ext cx="2031479" cy="120032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i="1">
                <a:latin typeface="Times New Roman" panose="02020603050405020304" pitchFamily="18" charset="0"/>
                <a:cs typeface="Times New Roman" panose="02020603050405020304" pitchFamily="18" charset="0"/>
              </a:rPr>
              <a:t>Em hãy</a:t>
            </a:r>
            <a:r>
              <a:rPr lang="vi-VN" sz="2400" i="1">
                <a:latin typeface="Times New Roman" panose="02020603050405020304" pitchFamily="18" charset="0"/>
                <a:cs typeface="Times New Roman" panose="02020603050405020304" pitchFamily="18" charset="0"/>
              </a:rPr>
              <a:t> tìm ý cho </a:t>
            </a:r>
            <a:r>
              <a:rPr lang="en-US" sz="2400" i="1">
                <a:latin typeface="Times New Roman" panose="02020603050405020304" pitchFamily="18" charset="0"/>
                <a:cs typeface="Times New Roman" panose="02020603050405020304" pitchFamily="18" charset="0"/>
              </a:rPr>
              <a:t>bài viết theo PHT số 1</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544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440437" y="542007"/>
            <a:ext cx="590247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Bước 1. Tìm ý</a:t>
            </a:r>
          </a:p>
        </p:txBody>
      </p:sp>
      <p:pic>
        <p:nvPicPr>
          <p:cNvPr id="4" name="Picture 3">
            <a:extLst>
              <a:ext uri="{FF2B5EF4-FFF2-40B4-BE49-F238E27FC236}">
                <a16:creationId xmlns:a16="http://schemas.microsoft.com/office/drawing/2014/main" id="{377A27AC-0543-843A-FE8D-24F4D313BA3F}"/>
              </a:ext>
            </a:extLst>
          </p:cNvPr>
          <p:cNvPicPr>
            <a:picLocks noChangeAspect="1"/>
          </p:cNvPicPr>
          <p:nvPr/>
        </p:nvPicPr>
        <p:blipFill>
          <a:blip r:embed="rId2"/>
          <a:stretch>
            <a:fillRect/>
          </a:stretch>
        </p:blipFill>
        <p:spPr>
          <a:xfrm>
            <a:off x="6814200" y="2388393"/>
            <a:ext cx="2329800" cy="2899996"/>
          </a:xfrm>
          <a:prstGeom prst="rect">
            <a:avLst/>
          </a:prstGeom>
        </p:spPr>
      </p:pic>
      <p:graphicFrame>
        <p:nvGraphicFramePr>
          <p:cNvPr id="5" name="Table 4">
            <a:extLst>
              <a:ext uri="{FF2B5EF4-FFF2-40B4-BE49-F238E27FC236}">
                <a16:creationId xmlns:a16="http://schemas.microsoft.com/office/drawing/2014/main" id="{DAC44E40-CF16-71D9-4E72-98FCBE7322A8}"/>
              </a:ext>
            </a:extLst>
          </p:cNvPr>
          <p:cNvGraphicFramePr>
            <a:graphicFrameLocks noGrp="1"/>
          </p:cNvGraphicFramePr>
          <p:nvPr>
            <p:extLst>
              <p:ext uri="{D42A27DB-BD31-4B8C-83A1-F6EECF244321}">
                <p14:modId xmlns:p14="http://schemas.microsoft.com/office/powerpoint/2010/main" val="2493093748"/>
              </p:ext>
            </p:extLst>
          </p:nvPr>
        </p:nvGraphicFramePr>
        <p:xfrm>
          <a:off x="571500" y="1348480"/>
          <a:ext cx="6242700" cy="3562542"/>
        </p:xfrm>
        <a:graphic>
          <a:graphicData uri="http://schemas.openxmlformats.org/drawingml/2006/table">
            <a:tbl>
              <a:tblPr firstRow="1" firstCol="1" bandRow="1"/>
              <a:tblGrid>
                <a:gridCol w="3341631">
                  <a:extLst>
                    <a:ext uri="{9D8B030D-6E8A-4147-A177-3AD203B41FA5}">
                      <a16:colId xmlns:a16="http://schemas.microsoft.com/office/drawing/2014/main" val="2249400020"/>
                    </a:ext>
                  </a:extLst>
                </a:gridCol>
                <a:gridCol w="2901069">
                  <a:extLst>
                    <a:ext uri="{9D8B030D-6E8A-4147-A177-3AD203B41FA5}">
                      <a16:colId xmlns:a16="http://schemas.microsoft.com/office/drawing/2014/main" val="91778129"/>
                    </a:ext>
                  </a:extLst>
                </a:gridCol>
              </a:tblGrid>
              <a:tr h="168104">
                <a:tc>
                  <a:txBody>
                    <a:bodyPr/>
                    <a:lstStyle/>
                    <a:p>
                      <a:pPr algn="ctr">
                        <a:lnSpc>
                          <a:spcPct val="100000"/>
                        </a:lnSpc>
                      </a:pPr>
                      <a:r>
                        <a:rPr lang="en-US"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vi-VN"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hỏi</a:t>
                      </a:r>
                      <a:endParaRPr lang="en-US" sz="1800" b="1">
                        <a:effectLst/>
                        <a:latin typeface=".VnTime"/>
                        <a:ea typeface="Times New Roman" panose="02020603050405020304" pitchFamily="18" charset="0"/>
                        <a:cs typeface="Times New Roman" panose="02020603050405020304" pitchFamily="18" charset="0"/>
                      </a:endParaRPr>
                    </a:p>
                  </a:txBody>
                  <a:tcPr marL="40918" marR="40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vi-VN"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trả lời</a:t>
                      </a:r>
                      <a:endParaRPr lang="en-US" sz="1800" b="1">
                        <a:effectLst/>
                        <a:latin typeface=".VnTime"/>
                        <a:ea typeface="Times New Roman" panose="02020603050405020304" pitchFamily="18" charset="0"/>
                        <a:cs typeface="Times New Roman" panose="02020603050405020304" pitchFamily="18" charset="0"/>
                      </a:endParaRPr>
                    </a:p>
                  </a:txBody>
                  <a:tcPr marL="40918" marR="40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97395262"/>
                  </a:ext>
                </a:extLst>
              </a:tr>
              <a:tr h="714471">
                <a:tc>
                  <a:txBody>
                    <a:bodyPr/>
                    <a:lstStyle/>
                    <a:p>
                      <a:pPr marL="30480" marR="30480" algn="just">
                        <a:lnSpc>
                          <a:spcPct val="10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Chủ đề của truyện là gì? Nêu nét đặc biệt của chủ đề đó.</a:t>
                      </a:r>
                      <a:endParaRPr lang="en-US" sz="1800">
                        <a:effectLst/>
                        <a:latin typeface=".VnTime"/>
                        <a:ea typeface="Times New Roman" panose="02020603050405020304" pitchFamily="18" charset="0"/>
                        <a:cs typeface="Times New Roman" panose="02020603050405020304" pitchFamily="18" charset="0"/>
                      </a:endParaRPr>
                    </a:p>
                  </a:txBody>
                  <a:tcPr marL="40918" marR="40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00000"/>
                        </a:lnSpc>
                      </a:pP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a:ea typeface="Times New Roman" panose="02020603050405020304" pitchFamily="18" charset="0"/>
                        <a:cs typeface="Times New Roman" panose="02020603050405020304" pitchFamily="18" charset="0"/>
                      </a:endParaRPr>
                    </a:p>
                  </a:txBody>
                  <a:tcPr marL="40918" marR="40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30014874"/>
                  </a:ext>
                </a:extLst>
              </a:tr>
              <a:tr h="1819253">
                <a:tc>
                  <a:txBody>
                    <a:bodyPr/>
                    <a:lstStyle/>
                    <a:p>
                      <a:pPr marL="30480" marR="30480" algn="just">
                        <a:lnSpc>
                          <a:spcPct val="10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nhân vật trong truyện có đặc điểm gì nổi bật? Ngoại hình, lời nói, hành động, nội tâm của nhân vật hướng tới việc thể hiện chủ đề như thế nào?</a:t>
                      </a:r>
                      <a:endParaRPr lang="en-US" sz="1800">
                        <a:effectLst/>
                        <a:latin typeface=".VnTime"/>
                        <a:ea typeface="Times New Roman" panose="02020603050405020304" pitchFamily="18" charset="0"/>
                        <a:cs typeface="Times New Roman" panose="02020603050405020304" pitchFamily="18" charset="0"/>
                      </a:endParaRPr>
                    </a:p>
                  </a:txBody>
                  <a:tcPr marL="40918" marR="40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00000"/>
                        </a:lnSpc>
                      </a:pP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a:ea typeface="Times New Roman" panose="02020603050405020304" pitchFamily="18" charset="0"/>
                        <a:cs typeface="Times New Roman" panose="02020603050405020304" pitchFamily="18" charset="0"/>
                      </a:endParaRPr>
                    </a:p>
                  </a:txBody>
                  <a:tcPr marL="40918" marR="40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67891640"/>
                  </a:ext>
                </a:extLst>
              </a:tr>
              <a:tr h="714471">
                <a:tc>
                  <a:txBody>
                    <a:bodyPr/>
                    <a:lstStyle/>
                    <a:p>
                      <a:pPr marL="30480" marR="30480" algn="just">
                        <a:lnSpc>
                          <a:spcPct val="100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Nhìn từ chủ đề và nhân vật, tác phẩm có gì đặc sắc?</a:t>
                      </a:r>
                      <a:endParaRPr lang="en-US" sz="1800">
                        <a:effectLst/>
                        <a:latin typeface=".VnTime"/>
                        <a:ea typeface="Times New Roman" panose="02020603050405020304" pitchFamily="18" charset="0"/>
                        <a:cs typeface="Times New Roman" panose="02020603050405020304" pitchFamily="18" charset="0"/>
                      </a:endParaRPr>
                    </a:p>
                  </a:txBody>
                  <a:tcPr marL="40918" marR="40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00000"/>
                        </a:lnSpc>
                      </a:pP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a:ea typeface="Times New Roman" panose="02020603050405020304" pitchFamily="18" charset="0"/>
                        <a:cs typeface="Times New Roman" panose="02020603050405020304" pitchFamily="18" charset="0"/>
                      </a:endParaRPr>
                    </a:p>
                  </a:txBody>
                  <a:tcPr marL="40918" marR="40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29817472"/>
                  </a:ext>
                </a:extLst>
              </a:tr>
            </a:tbl>
          </a:graphicData>
        </a:graphic>
      </p:graphicFrame>
    </p:spTree>
    <p:extLst>
      <p:ext uri="{BB962C8B-B14F-4D97-AF65-F5344CB8AC3E}">
        <p14:creationId xmlns:p14="http://schemas.microsoft.com/office/powerpoint/2010/main" val="2888775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440437" y="542007"/>
            <a:ext cx="590247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Bước 1. Tìm ý</a:t>
            </a:r>
          </a:p>
        </p:txBody>
      </p:sp>
      <p:pic>
        <p:nvPicPr>
          <p:cNvPr id="2" name="图片 19">
            <a:extLst>
              <a:ext uri="{FF2B5EF4-FFF2-40B4-BE49-F238E27FC236}">
                <a16:creationId xmlns:a16="http://schemas.microsoft.com/office/drawing/2014/main" id="{D8B199DB-9F43-75B2-DC39-4551872C62B1}"/>
              </a:ext>
            </a:extLst>
          </p:cNvPr>
          <p:cNvPicPr>
            <a:picLocks noChangeAspect="1"/>
          </p:cNvPicPr>
          <p:nvPr/>
        </p:nvPicPr>
        <p:blipFill>
          <a:blip r:embed="rId2" cstate="email"/>
          <a:stretch>
            <a:fillRect/>
          </a:stretch>
        </p:blipFill>
        <p:spPr>
          <a:xfrm>
            <a:off x="435194" y="2027347"/>
            <a:ext cx="3984790" cy="3984790"/>
          </a:xfrm>
          <a:prstGeom prst="rect">
            <a:avLst/>
          </a:prstGeom>
        </p:spPr>
      </p:pic>
      <p:pic>
        <p:nvPicPr>
          <p:cNvPr id="4" name="图片 16">
            <a:extLst>
              <a:ext uri="{FF2B5EF4-FFF2-40B4-BE49-F238E27FC236}">
                <a16:creationId xmlns:a16="http://schemas.microsoft.com/office/drawing/2014/main" id="{1E0CA03F-8D15-4BDA-64EF-7CFF0ED03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563" y="1274730"/>
            <a:ext cx="4682243" cy="279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3">
            <a:extLst>
              <a:ext uri="{FF2B5EF4-FFF2-40B4-BE49-F238E27FC236}">
                <a16:creationId xmlns:a16="http://schemas.microsoft.com/office/drawing/2014/main" id="{741ED09F-784B-3426-39BC-2E3D362A11DA}"/>
              </a:ext>
            </a:extLst>
          </p:cNvPr>
          <p:cNvSpPr txBox="1"/>
          <p:nvPr/>
        </p:nvSpPr>
        <p:spPr>
          <a:xfrm>
            <a:off x="5112813" y="2027347"/>
            <a:ext cx="3164421"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tx2"/>
                </a:solidFill>
                <a:latin typeface="Times New Roman" panose="02020603050405020304" pitchFamily="18" charset="0"/>
                <a:cs typeface="Times New Roman" panose="02020603050405020304" pitchFamily="18" charset="0"/>
              </a:rPr>
              <a:t>Chủ đề của truyện là gì? Nêu nét đặc biệt của chủ đề đó.</a:t>
            </a:r>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606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273912" y="515301"/>
            <a:ext cx="6125444"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Bước 1. Tìm ý</a:t>
            </a:r>
          </a:p>
        </p:txBody>
      </p:sp>
      <p:sp>
        <p:nvSpPr>
          <p:cNvPr id="193" name="Google Shape;2357;p53">
            <a:extLst>
              <a:ext uri="{FF2B5EF4-FFF2-40B4-BE49-F238E27FC236}">
                <a16:creationId xmlns:a16="http://schemas.microsoft.com/office/drawing/2014/main" id="{6DFC8038-C76D-60E1-343B-184F47396171}"/>
              </a:ext>
            </a:extLst>
          </p:cNvPr>
          <p:cNvSpPr txBox="1"/>
          <p:nvPr/>
        </p:nvSpPr>
        <p:spPr>
          <a:xfrm>
            <a:off x="5059086" y="1888384"/>
            <a:ext cx="448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Acme"/>
                <a:ea typeface="Acme"/>
                <a:cs typeface="Acme"/>
                <a:sym typeface="Acme"/>
              </a:rPr>
              <a:t>1</a:t>
            </a:r>
            <a:endParaRPr sz="3000" b="1">
              <a:solidFill>
                <a:schemeClr val="dk1"/>
              </a:solidFill>
              <a:latin typeface="Acme"/>
              <a:ea typeface="Acme"/>
              <a:cs typeface="Acme"/>
              <a:sym typeface="Acme"/>
            </a:endParaRPr>
          </a:p>
        </p:txBody>
      </p:sp>
      <p:sp>
        <p:nvSpPr>
          <p:cNvPr id="194" name="Google Shape;2358;p53">
            <a:extLst>
              <a:ext uri="{FF2B5EF4-FFF2-40B4-BE49-F238E27FC236}">
                <a16:creationId xmlns:a16="http://schemas.microsoft.com/office/drawing/2014/main" id="{D9212763-325F-251D-C1DA-F83AF1EB36A4}"/>
              </a:ext>
            </a:extLst>
          </p:cNvPr>
          <p:cNvSpPr txBox="1"/>
          <p:nvPr/>
        </p:nvSpPr>
        <p:spPr>
          <a:xfrm>
            <a:off x="5059086" y="3040984"/>
            <a:ext cx="448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Acme"/>
                <a:ea typeface="Acme"/>
                <a:cs typeface="Acme"/>
                <a:sym typeface="Acme"/>
              </a:rPr>
              <a:t>2</a:t>
            </a:r>
            <a:endParaRPr sz="3000" b="1">
              <a:solidFill>
                <a:schemeClr val="dk1"/>
              </a:solidFill>
              <a:latin typeface="Acme"/>
              <a:ea typeface="Acme"/>
              <a:cs typeface="Acme"/>
              <a:sym typeface="Acme"/>
            </a:endParaRPr>
          </a:p>
        </p:txBody>
      </p:sp>
      <p:sp>
        <p:nvSpPr>
          <p:cNvPr id="195" name="Google Shape;2359;p53">
            <a:extLst>
              <a:ext uri="{FF2B5EF4-FFF2-40B4-BE49-F238E27FC236}">
                <a16:creationId xmlns:a16="http://schemas.microsoft.com/office/drawing/2014/main" id="{4A4B9BE4-05FB-F768-67E1-64BAB5407F58}"/>
              </a:ext>
            </a:extLst>
          </p:cNvPr>
          <p:cNvSpPr txBox="1"/>
          <p:nvPr/>
        </p:nvSpPr>
        <p:spPr>
          <a:xfrm>
            <a:off x="5059086" y="4193584"/>
            <a:ext cx="448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Acme"/>
                <a:ea typeface="Acme"/>
                <a:cs typeface="Acme"/>
                <a:sym typeface="Acme"/>
              </a:rPr>
              <a:t>3</a:t>
            </a:r>
            <a:endParaRPr sz="3000" b="1">
              <a:solidFill>
                <a:schemeClr val="dk1"/>
              </a:solidFill>
              <a:latin typeface="Acme"/>
              <a:ea typeface="Acme"/>
              <a:cs typeface="Acme"/>
              <a:sym typeface="Acme"/>
            </a:endParaRPr>
          </a:p>
        </p:txBody>
      </p:sp>
      <p:cxnSp>
        <p:nvCxnSpPr>
          <p:cNvPr id="196" name="Google Shape;2360;p53">
            <a:extLst>
              <a:ext uri="{FF2B5EF4-FFF2-40B4-BE49-F238E27FC236}">
                <a16:creationId xmlns:a16="http://schemas.microsoft.com/office/drawing/2014/main" id="{B2FA49DD-8404-5A4E-1753-75DFB9F5E49E}"/>
              </a:ext>
            </a:extLst>
          </p:cNvPr>
          <p:cNvCxnSpPr>
            <a:cxnSpLocks/>
            <a:endCxn id="193" idx="1"/>
          </p:cNvCxnSpPr>
          <p:nvPr/>
        </p:nvCxnSpPr>
        <p:spPr>
          <a:xfrm>
            <a:off x="4278585" y="2152234"/>
            <a:ext cx="780600" cy="0"/>
          </a:xfrm>
          <a:prstGeom prst="straightConnector1">
            <a:avLst/>
          </a:prstGeom>
          <a:noFill/>
          <a:ln w="19050" cap="flat" cmpd="sng">
            <a:solidFill>
              <a:schemeClr val="dk1"/>
            </a:solidFill>
            <a:prstDash val="solid"/>
            <a:round/>
            <a:headEnd type="none" w="med" len="med"/>
            <a:tailEnd type="none" w="med" len="med"/>
          </a:ln>
        </p:spPr>
      </p:cxnSp>
      <p:cxnSp>
        <p:nvCxnSpPr>
          <p:cNvPr id="197" name="Google Shape;2362;p53">
            <a:extLst>
              <a:ext uri="{FF2B5EF4-FFF2-40B4-BE49-F238E27FC236}">
                <a16:creationId xmlns:a16="http://schemas.microsoft.com/office/drawing/2014/main" id="{BE3B7D21-30C6-BD8E-0BBD-9458ED4568DF}"/>
              </a:ext>
            </a:extLst>
          </p:cNvPr>
          <p:cNvCxnSpPr>
            <a:cxnSpLocks/>
            <a:endCxn id="194" idx="1"/>
          </p:cNvCxnSpPr>
          <p:nvPr/>
        </p:nvCxnSpPr>
        <p:spPr>
          <a:xfrm>
            <a:off x="4278585" y="3304822"/>
            <a:ext cx="780600" cy="0"/>
          </a:xfrm>
          <a:prstGeom prst="straightConnector1">
            <a:avLst/>
          </a:prstGeom>
          <a:noFill/>
          <a:ln w="19050" cap="flat" cmpd="sng">
            <a:solidFill>
              <a:schemeClr val="dk1"/>
            </a:solidFill>
            <a:prstDash val="solid"/>
            <a:round/>
            <a:headEnd type="none" w="med" len="med"/>
            <a:tailEnd type="none" w="med" len="med"/>
          </a:ln>
        </p:spPr>
      </p:cxnSp>
      <p:cxnSp>
        <p:nvCxnSpPr>
          <p:cNvPr id="198" name="Google Shape;2364;p53">
            <a:extLst>
              <a:ext uri="{FF2B5EF4-FFF2-40B4-BE49-F238E27FC236}">
                <a16:creationId xmlns:a16="http://schemas.microsoft.com/office/drawing/2014/main" id="{C7CEE834-AF81-4FE0-B704-44C502F1DEEC}"/>
              </a:ext>
            </a:extLst>
          </p:cNvPr>
          <p:cNvCxnSpPr>
            <a:cxnSpLocks/>
            <a:endCxn id="195" idx="1"/>
          </p:cNvCxnSpPr>
          <p:nvPr/>
        </p:nvCxnSpPr>
        <p:spPr>
          <a:xfrm>
            <a:off x="4278585" y="4457409"/>
            <a:ext cx="780600" cy="0"/>
          </a:xfrm>
          <a:prstGeom prst="straightConnector1">
            <a:avLst/>
          </a:prstGeom>
          <a:noFill/>
          <a:ln w="19050" cap="flat" cmpd="sng">
            <a:solidFill>
              <a:schemeClr val="dk1"/>
            </a:solidFill>
            <a:prstDash val="solid"/>
            <a:round/>
            <a:headEnd type="none" w="med" len="med"/>
            <a:tailEnd type="none" w="med" len="med"/>
          </a:ln>
        </p:spPr>
      </p:cxnSp>
      <p:cxnSp>
        <p:nvCxnSpPr>
          <p:cNvPr id="205" name="Google Shape;2369;p53">
            <a:extLst>
              <a:ext uri="{FF2B5EF4-FFF2-40B4-BE49-F238E27FC236}">
                <a16:creationId xmlns:a16="http://schemas.microsoft.com/office/drawing/2014/main" id="{54033453-22D4-2DDD-5561-38F1B0DD037C}"/>
              </a:ext>
            </a:extLst>
          </p:cNvPr>
          <p:cNvCxnSpPr>
            <a:stCxn id="193" idx="3"/>
          </p:cNvCxnSpPr>
          <p:nvPr/>
        </p:nvCxnSpPr>
        <p:spPr>
          <a:xfrm>
            <a:off x="5507586" y="2152234"/>
            <a:ext cx="1233900" cy="0"/>
          </a:xfrm>
          <a:prstGeom prst="straightConnector1">
            <a:avLst/>
          </a:prstGeom>
          <a:noFill/>
          <a:ln w="19050" cap="flat" cmpd="sng">
            <a:solidFill>
              <a:schemeClr val="dk1"/>
            </a:solidFill>
            <a:prstDash val="solid"/>
            <a:round/>
            <a:headEnd type="none" w="med" len="med"/>
            <a:tailEnd type="oval" w="med" len="med"/>
          </a:ln>
        </p:spPr>
      </p:cxnSp>
      <p:cxnSp>
        <p:nvCxnSpPr>
          <p:cNvPr id="206" name="Google Shape;2370;p53">
            <a:extLst>
              <a:ext uri="{FF2B5EF4-FFF2-40B4-BE49-F238E27FC236}">
                <a16:creationId xmlns:a16="http://schemas.microsoft.com/office/drawing/2014/main" id="{65A4C1E0-2634-9D88-C02B-EE874A8A4FE8}"/>
              </a:ext>
            </a:extLst>
          </p:cNvPr>
          <p:cNvCxnSpPr>
            <a:stCxn id="194" idx="3"/>
          </p:cNvCxnSpPr>
          <p:nvPr/>
        </p:nvCxnSpPr>
        <p:spPr>
          <a:xfrm>
            <a:off x="5507586" y="3304834"/>
            <a:ext cx="528300" cy="0"/>
          </a:xfrm>
          <a:prstGeom prst="straightConnector1">
            <a:avLst/>
          </a:prstGeom>
          <a:noFill/>
          <a:ln w="19050" cap="flat" cmpd="sng">
            <a:solidFill>
              <a:schemeClr val="dk1"/>
            </a:solidFill>
            <a:prstDash val="solid"/>
            <a:round/>
            <a:headEnd type="none" w="med" len="med"/>
            <a:tailEnd type="oval" w="med" len="med"/>
          </a:ln>
        </p:spPr>
      </p:cxnSp>
      <p:cxnSp>
        <p:nvCxnSpPr>
          <p:cNvPr id="207" name="Google Shape;2371;p53">
            <a:extLst>
              <a:ext uri="{FF2B5EF4-FFF2-40B4-BE49-F238E27FC236}">
                <a16:creationId xmlns:a16="http://schemas.microsoft.com/office/drawing/2014/main" id="{25A940DE-AE2D-2D87-AA98-4BC956FFE065}"/>
              </a:ext>
            </a:extLst>
          </p:cNvPr>
          <p:cNvCxnSpPr>
            <a:stCxn id="195" idx="3"/>
          </p:cNvCxnSpPr>
          <p:nvPr/>
        </p:nvCxnSpPr>
        <p:spPr>
          <a:xfrm>
            <a:off x="5507586" y="4457434"/>
            <a:ext cx="923400" cy="0"/>
          </a:xfrm>
          <a:prstGeom prst="straightConnector1">
            <a:avLst/>
          </a:prstGeom>
          <a:noFill/>
          <a:ln w="19050" cap="flat" cmpd="sng">
            <a:solidFill>
              <a:schemeClr val="dk1"/>
            </a:solidFill>
            <a:prstDash val="solid"/>
            <a:round/>
            <a:headEnd type="none" w="med" len="med"/>
            <a:tailEnd type="oval" w="med" len="med"/>
          </a:ln>
        </p:spPr>
      </p:cxnSp>
      <p:sp>
        <p:nvSpPr>
          <p:cNvPr id="246" name="TextBox 245">
            <a:extLst>
              <a:ext uri="{FF2B5EF4-FFF2-40B4-BE49-F238E27FC236}">
                <a16:creationId xmlns:a16="http://schemas.microsoft.com/office/drawing/2014/main" id="{0770E051-806F-C365-CD53-20F218750A62}"/>
              </a:ext>
            </a:extLst>
          </p:cNvPr>
          <p:cNvSpPr txBox="1"/>
          <p:nvPr/>
        </p:nvSpPr>
        <p:spPr>
          <a:xfrm>
            <a:off x="305118" y="1234281"/>
            <a:ext cx="4305567" cy="1323439"/>
          </a:xfrm>
          <a:prstGeom prst="rect">
            <a:avLst/>
          </a:prstGeom>
          <a:noFill/>
        </p:spPr>
        <p:txBody>
          <a:bodyPr wrap="square">
            <a:spAutoFit/>
          </a:bodyPr>
          <a:lstStyle/>
          <a:p>
            <a:pPr marL="30480" marR="30480" algn="just">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 đứa trẻ” là câu chuyện về những mảnh đời tăm tối của những kiếp người bé mọn nơi phố huyện cùng với ước mơ về một tương lai tươi sáng của họ. </a:t>
            </a:r>
            <a:endParaRPr lang="en-US" sz="2000">
              <a:effectLst/>
              <a:latin typeface=".VnTime"/>
              <a:ea typeface="Times New Roman" panose="02020603050405020304" pitchFamily="18" charset="0"/>
              <a:cs typeface="Times New Roman" panose="02020603050405020304" pitchFamily="18" charset="0"/>
            </a:endParaRPr>
          </a:p>
        </p:txBody>
      </p:sp>
      <p:sp>
        <p:nvSpPr>
          <p:cNvPr id="250" name="TextBox 249">
            <a:extLst>
              <a:ext uri="{FF2B5EF4-FFF2-40B4-BE49-F238E27FC236}">
                <a16:creationId xmlns:a16="http://schemas.microsoft.com/office/drawing/2014/main" id="{FEBF33F1-7BEC-20A1-6499-7F3C6B43B5DC}"/>
              </a:ext>
            </a:extLst>
          </p:cNvPr>
          <p:cNvSpPr txBox="1"/>
          <p:nvPr/>
        </p:nvSpPr>
        <p:spPr>
          <a:xfrm>
            <a:off x="622099" y="2662762"/>
            <a:ext cx="4436987" cy="1015663"/>
          </a:xfrm>
          <a:prstGeom prst="rect">
            <a:avLst/>
          </a:prstGeom>
          <a:noFill/>
        </p:spPr>
        <p:txBody>
          <a:bodyPr wrap="square">
            <a:spAutoFit/>
          </a:bodyPr>
          <a:lstStyle/>
          <a:p>
            <a:r>
              <a:rPr lang="en-US" sz="2000">
                <a:solidFill>
                  <a:srgbClr val="000000"/>
                </a:solidFill>
                <a:effectLst/>
                <a:latin typeface="Times New Roman" panose="02020603050405020304" pitchFamily="18" charset="0"/>
                <a:ea typeface="Times New Roman" panose="02020603050405020304" pitchFamily="18" charset="0"/>
              </a:rPr>
              <a:t>“Chừng ấy người trong bóng tối mong đợi một cái gì tươi sáng cho sự sống nghèo khổ hàng ngày của họ.”</a:t>
            </a:r>
            <a:endParaRPr lang="en-US" sz="2000"/>
          </a:p>
        </p:txBody>
      </p:sp>
      <p:sp>
        <p:nvSpPr>
          <p:cNvPr id="252" name="TextBox 251">
            <a:extLst>
              <a:ext uri="{FF2B5EF4-FFF2-40B4-BE49-F238E27FC236}">
                <a16:creationId xmlns:a16="http://schemas.microsoft.com/office/drawing/2014/main" id="{C7953BCD-CDBC-02CA-5887-C10559C290A8}"/>
              </a:ext>
            </a:extLst>
          </p:cNvPr>
          <p:cNvSpPr txBox="1"/>
          <p:nvPr/>
        </p:nvSpPr>
        <p:spPr>
          <a:xfrm>
            <a:off x="257641" y="3820061"/>
            <a:ext cx="4634441" cy="1323439"/>
          </a:xfrm>
          <a:prstGeom prst="rect">
            <a:avLst/>
          </a:prstGeom>
          <a:noFill/>
        </p:spPr>
        <p:txBody>
          <a:bodyPr wrap="square">
            <a:spAutoFit/>
          </a:bodyPr>
          <a:lstStyle/>
          <a:p>
            <a:r>
              <a:rPr lang="en-US" sz="2000">
                <a:latin typeface="Times New Roman" panose="02020603050405020304" pitchFamily="18" charset="0"/>
                <a:ea typeface="Times New Roman" panose="02020603050405020304" pitchFamily="18" charset="0"/>
              </a:rPr>
              <a:t>T</a:t>
            </a:r>
            <a:r>
              <a:rPr lang="en-US" sz="2000">
                <a:solidFill>
                  <a:srgbClr val="000000"/>
                </a:solidFill>
                <a:effectLst/>
                <a:latin typeface="Times New Roman" panose="02020603050405020304" pitchFamily="18" charset="0"/>
                <a:ea typeface="Times New Roman" panose="02020603050405020304" pitchFamily="18" charset="0"/>
              </a:rPr>
              <a:t>ái hiện cuộc sống mòn mỏi, quẩn quanh của con người trong bóng tối và đói nghèo, đồng thời xây dựng cảnh đợi tàu của họ như đợi chờ một “thế giới” khác.</a:t>
            </a:r>
            <a:endParaRPr lang="en-US" sz="2000"/>
          </a:p>
        </p:txBody>
      </p:sp>
      <p:pic>
        <p:nvPicPr>
          <p:cNvPr id="253" name="Picture 252">
            <a:extLst>
              <a:ext uri="{FF2B5EF4-FFF2-40B4-BE49-F238E27FC236}">
                <a16:creationId xmlns:a16="http://schemas.microsoft.com/office/drawing/2014/main" id="{C9CB89E5-1FDF-4F7E-D38C-98C15490C6BE}"/>
              </a:ext>
            </a:extLst>
          </p:cNvPr>
          <p:cNvPicPr>
            <a:picLocks noChangeAspect="1"/>
          </p:cNvPicPr>
          <p:nvPr/>
        </p:nvPicPr>
        <p:blipFill rotWithShape="1">
          <a:blip r:embed="rId2"/>
          <a:srcRect l="9994" t="-1072" r="5563" b="22960"/>
          <a:stretch/>
        </p:blipFill>
        <p:spPr>
          <a:xfrm>
            <a:off x="5857164" y="1448247"/>
            <a:ext cx="3283222" cy="3695253"/>
          </a:xfrm>
          <a:prstGeom prst="rect">
            <a:avLst/>
          </a:prstGeom>
          <a:ln>
            <a:noFill/>
          </a:ln>
          <a:effectLst>
            <a:softEdge rad="112500"/>
          </a:effectLst>
        </p:spPr>
      </p:pic>
    </p:spTree>
    <p:extLst>
      <p:ext uri="{BB962C8B-B14F-4D97-AF65-F5344CB8AC3E}">
        <p14:creationId xmlns:p14="http://schemas.microsoft.com/office/powerpoint/2010/main" val="3775170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barn(inVertical)">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wipe(down)">
                                      <p:cBhvr>
                                        <p:cTn id="12" dur="500"/>
                                        <p:tgtEl>
                                          <p:spTgt spid="193"/>
                                        </p:tgtEl>
                                      </p:cBhvr>
                                    </p:animEffect>
                                  </p:childTnLst>
                                </p:cTn>
                              </p:par>
                              <p:par>
                                <p:cTn id="13" presetID="22" presetClass="entr" presetSubtype="4" fill="hold" nodeType="withEffect">
                                  <p:stCondLst>
                                    <p:cond delay="0"/>
                                  </p:stCondLst>
                                  <p:childTnLst>
                                    <p:set>
                                      <p:cBhvr>
                                        <p:cTn id="14" dur="1" fill="hold">
                                          <p:stCondLst>
                                            <p:cond delay="0"/>
                                          </p:stCondLst>
                                        </p:cTn>
                                        <p:tgtEl>
                                          <p:spTgt spid="196"/>
                                        </p:tgtEl>
                                        <p:attrNameLst>
                                          <p:attrName>style.visibility</p:attrName>
                                        </p:attrNameLst>
                                      </p:cBhvr>
                                      <p:to>
                                        <p:strVal val="visible"/>
                                      </p:to>
                                    </p:set>
                                    <p:animEffect transition="in" filter="wipe(down)">
                                      <p:cBhvr>
                                        <p:cTn id="15" dur="500"/>
                                        <p:tgtEl>
                                          <p:spTgt spid="196"/>
                                        </p:tgtEl>
                                      </p:cBhvr>
                                    </p:animEffect>
                                  </p:childTnLst>
                                </p:cTn>
                              </p:par>
                              <p:par>
                                <p:cTn id="16" presetID="22" presetClass="entr" presetSubtype="4" fill="hold" nodeType="withEffect">
                                  <p:stCondLst>
                                    <p:cond delay="0"/>
                                  </p:stCondLst>
                                  <p:childTnLst>
                                    <p:set>
                                      <p:cBhvr>
                                        <p:cTn id="17" dur="1" fill="hold">
                                          <p:stCondLst>
                                            <p:cond delay="0"/>
                                          </p:stCondLst>
                                        </p:cTn>
                                        <p:tgtEl>
                                          <p:spTgt spid="205"/>
                                        </p:tgtEl>
                                        <p:attrNameLst>
                                          <p:attrName>style.visibility</p:attrName>
                                        </p:attrNameLst>
                                      </p:cBhvr>
                                      <p:to>
                                        <p:strVal val="visible"/>
                                      </p:to>
                                    </p:set>
                                    <p:animEffect transition="in" filter="wipe(down)">
                                      <p:cBhvr>
                                        <p:cTn id="18" dur="500"/>
                                        <p:tgtEl>
                                          <p:spTgt spid="20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6"/>
                                        </p:tgtEl>
                                        <p:attrNameLst>
                                          <p:attrName>style.visibility</p:attrName>
                                        </p:attrNameLst>
                                      </p:cBhvr>
                                      <p:to>
                                        <p:strVal val="visible"/>
                                      </p:to>
                                    </p:set>
                                    <p:animEffect transition="in" filter="barn(inVertical)">
                                      <p:cBhvr>
                                        <p:cTn id="23" dur="500"/>
                                        <p:tgtEl>
                                          <p:spTgt spid="24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94"/>
                                        </p:tgtEl>
                                        <p:attrNameLst>
                                          <p:attrName>style.visibility</p:attrName>
                                        </p:attrNameLst>
                                      </p:cBhvr>
                                      <p:to>
                                        <p:strVal val="visible"/>
                                      </p:to>
                                    </p:set>
                                    <p:animEffect transition="in" filter="wipe(down)">
                                      <p:cBhvr>
                                        <p:cTn id="28" dur="500"/>
                                        <p:tgtEl>
                                          <p:spTgt spid="194"/>
                                        </p:tgtEl>
                                      </p:cBhvr>
                                    </p:animEffect>
                                  </p:childTnLst>
                                </p:cTn>
                              </p:par>
                              <p:par>
                                <p:cTn id="29" presetID="22" presetClass="entr" presetSubtype="4" fill="hold" nodeType="withEffect">
                                  <p:stCondLst>
                                    <p:cond delay="0"/>
                                  </p:stCondLst>
                                  <p:childTnLst>
                                    <p:set>
                                      <p:cBhvr>
                                        <p:cTn id="30" dur="1" fill="hold">
                                          <p:stCondLst>
                                            <p:cond delay="0"/>
                                          </p:stCondLst>
                                        </p:cTn>
                                        <p:tgtEl>
                                          <p:spTgt spid="197"/>
                                        </p:tgtEl>
                                        <p:attrNameLst>
                                          <p:attrName>style.visibility</p:attrName>
                                        </p:attrNameLst>
                                      </p:cBhvr>
                                      <p:to>
                                        <p:strVal val="visible"/>
                                      </p:to>
                                    </p:set>
                                    <p:animEffect transition="in" filter="wipe(down)">
                                      <p:cBhvr>
                                        <p:cTn id="31" dur="500"/>
                                        <p:tgtEl>
                                          <p:spTgt spid="197"/>
                                        </p:tgtEl>
                                      </p:cBhvr>
                                    </p:animEffect>
                                  </p:childTnLst>
                                </p:cTn>
                              </p:par>
                              <p:par>
                                <p:cTn id="32" presetID="22" presetClass="entr" presetSubtype="4" fill="hold" nodeType="withEffect">
                                  <p:stCondLst>
                                    <p:cond delay="0"/>
                                  </p:stCondLst>
                                  <p:childTnLst>
                                    <p:set>
                                      <p:cBhvr>
                                        <p:cTn id="33" dur="1" fill="hold">
                                          <p:stCondLst>
                                            <p:cond delay="0"/>
                                          </p:stCondLst>
                                        </p:cTn>
                                        <p:tgtEl>
                                          <p:spTgt spid="206"/>
                                        </p:tgtEl>
                                        <p:attrNameLst>
                                          <p:attrName>style.visibility</p:attrName>
                                        </p:attrNameLst>
                                      </p:cBhvr>
                                      <p:to>
                                        <p:strVal val="visible"/>
                                      </p:to>
                                    </p:set>
                                    <p:animEffect transition="in" filter="wipe(down)">
                                      <p:cBhvr>
                                        <p:cTn id="34" dur="500"/>
                                        <p:tgtEl>
                                          <p:spTgt spid="20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0"/>
                                        </p:tgtEl>
                                        <p:attrNameLst>
                                          <p:attrName>style.visibility</p:attrName>
                                        </p:attrNameLst>
                                      </p:cBhvr>
                                      <p:to>
                                        <p:strVal val="visible"/>
                                      </p:to>
                                    </p:set>
                                    <p:animEffect transition="in" filter="wipe(down)">
                                      <p:cBhvr>
                                        <p:cTn id="39" dur="500"/>
                                        <p:tgtEl>
                                          <p:spTgt spid="25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wipe(down)">
                                      <p:cBhvr>
                                        <p:cTn id="44" dur="500"/>
                                        <p:tgtEl>
                                          <p:spTgt spid="195"/>
                                        </p:tgtEl>
                                      </p:cBhvr>
                                    </p:animEffect>
                                  </p:childTnLst>
                                </p:cTn>
                              </p:par>
                              <p:par>
                                <p:cTn id="45" presetID="22" presetClass="entr" presetSubtype="4" fill="hold" nodeType="withEffect">
                                  <p:stCondLst>
                                    <p:cond delay="0"/>
                                  </p:stCondLst>
                                  <p:childTnLst>
                                    <p:set>
                                      <p:cBhvr>
                                        <p:cTn id="46" dur="1" fill="hold">
                                          <p:stCondLst>
                                            <p:cond delay="0"/>
                                          </p:stCondLst>
                                        </p:cTn>
                                        <p:tgtEl>
                                          <p:spTgt spid="198"/>
                                        </p:tgtEl>
                                        <p:attrNameLst>
                                          <p:attrName>style.visibility</p:attrName>
                                        </p:attrNameLst>
                                      </p:cBhvr>
                                      <p:to>
                                        <p:strVal val="visible"/>
                                      </p:to>
                                    </p:set>
                                    <p:animEffect transition="in" filter="wipe(down)">
                                      <p:cBhvr>
                                        <p:cTn id="47" dur="500"/>
                                        <p:tgtEl>
                                          <p:spTgt spid="198"/>
                                        </p:tgtEl>
                                      </p:cBhvr>
                                    </p:animEffect>
                                  </p:childTnLst>
                                </p:cTn>
                              </p:par>
                              <p:par>
                                <p:cTn id="48" presetID="22" presetClass="entr" presetSubtype="4" fill="hold" nodeType="withEffect">
                                  <p:stCondLst>
                                    <p:cond delay="0"/>
                                  </p:stCondLst>
                                  <p:childTnLst>
                                    <p:set>
                                      <p:cBhvr>
                                        <p:cTn id="49" dur="1" fill="hold">
                                          <p:stCondLst>
                                            <p:cond delay="0"/>
                                          </p:stCondLst>
                                        </p:cTn>
                                        <p:tgtEl>
                                          <p:spTgt spid="207"/>
                                        </p:tgtEl>
                                        <p:attrNameLst>
                                          <p:attrName>style.visibility</p:attrName>
                                        </p:attrNameLst>
                                      </p:cBhvr>
                                      <p:to>
                                        <p:strVal val="visible"/>
                                      </p:to>
                                    </p:set>
                                    <p:animEffect transition="in" filter="wipe(down)">
                                      <p:cBhvr>
                                        <p:cTn id="50" dur="500"/>
                                        <p:tgtEl>
                                          <p:spTgt spid="20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52"/>
                                        </p:tgtEl>
                                        <p:attrNameLst>
                                          <p:attrName>style.visibility</p:attrName>
                                        </p:attrNameLst>
                                      </p:cBhvr>
                                      <p:to>
                                        <p:strVal val="visible"/>
                                      </p:to>
                                    </p:set>
                                    <p:animEffect transition="in" filter="barn(inVertical)">
                                      <p:cBhvr>
                                        <p:cTn id="55"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4" grpId="0"/>
      <p:bldP spid="195" grpId="0"/>
      <p:bldP spid="246" grpId="0"/>
      <p:bldP spid="250" grpId="0"/>
      <p:bldP spid="2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440437" y="542007"/>
            <a:ext cx="590247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Bước 1. Tìm ý</a:t>
            </a:r>
          </a:p>
        </p:txBody>
      </p:sp>
      <p:pic>
        <p:nvPicPr>
          <p:cNvPr id="2" name="图片 19" descr="D:\资料\PPT(1)\外\7月6号\图片6.png图片6">
            <a:extLst>
              <a:ext uri="{FF2B5EF4-FFF2-40B4-BE49-F238E27FC236}">
                <a16:creationId xmlns:a16="http://schemas.microsoft.com/office/drawing/2014/main" id="{222C70B9-9653-8210-9B68-7D0E75266673}"/>
              </a:ext>
            </a:extLst>
          </p:cNvPr>
          <p:cNvPicPr>
            <a:picLocks noChangeAspect="1"/>
          </p:cNvPicPr>
          <p:nvPr/>
        </p:nvPicPr>
        <p:blipFill>
          <a:blip r:embed="rId2"/>
          <a:srcRect/>
          <a:stretch>
            <a:fillRect/>
          </a:stretch>
        </p:blipFill>
        <p:spPr>
          <a:xfrm>
            <a:off x="4200352" y="2485249"/>
            <a:ext cx="3970260" cy="2658251"/>
          </a:xfrm>
          <a:prstGeom prst="rect">
            <a:avLst/>
          </a:prstGeom>
        </p:spPr>
      </p:pic>
      <p:grpSp>
        <p:nvGrpSpPr>
          <p:cNvPr id="6" name="Google Shape;1855;p38">
            <a:extLst>
              <a:ext uri="{FF2B5EF4-FFF2-40B4-BE49-F238E27FC236}">
                <a16:creationId xmlns:a16="http://schemas.microsoft.com/office/drawing/2014/main" id="{4092E0CF-A893-8531-4D8F-4470A8EF323D}"/>
              </a:ext>
            </a:extLst>
          </p:cNvPr>
          <p:cNvGrpSpPr/>
          <p:nvPr/>
        </p:nvGrpSpPr>
        <p:grpSpPr>
          <a:xfrm>
            <a:off x="776190" y="1737640"/>
            <a:ext cx="4144709" cy="3210736"/>
            <a:chOff x="2675677" y="1398572"/>
            <a:chExt cx="4144709" cy="3210736"/>
          </a:xfrm>
        </p:grpSpPr>
        <p:grpSp>
          <p:nvGrpSpPr>
            <p:cNvPr id="7" name="Google Shape;1856;p38">
              <a:extLst>
                <a:ext uri="{FF2B5EF4-FFF2-40B4-BE49-F238E27FC236}">
                  <a16:creationId xmlns:a16="http://schemas.microsoft.com/office/drawing/2014/main" id="{63E0BF29-2E11-6C6F-F404-52CAE6F5CF08}"/>
                </a:ext>
              </a:extLst>
            </p:cNvPr>
            <p:cNvGrpSpPr/>
            <p:nvPr/>
          </p:nvGrpSpPr>
          <p:grpSpPr>
            <a:xfrm>
              <a:off x="2675677" y="1398572"/>
              <a:ext cx="4144709" cy="2658250"/>
              <a:chOff x="2675677" y="1398572"/>
              <a:chExt cx="4144709" cy="2658250"/>
            </a:xfrm>
          </p:grpSpPr>
          <p:sp>
            <p:nvSpPr>
              <p:cNvPr id="9" name="Google Shape;1857;p38">
                <a:extLst>
                  <a:ext uri="{FF2B5EF4-FFF2-40B4-BE49-F238E27FC236}">
                    <a16:creationId xmlns:a16="http://schemas.microsoft.com/office/drawing/2014/main" id="{C778EFBE-B92C-66A1-63F4-8357EFE79BA5}"/>
                  </a:ext>
                </a:extLst>
              </p:cNvPr>
              <p:cNvSpPr/>
              <p:nvPr/>
            </p:nvSpPr>
            <p:spPr>
              <a:xfrm>
                <a:off x="2675677" y="1398572"/>
                <a:ext cx="3795810" cy="2658250"/>
              </a:xfrm>
              <a:prstGeom prst="roundRect">
                <a:avLst>
                  <a:gd name="adj" fmla="val 5686"/>
                </a:avLst>
              </a:pr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858;p38">
                <a:extLst>
                  <a:ext uri="{FF2B5EF4-FFF2-40B4-BE49-F238E27FC236}">
                    <a16:creationId xmlns:a16="http://schemas.microsoft.com/office/drawing/2014/main" id="{43C1A173-95E8-8D14-92FA-608CB5B89F7A}"/>
                  </a:ext>
                </a:extLst>
              </p:cNvPr>
              <p:cNvSpPr/>
              <p:nvPr/>
            </p:nvSpPr>
            <p:spPr>
              <a:xfrm rot="5400000">
                <a:off x="6423636" y="2249672"/>
                <a:ext cx="444600" cy="348900"/>
              </a:xfrm>
              <a:prstGeom prst="triangle">
                <a:avLst>
                  <a:gd name="adj" fmla="val 50000"/>
                </a:avLst>
              </a:pr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 name="Google Shape;1859;p38">
              <a:extLst>
                <a:ext uri="{FF2B5EF4-FFF2-40B4-BE49-F238E27FC236}">
                  <a16:creationId xmlns:a16="http://schemas.microsoft.com/office/drawing/2014/main" id="{91612121-1C80-9095-DD30-2C41A0F175AE}"/>
                </a:ext>
              </a:extLst>
            </p:cNvPr>
            <p:cNvSpPr/>
            <p:nvPr/>
          </p:nvSpPr>
          <p:spPr>
            <a:xfrm>
              <a:off x="4207250" y="3850308"/>
              <a:ext cx="759000" cy="759000"/>
            </a:xfrm>
            <a:prstGeom prst="ellipse">
              <a:avLst/>
            </a:pr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 name="Google Shape;1939;p38">
            <a:extLst>
              <a:ext uri="{FF2B5EF4-FFF2-40B4-BE49-F238E27FC236}">
                <a16:creationId xmlns:a16="http://schemas.microsoft.com/office/drawing/2014/main" id="{74CA5303-FC48-8622-09ED-7F42DAC832B9}"/>
              </a:ext>
            </a:extLst>
          </p:cNvPr>
          <p:cNvGrpSpPr/>
          <p:nvPr/>
        </p:nvGrpSpPr>
        <p:grpSpPr>
          <a:xfrm>
            <a:off x="770310" y="1483650"/>
            <a:ext cx="3621363" cy="1653522"/>
            <a:chOff x="2669797" y="1144582"/>
            <a:chExt cx="3621363" cy="1653522"/>
          </a:xfrm>
        </p:grpSpPr>
        <p:sp>
          <p:nvSpPr>
            <p:cNvPr id="12" name="Google Shape;1940;p38">
              <a:extLst>
                <a:ext uri="{FF2B5EF4-FFF2-40B4-BE49-F238E27FC236}">
                  <a16:creationId xmlns:a16="http://schemas.microsoft.com/office/drawing/2014/main" id="{F0314F47-F5D0-05D8-308C-35D6FA8049D1}"/>
                </a:ext>
              </a:extLst>
            </p:cNvPr>
            <p:cNvSpPr/>
            <p:nvPr/>
          </p:nvSpPr>
          <p:spPr>
            <a:xfrm>
              <a:off x="3624650" y="1144582"/>
              <a:ext cx="1924200" cy="759000"/>
            </a:xfrm>
            <a:prstGeom prst="roundRect">
              <a:avLst>
                <a:gd name="adj" fmla="val 16667"/>
              </a:avLst>
            </a:prstGeom>
            <a:solidFill>
              <a:srgbClr val="5492C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2400"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Câu hỏi</a:t>
              </a:r>
              <a:endParaRPr kumimoji="0" sz="2400"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13" name="Google Shape;1941;p38">
              <a:extLst>
                <a:ext uri="{FF2B5EF4-FFF2-40B4-BE49-F238E27FC236}">
                  <a16:creationId xmlns:a16="http://schemas.microsoft.com/office/drawing/2014/main" id="{A39A8BB4-2C04-CD67-CF4F-5A7D12671009}"/>
                </a:ext>
              </a:extLst>
            </p:cNvPr>
            <p:cNvSpPr txBox="1"/>
            <p:nvPr/>
          </p:nvSpPr>
          <p:spPr>
            <a:xfrm>
              <a:off x="2669797" y="1736104"/>
              <a:ext cx="3621363" cy="1062000"/>
            </a:xfrm>
            <a:prstGeom prst="rect">
              <a:avLst/>
            </a:prstGeom>
            <a:noFill/>
            <a:ln>
              <a:noFill/>
            </a:ln>
          </p:spPr>
          <p:txBody>
            <a:bodyPr spcFirstLastPara="1" wrap="square" lIns="91425" tIns="91425" rIns="91425" bIns="91425" anchor="t"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nhân vật trong truyện có đặc điểm gì nổi bật? Ngoại hình, lời nói, hành động, nội tâm của nhân vật hướng tới việc thể hiện chủ đề như thế nào?</a:t>
              </a:r>
              <a:endParaRPr kumimoji="0" sz="2400" b="0" i="0" u="none" strike="noStrike" kern="0" cap="none" spc="0" normalizeH="0" baseline="0" noProof="0">
                <a:ln>
                  <a:noFill/>
                </a:ln>
                <a:solidFill>
                  <a:sysClr val="windowText" lastClr="000000"/>
                </a:solidFill>
                <a:effectLst/>
                <a:uLnTx/>
                <a:uFillTx/>
                <a:latin typeface="Times New Roman" panose="02020603050405020304" pitchFamily="18" charset="0"/>
                <a:ea typeface="Roboto"/>
                <a:cs typeface="Times New Roman" panose="02020603050405020304" pitchFamily="18" charset="0"/>
                <a:sym typeface="Roboto"/>
              </a:endParaRPr>
            </a:p>
          </p:txBody>
        </p:sp>
      </p:grpSp>
      <p:sp>
        <p:nvSpPr>
          <p:cNvPr id="14" name="Google Shape;1942;p38">
            <a:extLst>
              <a:ext uri="{FF2B5EF4-FFF2-40B4-BE49-F238E27FC236}">
                <a16:creationId xmlns:a16="http://schemas.microsoft.com/office/drawing/2014/main" id="{555156D9-4369-41BE-8671-D59904F178A8}"/>
              </a:ext>
            </a:extLst>
          </p:cNvPr>
          <p:cNvSpPr/>
          <p:nvPr/>
        </p:nvSpPr>
        <p:spPr>
          <a:xfrm>
            <a:off x="2505036" y="4395890"/>
            <a:ext cx="364453" cy="36941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2670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Google Shape;2151;p40">
            <a:extLst>
              <a:ext uri="{FF2B5EF4-FFF2-40B4-BE49-F238E27FC236}">
                <a16:creationId xmlns:a16="http://schemas.microsoft.com/office/drawing/2014/main" id="{0386B16B-95C6-197B-4FE7-6E8E23DF120D}"/>
              </a:ext>
            </a:extLst>
          </p:cNvPr>
          <p:cNvCxnSpPr>
            <a:cxnSpLocks/>
            <a:endCxn id="45" idx="2"/>
          </p:cNvCxnSpPr>
          <p:nvPr/>
        </p:nvCxnSpPr>
        <p:spPr>
          <a:xfrm flipV="1">
            <a:off x="2926083" y="2334483"/>
            <a:ext cx="1088446" cy="830310"/>
          </a:xfrm>
          <a:prstGeom prst="curvedConnector3">
            <a:avLst>
              <a:gd name="adj1" fmla="val 50000"/>
            </a:avLst>
          </a:prstGeom>
          <a:noFill/>
          <a:ln w="9525" cap="flat" cmpd="sng">
            <a:solidFill>
              <a:srgbClr val="666666"/>
            </a:solidFill>
            <a:prstDash val="solid"/>
            <a:round/>
            <a:headEnd type="none" w="med" len="med"/>
            <a:tailEnd type="none" w="med" len="med"/>
          </a:ln>
        </p:spPr>
      </p:cxnSp>
      <p:cxnSp>
        <p:nvCxnSpPr>
          <p:cNvPr id="51" name="Google Shape;2152;p40">
            <a:extLst>
              <a:ext uri="{FF2B5EF4-FFF2-40B4-BE49-F238E27FC236}">
                <a16:creationId xmlns:a16="http://schemas.microsoft.com/office/drawing/2014/main" id="{23ABCEF1-043B-1374-9F7B-F45F021376B0}"/>
              </a:ext>
            </a:extLst>
          </p:cNvPr>
          <p:cNvCxnSpPr>
            <a:cxnSpLocks/>
            <a:endCxn id="48" idx="2"/>
          </p:cNvCxnSpPr>
          <p:nvPr/>
        </p:nvCxnSpPr>
        <p:spPr>
          <a:xfrm flipV="1">
            <a:off x="2926083" y="3553186"/>
            <a:ext cx="1088446" cy="403089"/>
          </a:xfrm>
          <a:prstGeom prst="curvedConnector3">
            <a:avLst>
              <a:gd name="adj1" fmla="val 50000"/>
            </a:avLst>
          </a:prstGeom>
          <a:noFill/>
          <a:ln w="9525" cap="flat" cmpd="sng">
            <a:solidFill>
              <a:srgbClr val="666666"/>
            </a:solidFill>
            <a:prstDash val="solid"/>
            <a:round/>
            <a:headEnd type="none" w="med" len="med"/>
            <a:tailEnd type="none" w="med" len="med"/>
          </a:ln>
        </p:spPr>
      </p:cxnSp>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391185" y="529382"/>
            <a:ext cx="590247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i="1">
                <a:latin typeface="Times New Roman" panose="02020603050405020304" pitchFamily="18" charset="0"/>
                <a:cs typeface="Times New Roman" panose="02020603050405020304" pitchFamily="18" charset="0"/>
              </a:rPr>
              <a:t>Bước 1. Tìm ý</a:t>
            </a:r>
          </a:p>
        </p:txBody>
      </p:sp>
      <p:grpSp>
        <p:nvGrpSpPr>
          <p:cNvPr id="20" name="Google Shape;85;p2">
            <a:extLst>
              <a:ext uri="{FF2B5EF4-FFF2-40B4-BE49-F238E27FC236}">
                <a16:creationId xmlns:a16="http://schemas.microsoft.com/office/drawing/2014/main" id="{3F20DB65-2974-DF75-F51E-F18AF6BB8D4D}"/>
              </a:ext>
            </a:extLst>
          </p:cNvPr>
          <p:cNvGrpSpPr/>
          <p:nvPr/>
        </p:nvGrpSpPr>
        <p:grpSpPr>
          <a:xfrm rot="-789726">
            <a:off x="8526182" y="4341171"/>
            <a:ext cx="377786" cy="753168"/>
            <a:chOff x="6315235" y="4617591"/>
            <a:chExt cx="377798" cy="753191"/>
          </a:xfrm>
        </p:grpSpPr>
        <p:sp>
          <p:nvSpPr>
            <p:cNvPr id="21" name="Google Shape;86;p2">
              <a:extLst>
                <a:ext uri="{FF2B5EF4-FFF2-40B4-BE49-F238E27FC236}">
                  <a16:creationId xmlns:a16="http://schemas.microsoft.com/office/drawing/2014/main" id="{113941FC-E4DE-EEB0-4693-903A0E1A2C7E}"/>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2" name="Google Shape;87;p2">
              <a:extLst>
                <a:ext uri="{FF2B5EF4-FFF2-40B4-BE49-F238E27FC236}">
                  <a16:creationId xmlns:a16="http://schemas.microsoft.com/office/drawing/2014/main" id="{BE5E2D64-D387-818D-E6FD-F2EA9F1CA53F}"/>
                </a:ext>
              </a:extLst>
            </p:cNvPr>
            <p:cNvGrpSpPr/>
            <p:nvPr/>
          </p:nvGrpSpPr>
          <p:grpSpPr>
            <a:xfrm rot="448428">
              <a:off x="6360882" y="4633902"/>
              <a:ext cx="286503" cy="720582"/>
              <a:chOff x="1964400" y="3727350"/>
              <a:chExt cx="160700" cy="404175"/>
            </a:xfrm>
          </p:grpSpPr>
          <p:sp>
            <p:nvSpPr>
              <p:cNvPr id="23" name="Google Shape;88;p2">
                <a:extLst>
                  <a:ext uri="{FF2B5EF4-FFF2-40B4-BE49-F238E27FC236}">
                    <a16:creationId xmlns:a16="http://schemas.microsoft.com/office/drawing/2014/main" id="{CF22844C-4B5D-4149-AF6A-A156697E3FBF}"/>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89;p2">
                <a:extLst>
                  <a:ext uri="{FF2B5EF4-FFF2-40B4-BE49-F238E27FC236}">
                    <a16:creationId xmlns:a16="http://schemas.microsoft.com/office/drawing/2014/main" id="{CDB42A9C-0295-AC45-316A-89328F0A86F9}"/>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90;p2">
                <a:extLst>
                  <a:ext uri="{FF2B5EF4-FFF2-40B4-BE49-F238E27FC236}">
                    <a16:creationId xmlns:a16="http://schemas.microsoft.com/office/drawing/2014/main" id="{3408A38F-DE9C-C0C8-3ED3-15C710760158}"/>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91;p2">
                <a:extLst>
                  <a:ext uri="{FF2B5EF4-FFF2-40B4-BE49-F238E27FC236}">
                    <a16:creationId xmlns:a16="http://schemas.microsoft.com/office/drawing/2014/main" id="{640DB326-1484-7EEA-2A6E-66F5E0752676}"/>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92;p2">
                <a:extLst>
                  <a:ext uri="{FF2B5EF4-FFF2-40B4-BE49-F238E27FC236}">
                    <a16:creationId xmlns:a16="http://schemas.microsoft.com/office/drawing/2014/main" id="{2D28700F-9741-CA9A-0351-4DF1C8CCC00B}"/>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93;p2">
                <a:extLst>
                  <a:ext uri="{FF2B5EF4-FFF2-40B4-BE49-F238E27FC236}">
                    <a16:creationId xmlns:a16="http://schemas.microsoft.com/office/drawing/2014/main" id="{C03F153F-07DB-1B37-2A5E-E435714FAF09}"/>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94;p2">
                <a:extLst>
                  <a:ext uri="{FF2B5EF4-FFF2-40B4-BE49-F238E27FC236}">
                    <a16:creationId xmlns:a16="http://schemas.microsoft.com/office/drawing/2014/main" id="{4D237AD2-1C39-4081-32F1-03B6F899134C}"/>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95;p2">
                <a:extLst>
                  <a:ext uri="{FF2B5EF4-FFF2-40B4-BE49-F238E27FC236}">
                    <a16:creationId xmlns:a16="http://schemas.microsoft.com/office/drawing/2014/main" id="{D38A246D-2200-D021-B7AE-96693EF6745F}"/>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96;p2">
                <a:extLst>
                  <a:ext uri="{FF2B5EF4-FFF2-40B4-BE49-F238E27FC236}">
                    <a16:creationId xmlns:a16="http://schemas.microsoft.com/office/drawing/2014/main" id="{0AE6D372-F2B4-3C46-3E8F-C20527929528}"/>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97;p2">
                <a:extLst>
                  <a:ext uri="{FF2B5EF4-FFF2-40B4-BE49-F238E27FC236}">
                    <a16:creationId xmlns:a16="http://schemas.microsoft.com/office/drawing/2014/main" id="{38E6A202-C96D-D6DC-C12A-7E3176716428}"/>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98;p2">
                <a:extLst>
                  <a:ext uri="{FF2B5EF4-FFF2-40B4-BE49-F238E27FC236}">
                    <a16:creationId xmlns:a16="http://schemas.microsoft.com/office/drawing/2014/main" id="{5CEC0A75-8356-F8CA-D5A7-4CD1F92611DF}"/>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99;p2">
                <a:extLst>
                  <a:ext uri="{FF2B5EF4-FFF2-40B4-BE49-F238E27FC236}">
                    <a16:creationId xmlns:a16="http://schemas.microsoft.com/office/drawing/2014/main" id="{868A40A5-ACF7-38EA-7A97-0544ADCBE8C2}"/>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00;p2">
                <a:extLst>
                  <a:ext uri="{FF2B5EF4-FFF2-40B4-BE49-F238E27FC236}">
                    <a16:creationId xmlns:a16="http://schemas.microsoft.com/office/drawing/2014/main" id="{2480F4AD-A84E-7B2B-5666-ED9E59BBA87B}"/>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01;p2">
                <a:extLst>
                  <a:ext uri="{FF2B5EF4-FFF2-40B4-BE49-F238E27FC236}">
                    <a16:creationId xmlns:a16="http://schemas.microsoft.com/office/drawing/2014/main" id="{37FBD95F-9594-44C4-6DEA-037891C8D0DB}"/>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02;p2">
                <a:extLst>
                  <a:ext uri="{FF2B5EF4-FFF2-40B4-BE49-F238E27FC236}">
                    <a16:creationId xmlns:a16="http://schemas.microsoft.com/office/drawing/2014/main" id="{68F5ED54-A474-8FF2-4BC7-758E27AE3815}"/>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8" name="Google Shape;1677;p50">
            <a:extLst>
              <a:ext uri="{FF2B5EF4-FFF2-40B4-BE49-F238E27FC236}">
                <a16:creationId xmlns:a16="http://schemas.microsoft.com/office/drawing/2014/main" id="{1212C4B8-C388-963D-39AD-1589DABB8F07}"/>
              </a:ext>
            </a:extLst>
          </p:cNvPr>
          <p:cNvGrpSpPr/>
          <p:nvPr/>
        </p:nvGrpSpPr>
        <p:grpSpPr>
          <a:xfrm flipH="1">
            <a:off x="458820" y="1785286"/>
            <a:ext cx="1049184" cy="323946"/>
            <a:chOff x="3365625" y="629625"/>
            <a:chExt cx="408975" cy="126275"/>
          </a:xfrm>
        </p:grpSpPr>
        <p:sp>
          <p:nvSpPr>
            <p:cNvPr id="39" name="Google Shape;1678;p50">
              <a:extLst>
                <a:ext uri="{FF2B5EF4-FFF2-40B4-BE49-F238E27FC236}">
                  <a16:creationId xmlns:a16="http://schemas.microsoft.com/office/drawing/2014/main" id="{972AFBAF-7B1C-B22B-82CF-6A59F8A02540}"/>
                </a:ext>
              </a:extLst>
            </p:cNvPr>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rgbClr val="FFF6E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679;p50">
              <a:extLst>
                <a:ext uri="{FF2B5EF4-FFF2-40B4-BE49-F238E27FC236}">
                  <a16:creationId xmlns:a16="http://schemas.microsoft.com/office/drawing/2014/main" id="{8E077F7A-2BCB-4891-D52E-DC6008521969}"/>
                </a:ext>
              </a:extLst>
            </p:cNvPr>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 name="Google Shape;2133;p40">
            <a:extLst>
              <a:ext uri="{FF2B5EF4-FFF2-40B4-BE49-F238E27FC236}">
                <a16:creationId xmlns:a16="http://schemas.microsoft.com/office/drawing/2014/main" id="{04187242-E059-67BA-0B44-01803EDBE7F9}"/>
              </a:ext>
            </a:extLst>
          </p:cNvPr>
          <p:cNvGrpSpPr/>
          <p:nvPr/>
        </p:nvGrpSpPr>
        <p:grpSpPr>
          <a:xfrm>
            <a:off x="854128" y="1187225"/>
            <a:ext cx="2324645" cy="3652176"/>
            <a:chOff x="-340923" y="1079584"/>
            <a:chExt cx="2324645" cy="3652176"/>
          </a:xfrm>
        </p:grpSpPr>
        <p:sp>
          <p:nvSpPr>
            <p:cNvPr id="42" name="Google Shape;2134;p40">
              <a:extLst>
                <a:ext uri="{FF2B5EF4-FFF2-40B4-BE49-F238E27FC236}">
                  <a16:creationId xmlns:a16="http://schemas.microsoft.com/office/drawing/2014/main" id="{BE7955FA-4325-D178-2AD4-6F90AFBB7264}"/>
                </a:ext>
              </a:extLst>
            </p:cNvPr>
            <p:cNvSpPr/>
            <p:nvPr/>
          </p:nvSpPr>
          <p:spPr>
            <a:xfrm>
              <a:off x="-64623" y="1125122"/>
              <a:ext cx="1771500" cy="3606638"/>
            </a:xfrm>
            <a:prstGeom prst="roundRect">
              <a:avLst>
                <a:gd name="adj" fmla="val 8831"/>
              </a:avLst>
            </a:prstGeom>
            <a:solidFill>
              <a:srgbClr val="00B050">
                <a:alpha val="12549"/>
              </a:srgbClr>
            </a:solidFill>
            <a:ln>
              <a:noFill/>
            </a:ln>
          </p:spPr>
          <p:txBody>
            <a:bodyPr spcFirstLastPara="1" wrap="square" lIns="91425" tIns="91425" rIns="91425" bIns="91425" anchor="ctr" anchorCtr="0">
              <a:noAutofit/>
            </a:bodyPr>
            <a:lstStyle/>
            <a:p>
              <a:pPr algn="ctr">
                <a:buClrTx/>
                <a:buFontTx/>
                <a:buNone/>
                <a:defRPr/>
              </a:pPr>
              <a:endParaRPr sz="1800">
                <a:solidFill>
                  <a:sysClr val="windowText" lastClr="000000"/>
                </a:solidFill>
                <a:latin typeface="Times New Roman" panose="02020603050405020304" pitchFamily="18" charset="0"/>
                <a:ea typeface="Roboto"/>
                <a:cs typeface="Times New Roman" panose="02020603050405020304" pitchFamily="18" charset="0"/>
                <a:sym typeface="Roboto"/>
              </a:endParaRPr>
            </a:p>
          </p:txBody>
        </p:sp>
        <p:sp>
          <p:nvSpPr>
            <p:cNvPr id="43" name="Google Shape;2135;p40">
              <a:extLst>
                <a:ext uri="{FF2B5EF4-FFF2-40B4-BE49-F238E27FC236}">
                  <a16:creationId xmlns:a16="http://schemas.microsoft.com/office/drawing/2014/main" id="{8F945F7C-12D9-F519-D1C1-AAF69858C4AD}"/>
                </a:ext>
              </a:extLst>
            </p:cNvPr>
            <p:cNvSpPr/>
            <p:nvPr/>
          </p:nvSpPr>
          <p:spPr>
            <a:xfrm>
              <a:off x="-340923" y="1079584"/>
              <a:ext cx="2324645" cy="655353"/>
            </a:xfrm>
            <a:prstGeom prst="roundRect">
              <a:avLst>
                <a:gd name="adj" fmla="val 16667"/>
              </a:avLst>
            </a:prstGeom>
            <a:solidFill>
              <a:srgbClr val="5F4776"/>
            </a:solidFill>
            <a:ln>
              <a:noFill/>
            </a:ln>
          </p:spPr>
          <p:txBody>
            <a:bodyPr spcFirstLastPara="1" wrap="square" lIns="91425" tIns="91425" rIns="91425" bIns="91425" anchor="ctr" anchorCtr="0">
              <a:noAutofit/>
            </a:bodyPr>
            <a:lstStyle/>
            <a:p>
              <a:pPr algn="ctr">
                <a:buClrTx/>
                <a:buFontTx/>
                <a:buNone/>
                <a:defRPr/>
              </a:pPr>
              <a:endParaRPr sz="1800" b="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grpSp>
      <p:grpSp>
        <p:nvGrpSpPr>
          <p:cNvPr id="44" name="Google Shape;2136;p40">
            <a:extLst>
              <a:ext uri="{FF2B5EF4-FFF2-40B4-BE49-F238E27FC236}">
                <a16:creationId xmlns:a16="http://schemas.microsoft.com/office/drawing/2014/main" id="{6B0DF282-94FD-0B8D-2623-058AAFDDD4D0}"/>
              </a:ext>
            </a:extLst>
          </p:cNvPr>
          <p:cNvGrpSpPr/>
          <p:nvPr/>
        </p:nvGrpSpPr>
        <p:grpSpPr>
          <a:xfrm>
            <a:off x="4014529" y="2020833"/>
            <a:ext cx="4651199" cy="627300"/>
            <a:chOff x="3233738" y="1396088"/>
            <a:chExt cx="4811922" cy="627300"/>
          </a:xfrm>
        </p:grpSpPr>
        <p:sp>
          <p:nvSpPr>
            <p:cNvPr id="45" name="Google Shape;2137;p40">
              <a:extLst>
                <a:ext uri="{FF2B5EF4-FFF2-40B4-BE49-F238E27FC236}">
                  <a16:creationId xmlns:a16="http://schemas.microsoft.com/office/drawing/2014/main" id="{6ADFE51F-1ECC-029D-C621-F16E74476DDC}"/>
                </a:ext>
              </a:extLst>
            </p:cNvPr>
            <p:cNvSpPr/>
            <p:nvPr/>
          </p:nvSpPr>
          <p:spPr>
            <a:xfrm>
              <a:off x="3233738" y="1396088"/>
              <a:ext cx="627300" cy="627300"/>
            </a:xfrm>
            <a:prstGeom prst="ellipse">
              <a:avLst/>
            </a:prstGeom>
            <a:solidFill>
              <a:srgbClr val="ED7341"/>
            </a:solidFill>
            <a:ln>
              <a:noFill/>
            </a:ln>
          </p:spPr>
          <p:txBody>
            <a:bodyPr spcFirstLastPara="1" wrap="square" lIns="91425" tIns="91425" rIns="91425" bIns="91425" anchor="ctr" anchorCtr="0">
              <a:noAutofit/>
            </a:bodyPr>
            <a:lstStyle/>
            <a:p>
              <a:pPr algn="ctr">
                <a:buClrTx/>
                <a:buFontTx/>
                <a:buNone/>
                <a:defRPr/>
              </a:pPr>
              <a:r>
                <a:rPr lang="fr" sz="2000" b="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rPr>
                <a:t>01</a:t>
              </a:r>
              <a:endParaRPr sz="2000" b="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46" name="Google Shape;2139;p40">
              <a:extLst>
                <a:ext uri="{FF2B5EF4-FFF2-40B4-BE49-F238E27FC236}">
                  <a16:creationId xmlns:a16="http://schemas.microsoft.com/office/drawing/2014/main" id="{B2A2EC16-FAB5-E6B6-CFC1-028C0EBA4DFA}"/>
                </a:ext>
              </a:extLst>
            </p:cNvPr>
            <p:cNvSpPr txBox="1"/>
            <p:nvPr/>
          </p:nvSpPr>
          <p:spPr>
            <a:xfrm>
              <a:off x="4112815" y="1465727"/>
              <a:ext cx="3932845" cy="331800"/>
            </a:xfrm>
            <a:prstGeom prst="rect">
              <a:avLst/>
            </a:prstGeom>
            <a:noFill/>
            <a:ln>
              <a:noFill/>
            </a:ln>
          </p:spPr>
          <p:txBody>
            <a:bodyPr spcFirstLastPara="1" wrap="square" lIns="91425" tIns="91425" rIns="91425" bIns="91425" anchor="ctr" anchorCtr="0">
              <a:noAutofit/>
            </a:bodyPr>
            <a:lstStyle/>
            <a:p>
              <a:pPr marL="30480" marR="30480" algn="just">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 dựng “chừng ấy người” trong bóng tối, quẩn quanh trong nghèo khổ và tù túng: mẹ con chị Tí, bác Siêu bán phở, gia đình bác xẩm, bà cụ Thi điên, và cả hai chị em Liên.</a:t>
              </a:r>
              <a:endParaRPr lang="en-US" sz="1800">
                <a:effectLst/>
                <a:latin typeface=".VnTime"/>
                <a:ea typeface="Times New Roman" panose="02020603050405020304" pitchFamily="18" charset="0"/>
                <a:cs typeface="Times New Roman" panose="02020603050405020304" pitchFamily="18" charset="0"/>
              </a:endParaRPr>
            </a:p>
          </p:txBody>
        </p:sp>
      </p:grpSp>
      <p:grpSp>
        <p:nvGrpSpPr>
          <p:cNvPr id="47" name="Google Shape;2141;p40">
            <a:extLst>
              <a:ext uri="{FF2B5EF4-FFF2-40B4-BE49-F238E27FC236}">
                <a16:creationId xmlns:a16="http://schemas.microsoft.com/office/drawing/2014/main" id="{04D97C21-7596-D549-1CCC-E1607EE1CC90}"/>
              </a:ext>
            </a:extLst>
          </p:cNvPr>
          <p:cNvGrpSpPr/>
          <p:nvPr/>
        </p:nvGrpSpPr>
        <p:grpSpPr>
          <a:xfrm>
            <a:off x="4014529" y="3239536"/>
            <a:ext cx="4973482" cy="659416"/>
            <a:chOff x="3233738" y="2614791"/>
            <a:chExt cx="5145342" cy="659416"/>
          </a:xfrm>
        </p:grpSpPr>
        <p:sp>
          <p:nvSpPr>
            <p:cNvPr id="48" name="Google Shape;2142;p40">
              <a:extLst>
                <a:ext uri="{FF2B5EF4-FFF2-40B4-BE49-F238E27FC236}">
                  <a16:creationId xmlns:a16="http://schemas.microsoft.com/office/drawing/2014/main" id="{39725200-B3FC-024E-9FA4-332D0EF950AB}"/>
                </a:ext>
              </a:extLst>
            </p:cNvPr>
            <p:cNvSpPr/>
            <p:nvPr/>
          </p:nvSpPr>
          <p:spPr>
            <a:xfrm>
              <a:off x="3233738" y="2614791"/>
              <a:ext cx="627300" cy="627300"/>
            </a:xfrm>
            <a:prstGeom prst="ellipse">
              <a:avLst/>
            </a:prstGeom>
            <a:solidFill>
              <a:srgbClr val="E76C5F"/>
            </a:solidFill>
            <a:ln>
              <a:noFill/>
            </a:ln>
          </p:spPr>
          <p:txBody>
            <a:bodyPr spcFirstLastPara="1" wrap="square" lIns="91425" tIns="91425" rIns="91425" bIns="91425" anchor="ctr" anchorCtr="0">
              <a:noAutofit/>
            </a:bodyPr>
            <a:lstStyle/>
            <a:p>
              <a:pPr algn="ctr">
                <a:buClrTx/>
                <a:buFontTx/>
                <a:buNone/>
                <a:defRPr/>
              </a:pPr>
              <a:r>
                <a:rPr lang="fr" sz="2000" b="1">
                  <a:solidFill>
                    <a:srgbClr val="002060"/>
                  </a:solidFill>
                  <a:latin typeface="Times New Roman" panose="02020603050405020304" pitchFamily="18" charset="0"/>
                  <a:ea typeface="Fira Sans Extra Condensed"/>
                  <a:cs typeface="Times New Roman" panose="02020603050405020304" pitchFamily="18" charset="0"/>
                  <a:sym typeface="Fira Sans Extra Condensed"/>
                </a:rPr>
                <a:t>02</a:t>
              </a:r>
              <a:endParaRPr sz="2000" b="1">
                <a:solidFill>
                  <a:srgbClr val="002060"/>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49" name="Google Shape;2144;p40">
              <a:extLst>
                <a:ext uri="{FF2B5EF4-FFF2-40B4-BE49-F238E27FC236}">
                  <a16:creationId xmlns:a16="http://schemas.microsoft.com/office/drawing/2014/main" id="{FC8F04AA-C896-0CC0-8D02-EF0FEC72B647}"/>
                </a:ext>
              </a:extLst>
            </p:cNvPr>
            <p:cNvSpPr txBox="1"/>
            <p:nvPr/>
          </p:nvSpPr>
          <p:spPr>
            <a:xfrm>
              <a:off x="4076936" y="2972211"/>
              <a:ext cx="4302144" cy="301996"/>
            </a:xfrm>
            <a:prstGeom prst="rect">
              <a:avLst/>
            </a:prstGeom>
            <a:noFill/>
            <a:ln>
              <a:noFill/>
            </a:ln>
          </p:spPr>
          <p:txBody>
            <a:bodyPr spcFirstLastPara="1" wrap="square" lIns="91425" tIns="91425" rIns="91425" bIns="91425" anchor="ctr" anchorCtr="0">
              <a:noAutofit/>
            </a:bodyPr>
            <a:lstStyle/>
            <a:p>
              <a:pPr algn="just"/>
              <a:r>
                <a:rPr lang="en-US" sz="1800">
                  <a:solidFill>
                    <a:srgbClr val="000000"/>
                  </a:solidFill>
                  <a:effectLst/>
                  <a:latin typeface="Times New Roman" panose="02020603050405020304" pitchFamily="18" charset="0"/>
                  <a:ea typeface="Times New Roman" panose="02020603050405020304" pitchFamily="18" charset="0"/>
                </a:rPr>
                <a:t>Truyện xây dựng cảnh đợi tàu với thế giới nội tâm tinh tế của hai chị em Liên để khắc sâu niềm “mong đợi một cái gì tươi sáng” ở các nhân vật.</a:t>
              </a:r>
              <a:endParaRPr lang="en-US" sz="2800">
                <a:latin typeface=".VnTime"/>
                <a:ea typeface="Times New Roman" panose="02020603050405020304" pitchFamily="18" charset="0"/>
                <a:cs typeface="Times New Roman" panose="02020603050405020304" pitchFamily="18" charset="0"/>
              </a:endParaRPr>
            </a:p>
          </p:txBody>
        </p:sp>
      </p:grpSp>
      <p:sp>
        <p:nvSpPr>
          <p:cNvPr id="52" name="TextBox 51">
            <a:extLst>
              <a:ext uri="{FF2B5EF4-FFF2-40B4-BE49-F238E27FC236}">
                <a16:creationId xmlns:a16="http://schemas.microsoft.com/office/drawing/2014/main" id="{CA4BB9A4-D01A-582F-0C8A-1D285E4E227C}"/>
              </a:ext>
            </a:extLst>
          </p:cNvPr>
          <p:cNvSpPr txBox="1"/>
          <p:nvPr/>
        </p:nvSpPr>
        <p:spPr>
          <a:xfrm>
            <a:off x="825278" y="1272908"/>
            <a:ext cx="2396860" cy="461665"/>
          </a:xfrm>
          <a:prstGeom prst="rect">
            <a:avLst/>
          </a:prstGeom>
          <a:noFill/>
        </p:spPr>
        <p:txBody>
          <a:bodyPr wrap="square">
            <a:spAutoFit/>
          </a:bodyPr>
          <a:lstStyle/>
          <a:p>
            <a:pPr algn="ctr">
              <a:buClrTx/>
              <a:defRPr/>
            </a:pPr>
            <a:r>
              <a:rPr lang="en-US" sz="2400" b="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rPr>
              <a:t>Hai đứa trẻ</a:t>
            </a:r>
            <a:endParaRPr lang="en-US" sz="240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0" name="Picture 149">
            <a:extLst>
              <a:ext uri="{FF2B5EF4-FFF2-40B4-BE49-F238E27FC236}">
                <a16:creationId xmlns:a16="http://schemas.microsoft.com/office/drawing/2014/main" id="{AE1B049C-8C60-85B1-3E68-72893B70D1F4}"/>
              </a:ext>
            </a:extLst>
          </p:cNvPr>
          <p:cNvPicPr>
            <a:picLocks noChangeAspect="1"/>
          </p:cNvPicPr>
          <p:nvPr/>
        </p:nvPicPr>
        <p:blipFill>
          <a:blip r:embed="rId2"/>
          <a:stretch>
            <a:fillRect/>
          </a:stretch>
        </p:blipFill>
        <p:spPr>
          <a:xfrm>
            <a:off x="493313" y="1842578"/>
            <a:ext cx="1651991" cy="3020646"/>
          </a:xfrm>
          <a:prstGeom prst="rect">
            <a:avLst/>
          </a:prstGeom>
        </p:spPr>
      </p:pic>
      <p:pic>
        <p:nvPicPr>
          <p:cNvPr id="151" name="Picture 150">
            <a:extLst>
              <a:ext uri="{FF2B5EF4-FFF2-40B4-BE49-F238E27FC236}">
                <a16:creationId xmlns:a16="http://schemas.microsoft.com/office/drawing/2014/main" id="{B237D984-7A61-73D5-C4BE-E9C30F8BA9B1}"/>
              </a:ext>
            </a:extLst>
          </p:cNvPr>
          <p:cNvPicPr>
            <a:picLocks noChangeAspect="1"/>
          </p:cNvPicPr>
          <p:nvPr/>
        </p:nvPicPr>
        <p:blipFill>
          <a:blip r:embed="rId3"/>
          <a:stretch>
            <a:fillRect/>
          </a:stretch>
        </p:blipFill>
        <p:spPr>
          <a:xfrm>
            <a:off x="1911207" y="2451426"/>
            <a:ext cx="959428" cy="2400612"/>
          </a:xfrm>
          <a:prstGeom prst="rect">
            <a:avLst/>
          </a:prstGeom>
        </p:spPr>
      </p:pic>
    </p:spTree>
    <p:extLst>
      <p:ext uri="{BB962C8B-B14F-4D97-AF65-F5344CB8AC3E}">
        <p14:creationId xmlns:p14="http://schemas.microsoft.com/office/powerpoint/2010/main" val="2168095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inVertical)">
                                      <p:cBhvr>
                                        <p:cTn id="13" dur="500"/>
                                        <p:tgtEl>
                                          <p:spTgt spid="50"/>
                                        </p:tgtEl>
                                      </p:cBhvr>
                                    </p:animEffect>
                                  </p:childTnLst>
                                </p:cTn>
                              </p:par>
                              <p:par>
                                <p:cTn id="14" presetID="16" presetClass="entr" presetSubtype="21"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arn(inVertical)">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par>
                                <p:cTn id="22" presetID="16" presetClass="entr" presetSubtype="21"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barn(inVertical)">
                                      <p:cBhvr>
                                        <p:cTn id="2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48" name="Google Shape;1648;p41"/>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Hoạt động khởi động</a:t>
            </a:r>
            <a:endParaRPr>
              <a:latin typeface="Times New Roman" panose="02020603050405020304" pitchFamily="18" charset="0"/>
              <a:cs typeface="Times New Roman" panose="02020603050405020304" pitchFamily="18" charset="0"/>
            </a:endParaRPr>
          </a:p>
        </p:txBody>
      </p:sp>
      <p:pic>
        <p:nvPicPr>
          <p:cNvPr id="2" name="图片 10">
            <a:extLst>
              <a:ext uri="{FF2B5EF4-FFF2-40B4-BE49-F238E27FC236}">
                <a16:creationId xmlns:a16="http://schemas.microsoft.com/office/drawing/2014/main" id="{128FBECD-E78B-9E48-A482-77B6809BB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76" y="2108562"/>
            <a:ext cx="2834833" cy="3034938"/>
          </a:xfrm>
          <a:prstGeom prst="rect">
            <a:avLst/>
          </a:prstGeom>
        </p:spPr>
      </p:pic>
      <p:pic>
        <p:nvPicPr>
          <p:cNvPr id="3" name="图片 2">
            <a:extLst>
              <a:ext uri="{FF2B5EF4-FFF2-40B4-BE49-F238E27FC236}">
                <a16:creationId xmlns:a16="http://schemas.microsoft.com/office/drawing/2014/main" id="{309A9EB0-4697-3753-3CB7-28AD9C635F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03" y="885690"/>
            <a:ext cx="6029194" cy="4257810"/>
          </a:xfrm>
          <a:prstGeom prst="rect">
            <a:avLst/>
          </a:prstGeom>
        </p:spPr>
      </p:pic>
      <p:sp>
        <p:nvSpPr>
          <p:cNvPr id="4" name="文本框 5">
            <a:extLst>
              <a:ext uri="{FF2B5EF4-FFF2-40B4-BE49-F238E27FC236}">
                <a16:creationId xmlns:a16="http://schemas.microsoft.com/office/drawing/2014/main" id="{2F25AE55-3456-FB81-E6E8-B8A76BFAC6AA}"/>
              </a:ext>
            </a:extLst>
          </p:cNvPr>
          <p:cNvSpPr txBox="1"/>
          <p:nvPr/>
        </p:nvSpPr>
        <p:spPr>
          <a:xfrm>
            <a:off x="4706913" y="1761415"/>
            <a:ext cx="2981423" cy="1384995"/>
          </a:xfrm>
          <a:prstGeom prst="rect">
            <a:avLst/>
          </a:prstGeom>
          <a:noFill/>
        </p:spPr>
        <p:txBody>
          <a:bodyPr wrap="square" rtlCol="0">
            <a:spAutoFit/>
          </a:bodyPr>
          <a:lstStyle/>
          <a:p>
            <a:pPr algn="just"/>
            <a:r>
              <a:rPr lang="vi-VN" sz="2800" i="1">
                <a:solidFill>
                  <a:schemeClr val="accent6"/>
                </a:solidFill>
                <a:latin typeface="+mj-lt"/>
              </a:rPr>
              <a:t>Em hãy chỉ ra một số yếu tố trong một tác phẩm truyện</a:t>
            </a:r>
            <a:endParaRPr lang="en-US" sz="2800">
              <a:solidFill>
                <a:schemeClr val="accent6"/>
              </a:solidFill>
              <a:latin typeface="+mj-lt"/>
            </a:endParaRPr>
          </a:p>
        </p:txBody>
      </p:sp>
    </p:spTree>
    <p:extLst>
      <p:ext uri="{BB962C8B-B14F-4D97-AF65-F5344CB8AC3E}">
        <p14:creationId xmlns:p14="http://schemas.microsoft.com/office/powerpoint/2010/main" val="3471711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440437" y="542007"/>
            <a:ext cx="590247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Bước 1. Tìm ý</a:t>
            </a:r>
          </a:p>
        </p:txBody>
      </p:sp>
      <p:grpSp>
        <p:nvGrpSpPr>
          <p:cNvPr id="2" name="组合 11">
            <a:extLst>
              <a:ext uri="{FF2B5EF4-FFF2-40B4-BE49-F238E27FC236}">
                <a16:creationId xmlns:a16="http://schemas.microsoft.com/office/drawing/2014/main" id="{98AE8DEC-FDCB-54D5-14A5-C5CD532DF86A}"/>
              </a:ext>
            </a:extLst>
          </p:cNvPr>
          <p:cNvGrpSpPr/>
          <p:nvPr/>
        </p:nvGrpSpPr>
        <p:grpSpPr>
          <a:xfrm>
            <a:off x="3632555" y="1722403"/>
            <a:ext cx="818271" cy="923802"/>
            <a:chOff x="115079" y="968971"/>
            <a:chExt cx="1091423" cy="1232181"/>
          </a:xfrm>
        </p:grpSpPr>
        <p:pic>
          <p:nvPicPr>
            <p:cNvPr id="4" name="图片 9">
              <a:extLst>
                <a:ext uri="{FF2B5EF4-FFF2-40B4-BE49-F238E27FC236}">
                  <a16:creationId xmlns:a16="http://schemas.microsoft.com/office/drawing/2014/main" id="{E452A4F1-0514-ABFE-EDB2-8A87778CD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5" name="图片 10">
              <a:extLst>
                <a:ext uri="{FF2B5EF4-FFF2-40B4-BE49-F238E27FC236}">
                  <a16:creationId xmlns:a16="http://schemas.microsoft.com/office/drawing/2014/main" id="{C2FD3C3B-E452-D2E9-88EF-1791C867D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pic>
        <p:nvPicPr>
          <p:cNvPr id="6" name="图片 14">
            <a:extLst>
              <a:ext uri="{FF2B5EF4-FFF2-40B4-BE49-F238E27FC236}">
                <a16:creationId xmlns:a16="http://schemas.microsoft.com/office/drawing/2014/main" id="{C88519E0-79C4-B01A-B9D5-9EEEFFB24970}"/>
              </a:ext>
            </a:extLst>
          </p:cNvPr>
          <p:cNvPicPr>
            <a:picLocks noChangeAspect="1"/>
          </p:cNvPicPr>
          <p:nvPr/>
        </p:nvPicPr>
        <p:blipFill rotWithShape="1">
          <a:blip r:embed="rId4">
            <a:extLst>
              <a:ext uri="{28A0092B-C50C-407E-A947-70E740481C1C}">
                <a14:useLocalDpi xmlns:a14="http://schemas.microsoft.com/office/drawing/2010/main" val="0"/>
              </a:ext>
            </a:extLst>
          </a:blip>
          <a:srcRect t="11919" b="11313"/>
          <a:stretch/>
        </p:blipFill>
        <p:spPr>
          <a:xfrm>
            <a:off x="118729" y="2834222"/>
            <a:ext cx="4469454" cy="2428680"/>
          </a:xfrm>
          <a:prstGeom prst="rect">
            <a:avLst/>
          </a:prstGeom>
        </p:spPr>
      </p:pic>
      <p:pic>
        <p:nvPicPr>
          <p:cNvPr id="7" name="图片 4">
            <a:extLst>
              <a:ext uri="{FF2B5EF4-FFF2-40B4-BE49-F238E27FC236}">
                <a16:creationId xmlns:a16="http://schemas.microsoft.com/office/drawing/2014/main" id="{37BC48B9-CB63-D307-2821-030B00B265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9962" y="1267091"/>
            <a:ext cx="3582298" cy="3582298"/>
          </a:xfrm>
          <a:prstGeom prst="rect">
            <a:avLst/>
          </a:prstGeom>
        </p:spPr>
      </p:pic>
      <p:sp>
        <p:nvSpPr>
          <p:cNvPr id="8" name="矩形 42">
            <a:extLst>
              <a:ext uri="{FF2B5EF4-FFF2-40B4-BE49-F238E27FC236}">
                <a16:creationId xmlns:a16="http://schemas.microsoft.com/office/drawing/2014/main" id="{618A470A-8C9B-8E35-8096-35B0DB4E3CD8}"/>
              </a:ext>
            </a:extLst>
          </p:cNvPr>
          <p:cNvSpPr/>
          <p:nvPr/>
        </p:nvSpPr>
        <p:spPr>
          <a:xfrm>
            <a:off x="5417087" y="2106568"/>
            <a:ext cx="2191760" cy="870028"/>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tx2"/>
                </a:solidFill>
                <a:latin typeface="Times New Roman" panose="02020603050405020304" pitchFamily="18" charset="0"/>
                <a:cs typeface="Times New Roman" panose="02020603050405020304" pitchFamily="18" charset="0"/>
              </a:rPr>
              <a:t>Nhìn từ chủ đề và nhân vật, tác phẩm có gì đặc sắc?</a:t>
            </a:r>
          </a:p>
        </p:txBody>
      </p:sp>
    </p:spTree>
    <p:extLst>
      <p:ext uri="{BB962C8B-B14F-4D97-AF65-F5344CB8AC3E}">
        <p14:creationId xmlns:p14="http://schemas.microsoft.com/office/powerpoint/2010/main" val="3076417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440437" y="542007"/>
            <a:ext cx="590247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Bước 1. Tìm ý</a:t>
            </a:r>
          </a:p>
        </p:txBody>
      </p:sp>
      <p:grpSp>
        <p:nvGrpSpPr>
          <p:cNvPr id="11" name="Google Shape;2167;p41">
            <a:extLst>
              <a:ext uri="{FF2B5EF4-FFF2-40B4-BE49-F238E27FC236}">
                <a16:creationId xmlns:a16="http://schemas.microsoft.com/office/drawing/2014/main" id="{D6258B8F-7046-E00F-5D70-A56AB819B04A}"/>
              </a:ext>
            </a:extLst>
          </p:cNvPr>
          <p:cNvGrpSpPr/>
          <p:nvPr/>
        </p:nvGrpSpPr>
        <p:grpSpPr>
          <a:xfrm>
            <a:off x="3642531" y="2216450"/>
            <a:ext cx="1732303" cy="2927050"/>
            <a:chOff x="3658847" y="1805024"/>
            <a:chExt cx="1732303" cy="2927050"/>
          </a:xfrm>
        </p:grpSpPr>
        <p:sp>
          <p:nvSpPr>
            <p:cNvPr id="12" name="Google Shape;2168;p41">
              <a:extLst>
                <a:ext uri="{FF2B5EF4-FFF2-40B4-BE49-F238E27FC236}">
                  <a16:creationId xmlns:a16="http://schemas.microsoft.com/office/drawing/2014/main" id="{E9E79232-D481-A9B1-883E-BA4C88FCE172}"/>
                </a:ext>
              </a:extLst>
            </p:cNvPr>
            <p:cNvSpPr/>
            <p:nvPr/>
          </p:nvSpPr>
          <p:spPr>
            <a:xfrm>
              <a:off x="3741767" y="4486773"/>
              <a:ext cx="1430464" cy="245300"/>
            </a:xfrm>
            <a:custGeom>
              <a:avLst/>
              <a:gdLst/>
              <a:ahLst/>
              <a:cxnLst/>
              <a:rect l="l" t="t" r="r" b="b"/>
              <a:pathLst>
                <a:path w="58758" h="10076" extrusionOk="0">
                  <a:moveTo>
                    <a:pt x="28469" y="0"/>
                  </a:moveTo>
                  <a:lnTo>
                    <a:pt x="26805" y="16"/>
                  </a:lnTo>
                  <a:lnTo>
                    <a:pt x="25205" y="31"/>
                  </a:lnTo>
                  <a:lnTo>
                    <a:pt x="23635" y="63"/>
                  </a:lnTo>
                  <a:lnTo>
                    <a:pt x="22129" y="110"/>
                  </a:lnTo>
                  <a:lnTo>
                    <a:pt x="20653" y="157"/>
                  </a:lnTo>
                  <a:lnTo>
                    <a:pt x="19241" y="235"/>
                  </a:lnTo>
                  <a:lnTo>
                    <a:pt x="17876" y="314"/>
                  </a:lnTo>
                  <a:lnTo>
                    <a:pt x="16542" y="392"/>
                  </a:lnTo>
                  <a:lnTo>
                    <a:pt x="15270" y="502"/>
                  </a:lnTo>
                  <a:lnTo>
                    <a:pt x="14046" y="612"/>
                  </a:lnTo>
                  <a:lnTo>
                    <a:pt x="12869" y="738"/>
                  </a:lnTo>
                  <a:lnTo>
                    <a:pt x="11755" y="863"/>
                  </a:lnTo>
                  <a:lnTo>
                    <a:pt x="10672" y="989"/>
                  </a:lnTo>
                  <a:lnTo>
                    <a:pt x="9652" y="1146"/>
                  </a:lnTo>
                  <a:lnTo>
                    <a:pt x="8679" y="1303"/>
                  </a:lnTo>
                  <a:lnTo>
                    <a:pt x="7753" y="1460"/>
                  </a:lnTo>
                  <a:lnTo>
                    <a:pt x="6874" y="1632"/>
                  </a:lnTo>
                  <a:lnTo>
                    <a:pt x="6058" y="1805"/>
                  </a:lnTo>
                  <a:lnTo>
                    <a:pt x="5289" y="1977"/>
                  </a:lnTo>
                  <a:lnTo>
                    <a:pt x="4567" y="2166"/>
                  </a:lnTo>
                  <a:lnTo>
                    <a:pt x="3893" y="2354"/>
                  </a:lnTo>
                  <a:lnTo>
                    <a:pt x="3280" y="2558"/>
                  </a:lnTo>
                  <a:lnTo>
                    <a:pt x="2716" y="2762"/>
                  </a:lnTo>
                  <a:lnTo>
                    <a:pt x="2198" y="2966"/>
                  </a:lnTo>
                  <a:lnTo>
                    <a:pt x="1743" y="3170"/>
                  </a:lnTo>
                  <a:lnTo>
                    <a:pt x="1334" y="3390"/>
                  </a:lnTo>
                  <a:lnTo>
                    <a:pt x="989" y="3610"/>
                  </a:lnTo>
                  <a:lnTo>
                    <a:pt x="691" y="3829"/>
                  </a:lnTo>
                  <a:lnTo>
                    <a:pt x="440" y="4049"/>
                  </a:lnTo>
                  <a:lnTo>
                    <a:pt x="346" y="4159"/>
                  </a:lnTo>
                  <a:lnTo>
                    <a:pt x="252" y="4269"/>
                  </a:lnTo>
                  <a:lnTo>
                    <a:pt x="173" y="4379"/>
                  </a:lnTo>
                  <a:lnTo>
                    <a:pt x="110" y="4488"/>
                  </a:lnTo>
                  <a:lnTo>
                    <a:pt x="63" y="4598"/>
                  </a:lnTo>
                  <a:lnTo>
                    <a:pt x="32" y="4724"/>
                  </a:lnTo>
                  <a:lnTo>
                    <a:pt x="16" y="4834"/>
                  </a:lnTo>
                  <a:lnTo>
                    <a:pt x="1" y="4944"/>
                  </a:lnTo>
                  <a:lnTo>
                    <a:pt x="16" y="5053"/>
                  </a:lnTo>
                  <a:lnTo>
                    <a:pt x="32" y="5163"/>
                  </a:lnTo>
                  <a:lnTo>
                    <a:pt x="63" y="5289"/>
                  </a:lnTo>
                  <a:lnTo>
                    <a:pt x="126" y="5399"/>
                  </a:lnTo>
                  <a:lnTo>
                    <a:pt x="173" y="5509"/>
                  </a:lnTo>
                  <a:lnTo>
                    <a:pt x="252" y="5618"/>
                  </a:lnTo>
                  <a:lnTo>
                    <a:pt x="346" y="5728"/>
                  </a:lnTo>
                  <a:lnTo>
                    <a:pt x="456" y="5838"/>
                  </a:lnTo>
                  <a:lnTo>
                    <a:pt x="565" y="5964"/>
                  </a:lnTo>
                  <a:lnTo>
                    <a:pt x="707" y="6074"/>
                  </a:lnTo>
                  <a:lnTo>
                    <a:pt x="1005" y="6293"/>
                  </a:lnTo>
                  <a:lnTo>
                    <a:pt x="1366" y="6513"/>
                  </a:lnTo>
                  <a:lnTo>
                    <a:pt x="1790" y="6717"/>
                  </a:lnTo>
                  <a:lnTo>
                    <a:pt x="2260" y="6937"/>
                  </a:lnTo>
                  <a:lnTo>
                    <a:pt x="2794" y="7141"/>
                  </a:lnTo>
                  <a:lnTo>
                    <a:pt x="3390" y="7345"/>
                  </a:lnTo>
                  <a:lnTo>
                    <a:pt x="4034" y="7549"/>
                  </a:lnTo>
                  <a:lnTo>
                    <a:pt x="4740" y="7753"/>
                  </a:lnTo>
                  <a:lnTo>
                    <a:pt x="5509" y="7941"/>
                  </a:lnTo>
                  <a:lnTo>
                    <a:pt x="6325" y="8129"/>
                  </a:lnTo>
                  <a:lnTo>
                    <a:pt x="7204" y="8302"/>
                  </a:lnTo>
                  <a:lnTo>
                    <a:pt x="8146" y="8475"/>
                  </a:lnTo>
                  <a:lnTo>
                    <a:pt x="9150" y="8647"/>
                  </a:lnTo>
                  <a:lnTo>
                    <a:pt x="10201" y="8804"/>
                  </a:lnTo>
                  <a:lnTo>
                    <a:pt x="11331" y="8961"/>
                  </a:lnTo>
                  <a:lnTo>
                    <a:pt x="12508" y="9102"/>
                  </a:lnTo>
                  <a:lnTo>
                    <a:pt x="13748" y="9244"/>
                  </a:lnTo>
                  <a:lnTo>
                    <a:pt x="15035" y="9369"/>
                  </a:lnTo>
                  <a:lnTo>
                    <a:pt x="16400" y="9495"/>
                  </a:lnTo>
                  <a:lnTo>
                    <a:pt x="17813" y="9605"/>
                  </a:lnTo>
                  <a:lnTo>
                    <a:pt x="19304" y="9699"/>
                  </a:lnTo>
                  <a:lnTo>
                    <a:pt x="20842" y="9793"/>
                  </a:lnTo>
                  <a:lnTo>
                    <a:pt x="22442" y="9856"/>
                  </a:lnTo>
                  <a:lnTo>
                    <a:pt x="24106" y="9934"/>
                  </a:lnTo>
                  <a:lnTo>
                    <a:pt x="25832" y="9981"/>
                  </a:lnTo>
                  <a:lnTo>
                    <a:pt x="27621" y="10028"/>
                  </a:lnTo>
                  <a:lnTo>
                    <a:pt x="29787" y="10060"/>
                  </a:lnTo>
                  <a:lnTo>
                    <a:pt x="31859" y="10075"/>
                  </a:lnTo>
                  <a:lnTo>
                    <a:pt x="33444" y="10060"/>
                  </a:lnTo>
                  <a:lnTo>
                    <a:pt x="34997" y="10044"/>
                  </a:lnTo>
                  <a:lnTo>
                    <a:pt x="36488" y="10013"/>
                  </a:lnTo>
                  <a:lnTo>
                    <a:pt x="37932" y="9966"/>
                  </a:lnTo>
                  <a:lnTo>
                    <a:pt x="39329" y="9918"/>
                  </a:lnTo>
                  <a:lnTo>
                    <a:pt x="40678" y="9840"/>
                  </a:lnTo>
                  <a:lnTo>
                    <a:pt x="41997" y="9762"/>
                  </a:lnTo>
                  <a:lnTo>
                    <a:pt x="43252" y="9683"/>
                  </a:lnTo>
                  <a:lnTo>
                    <a:pt x="44461" y="9573"/>
                  </a:lnTo>
                  <a:lnTo>
                    <a:pt x="45622" y="9463"/>
                  </a:lnTo>
                  <a:lnTo>
                    <a:pt x="46736" y="9353"/>
                  </a:lnTo>
                  <a:lnTo>
                    <a:pt x="47788" y="9212"/>
                  </a:lnTo>
                  <a:lnTo>
                    <a:pt x="48808" y="9087"/>
                  </a:lnTo>
                  <a:lnTo>
                    <a:pt x="49781" y="8930"/>
                  </a:lnTo>
                  <a:lnTo>
                    <a:pt x="50691" y="8789"/>
                  </a:lnTo>
                  <a:lnTo>
                    <a:pt x="51570" y="8616"/>
                  </a:lnTo>
                  <a:lnTo>
                    <a:pt x="52386" y="8459"/>
                  </a:lnTo>
                  <a:lnTo>
                    <a:pt x="53155" y="8286"/>
                  </a:lnTo>
                  <a:lnTo>
                    <a:pt x="53877" y="8098"/>
                  </a:lnTo>
                  <a:lnTo>
                    <a:pt x="54552" y="7910"/>
                  </a:lnTo>
                  <a:lnTo>
                    <a:pt x="55179" y="7721"/>
                  </a:lnTo>
                  <a:lnTo>
                    <a:pt x="55760" y="7517"/>
                  </a:lnTo>
                  <a:lnTo>
                    <a:pt x="56278" y="7329"/>
                  </a:lnTo>
                  <a:lnTo>
                    <a:pt x="56749" y="7125"/>
                  </a:lnTo>
                  <a:lnTo>
                    <a:pt x="57172" y="6905"/>
                  </a:lnTo>
                  <a:lnTo>
                    <a:pt x="57549" y="6701"/>
                  </a:lnTo>
                  <a:lnTo>
                    <a:pt x="57879" y="6482"/>
                  </a:lnTo>
                  <a:lnTo>
                    <a:pt x="58146" y="6262"/>
                  </a:lnTo>
                  <a:lnTo>
                    <a:pt x="58381" y="6042"/>
                  </a:lnTo>
                  <a:lnTo>
                    <a:pt x="58459" y="5932"/>
                  </a:lnTo>
                  <a:lnTo>
                    <a:pt x="58554" y="5822"/>
                  </a:lnTo>
                  <a:lnTo>
                    <a:pt x="58616" y="5713"/>
                  </a:lnTo>
                  <a:lnTo>
                    <a:pt x="58663" y="5603"/>
                  </a:lnTo>
                  <a:lnTo>
                    <a:pt x="58710" y="5477"/>
                  </a:lnTo>
                  <a:lnTo>
                    <a:pt x="58742" y="5367"/>
                  </a:lnTo>
                  <a:lnTo>
                    <a:pt x="58758" y="5257"/>
                  </a:lnTo>
                  <a:lnTo>
                    <a:pt x="58758" y="5148"/>
                  </a:lnTo>
                  <a:lnTo>
                    <a:pt x="58758" y="5038"/>
                  </a:lnTo>
                  <a:lnTo>
                    <a:pt x="58726" y="4912"/>
                  </a:lnTo>
                  <a:lnTo>
                    <a:pt x="58695" y="4802"/>
                  </a:lnTo>
                  <a:lnTo>
                    <a:pt x="58648" y="4692"/>
                  </a:lnTo>
                  <a:lnTo>
                    <a:pt x="58585" y="4583"/>
                  </a:lnTo>
                  <a:lnTo>
                    <a:pt x="58522" y="4473"/>
                  </a:lnTo>
                  <a:lnTo>
                    <a:pt x="58428" y="4363"/>
                  </a:lnTo>
                  <a:lnTo>
                    <a:pt x="58334" y="4237"/>
                  </a:lnTo>
                  <a:lnTo>
                    <a:pt x="58098" y="4018"/>
                  </a:lnTo>
                  <a:lnTo>
                    <a:pt x="57816" y="3798"/>
                  </a:lnTo>
                  <a:lnTo>
                    <a:pt x="57471" y="3578"/>
                  </a:lnTo>
                  <a:lnTo>
                    <a:pt x="57078" y="3374"/>
                  </a:lnTo>
                  <a:lnTo>
                    <a:pt x="56639" y="3155"/>
                  </a:lnTo>
                  <a:lnTo>
                    <a:pt x="56137" y="2950"/>
                  </a:lnTo>
                  <a:lnTo>
                    <a:pt x="55603" y="2746"/>
                  </a:lnTo>
                  <a:lnTo>
                    <a:pt x="54991" y="2542"/>
                  </a:lnTo>
                  <a:lnTo>
                    <a:pt x="54348" y="2338"/>
                  </a:lnTo>
                  <a:lnTo>
                    <a:pt x="53641" y="2150"/>
                  </a:lnTo>
                  <a:lnTo>
                    <a:pt x="52888" y="1962"/>
                  </a:lnTo>
                  <a:lnTo>
                    <a:pt x="52072" y="1789"/>
                  </a:lnTo>
                  <a:lnTo>
                    <a:pt x="51209" y="1617"/>
                  </a:lnTo>
                  <a:lnTo>
                    <a:pt x="50299" y="1444"/>
                  </a:lnTo>
                  <a:lnTo>
                    <a:pt x="49326" y="1287"/>
                  </a:lnTo>
                  <a:lnTo>
                    <a:pt x="48306" y="1130"/>
                  </a:lnTo>
                  <a:lnTo>
                    <a:pt x="47223" y="989"/>
                  </a:lnTo>
                  <a:lnTo>
                    <a:pt x="46093" y="848"/>
                  </a:lnTo>
                  <a:lnTo>
                    <a:pt x="44916" y="722"/>
                  </a:lnTo>
                  <a:lnTo>
                    <a:pt x="43676" y="596"/>
                  </a:lnTo>
                  <a:lnTo>
                    <a:pt x="42373" y="487"/>
                  </a:lnTo>
                  <a:lnTo>
                    <a:pt x="41039" y="392"/>
                  </a:lnTo>
                  <a:lnTo>
                    <a:pt x="39627" y="298"/>
                  </a:lnTo>
                  <a:lnTo>
                    <a:pt x="38183" y="220"/>
                  </a:lnTo>
                  <a:lnTo>
                    <a:pt x="36677" y="157"/>
                  </a:lnTo>
                  <a:lnTo>
                    <a:pt x="35107" y="110"/>
                  </a:lnTo>
                  <a:lnTo>
                    <a:pt x="33491" y="63"/>
                  </a:lnTo>
                  <a:lnTo>
                    <a:pt x="30933" y="16"/>
                  </a:lnTo>
                  <a:lnTo>
                    <a:pt x="28469" y="0"/>
                  </a:lnTo>
                  <a:close/>
                </a:path>
              </a:pathLst>
            </a:custGeom>
            <a:solidFill>
              <a:srgbClr val="666666">
                <a:alpha val="1254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169;p41">
              <a:extLst>
                <a:ext uri="{FF2B5EF4-FFF2-40B4-BE49-F238E27FC236}">
                  <a16:creationId xmlns:a16="http://schemas.microsoft.com/office/drawing/2014/main" id="{DE90A5B0-0865-EF82-F1CF-C63227D336CF}"/>
                </a:ext>
              </a:extLst>
            </p:cNvPr>
            <p:cNvSpPr/>
            <p:nvPr/>
          </p:nvSpPr>
          <p:spPr>
            <a:xfrm>
              <a:off x="3741767" y="4486773"/>
              <a:ext cx="1430464" cy="245300"/>
            </a:xfrm>
            <a:custGeom>
              <a:avLst/>
              <a:gdLst/>
              <a:ahLst/>
              <a:cxnLst/>
              <a:rect l="l" t="t" r="r" b="b"/>
              <a:pathLst>
                <a:path w="58758" h="10076" fill="none" extrusionOk="0">
                  <a:moveTo>
                    <a:pt x="28469" y="0"/>
                  </a:moveTo>
                  <a:lnTo>
                    <a:pt x="28469" y="0"/>
                  </a:lnTo>
                  <a:lnTo>
                    <a:pt x="26805" y="16"/>
                  </a:lnTo>
                  <a:lnTo>
                    <a:pt x="25205" y="31"/>
                  </a:lnTo>
                  <a:lnTo>
                    <a:pt x="23635" y="63"/>
                  </a:lnTo>
                  <a:lnTo>
                    <a:pt x="22129" y="110"/>
                  </a:lnTo>
                  <a:lnTo>
                    <a:pt x="20653" y="157"/>
                  </a:lnTo>
                  <a:lnTo>
                    <a:pt x="19241" y="235"/>
                  </a:lnTo>
                  <a:lnTo>
                    <a:pt x="17876" y="314"/>
                  </a:lnTo>
                  <a:lnTo>
                    <a:pt x="16542" y="392"/>
                  </a:lnTo>
                  <a:lnTo>
                    <a:pt x="15270" y="502"/>
                  </a:lnTo>
                  <a:lnTo>
                    <a:pt x="14046" y="612"/>
                  </a:lnTo>
                  <a:lnTo>
                    <a:pt x="12869" y="738"/>
                  </a:lnTo>
                  <a:lnTo>
                    <a:pt x="11755" y="863"/>
                  </a:lnTo>
                  <a:lnTo>
                    <a:pt x="10672" y="989"/>
                  </a:lnTo>
                  <a:lnTo>
                    <a:pt x="9652" y="1146"/>
                  </a:lnTo>
                  <a:lnTo>
                    <a:pt x="8679" y="1303"/>
                  </a:lnTo>
                  <a:lnTo>
                    <a:pt x="7753" y="1460"/>
                  </a:lnTo>
                  <a:lnTo>
                    <a:pt x="6874" y="1632"/>
                  </a:lnTo>
                  <a:lnTo>
                    <a:pt x="6058" y="1805"/>
                  </a:lnTo>
                  <a:lnTo>
                    <a:pt x="5289" y="1977"/>
                  </a:lnTo>
                  <a:lnTo>
                    <a:pt x="4567" y="2166"/>
                  </a:lnTo>
                  <a:lnTo>
                    <a:pt x="3893" y="2354"/>
                  </a:lnTo>
                  <a:lnTo>
                    <a:pt x="3280" y="2558"/>
                  </a:lnTo>
                  <a:lnTo>
                    <a:pt x="2716" y="2762"/>
                  </a:lnTo>
                  <a:lnTo>
                    <a:pt x="2198" y="2966"/>
                  </a:lnTo>
                  <a:lnTo>
                    <a:pt x="1743" y="3170"/>
                  </a:lnTo>
                  <a:lnTo>
                    <a:pt x="1334" y="3390"/>
                  </a:lnTo>
                  <a:lnTo>
                    <a:pt x="989" y="3610"/>
                  </a:lnTo>
                  <a:lnTo>
                    <a:pt x="691" y="3829"/>
                  </a:lnTo>
                  <a:lnTo>
                    <a:pt x="440" y="4049"/>
                  </a:lnTo>
                  <a:lnTo>
                    <a:pt x="346" y="4159"/>
                  </a:lnTo>
                  <a:lnTo>
                    <a:pt x="252" y="4269"/>
                  </a:lnTo>
                  <a:lnTo>
                    <a:pt x="173" y="4379"/>
                  </a:lnTo>
                  <a:lnTo>
                    <a:pt x="110" y="4488"/>
                  </a:lnTo>
                  <a:lnTo>
                    <a:pt x="63" y="4598"/>
                  </a:lnTo>
                  <a:lnTo>
                    <a:pt x="32" y="4724"/>
                  </a:lnTo>
                  <a:lnTo>
                    <a:pt x="16" y="4834"/>
                  </a:lnTo>
                  <a:lnTo>
                    <a:pt x="1" y="4944"/>
                  </a:lnTo>
                  <a:lnTo>
                    <a:pt x="16" y="5053"/>
                  </a:lnTo>
                  <a:lnTo>
                    <a:pt x="32" y="5163"/>
                  </a:lnTo>
                  <a:lnTo>
                    <a:pt x="63" y="5289"/>
                  </a:lnTo>
                  <a:lnTo>
                    <a:pt x="126" y="5399"/>
                  </a:lnTo>
                  <a:lnTo>
                    <a:pt x="173" y="5509"/>
                  </a:lnTo>
                  <a:lnTo>
                    <a:pt x="252" y="5618"/>
                  </a:lnTo>
                  <a:lnTo>
                    <a:pt x="346" y="5728"/>
                  </a:lnTo>
                  <a:lnTo>
                    <a:pt x="456" y="5838"/>
                  </a:lnTo>
                  <a:lnTo>
                    <a:pt x="565" y="5964"/>
                  </a:lnTo>
                  <a:lnTo>
                    <a:pt x="707" y="6074"/>
                  </a:lnTo>
                  <a:lnTo>
                    <a:pt x="1005" y="6293"/>
                  </a:lnTo>
                  <a:lnTo>
                    <a:pt x="1366" y="6513"/>
                  </a:lnTo>
                  <a:lnTo>
                    <a:pt x="1790" y="6717"/>
                  </a:lnTo>
                  <a:lnTo>
                    <a:pt x="2260" y="6937"/>
                  </a:lnTo>
                  <a:lnTo>
                    <a:pt x="2794" y="7141"/>
                  </a:lnTo>
                  <a:lnTo>
                    <a:pt x="3390" y="7345"/>
                  </a:lnTo>
                  <a:lnTo>
                    <a:pt x="4034" y="7549"/>
                  </a:lnTo>
                  <a:lnTo>
                    <a:pt x="4740" y="7753"/>
                  </a:lnTo>
                  <a:lnTo>
                    <a:pt x="5509" y="7941"/>
                  </a:lnTo>
                  <a:lnTo>
                    <a:pt x="6325" y="8129"/>
                  </a:lnTo>
                  <a:lnTo>
                    <a:pt x="7204" y="8302"/>
                  </a:lnTo>
                  <a:lnTo>
                    <a:pt x="8146" y="8475"/>
                  </a:lnTo>
                  <a:lnTo>
                    <a:pt x="9150" y="8647"/>
                  </a:lnTo>
                  <a:lnTo>
                    <a:pt x="10201" y="8804"/>
                  </a:lnTo>
                  <a:lnTo>
                    <a:pt x="11331" y="8961"/>
                  </a:lnTo>
                  <a:lnTo>
                    <a:pt x="12508" y="9102"/>
                  </a:lnTo>
                  <a:lnTo>
                    <a:pt x="13748" y="9244"/>
                  </a:lnTo>
                  <a:lnTo>
                    <a:pt x="15035" y="9369"/>
                  </a:lnTo>
                  <a:lnTo>
                    <a:pt x="16400" y="9495"/>
                  </a:lnTo>
                  <a:lnTo>
                    <a:pt x="17813" y="9605"/>
                  </a:lnTo>
                  <a:lnTo>
                    <a:pt x="19304" y="9699"/>
                  </a:lnTo>
                  <a:lnTo>
                    <a:pt x="20842" y="9793"/>
                  </a:lnTo>
                  <a:lnTo>
                    <a:pt x="22442" y="9856"/>
                  </a:lnTo>
                  <a:lnTo>
                    <a:pt x="24106" y="9934"/>
                  </a:lnTo>
                  <a:lnTo>
                    <a:pt x="25832" y="9981"/>
                  </a:lnTo>
                  <a:lnTo>
                    <a:pt x="27621" y="10028"/>
                  </a:lnTo>
                  <a:lnTo>
                    <a:pt x="27621" y="10028"/>
                  </a:lnTo>
                  <a:lnTo>
                    <a:pt x="29787" y="10060"/>
                  </a:lnTo>
                  <a:lnTo>
                    <a:pt x="31859" y="10075"/>
                  </a:lnTo>
                  <a:lnTo>
                    <a:pt x="31859" y="10075"/>
                  </a:lnTo>
                  <a:lnTo>
                    <a:pt x="33444" y="10060"/>
                  </a:lnTo>
                  <a:lnTo>
                    <a:pt x="34997" y="10044"/>
                  </a:lnTo>
                  <a:lnTo>
                    <a:pt x="36488" y="10013"/>
                  </a:lnTo>
                  <a:lnTo>
                    <a:pt x="37932" y="9966"/>
                  </a:lnTo>
                  <a:lnTo>
                    <a:pt x="39329" y="9918"/>
                  </a:lnTo>
                  <a:lnTo>
                    <a:pt x="40678" y="9840"/>
                  </a:lnTo>
                  <a:lnTo>
                    <a:pt x="41997" y="9762"/>
                  </a:lnTo>
                  <a:lnTo>
                    <a:pt x="43252" y="9683"/>
                  </a:lnTo>
                  <a:lnTo>
                    <a:pt x="44461" y="9573"/>
                  </a:lnTo>
                  <a:lnTo>
                    <a:pt x="45622" y="9463"/>
                  </a:lnTo>
                  <a:lnTo>
                    <a:pt x="46736" y="9353"/>
                  </a:lnTo>
                  <a:lnTo>
                    <a:pt x="47788" y="9212"/>
                  </a:lnTo>
                  <a:lnTo>
                    <a:pt x="48808" y="9087"/>
                  </a:lnTo>
                  <a:lnTo>
                    <a:pt x="49781" y="8930"/>
                  </a:lnTo>
                  <a:lnTo>
                    <a:pt x="50691" y="8789"/>
                  </a:lnTo>
                  <a:lnTo>
                    <a:pt x="51570" y="8616"/>
                  </a:lnTo>
                  <a:lnTo>
                    <a:pt x="52386" y="8459"/>
                  </a:lnTo>
                  <a:lnTo>
                    <a:pt x="53155" y="8286"/>
                  </a:lnTo>
                  <a:lnTo>
                    <a:pt x="53877" y="8098"/>
                  </a:lnTo>
                  <a:lnTo>
                    <a:pt x="54552" y="7910"/>
                  </a:lnTo>
                  <a:lnTo>
                    <a:pt x="55179" y="7721"/>
                  </a:lnTo>
                  <a:lnTo>
                    <a:pt x="55760" y="7517"/>
                  </a:lnTo>
                  <a:lnTo>
                    <a:pt x="56278" y="7329"/>
                  </a:lnTo>
                  <a:lnTo>
                    <a:pt x="56749" y="7125"/>
                  </a:lnTo>
                  <a:lnTo>
                    <a:pt x="57172" y="6905"/>
                  </a:lnTo>
                  <a:lnTo>
                    <a:pt x="57549" y="6701"/>
                  </a:lnTo>
                  <a:lnTo>
                    <a:pt x="57879" y="6482"/>
                  </a:lnTo>
                  <a:lnTo>
                    <a:pt x="58146" y="6262"/>
                  </a:lnTo>
                  <a:lnTo>
                    <a:pt x="58381" y="6042"/>
                  </a:lnTo>
                  <a:lnTo>
                    <a:pt x="58459" y="5932"/>
                  </a:lnTo>
                  <a:lnTo>
                    <a:pt x="58554" y="5822"/>
                  </a:lnTo>
                  <a:lnTo>
                    <a:pt x="58616" y="5713"/>
                  </a:lnTo>
                  <a:lnTo>
                    <a:pt x="58663" y="5603"/>
                  </a:lnTo>
                  <a:lnTo>
                    <a:pt x="58710" y="5477"/>
                  </a:lnTo>
                  <a:lnTo>
                    <a:pt x="58742" y="5367"/>
                  </a:lnTo>
                  <a:lnTo>
                    <a:pt x="58758" y="5257"/>
                  </a:lnTo>
                  <a:lnTo>
                    <a:pt x="58758" y="5148"/>
                  </a:lnTo>
                  <a:lnTo>
                    <a:pt x="58758" y="5038"/>
                  </a:lnTo>
                  <a:lnTo>
                    <a:pt x="58726" y="4912"/>
                  </a:lnTo>
                  <a:lnTo>
                    <a:pt x="58695" y="4802"/>
                  </a:lnTo>
                  <a:lnTo>
                    <a:pt x="58648" y="4692"/>
                  </a:lnTo>
                  <a:lnTo>
                    <a:pt x="58585" y="4583"/>
                  </a:lnTo>
                  <a:lnTo>
                    <a:pt x="58522" y="4473"/>
                  </a:lnTo>
                  <a:lnTo>
                    <a:pt x="58428" y="4363"/>
                  </a:lnTo>
                  <a:lnTo>
                    <a:pt x="58334" y="4237"/>
                  </a:lnTo>
                  <a:lnTo>
                    <a:pt x="58098" y="4018"/>
                  </a:lnTo>
                  <a:lnTo>
                    <a:pt x="57816" y="3798"/>
                  </a:lnTo>
                  <a:lnTo>
                    <a:pt x="57471" y="3578"/>
                  </a:lnTo>
                  <a:lnTo>
                    <a:pt x="57078" y="3374"/>
                  </a:lnTo>
                  <a:lnTo>
                    <a:pt x="56639" y="3155"/>
                  </a:lnTo>
                  <a:lnTo>
                    <a:pt x="56137" y="2950"/>
                  </a:lnTo>
                  <a:lnTo>
                    <a:pt x="55603" y="2746"/>
                  </a:lnTo>
                  <a:lnTo>
                    <a:pt x="54991" y="2542"/>
                  </a:lnTo>
                  <a:lnTo>
                    <a:pt x="54348" y="2338"/>
                  </a:lnTo>
                  <a:lnTo>
                    <a:pt x="53641" y="2150"/>
                  </a:lnTo>
                  <a:lnTo>
                    <a:pt x="52888" y="1962"/>
                  </a:lnTo>
                  <a:lnTo>
                    <a:pt x="52072" y="1789"/>
                  </a:lnTo>
                  <a:lnTo>
                    <a:pt x="51209" y="1617"/>
                  </a:lnTo>
                  <a:lnTo>
                    <a:pt x="50299" y="1444"/>
                  </a:lnTo>
                  <a:lnTo>
                    <a:pt x="49326" y="1287"/>
                  </a:lnTo>
                  <a:lnTo>
                    <a:pt x="48306" y="1130"/>
                  </a:lnTo>
                  <a:lnTo>
                    <a:pt x="47223" y="989"/>
                  </a:lnTo>
                  <a:lnTo>
                    <a:pt x="46093" y="848"/>
                  </a:lnTo>
                  <a:lnTo>
                    <a:pt x="44916" y="722"/>
                  </a:lnTo>
                  <a:lnTo>
                    <a:pt x="43676" y="596"/>
                  </a:lnTo>
                  <a:lnTo>
                    <a:pt x="42373" y="487"/>
                  </a:lnTo>
                  <a:lnTo>
                    <a:pt x="41039" y="392"/>
                  </a:lnTo>
                  <a:lnTo>
                    <a:pt x="39627" y="298"/>
                  </a:lnTo>
                  <a:lnTo>
                    <a:pt x="38183" y="220"/>
                  </a:lnTo>
                  <a:lnTo>
                    <a:pt x="36677" y="157"/>
                  </a:lnTo>
                  <a:lnTo>
                    <a:pt x="35107" y="110"/>
                  </a:lnTo>
                  <a:lnTo>
                    <a:pt x="33491" y="63"/>
                  </a:lnTo>
                  <a:lnTo>
                    <a:pt x="33491" y="63"/>
                  </a:lnTo>
                  <a:lnTo>
                    <a:pt x="30933" y="16"/>
                  </a:lnTo>
                  <a:lnTo>
                    <a:pt x="28469" y="0"/>
                  </a:lnTo>
                </a:path>
              </a:pathLst>
            </a:custGeom>
            <a:solidFill>
              <a:srgbClr val="666666">
                <a:alpha val="1254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170;p41">
              <a:extLst>
                <a:ext uri="{FF2B5EF4-FFF2-40B4-BE49-F238E27FC236}">
                  <a16:creationId xmlns:a16="http://schemas.microsoft.com/office/drawing/2014/main" id="{79E7AC90-BFB3-EF9F-416B-DFE6747AD1C9}"/>
                </a:ext>
              </a:extLst>
            </p:cNvPr>
            <p:cNvSpPr/>
            <p:nvPr/>
          </p:nvSpPr>
          <p:spPr>
            <a:xfrm>
              <a:off x="4030988" y="2855336"/>
              <a:ext cx="883358" cy="835204"/>
            </a:xfrm>
            <a:custGeom>
              <a:avLst/>
              <a:gdLst/>
              <a:ahLst/>
              <a:cxnLst/>
              <a:rect l="l" t="t" r="r" b="b"/>
              <a:pathLst>
                <a:path w="36285" h="34307" extrusionOk="0">
                  <a:moveTo>
                    <a:pt x="17248" y="0"/>
                  </a:moveTo>
                  <a:lnTo>
                    <a:pt x="15836" y="16"/>
                  </a:lnTo>
                  <a:lnTo>
                    <a:pt x="14423" y="63"/>
                  </a:lnTo>
                  <a:lnTo>
                    <a:pt x="13058" y="126"/>
                  </a:lnTo>
                  <a:lnTo>
                    <a:pt x="11708" y="236"/>
                  </a:lnTo>
                  <a:lnTo>
                    <a:pt x="10406" y="361"/>
                  </a:lnTo>
                  <a:lnTo>
                    <a:pt x="9762" y="455"/>
                  </a:lnTo>
                  <a:lnTo>
                    <a:pt x="9150" y="534"/>
                  </a:lnTo>
                  <a:lnTo>
                    <a:pt x="8538" y="628"/>
                  </a:lnTo>
                  <a:lnTo>
                    <a:pt x="7957" y="738"/>
                  </a:lnTo>
                  <a:lnTo>
                    <a:pt x="7377" y="848"/>
                  </a:lnTo>
                  <a:lnTo>
                    <a:pt x="6827" y="973"/>
                  </a:lnTo>
                  <a:lnTo>
                    <a:pt x="6294" y="1099"/>
                  </a:lnTo>
                  <a:lnTo>
                    <a:pt x="5776" y="1224"/>
                  </a:lnTo>
                  <a:lnTo>
                    <a:pt x="5289" y="1381"/>
                  </a:lnTo>
                  <a:lnTo>
                    <a:pt x="4819" y="1523"/>
                  </a:lnTo>
                  <a:lnTo>
                    <a:pt x="4379" y="1695"/>
                  </a:lnTo>
                  <a:lnTo>
                    <a:pt x="3955" y="1852"/>
                  </a:lnTo>
                  <a:lnTo>
                    <a:pt x="3563" y="2040"/>
                  </a:lnTo>
                  <a:lnTo>
                    <a:pt x="3202" y="2229"/>
                  </a:lnTo>
                  <a:lnTo>
                    <a:pt x="2857" y="2417"/>
                  </a:lnTo>
                  <a:lnTo>
                    <a:pt x="2559" y="2621"/>
                  </a:lnTo>
                  <a:lnTo>
                    <a:pt x="2276" y="2841"/>
                  </a:lnTo>
                  <a:lnTo>
                    <a:pt x="2041" y="3061"/>
                  </a:lnTo>
                  <a:lnTo>
                    <a:pt x="1821" y="3280"/>
                  </a:lnTo>
                  <a:lnTo>
                    <a:pt x="1648" y="3516"/>
                  </a:lnTo>
                  <a:lnTo>
                    <a:pt x="1507" y="3767"/>
                  </a:lnTo>
                  <a:lnTo>
                    <a:pt x="1444" y="3892"/>
                  </a:lnTo>
                  <a:lnTo>
                    <a:pt x="1397" y="4034"/>
                  </a:lnTo>
                  <a:lnTo>
                    <a:pt x="1225" y="5320"/>
                  </a:lnTo>
                  <a:lnTo>
                    <a:pt x="1021" y="6749"/>
                  </a:lnTo>
                  <a:lnTo>
                    <a:pt x="832" y="8287"/>
                  </a:lnTo>
                  <a:lnTo>
                    <a:pt x="644" y="9934"/>
                  </a:lnTo>
                  <a:lnTo>
                    <a:pt x="456" y="11645"/>
                  </a:lnTo>
                  <a:lnTo>
                    <a:pt x="299" y="13418"/>
                  </a:lnTo>
                  <a:lnTo>
                    <a:pt x="158" y="15223"/>
                  </a:lnTo>
                  <a:lnTo>
                    <a:pt x="110" y="16133"/>
                  </a:lnTo>
                  <a:lnTo>
                    <a:pt x="63" y="17044"/>
                  </a:lnTo>
                  <a:lnTo>
                    <a:pt x="32" y="17954"/>
                  </a:lnTo>
                  <a:lnTo>
                    <a:pt x="16" y="18864"/>
                  </a:lnTo>
                  <a:lnTo>
                    <a:pt x="1" y="19759"/>
                  </a:lnTo>
                  <a:lnTo>
                    <a:pt x="1" y="20637"/>
                  </a:lnTo>
                  <a:lnTo>
                    <a:pt x="16" y="21516"/>
                  </a:lnTo>
                  <a:lnTo>
                    <a:pt x="48" y="22379"/>
                  </a:lnTo>
                  <a:lnTo>
                    <a:pt x="95" y="23211"/>
                  </a:lnTo>
                  <a:lnTo>
                    <a:pt x="158" y="24027"/>
                  </a:lnTo>
                  <a:lnTo>
                    <a:pt x="252" y="24828"/>
                  </a:lnTo>
                  <a:lnTo>
                    <a:pt x="346" y="25597"/>
                  </a:lnTo>
                  <a:lnTo>
                    <a:pt x="471" y="26350"/>
                  </a:lnTo>
                  <a:lnTo>
                    <a:pt x="613" y="27056"/>
                  </a:lnTo>
                  <a:lnTo>
                    <a:pt x="770" y="27731"/>
                  </a:lnTo>
                  <a:lnTo>
                    <a:pt x="958" y="28374"/>
                  </a:lnTo>
                  <a:lnTo>
                    <a:pt x="1162" y="28986"/>
                  </a:lnTo>
                  <a:lnTo>
                    <a:pt x="1287" y="29269"/>
                  </a:lnTo>
                  <a:lnTo>
                    <a:pt x="1397" y="29551"/>
                  </a:lnTo>
                  <a:lnTo>
                    <a:pt x="1539" y="29850"/>
                  </a:lnTo>
                  <a:lnTo>
                    <a:pt x="1711" y="30132"/>
                  </a:lnTo>
                  <a:lnTo>
                    <a:pt x="1915" y="30415"/>
                  </a:lnTo>
                  <a:lnTo>
                    <a:pt x="2166" y="30681"/>
                  </a:lnTo>
                  <a:lnTo>
                    <a:pt x="2433" y="30948"/>
                  </a:lnTo>
                  <a:lnTo>
                    <a:pt x="2731" y="31199"/>
                  </a:lnTo>
                  <a:lnTo>
                    <a:pt x="3061" y="31435"/>
                  </a:lnTo>
                  <a:lnTo>
                    <a:pt x="3406" y="31654"/>
                  </a:lnTo>
                  <a:lnTo>
                    <a:pt x="3783" y="31874"/>
                  </a:lnTo>
                  <a:lnTo>
                    <a:pt x="4191" y="32094"/>
                  </a:lnTo>
                  <a:lnTo>
                    <a:pt x="4630" y="32282"/>
                  </a:lnTo>
                  <a:lnTo>
                    <a:pt x="5085" y="32470"/>
                  </a:lnTo>
                  <a:lnTo>
                    <a:pt x="5556" y="32659"/>
                  </a:lnTo>
                  <a:lnTo>
                    <a:pt x="6058" y="32831"/>
                  </a:lnTo>
                  <a:lnTo>
                    <a:pt x="6576" y="32988"/>
                  </a:lnTo>
                  <a:lnTo>
                    <a:pt x="7110" y="33130"/>
                  </a:lnTo>
                  <a:lnTo>
                    <a:pt x="7659" y="33286"/>
                  </a:lnTo>
                  <a:lnTo>
                    <a:pt x="8240" y="33412"/>
                  </a:lnTo>
                  <a:lnTo>
                    <a:pt x="8820" y="33538"/>
                  </a:lnTo>
                  <a:lnTo>
                    <a:pt x="9432" y="33647"/>
                  </a:lnTo>
                  <a:lnTo>
                    <a:pt x="10045" y="33757"/>
                  </a:lnTo>
                  <a:lnTo>
                    <a:pt x="10672" y="33851"/>
                  </a:lnTo>
                  <a:lnTo>
                    <a:pt x="11316" y="33930"/>
                  </a:lnTo>
                  <a:lnTo>
                    <a:pt x="11975" y="34008"/>
                  </a:lnTo>
                  <a:lnTo>
                    <a:pt x="12634" y="34071"/>
                  </a:lnTo>
                  <a:lnTo>
                    <a:pt x="13309" y="34134"/>
                  </a:lnTo>
                  <a:lnTo>
                    <a:pt x="14674" y="34228"/>
                  </a:lnTo>
                  <a:lnTo>
                    <a:pt x="16055" y="34291"/>
                  </a:lnTo>
                  <a:lnTo>
                    <a:pt x="17452" y="34307"/>
                  </a:lnTo>
                  <a:lnTo>
                    <a:pt x="18864" y="34307"/>
                  </a:lnTo>
                  <a:lnTo>
                    <a:pt x="20261" y="34259"/>
                  </a:lnTo>
                  <a:lnTo>
                    <a:pt x="21658" y="34181"/>
                  </a:lnTo>
                  <a:lnTo>
                    <a:pt x="23023" y="34071"/>
                  </a:lnTo>
                  <a:lnTo>
                    <a:pt x="24373" y="33930"/>
                  </a:lnTo>
                  <a:lnTo>
                    <a:pt x="25675" y="33757"/>
                  </a:lnTo>
                  <a:lnTo>
                    <a:pt x="26319" y="33663"/>
                  </a:lnTo>
                  <a:lnTo>
                    <a:pt x="26947" y="33553"/>
                  </a:lnTo>
                  <a:lnTo>
                    <a:pt x="27559" y="33443"/>
                  </a:lnTo>
                  <a:lnTo>
                    <a:pt x="28155" y="33318"/>
                  </a:lnTo>
                  <a:lnTo>
                    <a:pt x="28736" y="33192"/>
                  </a:lnTo>
                  <a:lnTo>
                    <a:pt x="29301" y="33051"/>
                  </a:lnTo>
                  <a:lnTo>
                    <a:pt x="29850" y="32910"/>
                  </a:lnTo>
                  <a:lnTo>
                    <a:pt x="30384" y="32753"/>
                  </a:lnTo>
                  <a:lnTo>
                    <a:pt x="30886" y="32596"/>
                  </a:lnTo>
                  <a:lnTo>
                    <a:pt x="31372" y="32439"/>
                  </a:lnTo>
                  <a:lnTo>
                    <a:pt x="31843" y="32266"/>
                  </a:lnTo>
                  <a:lnTo>
                    <a:pt x="32298" y="32078"/>
                  </a:lnTo>
                  <a:lnTo>
                    <a:pt x="32722" y="31890"/>
                  </a:lnTo>
                  <a:lnTo>
                    <a:pt x="33114" y="31701"/>
                  </a:lnTo>
                  <a:lnTo>
                    <a:pt x="33491" y="31497"/>
                  </a:lnTo>
                  <a:lnTo>
                    <a:pt x="33820" y="31293"/>
                  </a:lnTo>
                  <a:lnTo>
                    <a:pt x="34150" y="31089"/>
                  </a:lnTo>
                  <a:lnTo>
                    <a:pt x="34432" y="30854"/>
                  </a:lnTo>
                  <a:lnTo>
                    <a:pt x="34684" y="30634"/>
                  </a:lnTo>
                  <a:lnTo>
                    <a:pt x="34919" y="30399"/>
                  </a:lnTo>
                  <a:lnTo>
                    <a:pt x="34997" y="30273"/>
                  </a:lnTo>
                  <a:lnTo>
                    <a:pt x="35092" y="30116"/>
                  </a:lnTo>
                  <a:lnTo>
                    <a:pt x="35170" y="29928"/>
                  </a:lnTo>
                  <a:lnTo>
                    <a:pt x="35249" y="29708"/>
                  </a:lnTo>
                  <a:lnTo>
                    <a:pt x="35327" y="29489"/>
                  </a:lnTo>
                  <a:lnTo>
                    <a:pt x="35390" y="29222"/>
                  </a:lnTo>
                  <a:lnTo>
                    <a:pt x="35531" y="28641"/>
                  </a:lnTo>
                  <a:lnTo>
                    <a:pt x="35657" y="27982"/>
                  </a:lnTo>
                  <a:lnTo>
                    <a:pt x="35766" y="27244"/>
                  </a:lnTo>
                  <a:lnTo>
                    <a:pt x="35876" y="26428"/>
                  </a:lnTo>
                  <a:lnTo>
                    <a:pt x="35970" y="25565"/>
                  </a:lnTo>
                  <a:lnTo>
                    <a:pt x="36049" y="24639"/>
                  </a:lnTo>
                  <a:lnTo>
                    <a:pt x="36112" y="23666"/>
                  </a:lnTo>
                  <a:lnTo>
                    <a:pt x="36174" y="22646"/>
                  </a:lnTo>
                  <a:lnTo>
                    <a:pt x="36206" y="21595"/>
                  </a:lnTo>
                  <a:lnTo>
                    <a:pt x="36253" y="20512"/>
                  </a:lnTo>
                  <a:lnTo>
                    <a:pt x="36269" y="19413"/>
                  </a:lnTo>
                  <a:lnTo>
                    <a:pt x="36284" y="18299"/>
                  </a:lnTo>
                  <a:lnTo>
                    <a:pt x="36269" y="17169"/>
                  </a:lnTo>
                  <a:lnTo>
                    <a:pt x="36253" y="16039"/>
                  </a:lnTo>
                  <a:lnTo>
                    <a:pt x="36237" y="14925"/>
                  </a:lnTo>
                  <a:lnTo>
                    <a:pt x="36190" y="13811"/>
                  </a:lnTo>
                  <a:lnTo>
                    <a:pt x="36143" y="12728"/>
                  </a:lnTo>
                  <a:lnTo>
                    <a:pt x="36080" y="11661"/>
                  </a:lnTo>
                  <a:lnTo>
                    <a:pt x="36002" y="10641"/>
                  </a:lnTo>
                  <a:lnTo>
                    <a:pt x="35908" y="9652"/>
                  </a:lnTo>
                  <a:lnTo>
                    <a:pt x="35814" y="8710"/>
                  </a:lnTo>
                  <a:lnTo>
                    <a:pt x="35704" y="7816"/>
                  </a:lnTo>
                  <a:lnTo>
                    <a:pt x="35578" y="6984"/>
                  </a:lnTo>
                  <a:lnTo>
                    <a:pt x="35437" y="6231"/>
                  </a:lnTo>
                  <a:lnTo>
                    <a:pt x="35280" y="5540"/>
                  </a:lnTo>
                  <a:lnTo>
                    <a:pt x="35107" y="4928"/>
                  </a:lnTo>
                  <a:lnTo>
                    <a:pt x="35029" y="4661"/>
                  </a:lnTo>
                  <a:lnTo>
                    <a:pt x="34935" y="4410"/>
                  </a:lnTo>
                  <a:lnTo>
                    <a:pt x="34841" y="4191"/>
                  </a:lnTo>
                  <a:lnTo>
                    <a:pt x="34746" y="3986"/>
                  </a:lnTo>
                  <a:lnTo>
                    <a:pt x="34652" y="3814"/>
                  </a:lnTo>
                  <a:lnTo>
                    <a:pt x="34542" y="3657"/>
                  </a:lnTo>
                  <a:lnTo>
                    <a:pt x="34354" y="3453"/>
                  </a:lnTo>
                  <a:lnTo>
                    <a:pt x="34119" y="3233"/>
                  </a:lnTo>
                  <a:lnTo>
                    <a:pt x="33868" y="3029"/>
                  </a:lnTo>
                  <a:lnTo>
                    <a:pt x="33569" y="2841"/>
                  </a:lnTo>
                  <a:lnTo>
                    <a:pt x="33255" y="2637"/>
                  </a:lnTo>
                  <a:lnTo>
                    <a:pt x="32895" y="2449"/>
                  </a:lnTo>
                  <a:lnTo>
                    <a:pt x="32518" y="2276"/>
                  </a:lnTo>
                  <a:lnTo>
                    <a:pt x="32126" y="2103"/>
                  </a:lnTo>
                  <a:lnTo>
                    <a:pt x="31686" y="1931"/>
                  </a:lnTo>
                  <a:lnTo>
                    <a:pt x="31231" y="1774"/>
                  </a:lnTo>
                  <a:lnTo>
                    <a:pt x="30744" y="1632"/>
                  </a:lnTo>
                  <a:lnTo>
                    <a:pt x="30242" y="1476"/>
                  </a:lnTo>
                  <a:lnTo>
                    <a:pt x="29724" y="1334"/>
                  </a:lnTo>
                  <a:lnTo>
                    <a:pt x="29191" y="1209"/>
                  </a:lnTo>
                  <a:lnTo>
                    <a:pt x="28626" y="1083"/>
                  </a:lnTo>
                  <a:lnTo>
                    <a:pt x="28045" y="958"/>
                  </a:lnTo>
                  <a:lnTo>
                    <a:pt x="27449" y="848"/>
                  </a:lnTo>
                  <a:lnTo>
                    <a:pt x="26837" y="738"/>
                  </a:lnTo>
                  <a:lnTo>
                    <a:pt x="25566" y="550"/>
                  </a:lnTo>
                  <a:lnTo>
                    <a:pt x="24247" y="393"/>
                  </a:lnTo>
                  <a:lnTo>
                    <a:pt x="22898" y="251"/>
                  </a:lnTo>
                  <a:lnTo>
                    <a:pt x="21501" y="142"/>
                  </a:lnTo>
                  <a:lnTo>
                    <a:pt x="20104" y="63"/>
                  </a:lnTo>
                  <a:lnTo>
                    <a:pt x="18676" y="16"/>
                  </a:lnTo>
                  <a:lnTo>
                    <a:pt x="17248" y="0"/>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171;p41">
              <a:extLst>
                <a:ext uri="{FF2B5EF4-FFF2-40B4-BE49-F238E27FC236}">
                  <a16:creationId xmlns:a16="http://schemas.microsoft.com/office/drawing/2014/main" id="{F77719DB-C9E4-2137-A886-CADC35B5B665}"/>
                </a:ext>
              </a:extLst>
            </p:cNvPr>
            <p:cNvSpPr/>
            <p:nvPr/>
          </p:nvSpPr>
          <p:spPr>
            <a:xfrm>
              <a:off x="4030988" y="2855336"/>
              <a:ext cx="883358" cy="835204"/>
            </a:xfrm>
            <a:custGeom>
              <a:avLst/>
              <a:gdLst/>
              <a:ahLst/>
              <a:cxnLst/>
              <a:rect l="l" t="t" r="r" b="b"/>
              <a:pathLst>
                <a:path w="36285" h="34307" fill="none" extrusionOk="0">
                  <a:moveTo>
                    <a:pt x="1397" y="4034"/>
                  </a:moveTo>
                  <a:lnTo>
                    <a:pt x="1397" y="4034"/>
                  </a:lnTo>
                  <a:lnTo>
                    <a:pt x="1225" y="5320"/>
                  </a:lnTo>
                  <a:lnTo>
                    <a:pt x="1021" y="6749"/>
                  </a:lnTo>
                  <a:lnTo>
                    <a:pt x="832" y="8287"/>
                  </a:lnTo>
                  <a:lnTo>
                    <a:pt x="644" y="9934"/>
                  </a:lnTo>
                  <a:lnTo>
                    <a:pt x="456" y="11645"/>
                  </a:lnTo>
                  <a:lnTo>
                    <a:pt x="299" y="13418"/>
                  </a:lnTo>
                  <a:lnTo>
                    <a:pt x="158" y="15223"/>
                  </a:lnTo>
                  <a:lnTo>
                    <a:pt x="110" y="16133"/>
                  </a:lnTo>
                  <a:lnTo>
                    <a:pt x="63" y="17044"/>
                  </a:lnTo>
                  <a:lnTo>
                    <a:pt x="32" y="17954"/>
                  </a:lnTo>
                  <a:lnTo>
                    <a:pt x="16" y="18864"/>
                  </a:lnTo>
                  <a:lnTo>
                    <a:pt x="1" y="19759"/>
                  </a:lnTo>
                  <a:lnTo>
                    <a:pt x="1" y="20637"/>
                  </a:lnTo>
                  <a:lnTo>
                    <a:pt x="16" y="21516"/>
                  </a:lnTo>
                  <a:lnTo>
                    <a:pt x="48" y="22379"/>
                  </a:lnTo>
                  <a:lnTo>
                    <a:pt x="95" y="23211"/>
                  </a:lnTo>
                  <a:lnTo>
                    <a:pt x="158" y="24027"/>
                  </a:lnTo>
                  <a:lnTo>
                    <a:pt x="252" y="24828"/>
                  </a:lnTo>
                  <a:lnTo>
                    <a:pt x="346" y="25597"/>
                  </a:lnTo>
                  <a:lnTo>
                    <a:pt x="471" y="26350"/>
                  </a:lnTo>
                  <a:lnTo>
                    <a:pt x="613" y="27056"/>
                  </a:lnTo>
                  <a:lnTo>
                    <a:pt x="770" y="27731"/>
                  </a:lnTo>
                  <a:lnTo>
                    <a:pt x="958" y="28374"/>
                  </a:lnTo>
                  <a:lnTo>
                    <a:pt x="1162" y="28986"/>
                  </a:lnTo>
                  <a:lnTo>
                    <a:pt x="1287" y="29269"/>
                  </a:lnTo>
                  <a:lnTo>
                    <a:pt x="1397" y="29551"/>
                  </a:lnTo>
                  <a:lnTo>
                    <a:pt x="1397" y="29551"/>
                  </a:lnTo>
                  <a:lnTo>
                    <a:pt x="1539" y="29850"/>
                  </a:lnTo>
                  <a:lnTo>
                    <a:pt x="1711" y="30132"/>
                  </a:lnTo>
                  <a:lnTo>
                    <a:pt x="1915" y="30415"/>
                  </a:lnTo>
                  <a:lnTo>
                    <a:pt x="2166" y="30681"/>
                  </a:lnTo>
                  <a:lnTo>
                    <a:pt x="2433" y="30948"/>
                  </a:lnTo>
                  <a:lnTo>
                    <a:pt x="2731" y="31199"/>
                  </a:lnTo>
                  <a:lnTo>
                    <a:pt x="3061" y="31435"/>
                  </a:lnTo>
                  <a:lnTo>
                    <a:pt x="3406" y="31654"/>
                  </a:lnTo>
                  <a:lnTo>
                    <a:pt x="3783" y="31874"/>
                  </a:lnTo>
                  <a:lnTo>
                    <a:pt x="4191" y="32094"/>
                  </a:lnTo>
                  <a:lnTo>
                    <a:pt x="4630" y="32282"/>
                  </a:lnTo>
                  <a:lnTo>
                    <a:pt x="5085" y="32470"/>
                  </a:lnTo>
                  <a:lnTo>
                    <a:pt x="5556" y="32659"/>
                  </a:lnTo>
                  <a:lnTo>
                    <a:pt x="6058" y="32831"/>
                  </a:lnTo>
                  <a:lnTo>
                    <a:pt x="6576" y="32988"/>
                  </a:lnTo>
                  <a:lnTo>
                    <a:pt x="7110" y="33130"/>
                  </a:lnTo>
                  <a:lnTo>
                    <a:pt x="7659" y="33286"/>
                  </a:lnTo>
                  <a:lnTo>
                    <a:pt x="8240" y="33412"/>
                  </a:lnTo>
                  <a:lnTo>
                    <a:pt x="8820" y="33538"/>
                  </a:lnTo>
                  <a:lnTo>
                    <a:pt x="9432" y="33647"/>
                  </a:lnTo>
                  <a:lnTo>
                    <a:pt x="10045" y="33757"/>
                  </a:lnTo>
                  <a:lnTo>
                    <a:pt x="10672" y="33851"/>
                  </a:lnTo>
                  <a:lnTo>
                    <a:pt x="11316" y="33930"/>
                  </a:lnTo>
                  <a:lnTo>
                    <a:pt x="11975" y="34008"/>
                  </a:lnTo>
                  <a:lnTo>
                    <a:pt x="12634" y="34071"/>
                  </a:lnTo>
                  <a:lnTo>
                    <a:pt x="13309" y="34134"/>
                  </a:lnTo>
                  <a:lnTo>
                    <a:pt x="14674" y="34228"/>
                  </a:lnTo>
                  <a:lnTo>
                    <a:pt x="16055" y="34291"/>
                  </a:lnTo>
                  <a:lnTo>
                    <a:pt x="17452" y="34307"/>
                  </a:lnTo>
                  <a:lnTo>
                    <a:pt x="18864" y="34307"/>
                  </a:lnTo>
                  <a:lnTo>
                    <a:pt x="20261" y="34259"/>
                  </a:lnTo>
                  <a:lnTo>
                    <a:pt x="21658" y="34181"/>
                  </a:lnTo>
                  <a:lnTo>
                    <a:pt x="23023" y="34071"/>
                  </a:lnTo>
                  <a:lnTo>
                    <a:pt x="24373" y="33930"/>
                  </a:lnTo>
                  <a:lnTo>
                    <a:pt x="25675" y="33757"/>
                  </a:lnTo>
                  <a:lnTo>
                    <a:pt x="26319" y="33663"/>
                  </a:lnTo>
                  <a:lnTo>
                    <a:pt x="26947" y="33553"/>
                  </a:lnTo>
                  <a:lnTo>
                    <a:pt x="27559" y="33443"/>
                  </a:lnTo>
                  <a:lnTo>
                    <a:pt x="28155" y="33318"/>
                  </a:lnTo>
                  <a:lnTo>
                    <a:pt x="28736" y="33192"/>
                  </a:lnTo>
                  <a:lnTo>
                    <a:pt x="29301" y="33051"/>
                  </a:lnTo>
                  <a:lnTo>
                    <a:pt x="29850" y="32910"/>
                  </a:lnTo>
                  <a:lnTo>
                    <a:pt x="30384" y="32753"/>
                  </a:lnTo>
                  <a:lnTo>
                    <a:pt x="30886" y="32596"/>
                  </a:lnTo>
                  <a:lnTo>
                    <a:pt x="31372" y="32439"/>
                  </a:lnTo>
                  <a:lnTo>
                    <a:pt x="31843" y="32266"/>
                  </a:lnTo>
                  <a:lnTo>
                    <a:pt x="32298" y="32078"/>
                  </a:lnTo>
                  <a:lnTo>
                    <a:pt x="32722" y="31890"/>
                  </a:lnTo>
                  <a:lnTo>
                    <a:pt x="33114" y="31701"/>
                  </a:lnTo>
                  <a:lnTo>
                    <a:pt x="33491" y="31497"/>
                  </a:lnTo>
                  <a:lnTo>
                    <a:pt x="33820" y="31293"/>
                  </a:lnTo>
                  <a:lnTo>
                    <a:pt x="34150" y="31089"/>
                  </a:lnTo>
                  <a:lnTo>
                    <a:pt x="34432" y="30854"/>
                  </a:lnTo>
                  <a:lnTo>
                    <a:pt x="34684" y="30634"/>
                  </a:lnTo>
                  <a:lnTo>
                    <a:pt x="34919" y="30399"/>
                  </a:lnTo>
                  <a:lnTo>
                    <a:pt x="34919" y="30399"/>
                  </a:lnTo>
                  <a:lnTo>
                    <a:pt x="34997" y="30273"/>
                  </a:lnTo>
                  <a:lnTo>
                    <a:pt x="35092" y="30116"/>
                  </a:lnTo>
                  <a:lnTo>
                    <a:pt x="35170" y="29928"/>
                  </a:lnTo>
                  <a:lnTo>
                    <a:pt x="35249" y="29708"/>
                  </a:lnTo>
                  <a:lnTo>
                    <a:pt x="35327" y="29489"/>
                  </a:lnTo>
                  <a:lnTo>
                    <a:pt x="35390" y="29222"/>
                  </a:lnTo>
                  <a:lnTo>
                    <a:pt x="35531" y="28641"/>
                  </a:lnTo>
                  <a:lnTo>
                    <a:pt x="35657" y="27982"/>
                  </a:lnTo>
                  <a:lnTo>
                    <a:pt x="35766" y="27244"/>
                  </a:lnTo>
                  <a:lnTo>
                    <a:pt x="35876" y="26428"/>
                  </a:lnTo>
                  <a:lnTo>
                    <a:pt x="35970" y="25565"/>
                  </a:lnTo>
                  <a:lnTo>
                    <a:pt x="36049" y="24639"/>
                  </a:lnTo>
                  <a:lnTo>
                    <a:pt x="36112" y="23666"/>
                  </a:lnTo>
                  <a:lnTo>
                    <a:pt x="36174" y="22646"/>
                  </a:lnTo>
                  <a:lnTo>
                    <a:pt x="36206" y="21595"/>
                  </a:lnTo>
                  <a:lnTo>
                    <a:pt x="36253" y="20512"/>
                  </a:lnTo>
                  <a:lnTo>
                    <a:pt x="36269" y="19413"/>
                  </a:lnTo>
                  <a:lnTo>
                    <a:pt x="36284" y="18299"/>
                  </a:lnTo>
                  <a:lnTo>
                    <a:pt x="36269" y="17169"/>
                  </a:lnTo>
                  <a:lnTo>
                    <a:pt x="36253" y="16039"/>
                  </a:lnTo>
                  <a:lnTo>
                    <a:pt x="36237" y="14925"/>
                  </a:lnTo>
                  <a:lnTo>
                    <a:pt x="36190" y="13811"/>
                  </a:lnTo>
                  <a:lnTo>
                    <a:pt x="36143" y="12728"/>
                  </a:lnTo>
                  <a:lnTo>
                    <a:pt x="36080" y="11661"/>
                  </a:lnTo>
                  <a:lnTo>
                    <a:pt x="36002" y="10641"/>
                  </a:lnTo>
                  <a:lnTo>
                    <a:pt x="35908" y="9652"/>
                  </a:lnTo>
                  <a:lnTo>
                    <a:pt x="35814" y="8710"/>
                  </a:lnTo>
                  <a:lnTo>
                    <a:pt x="35704" y="7816"/>
                  </a:lnTo>
                  <a:lnTo>
                    <a:pt x="35578" y="6984"/>
                  </a:lnTo>
                  <a:lnTo>
                    <a:pt x="35437" y="6231"/>
                  </a:lnTo>
                  <a:lnTo>
                    <a:pt x="35280" y="5540"/>
                  </a:lnTo>
                  <a:lnTo>
                    <a:pt x="35107" y="4928"/>
                  </a:lnTo>
                  <a:lnTo>
                    <a:pt x="35029" y="4661"/>
                  </a:lnTo>
                  <a:lnTo>
                    <a:pt x="34935" y="4410"/>
                  </a:lnTo>
                  <a:lnTo>
                    <a:pt x="34841" y="4191"/>
                  </a:lnTo>
                  <a:lnTo>
                    <a:pt x="34746" y="3986"/>
                  </a:lnTo>
                  <a:lnTo>
                    <a:pt x="34652" y="3814"/>
                  </a:lnTo>
                  <a:lnTo>
                    <a:pt x="34542" y="3657"/>
                  </a:lnTo>
                  <a:lnTo>
                    <a:pt x="34542" y="3657"/>
                  </a:lnTo>
                  <a:lnTo>
                    <a:pt x="34354" y="3453"/>
                  </a:lnTo>
                  <a:lnTo>
                    <a:pt x="34119" y="3233"/>
                  </a:lnTo>
                  <a:lnTo>
                    <a:pt x="33868" y="3029"/>
                  </a:lnTo>
                  <a:lnTo>
                    <a:pt x="33569" y="2841"/>
                  </a:lnTo>
                  <a:lnTo>
                    <a:pt x="33255" y="2637"/>
                  </a:lnTo>
                  <a:lnTo>
                    <a:pt x="32895" y="2449"/>
                  </a:lnTo>
                  <a:lnTo>
                    <a:pt x="32518" y="2276"/>
                  </a:lnTo>
                  <a:lnTo>
                    <a:pt x="32126" y="2103"/>
                  </a:lnTo>
                  <a:lnTo>
                    <a:pt x="31686" y="1931"/>
                  </a:lnTo>
                  <a:lnTo>
                    <a:pt x="31231" y="1774"/>
                  </a:lnTo>
                  <a:lnTo>
                    <a:pt x="30744" y="1632"/>
                  </a:lnTo>
                  <a:lnTo>
                    <a:pt x="30242" y="1476"/>
                  </a:lnTo>
                  <a:lnTo>
                    <a:pt x="29724" y="1334"/>
                  </a:lnTo>
                  <a:lnTo>
                    <a:pt x="29191" y="1209"/>
                  </a:lnTo>
                  <a:lnTo>
                    <a:pt x="28626" y="1083"/>
                  </a:lnTo>
                  <a:lnTo>
                    <a:pt x="28045" y="958"/>
                  </a:lnTo>
                  <a:lnTo>
                    <a:pt x="27449" y="848"/>
                  </a:lnTo>
                  <a:lnTo>
                    <a:pt x="26837" y="738"/>
                  </a:lnTo>
                  <a:lnTo>
                    <a:pt x="25566" y="550"/>
                  </a:lnTo>
                  <a:lnTo>
                    <a:pt x="24247" y="393"/>
                  </a:lnTo>
                  <a:lnTo>
                    <a:pt x="22898" y="251"/>
                  </a:lnTo>
                  <a:lnTo>
                    <a:pt x="21501" y="142"/>
                  </a:lnTo>
                  <a:lnTo>
                    <a:pt x="20104" y="63"/>
                  </a:lnTo>
                  <a:lnTo>
                    <a:pt x="18676" y="16"/>
                  </a:lnTo>
                  <a:lnTo>
                    <a:pt x="17248" y="0"/>
                  </a:lnTo>
                  <a:lnTo>
                    <a:pt x="15836" y="16"/>
                  </a:lnTo>
                  <a:lnTo>
                    <a:pt x="14423" y="63"/>
                  </a:lnTo>
                  <a:lnTo>
                    <a:pt x="13058" y="126"/>
                  </a:lnTo>
                  <a:lnTo>
                    <a:pt x="11708" y="236"/>
                  </a:lnTo>
                  <a:lnTo>
                    <a:pt x="10406" y="361"/>
                  </a:lnTo>
                  <a:lnTo>
                    <a:pt x="9762" y="455"/>
                  </a:lnTo>
                  <a:lnTo>
                    <a:pt x="9150" y="534"/>
                  </a:lnTo>
                  <a:lnTo>
                    <a:pt x="8538" y="628"/>
                  </a:lnTo>
                  <a:lnTo>
                    <a:pt x="7957" y="738"/>
                  </a:lnTo>
                  <a:lnTo>
                    <a:pt x="7377" y="848"/>
                  </a:lnTo>
                  <a:lnTo>
                    <a:pt x="6827" y="973"/>
                  </a:lnTo>
                  <a:lnTo>
                    <a:pt x="6294" y="1099"/>
                  </a:lnTo>
                  <a:lnTo>
                    <a:pt x="5776" y="1224"/>
                  </a:lnTo>
                  <a:lnTo>
                    <a:pt x="5289" y="1381"/>
                  </a:lnTo>
                  <a:lnTo>
                    <a:pt x="4819" y="1523"/>
                  </a:lnTo>
                  <a:lnTo>
                    <a:pt x="4379" y="1695"/>
                  </a:lnTo>
                  <a:lnTo>
                    <a:pt x="3955" y="1852"/>
                  </a:lnTo>
                  <a:lnTo>
                    <a:pt x="3563" y="2040"/>
                  </a:lnTo>
                  <a:lnTo>
                    <a:pt x="3202" y="2229"/>
                  </a:lnTo>
                  <a:lnTo>
                    <a:pt x="2857" y="2417"/>
                  </a:lnTo>
                  <a:lnTo>
                    <a:pt x="2559" y="2621"/>
                  </a:lnTo>
                  <a:lnTo>
                    <a:pt x="2276" y="2841"/>
                  </a:lnTo>
                  <a:lnTo>
                    <a:pt x="2041" y="3061"/>
                  </a:lnTo>
                  <a:lnTo>
                    <a:pt x="1821" y="3280"/>
                  </a:lnTo>
                  <a:lnTo>
                    <a:pt x="1648" y="3516"/>
                  </a:lnTo>
                  <a:lnTo>
                    <a:pt x="1507" y="3767"/>
                  </a:lnTo>
                  <a:lnTo>
                    <a:pt x="1444" y="3892"/>
                  </a:lnTo>
                  <a:lnTo>
                    <a:pt x="1397" y="4034"/>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172;p41">
              <a:extLst>
                <a:ext uri="{FF2B5EF4-FFF2-40B4-BE49-F238E27FC236}">
                  <a16:creationId xmlns:a16="http://schemas.microsoft.com/office/drawing/2014/main" id="{5ED6E754-84F8-920E-2DC1-499979C979E5}"/>
                </a:ext>
              </a:extLst>
            </p:cNvPr>
            <p:cNvSpPr/>
            <p:nvPr/>
          </p:nvSpPr>
          <p:spPr>
            <a:xfrm>
              <a:off x="3693247" y="2464104"/>
              <a:ext cx="510466" cy="764896"/>
            </a:xfrm>
            <a:custGeom>
              <a:avLst/>
              <a:gdLst/>
              <a:ahLst/>
              <a:cxnLst/>
              <a:rect l="l" t="t" r="r" b="b"/>
              <a:pathLst>
                <a:path w="20968" h="31419" extrusionOk="0">
                  <a:moveTo>
                    <a:pt x="6447" y="19645"/>
                  </a:moveTo>
                  <a:lnTo>
                    <a:pt x="6449" y="19666"/>
                  </a:lnTo>
                  <a:lnTo>
                    <a:pt x="6457" y="19728"/>
                  </a:lnTo>
                  <a:lnTo>
                    <a:pt x="6510" y="20109"/>
                  </a:lnTo>
                  <a:lnTo>
                    <a:pt x="6513" y="20120"/>
                  </a:lnTo>
                  <a:lnTo>
                    <a:pt x="6447" y="19645"/>
                  </a:lnTo>
                  <a:close/>
                  <a:moveTo>
                    <a:pt x="3123" y="0"/>
                  </a:moveTo>
                  <a:lnTo>
                    <a:pt x="2825" y="31"/>
                  </a:lnTo>
                  <a:lnTo>
                    <a:pt x="2511" y="79"/>
                  </a:lnTo>
                  <a:lnTo>
                    <a:pt x="2229" y="157"/>
                  </a:lnTo>
                  <a:lnTo>
                    <a:pt x="1946" y="267"/>
                  </a:lnTo>
                  <a:lnTo>
                    <a:pt x="1680" y="392"/>
                  </a:lnTo>
                  <a:lnTo>
                    <a:pt x="1429" y="549"/>
                  </a:lnTo>
                  <a:lnTo>
                    <a:pt x="1193" y="722"/>
                  </a:lnTo>
                  <a:lnTo>
                    <a:pt x="973" y="910"/>
                  </a:lnTo>
                  <a:lnTo>
                    <a:pt x="785" y="1130"/>
                  </a:lnTo>
                  <a:lnTo>
                    <a:pt x="597" y="1350"/>
                  </a:lnTo>
                  <a:lnTo>
                    <a:pt x="456" y="1601"/>
                  </a:lnTo>
                  <a:lnTo>
                    <a:pt x="314" y="1868"/>
                  </a:lnTo>
                  <a:lnTo>
                    <a:pt x="220" y="2150"/>
                  </a:lnTo>
                  <a:lnTo>
                    <a:pt x="142" y="2433"/>
                  </a:lnTo>
                  <a:lnTo>
                    <a:pt x="79" y="2746"/>
                  </a:lnTo>
                  <a:lnTo>
                    <a:pt x="63" y="3060"/>
                  </a:lnTo>
                  <a:lnTo>
                    <a:pt x="16" y="8694"/>
                  </a:lnTo>
                  <a:lnTo>
                    <a:pt x="0" y="11503"/>
                  </a:lnTo>
                  <a:lnTo>
                    <a:pt x="16" y="12916"/>
                  </a:lnTo>
                  <a:lnTo>
                    <a:pt x="32" y="14328"/>
                  </a:lnTo>
                  <a:lnTo>
                    <a:pt x="63" y="15380"/>
                  </a:lnTo>
                  <a:lnTo>
                    <a:pt x="95" y="16431"/>
                  </a:lnTo>
                  <a:lnTo>
                    <a:pt x="142" y="17483"/>
                  </a:lnTo>
                  <a:lnTo>
                    <a:pt x="220" y="18519"/>
                  </a:lnTo>
                  <a:lnTo>
                    <a:pt x="314" y="19570"/>
                  </a:lnTo>
                  <a:lnTo>
                    <a:pt x="440" y="20621"/>
                  </a:lnTo>
                  <a:lnTo>
                    <a:pt x="597" y="21657"/>
                  </a:lnTo>
                  <a:lnTo>
                    <a:pt x="675" y="22175"/>
                  </a:lnTo>
                  <a:lnTo>
                    <a:pt x="785" y="22693"/>
                  </a:lnTo>
                  <a:lnTo>
                    <a:pt x="864" y="23085"/>
                  </a:lnTo>
                  <a:lnTo>
                    <a:pt x="958" y="23493"/>
                  </a:lnTo>
                  <a:lnTo>
                    <a:pt x="1068" y="23886"/>
                  </a:lnTo>
                  <a:lnTo>
                    <a:pt x="1193" y="24278"/>
                  </a:lnTo>
                  <a:lnTo>
                    <a:pt x="1319" y="24670"/>
                  </a:lnTo>
                  <a:lnTo>
                    <a:pt x="1460" y="25047"/>
                  </a:lnTo>
                  <a:lnTo>
                    <a:pt x="1617" y="25424"/>
                  </a:lnTo>
                  <a:lnTo>
                    <a:pt x="1789" y="25800"/>
                  </a:lnTo>
                  <a:lnTo>
                    <a:pt x="1962" y="26161"/>
                  </a:lnTo>
                  <a:lnTo>
                    <a:pt x="2150" y="26522"/>
                  </a:lnTo>
                  <a:lnTo>
                    <a:pt x="2354" y="26883"/>
                  </a:lnTo>
                  <a:lnTo>
                    <a:pt x="2574" y="27228"/>
                  </a:lnTo>
                  <a:lnTo>
                    <a:pt x="2810" y="27558"/>
                  </a:lnTo>
                  <a:lnTo>
                    <a:pt x="3061" y="27888"/>
                  </a:lnTo>
                  <a:lnTo>
                    <a:pt x="3312" y="28201"/>
                  </a:lnTo>
                  <a:lnTo>
                    <a:pt x="3594" y="28500"/>
                  </a:lnTo>
                  <a:lnTo>
                    <a:pt x="3877" y="28782"/>
                  </a:lnTo>
                  <a:lnTo>
                    <a:pt x="4159" y="29033"/>
                  </a:lnTo>
                  <a:lnTo>
                    <a:pt x="4457" y="29284"/>
                  </a:lnTo>
                  <a:lnTo>
                    <a:pt x="4771" y="29504"/>
                  </a:lnTo>
                  <a:lnTo>
                    <a:pt x="5085" y="29724"/>
                  </a:lnTo>
                  <a:lnTo>
                    <a:pt x="5415" y="29928"/>
                  </a:lnTo>
                  <a:lnTo>
                    <a:pt x="5760" y="30116"/>
                  </a:lnTo>
                  <a:lnTo>
                    <a:pt x="6105" y="30289"/>
                  </a:lnTo>
                  <a:lnTo>
                    <a:pt x="6466" y="30446"/>
                  </a:lnTo>
                  <a:lnTo>
                    <a:pt x="6811" y="30587"/>
                  </a:lnTo>
                  <a:lnTo>
                    <a:pt x="7188" y="30728"/>
                  </a:lnTo>
                  <a:lnTo>
                    <a:pt x="7549" y="30838"/>
                  </a:lnTo>
                  <a:lnTo>
                    <a:pt x="7926" y="30948"/>
                  </a:lnTo>
                  <a:lnTo>
                    <a:pt x="8302" y="31042"/>
                  </a:lnTo>
                  <a:lnTo>
                    <a:pt x="8679" y="31105"/>
                  </a:lnTo>
                  <a:lnTo>
                    <a:pt x="9056" y="31168"/>
                  </a:lnTo>
                  <a:lnTo>
                    <a:pt x="10029" y="31293"/>
                  </a:lnTo>
                  <a:lnTo>
                    <a:pt x="10515" y="31340"/>
                  </a:lnTo>
                  <a:lnTo>
                    <a:pt x="11002" y="31372"/>
                  </a:lnTo>
                  <a:lnTo>
                    <a:pt x="11472" y="31403"/>
                  </a:lnTo>
                  <a:lnTo>
                    <a:pt x="11959" y="31419"/>
                  </a:lnTo>
                  <a:lnTo>
                    <a:pt x="12445" y="31419"/>
                  </a:lnTo>
                  <a:lnTo>
                    <a:pt x="12932" y="31403"/>
                  </a:lnTo>
                  <a:lnTo>
                    <a:pt x="13921" y="31356"/>
                  </a:lnTo>
                  <a:lnTo>
                    <a:pt x="14909" y="31277"/>
                  </a:lnTo>
                  <a:lnTo>
                    <a:pt x="15882" y="31183"/>
                  </a:lnTo>
                  <a:lnTo>
                    <a:pt x="16855" y="31058"/>
                  </a:lnTo>
                  <a:lnTo>
                    <a:pt x="18723" y="30807"/>
                  </a:lnTo>
                  <a:lnTo>
                    <a:pt x="18848" y="30775"/>
                  </a:lnTo>
                  <a:lnTo>
                    <a:pt x="18990" y="30744"/>
                  </a:lnTo>
                  <a:lnTo>
                    <a:pt x="19115" y="30681"/>
                  </a:lnTo>
                  <a:lnTo>
                    <a:pt x="19257" y="30618"/>
                  </a:lnTo>
                  <a:lnTo>
                    <a:pt x="19523" y="30461"/>
                  </a:lnTo>
                  <a:lnTo>
                    <a:pt x="19774" y="30273"/>
                  </a:lnTo>
                  <a:lnTo>
                    <a:pt x="20010" y="30069"/>
                  </a:lnTo>
                  <a:lnTo>
                    <a:pt x="20214" y="29849"/>
                  </a:lnTo>
                  <a:lnTo>
                    <a:pt x="20402" y="29614"/>
                  </a:lnTo>
                  <a:lnTo>
                    <a:pt x="20543" y="29394"/>
                  </a:lnTo>
                  <a:lnTo>
                    <a:pt x="20685" y="29143"/>
                  </a:lnTo>
                  <a:lnTo>
                    <a:pt x="20795" y="28861"/>
                  </a:lnTo>
                  <a:lnTo>
                    <a:pt x="20873" y="28562"/>
                  </a:lnTo>
                  <a:lnTo>
                    <a:pt x="20936" y="28249"/>
                  </a:lnTo>
                  <a:lnTo>
                    <a:pt x="20967" y="27935"/>
                  </a:lnTo>
                  <a:lnTo>
                    <a:pt x="20967" y="27621"/>
                  </a:lnTo>
                  <a:lnTo>
                    <a:pt x="20936" y="27323"/>
                  </a:lnTo>
                  <a:lnTo>
                    <a:pt x="20904" y="27181"/>
                  </a:lnTo>
                  <a:lnTo>
                    <a:pt x="20857" y="27040"/>
                  </a:lnTo>
                  <a:lnTo>
                    <a:pt x="20763" y="26758"/>
                  </a:lnTo>
                  <a:lnTo>
                    <a:pt x="20638" y="26491"/>
                  </a:lnTo>
                  <a:lnTo>
                    <a:pt x="20496" y="26224"/>
                  </a:lnTo>
                  <a:lnTo>
                    <a:pt x="20324" y="25989"/>
                  </a:lnTo>
                  <a:lnTo>
                    <a:pt x="20151" y="25753"/>
                  </a:lnTo>
                  <a:lnTo>
                    <a:pt x="19931" y="25549"/>
                  </a:lnTo>
                  <a:lnTo>
                    <a:pt x="19712" y="25361"/>
                  </a:lnTo>
                  <a:lnTo>
                    <a:pt x="19586" y="25282"/>
                  </a:lnTo>
                  <a:lnTo>
                    <a:pt x="19445" y="25204"/>
                  </a:lnTo>
                  <a:lnTo>
                    <a:pt x="18723" y="24906"/>
                  </a:lnTo>
                  <a:lnTo>
                    <a:pt x="18519" y="24843"/>
                  </a:lnTo>
                  <a:lnTo>
                    <a:pt x="18315" y="24812"/>
                  </a:lnTo>
                  <a:lnTo>
                    <a:pt x="18111" y="24796"/>
                  </a:lnTo>
                  <a:lnTo>
                    <a:pt x="17703" y="24796"/>
                  </a:lnTo>
                  <a:lnTo>
                    <a:pt x="17499" y="24812"/>
                  </a:lnTo>
                  <a:lnTo>
                    <a:pt x="17295" y="24843"/>
                  </a:lnTo>
                  <a:lnTo>
                    <a:pt x="17091" y="24906"/>
                  </a:lnTo>
                  <a:lnTo>
                    <a:pt x="16322" y="25000"/>
                  </a:lnTo>
                  <a:lnTo>
                    <a:pt x="17138" y="24890"/>
                  </a:lnTo>
                  <a:lnTo>
                    <a:pt x="17138" y="24890"/>
                  </a:lnTo>
                  <a:lnTo>
                    <a:pt x="15663" y="25078"/>
                  </a:lnTo>
                  <a:lnTo>
                    <a:pt x="14925" y="25157"/>
                  </a:lnTo>
                  <a:lnTo>
                    <a:pt x="14187" y="25220"/>
                  </a:lnTo>
                  <a:lnTo>
                    <a:pt x="13450" y="25267"/>
                  </a:lnTo>
                  <a:lnTo>
                    <a:pt x="12712" y="25298"/>
                  </a:lnTo>
                  <a:lnTo>
                    <a:pt x="11975" y="25298"/>
                  </a:lnTo>
                  <a:lnTo>
                    <a:pt x="11237" y="25282"/>
                  </a:lnTo>
                  <a:lnTo>
                    <a:pt x="10578" y="25235"/>
                  </a:lnTo>
                  <a:lnTo>
                    <a:pt x="10440" y="25219"/>
                  </a:lnTo>
                  <a:lnTo>
                    <a:pt x="10154" y="25173"/>
                  </a:lnTo>
                  <a:lnTo>
                    <a:pt x="9589" y="25047"/>
                  </a:lnTo>
                  <a:lnTo>
                    <a:pt x="9307" y="24984"/>
                  </a:lnTo>
                  <a:lnTo>
                    <a:pt x="9040" y="24890"/>
                  </a:lnTo>
                  <a:lnTo>
                    <a:pt x="8858" y="24830"/>
                  </a:lnTo>
                  <a:lnTo>
                    <a:pt x="8858" y="24830"/>
                  </a:lnTo>
                  <a:lnTo>
                    <a:pt x="8538" y="24655"/>
                  </a:lnTo>
                  <a:lnTo>
                    <a:pt x="8266" y="24492"/>
                  </a:lnTo>
                  <a:lnTo>
                    <a:pt x="8255" y="24482"/>
                  </a:lnTo>
                  <a:lnTo>
                    <a:pt x="7988" y="24247"/>
                  </a:lnTo>
                  <a:lnTo>
                    <a:pt x="7786" y="24017"/>
                  </a:lnTo>
                  <a:lnTo>
                    <a:pt x="7737" y="23949"/>
                  </a:lnTo>
                  <a:lnTo>
                    <a:pt x="7486" y="23556"/>
                  </a:lnTo>
                  <a:lnTo>
                    <a:pt x="7282" y="23132"/>
                  </a:lnTo>
                  <a:lnTo>
                    <a:pt x="7197" y="22956"/>
                  </a:lnTo>
                  <a:lnTo>
                    <a:pt x="7047" y="22505"/>
                  </a:lnTo>
                  <a:lnTo>
                    <a:pt x="6906" y="22018"/>
                  </a:lnTo>
                  <a:lnTo>
                    <a:pt x="6780" y="21532"/>
                  </a:lnTo>
                  <a:lnTo>
                    <a:pt x="6686" y="21029"/>
                  </a:lnTo>
                  <a:lnTo>
                    <a:pt x="6592" y="20543"/>
                  </a:lnTo>
                  <a:lnTo>
                    <a:pt x="6513" y="20120"/>
                  </a:lnTo>
                  <a:lnTo>
                    <a:pt x="6545" y="20355"/>
                  </a:lnTo>
                  <a:lnTo>
                    <a:pt x="6510" y="20109"/>
                  </a:lnTo>
                  <a:lnTo>
                    <a:pt x="6498" y="20041"/>
                  </a:lnTo>
                  <a:lnTo>
                    <a:pt x="6457" y="19728"/>
                  </a:lnTo>
                  <a:lnTo>
                    <a:pt x="6451" y="19680"/>
                  </a:lnTo>
                  <a:lnTo>
                    <a:pt x="6449" y="19666"/>
                  </a:lnTo>
                  <a:lnTo>
                    <a:pt x="6435" y="19554"/>
                  </a:lnTo>
                  <a:lnTo>
                    <a:pt x="6435" y="19554"/>
                  </a:lnTo>
                  <a:lnTo>
                    <a:pt x="6447" y="19645"/>
                  </a:lnTo>
                  <a:lnTo>
                    <a:pt x="6447" y="19645"/>
                  </a:lnTo>
                  <a:lnTo>
                    <a:pt x="6388" y="19005"/>
                  </a:lnTo>
                  <a:lnTo>
                    <a:pt x="6325" y="18330"/>
                  </a:lnTo>
                  <a:lnTo>
                    <a:pt x="6278" y="17655"/>
                  </a:lnTo>
                  <a:lnTo>
                    <a:pt x="6215" y="16290"/>
                  </a:lnTo>
                  <a:lnTo>
                    <a:pt x="6168" y="14940"/>
                  </a:lnTo>
                  <a:lnTo>
                    <a:pt x="6137" y="13167"/>
                  </a:lnTo>
                  <a:lnTo>
                    <a:pt x="6121" y="11394"/>
                  </a:lnTo>
                  <a:lnTo>
                    <a:pt x="6137" y="9636"/>
                  </a:lnTo>
                  <a:lnTo>
                    <a:pt x="6137" y="7863"/>
                  </a:lnTo>
                  <a:lnTo>
                    <a:pt x="6184" y="3060"/>
                  </a:lnTo>
                  <a:lnTo>
                    <a:pt x="6184" y="2762"/>
                  </a:lnTo>
                  <a:lnTo>
                    <a:pt x="6137" y="2464"/>
                  </a:lnTo>
                  <a:lnTo>
                    <a:pt x="6058" y="2181"/>
                  </a:lnTo>
                  <a:lnTo>
                    <a:pt x="5948" y="1883"/>
                  </a:lnTo>
                  <a:lnTo>
                    <a:pt x="5823" y="1616"/>
                  </a:lnTo>
                  <a:lnTo>
                    <a:pt x="5666" y="1350"/>
                  </a:lnTo>
                  <a:lnTo>
                    <a:pt x="5493" y="1114"/>
                  </a:lnTo>
                  <a:lnTo>
                    <a:pt x="5289" y="895"/>
                  </a:lnTo>
                  <a:lnTo>
                    <a:pt x="5085" y="706"/>
                  </a:lnTo>
                  <a:lnTo>
                    <a:pt x="4834" y="518"/>
                  </a:lnTo>
                  <a:lnTo>
                    <a:pt x="4583" y="361"/>
                  </a:lnTo>
                  <a:lnTo>
                    <a:pt x="4300" y="235"/>
                  </a:lnTo>
                  <a:lnTo>
                    <a:pt x="4002" y="126"/>
                  </a:lnTo>
                  <a:lnTo>
                    <a:pt x="3720" y="47"/>
                  </a:lnTo>
                  <a:lnTo>
                    <a:pt x="3422" y="0"/>
                  </a:lnTo>
                  <a:close/>
                </a:path>
              </a:pathLst>
            </a:custGeom>
            <a:solidFill>
              <a:srgbClr val="F8B3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173;p41">
              <a:extLst>
                <a:ext uri="{FF2B5EF4-FFF2-40B4-BE49-F238E27FC236}">
                  <a16:creationId xmlns:a16="http://schemas.microsoft.com/office/drawing/2014/main" id="{09E29DB4-A8D7-01F1-CE20-8CAA5F241E03}"/>
                </a:ext>
              </a:extLst>
            </p:cNvPr>
            <p:cNvSpPr/>
            <p:nvPr/>
          </p:nvSpPr>
          <p:spPr>
            <a:xfrm>
              <a:off x="3658847" y="2242877"/>
              <a:ext cx="274733" cy="293065"/>
            </a:xfrm>
            <a:custGeom>
              <a:avLst/>
              <a:gdLst/>
              <a:ahLst/>
              <a:cxnLst/>
              <a:rect l="l" t="t" r="r" b="b"/>
              <a:pathLst>
                <a:path w="11285" h="12038" extrusionOk="0">
                  <a:moveTo>
                    <a:pt x="4976" y="0"/>
                  </a:moveTo>
                  <a:lnTo>
                    <a:pt x="4913" y="16"/>
                  </a:lnTo>
                  <a:lnTo>
                    <a:pt x="4803" y="79"/>
                  </a:lnTo>
                  <a:lnTo>
                    <a:pt x="4678" y="173"/>
                  </a:lnTo>
                  <a:lnTo>
                    <a:pt x="4568" y="299"/>
                  </a:lnTo>
                  <a:lnTo>
                    <a:pt x="4474" y="456"/>
                  </a:lnTo>
                  <a:lnTo>
                    <a:pt x="4380" y="660"/>
                  </a:lnTo>
                  <a:lnTo>
                    <a:pt x="4285" y="879"/>
                  </a:lnTo>
                  <a:lnTo>
                    <a:pt x="4223" y="1130"/>
                  </a:lnTo>
                  <a:lnTo>
                    <a:pt x="4160" y="1413"/>
                  </a:lnTo>
                  <a:lnTo>
                    <a:pt x="4113" y="1727"/>
                  </a:lnTo>
                  <a:lnTo>
                    <a:pt x="4081" y="2056"/>
                  </a:lnTo>
                  <a:lnTo>
                    <a:pt x="4066" y="2402"/>
                  </a:lnTo>
                  <a:lnTo>
                    <a:pt x="4066" y="2778"/>
                  </a:lnTo>
                  <a:lnTo>
                    <a:pt x="4081" y="3171"/>
                  </a:lnTo>
                  <a:lnTo>
                    <a:pt x="4128" y="3594"/>
                  </a:lnTo>
                  <a:lnTo>
                    <a:pt x="4191" y="4018"/>
                  </a:lnTo>
                  <a:lnTo>
                    <a:pt x="4270" y="4457"/>
                  </a:lnTo>
                  <a:lnTo>
                    <a:pt x="4380" y="4913"/>
                  </a:lnTo>
                  <a:lnTo>
                    <a:pt x="4270" y="4724"/>
                  </a:lnTo>
                  <a:lnTo>
                    <a:pt x="4176" y="4489"/>
                  </a:lnTo>
                  <a:lnTo>
                    <a:pt x="4066" y="4206"/>
                  </a:lnTo>
                  <a:lnTo>
                    <a:pt x="3971" y="3877"/>
                  </a:lnTo>
                  <a:lnTo>
                    <a:pt x="3767" y="3139"/>
                  </a:lnTo>
                  <a:lnTo>
                    <a:pt x="3548" y="2370"/>
                  </a:lnTo>
                  <a:lnTo>
                    <a:pt x="3438" y="1994"/>
                  </a:lnTo>
                  <a:lnTo>
                    <a:pt x="3328" y="1633"/>
                  </a:lnTo>
                  <a:lnTo>
                    <a:pt x="3202" y="1303"/>
                  </a:lnTo>
                  <a:lnTo>
                    <a:pt x="3077" y="1005"/>
                  </a:lnTo>
                  <a:lnTo>
                    <a:pt x="2936" y="769"/>
                  </a:lnTo>
                  <a:lnTo>
                    <a:pt x="2873" y="660"/>
                  </a:lnTo>
                  <a:lnTo>
                    <a:pt x="2794" y="581"/>
                  </a:lnTo>
                  <a:lnTo>
                    <a:pt x="2716" y="518"/>
                  </a:lnTo>
                  <a:lnTo>
                    <a:pt x="2638" y="456"/>
                  </a:lnTo>
                  <a:lnTo>
                    <a:pt x="2559" y="424"/>
                  </a:lnTo>
                  <a:lnTo>
                    <a:pt x="2481" y="424"/>
                  </a:lnTo>
                  <a:lnTo>
                    <a:pt x="2386" y="440"/>
                  </a:lnTo>
                  <a:lnTo>
                    <a:pt x="2292" y="487"/>
                  </a:lnTo>
                  <a:lnTo>
                    <a:pt x="2214" y="550"/>
                  </a:lnTo>
                  <a:lnTo>
                    <a:pt x="2135" y="628"/>
                  </a:lnTo>
                  <a:lnTo>
                    <a:pt x="2073" y="722"/>
                  </a:lnTo>
                  <a:lnTo>
                    <a:pt x="2025" y="832"/>
                  </a:lnTo>
                  <a:lnTo>
                    <a:pt x="1978" y="958"/>
                  </a:lnTo>
                  <a:lnTo>
                    <a:pt x="1931" y="1099"/>
                  </a:lnTo>
                  <a:lnTo>
                    <a:pt x="1853" y="1413"/>
                  </a:lnTo>
                  <a:lnTo>
                    <a:pt x="1821" y="1774"/>
                  </a:lnTo>
                  <a:lnTo>
                    <a:pt x="1790" y="2150"/>
                  </a:lnTo>
                  <a:lnTo>
                    <a:pt x="1774" y="2558"/>
                  </a:lnTo>
                  <a:lnTo>
                    <a:pt x="1790" y="2982"/>
                  </a:lnTo>
                  <a:lnTo>
                    <a:pt x="1806" y="3390"/>
                  </a:lnTo>
                  <a:lnTo>
                    <a:pt x="1853" y="4191"/>
                  </a:lnTo>
                  <a:lnTo>
                    <a:pt x="1931" y="4897"/>
                  </a:lnTo>
                  <a:lnTo>
                    <a:pt x="1994" y="5430"/>
                  </a:lnTo>
                  <a:lnTo>
                    <a:pt x="1774" y="4599"/>
                  </a:lnTo>
                  <a:lnTo>
                    <a:pt x="1555" y="3861"/>
                  </a:lnTo>
                  <a:lnTo>
                    <a:pt x="1319" y="3218"/>
                  </a:lnTo>
                  <a:lnTo>
                    <a:pt x="1100" y="2684"/>
                  </a:lnTo>
                  <a:lnTo>
                    <a:pt x="990" y="2449"/>
                  </a:lnTo>
                  <a:lnTo>
                    <a:pt x="880" y="2245"/>
                  </a:lnTo>
                  <a:lnTo>
                    <a:pt x="786" y="2072"/>
                  </a:lnTo>
                  <a:lnTo>
                    <a:pt x="676" y="1931"/>
                  </a:lnTo>
                  <a:lnTo>
                    <a:pt x="582" y="1837"/>
                  </a:lnTo>
                  <a:lnTo>
                    <a:pt x="487" y="1758"/>
                  </a:lnTo>
                  <a:lnTo>
                    <a:pt x="409" y="1711"/>
                  </a:lnTo>
                  <a:lnTo>
                    <a:pt x="331" y="1695"/>
                  </a:lnTo>
                  <a:lnTo>
                    <a:pt x="252" y="1727"/>
                  </a:lnTo>
                  <a:lnTo>
                    <a:pt x="189" y="1790"/>
                  </a:lnTo>
                  <a:lnTo>
                    <a:pt x="127" y="1884"/>
                  </a:lnTo>
                  <a:lnTo>
                    <a:pt x="79" y="2025"/>
                  </a:lnTo>
                  <a:lnTo>
                    <a:pt x="48" y="2198"/>
                  </a:lnTo>
                  <a:lnTo>
                    <a:pt x="17" y="2402"/>
                  </a:lnTo>
                  <a:lnTo>
                    <a:pt x="1" y="2653"/>
                  </a:lnTo>
                  <a:lnTo>
                    <a:pt x="1" y="2951"/>
                  </a:lnTo>
                  <a:lnTo>
                    <a:pt x="1" y="3280"/>
                  </a:lnTo>
                  <a:lnTo>
                    <a:pt x="17" y="3657"/>
                  </a:lnTo>
                  <a:lnTo>
                    <a:pt x="48" y="4081"/>
                  </a:lnTo>
                  <a:lnTo>
                    <a:pt x="95" y="4552"/>
                  </a:lnTo>
                  <a:lnTo>
                    <a:pt x="221" y="5619"/>
                  </a:lnTo>
                  <a:lnTo>
                    <a:pt x="425" y="6874"/>
                  </a:lnTo>
                  <a:lnTo>
                    <a:pt x="566" y="7769"/>
                  </a:lnTo>
                  <a:lnTo>
                    <a:pt x="644" y="8240"/>
                  </a:lnTo>
                  <a:lnTo>
                    <a:pt x="754" y="8726"/>
                  </a:lnTo>
                  <a:lnTo>
                    <a:pt x="880" y="9213"/>
                  </a:lnTo>
                  <a:lnTo>
                    <a:pt x="943" y="9448"/>
                  </a:lnTo>
                  <a:lnTo>
                    <a:pt x="1037" y="9683"/>
                  </a:lnTo>
                  <a:lnTo>
                    <a:pt x="1115" y="9919"/>
                  </a:lnTo>
                  <a:lnTo>
                    <a:pt x="1225" y="10154"/>
                  </a:lnTo>
                  <a:lnTo>
                    <a:pt x="1335" y="10358"/>
                  </a:lnTo>
                  <a:lnTo>
                    <a:pt x="1461" y="10578"/>
                  </a:lnTo>
                  <a:lnTo>
                    <a:pt x="1602" y="10782"/>
                  </a:lnTo>
                  <a:lnTo>
                    <a:pt x="1759" y="10970"/>
                  </a:lnTo>
                  <a:lnTo>
                    <a:pt x="1916" y="11143"/>
                  </a:lnTo>
                  <a:lnTo>
                    <a:pt x="2104" y="11316"/>
                  </a:lnTo>
                  <a:lnTo>
                    <a:pt x="2308" y="11472"/>
                  </a:lnTo>
                  <a:lnTo>
                    <a:pt x="2528" y="11598"/>
                  </a:lnTo>
                  <a:lnTo>
                    <a:pt x="2763" y="11724"/>
                  </a:lnTo>
                  <a:lnTo>
                    <a:pt x="3014" y="11833"/>
                  </a:lnTo>
                  <a:lnTo>
                    <a:pt x="3281" y="11912"/>
                  </a:lnTo>
                  <a:lnTo>
                    <a:pt x="3579" y="11975"/>
                  </a:lnTo>
                  <a:lnTo>
                    <a:pt x="3909" y="12022"/>
                  </a:lnTo>
                  <a:lnTo>
                    <a:pt x="4238" y="12037"/>
                  </a:lnTo>
                  <a:lnTo>
                    <a:pt x="4615" y="12037"/>
                  </a:lnTo>
                  <a:lnTo>
                    <a:pt x="4992" y="12022"/>
                  </a:lnTo>
                  <a:lnTo>
                    <a:pt x="5415" y="11959"/>
                  </a:lnTo>
                  <a:lnTo>
                    <a:pt x="5855" y="11881"/>
                  </a:lnTo>
                  <a:lnTo>
                    <a:pt x="6357" y="11881"/>
                  </a:lnTo>
                  <a:lnTo>
                    <a:pt x="6514" y="11865"/>
                  </a:lnTo>
                  <a:lnTo>
                    <a:pt x="6671" y="11818"/>
                  </a:lnTo>
                  <a:lnTo>
                    <a:pt x="6828" y="11739"/>
                  </a:lnTo>
                  <a:lnTo>
                    <a:pt x="6985" y="11661"/>
                  </a:lnTo>
                  <a:lnTo>
                    <a:pt x="7142" y="11551"/>
                  </a:lnTo>
                  <a:lnTo>
                    <a:pt x="7299" y="11425"/>
                  </a:lnTo>
                  <a:lnTo>
                    <a:pt x="7455" y="11284"/>
                  </a:lnTo>
                  <a:lnTo>
                    <a:pt x="7612" y="11127"/>
                  </a:lnTo>
                  <a:lnTo>
                    <a:pt x="7942" y="10782"/>
                  </a:lnTo>
                  <a:lnTo>
                    <a:pt x="8256" y="10374"/>
                  </a:lnTo>
                  <a:lnTo>
                    <a:pt x="8554" y="9934"/>
                  </a:lnTo>
                  <a:lnTo>
                    <a:pt x="8868" y="9464"/>
                  </a:lnTo>
                  <a:lnTo>
                    <a:pt x="9166" y="8977"/>
                  </a:lnTo>
                  <a:lnTo>
                    <a:pt x="9464" y="8475"/>
                  </a:lnTo>
                  <a:lnTo>
                    <a:pt x="10029" y="7471"/>
                  </a:lnTo>
                  <a:lnTo>
                    <a:pt x="10563" y="6513"/>
                  </a:lnTo>
                  <a:lnTo>
                    <a:pt x="10814" y="6074"/>
                  </a:lnTo>
                  <a:lnTo>
                    <a:pt x="11049" y="5682"/>
                  </a:lnTo>
                  <a:lnTo>
                    <a:pt x="11143" y="5509"/>
                  </a:lnTo>
                  <a:lnTo>
                    <a:pt x="11222" y="5368"/>
                  </a:lnTo>
                  <a:lnTo>
                    <a:pt x="11269" y="5226"/>
                  </a:lnTo>
                  <a:lnTo>
                    <a:pt x="11285" y="5117"/>
                  </a:lnTo>
                  <a:lnTo>
                    <a:pt x="11285" y="5022"/>
                  </a:lnTo>
                  <a:lnTo>
                    <a:pt x="11269" y="4944"/>
                  </a:lnTo>
                  <a:lnTo>
                    <a:pt x="11238" y="4881"/>
                  </a:lnTo>
                  <a:lnTo>
                    <a:pt x="11191" y="4834"/>
                  </a:lnTo>
                  <a:lnTo>
                    <a:pt x="11128" y="4787"/>
                  </a:lnTo>
                  <a:lnTo>
                    <a:pt x="11034" y="4771"/>
                  </a:lnTo>
                  <a:lnTo>
                    <a:pt x="10939" y="4756"/>
                  </a:lnTo>
                  <a:lnTo>
                    <a:pt x="10830" y="4740"/>
                  </a:lnTo>
                  <a:lnTo>
                    <a:pt x="10594" y="4771"/>
                  </a:lnTo>
                  <a:lnTo>
                    <a:pt x="10312" y="4818"/>
                  </a:lnTo>
                  <a:lnTo>
                    <a:pt x="10014" y="4897"/>
                  </a:lnTo>
                  <a:lnTo>
                    <a:pt x="9715" y="4991"/>
                  </a:lnTo>
                  <a:lnTo>
                    <a:pt x="9119" y="5195"/>
                  </a:lnTo>
                  <a:lnTo>
                    <a:pt x="8601" y="5383"/>
                  </a:lnTo>
                  <a:lnTo>
                    <a:pt x="8256" y="5509"/>
                  </a:lnTo>
                  <a:lnTo>
                    <a:pt x="8256" y="5336"/>
                  </a:lnTo>
                  <a:lnTo>
                    <a:pt x="8256" y="5101"/>
                  </a:lnTo>
                  <a:lnTo>
                    <a:pt x="8319" y="4457"/>
                  </a:lnTo>
                  <a:lnTo>
                    <a:pt x="8413" y="3657"/>
                  </a:lnTo>
                  <a:lnTo>
                    <a:pt x="8491" y="2778"/>
                  </a:lnTo>
                  <a:lnTo>
                    <a:pt x="8507" y="2354"/>
                  </a:lnTo>
                  <a:lnTo>
                    <a:pt x="8523" y="1931"/>
                  </a:lnTo>
                  <a:lnTo>
                    <a:pt x="8523" y="1538"/>
                  </a:lnTo>
                  <a:lnTo>
                    <a:pt x="8491" y="1177"/>
                  </a:lnTo>
                  <a:lnTo>
                    <a:pt x="8444" y="864"/>
                  </a:lnTo>
                  <a:lnTo>
                    <a:pt x="8413" y="722"/>
                  </a:lnTo>
                  <a:lnTo>
                    <a:pt x="8366" y="612"/>
                  </a:lnTo>
                  <a:lnTo>
                    <a:pt x="8319" y="503"/>
                  </a:lnTo>
                  <a:lnTo>
                    <a:pt x="8256" y="424"/>
                  </a:lnTo>
                  <a:lnTo>
                    <a:pt x="8177" y="361"/>
                  </a:lnTo>
                  <a:lnTo>
                    <a:pt x="8099" y="314"/>
                  </a:lnTo>
                  <a:lnTo>
                    <a:pt x="7989" y="283"/>
                  </a:lnTo>
                  <a:lnTo>
                    <a:pt x="7879" y="267"/>
                  </a:lnTo>
                  <a:lnTo>
                    <a:pt x="7769" y="283"/>
                  </a:lnTo>
                  <a:lnTo>
                    <a:pt x="7659" y="330"/>
                  </a:lnTo>
                  <a:lnTo>
                    <a:pt x="7565" y="377"/>
                  </a:lnTo>
                  <a:lnTo>
                    <a:pt x="7471" y="456"/>
                  </a:lnTo>
                  <a:lnTo>
                    <a:pt x="7393" y="550"/>
                  </a:lnTo>
                  <a:lnTo>
                    <a:pt x="7299" y="660"/>
                  </a:lnTo>
                  <a:lnTo>
                    <a:pt x="7220" y="785"/>
                  </a:lnTo>
                  <a:lnTo>
                    <a:pt x="7142" y="926"/>
                  </a:lnTo>
                  <a:lnTo>
                    <a:pt x="7000" y="1256"/>
                  </a:lnTo>
                  <a:lnTo>
                    <a:pt x="6891" y="1601"/>
                  </a:lnTo>
                  <a:lnTo>
                    <a:pt x="6781" y="1994"/>
                  </a:lnTo>
                  <a:lnTo>
                    <a:pt x="6702" y="2386"/>
                  </a:lnTo>
                  <a:lnTo>
                    <a:pt x="6624" y="2794"/>
                  </a:lnTo>
                  <a:lnTo>
                    <a:pt x="6577" y="3186"/>
                  </a:lnTo>
                  <a:lnTo>
                    <a:pt x="6545" y="3579"/>
                  </a:lnTo>
                  <a:lnTo>
                    <a:pt x="6530" y="3926"/>
                  </a:lnTo>
                  <a:lnTo>
                    <a:pt x="6467" y="3406"/>
                  </a:lnTo>
                  <a:lnTo>
                    <a:pt x="6388" y="2841"/>
                  </a:lnTo>
                  <a:lnTo>
                    <a:pt x="6278" y="2323"/>
                  </a:lnTo>
                  <a:lnTo>
                    <a:pt x="6184" y="1868"/>
                  </a:lnTo>
                  <a:lnTo>
                    <a:pt x="6074" y="1460"/>
                  </a:lnTo>
                  <a:lnTo>
                    <a:pt x="5949" y="1099"/>
                  </a:lnTo>
                  <a:lnTo>
                    <a:pt x="5823" y="801"/>
                  </a:lnTo>
                  <a:lnTo>
                    <a:pt x="5698" y="550"/>
                  </a:lnTo>
                  <a:lnTo>
                    <a:pt x="5572" y="361"/>
                  </a:lnTo>
                  <a:lnTo>
                    <a:pt x="5447" y="204"/>
                  </a:lnTo>
                  <a:lnTo>
                    <a:pt x="5305" y="95"/>
                  </a:lnTo>
                  <a:lnTo>
                    <a:pt x="5243" y="48"/>
                  </a:lnTo>
                  <a:lnTo>
                    <a:pt x="5180" y="32"/>
                  </a:lnTo>
                  <a:lnTo>
                    <a:pt x="5117" y="16"/>
                  </a:lnTo>
                  <a:lnTo>
                    <a:pt x="5039" y="0"/>
                  </a:lnTo>
                  <a:close/>
                </a:path>
              </a:pathLst>
            </a:custGeom>
            <a:solidFill>
              <a:srgbClr val="F7B2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174;p41">
              <a:extLst>
                <a:ext uri="{FF2B5EF4-FFF2-40B4-BE49-F238E27FC236}">
                  <a16:creationId xmlns:a16="http://schemas.microsoft.com/office/drawing/2014/main" id="{D2D71CBD-7604-C242-CAB6-AEB0E9124A34}"/>
                </a:ext>
              </a:extLst>
            </p:cNvPr>
            <p:cNvSpPr/>
            <p:nvPr/>
          </p:nvSpPr>
          <p:spPr>
            <a:xfrm>
              <a:off x="3658847" y="2242877"/>
              <a:ext cx="274733" cy="293065"/>
            </a:xfrm>
            <a:custGeom>
              <a:avLst/>
              <a:gdLst/>
              <a:ahLst/>
              <a:cxnLst/>
              <a:rect l="l" t="t" r="r" b="b"/>
              <a:pathLst>
                <a:path w="11285" h="12038" fill="none" extrusionOk="0">
                  <a:moveTo>
                    <a:pt x="5855" y="11881"/>
                  </a:moveTo>
                  <a:lnTo>
                    <a:pt x="5855" y="11881"/>
                  </a:lnTo>
                  <a:lnTo>
                    <a:pt x="5415" y="11959"/>
                  </a:lnTo>
                  <a:lnTo>
                    <a:pt x="4992" y="12022"/>
                  </a:lnTo>
                  <a:lnTo>
                    <a:pt x="4615" y="12037"/>
                  </a:lnTo>
                  <a:lnTo>
                    <a:pt x="4238" y="12037"/>
                  </a:lnTo>
                  <a:lnTo>
                    <a:pt x="3909" y="12022"/>
                  </a:lnTo>
                  <a:lnTo>
                    <a:pt x="3579" y="11975"/>
                  </a:lnTo>
                  <a:lnTo>
                    <a:pt x="3281" y="11912"/>
                  </a:lnTo>
                  <a:lnTo>
                    <a:pt x="3014" y="11833"/>
                  </a:lnTo>
                  <a:lnTo>
                    <a:pt x="2763" y="11724"/>
                  </a:lnTo>
                  <a:lnTo>
                    <a:pt x="2528" y="11598"/>
                  </a:lnTo>
                  <a:lnTo>
                    <a:pt x="2308" y="11472"/>
                  </a:lnTo>
                  <a:lnTo>
                    <a:pt x="2104" y="11316"/>
                  </a:lnTo>
                  <a:lnTo>
                    <a:pt x="1916" y="11143"/>
                  </a:lnTo>
                  <a:lnTo>
                    <a:pt x="1759" y="10970"/>
                  </a:lnTo>
                  <a:lnTo>
                    <a:pt x="1602" y="10782"/>
                  </a:lnTo>
                  <a:lnTo>
                    <a:pt x="1461" y="10578"/>
                  </a:lnTo>
                  <a:lnTo>
                    <a:pt x="1335" y="10358"/>
                  </a:lnTo>
                  <a:lnTo>
                    <a:pt x="1225" y="10154"/>
                  </a:lnTo>
                  <a:lnTo>
                    <a:pt x="1115" y="9919"/>
                  </a:lnTo>
                  <a:lnTo>
                    <a:pt x="1037" y="9683"/>
                  </a:lnTo>
                  <a:lnTo>
                    <a:pt x="943" y="9448"/>
                  </a:lnTo>
                  <a:lnTo>
                    <a:pt x="880" y="9213"/>
                  </a:lnTo>
                  <a:lnTo>
                    <a:pt x="754" y="8726"/>
                  </a:lnTo>
                  <a:lnTo>
                    <a:pt x="644" y="8240"/>
                  </a:lnTo>
                  <a:lnTo>
                    <a:pt x="566" y="7769"/>
                  </a:lnTo>
                  <a:lnTo>
                    <a:pt x="425" y="6874"/>
                  </a:lnTo>
                  <a:lnTo>
                    <a:pt x="425" y="6874"/>
                  </a:lnTo>
                  <a:lnTo>
                    <a:pt x="221" y="5619"/>
                  </a:lnTo>
                  <a:lnTo>
                    <a:pt x="95" y="4552"/>
                  </a:lnTo>
                  <a:lnTo>
                    <a:pt x="48" y="4081"/>
                  </a:lnTo>
                  <a:lnTo>
                    <a:pt x="17" y="3657"/>
                  </a:lnTo>
                  <a:lnTo>
                    <a:pt x="1" y="3280"/>
                  </a:lnTo>
                  <a:lnTo>
                    <a:pt x="1" y="2951"/>
                  </a:lnTo>
                  <a:lnTo>
                    <a:pt x="1" y="2653"/>
                  </a:lnTo>
                  <a:lnTo>
                    <a:pt x="17" y="2402"/>
                  </a:lnTo>
                  <a:lnTo>
                    <a:pt x="48" y="2198"/>
                  </a:lnTo>
                  <a:lnTo>
                    <a:pt x="79" y="2025"/>
                  </a:lnTo>
                  <a:lnTo>
                    <a:pt x="127" y="1884"/>
                  </a:lnTo>
                  <a:lnTo>
                    <a:pt x="189" y="1790"/>
                  </a:lnTo>
                  <a:lnTo>
                    <a:pt x="252" y="1727"/>
                  </a:lnTo>
                  <a:lnTo>
                    <a:pt x="331" y="1695"/>
                  </a:lnTo>
                  <a:lnTo>
                    <a:pt x="409" y="1711"/>
                  </a:lnTo>
                  <a:lnTo>
                    <a:pt x="487" y="1758"/>
                  </a:lnTo>
                  <a:lnTo>
                    <a:pt x="582" y="1837"/>
                  </a:lnTo>
                  <a:lnTo>
                    <a:pt x="676" y="1931"/>
                  </a:lnTo>
                  <a:lnTo>
                    <a:pt x="786" y="2072"/>
                  </a:lnTo>
                  <a:lnTo>
                    <a:pt x="880" y="2245"/>
                  </a:lnTo>
                  <a:lnTo>
                    <a:pt x="990" y="2449"/>
                  </a:lnTo>
                  <a:lnTo>
                    <a:pt x="1100" y="2684"/>
                  </a:lnTo>
                  <a:lnTo>
                    <a:pt x="1319" y="3218"/>
                  </a:lnTo>
                  <a:lnTo>
                    <a:pt x="1555" y="3861"/>
                  </a:lnTo>
                  <a:lnTo>
                    <a:pt x="1774" y="4599"/>
                  </a:lnTo>
                  <a:lnTo>
                    <a:pt x="1994" y="5430"/>
                  </a:lnTo>
                  <a:lnTo>
                    <a:pt x="1994" y="5430"/>
                  </a:lnTo>
                  <a:lnTo>
                    <a:pt x="1931" y="4897"/>
                  </a:lnTo>
                  <a:lnTo>
                    <a:pt x="1853" y="4191"/>
                  </a:lnTo>
                  <a:lnTo>
                    <a:pt x="1806" y="3390"/>
                  </a:lnTo>
                  <a:lnTo>
                    <a:pt x="1790" y="2982"/>
                  </a:lnTo>
                  <a:lnTo>
                    <a:pt x="1774" y="2558"/>
                  </a:lnTo>
                  <a:lnTo>
                    <a:pt x="1790" y="2150"/>
                  </a:lnTo>
                  <a:lnTo>
                    <a:pt x="1821" y="1774"/>
                  </a:lnTo>
                  <a:lnTo>
                    <a:pt x="1853" y="1413"/>
                  </a:lnTo>
                  <a:lnTo>
                    <a:pt x="1931" y="1099"/>
                  </a:lnTo>
                  <a:lnTo>
                    <a:pt x="1978" y="958"/>
                  </a:lnTo>
                  <a:lnTo>
                    <a:pt x="2025" y="832"/>
                  </a:lnTo>
                  <a:lnTo>
                    <a:pt x="2073" y="722"/>
                  </a:lnTo>
                  <a:lnTo>
                    <a:pt x="2135" y="628"/>
                  </a:lnTo>
                  <a:lnTo>
                    <a:pt x="2214" y="550"/>
                  </a:lnTo>
                  <a:lnTo>
                    <a:pt x="2292" y="487"/>
                  </a:lnTo>
                  <a:lnTo>
                    <a:pt x="2386" y="440"/>
                  </a:lnTo>
                  <a:lnTo>
                    <a:pt x="2481" y="424"/>
                  </a:lnTo>
                  <a:lnTo>
                    <a:pt x="2481" y="424"/>
                  </a:lnTo>
                  <a:lnTo>
                    <a:pt x="2559" y="424"/>
                  </a:lnTo>
                  <a:lnTo>
                    <a:pt x="2638" y="456"/>
                  </a:lnTo>
                  <a:lnTo>
                    <a:pt x="2716" y="518"/>
                  </a:lnTo>
                  <a:lnTo>
                    <a:pt x="2794" y="581"/>
                  </a:lnTo>
                  <a:lnTo>
                    <a:pt x="2873" y="660"/>
                  </a:lnTo>
                  <a:lnTo>
                    <a:pt x="2936" y="769"/>
                  </a:lnTo>
                  <a:lnTo>
                    <a:pt x="3077" y="1005"/>
                  </a:lnTo>
                  <a:lnTo>
                    <a:pt x="3202" y="1303"/>
                  </a:lnTo>
                  <a:lnTo>
                    <a:pt x="3328" y="1633"/>
                  </a:lnTo>
                  <a:lnTo>
                    <a:pt x="3438" y="1994"/>
                  </a:lnTo>
                  <a:lnTo>
                    <a:pt x="3548" y="2370"/>
                  </a:lnTo>
                  <a:lnTo>
                    <a:pt x="3767" y="3139"/>
                  </a:lnTo>
                  <a:lnTo>
                    <a:pt x="3971" y="3877"/>
                  </a:lnTo>
                  <a:lnTo>
                    <a:pt x="4066" y="4206"/>
                  </a:lnTo>
                  <a:lnTo>
                    <a:pt x="4176" y="4489"/>
                  </a:lnTo>
                  <a:lnTo>
                    <a:pt x="4270" y="4724"/>
                  </a:lnTo>
                  <a:lnTo>
                    <a:pt x="4380" y="4913"/>
                  </a:lnTo>
                  <a:lnTo>
                    <a:pt x="4380" y="4913"/>
                  </a:lnTo>
                  <a:lnTo>
                    <a:pt x="4270" y="4457"/>
                  </a:lnTo>
                  <a:lnTo>
                    <a:pt x="4191" y="4018"/>
                  </a:lnTo>
                  <a:lnTo>
                    <a:pt x="4128" y="3594"/>
                  </a:lnTo>
                  <a:lnTo>
                    <a:pt x="4081" y="3171"/>
                  </a:lnTo>
                  <a:lnTo>
                    <a:pt x="4066" y="2778"/>
                  </a:lnTo>
                  <a:lnTo>
                    <a:pt x="4066" y="2402"/>
                  </a:lnTo>
                  <a:lnTo>
                    <a:pt x="4081" y="2056"/>
                  </a:lnTo>
                  <a:lnTo>
                    <a:pt x="4113" y="1727"/>
                  </a:lnTo>
                  <a:lnTo>
                    <a:pt x="4160" y="1413"/>
                  </a:lnTo>
                  <a:lnTo>
                    <a:pt x="4223" y="1130"/>
                  </a:lnTo>
                  <a:lnTo>
                    <a:pt x="4285" y="879"/>
                  </a:lnTo>
                  <a:lnTo>
                    <a:pt x="4380" y="660"/>
                  </a:lnTo>
                  <a:lnTo>
                    <a:pt x="4474" y="456"/>
                  </a:lnTo>
                  <a:lnTo>
                    <a:pt x="4568" y="299"/>
                  </a:lnTo>
                  <a:lnTo>
                    <a:pt x="4678" y="173"/>
                  </a:lnTo>
                  <a:lnTo>
                    <a:pt x="4803" y="79"/>
                  </a:lnTo>
                  <a:lnTo>
                    <a:pt x="4913" y="16"/>
                  </a:lnTo>
                  <a:lnTo>
                    <a:pt x="4976" y="0"/>
                  </a:lnTo>
                  <a:lnTo>
                    <a:pt x="5039" y="0"/>
                  </a:lnTo>
                  <a:lnTo>
                    <a:pt x="5117" y="16"/>
                  </a:lnTo>
                  <a:lnTo>
                    <a:pt x="5180" y="32"/>
                  </a:lnTo>
                  <a:lnTo>
                    <a:pt x="5243" y="48"/>
                  </a:lnTo>
                  <a:lnTo>
                    <a:pt x="5305" y="95"/>
                  </a:lnTo>
                  <a:lnTo>
                    <a:pt x="5447" y="204"/>
                  </a:lnTo>
                  <a:lnTo>
                    <a:pt x="5572" y="361"/>
                  </a:lnTo>
                  <a:lnTo>
                    <a:pt x="5698" y="550"/>
                  </a:lnTo>
                  <a:lnTo>
                    <a:pt x="5823" y="801"/>
                  </a:lnTo>
                  <a:lnTo>
                    <a:pt x="5949" y="1099"/>
                  </a:lnTo>
                  <a:lnTo>
                    <a:pt x="6074" y="1460"/>
                  </a:lnTo>
                  <a:lnTo>
                    <a:pt x="6184" y="1868"/>
                  </a:lnTo>
                  <a:lnTo>
                    <a:pt x="6278" y="2323"/>
                  </a:lnTo>
                  <a:lnTo>
                    <a:pt x="6388" y="2841"/>
                  </a:lnTo>
                  <a:lnTo>
                    <a:pt x="6467" y="3406"/>
                  </a:lnTo>
                  <a:lnTo>
                    <a:pt x="6545" y="4049"/>
                  </a:lnTo>
                  <a:lnTo>
                    <a:pt x="6608" y="4740"/>
                  </a:lnTo>
                  <a:lnTo>
                    <a:pt x="6608" y="4740"/>
                  </a:lnTo>
                  <a:lnTo>
                    <a:pt x="6561" y="4520"/>
                  </a:lnTo>
                  <a:lnTo>
                    <a:pt x="6545" y="4253"/>
                  </a:lnTo>
                  <a:lnTo>
                    <a:pt x="6530" y="3940"/>
                  </a:lnTo>
                  <a:lnTo>
                    <a:pt x="6545" y="3579"/>
                  </a:lnTo>
                  <a:lnTo>
                    <a:pt x="6577" y="3186"/>
                  </a:lnTo>
                  <a:lnTo>
                    <a:pt x="6624" y="2794"/>
                  </a:lnTo>
                  <a:lnTo>
                    <a:pt x="6702" y="2386"/>
                  </a:lnTo>
                  <a:lnTo>
                    <a:pt x="6781" y="1994"/>
                  </a:lnTo>
                  <a:lnTo>
                    <a:pt x="6891" y="1601"/>
                  </a:lnTo>
                  <a:lnTo>
                    <a:pt x="7000" y="1256"/>
                  </a:lnTo>
                  <a:lnTo>
                    <a:pt x="7142" y="926"/>
                  </a:lnTo>
                  <a:lnTo>
                    <a:pt x="7220" y="785"/>
                  </a:lnTo>
                  <a:lnTo>
                    <a:pt x="7299" y="660"/>
                  </a:lnTo>
                  <a:lnTo>
                    <a:pt x="7393" y="550"/>
                  </a:lnTo>
                  <a:lnTo>
                    <a:pt x="7471" y="456"/>
                  </a:lnTo>
                  <a:lnTo>
                    <a:pt x="7565" y="377"/>
                  </a:lnTo>
                  <a:lnTo>
                    <a:pt x="7659" y="330"/>
                  </a:lnTo>
                  <a:lnTo>
                    <a:pt x="7769" y="283"/>
                  </a:lnTo>
                  <a:lnTo>
                    <a:pt x="7879" y="267"/>
                  </a:lnTo>
                  <a:lnTo>
                    <a:pt x="7989" y="283"/>
                  </a:lnTo>
                  <a:lnTo>
                    <a:pt x="8099" y="314"/>
                  </a:lnTo>
                  <a:lnTo>
                    <a:pt x="8099" y="314"/>
                  </a:lnTo>
                  <a:lnTo>
                    <a:pt x="8177" y="361"/>
                  </a:lnTo>
                  <a:lnTo>
                    <a:pt x="8256" y="424"/>
                  </a:lnTo>
                  <a:lnTo>
                    <a:pt x="8319" y="503"/>
                  </a:lnTo>
                  <a:lnTo>
                    <a:pt x="8366" y="612"/>
                  </a:lnTo>
                  <a:lnTo>
                    <a:pt x="8413" y="722"/>
                  </a:lnTo>
                  <a:lnTo>
                    <a:pt x="8444" y="864"/>
                  </a:lnTo>
                  <a:lnTo>
                    <a:pt x="8491" y="1177"/>
                  </a:lnTo>
                  <a:lnTo>
                    <a:pt x="8523" y="1538"/>
                  </a:lnTo>
                  <a:lnTo>
                    <a:pt x="8523" y="1931"/>
                  </a:lnTo>
                  <a:lnTo>
                    <a:pt x="8507" y="2354"/>
                  </a:lnTo>
                  <a:lnTo>
                    <a:pt x="8491" y="2778"/>
                  </a:lnTo>
                  <a:lnTo>
                    <a:pt x="8413" y="3657"/>
                  </a:lnTo>
                  <a:lnTo>
                    <a:pt x="8319" y="4457"/>
                  </a:lnTo>
                  <a:lnTo>
                    <a:pt x="8256" y="5101"/>
                  </a:lnTo>
                  <a:lnTo>
                    <a:pt x="8256" y="5336"/>
                  </a:lnTo>
                  <a:lnTo>
                    <a:pt x="8256" y="5509"/>
                  </a:lnTo>
                  <a:lnTo>
                    <a:pt x="8256" y="5509"/>
                  </a:lnTo>
                  <a:lnTo>
                    <a:pt x="8601" y="5383"/>
                  </a:lnTo>
                  <a:lnTo>
                    <a:pt x="9119" y="5195"/>
                  </a:lnTo>
                  <a:lnTo>
                    <a:pt x="9715" y="4991"/>
                  </a:lnTo>
                  <a:lnTo>
                    <a:pt x="10014" y="4897"/>
                  </a:lnTo>
                  <a:lnTo>
                    <a:pt x="10312" y="4818"/>
                  </a:lnTo>
                  <a:lnTo>
                    <a:pt x="10594" y="4771"/>
                  </a:lnTo>
                  <a:lnTo>
                    <a:pt x="10830" y="4740"/>
                  </a:lnTo>
                  <a:lnTo>
                    <a:pt x="10939" y="4756"/>
                  </a:lnTo>
                  <a:lnTo>
                    <a:pt x="11034" y="4771"/>
                  </a:lnTo>
                  <a:lnTo>
                    <a:pt x="11128" y="4787"/>
                  </a:lnTo>
                  <a:lnTo>
                    <a:pt x="11191" y="4834"/>
                  </a:lnTo>
                  <a:lnTo>
                    <a:pt x="11238" y="4881"/>
                  </a:lnTo>
                  <a:lnTo>
                    <a:pt x="11269" y="4944"/>
                  </a:lnTo>
                  <a:lnTo>
                    <a:pt x="11285" y="5022"/>
                  </a:lnTo>
                  <a:lnTo>
                    <a:pt x="11285" y="5117"/>
                  </a:lnTo>
                  <a:lnTo>
                    <a:pt x="11269" y="5226"/>
                  </a:lnTo>
                  <a:lnTo>
                    <a:pt x="11222" y="5368"/>
                  </a:lnTo>
                  <a:lnTo>
                    <a:pt x="11143" y="5509"/>
                  </a:lnTo>
                  <a:lnTo>
                    <a:pt x="11049" y="5682"/>
                  </a:lnTo>
                  <a:lnTo>
                    <a:pt x="11049" y="5682"/>
                  </a:lnTo>
                  <a:lnTo>
                    <a:pt x="10814" y="6074"/>
                  </a:lnTo>
                  <a:lnTo>
                    <a:pt x="10563" y="6513"/>
                  </a:lnTo>
                  <a:lnTo>
                    <a:pt x="10029" y="7471"/>
                  </a:lnTo>
                  <a:lnTo>
                    <a:pt x="9464" y="8475"/>
                  </a:lnTo>
                  <a:lnTo>
                    <a:pt x="9166" y="8977"/>
                  </a:lnTo>
                  <a:lnTo>
                    <a:pt x="8868" y="9464"/>
                  </a:lnTo>
                  <a:lnTo>
                    <a:pt x="8554" y="9934"/>
                  </a:lnTo>
                  <a:lnTo>
                    <a:pt x="8256" y="10374"/>
                  </a:lnTo>
                  <a:lnTo>
                    <a:pt x="7942" y="10782"/>
                  </a:lnTo>
                  <a:lnTo>
                    <a:pt x="7612" y="11127"/>
                  </a:lnTo>
                  <a:lnTo>
                    <a:pt x="7455" y="11284"/>
                  </a:lnTo>
                  <a:lnTo>
                    <a:pt x="7299" y="11425"/>
                  </a:lnTo>
                  <a:lnTo>
                    <a:pt x="7142" y="11551"/>
                  </a:lnTo>
                  <a:lnTo>
                    <a:pt x="6985" y="11661"/>
                  </a:lnTo>
                  <a:lnTo>
                    <a:pt x="6828" y="11739"/>
                  </a:lnTo>
                  <a:lnTo>
                    <a:pt x="6671" y="11818"/>
                  </a:lnTo>
                  <a:lnTo>
                    <a:pt x="6514" y="11865"/>
                  </a:lnTo>
                  <a:lnTo>
                    <a:pt x="6357" y="1188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175;p41">
              <a:extLst>
                <a:ext uri="{FF2B5EF4-FFF2-40B4-BE49-F238E27FC236}">
                  <a16:creationId xmlns:a16="http://schemas.microsoft.com/office/drawing/2014/main" id="{58FEAFB0-476E-9F6B-44F0-156F51925A1C}"/>
                </a:ext>
              </a:extLst>
            </p:cNvPr>
            <p:cNvSpPr/>
            <p:nvPr/>
          </p:nvSpPr>
          <p:spPr>
            <a:xfrm>
              <a:off x="4737801" y="2435060"/>
              <a:ext cx="608284" cy="797761"/>
            </a:xfrm>
            <a:custGeom>
              <a:avLst/>
              <a:gdLst/>
              <a:ahLst/>
              <a:cxnLst/>
              <a:rect l="l" t="t" r="r" b="b"/>
              <a:pathLst>
                <a:path w="24986" h="32769" extrusionOk="0">
                  <a:moveTo>
                    <a:pt x="14313" y="24624"/>
                  </a:moveTo>
                  <a:lnTo>
                    <a:pt x="14078" y="24812"/>
                  </a:lnTo>
                  <a:lnTo>
                    <a:pt x="13989" y="24873"/>
                  </a:lnTo>
                  <a:lnTo>
                    <a:pt x="14313" y="24624"/>
                  </a:lnTo>
                  <a:close/>
                  <a:moveTo>
                    <a:pt x="21925" y="0"/>
                  </a:moveTo>
                  <a:lnTo>
                    <a:pt x="21627" y="32"/>
                  </a:lnTo>
                  <a:lnTo>
                    <a:pt x="21329" y="63"/>
                  </a:lnTo>
                  <a:lnTo>
                    <a:pt x="21030" y="142"/>
                  </a:lnTo>
                  <a:lnTo>
                    <a:pt x="20748" y="236"/>
                  </a:lnTo>
                  <a:lnTo>
                    <a:pt x="20481" y="361"/>
                  </a:lnTo>
                  <a:lnTo>
                    <a:pt x="20214" y="503"/>
                  </a:lnTo>
                  <a:lnTo>
                    <a:pt x="19979" y="691"/>
                  </a:lnTo>
                  <a:lnTo>
                    <a:pt x="19869" y="785"/>
                  </a:lnTo>
                  <a:lnTo>
                    <a:pt x="19759" y="895"/>
                  </a:lnTo>
                  <a:lnTo>
                    <a:pt x="19273" y="1523"/>
                  </a:lnTo>
                  <a:lnTo>
                    <a:pt x="19179" y="1695"/>
                  </a:lnTo>
                  <a:lnTo>
                    <a:pt x="19100" y="1884"/>
                  </a:lnTo>
                  <a:lnTo>
                    <a:pt x="19022" y="2072"/>
                  </a:lnTo>
                  <a:lnTo>
                    <a:pt x="18974" y="2260"/>
                  </a:lnTo>
                  <a:lnTo>
                    <a:pt x="18927" y="2449"/>
                  </a:lnTo>
                  <a:lnTo>
                    <a:pt x="18880" y="2653"/>
                  </a:lnTo>
                  <a:lnTo>
                    <a:pt x="18865" y="2857"/>
                  </a:lnTo>
                  <a:lnTo>
                    <a:pt x="18865" y="3061"/>
                  </a:lnTo>
                  <a:lnTo>
                    <a:pt x="18598" y="5619"/>
                  </a:lnTo>
                  <a:lnTo>
                    <a:pt x="18362" y="8192"/>
                  </a:lnTo>
                  <a:lnTo>
                    <a:pt x="18111" y="10766"/>
                  </a:lnTo>
                  <a:lnTo>
                    <a:pt x="17860" y="13324"/>
                  </a:lnTo>
                  <a:lnTo>
                    <a:pt x="17719" y="14548"/>
                  </a:lnTo>
                  <a:lnTo>
                    <a:pt x="17622" y="15313"/>
                  </a:lnTo>
                  <a:lnTo>
                    <a:pt x="17562" y="15725"/>
                  </a:lnTo>
                  <a:lnTo>
                    <a:pt x="17452" y="16479"/>
                  </a:lnTo>
                  <a:lnTo>
                    <a:pt x="17327" y="17248"/>
                  </a:lnTo>
                  <a:lnTo>
                    <a:pt x="17185" y="18001"/>
                  </a:lnTo>
                  <a:lnTo>
                    <a:pt x="17028" y="18739"/>
                  </a:lnTo>
                  <a:lnTo>
                    <a:pt x="16856" y="19492"/>
                  </a:lnTo>
                  <a:lnTo>
                    <a:pt x="16652" y="20229"/>
                  </a:lnTo>
                  <a:lnTo>
                    <a:pt x="16432" y="20967"/>
                  </a:lnTo>
                  <a:lnTo>
                    <a:pt x="16197" y="21658"/>
                  </a:lnTo>
                  <a:lnTo>
                    <a:pt x="16091" y="21932"/>
                  </a:lnTo>
                  <a:lnTo>
                    <a:pt x="16087" y="21940"/>
                  </a:lnTo>
                  <a:lnTo>
                    <a:pt x="15930" y="22285"/>
                  </a:lnTo>
                  <a:lnTo>
                    <a:pt x="15773" y="22599"/>
                  </a:lnTo>
                  <a:lnTo>
                    <a:pt x="15600" y="22929"/>
                  </a:lnTo>
                  <a:lnTo>
                    <a:pt x="15412" y="23243"/>
                  </a:lnTo>
                  <a:lnTo>
                    <a:pt x="15208" y="23556"/>
                  </a:lnTo>
                  <a:lnTo>
                    <a:pt x="15024" y="23826"/>
                  </a:lnTo>
                  <a:lnTo>
                    <a:pt x="14910" y="23964"/>
                  </a:lnTo>
                  <a:lnTo>
                    <a:pt x="14533" y="24357"/>
                  </a:lnTo>
                  <a:lnTo>
                    <a:pt x="14125" y="24749"/>
                  </a:lnTo>
                  <a:lnTo>
                    <a:pt x="13886" y="24944"/>
                  </a:lnTo>
                  <a:lnTo>
                    <a:pt x="13886" y="24944"/>
                  </a:lnTo>
                  <a:lnTo>
                    <a:pt x="13827" y="24985"/>
                  </a:lnTo>
                  <a:lnTo>
                    <a:pt x="13560" y="25142"/>
                  </a:lnTo>
                  <a:lnTo>
                    <a:pt x="13309" y="25298"/>
                  </a:lnTo>
                  <a:lnTo>
                    <a:pt x="12760" y="25581"/>
                  </a:lnTo>
                  <a:lnTo>
                    <a:pt x="12451" y="25731"/>
                  </a:lnTo>
                  <a:lnTo>
                    <a:pt x="12451" y="25731"/>
                  </a:lnTo>
                  <a:lnTo>
                    <a:pt x="12007" y="25879"/>
                  </a:lnTo>
                  <a:lnTo>
                    <a:pt x="11536" y="26020"/>
                  </a:lnTo>
                  <a:lnTo>
                    <a:pt x="11049" y="26146"/>
                  </a:lnTo>
                  <a:lnTo>
                    <a:pt x="10578" y="26271"/>
                  </a:lnTo>
                  <a:lnTo>
                    <a:pt x="10076" y="26366"/>
                  </a:lnTo>
                  <a:lnTo>
                    <a:pt x="9590" y="26444"/>
                  </a:lnTo>
                  <a:lnTo>
                    <a:pt x="9502" y="26458"/>
                  </a:lnTo>
                  <a:lnTo>
                    <a:pt x="9502" y="26458"/>
                  </a:lnTo>
                  <a:lnTo>
                    <a:pt x="9056" y="26507"/>
                  </a:lnTo>
                  <a:lnTo>
                    <a:pt x="8209" y="26585"/>
                  </a:lnTo>
                  <a:lnTo>
                    <a:pt x="7346" y="26617"/>
                  </a:lnTo>
                  <a:lnTo>
                    <a:pt x="6498" y="26648"/>
                  </a:lnTo>
                  <a:lnTo>
                    <a:pt x="5635" y="26632"/>
                  </a:lnTo>
                  <a:lnTo>
                    <a:pt x="4772" y="26617"/>
                  </a:lnTo>
                  <a:lnTo>
                    <a:pt x="3924" y="26585"/>
                  </a:lnTo>
                  <a:lnTo>
                    <a:pt x="3061" y="26538"/>
                  </a:lnTo>
                  <a:lnTo>
                    <a:pt x="2779" y="26538"/>
                  </a:lnTo>
                  <a:lnTo>
                    <a:pt x="2480" y="26585"/>
                  </a:lnTo>
                  <a:lnTo>
                    <a:pt x="2182" y="26664"/>
                  </a:lnTo>
                  <a:lnTo>
                    <a:pt x="1900" y="26774"/>
                  </a:lnTo>
                  <a:lnTo>
                    <a:pt x="1617" y="26899"/>
                  </a:lnTo>
                  <a:lnTo>
                    <a:pt x="1351" y="27072"/>
                  </a:lnTo>
                  <a:lnTo>
                    <a:pt x="1115" y="27244"/>
                  </a:lnTo>
                  <a:lnTo>
                    <a:pt x="895" y="27433"/>
                  </a:lnTo>
                  <a:lnTo>
                    <a:pt x="707" y="27652"/>
                  </a:lnTo>
                  <a:lnTo>
                    <a:pt x="534" y="27888"/>
                  </a:lnTo>
                  <a:lnTo>
                    <a:pt x="378" y="28155"/>
                  </a:lnTo>
                  <a:lnTo>
                    <a:pt x="236" y="28421"/>
                  </a:lnTo>
                  <a:lnTo>
                    <a:pt x="126" y="28720"/>
                  </a:lnTo>
                  <a:lnTo>
                    <a:pt x="48" y="29018"/>
                  </a:lnTo>
                  <a:lnTo>
                    <a:pt x="17" y="29300"/>
                  </a:lnTo>
                  <a:lnTo>
                    <a:pt x="1" y="29457"/>
                  </a:lnTo>
                  <a:lnTo>
                    <a:pt x="1" y="29598"/>
                  </a:lnTo>
                  <a:lnTo>
                    <a:pt x="32" y="29897"/>
                  </a:lnTo>
                  <a:lnTo>
                    <a:pt x="79" y="30195"/>
                  </a:lnTo>
                  <a:lnTo>
                    <a:pt x="142" y="30477"/>
                  </a:lnTo>
                  <a:lnTo>
                    <a:pt x="236" y="30776"/>
                  </a:lnTo>
                  <a:lnTo>
                    <a:pt x="362" y="31042"/>
                  </a:lnTo>
                  <a:lnTo>
                    <a:pt x="503" y="31293"/>
                  </a:lnTo>
                  <a:lnTo>
                    <a:pt x="691" y="31545"/>
                  </a:lnTo>
                  <a:lnTo>
                    <a:pt x="786" y="31654"/>
                  </a:lnTo>
                  <a:lnTo>
                    <a:pt x="895" y="31764"/>
                  </a:lnTo>
                  <a:lnTo>
                    <a:pt x="1131" y="31953"/>
                  </a:lnTo>
                  <a:lnTo>
                    <a:pt x="1382" y="32141"/>
                  </a:lnTo>
                  <a:lnTo>
                    <a:pt x="1633" y="32282"/>
                  </a:lnTo>
                  <a:lnTo>
                    <a:pt x="1900" y="32408"/>
                  </a:lnTo>
                  <a:lnTo>
                    <a:pt x="2167" y="32502"/>
                  </a:lnTo>
                  <a:lnTo>
                    <a:pt x="2449" y="32580"/>
                  </a:lnTo>
                  <a:lnTo>
                    <a:pt x="2747" y="32627"/>
                  </a:lnTo>
                  <a:lnTo>
                    <a:pt x="3061" y="32659"/>
                  </a:lnTo>
                  <a:lnTo>
                    <a:pt x="4238" y="32722"/>
                  </a:lnTo>
                  <a:lnTo>
                    <a:pt x="5415" y="32753"/>
                  </a:lnTo>
                  <a:lnTo>
                    <a:pt x="6592" y="32769"/>
                  </a:lnTo>
                  <a:lnTo>
                    <a:pt x="7173" y="32753"/>
                  </a:lnTo>
                  <a:lnTo>
                    <a:pt x="7769" y="32737"/>
                  </a:lnTo>
                  <a:lnTo>
                    <a:pt x="8350" y="32706"/>
                  </a:lnTo>
                  <a:lnTo>
                    <a:pt x="8946" y="32659"/>
                  </a:lnTo>
                  <a:lnTo>
                    <a:pt x="9527" y="32596"/>
                  </a:lnTo>
                  <a:lnTo>
                    <a:pt x="10108" y="32533"/>
                  </a:lnTo>
                  <a:lnTo>
                    <a:pt x="10688" y="32455"/>
                  </a:lnTo>
                  <a:lnTo>
                    <a:pt x="11269" y="32361"/>
                  </a:lnTo>
                  <a:lnTo>
                    <a:pt x="11850" y="32251"/>
                  </a:lnTo>
                  <a:lnTo>
                    <a:pt x="12430" y="32125"/>
                  </a:lnTo>
                  <a:lnTo>
                    <a:pt x="12870" y="32015"/>
                  </a:lnTo>
                  <a:lnTo>
                    <a:pt x="13309" y="31890"/>
                  </a:lnTo>
                  <a:lnTo>
                    <a:pt x="13764" y="31749"/>
                  </a:lnTo>
                  <a:lnTo>
                    <a:pt x="14204" y="31592"/>
                  </a:lnTo>
                  <a:lnTo>
                    <a:pt x="14627" y="31435"/>
                  </a:lnTo>
                  <a:lnTo>
                    <a:pt x="15051" y="31246"/>
                  </a:lnTo>
                  <a:lnTo>
                    <a:pt x="15475" y="31058"/>
                  </a:lnTo>
                  <a:lnTo>
                    <a:pt x="15899" y="30854"/>
                  </a:lnTo>
                  <a:lnTo>
                    <a:pt x="16307" y="30634"/>
                  </a:lnTo>
                  <a:lnTo>
                    <a:pt x="16699" y="30399"/>
                  </a:lnTo>
                  <a:lnTo>
                    <a:pt x="17091" y="30148"/>
                  </a:lnTo>
                  <a:lnTo>
                    <a:pt x="17468" y="29881"/>
                  </a:lnTo>
                  <a:lnTo>
                    <a:pt x="17845" y="29598"/>
                  </a:lnTo>
                  <a:lnTo>
                    <a:pt x="18206" y="29316"/>
                  </a:lnTo>
                  <a:lnTo>
                    <a:pt x="18551" y="29002"/>
                  </a:lnTo>
                  <a:lnTo>
                    <a:pt x="18880" y="28673"/>
                  </a:lnTo>
                  <a:lnTo>
                    <a:pt x="19194" y="28343"/>
                  </a:lnTo>
                  <a:lnTo>
                    <a:pt x="19492" y="28013"/>
                  </a:lnTo>
                  <a:lnTo>
                    <a:pt x="19775" y="27652"/>
                  </a:lnTo>
                  <a:lnTo>
                    <a:pt x="20057" y="27292"/>
                  </a:lnTo>
                  <a:lnTo>
                    <a:pt x="20308" y="26931"/>
                  </a:lnTo>
                  <a:lnTo>
                    <a:pt x="20560" y="26538"/>
                  </a:lnTo>
                  <a:lnTo>
                    <a:pt x="20795" y="26162"/>
                  </a:lnTo>
                  <a:lnTo>
                    <a:pt x="21015" y="25769"/>
                  </a:lnTo>
                  <a:lnTo>
                    <a:pt x="21219" y="25361"/>
                  </a:lnTo>
                  <a:lnTo>
                    <a:pt x="21423" y="24953"/>
                  </a:lnTo>
                  <a:lnTo>
                    <a:pt x="21611" y="24545"/>
                  </a:lnTo>
                  <a:lnTo>
                    <a:pt x="21784" y="24121"/>
                  </a:lnTo>
                  <a:lnTo>
                    <a:pt x="21956" y="23698"/>
                  </a:lnTo>
                  <a:lnTo>
                    <a:pt x="22113" y="23274"/>
                  </a:lnTo>
                  <a:lnTo>
                    <a:pt x="22254" y="22850"/>
                  </a:lnTo>
                  <a:lnTo>
                    <a:pt x="22396" y="22411"/>
                  </a:lnTo>
                  <a:lnTo>
                    <a:pt x="22537" y="21924"/>
                  </a:lnTo>
                  <a:lnTo>
                    <a:pt x="22678" y="21422"/>
                  </a:lnTo>
                  <a:lnTo>
                    <a:pt x="22804" y="20920"/>
                  </a:lnTo>
                  <a:lnTo>
                    <a:pt x="22929" y="20418"/>
                  </a:lnTo>
                  <a:lnTo>
                    <a:pt x="23133" y="19413"/>
                  </a:lnTo>
                  <a:lnTo>
                    <a:pt x="23322" y="18393"/>
                  </a:lnTo>
                  <a:lnTo>
                    <a:pt x="23479" y="17373"/>
                  </a:lnTo>
                  <a:lnTo>
                    <a:pt x="23620" y="16353"/>
                  </a:lnTo>
                  <a:lnTo>
                    <a:pt x="23871" y="14297"/>
                  </a:lnTo>
                  <a:lnTo>
                    <a:pt x="24012" y="13073"/>
                  </a:lnTo>
                  <a:lnTo>
                    <a:pt x="24138" y="11849"/>
                  </a:lnTo>
                  <a:lnTo>
                    <a:pt x="24373" y="9385"/>
                  </a:lnTo>
                  <a:lnTo>
                    <a:pt x="24609" y="6921"/>
                  </a:lnTo>
                  <a:lnTo>
                    <a:pt x="24844" y="4457"/>
                  </a:lnTo>
                  <a:lnTo>
                    <a:pt x="24985" y="3061"/>
                  </a:lnTo>
                  <a:lnTo>
                    <a:pt x="24985" y="2919"/>
                  </a:lnTo>
                  <a:lnTo>
                    <a:pt x="24985" y="2778"/>
                  </a:lnTo>
                  <a:lnTo>
                    <a:pt x="24969" y="2637"/>
                  </a:lnTo>
                  <a:lnTo>
                    <a:pt x="24954" y="2480"/>
                  </a:lnTo>
                  <a:lnTo>
                    <a:pt x="24860" y="2182"/>
                  </a:lnTo>
                  <a:lnTo>
                    <a:pt x="24750" y="1899"/>
                  </a:lnTo>
                  <a:lnTo>
                    <a:pt x="24609" y="1601"/>
                  </a:lnTo>
                  <a:lnTo>
                    <a:pt x="24452" y="1350"/>
                  </a:lnTo>
                  <a:lnTo>
                    <a:pt x="24279" y="1099"/>
                  </a:lnTo>
                  <a:lnTo>
                    <a:pt x="24091" y="895"/>
                  </a:lnTo>
                  <a:lnTo>
                    <a:pt x="23871" y="707"/>
                  </a:lnTo>
                  <a:lnTo>
                    <a:pt x="23636" y="534"/>
                  </a:lnTo>
                  <a:lnTo>
                    <a:pt x="23369" y="377"/>
                  </a:lnTo>
                  <a:lnTo>
                    <a:pt x="23086" y="236"/>
                  </a:lnTo>
                  <a:lnTo>
                    <a:pt x="22804" y="126"/>
                  </a:lnTo>
                  <a:lnTo>
                    <a:pt x="22506" y="47"/>
                  </a:lnTo>
                  <a:lnTo>
                    <a:pt x="22207" y="0"/>
                  </a:lnTo>
                  <a:close/>
                </a:path>
              </a:pathLst>
            </a:custGeom>
            <a:solidFill>
              <a:srgbClr val="F8B3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176;p41">
              <a:extLst>
                <a:ext uri="{FF2B5EF4-FFF2-40B4-BE49-F238E27FC236}">
                  <a16:creationId xmlns:a16="http://schemas.microsoft.com/office/drawing/2014/main" id="{A34BD79E-1A93-59D6-CDA5-C5760AB7EF8E}"/>
                </a:ext>
              </a:extLst>
            </p:cNvPr>
            <p:cNvSpPr/>
            <p:nvPr/>
          </p:nvSpPr>
          <p:spPr>
            <a:xfrm>
              <a:off x="5116441" y="2229876"/>
              <a:ext cx="274709" cy="293065"/>
            </a:xfrm>
            <a:custGeom>
              <a:avLst/>
              <a:gdLst/>
              <a:ahLst/>
              <a:cxnLst/>
              <a:rect l="l" t="t" r="r" b="b"/>
              <a:pathLst>
                <a:path w="11284" h="12038" extrusionOk="0">
                  <a:moveTo>
                    <a:pt x="6231" y="1"/>
                  </a:moveTo>
                  <a:lnTo>
                    <a:pt x="6168" y="17"/>
                  </a:lnTo>
                  <a:lnTo>
                    <a:pt x="6105" y="32"/>
                  </a:lnTo>
                  <a:lnTo>
                    <a:pt x="6042" y="64"/>
                  </a:lnTo>
                  <a:lnTo>
                    <a:pt x="5980" y="95"/>
                  </a:lnTo>
                  <a:lnTo>
                    <a:pt x="5838" y="205"/>
                  </a:lnTo>
                  <a:lnTo>
                    <a:pt x="5713" y="362"/>
                  </a:lnTo>
                  <a:lnTo>
                    <a:pt x="5587" y="566"/>
                  </a:lnTo>
                  <a:lnTo>
                    <a:pt x="5446" y="801"/>
                  </a:lnTo>
                  <a:lnTo>
                    <a:pt x="5336" y="1115"/>
                  </a:lnTo>
                  <a:lnTo>
                    <a:pt x="5211" y="1460"/>
                  </a:lnTo>
                  <a:lnTo>
                    <a:pt x="5101" y="1868"/>
                  </a:lnTo>
                  <a:lnTo>
                    <a:pt x="4991" y="2324"/>
                  </a:lnTo>
                  <a:lnTo>
                    <a:pt x="4897" y="2841"/>
                  </a:lnTo>
                  <a:lnTo>
                    <a:pt x="4818" y="3406"/>
                  </a:lnTo>
                  <a:lnTo>
                    <a:pt x="4740" y="4050"/>
                  </a:lnTo>
                  <a:lnTo>
                    <a:pt x="4740" y="3940"/>
                  </a:lnTo>
                  <a:lnTo>
                    <a:pt x="4740" y="3579"/>
                  </a:lnTo>
                  <a:lnTo>
                    <a:pt x="4708" y="3202"/>
                  </a:lnTo>
                  <a:lnTo>
                    <a:pt x="4646" y="2794"/>
                  </a:lnTo>
                  <a:lnTo>
                    <a:pt x="4583" y="2386"/>
                  </a:lnTo>
                  <a:lnTo>
                    <a:pt x="4504" y="1994"/>
                  </a:lnTo>
                  <a:lnTo>
                    <a:pt x="4395" y="1602"/>
                  </a:lnTo>
                  <a:lnTo>
                    <a:pt x="4269" y="1256"/>
                  </a:lnTo>
                  <a:lnTo>
                    <a:pt x="4143" y="942"/>
                  </a:lnTo>
                  <a:lnTo>
                    <a:pt x="4065" y="801"/>
                  </a:lnTo>
                  <a:lnTo>
                    <a:pt x="3986" y="676"/>
                  </a:lnTo>
                  <a:lnTo>
                    <a:pt x="3892" y="550"/>
                  </a:lnTo>
                  <a:lnTo>
                    <a:pt x="3814" y="456"/>
                  </a:lnTo>
                  <a:lnTo>
                    <a:pt x="3720" y="377"/>
                  </a:lnTo>
                  <a:lnTo>
                    <a:pt x="3610" y="330"/>
                  </a:lnTo>
                  <a:lnTo>
                    <a:pt x="3516" y="283"/>
                  </a:lnTo>
                  <a:lnTo>
                    <a:pt x="3406" y="268"/>
                  </a:lnTo>
                  <a:lnTo>
                    <a:pt x="3296" y="283"/>
                  </a:lnTo>
                  <a:lnTo>
                    <a:pt x="3186" y="315"/>
                  </a:lnTo>
                  <a:lnTo>
                    <a:pt x="3108" y="362"/>
                  </a:lnTo>
                  <a:lnTo>
                    <a:pt x="3029" y="425"/>
                  </a:lnTo>
                  <a:lnTo>
                    <a:pt x="2966" y="503"/>
                  </a:lnTo>
                  <a:lnTo>
                    <a:pt x="2919" y="613"/>
                  </a:lnTo>
                  <a:lnTo>
                    <a:pt x="2872" y="723"/>
                  </a:lnTo>
                  <a:lnTo>
                    <a:pt x="2841" y="864"/>
                  </a:lnTo>
                  <a:lnTo>
                    <a:pt x="2794" y="1178"/>
                  </a:lnTo>
                  <a:lnTo>
                    <a:pt x="2762" y="1539"/>
                  </a:lnTo>
                  <a:lnTo>
                    <a:pt x="2762" y="1931"/>
                  </a:lnTo>
                  <a:lnTo>
                    <a:pt x="2762" y="2355"/>
                  </a:lnTo>
                  <a:lnTo>
                    <a:pt x="2794" y="2779"/>
                  </a:lnTo>
                  <a:lnTo>
                    <a:pt x="2872" y="3657"/>
                  </a:lnTo>
                  <a:lnTo>
                    <a:pt x="2951" y="4458"/>
                  </a:lnTo>
                  <a:lnTo>
                    <a:pt x="3013" y="5101"/>
                  </a:lnTo>
                  <a:lnTo>
                    <a:pt x="3029" y="5337"/>
                  </a:lnTo>
                  <a:lnTo>
                    <a:pt x="3029" y="5509"/>
                  </a:lnTo>
                  <a:lnTo>
                    <a:pt x="2684" y="5384"/>
                  </a:lnTo>
                  <a:lnTo>
                    <a:pt x="2166" y="5195"/>
                  </a:lnTo>
                  <a:lnTo>
                    <a:pt x="1570" y="4991"/>
                  </a:lnTo>
                  <a:lnTo>
                    <a:pt x="1256" y="4897"/>
                  </a:lnTo>
                  <a:lnTo>
                    <a:pt x="973" y="4819"/>
                  </a:lnTo>
                  <a:lnTo>
                    <a:pt x="691" y="4772"/>
                  </a:lnTo>
                  <a:lnTo>
                    <a:pt x="440" y="4740"/>
                  </a:lnTo>
                  <a:lnTo>
                    <a:pt x="346" y="4756"/>
                  </a:lnTo>
                  <a:lnTo>
                    <a:pt x="251" y="4772"/>
                  </a:lnTo>
                  <a:lnTo>
                    <a:pt x="157" y="4787"/>
                  </a:lnTo>
                  <a:lnTo>
                    <a:pt x="94" y="4834"/>
                  </a:lnTo>
                  <a:lnTo>
                    <a:pt x="47" y="4882"/>
                  </a:lnTo>
                  <a:lnTo>
                    <a:pt x="16" y="4944"/>
                  </a:lnTo>
                  <a:lnTo>
                    <a:pt x="0" y="5023"/>
                  </a:lnTo>
                  <a:lnTo>
                    <a:pt x="0" y="5117"/>
                  </a:lnTo>
                  <a:lnTo>
                    <a:pt x="16" y="5227"/>
                  </a:lnTo>
                  <a:lnTo>
                    <a:pt x="63" y="5368"/>
                  </a:lnTo>
                  <a:lnTo>
                    <a:pt x="142" y="5509"/>
                  </a:lnTo>
                  <a:lnTo>
                    <a:pt x="236" y="5682"/>
                  </a:lnTo>
                  <a:lnTo>
                    <a:pt x="471" y="6074"/>
                  </a:lnTo>
                  <a:lnTo>
                    <a:pt x="722" y="6514"/>
                  </a:lnTo>
                  <a:lnTo>
                    <a:pt x="1256" y="7471"/>
                  </a:lnTo>
                  <a:lnTo>
                    <a:pt x="1821" y="8475"/>
                  </a:lnTo>
                  <a:lnTo>
                    <a:pt x="2119" y="8978"/>
                  </a:lnTo>
                  <a:lnTo>
                    <a:pt x="2417" y="9464"/>
                  </a:lnTo>
                  <a:lnTo>
                    <a:pt x="2715" y="9935"/>
                  </a:lnTo>
                  <a:lnTo>
                    <a:pt x="3029" y="10374"/>
                  </a:lnTo>
                  <a:lnTo>
                    <a:pt x="3343" y="10782"/>
                  </a:lnTo>
                  <a:lnTo>
                    <a:pt x="3657" y="11128"/>
                  </a:lnTo>
                  <a:lnTo>
                    <a:pt x="3830" y="11285"/>
                  </a:lnTo>
                  <a:lnTo>
                    <a:pt x="3986" y="11426"/>
                  </a:lnTo>
                  <a:lnTo>
                    <a:pt x="4143" y="11551"/>
                  </a:lnTo>
                  <a:lnTo>
                    <a:pt x="4300" y="11661"/>
                  </a:lnTo>
                  <a:lnTo>
                    <a:pt x="4457" y="11740"/>
                  </a:lnTo>
                  <a:lnTo>
                    <a:pt x="4614" y="11818"/>
                  </a:lnTo>
                  <a:lnTo>
                    <a:pt x="4771" y="11865"/>
                  </a:lnTo>
                  <a:lnTo>
                    <a:pt x="4928" y="11881"/>
                  </a:lnTo>
                  <a:lnTo>
                    <a:pt x="5430" y="11881"/>
                  </a:lnTo>
                  <a:lnTo>
                    <a:pt x="5870" y="11959"/>
                  </a:lnTo>
                  <a:lnTo>
                    <a:pt x="6293" y="12022"/>
                  </a:lnTo>
                  <a:lnTo>
                    <a:pt x="6670" y="12038"/>
                  </a:lnTo>
                  <a:lnTo>
                    <a:pt x="7047" y="12038"/>
                  </a:lnTo>
                  <a:lnTo>
                    <a:pt x="7376" y="12022"/>
                  </a:lnTo>
                  <a:lnTo>
                    <a:pt x="7690" y="11975"/>
                  </a:lnTo>
                  <a:lnTo>
                    <a:pt x="7988" y="11912"/>
                  </a:lnTo>
                  <a:lnTo>
                    <a:pt x="8271" y="11834"/>
                  </a:lnTo>
                  <a:lnTo>
                    <a:pt x="8522" y="11724"/>
                  </a:lnTo>
                  <a:lnTo>
                    <a:pt x="8757" y="11598"/>
                  </a:lnTo>
                  <a:lnTo>
                    <a:pt x="8977" y="11473"/>
                  </a:lnTo>
                  <a:lnTo>
                    <a:pt x="9181" y="11316"/>
                  </a:lnTo>
                  <a:lnTo>
                    <a:pt x="9354" y="11143"/>
                  </a:lnTo>
                  <a:lnTo>
                    <a:pt x="9526" y="10971"/>
                  </a:lnTo>
                  <a:lnTo>
                    <a:pt x="9683" y="10782"/>
                  </a:lnTo>
                  <a:lnTo>
                    <a:pt x="9825" y="10578"/>
                  </a:lnTo>
                  <a:lnTo>
                    <a:pt x="9950" y="10374"/>
                  </a:lnTo>
                  <a:lnTo>
                    <a:pt x="10060" y="10155"/>
                  </a:lnTo>
                  <a:lnTo>
                    <a:pt x="10154" y="9919"/>
                  </a:lnTo>
                  <a:lnTo>
                    <a:pt x="10248" y="9700"/>
                  </a:lnTo>
                  <a:lnTo>
                    <a:pt x="10342" y="9448"/>
                  </a:lnTo>
                  <a:lnTo>
                    <a:pt x="10405" y="9213"/>
                  </a:lnTo>
                  <a:lnTo>
                    <a:pt x="10531" y="8727"/>
                  </a:lnTo>
                  <a:lnTo>
                    <a:pt x="10641" y="8240"/>
                  </a:lnTo>
                  <a:lnTo>
                    <a:pt x="10719" y="7769"/>
                  </a:lnTo>
                  <a:lnTo>
                    <a:pt x="10860" y="6875"/>
                  </a:lnTo>
                  <a:lnTo>
                    <a:pt x="11049" y="5619"/>
                  </a:lnTo>
                  <a:lnTo>
                    <a:pt x="11190" y="4552"/>
                  </a:lnTo>
                  <a:lnTo>
                    <a:pt x="11237" y="4081"/>
                  </a:lnTo>
                  <a:lnTo>
                    <a:pt x="11268" y="3657"/>
                  </a:lnTo>
                  <a:lnTo>
                    <a:pt x="11284" y="3281"/>
                  </a:lnTo>
                  <a:lnTo>
                    <a:pt x="11284" y="2951"/>
                  </a:lnTo>
                  <a:lnTo>
                    <a:pt x="11284" y="2653"/>
                  </a:lnTo>
                  <a:lnTo>
                    <a:pt x="11268" y="2402"/>
                  </a:lnTo>
                  <a:lnTo>
                    <a:pt x="11237" y="2198"/>
                  </a:lnTo>
                  <a:lnTo>
                    <a:pt x="11206" y="2025"/>
                  </a:lnTo>
                  <a:lnTo>
                    <a:pt x="11143" y="1884"/>
                  </a:lnTo>
                  <a:lnTo>
                    <a:pt x="11096" y="1790"/>
                  </a:lnTo>
                  <a:lnTo>
                    <a:pt x="11033" y="1727"/>
                  </a:lnTo>
                  <a:lnTo>
                    <a:pt x="10954" y="1696"/>
                  </a:lnTo>
                  <a:lnTo>
                    <a:pt x="10876" y="1711"/>
                  </a:lnTo>
                  <a:lnTo>
                    <a:pt x="10798" y="1759"/>
                  </a:lnTo>
                  <a:lnTo>
                    <a:pt x="10703" y="1837"/>
                  </a:lnTo>
                  <a:lnTo>
                    <a:pt x="10609" y="1947"/>
                  </a:lnTo>
                  <a:lnTo>
                    <a:pt x="10499" y="2088"/>
                  </a:lnTo>
                  <a:lnTo>
                    <a:pt x="10405" y="2245"/>
                  </a:lnTo>
                  <a:lnTo>
                    <a:pt x="10295" y="2449"/>
                  </a:lnTo>
                  <a:lnTo>
                    <a:pt x="10185" y="2684"/>
                  </a:lnTo>
                  <a:lnTo>
                    <a:pt x="9966" y="3218"/>
                  </a:lnTo>
                  <a:lnTo>
                    <a:pt x="9730" y="3861"/>
                  </a:lnTo>
                  <a:lnTo>
                    <a:pt x="9511" y="4599"/>
                  </a:lnTo>
                  <a:lnTo>
                    <a:pt x="9291" y="5431"/>
                  </a:lnTo>
                  <a:lnTo>
                    <a:pt x="9354" y="4897"/>
                  </a:lnTo>
                  <a:lnTo>
                    <a:pt x="9432" y="4207"/>
                  </a:lnTo>
                  <a:lnTo>
                    <a:pt x="9479" y="3391"/>
                  </a:lnTo>
                  <a:lnTo>
                    <a:pt x="9495" y="2983"/>
                  </a:lnTo>
                  <a:lnTo>
                    <a:pt x="9495" y="2559"/>
                  </a:lnTo>
                  <a:lnTo>
                    <a:pt x="9495" y="2151"/>
                  </a:lnTo>
                  <a:lnTo>
                    <a:pt x="9464" y="1774"/>
                  </a:lnTo>
                  <a:lnTo>
                    <a:pt x="9416" y="1413"/>
                  </a:lnTo>
                  <a:lnTo>
                    <a:pt x="9354" y="1099"/>
                  </a:lnTo>
                  <a:lnTo>
                    <a:pt x="9307" y="974"/>
                  </a:lnTo>
                  <a:lnTo>
                    <a:pt x="9260" y="833"/>
                  </a:lnTo>
                  <a:lnTo>
                    <a:pt x="9197" y="723"/>
                  </a:lnTo>
                  <a:lnTo>
                    <a:pt x="9134" y="629"/>
                  </a:lnTo>
                  <a:lnTo>
                    <a:pt x="9071" y="550"/>
                  </a:lnTo>
                  <a:lnTo>
                    <a:pt x="8993" y="487"/>
                  </a:lnTo>
                  <a:lnTo>
                    <a:pt x="8899" y="440"/>
                  </a:lnTo>
                  <a:lnTo>
                    <a:pt x="8804" y="425"/>
                  </a:lnTo>
                  <a:lnTo>
                    <a:pt x="8726" y="440"/>
                  </a:lnTo>
                  <a:lnTo>
                    <a:pt x="8647" y="472"/>
                  </a:lnTo>
                  <a:lnTo>
                    <a:pt x="8569" y="519"/>
                  </a:lnTo>
                  <a:lnTo>
                    <a:pt x="8491" y="582"/>
                  </a:lnTo>
                  <a:lnTo>
                    <a:pt x="8412" y="660"/>
                  </a:lnTo>
                  <a:lnTo>
                    <a:pt x="8349" y="770"/>
                  </a:lnTo>
                  <a:lnTo>
                    <a:pt x="8208" y="1005"/>
                  </a:lnTo>
                  <a:lnTo>
                    <a:pt x="8083" y="1303"/>
                  </a:lnTo>
                  <a:lnTo>
                    <a:pt x="7957" y="1633"/>
                  </a:lnTo>
                  <a:lnTo>
                    <a:pt x="7847" y="1994"/>
                  </a:lnTo>
                  <a:lnTo>
                    <a:pt x="7737" y="2371"/>
                  </a:lnTo>
                  <a:lnTo>
                    <a:pt x="7518" y="3155"/>
                  </a:lnTo>
                  <a:lnTo>
                    <a:pt x="7314" y="3877"/>
                  </a:lnTo>
                  <a:lnTo>
                    <a:pt x="7204" y="4207"/>
                  </a:lnTo>
                  <a:lnTo>
                    <a:pt x="7110" y="4489"/>
                  </a:lnTo>
                  <a:lnTo>
                    <a:pt x="7015" y="4740"/>
                  </a:lnTo>
                  <a:lnTo>
                    <a:pt x="6905" y="4913"/>
                  </a:lnTo>
                  <a:lnTo>
                    <a:pt x="7015" y="4458"/>
                  </a:lnTo>
                  <a:lnTo>
                    <a:pt x="7094" y="4018"/>
                  </a:lnTo>
                  <a:lnTo>
                    <a:pt x="7157" y="3595"/>
                  </a:lnTo>
                  <a:lnTo>
                    <a:pt x="7188" y="3171"/>
                  </a:lnTo>
                  <a:lnTo>
                    <a:pt x="7219" y="2779"/>
                  </a:lnTo>
                  <a:lnTo>
                    <a:pt x="7219" y="2418"/>
                  </a:lnTo>
                  <a:lnTo>
                    <a:pt x="7204" y="2057"/>
                  </a:lnTo>
                  <a:lnTo>
                    <a:pt x="7172" y="1727"/>
                  </a:lnTo>
                  <a:lnTo>
                    <a:pt x="7125" y="1413"/>
                  </a:lnTo>
                  <a:lnTo>
                    <a:pt x="7062" y="1131"/>
                  </a:lnTo>
                  <a:lnTo>
                    <a:pt x="7000" y="880"/>
                  </a:lnTo>
                  <a:lnTo>
                    <a:pt x="6905" y="660"/>
                  </a:lnTo>
                  <a:lnTo>
                    <a:pt x="6811" y="456"/>
                  </a:lnTo>
                  <a:lnTo>
                    <a:pt x="6717" y="299"/>
                  </a:lnTo>
                  <a:lnTo>
                    <a:pt x="6607" y="173"/>
                  </a:lnTo>
                  <a:lnTo>
                    <a:pt x="6482" y="79"/>
                  </a:lnTo>
                  <a:lnTo>
                    <a:pt x="6356" y="32"/>
                  </a:lnTo>
                  <a:lnTo>
                    <a:pt x="6293" y="17"/>
                  </a:lnTo>
                  <a:lnTo>
                    <a:pt x="6231" y="1"/>
                  </a:lnTo>
                  <a:close/>
                </a:path>
              </a:pathLst>
            </a:custGeom>
            <a:solidFill>
              <a:srgbClr val="F7B2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177;p41">
              <a:extLst>
                <a:ext uri="{FF2B5EF4-FFF2-40B4-BE49-F238E27FC236}">
                  <a16:creationId xmlns:a16="http://schemas.microsoft.com/office/drawing/2014/main" id="{0572991B-057E-D83E-B8DA-641F9E03B545}"/>
                </a:ext>
              </a:extLst>
            </p:cNvPr>
            <p:cNvSpPr/>
            <p:nvPr/>
          </p:nvSpPr>
          <p:spPr>
            <a:xfrm>
              <a:off x="5116441" y="2229876"/>
              <a:ext cx="274709" cy="293065"/>
            </a:xfrm>
            <a:custGeom>
              <a:avLst/>
              <a:gdLst/>
              <a:ahLst/>
              <a:cxnLst/>
              <a:rect l="l" t="t" r="r" b="b"/>
              <a:pathLst>
                <a:path w="11284" h="12038" fill="none" extrusionOk="0">
                  <a:moveTo>
                    <a:pt x="5430" y="11881"/>
                  </a:moveTo>
                  <a:lnTo>
                    <a:pt x="5430" y="11881"/>
                  </a:lnTo>
                  <a:lnTo>
                    <a:pt x="5870" y="11959"/>
                  </a:lnTo>
                  <a:lnTo>
                    <a:pt x="6293" y="12022"/>
                  </a:lnTo>
                  <a:lnTo>
                    <a:pt x="6670" y="12038"/>
                  </a:lnTo>
                  <a:lnTo>
                    <a:pt x="7047" y="12038"/>
                  </a:lnTo>
                  <a:lnTo>
                    <a:pt x="7376" y="12022"/>
                  </a:lnTo>
                  <a:lnTo>
                    <a:pt x="7690" y="11975"/>
                  </a:lnTo>
                  <a:lnTo>
                    <a:pt x="7988" y="11912"/>
                  </a:lnTo>
                  <a:lnTo>
                    <a:pt x="8271" y="11834"/>
                  </a:lnTo>
                  <a:lnTo>
                    <a:pt x="8522" y="11724"/>
                  </a:lnTo>
                  <a:lnTo>
                    <a:pt x="8757" y="11598"/>
                  </a:lnTo>
                  <a:lnTo>
                    <a:pt x="8977" y="11473"/>
                  </a:lnTo>
                  <a:lnTo>
                    <a:pt x="9181" y="11316"/>
                  </a:lnTo>
                  <a:lnTo>
                    <a:pt x="9354" y="11143"/>
                  </a:lnTo>
                  <a:lnTo>
                    <a:pt x="9526" y="10971"/>
                  </a:lnTo>
                  <a:lnTo>
                    <a:pt x="9683" y="10782"/>
                  </a:lnTo>
                  <a:lnTo>
                    <a:pt x="9825" y="10578"/>
                  </a:lnTo>
                  <a:lnTo>
                    <a:pt x="9950" y="10374"/>
                  </a:lnTo>
                  <a:lnTo>
                    <a:pt x="10060" y="10155"/>
                  </a:lnTo>
                  <a:lnTo>
                    <a:pt x="10154" y="9919"/>
                  </a:lnTo>
                  <a:lnTo>
                    <a:pt x="10248" y="9700"/>
                  </a:lnTo>
                  <a:lnTo>
                    <a:pt x="10342" y="9448"/>
                  </a:lnTo>
                  <a:lnTo>
                    <a:pt x="10405" y="9213"/>
                  </a:lnTo>
                  <a:lnTo>
                    <a:pt x="10531" y="8727"/>
                  </a:lnTo>
                  <a:lnTo>
                    <a:pt x="10641" y="8240"/>
                  </a:lnTo>
                  <a:lnTo>
                    <a:pt x="10719" y="7769"/>
                  </a:lnTo>
                  <a:lnTo>
                    <a:pt x="10860" y="6875"/>
                  </a:lnTo>
                  <a:lnTo>
                    <a:pt x="10860" y="6875"/>
                  </a:lnTo>
                  <a:lnTo>
                    <a:pt x="11049" y="5619"/>
                  </a:lnTo>
                  <a:lnTo>
                    <a:pt x="11190" y="4552"/>
                  </a:lnTo>
                  <a:lnTo>
                    <a:pt x="11237" y="4081"/>
                  </a:lnTo>
                  <a:lnTo>
                    <a:pt x="11268" y="3657"/>
                  </a:lnTo>
                  <a:lnTo>
                    <a:pt x="11284" y="3281"/>
                  </a:lnTo>
                  <a:lnTo>
                    <a:pt x="11284" y="2951"/>
                  </a:lnTo>
                  <a:lnTo>
                    <a:pt x="11284" y="2653"/>
                  </a:lnTo>
                  <a:lnTo>
                    <a:pt x="11268" y="2402"/>
                  </a:lnTo>
                  <a:lnTo>
                    <a:pt x="11237" y="2198"/>
                  </a:lnTo>
                  <a:lnTo>
                    <a:pt x="11206" y="2025"/>
                  </a:lnTo>
                  <a:lnTo>
                    <a:pt x="11143" y="1884"/>
                  </a:lnTo>
                  <a:lnTo>
                    <a:pt x="11096" y="1790"/>
                  </a:lnTo>
                  <a:lnTo>
                    <a:pt x="11033" y="1727"/>
                  </a:lnTo>
                  <a:lnTo>
                    <a:pt x="10954" y="1696"/>
                  </a:lnTo>
                  <a:lnTo>
                    <a:pt x="10876" y="1711"/>
                  </a:lnTo>
                  <a:lnTo>
                    <a:pt x="10798" y="1759"/>
                  </a:lnTo>
                  <a:lnTo>
                    <a:pt x="10703" y="1837"/>
                  </a:lnTo>
                  <a:lnTo>
                    <a:pt x="10609" y="1947"/>
                  </a:lnTo>
                  <a:lnTo>
                    <a:pt x="10499" y="2088"/>
                  </a:lnTo>
                  <a:lnTo>
                    <a:pt x="10405" y="2245"/>
                  </a:lnTo>
                  <a:lnTo>
                    <a:pt x="10295" y="2449"/>
                  </a:lnTo>
                  <a:lnTo>
                    <a:pt x="10185" y="2684"/>
                  </a:lnTo>
                  <a:lnTo>
                    <a:pt x="9966" y="3218"/>
                  </a:lnTo>
                  <a:lnTo>
                    <a:pt x="9730" y="3861"/>
                  </a:lnTo>
                  <a:lnTo>
                    <a:pt x="9511" y="4599"/>
                  </a:lnTo>
                  <a:lnTo>
                    <a:pt x="9291" y="5431"/>
                  </a:lnTo>
                  <a:lnTo>
                    <a:pt x="9291" y="5431"/>
                  </a:lnTo>
                  <a:lnTo>
                    <a:pt x="9354" y="4897"/>
                  </a:lnTo>
                  <a:lnTo>
                    <a:pt x="9432" y="4207"/>
                  </a:lnTo>
                  <a:lnTo>
                    <a:pt x="9479" y="3391"/>
                  </a:lnTo>
                  <a:lnTo>
                    <a:pt x="9495" y="2983"/>
                  </a:lnTo>
                  <a:lnTo>
                    <a:pt x="9495" y="2559"/>
                  </a:lnTo>
                  <a:lnTo>
                    <a:pt x="9495" y="2151"/>
                  </a:lnTo>
                  <a:lnTo>
                    <a:pt x="9464" y="1774"/>
                  </a:lnTo>
                  <a:lnTo>
                    <a:pt x="9416" y="1413"/>
                  </a:lnTo>
                  <a:lnTo>
                    <a:pt x="9354" y="1099"/>
                  </a:lnTo>
                  <a:lnTo>
                    <a:pt x="9307" y="974"/>
                  </a:lnTo>
                  <a:lnTo>
                    <a:pt x="9260" y="833"/>
                  </a:lnTo>
                  <a:lnTo>
                    <a:pt x="9197" y="723"/>
                  </a:lnTo>
                  <a:lnTo>
                    <a:pt x="9134" y="629"/>
                  </a:lnTo>
                  <a:lnTo>
                    <a:pt x="9071" y="550"/>
                  </a:lnTo>
                  <a:lnTo>
                    <a:pt x="8993" y="487"/>
                  </a:lnTo>
                  <a:lnTo>
                    <a:pt x="8899" y="440"/>
                  </a:lnTo>
                  <a:lnTo>
                    <a:pt x="8804" y="425"/>
                  </a:lnTo>
                  <a:lnTo>
                    <a:pt x="8804" y="425"/>
                  </a:lnTo>
                  <a:lnTo>
                    <a:pt x="8726" y="440"/>
                  </a:lnTo>
                  <a:lnTo>
                    <a:pt x="8647" y="472"/>
                  </a:lnTo>
                  <a:lnTo>
                    <a:pt x="8569" y="519"/>
                  </a:lnTo>
                  <a:lnTo>
                    <a:pt x="8491" y="582"/>
                  </a:lnTo>
                  <a:lnTo>
                    <a:pt x="8412" y="660"/>
                  </a:lnTo>
                  <a:lnTo>
                    <a:pt x="8349" y="770"/>
                  </a:lnTo>
                  <a:lnTo>
                    <a:pt x="8208" y="1005"/>
                  </a:lnTo>
                  <a:lnTo>
                    <a:pt x="8083" y="1303"/>
                  </a:lnTo>
                  <a:lnTo>
                    <a:pt x="7957" y="1633"/>
                  </a:lnTo>
                  <a:lnTo>
                    <a:pt x="7847" y="1994"/>
                  </a:lnTo>
                  <a:lnTo>
                    <a:pt x="7737" y="2371"/>
                  </a:lnTo>
                  <a:lnTo>
                    <a:pt x="7518" y="3155"/>
                  </a:lnTo>
                  <a:lnTo>
                    <a:pt x="7314" y="3877"/>
                  </a:lnTo>
                  <a:lnTo>
                    <a:pt x="7204" y="4207"/>
                  </a:lnTo>
                  <a:lnTo>
                    <a:pt x="7110" y="4489"/>
                  </a:lnTo>
                  <a:lnTo>
                    <a:pt x="7015" y="4740"/>
                  </a:lnTo>
                  <a:lnTo>
                    <a:pt x="6905" y="4913"/>
                  </a:lnTo>
                  <a:lnTo>
                    <a:pt x="6905" y="4913"/>
                  </a:lnTo>
                  <a:lnTo>
                    <a:pt x="7015" y="4458"/>
                  </a:lnTo>
                  <a:lnTo>
                    <a:pt x="7094" y="4018"/>
                  </a:lnTo>
                  <a:lnTo>
                    <a:pt x="7157" y="3595"/>
                  </a:lnTo>
                  <a:lnTo>
                    <a:pt x="7188" y="3171"/>
                  </a:lnTo>
                  <a:lnTo>
                    <a:pt x="7219" y="2779"/>
                  </a:lnTo>
                  <a:lnTo>
                    <a:pt x="7219" y="2418"/>
                  </a:lnTo>
                  <a:lnTo>
                    <a:pt x="7204" y="2057"/>
                  </a:lnTo>
                  <a:lnTo>
                    <a:pt x="7172" y="1727"/>
                  </a:lnTo>
                  <a:lnTo>
                    <a:pt x="7125" y="1413"/>
                  </a:lnTo>
                  <a:lnTo>
                    <a:pt x="7062" y="1131"/>
                  </a:lnTo>
                  <a:lnTo>
                    <a:pt x="7000" y="880"/>
                  </a:lnTo>
                  <a:lnTo>
                    <a:pt x="6905" y="660"/>
                  </a:lnTo>
                  <a:lnTo>
                    <a:pt x="6811" y="456"/>
                  </a:lnTo>
                  <a:lnTo>
                    <a:pt x="6717" y="299"/>
                  </a:lnTo>
                  <a:lnTo>
                    <a:pt x="6607" y="173"/>
                  </a:lnTo>
                  <a:lnTo>
                    <a:pt x="6482" y="79"/>
                  </a:lnTo>
                  <a:lnTo>
                    <a:pt x="6356" y="32"/>
                  </a:lnTo>
                  <a:lnTo>
                    <a:pt x="6293" y="17"/>
                  </a:lnTo>
                  <a:lnTo>
                    <a:pt x="6231" y="1"/>
                  </a:lnTo>
                  <a:lnTo>
                    <a:pt x="6168" y="17"/>
                  </a:lnTo>
                  <a:lnTo>
                    <a:pt x="6105" y="32"/>
                  </a:lnTo>
                  <a:lnTo>
                    <a:pt x="6042" y="64"/>
                  </a:lnTo>
                  <a:lnTo>
                    <a:pt x="5980" y="95"/>
                  </a:lnTo>
                  <a:lnTo>
                    <a:pt x="5838" y="205"/>
                  </a:lnTo>
                  <a:lnTo>
                    <a:pt x="5713" y="362"/>
                  </a:lnTo>
                  <a:lnTo>
                    <a:pt x="5587" y="566"/>
                  </a:lnTo>
                  <a:lnTo>
                    <a:pt x="5446" y="801"/>
                  </a:lnTo>
                  <a:lnTo>
                    <a:pt x="5336" y="1115"/>
                  </a:lnTo>
                  <a:lnTo>
                    <a:pt x="5211" y="1460"/>
                  </a:lnTo>
                  <a:lnTo>
                    <a:pt x="5101" y="1868"/>
                  </a:lnTo>
                  <a:lnTo>
                    <a:pt x="4991" y="2324"/>
                  </a:lnTo>
                  <a:lnTo>
                    <a:pt x="4897" y="2841"/>
                  </a:lnTo>
                  <a:lnTo>
                    <a:pt x="4818" y="3406"/>
                  </a:lnTo>
                  <a:lnTo>
                    <a:pt x="4740" y="4050"/>
                  </a:lnTo>
                  <a:lnTo>
                    <a:pt x="4677" y="4740"/>
                  </a:lnTo>
                  <a:lnTo>
                    <a:pt x="4677" y="4740"/>
                  </a:lnTo>
                  <a:lnTo>
                    <a:pt x="4724" y="4536"/>
                  </a:lnTo>
                  <a:lnTo>
                    <a:pt x="4740" y="4254"/>
                  </a:lnTo>
                  <a:lnTo>
                    <a:pt x="4740" y="3940"/>
                  </a:lnTo>
                  <a:lnTo>
                    <a:pt x="4740" y="3579"/>
                  </a:lnTo>
                  <a:lnTo>
                    <a:pt x="4708" y="3202"/>
                  </a:lnTo>
                  <a:lnTo>
                    <a:pt x="4646" y="2794"/>
                  </a:lnTo>
                  <a:lnTo>
                    <a:pt x="4583" y="2386"/>
                  </a:lnTo>
                  <a:lnTo>
                    <a:pt x="4504" y="1994"/>
                  </a:lnTo>
                  <a:lnTo>
                    <a:pt x="4395" y="1602"/>
                  </a:lnTo>
                  <a:lnTo>
                    <a:pt x="4269" y="1256"/>
                  </a:lnTo>
                  <a:lnTo>
                    <a:pt x="4143" y="942"/>
                  </a:lnTo>
                  <a:lnTo>
                    <a:pt x="4065" y="801"/>
                  </a:lnTo>
                  <a:lnTo>
                    <a:pt x="3986" y="676"/>
                  </a:lnTo>
                  <a:lnTo>
                    <a:pt x="3892" y="550"/>
                  </a:lnTo>
                  <a:lnTo>
                    <a:pt x="3814" y="456"/>
                  </a:lnTo>
                  <a:lnTo>
                    <a:pt x="3720" y="377"/>
                  </a:lnTo>
                  <a:lnTo>
                    <a:pt x="3610" y="330"/>
                  </a:lnTo>
                  <a:lnTo>
                    <a:pt x="3516" y="283"/>
                  </a:lnTo>
                  <a:lnTo>
                    <a:pt x="3406" y="268"/>
                  </a:lnTo>
                  <a:lnTo>
                    <a:pt x="3296" y="283"/>
                  </a:lnTo>
                  <a:lnTo>
                    <a:pt x="3186" y="315"/>
                  </a:lnTo>
                  <a:lnTo>
                    <a:pt x="3186" y="315"/>
                  </a:lnTo>
                  <a:lnTo>
                    <a:pt x="3108" y="362"/>
                  </a:lnTo>
                  <a:lnTo>
                    <a:pt x="3029" y="425"/>
                  </a:lnTo>
                  <a:lnTo>
                    <a:pt x="2966" y="503"/>
                  </a:lnTo>
                  <a:lnTo>
                    <a:pt x="2919" y="613"/>
                  </a:lnTo>
                  <a:lnTo>
                    <a:pt x="2872" y="723"/>
                  </a:lnTo>
                  <a:lnTo>
                    <a:pt x="2841" y="864"/>
                  </a:lnTo>
                  <a:lnTo>
                    <a:pt x="2794" y="1178"/>
                  </a:lnTo>
                  <a:lnTo>
                    <a:pt x="2762" y="1539"/>
                  </a:lnTo>
                  <a:lnTo>
                    <a:pt x="2762" y="1931"/>
                  </a:lnTo>
                  <a:lnTo>
                    <a:pt x="2762" y="2355"/>
                  </a:lnTo>
                  <a:lnTo>
                    <a:pt x="2794" y="2779"/>
                  </a:lnTo>
                  <a:lnTo>
                    <a:pt x="2872" y="3657"/>
                  </a:lnTo>
                  <a:lnTo>
                    <a:pt x="2951" y="4458"/>
                  </a:lnTo>
                  <a:lnTo>
                    <a:pt x="3013" y="5101"/>
                  </a:lnTo>
                  <a:lnTo>
                    <a:pt x="3029" y="5337"/>
                  </a:lnTo>
                  <a:lnTo>
                    <a:pt x="3029" y="5509"/>
                  </a:lnTo>
                  <a:lnTo>
                    <a:pt x="3029" y="5509"/>
                  </a:lnTo>
                  <a:lnTo>
                    <a:pt x="2684" y="5384"/>
                  </a:lnTo>
                  <a:lnTo>
                    <a:pt x="2166" y="5195"/>
                  </a:lnTo>
                  <a:lnTo>
                    <a:pt x="1570" y="4991"/>
                  </a:lnTo>
                  <a:lnTo>
                    <a:pt x="1256" y="4897"/>
                  </a:lnTo>
                  <a:lnTo>
                    <a:pt x="973" y="4819"/>
                  </a:lnTo>
                  <a:lnTo>
                    <a:pt x="691" y="4772"/>
                  </a:lnTo>
                  <a:lnTo>
                    <a:pt x="440" y="4740"/>
                  </a:lnTo>
                  <a:lnTo>
                    <a:pt x="346" y="4756"/>
                  </a:lnTo>
                  <a:lnTo>
                    <a:pt x="251" y="4772"/>
                  </a:lnTo>
                  <a:lnTo>
                    <a:pt x="157" y="4787"/>
                  </a:lnTo>
                  <a:lnTo>
                    <a:pt x="94" y="4834"/>
                  </a:lnTo>
                  <a:lnTo>
                    <a:pt x="47" y="4882"/>
                  </a:lnTo>
                  <a:lnTo>
                    <a:pt x="16" y="4944"/>
                  </a:lnTo>
                  <a:lnTo>
                    <a:pt x="0" y="5023"/>
                  </a:lnTo>
                  <a:lnTo>
                    <a:pt x="0" y="5117"/>
                  </a:lnTo>
                  <a:lnTo>
                    <a:pt x="16" y="5227"/>
                  </a:lnTo>
                  <a:lnTo>
                    <a:pt x="63" y="5368"/>
                  </a:lnTo>
                  <a:lnTo>
                    <a:pt x="142" y="5509"/>
                  </a:lnTo>
                  <a:lnTo>
                    <a:pt x="236" y="5682"/>
                  </a:lnTo>
                  <a:lnTo>
                    <a:pt x="236" y="5682"/>
                  </a:lnTo>
                  <a:lnTo>
                    <a:pt x="471" y="6074"/>
                  </a:lnTo>
                  <a:lnTo>
                    <a:pt x="722" y="6514"/>
                  </a:lnTo>
                  <a:lnTo>
                    <a:pt x="1256" y="7471"/>
                  </a:lnTo>
                  <a:lnTo>
                    <a:pt x="1821" y="8475"/>
                  </a:lnTo>
                  <a:lnTo>
                    <a:pt x="2119" y="8978"/>
                  </a:lnTo>
                  <a:lnTo>
                    <a:pt x="2417" y="9464"/>
                  </a:lnTo>
                  <a:lnTo>
                    <a:pt x="2715" y="9935"/>
                  </a:lnTo>
                  <a:lnTo>
                    <a:pt x="3029" y="10374"/>
                  </a:lnTo>
                  <a:lnTo>
                    <a:pt x="3343" y="10782"/>
                  </a:lnTo>
                  <a:lnTo>
                    <a:pt x="3657" y="11128"/>
                  </a:lnTo>
                  <a:lnTo>
                    <a:pt x="3830" y="11285"/>
                  </a:lnTo>
                  <a:lnTo>
                    <a:pt x="3986" y="11426"/>
                  </a:lnTo>
                  <a:lnTo>
                    <a:pt x="4143" y="11551"/>
                  </a:lnTo>
                  <a:lnTo>
                    <a:pt x="4300" y="11661"/>
                  </a:lnTo>
                  <a:lnTo>
                    <a:pt x="4457" y="11740"/>
                  </a:lnTo>
                  <a:lnTo>
                    <a:pt x="4614" y="11818"/>
                  </a:lnTo>
                  <a:lnTo>
                    <a:pt x="4771" y="11865"/>
                  </a:lnTo>
                  <a:lnTo>
                    <a:pt x="4928" y="1188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178;p41">
              <a:extLst>
                <a:ext uri="{FF2B5EF4-FFF2-40B4-BE49-F238E27FC236}">
                  <a16:creationId xmlns:a16="http://schemas.microsoft.com/office/drawing/2014/main" id="{1BB02A9C-C2A2-82D3-2763-F579BBEF2440}"/>
                </a:ext>
              </a:extLst>
            </p:cNvPr>
            <p:cNvSpPr/>
            <p:nvPr/>
          </p:nvSpPr>
          <p:spPr>
            <a:xfrm>
              <a:off x="4213625" y="3764273"/>
              <a:ext cx="160482" cy="795083"/>
            </a:xfrm>
            <a:custGeom>
              <a:avLst/>
              <a:gdLst/>
              <a:ahLst/>
              <a:cxnLst/>
              <a:rect l="l" t="t" r="r" b="b"/>
              <a:pathLst>
                <a:path w="6592" h="32659" extrusionOk="0">
                  <a:moveTo>
                    <a:pt x="3170" y="0"/>
                  </a:moveTo>
                  <a:lnTo>
                    <a:pt x="2872" y="32"/>
                  </a:lnTo>
                  <a:lnTo>
                    <a:pt x="2574" y="79"/>
                  </a:lnTo>
                  <a:lnTo>
                    <a:pt x="2276" y="142"/>
                  </a:lnTo>
                  <a:lnTo>
                    <a:pt x="1993" y="236"/>
                  </a:lnTo>
                  <a:lnTo>
                    <a:pt x="1711" y="361"/>
                  </a:lnTo>
                  <a:lnTo>
                    <a:pt x="1460" y="503"/>
                  </a:lnTo>
                  <a:lnTo>
                    <a:pt x="1224" y="691"/>
                  </a:lnTo>
                  <a:lnTo>
                    <a:pt x="1099" y="785"/>
                  </a:lnTo>
                  <a:lnTo>
                    <a:pt x="1005" y="895"/>
                  </a:lnTo>
                  <a:lnTo>
                    <a:pt x="816" y="1115"/>
                  </a:lnTo>
                  <a:lnTo>
                    <a:pt x="628" y="1366"/>
                  </a:lnTo>
                  <a:lnTo>
                    <a:pt x="471" y="1617"/>
                  </a:lnTo>
                  <a:lnTo>
                    <a:pt x="330" y="1899"/>
                  </a:lnTo>
                  <a:lnTo>
                    <a:pt x="204" y="2182"/>
                  </a:lnTo>
                  <a:lnTo>
                    <a:pt x="173" y="2323"/>
                  </a:lnTo>
                  <a:lnTo>
                    <a:pt x="126" y="2464"/>
                  </a:lnTo>
                  <a:lnTo>
                    <a:pt x="110" y="2621"/>
                  </a:lnTo>
                  <a:lnTo>
                    <a:pt x="94" y="2763"/>
                  </a:lnTo>
                  <a:lnTo>
                    <a:pt x="94" y="2919"/>
                  </a:lnTo>
                  <a:lnTo>
                    <a:pt x="94" y="3061"/>
                  </a:lnTo>
                  <a:lnTo>
                    <a:pt x="220" y="4348"/>
                  </a:lnTo>
                  <a:lnTo>
                    <a:pt x="314" y="5634"/>
                  </a:lnTo>
                  <a:lnTo>
                    <a:pt x="393" y="6921"/>
                  </a:lnTo>
                  <a:lnTo>
                    <a:pt x="424" y="8208"/>
                  </a:lnTo>
                  <a:lnTo>
                    <a:pt x="440" y="9495"/>
                  </a:lnTo>
                  <a:lnTo>
                    <a:pt x="440" y="10782"/>
                  </a:lnTo>
                  <a:lnTo>
                    <a:pt x="424" y="12069"/>
                  </a:lnTo>
                  <a:lnTo>
                    <a:pt x="393" y="13356"/>
                  </a:lnTo>
                  <a:lnTo>
                    <a:pt x="298" y="15945"/>
                  </a:lnTo>
                  <a:lnTo>
                    <a:pt x="188" y="18519"/>
                  </a:lnTo>
                  <a:lnTo>
                    <a:pt x="79" y="21093"/>
                  </a:lnTo>
                  <a:lnTo>
                    <a:pt x="47" y="22380"/>
                  </a:lnTo>
                  <a:lnTo>
                    <a:pt x="16" y="23666"/>
                  </a:lnTo>
                  <a:lnTo>
                    <a:pt x="0" y="25157"/>
                  </a:lnTo>
                  <a:lnTo>
                    <a:pt x="0" y="26633"/>
                  </a:lnTo>
                  <a:lnTo>
                    <a:pt x="32" y="28123"/>
                  </a:lnTo>
                  <a:lnTo>
                    <a:pt x="94" y="29599"/>
                  </a:lnTo>
                  <a:lnTo>
                    <a:pt x="126" y="29897"/>
                  </a:lnTo>
                  <a:lnTo>
                    <a:pt x="173" y="30195"/>
                  </a:lnTo>
                  <a:lnTo>
                    <a:pt x="251" y="30477"/>
                  </a:lnTo>
                  <a:lnTo>
                    <a:pt x="345" y="30760"/>
                  </a:lnTo>
                  <a:lnTo>
                    <a:pt x="471" y="31027"/>
                  </a:lnTo>
                  <a:lnTo>
                    <a:pt x="612" y="31294"/>
                  </a:lnTo>
                  <a:lnTo>
                    <a:pt x="801" y="31529"/>
                  </a:lnTo>
                  <a:lnTo>
                    <a:pt x="1005" y="31764"/>
                  </a:lnTo>
                  <a:lnTo>
                    <a:pt x="1209" y="31953"/>
                  </a:lnTo>
                  <a:lnTo>
                    <a:pt x="1460" y="32125"/>
                  </a:lnTo>
                  <a:lnTo>
                    <a:pt x="1711" y="32282"/>
                  </a:lnTo>
                  <a:lnTo>
                    <a:pt x="1993" y="32423"/>
                  </a:lnTo>
                  <a:lnTo>
                    <a:pt x="2276" y="32533"/>
                  </a:lnTo>
                  <a:lnTo>
                    <a:pt x="2574" y="32612"/>
                  </a:lnTo>
                  <a:lnTo>
                    <a:pt x="2872" y="32659"/>
                  </a:lnTo>
                  <a:lnTo>
                    <a:pt x="3170" y="32659"/>
                  </a:lnTo>
                  <a:lnTo>
                    <a:pt x="3468" y="32627"/>
                  </a:lnTo>
                  <a:lnTo>
                    <a:pt x="3751" y="32580"/>
                  </a:lnTo>
                  <a:lnTo>
                    <a:pt x="4049" y="32518"/>
                  </a:lnTo>
                  <a:lnTo>
                    <a:pt x="4332" y="32423"/>
                  </a:lnTo>
                  <a:lnTo>
                    <a:pt x="4614" y="32298"/>
                  </a:lnTo>
                  <a:lnTo>
                    <a:pt x="4865" y="32157"/>
                  </a:lnTo>
                  <a:lnTo>
                    <a:pt x="5116" y="31968"/>
                  </a:lnTo>
                  <a:lnTo>
                    <a:pt x="5226" y="31874"/>
                  </a:lnTo>
                  <a:lnTo>
                    <a:pt x="5336" y="31764"/>
                  </a:lnTo>
                  <a:lnTo>
                    <a:pt x="5524" y="31529"/>
                  </a:lnTo>
                  <a:lnTo>
                    <a:pt x="5697" y="31294"/>
                  </a:lnTo>
                  <a:lnTo>
                    <a:pt x="5854" y="31042"/>
                  </a:lnTo>
                  <a:lnTo>
                    <a:pt x="5995" y="30760"/>
                  </a:lnTo>
                  <a:lnTo>
                    <a:pt x="6105" y="30493"/>
                  </a:lnTo>
                  <a:lnTo>
                    <a:pt x="6183" y="30195"/>
                  </a:lnTo>
                  <a:lnTo>
                    <a:pt x="6199" y="30054"/>
                  </a:lnTo>
                  <a:lnTo>
                    <a:pt x="6215" y="29897"/>
                  </a:lnTo>
                  <a:lnTo>
                    <a:pt x="6231" y="29756"/>
                  </a:lnTo>
                  <a:lnTo>
                    <a:pt x="6231" y="29599"/>
                  </a:lnTo>
                  <a:lnTo>
                    <a:pt x="6168" y="28312"/>
                  </a:lnTo>
                  <a:lnTo>
                    <a:pt x="6136" y="27025"/>
                  </a:lnTo>
                  <a:lnTo>
                    <a:pt x="6121" y="25738"/>
                  </a:lnTo>
                  <a:lnTo>
                    <a:pt x="6136" y="24451"/>
                  </a:lnTo>
                  <a:lnTo>
                    <a:pt x="6152" y="23149"/>
                  </a:lnTo>
                  <a:lnTo>
                    <a:pt x="6199" y="21862"/>
                  </a:lnTo>
                  <a:lnTo>
                    <a:pt x="6293" y="19288"/>
                  </a:lnTo>
                  <a:lnTo>
                    <a:pt x="6403" y="16714"/>
                  </a:lnTo>
                  <a:lnTo>
                    <a:pt x="6513" y="14140"/>
                  </a:lnTo>
                  <a:lnTo>
                    <a:pt x="6544" y="12854"/>
                  </a:lnTo>
                  <a:lnTo>
                    <a:pt x="6576" y="11567"/>
                  </a:lnTo>
                  <a:lnTo>
                    <a:pt x="6592" y="10280"/>
                  </a:lnTo>
                  <a:lnTo>
                    <a:pt x="6576" y="8993"/>
                  </a:lnTo>
                  <a:lnTo>
                    <a:pt x="6544" y="7502"/>
                  </a:lnTo>
                  <a:lnTo>
                    <a:pt x="6466" y="6027"/>
                  </a:lnTo>
                  <a:lnTo>
                    <a:pt x="6372" y="4536"/>
                  </a:lnTo>
                  <a:lnTo>
                    <a:pt x="6309" y="3798"/>
                  </a:lnTo>
                  <a:lnTo>
                    <a:pt x="6231" y="3061"/>
                  </a:lnTo>
                  <a:lnTo>
                    <a:pt x="6231" y="2904"/>
                  </a:lnTo>
                  <a:lnTo>
                    <a:pt x="6215" y="2747"/>
                  </a:lnTo>
                  <a:lnTo>
                    <a:pt x="6199" y="2606"/>
                  </a:lnTo>
                  <a:lnTo>
                    <a:pt x="6168" y="2449"/>
                  </a:lnTo>
                  <a:lnTo>
                    <a:pt x="6136" y="2307"/>
                  </a:lnTo>
                  <a:lnTo>
                    <a:pt x="6089" y="2166"/>
                  </a:lnTo>
                  <a:lnTo>
                    <a:pt x="6027" y="2025"/>
                  </a:lnTo>
                  <a:lnTo>
                    <a:pt x="5964" y="1884"/>
                  </a:lnTo>
                  <a:lnTo>
                    <a:pt x="5854" y="1601"/>
                  </a:lnTo>
                  <a:lnTo>
                    <a:pt x="5791" y="1476"/>
                  </a:lnTo>
                  <a:lnTo>
                    <a:pt x="5713" y="1350"/>
                  </a:lnTo>
                  <a:lnTo>
                    <a:pt x="5634" y="1225"/>
                  </a:lnTo>
                  <a:lnTo>
                    <a:pt x="5540" y="1115"/>
                  </a:lnTo>
                  <a:lnTo>
                    <a:pt x="5336" y="895"/>
                  </a:lnTo>
                  <a:lnTo>
                    <a:pt x="5116" y="707"/>
                  </a:lnTo>
                  <a:lnTo>
                    <a:pt x="4881" y="534"/>
                  </a:lnTo>
                  <a:lnTo>
                    <a:pt x="4614" y="377"/>
                  </a:lnTo>
                  <a:lnTo>
                    <a:pt x="4332" y="236"/>
                  </a:lnTo>
                  <a:lnTo>
                    <a:pt x="4049" y="126"/>
                  </a:lnTo>
                  <a:lnTo>
                    <a:pt x="3751" y="48"/>
                  </a:lnTo>
                  <a:lnTo>
                    <a:pt x="3453" y="16"/>
                  </a:lnTo>
                  <a:lnTo>
                    <a:pt x="3312" y="0"/>
                  </a:lnTo>
                  <a:close/>
                </a:path>
              </a:pathLst>
            </a:custGeom>
            <a:solidFill>
              <a:srgbClr val="F8B3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179;p41">
              <a:extLst>
                <a:ext uri="{FF2B5EF4-FFF2-40B4-BE49-F238E27FC236}">
                  <a16:creationId xmlns:a16="http://schemas.microsoft.com/office/drawing/2014/main" id="{A32146C3-BCED-E79E-575A-277A852E1216}"/>
                </a:ext>
              </a:extLst>
            </p:cNvPr>
            <p:cNvSpPr/>
            <p:nvPr/>
          </p:nvSpPr>
          <p:spPr>
            <a:xfrm>
              <a:off x="4574664" y="3751662"/>
              <a:ext cx="186483" cy="844771"/>
            </a:xfrm>
            <a:custGeom>
              <a:avLst/>
              <a:gdLst/>
              <a:ahLst/>
              <a:cxnLst/>
              <a:rect l="l" t="t" r="r" b="b"/>
              <a:pathLst>
                <a:path w="7660" h="34700" extrusionOk="0">
                  <a:moveTo>
                    <a:pt x="3218" y="1"/>
                  </a:moveTo>
                  <a:lnTo>
                    <a:pt x="3061" y="16"/>
                  </a:lnTo>
                  <a:lnTo>
                    <a:pt x="2763" y="32"/>
                  </a:lnTo>
                  <a:lnTo>
                    <a:pt x="2480" y="79"/>
                  </a:lnTo>
                  <a:lnTo>
                    <a:pt x="2182" y="157"/>
                  </a:lnTo>
                  <a:lnTo>
                    <a:pt x="1900" y="252"/>
                  </a:lnTo>
                  <a:lnTo>
                    <a:pt x="1617" y="362"/>
                  </a:lnTo>
                  <a:lnTo>
                    <a:pt x="1366" y="518"/>
                  </a:lnTo>
                  <a:lnTo>
                    <a:pt x="1115" y="691"/>
                  </a:lnTo>
                  <a:lnTo>
                    <a:pt x="1005" y="801"/>
                  </a:lnTo>
                  <a:lnTo>
                    <a:pt x="911" y="911"/>
                  </a:lnTo>
                  <a:lnTo>
                    <a:pt x="707" y="1130"/>
                  </a:lnTo>
                  <a:lnTo>
                    <a:pt x="534" y="1366"/>
                  </a:lnTo>
                  <a:lnTo>
                    <a:pt x="377" y="1633"/>
                  </a:lnTo>
                  <a:lnTo>
                    <a:pt x="236" y="1899"/>
                  </a:lnTo>
                  <a:lnTo>
                    <a:pt x="111" y="2182"/>
                  </a:lnTo>
                  <a:lnTo>
                    <a:pt x="79" y="2323"/>
                  </a:lnTo>
                  <a:lnTo>
                    <a:pt x="32" y="2480"/>
                  </a:lnTo>
                  <a:lnTo>
                    <a:pt x="16" y="2621"/>
                  </a:lnTo>
                  <a:lnTo>
                    <a:pt x="1" y="2778"/>
                  </a:lnTo>
                  <a:lnTo>
                    <a:pt x="1" y="2920"/>
                  </a:lnTo>
                  <a:lnTo>
                    <a:pt x="1" y="3077"/>
                  </a:lnTo>
                  <a:lnTo>
                    <a:pt x="142" y="4473"/>
                  </a:lnTo>
                  <a:lnTo>
                    <a:pt x="252" y="5886"/>
                  </a:lnTo>
                  <a:lnTo>
                    <a:pt x="330" y="7282"/>
                  </a:lnTo>
                  <a:lnTo>
                    <a:pt x="393" y="8695"/>
                  </a:lnTo>
                  <a:lnTo>
                    <a:pt x="440" y="10107"/>
                  </a:lnTo>
                  <a:lnTo>
                    <a:pt x="487" y="11504"/>
                  </a:lnTo>
                  <a:lnTo>
                    <a:pt x="534" y="14329"/>
                  </a:lnTo>
                  <a:lnTo>
                    <a:pt x="566" y="17154"/>
                  </a:lnTo>
                  <a:lnTo>
                    <a:pt x="613" y="19963"/>
                  </a:lnTo>
                  <a:lnTo>
                    <a:pt x="660" y="21375"/>
                  </a:lnTo>
                  <a:lnTo>
                    <a:pt x="707" y="22788"/>
                  </a:lnTo>
                  <a:lnTo>
                    <a:pt x="770" y="24184"/>
                  </a:lnTo>
                  <a:lnTo>
                    <a:pt x="848" y="25597"/>
                  </a:lnTo>
                  <a:lnTo>
                    <a:pt x="911" y="26460"/>
                  </a:lnTo>
                  <a:lnTo>
                    <a:pt x="989" y="27323"/>
                  </a:lnTo>
                  <a:lnTo>
                    <a:pt x="1068" y="28186"/>
                  </a:lnTo>
                  <a:lnTo>
                    <a:pt x="1162" y="29034"/>
                  </a:lnTo>
                  <a:lnTo>
                    <a:pt x="1272" y="29897"/>
                  </a:lnTo>
                  <a:lnTo>
                    <a:pt x="1382" y="30760"/>
                  </a:lnTo>
                  <a:lnTo>
                    <a:pt x="1507" y="31608"/>
                  </a:lnTo>
                  <a:lnTo>
                    <a:pt x="1649" y="32455"/>
                  </a:lnTo>
                  <a:lnTo>
                    <a:pt x="1680" y="32596"/>
                  </a:lnTo>
                  <a:lnTo>
                    <a:pt x="1711" y="32722"/>
                  </a:lnTo>
                  <a:lnTo>
                    <a:pt x="1774" y="32863"/>
                  </a:lnTo>
                  <a:lnTo>
                    <a:pt x="1837" y="33004"/>
                  </a:lnTo>
                  <a:lnTo>
                    <a:pt x="1978" y="33255"/>
                  </a:lnTo>
                  <a:lnTo>
                    <a:pt x="2166" y="33506"/>
                  </a:lnTo>
                  <a:lnTo>
                    <a:pt x="2370" y="33742"/>
                  </a:lnTo>
                  <a:lnTo>
                    <a:pt x="2590" y="33962"/>
                  </a:lnTo>
                  <a:lnTo>
                    <a:pt x="2826" y="34134"/>
                  </a:lnTo>
                  <a:lnTo>
                    <a:pt x="3045" y="34291"/>
                  </a:lnTo>
                  <a:lnTo>
                    <a:pt x="3312" y="34417"/>
                  </a:lnTo>
                  <a:lnTo>
                    <a:pt x="3595" y="34527"/>
                  </a:lnTo>
                  <a:lnTo>
                    <a:pt x="3893" y="34621"/>
                  </a:lnTo>
                  <a:lnTo>
                    <a:pt x="4207" y="34683"/>
                  </a:lnTo>
                  <a:lnTo>
                    <a:pt x="4520" y="34699"/>
                  </a:lnTo>
                  <a:lnTo>
                    <a:pt x="4819" y="34699"/>
                  </a:lnTo>
                  <a:lnTo>
                    <a:pt x="5133" y="34668"/>
                  </a:lnTo>
                  <a:lnTo>
                    <a:pt x="5274" y="34636"/>
                  </a:lnTo>
                  <a:lnTo>
                    <a:pt x="5415" y="34605"/>
                  </a:lnTo>
                  <a:lnTo>
                    <a:pt x="5682" y="34495"/>
                  </a:lnTo>
                  <a:lnTo>
                    <a:pt x="5964" y="34370"/>
                  </a:lnTo>
                  <a:lnTo>
                    <a:pt x="6215" y="34228"/>
                  </a:lnTo>
                  <a:lnTo>
                    <a:pt x="6466" y="34071"/>
                  </a:lnTo>
                  <a:lnTo>
                    <a:pt x="6686" y="33883"/>
                  </a:lnTo>
                  <a:lnTo>
                    <a:pt x="6906" y="33679"/>
                  </a:lnTo>
                  <a:lnTo>
                    <a:pt x="7079" y="33444"/>
                  </a:lnTo>
                  <a:lnTo>
                    <a:pt x="7173" y="33318"/>
                  </a:lnTo>
                  <a:lnTo>
                    <a:pt x="7235" y="33193"/>
                  </a:lnTo>
                  <a:lnTo>
                    <a:pt x="7549" y="32455"/>
                  </a:lnTo>
                  <a:lnTo>
                    <a:pt x="7596" y="32251"/>
                  </a:lnTo>
                  <a:lnTo>
                    <a:pt x="7628" y="32047"/>
                  </a:lnTo>
                  <a:lnTo>
                    <a:pt x="7659" y="31843"/>
                  </a:lnTo>
                  <a:lnTo>
                    <a:pt x="7659" y="31639"/>
                  </a:lnTo>
                  <a:lnTo>
                    <a:pt x="7659" y="31435"/>
                  </a:lnTo>
                  <a:lnTo>
                    <a:pt x="7628" y="31247"/>
                  </a:lnTo>
                  <a:lnTo>
                    <a:pt x="7596" y="31043"/>
                  </a:lnTo>
                  <a:lnTo>
                    <a:pt x="7549" y="30839"/>
                  </a:lnTo>
                  <a:lnTo>
                    <a:pt x="7424" y="30007"/>
                  </a:lnTo>
                  <a:lnTo>
                    <a:pt x="7351" y="29536"/>
                  </a:lnTo>
                  <a:lnTo>
                    <a:pt x="7251" y="28704"/>
                  </a:lnTo>
                  <a:lnTo>
                    <a:pt x="7126" y="27402"/>
                  </a:lnTo>
                  <a:lnTo>
                    <a:pt x="7016" y="26099"/>
                  </a:lnTo>
                  <a:lnTo>
                    <a:pt x="6922" y="24796"/>
                  </a:lnTo>
                  <a:lnTo>
                    <a:pt x="6859" y="23494"/>
                  </a:lnTo>
                  <a:lnTo>
                    <a:pt x="6796" y="22191"/>
                  </a:lnTo>
                  <a:lnTo>
                    <a:pt x="6765" y="20889"/>
                  </a:lnTo>
                  <a:lnTo>
                    <a:pt x="6733" y="19586"/>
                  </a:lnTo>
                  <a:lnTo>
                    <a:pt x="6686" y="16965"/>
                  </a:lnTo>
                  <a:lnTo>
                    <a:pt x="6655" y="14360"/>
                  </a:lnTo>
                  <a:lnTo>
                    <a:pt x="6623" y="11739"/>
                  </a:lnTo>
                  <a:lnTo>
                    <a:pt x="6592" y="10437"/>
                  </a:lnTo>
                  <a:lnTo>
                    <a:pt x="6545" y="9134"/>
                  </a:lnTo>
                  <a:lnTo>
                    <a:pt x="6482" y="7612"/>
                  </a:lnTo>
                  <a:lnTo>
                    <a:pt x="6388" y="6090"/>
                  </a:lnTo>
                  <a:lnTo>
                    <a:pt x="6278" y="4583"/>
                  </a:lnTo>
                  <a:lnTo>
                    <a:pt x="6137" y="3077"/>
                  </a:lnTo>
                  <a:lnTo>
                    <a:pt x="6137" y="2920"/>
                  </a:lnTo>
                  <a:lnTo>
                    <a:pt x="6121" y="2763"/>
                  </a:lnTo>
                  <a:lnTo>
                    <a:pt x="6106" y="2606"/>
                  </a:lnTo>
                  <a:lnTo>
                    <a:pt x="6074" y="2464"/>
                  </a:lnTo>
                  <a:lnTo>
                    <a:pt x="6043" y="2308"/>
                  </a:lnTo>
                  <a:lnTo>
                    <a:pt x="5996" y="2166"/>
                  </a:lnTo>
                  <a:lnTo>
                    <a:pt x="5933" y="2025"/>
                  </a:lnTo>
                  <a:lnTo>
                    <a:pt x="5870" y="1884"/>
                  </a:lnTo>
                  <a:lnTo>
                    <a:pt x="5760" y="1617"/>
                  </a:lnTo>
                  <a:lnTo>
                    <a:pt x="5697" y="1491"/>
                  </a:lnTo>
                  <a:lnTo>
                    <a:pt x="5619" y="1366"/>
                  </a:lnTo>
                  <a:lnTo>
                    <a:pt x="5525" y="1240"/>
                  </a:lnTo>
                  <a:lnTo>
                    <a:pt x="5446" y="1130"/>
                  </a:lnTo>
                  <a:lnTo>
                    <a:pt x="5227" y="911"/>
                  </a:lnTo>
                  <a:lnTo>
                    <a:pt x="5023" y="707"/>
                  </a:lnTo>
                  <a:lnTo>
                    <a:pt x="4772" y="534"/>
                  </a:lnTo>
                  <a:lnTo>
                    <a:pt x="4520" y="377"/>
                  </a:lnTo>
                  <a:lnTo>
                    <a:pt x="4238" y="252"/>
                  </a:lnTo>
                  <a:lnTo>
                    <a:pt x="3955" y="142"/>
                  </a:lnTo>
                  <a:lnTo>
                    <a:pt x="3657" y="63"/>
                  </a:lnTo>
                  <a:lnTo>
                    <a:pt x="3359" y="16"/>
                  </a:lnTo>
                  <a:lnTo>
                    <a:pt x="3218" y="1"/>
                  </a:lnTo>
                  <a:close/>
                </a:path>
              </a:pathLst>
            </a:custGeom>
            <a:solidFill>
              <a:srgbClr val="F8B3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180;p41">
              <a:extLst>
                <a:ext uri="{FF2B5EF4-FFF2-40B4-BE49-F238E27FC236}">
                  <a16:creationId xmlns:a16="http://schemas.microsoft.com/office/drawing/2014/main" id="{41864F30-4DC2-7B0D-2B31-2E5E1E865A66}"/>
                </a:ext>
              </a:extLst>
            </p:cNvPr>
            <p:cNvSpPr/>
            <p:nvPr/>
          </p:nvSpPr>
          <p:spPr>
            <a:xfrm>
              <a:off x="4585741" y="4414930"/>
              <a:ext cx="177694" cy="65366"/>
            </a:xfrm>
            <a:custGeom>
              <a:avLst/>
              <a:gdLst/>
              <a:ahLst/>
              <a:cxnLst/>
              <a:rect l="l" t="t" r="r" b="b"/>
              <a:pathLst>
                <a:path w="7299" h="2685" extrusionOk="0">
                  <a:moveTo>
                    <a:pt x="1" y="1"/>
                  </a:moveTo>
                  <a:lnTo>
                    <a:pt x="79" y="2166"/>
                  </a:lnTo>
                  <a:lnTo>
                    <a:pt x="7220" y="2684"/>
                  </a:lnTo>
                  <a:lnTo>
                    <a:pt x="7298"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181;p41">
              <a:extLst>
                <a:ext uri="{FF2B5EF4-FFF2-40B4-BE49-F238E27FC236}">
                  <a16:creationId xmlns:a16="http://schemas.microsoft.com/office/drawing/2014/main" id="{0EB2ACD7-F9D3-6867-6138-2E72BE600B3D}"/>
                </a:ext>
              </a:extLst>
            </p:cNvPr>
            <p:cNvSpPr/>
            <p:nvPr/>
          </p:nvSpPr>
          <p:spPr>
            <a:xfrm>
              <a:off x="4559375" y="4461162"/>
              <a:ext cx="434437" cy="149040"/>
            </a:xfrm>
            <a:custGeom>
              <a:avLst/>
              <a:gdLst/>
              <a:ahLst/>
              <a:cxnLst/>
              <a:rect l="l" t="t" r="r" b="b"/>
              <a:pathLst>
                <a:path w="17845" h="6122" extrusionOk="0">
                  <a:moveTo>
                    <a:pt x="691" y="1"/>
                  </a:moveTo>
                  <a:lnTo>
                    <a:pt x="613" y="267"/>
                  </a:lnTo>
                  <a:lnTo>
                    <a:pt x="519" y="566"/>
                  </a:lnTo>
                  <a:lnTo>
                    <a:pt x="409" y="958"/>
                  </a:lnTo>
                  <a:lnTo>
                    <a:pt x="299" y="1413"/>
                  </a:lnTo>
                  <a:lnTo>
                    <a:pt x="189" y="1931"/>
                  </a:lnTo>
                  <a:lnTo>
                    <a:pt x="95" y="2480"/>
                  </a:lnTo>
                  <a:lnTo>
                    <a:pt x="32" y="3045"/>
                  </a:lnTo>
                  <a:lnTo>
                    <a:pt x="1" y="3328"/>
                  </a:lnTo>
                  <a:lnTo>
                    <a:pt x="1" y="3610"/>
                  </a:lnTo>
                  <a:lnTo>
                    <a:pt x="1" y="3893"/>
                  </a:lnTo>
                  <a:lnTo>
                    <a:pt x="17" y="4159"/>
                  </a:lnTo>
                  <a:lnTo>
                    <a:pt x="32" y="4411"/>
                  </a:lnTo>
                  <a:lnTo>
                    <a:pt x="79" y="4662"/>
                  </a:lnTo>
                  <a:lnTo>
                    <a:pt x="142" y="4913"/>
                  </a:lnTo>
                  <a:lnTo>
                    <a:pt x="236" y="5132"/>
                  </a:lnTo>
                  <a:lnTo>
                    <a:pt x="330" y="5336"/>
                  </a:lnTo>
                  <a:lnTo>
                    <a:pt x="456" y="5509"/>
                  </a:lnTo>
                  <a:lnTo>
                    <a:pt x="597" y="5682"/>
                  </a:lnTo>
                  <a:lnTo>
                    <a:pt x="770" y="5807"/>
                  </a:lnTo>
                  <a:lnTo>
                    <a:pt x="974" y="5917"/>
                  </a:lnTo>
                  <a:lnTo>
                    <a:pt x="1084" y="5964"/>
                  </a:lnTo>
                  <a:lnTo>
                    <a:pt x="1194" y="6011"/>
                  </a:lnTo>
                  <a:lnTo>
                    <a:pt x="1319" y="6027"/>
                  </a:lnTo>
                  <a:lnTo>
                    <a:pt x="1445" y="6058"/>
                  </a:lnTo>
                  <a:lnTo>
                    <a:pt x="1727" y="6074"/>
                  </a:lnTo>
                  <a:lnTo>
                    <a:pt x="3987" y="6090"/>
                  </a:lnTo>
                  <a:lnTo>
                    <a:pt x="7707" y="6121"/>
                  </a:lnTo>
                  <a:lnTo>
                    <a:pt x="11944" y="6121"/>
                  </a:lnTo>
                  <a:lnTo>
                    <a:pt x="13953" y="6105"/>
                  </a:lnTo>
                  <a:lnTo>
                    <a:pt x="15710" y="6074"/>
                  </a:lnTo>
                  <a:lnTo>
                    <a:pt x="16165" y="6058"/>
                  </a:lnTo>
                  <a:lnTo>
                    <a:pt x="16573" y="6027"/>
                  </a:lnTo>
                  <a:lnTo>
                    <a:pt x="16903" y="5964"/>
                  </a:lnTo>
                  <a:lnTo>
                    <a:pt x="17201" y="5901"/>
                  </a:lnTo>
                  <a:lnTo>
                    <a:pt x="17421" y="5823"/>
                  </a:lnTo>
                  <a:lnTo>
                    <a:pt x="17531" y="5776"/>
                  </a:lnTo>
                  <a:lnTo>
                    <a:pt x="17609" y="5713"/>
                  </a:lnTo>
                  <a:lnTo>
                    <a:pt x="17672" y="5666"/>
                  </a:lnTo>
                  <a:lnTo>
                    <a:pt x="17735" y="5603"/>
                  </a:lnTo>
                  <a:lnTo>
                    <a:pt x="17782" y="5540"/>
                  </a:lnTo>
                  <a:lnTo>
                    <a:pt x="17813" y="5478"/>
                  </a:lnTo>
                  <a:lnTo>
                    <a:pt x="17845" y="5415"/>
                  </a:lnTo>
                  <a:lnTo>
                    <a:pt x="17845" y="5336"/>
                  </a:lnTo>
                  <a:lnTo>
                    <a:pt x="17845" y="5258"/>
                  </a:lnTo>
                  <a:lnTo>
                    <a:pt x="17845" y="5180"/>
                  </a:lnTo>
                  <a:lnTo>
                    <a:pt x="17813" y="5101"/>
                  </a:lnTo>
                  <a:lnTo>
                    <a:pt x="17782" y="5007"/>
                  </a:lnTo>
                  <a:lnTo>
                    <a:pt x="17672" y="4834"/>
                  </a:lnTo>
                  <a:lnTo>
                    <a:pt x="17531" y="4646"/>
                  </a:lnTo>
                  <a:lnTo>
                    <a:pt x="17358" y="4458"/>
                  </a:lnTo>
                  <a:lnTo>
                    <a:pt x="17123" y="4238"/>
                  </a:lnTo>
                  <a:lnTo>
                    <a:pt x="16872" y="4034"/>
                  </a:lnTo>
                  <a:lnTo>
                    <a:pt x="16573" y="3798"/>
                  </a:lnTo>
                  <a:lnTo>
                    <a:pt x="16244" y="3579"/>
                  </a:lnTo>
                  <a:lnTo>
                    <a:pt x="15883" y="3343"/>
                  </a:lnTo>
                  <a:lnTo>
                    <a:pt x="15491" y="3092"/>
                  </a:lnTo>
                  <a:lnTo>
                    <a:pt x="15067" y="2841"/>
                  </a:lnTo>
                  <a:lnTo>
                    <a:pt x="14612" y="2590"/>
                  </a:lnTo>
                  <a:lnTo>
                    <a:pt x="13623" y="2088"/>
                  </a:lnTo>
                  <a:lnTo>
                    <a:pt x="12540" y="1554"/>
                  </a:lnTo>
                  <a:lnTo>
                    <a:pt x="11363" y="1036"/>
                  </a:lnTo>
                  <a:lnTo>
                    <a:pt x="10123" y="519"/>
                  </a:lnTo>
                  <a:lnTo>
                    <a:pt x="8805" y="1"/>
                  </a:lnTo>
                  <a:close/>
                </a:path>
              </a:pathLst>
            </a:custGeom>
            <a:solidFill>
              <a:srgbClr val="7AB8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182;p41">
              <a:extLst>
                <a:ext uri="{FF2B5EF4-FFF2-40B4-BE49-F238E27FC236}">
                  <a16:creationId xmlns:a16="http://schemas.microsoft.com/office/drawing/2014/main" id="{17F149C4-1877-F4E7-3EB1-3CABE0471856}"/>
                </a:ext>
              </a:extLst>
            </p:cNvPr>
            <p:cNvSpPr/>
            <p:nvPr/>
          </p:nvSpPr>
          <p:spPr>
            <a:xfrm>
              <a:off x="4559375" y="4461162"/>
              <a:ext cx="434437" cy="149040"/>
            </a:xfrm>
            <a:custGeom>
              <a:avLst/>
              <a:gdLst/>
              <a:ahLst/>
              <a:cxnLst/>
              <a:rect l="l" t="t" r="r" b="b"/>
              <a:pathLst>
                <a:path w="17845" h="6122" fill="none" extrusionOk="0">
                  <a:moveTo>
                    <a:pt x="691" y="1"/>
                  </a:moveTo>
                  <a:lnTo>
                    <a:pt x="691" y="1"/>
                  </a:lnTo>
                  <a:lnTo>
                    <a:pt x="613" y="267"/>
                  </a:lnTo>
                  <a:lnTo>
                    <a:pt x="519" y="566"/>
                  </a:lnTo>
                  <a:lnTo>
                    <a:pt x="409" y="958"/>
                  </a:lnTo>
                  <a:lnTo>
                    <a:pt x="299" y="1413"/>
                  </a:lnTo>
                  <a:lnTo>
                    <a:pt x="189" y="1931"/>
                  </a:lnTo>
                  <a:lnTo>
                    <a:pt x="95" y="2480"/>
                  </a:lnTo>
                  <a:lnTo>
                    <a:pt x="32" y="3045"/>
                  </a:lnTo>
                  <a:lnTo>
                    <a:pt x="1" y="3328"/>
                  </a:lnTo>
                  <a:lnTo>
                    <a:pt x="1" y="3610"/>
                  </a:lnTo>
                  <a:lnTo>
                    <a:pt x="1" y="3893"/>
                  </a:lnTo>
                  <a:lnTo>
                    <a:pt x="17" y="4159"/>
                  </a:lnTo>
                  <a:lnTo>
                    <a:pt x="32" y="4411"/>
                  </a:lnTo>
                  <a:lnTo>
                    <a:pt x="79" y="4662"/>
                  </a:lnTo>
                  <a:lnTo>
                    <a:pt x="142" y="4913"/>
                  </a:lnTo>
                  <a:lnTo>
                    <a:pt x="236" y="5132"/>
                  </a:lnTo>
                  <a:lnTo>
                    <a:pt x="330" y="5336"/>
                  </a:lnTo>
                  <a:lnTo>
                    <a:pt x="456" y="5509"/>
                  </a:lnTo>
                  <a:lnTo>
                    <a:pt x="597" y="5682"/>
                  </a:lnTo>
                  <a:lnTo>
                    <a:pt x="770" y="5807"/>
                  </a:lnTo>
                  <a:lnTo>
                    <a:pt x="974" y="5917"/>
                  </a:lnTo>
                  <a:lnTo>
                    <a:pt x="1084" y="5964"/>
                  </a:lnTo>
                  <a:lnTo>
                    <a:pt x="1194" y="6011"/>
                  </a:lnTo>
                  <a:lnTo>
                    <a:pt x="1319" y="6027"/>
                  </a:lnTo>
                  <a:lnTo>
                    <a:pt x="1445" y="6058"/>
                  </a:lnTo>
                  <a:lnTo>
                    <a:pt x="1727" y="6074"/>
                  </a:lnTo>
                  <a:lnTo>
                    <a:pt x="1727" y="6074"/>
                  </a:lnTo>
                  <a:lnTo>
                    <a:pt x="3987" y="6090"/>
                  </a:lnTo>
                  <a:lnTo>
                    <a:pt x="7707" y="6121"/>
                  </a:lnTo>
                  <a:lnTo>
                    <a:pt x="9825" y="6121"/>
                  </a:lnTo>
                  <a:lnTo>
                    <a:pt x="11944" y="6121"/>
                  </a:lnTo>
                  <a:lnTo>
                    <a:pt x="13953" y="6105"/>
                  </a:lnTo>
                  <a:lnTo>
                    <a:pt x="15710" y="6074"/>
                  </a:lnTo>
                  <a:lnTo>
                    <a:pt x="15710" y="6074"/>
                  </a:lnTo>
                  <a:lnTo>
                    <a:pt x="16165" y="6058"/>
                  </a:lnTo>
                  <a:lnTo>
                    <a:pt x="16573" y="6027"/>
                  </a:lnTo>
                  <a:lnTo>
                    <a:pt x="16903" y="5964"/>
                  </a:lnTo>
                  <a:lnTo>
                    <a:pt x="17201" y="5901"/>
                  </a:lnTo>
                  <a:lnTo>
                    <a:pt x="17421" y="5823"/>
                  </a:lnTo>
                  <a:lnTo>
                    <a:pt x="17531" y="5776"/>
                  </a:lnTo>
                  <a:lnTo>
                    <a:pt x="17609" y="5713"/>
                  </a:lnTo>
                  <a:lnTo>
                    <a:pt x="17672" y="5666"/>
                  </a:lnTo>
                  <a:lnTo>
                    <a:pt x="17735" y="5603"/>
                  </a:lnTo>
                  <a:lnTo>
                    <a:pt x="17782" y="5540"/>
                  </a:lnTo>
                  <a:lnTo>
                    <a:pt x="17813" y="5478"/>
                  </a:lnTo>
                  <a:lnTo>
                    <a:pt x="17845" y="5415"/>
                  </a:lnTo>
                  <a:lnTo>
                    <a:pt x="17845" y="5336"/>
                  </a:lnTo>
                  <a:lnTo>
                    <a:pt x="17845" y="5258"/>
                  </a:lnTo>
                  <a:lnTo>
                    <a:pt x="17845" y="5180"/>
                  </a:lnTo>
                  <a:lnTo>
                    <a:pt x="17813" y="5101"/>
                  </a:lnTo>
                  <a:lnTo>
                    <a:pt x="17782" y="5007"/>
                  </a:lnTo>
                  <a:lnTo>
                    <a:pt x="17672" y="4834"/>
                  </a:lnTo>
                  <a:lnTo>
                    <a:pt x="17531" y="4646"/>
                  </a:lnTo>
                  <a:lnTo>
                    <a:pt x="17358" y="4458"/>
                  </a:lnTo>
                  <a:lnTo>
                    <a:pt x="17123" y="4238"/>
                  </a:lnTo>
                  <a:lnTo>
                    <a:pt x="16872" y="4034"/>
                  </a:lnTo>
                  <a:lnTo>
                    <a:pt x="16573" y="3798"/>
                  </a:lnTo>
                  <a:lnTo>
                    <a:pt x="16244" y="3579"/>
                  </a:lnTo>
                  <a:lnTo>
                    <a:pt x="15883" y="3343"/>
                  </a:lnTo>
                  <a:lnTo>
                    <a:pt x="15491" y="3092"/>
                  </a:lnTo>
                  <a:lnTo>
                    <a:pt x="15067" y="2841"/>
                  </a:lnTo>
                  <a:lnTo>
                    <a:pt x="14612" y="2590"/>
                  </a:lnTo>
                  <a:lnTo>
                    <a:pt x="13623" y="2088"/>
                  </a:lnTo>
                  <a:lnTo>
                    <a:pt x="12540" y="1554"/>
                  </a:lnTo>
                  <a:lnTo>
                    <a:pt x="11363" y="1036"/>
                  </a:lnTo>
                  <a:lnTo>
                    <a:pt x="10123" y="519"/>
                  </a:lnTo>
                  <a:lnTo>
                    <a:pt x="8805" y="1"/>
                  </a:lnTo>
                  <a:lnTo>
                    <a:pt x="8805" y="1"/>
                  </a:lnTo>
                  <a:lnTo>
                    <a:pt x="1947"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183;p41">
              <a:extLst>
                <a:ext uri="{FF2B5EF4-FFF2-40B4-BE49-F238E27FC236}">
                  <a16:creationId xmlns:a16="http://schemas.microsoft.com/office/drawing/2014/main" id="{7503DAE7-B357-9895-FC86-CDAE9113E812}"/>
                </a:ext>
              </a:extLst>
            </p:cNvPr>
            <p:cNvSpPr/>
            <p:nvPr/>
          </p:nvSpPr>
          <p:spPr>
            <a:xfrm>
              <a:off x="4761878" y="4456585"/>
              <a:ext cx="59621" cy="65732"/>
            </a:xfrm>
            <a:custGeom>
              <a:avLst/>
              <a:gdLst/>
              <a:ahLst/>
              <a:cxnLst/>
              <a:rect l="l" t="t" r="r" b="b"/>
              <a:pathLst>
                <a:path w="2449" h="2700" extrusionOk="0">
                  <a:moveTo>
                    <a:pt x="1868" y="0"/>
                  </a:moveTo>
                  <a:lnTo>
                    <a:pt x="1774" y="32"/>
                  </a:lnTo>
                  <a:lnTo>
                    <a:pt x="1680" y="79"/>
                  </a:lnTo>
                  <a:lnTo>
                    <a:pt x="1601" y="157"/>
                  </a:lnTo>
                  <a:lnTo>
                    <a:pt x="142" y="1821"/>
                  </a:lnTo>
                  <a:lnTo>
                    <a:pt x="63" y="1915"/>
                  </a:lnTo>
                  <a:lnTo>
                    <a:pt x="16" y="2009"/>
                  </a:lnTo>
                  <a:lnTo>
                    <a:pt x="1" y="2103"/>
                  </a:lnTo>
                  <a:lnTo>
                    <a:pt x="1" y="2213"/>
                  </a:lnTo>
                  <a:lnTo>
                    <a:pt x="16" y="2307"/>
                  </a:lnTo>
                  <a:lnTo>
                    <a:pt x="63" y="2386"/>
                  </a:lnTo>
                  <a:lnTo>
                    <a:pt x="110" y="2480"/>
                  </a:lnTo>
                  <a:lnTo>
                    <a:pt x="173" y="2543"/>
                  </a:lnTo>
                  <a:lnTo>
                    <a:pt x="236" y="2605"/>
                  </a:lnTo>
                  <a:lnTo>
                    <a:pt x="314" y="2653"/>
                  </a:lnTo>
                  <a:lnTo>
                    <a:pt x="409" y="2684"/>
                  </a:lnTo>
                  <a:lnTo>
                    <a:pt x="503" y="2700"/>
                  </a:lnTo>
                  <a:lnTo>
                    <a:pt x="597" y="2700"/>
                  </a:lnTo>
                  <a:lnTo>
                    <a:pt x="675" y="2668"/>
                  </a:lnTo>
                  <a:lnTo>
                    <a:pt x="770" y="2621"/>
                  </a:lnTo>
                  <a:lnTo>
                    <a:pt x="864" y="2543"/>
                  </a:lnTo>
                  <a:lnTo>
                    <a:pt x="2323" y="879"/>
                  </a:lnTo>
                  <a:lnTo>
                    <a:pt x="2386" y="785"/>
                  </a:lnTo>
                  <a:lnTo>
                    <a:pt x="2433" y="691"/>
                  </a:lnTo>
                  <a:lnTo>
                    <a:pt x="2449" y="597"/>
                  </a:lnTo>
                  <a:lnTo>
                    <a:pt x="2449" y="487"/>
                  </a:lnTo>
                  <a:lnTo>
                    <a:pt x="2433" y="393"/>
                  </a:lnTo>
                  <a:lnTo>
                    <a:pt x="2402" y="314"/>
                  </a:lnTo>
                  <a:lnTo>
                    <a:pt x="2355" y="220"/>
                  </a:lnTo>
                  <a:lnTo>
                    <a:pt x="2292" y="157"/>
                  </a:lnTo>
                  <a:lnTo>
                    <a:pt x="2213" y="94"/>
                  </a:lnTo>
                  <a:lnTo>
                    <a:pt x="2135" y="47"/>
                  </a:lnTo>
                  <a:lnTo>
                    <a:pt x="2056" y="16"/>
                  </a:lnTo>
                  <a:lnTo>
                    <a:pt x="1962"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184;p41">
              <a:extLst>
                <a:ext uri="{FF2B5EF4-FFF2-40B4-BE49-F238E27FC236}">
                  <a16:creationId xmlns:a16="http://schemas.microsoft.com/office/drawing/2014/main" id="{87F44321-3FD0-8C07-C4FA-513C9A62AA36}"/>
                </a:ext>
              </a:extLst>
            </p:cNvPr>
            <p:cNvSpPr/>
            <p:nvPr/>
          </p:nvSpPr>
          <p:spPr>
            <a:xfrm>
              <a:off x="4800855" y="4476451"/>
              <a:ext cx="64587" cy="72621"/>
            </a:xfrm>
            <a:custGeom>
              <a:avLst/>
              <a:gdLst/>
              <a:ahLst/>
              <a:cxnLst/>
              <a:rect l="l" t="t" r="r" b="b"/>
              <a:pathLst>
                <a:path w="2653" h="2983" extrusionOk="0">
                  <a:moveTo>
                    <a:pt x="2150" y="0"/>
                  </a:moveTo>
                  <a:lnTo>
                    <a:pt x="2056" y="16"/>
                  </a:lnTo>
                  <a:lnTo>
                    <a:pt x="1962" y="47"/>
                  </a:lnTo>
                  <a:lnTo>
                    <a:pt x="1884" y="95"/>
                  </a:lnTo>
                  <a:lnTo>
                    <a:pt x="1789" y="173"/>
                  </a:lnTo>
                  <a:lnTo>
                    <a:pt x="142" y="2088"/>
                  </a:lnTo>
                  <a:lnTo>
                    <a:pt x="63" y="2182"/>
                  </a:lnTo>
                  <a:lnTo>
                    <a:pt x="32" y="2276"/>
                  </a:lnTo>
                  <a:lnTo>
                    <a:pt x="0" y="2386"/>
                  </a:lnTo>
                  <a:lnTo>
                    <a:pt x="0" y="2480"/>
                  </a:lnTo>
                  <a:lnTo>
                    <a:pt x="32" y="2574"/>
                  </a:lnTo>
                  <a:lnTo>
                    <a:pt x="63" y="2668"/>
                  </a:lnTo>
                  <a:lnTo>
                    <a:pt x="110" y="2747"/>
                  </a:lnTo>
                  <a:lnTo>
                    <a:pt x="173" y="2825"/>
                  </a:lnTo>
                  <a:lnTo>
                    <a:pt x="251" y="2888"/>
                  </a:lnTo>
                  <a:lnTo>
                    <a:pt x="330" y="2935"/>
                  </a:lnTo>
                  <a:lnTo>
                    <a:pt x="408" y="2966"/>
                  </a:lnTo>
                  <a:lnTo>
                    <a:pt x="503" y="2982"/>
                  </a:lnTo>
                  <a:lnTo>
                    <a:pt x="597" y="2966"/>
                  </a:lnTo>
                  <a:lnTo>
                    <a:pt x="691" y="2935"/>
                  </a:lnTo>
                  <a:lnTo>
                    <a:pt x="769" y="2888"/>
                  </a:lnTo>
                  <a:lnTo>
                    <a:pt x="863" y="2810"/>
                  </a:lnTo>
                  <a:lnTo>
                    <a:pt x="2511" y="895"/>
                  </a:lnTo>
                  <a:lnTo>
                    <a:pt x="2590" y="801"/>
                  </a:lnTo>
                  <a:lnTo>
                    <a:pt x="2621" y="707"/>
                  </a:lnTo>
                  <a:lnTo>
                    <a:pt x="2653" y="597"/>
                  </a:lnTo>
                  <a:lnTo>
                    <a:pt x="2637" y="503"/>
                  </a:lnTo>
                  <a:lnTo>
                    <a:pt x="2621" y="408"/>
                  </a:lnTo>
                  <a:lnTo>
                    <a:pt x="2590" y="314"/>
                  </a:lnTo>
                  <a:lnTo>
                    <a:pt x="2543" y="236"/>
                  </a:lnTo>
                  <a:lnTo>
                    <a:pt x="2480" y="157"/>
                  </a:lnTo>
                  <a:lnTo>
                    <a:pt x="2401" y="95"/>
                  </a:lnTo>
                  <a:lnTo>
                    <a:pt x="2323" y="47"/>
                  </a:lnTo>
                  <a:lnTo>
                    <a:pt x="2245" y="16"/>
                  </a:lnTo>
                  <a:lnTo>
                    <a:pt x="2150"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185;p41">
              <a:extLst>
                <a:ext uri="{FF2B5EF4-FFF2-40B4-BE49-F238E27FC236}">
                  <a16:creationId xmlns:a16="http://schemas.microsoft.com/office/drawing/2014/main" id="{C47CB9B2-7B02-39DE-B2E6-9A691CDE1653}"/>
                </a:ext>
              </a:extLst>
            </p:cNvPr>
            <p:cNvSpPr/>
            <p:nvPr/>
          </p:nvSpPr>
          <p:spPr>
            <a:xfrm>
              <a:off x="4708002" y="4399276"/>
              <a:ext cx="103564" cy="71087"/>
            </a:xfrm>
            <a:custGeom>
              <a:avLst/>
              <a:gdLst/>
              <a:ahLst/>
              <a:cxnLst/>
              <a:rect l="l" t="t" r="r" b="b"/>
              <a:pathLst>
                <a:path w="4254" h="2920" extrusionOk="0">
                  <a:moveTo>
                    <a:pt x="3265" y="863"/>
                  </a:moveTo>
                  <a:lnTo>
                    <a:pt x="3344" y="895"/>
                  </a:lnTo>
                  <a:lnTo>
                    <a:pt x="3391" y="926"/>
                  </a:lnTo>
                  <a:lnTo>
                    <a:pt x="3438" y="958"/>
                  </a:lnTo>
                  <a:lnTo>
                    <a:pt x="3469" y="1020"/>
                  </a:lnTo>
                  <a:lnTo>
                    <a:pt x="3469" y="1067"/>
                  </a:lnTo>
                  <a:lnTo>
                    <a:pt x="3485" y="1130"/>
                  </a:lnTo>
                  <a:lnTo>
                    <a:pt x="3469" y="1193"/>
                  </a:lnTo>
                  <a:lnTo>
                    <a:pt x="3453" y="1240"/>
                  </a:lnTo>
                  <a:lnTo>
                    <a:pt x="3344" y="1413"/>
                  </a:lnTo>
                  <a:lnTo>
                    <a:pt x="3218" y="1554"/>
                  </a:lnTo>
                  <a:lnTo>
                    <a:pt x="3077" y="1695"/>
                  </a:lnTo>
                  <a:lnTo>
                    <a:pt x="2904" y="1821"/>
                  </a:lnTo>
                  <a:lnTo>
                    <a:pt x="2722" y="1927"/>
                  </a:lnTo>
                  <a:lnTo>
                    <a:pt x="2731" y="1883"/>
                  </a:lnTo>
                  <a:lnTo>
                    <a:pt x="2794" y="1664"/>
                  </a:lnTo>
                  <a:lnTo>
                    <a:pt x="2873" y="1444"/>
                  </a:lnTo>
                  <a:lnTo>
                    <a:pt x="2967" y="1224"/>
                  </a:lnTo>
                  <a:lnTo>
                    <a:pt x="3030" y="1114"/>
                  </a:lnTo>
                  <a:lnTo>
                    <a:pt x="3092" y="1005"/>
                  </a:lnTo>
                  <a:lnTo>
                    <a:pt x="3139" y="942"/>
                  </a:lnTo>
                  <a:lnTo>
                    <a:pt x="3202" y="895"/>
                  </a:lnTo>
                  <a:lnTo>
                    <a:pt x="3234" y="863"/>
                  </a:lnTo>
                  <a:close/>
                  <a:moveTo>
                    <a:pt x="1037" y="785"/>
                  </a:moveTo>
                  <a:lnTo>
                    <a:pt x="1068" y="801"/>
                  </a:lnTo>
                  <a:lnTo>
                    <a:pt x="1162" y="863"/>
                  </a:lnTo>
                  <a:lnTo>
                    <a:pt x="1241" y="942"/>
                  </a:lnTo>
                  <a:lnTo>
                    <a:pt x="1335" y="1036"/>
                  </a:lnTo>
                  <a:lnTo>
                    <a:pt x="1398" y="1130"/>
                  </a:lnTo>
                  <a:lnTo>
                    <a:pt x="1492" y="1271"/>
                  </a:lnTo>
                  <a:lnTo>
                    <a:pt x="1586" y="1428"/>
                  </a:lnTo>
                  <a:lnTo>
                    <a:pt x="1727" y="1727"/>
                  </a:lnTo>
                  <a:lnTo>
                    <a:pt x="1821" y="2009"/>
                  </a:lnTo>
                  <a:lnTo>
                    <a:pt x="1832" y="2045"/>
                  </a:lnTo>
                  <a:lnTo>
                    <a:pt x="1832" y="2045"/>
                  </a:lnTo>
                  <a:lnTo>
                    <a:pt x="1664" y="2009"/>
                  </a:lnTo>
                  <a:lnTo>
                    <a:pt x="1460" y="1946"/>
                  </a:lnTo>
                  <a:lnTo>
                    <a:pt x="1256" y="1852"/>
                  </a:lnTo>
                  <a:lnTo>
                    <a:pt x="1084" y="1758"/>
                  </a:lnTo>
                  <a:lnTo>
                    <a:pt x="911" y="1632"/>
                  </a:lnTo>
                  <a:lnTo>
                    <a:pt x="848" y="1554"/>
                  </a:lnTo>
                  <a:lnTo>
                    <a:pt x="801" y="1475"/>
                  </a:lnTo>
                  <a:lnTo>
                    <a:pt x="770" y="1397"/>
                  </a:lnTo>
                  <a:lnTo>
                    <a:pt x="770" y="1319"/>
                  </a:lnTo>
                  <a:lnTo>
                    <a:pt x="770" y="1224"/>
                  </a:lnTo>
                  <a:lnTo>
                    <a:pt x="801" y="1146"/>
                  </a:lnTo>
                  <a:lnTo>
                    <a:pt x="848" y="1036"/>
                  </a:lnTo>
                  <a:lnTo>
                    <a:pt x="911" y="942"/>
                  </a:lnTo>
                  <a:lnTo>
                    <a:pt x="958" y="848"/>
                  </a:lnTo>
                  <a:lnTo>
                    <a:pt x="1005" y="816"/>
                  </a:lnTo>
                  <a:lnTo>
                    <a:pt x="1037" y="785"/>
                  </a:lnTo>
                  <a:close/>
                  <a:moveTo>
                    <a:pt x="927" y="0"/>
                  </a:moveTo>
                  <a:lnTo>
                    <a:pt x="833" y="16"/>
                  </a:lnTo>
                  <a:lnTo>
                    <a:pt x="738" y="63"/>
                  </a:lnTo>
                  <a:lnTo>
                    <a:pt x="644" y="110"/>
                  </a:lnTo>
                  <a:lnTo>
                    <a:pt x="550" y="189"/>
                  </a:lnTo>
                  <a:lnTo>
                    <a:pt x="456" y="283"/>
                  </a:lnTo>
                  <a:lnTo>
                    <a:pt x="362" y="393"/>
                  </a:lnTo>
                  <a:lnTo>
                    <a:pt x="236" y="581"/>
                  </a:lnTo>
                  <a:lnTo>
                    <a:pt x="142" y="769"/>
                  </a:lnTo>
                  <a:lnTo>
                    <a:pt x="64" y="958"/>
                  </a:lnTo>
                  <a:lnTo>
                    <a:pt x="16" y="1162"/>
                  </a:lnTo>
                  <a:lnTo>
                    <a:pt x="1" y="1381"/>
                  </a:lnTo>
                  <a:lnTo>
                    <a:pt x="16" y="1475"/>
                  </a:lnTo>
                  <a:lnTo>
                    <a:pt x="32" y="1585"/>
                  </a:lnTo>
                  <a:lnTo>
                    <a:pt x="48" y="1679"/>
                  </a:lnTo>
                  <a:lnTo>
                    <a:pt x="95" y="1774"/>
                  </a:lnTo>
                  <a:lnTo>
                    <a:pt x="142" y="1883"/>
                  </a:lnTo>
                  <a:lnTo>
                    <a:pt x="205" y="1978"/>
                  </a:lnTo>
                  <a:lnTo>
                    <a:pt x="283" y="2087"/>
                  </a:lnTo>
                  <a:lnTo>
                    <a:pt x="393" y="2197"/>
                  </a:lnTo>
                  <a:lnTo>
                    <a:pt x="503" y="2292"/>
                  </a:lnTo>
                  <a:lnTo>
                    <a:pt x="613" y="2370"/>
                  </a:lnTo>
                  <a:lnTo>
                    <a:pt x="738" y="2448"/>
                  </a:lnTo>
                  <a:lnTo>
                    <a:pt x="864" y="2511"/>
                  </a:lnTo>
                  <a:lnTo>
                    <a:pt x="1146" y="2637"/>
                  </a:lnTo>
                  <a:lnTo>
                    <a:pt x="1445" y="2731"/>
                  </a:lnTo>
                  <a:lnTo>
                    <a:pt x="1727" y="2809"/>
                  </a:lnTo>
                  <a:lnTo>
                    <a:pt x="2025" y="2856"/>
                  </a:lnTo>
                  <a:lnTo>
                    <a:pt x="2292" y="2919"/>
                  </a:lnTo>
                  <a:lnTo>
                    <a:pt x="2433" y="2919"/>
                  </a:lnTo>
                  <a:lnTo>
                    <a:pt x="2512" y="2904"/>
                  </a:lnTo>
                  <a:lnTo>
                    <a:pt x="2590" y="2872"/>
                  </a:lnTo>
                  <a:lnTo>
                    <a:pt x="3061" y="2605"/>
                  </a:lnTo>
                  <a:lnTo>
                    <a:pt x="3296" y="2464"/>
                  </a:lnTo>
                  <a:lnTo>
                    <a:pt x="3532" y="2292"/>
                  </a:lnTo>
                  <a:lnTo>
                    <a:pt x="3736" y="2103"/>
                  </a:lnTo>
                  <a:lnTo>
                    <a:pt x="3924" y="1899"/>
                  </a:lnTo>
                  <a:lnTo>
                    <a:pt x="4003" y="1789"/>
                  </a:lnTo>
                  <a:lnTo>
                    <a:pt x="4081" y="1679"/>
                  </a:lnTo>
                  <a:lnTo>
                    <a:pt x="4144" y="1554"/>
                  </a:lnTo>
                  <a:lnTo>
                    <a:pt x="4191" y="1428"/>
                  </a:lnTo>
                  <a:lnTo>
                    <a:pt x="4222" y="1334"/>
                  </a:lnTo>
                  <a:lnTo>
                    <a:pt x="4238" y="1240"/>
                  </a:lnTo>
                  <a:lnTo>
                    <a:pt x="4254" y="1146"/>
                  </a:lnTo>
                  <a:lnTo>
                    <a:pt x="4254" y="1052"/>
                  </a:lnTo>
                  <a:lnTo>
                    <a:pt x="4238" y="958"/>
                  </a:lnTo>
                  <a:lnTo>
                    <a:pt x="4222" y="863"/>
                  </a:lnTo>
                  <a:lnTo>
                    <a:pt x="4144" y="706"/>
                  </a:lnTo>
                  <a:lnTo>
                    <a:pt x="4050" y="534"/>
                  </a:lnTo>
                  <a:lnTo>
                    <a:pt x="3924" y="408"/>
                  </a:lnTo>
                  <a:lnTo>
                    <a:pt x="3783" y="283"/>
                  </a:lnTo>
                  <a:lnTo>
                    <a:pt x="3610" y="189"/>
                  </a:lnTo>
                  <a:lnTo>
                    <a:pt x="3500" y="141"/>
                  </a:lnTo>
                  <a:lnTo>
                    <a:pt x="3406" y="110"/>
                  </a:lnTo>
                  <a:lnTo>
                    <a:pt x="3312" y="94"/>
                  </a:lnTo>
                  <a:lnTo>
                    <a:pt x="3139" y="94"/>
                  </a:lnTo>
                  <a:lnTo>
                    <a:pt x="3061" y="110"/>
                  </a:lnTo>
                  <a:lnTo>
                    <a:pt x="2983" y="141"/>
                  </a:lnTo>
                  <a:lnTo>
                    <a:pt x="2904" y="173"/>
                  </a:lnTo>
                  <a:lnTo>
                    <a:pt x="2747" y="267"/>
                  </a:lnTo>
                  <a:lnTo>
                    <a:pt x="2622" y="377"/>
                  </a:lnTo>
                  <a:lnTo>
                    <a:pt x="2496" y="518"/>
                  </a:lnTo>
                  <a:lnTo>
                    <a:pt x="2386" y="691"/>
                  </a:lnTo>
                  <a:lnTo>
                    <a:pt x="2292" y="863"/>
                  </a:lnTo>
                  <a:lnTo>
                    <a:pt x="2207" y="1032"/>
                  </a:lnTo>
                  <a:lnTo>
                    <a:pt x="2151" y="926"/>
                  </a:lnTo>
                  <a:lnTo>
                    <a:pt x="1994" y="691"/>
                  </a:lnTo>
                  <a:lnTo>
                    <a:pt x="1837" y="487"/>
                  </a:lnTo>
                  <a:lnTo>
                    <a:pt x="1680" y="314"/>
                  </a:lnTo>
                  <a:lnTo>
                    <a:pt x="1492" y="173"/>
                  </a:lnTo>
                  <a:lnTo>
                    <a:pt x="1398" y="110"/>
                  </a:lnTo>
                  <a:lnTo>
                    <a:pt x="1319" y="63"/>
                  </a:lnTo>
                  <a:lnTo>
                    <a:pt x="1225" y="32"/>
                  </a:lnTo>
                  <a:lnTo>
                    <a:pt x="1131"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186;p41">
              <a:extLst>
                <a:ext uri="{FF2B5EF4-FFF2-40B4-BE49-F238E27FC236}">
                  <a16:creationId xmlns:a16="http://schemas.microsoft.com/office/drawing/2014/main" id="{6ADD517C-2751-A06C-299A-1B30D35B90A7}"/>
                </a:ext>
              </a:extLst>
            </p:cNvPr>
            <p:cNvSpPr/>
            <p:nvPr/>
          </p:nvSpPr>
          <p:spPr>
            <a:xfrm>
              <a:off x="4190692" y="4417997"/>
              <a:ext cx="177305" cy="65342"/>
            </a:xfrm>
            <a:custGeom>
              <a:avLst/>
              <a:gdLst/>
              <a:ahLst/>
              <a:cxnLst/>
              <a:rect l="l" t="t" r="r" b="b"/>
              <a:pathLst>
                <a:path w="7283" h="2684" extrusionOk="0">
                  <a:moveTo>
                    <a:pt x="1" y="0"/>
                  </a:moveTo>
                  <a:lnTo>
                    <a:pt x="63" y="2684"/>
                  </a:lnTo>
                  <a:lnTo>
                    <a:pt x="7204" y="2166"/>
                  </a:lnTo>
                  <a:lnTo>
                    <a:pt x="7282" y="0"/>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187;p41">
              <a:extLst>
                <a:ext uri="{FF2B5EF4-FFF2-40B4-BE49-F238E27FC236}">
                  <a16:creationId xmlns:a16="http://schemas.microsoft.com/office/drawing/2014/main" id="{FBF569B9-FC77-FB70-78CC-A55789A3A265}"/>
                </a:ext>
              </a:extLst>
            </p:cNvPr>
            <p:cNvSpPr/>
            <p:nvPr/>
          </p:nvSpPr>
          <p:spPr>
            <a:xfrm>
              <a:off x="3959924" y="4464229"/>
              <a:ext cx="434802" cy="149016"/>
            </a:xfrm>
            <a:custGeom>
              <a:avLst/>
              <a:gdLst/>
              <a:ahLst/>
              <a:cxnLst/>
              <a:rect l="l" t="t" r="r" b="b"/>
              <a:pathLst>
                <a:path w="17860" h="6121" extrusionOk="0">
                  <a:moveTo>
                    <a:pt x="9040" y="0"/>
                  </a:moveTo>
                  <a:lnTo>
                    <a:pt x="7722" y="518"/>
                  </a:lnTo>
                  <a:lnTo>
                    <a:pt x="6482" y="1036"/>
                  </a:lnTo>
                  <a:lnTo>
                    <a:pt x="5305" y="1570"/>
                  </a:lnTo>
                  <a:lnTo>
                    <a:pt x="4222" y="2087"/>
                  </a:lnTo>
                  <a:lnTo>
                    <a:pt x="3233" y="2590"/>
                  </a:lnTo>
                  <a:lnTo>
                    <a:pt x="2794" y="2841"/>
                  </a:lnTo>
                  <a:lnTo>
                    <a:pt x="2355" y="3092"/>
                  </a:lnTo>
                  <a:lnTo>
                    <a:pt x="1962" y="3343"/>
                  </a:lnTo>
                  <a:lnTo>
                    <a:pt x="1601" y="3578"/>
                  </a:lnTo>
                  <a:lnTo>
                    <a:pt x="1272" y="3798"/>
                  </a:lnTo>
                  <a:lnTo>
                    <a:pt x="974" y="4033"/>
                  </a:lnTo>
                  <a:lnTo>
                    <a:pt x="722" y="4237"/>
                  </a:lnTo>
                  <a:lnTo>
                    <a:pt x="487" y="4457"/>
                  </a:lnTo>
                  <a:lnTo>
                    <a:pt x="314" y="4645"/>
                  </a:lnTo>
                  <a:lnTo>
                    <a:pt x="173" y="4834"/>
                  </a:lnTo>
                  <a:lnTo>
                    <a:pt x="63" y="5022"/>
                  </a:lnTo>
                  <a:lnTo>
                    <a:pt x="32" y="5101"/>
                  </a:lnTo>
                  <a:lnTo>
                    <a:pt x="1" y="5179"/>
                  </a:lnTo>
                  <a:lnTo>
                    <a:pt x="1" y="5258"/>
                  </a:lnTo>
                  <a:lnTo>
                    <a:pt x="1" y="5336"/>
                  </a:lnTo>
                  <a:lnTo>
                    <a:pt x="1" y="5414"/>
                  </a:lnTo>
                  <a:lnTo>
                    <a:pt x="32" y="5477"/>
                  </a:lnTo>
                  <a:lnTo>
                    <a:pt x="63" y="5540"/>
                  </a:lnTo>
                  <a:lnTo>
                    <a:pt x="110" y="5603"/>
                  </a:lnTo>
                  <a:lnTo>
                    <a:pt x="173" y="5666"/>
                  </a:lnTo>
                  <a:lnTo>
                    <a:pt x="236" y="5713"/>
                  </a:lnTo>
                  <a:lnTo>
                    <a:pt x="314" y="5775"/>
                  </a:lnTo>
                  <a:lnTo>
                    <a:pt x="424" y="5822"/>
                  </a:lnTo>
                  <a:lnTo>
                    <a:pt x="644" y="5901"/>
                  </a:lnTo>
                  <a:lnTo>
                    <a:pt x="942" y="5979"/>
                  </a:lnTo>
                  <a:lnTo>
                    <a:pt x="1272" y="6027"/>
                  </a:lnTo>
                  <a:lnTo>
                    <a:pt x="1680" y="6058"/>
                  </a:lnTo>
                  <a:lnTo>
                    <a:pt x="2135" y="6074"/>
                  </a:lnTo>
                  <a:lnTo>
                    <a:pt x="3893" y="6105"/>
                  </a:lnTo>
                  <a:lnTo>
                    <a:pt x="5901" y="6121"/>
                  </a:lnTo>
                  <a:lnTo>
                    <a:pt x="10139" y="6121"/>
                  </a:lnTo>
                  <a:lnTo>
                    <a:pt x="13858" y="6089"/>
                  </a:lnTo>
                  <a:lnTo>
                    <a:pt x="16118" y="6074"/>
                  </a:lnTo>
                  <a:lnTo>
                    <a:pt x="16400" y="6058"/>
                  </a:lnTo>
                  <a:lnTo>
                    <a:pt x="16526" y="6027"/>
                  </a:lnTo>
                  <a:lnTo>
                    <a:pt x="16652" y="6011"/>
                  </a:lnTo>
                  <a:lnTo>
                    <a:pt x="16777" y="5964"/>
                  </a:lnTo>
                  <a:lnTo>
                    <a:pt x="16871" y="5917"/>
                  </a:lnTo>
                  <a:lnTo>
                    <a:pt x="17075" y="5807"/>
                  </a:lnTo>
                  <a:lnTo>
                    <a:pt x="17248" y="5681"/>
                  </a:lnTo>
                  <a:lnTo>
                    <a:pt x="17389" y="5509"/>
                  </a:lnTo>
                  <a:lnTo>
                    <a:pt x="17515" y="5336"/>
                  </a:lnTo>
                  <a:lnTo>
                    <a:pt x="17609" y="5132"/>
                  </a:lnTo>
                  <a:lnTo>
                    <a:pt x="17703" y="4912"/>
                  </a:lnTo>
                  <a:lnTo>
                    <a:pt x="17766" y="4677"/>
                  </a:lnTo>
                  <a:lnTo>
                    <a:pt x="17813" y="4426"/>
                  </a:lnTo>
                  <a:lnTo>
                    <a:pt x="17829" y="4159"/>
                  </a:lnTo>
                  <a:lnTo>
                    <a:pt x="17844" y="3892"/>
                  </a:lnTo>
                  <a:lnTo>
                    <a:pt x="17860" y="3610"/>
                  </a:lnTo>
                  <a:lnTo>
                    <a:pt x="17844" y="3327"/>
                  </a:lnTo>
                  <a:lnTo>
                    <a:pt x="17813" y="3045"/>
                  </a:lnTo>
                  <a:lnTo>
                    <a:pt x="17750" y="2480"/>
                  </a:lnTo>
                  <a:lnTo>
                    <a:pt x="17656" y="1930"/>
                  </a:lnTo>
                  <a:lnTo>
                    <a:pt x="17546" y="1413"/>
                  </a:lnTo>
                  <a:lnTo>
                    <a:pt x="17436" y="957"/>
                  </a:lnTo>
                  <a:lnTo>
                    <a:pt x="17326" y="565"/>
                  </a:lnTo>
                  <a:lnTo>
                    <a:pt x="17232" y="267"/>
                  </a:lnTo>
                  <a:lnTo>
                    <a:pt x="17154" y="0"/>
                  </a:lnTo>
                  <a:close/>
                </a:path>
              </a:pathLst>
            </a:custGeom>
            <a:solidFill>
              <a:srgbClr val="7AB8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188;p41">
              <a:extLst>
                <a:ext uri="{FF2B5EF4-FFF2-40B4-BE49-F238E27FC236}">
                  <a16:creationId xmlns:a16="http://schemas.microsoft.com/office/drawing/2014/main" id="{A2980E90-B3F2-98A2-AB4D-B8249CB5BC7C}"/>
                </a:ext>
              </a:extLst>
            </p:cNvPr>
            <p:cNvSpPr/>
            <p:nvPr/>
          </p:nvSpPr>
          <p:spPr>
            <a:xfrm>
              <a:off x="3959924" y="4464229"/>
              <a:ext cx="434802" cy="149016"/>
            </a:xfrm>
            <a:custGeom>
              <a:avLst/>
              <a:gdLst/>
              <a:ahLst/>
              <a:cxnLst/>
              <a:rect l="l" t="t" r="r" b="b"/>
              <a:pathLst>
                <a:path w="17860" h="6121" fill="none" extrusionOk="0">
                  <a:moveTo>
                    <a:pt x="17154" y="0"/>
                  </a:moveTo>
                  <a:lnTo>
                    <a:pt x="17154" y="0"/>
                  </a:lnTo>
                  <a:lnTo>
                    <a:pt x="17232" y="267"/>
                  </a:lnTo>
                  <a:lnTo>
                    <a:pt x="17326" y="565"/>
                  </a:lnTo>
                  <a:lnTo>
                    <a:pt x="17436" y="957"/>
                  </a:lnTo>
                  <a:lnTo>
                    <a:pt x="17546" y="1413"/>
                  </a:lnTo>
                  <a:lnTo>
                    <a:pt x="17656" y="1930"/>
                  </a:lnTo>
                  <a:lnTo>
                    <a:pt x="17750" y="2480"/>
                  </a:lnTo>
                  <a:lnTo>
                    <a:pt x="17813" y="3045"/>
                  </a:lnTo>
                  <a:lnTo>
                    <a:pt x="17844" y="3327"/>
                  </a:lnTo>
                  <a:lnTo>
                    <a:pt x="17860" y="3610"/>
                  </a:lnTo>
                  <a:lnTo>
                    <a:pt x="17844" y="3892"/>
                  </a:lnTo>
                  <a:lnTo>
                    <a:pt x="17829" y="4159"/>
                  </a:lnTo>
                  <a:lnTo>
                    <a:pt x="17813" y="4426"/>
                  </a:lnTo>
                  <a:lnTo>
                    <a:pt x="17766" y="4677"/>
                  </a:lnTo>
                  <a:lnTo>
                    <a:pt x="17703" y="4912"/>
                  </a:lnTo>
                  <a:lnTo>
                    <a:pt x="17609" y="5132"/>
                  </a:lnTo>
                  <a:lnTo>
                    <a:pt x="17515" y="5336"/>
                  </a:lnTo>
                  <a:lnTo>
                    <a:pt x="17389" y="5509"/>
                  </a:lnTo>
                  <a:lnTo>
                    <a:pt x="17248" y="5681"/>
                  </a:lnTo>
                  <a:lnTo>
                    <a:pt x="17075" y="5807"/>
                  </a:lnTo>
                  <a:lnTo>
                    <a:pt x="16871" y="5917"/>
                  </a:lnTo>
                  <a:lnTo>
                    <a:pt x="16777" y="5964"/>
                  </a:lnTo>
                  <a:lnTo>
                    <a:pt x="16652" y="6011"/>
                  </a:lnTo>
                  <a:lnTo>
                    <a:pt x="16526" y="6027"/>
                  </a:lnTo>
                  <a:lnTo>
                    <a:pt x="16400" y="6058"/>
                  </a:lnTo>
                  <a:lnTo>
                    <a:pt x="16118" y="6074"/>
                  </a:lnTo>
                  <a:lnTo>
                    <a:pt x="16118" y="6074"/>
                  </a:lnTo>
                  <a:lnTo>
                    <a:pt x="13858" y="6089"/>
                  </a:lnTo>
                  <a:lnTo>
                    <a:pt x="10139" y="6121"/>
                  </a:lnTo>
                  <a:lnTo>
                    <a:pt x="8020" y="6121"/>
                  </a:lnTo>
                  <a:lnTo>
                    <a:pt x="5901" y="6121"/>
                  </a:lnTo>
                  <a:lnTo>
                    <a:pt x="3893" y="6105"/>
                  </a:lnTo>
                  <a:lnTo>
                    <a:pt x="2135" y="6074"/>
                  </a:lnTo>
                  <a:lnTo>
                    <a:pt x="2135" y="6074"/>
                  </a:lnTo>
                  <a:lnTo>
                    <a:pt x="1680" y="6058"/>
                  </a:lnTo>
                  <a:lnTo>
                    <a:pt x="1272" y="6027"/>
                  </a:lnTo>
                  <a:lnTo>
                    <a:pt x="942" y="5979"/>
                  </a:lnTo>
                  <a:lnTo>
                    <a:pt x="644" y="5901"/>
                  </a:lnTo>
                  <a:lnTo>
                    <a:pt x="424" y="5822"/>
                  </a:lnTo>
                  <a:lnTo>
                    <a:pt x="314" y="5775"/>
                  </a:lnTo>
                  <a:lnTo>
                    <a:pt x="236" y="5713"/>
                  </a:lnTo>
                  <a:lnTo>
                    <a:pt x="173" y="5666"/>
                  </a:lnTo>
                  <a:lnTo>
                    <a:pt x="110" y="5603"/>
                  </a:lnTo>
                  <a:lnTo>
                    <a:pt x="63" y="5540"/>
                  </a:lnTo>
                  <a:lnTo>
                    <a:pt x="32" y="5477"/>
                  </a:lnTo>
                  <a:lnTo>
                    <a:pt x="1" y="5414"/>
                  </a:lnTo>
                  <a:lnTo>
                    <a:pt x="1" y="5336"/>
                  </a:lnTo>
                  <a:lnTo>
                    <a:pt x="1" y="5258"/>
                  </a:lnTo>
                  <a:lnTo>
                    <a:pt x="1" y="5179"/>
                  </a:lnTo>
                  <a:lnTo>
                    <a:pt x="32" y="5101"/>
                  </a:lnTo>
                  <a:lnTo>
                    <a:pt x="63" y="5022"/>
                  </a:lnTo>
                  <a:lnTo>
                    <a:pt x="173" y="4834"/>
                  </a:lnTo>
                  <a:lnTo>
                    <a:pt x="314" y="4645"/>
                  </a:lnTo>
                  <a:lnTo>
                    <a:pt x="487" y="4457"/>
                  </a:lnTo>
                  <a:lnTo>
                    <a:pt x="722" y="4237"/>
                  </a:lnTo>
                  <a:lnTo>
                    <a:pt x="974" y="4033"/>
                  </a:lnTo>
                  <a:lnTo>
                    <a:pt x="1272" y="3798"/>
                  </a:lnTo>
                  <a:lnTo>
                    <a:pt x="1601" y="3578"/>
                  </a:lnTo>
                  <a:lnTo>
                    <a:pt x="1962" y="3343"/>
                  </a:lnTo>
                  <a:lnTo>
                    <a:pt x="2355" y="3092"/>
                  </a:lnTo>
                  <a:lnTo>
                    <a:pt x="2794" y="2841"/>
                  </a:lnTo>
                  <a:lnTo>
                    <a:pt x="3233" y="2590"/>
                  </a:lnTo>
                  <a:lnTo>
                    <a:pt x="4222" y="2087"/>
                  </a:lnTo>
                  <a:lnTo>
                    <a:pt x="5305" y="1570"/>
                  </a:lnTo>
                  <a:lnTo>
                    <a:pt x="6482" y="1036"/>
                  </a:lnTo>
                  <a:lnTo>
                    <a:pt x="7722" y="518"/>
                  </a:lnTo>
                  <a:lnTo>
                    <a:pt x="9040" y="0"/>
                  </a:lnTo>
                  <a:lnTo>
                    <a:pt x="9040" y="0"/>
                  </a:lnTo>
                  <a:lnTo>
                    <a:pt x="15898"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189;p41">
              <a:extLst>
                <a:ext uri="{FF2B5EF4-FFF2-40B4-BE49-F238E27FC236}">
                  <a16:creationId xmlns:a16="http://schemas.microsoft.com/office/drawing/2014/main" id="{2C2C7403-2212-AD01-C8DA-7942416E1D40}"/>
                </a:ext>
              </a:extLst>
            </p:cNvPr>
            <p:cNvSpPr/>
            <p:nvPr/>
          </p:nvSpPr>
          <p:spPr>
            <a:xfrm>
              <a:off x="4132239" y="4459628"/>
              <a:ext cx="59621" cy="65756"/>
            </a:xfrm>
            <a:custGeom>
              <a:avLst/>
              <a:gdLst/>
              <a:ahLst/>
              <a:cxnLst/>
              <a:rect l="l" t="t" r="r" b="b"/>
              <a:pathLst>
                <a:path w="2449" h="2701" extrusionOk="0">
                  <a:moveTo>
                    <a:pt x="487" y="1"/>
                  </a:moveTo>
                  <a:lnTo>
                    <a:pt x="393" y="17"/>
                  </a:lnTo>
                  <a:lnTo>
                    <a:pt x="314" y="48"/>
                  </a:lnTo>
                  <a:lnTo>
                    <a:pt x="236" y="95"/>
                  </a:lnTo>
                  <a:lnTo>
                    <a:pt x="157" y="158"/>
                  </a:lnTo>
                  <a:lnTo>
                    <a:pt x="95" y="221"/>
                  </a:lnTo>
                  <a:lnTo>
                    <a:pt x="48" y="315"/>
                  </a:lnTo>
                  <a:lnTo>
                    <a:pt x="16" y="393"/>
                  </a:lnTo>
                  <a:lnTo>
                    <a:pt x="0" y="487"/>
                  </a:lnTo>
                  <a:lnTo>
                    <a:pt x="0" y="597"/>
                  </a:lnTo>
                  <a:lnTo>
                    <a:pt x="16" y="691"/>
                  </a:lnTo>
                  <a:lnTo>
                    <a:pt x="63" y="786"/>
                  </a:lnTo>
                  <a:lnTo>
                    <a:pt x="126" y="880"/>
                  </a:lnTo>
                  <a:lnTo>
                    <a:pt x="1585" y="2543"/>
                  </a:lnTo>
                  <a:lnTo>
                    <a:pt x="1680" y="2622"/>
                  </a:lnTo>
                  <a:lnTo>
                    <a:pt x="1774" y="2669"/>
                  </a:lnTo>
                  <a:lnTo>
                    <a:pt x="1852" y="2700"/>
                  </a:lnTo>
                  <a:lnTo>
                    <a:pt x="1946" y="2700"/>
                  </a:lnTo>
                  <a:lnTo>
                    <a:pt x="2041" y="2684"/>
                  </a:lnTo>
                  <a:lnTo>
                    <a:pt x="2135" y="2653"/>
                  </a:lnTo>
                  <a:lnTo>
                    <a:pt x="2213" y="2606"/>
                  </a:lnTo>
                  <a:lnTo>
                    <a:pt x="2276" y="2543"/>
                  </a:lnTo>
                  <a:lnTo>
                    <a:pt x="2339" y="2480"/>
                  </a:lnTo>
                  <a:lnTo>
                    <a:pt x="2386" y="2402"/>
                  </a:lnTo>
                  <a:lnTo>
                    <a:pt x="2433" y="2308"/>
                  </a:lnTo>
                  <a:lnTo>
                    <a:pt x="2449" y="2214"/>
                  </a:lnTo>
                  <a:lnTo>
                    <a:pt x="2449" y="2119"/>
                  </a:lnTo>
                  <a:lnTo>
                    <a:pt x="2433" y="2010"/>
                  </a:lnTo>
                  <a:lnTo>
                    <a:pt x="2386" y="1915"/>
                  </a:lnTo>
                  <a:lnTo>
                    <a:pt x="2307" y="1821"/>
                  </a:lnTo>
                  <a:lnTo>
                    <a:pt x="848" y="158"/>
                  </a:lnTo>
                  <a:lnTo>
                    <a:pt x="769" y="79"/>
                  </a:lnTo>
                  <a:lnTo>
                    <a:pt x="675" y="32"/>
                  </a:lnTo>
                  <a:lnTo>
                    <a:pt x="581"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190;p41">
              <a:extLst>
                <a:ext uri="{FF2B5EF4-FFF2-40B4-BE49-F238E27FC236}">
                  <a16:creationId xmlns:a16="http://schemas.microsoft.com/office/drawing/2014/main" id="{D2A7E4D1-DDA2-6894-9EB3-7F186930F581}"/>
                </a:ext>
              </a:extLst>
            </p:cNvPr>
            <p:cNvSpPr/>
            <p:nvPr/>
          </p:nvSpPr>
          <p:spPr>
            <a:xfrm>
              <a:off x="4088686" y="4479494"/>
              <a:ext cx="64198" cy="72621"/>
            </a:xfrm>
            <a:custGeom>
              <a:avLst/>
              <a:gdLst/>
              <a:ahLst/>
              <a:cxnLst/>
              <a:rect l="l" t="t" r="r" b="b"/>
              <a:pathLst>
                <a:path w="2637" h="2983" extrusionOk="0">
                  <a:moveTo>
                    <a:pt x="487" y="1"/>
                  </a:moveTo>
                  <a:lnTo>
                    <a:pt x="393" y="17"/>
                  </a:lnTo>
                  <a:lnTo>
                    <a:pt x="314" y="48"/>
                  </a:lnTo>
                  <a:lnTo>
                    <a:pt x="236" y="95"/>
                  </a:lnTo>
                  <a:lnTo>
                    <a:pt x="157" y="158"/>
                  </a:lnTo>
                  <a:lnTo>
                    <a:pt x="95" y="236"/>
                  </a:lnTo>
                  <a:lnTo>
                    <a:pt x="47" y="315"/>
                  </a:lnTo>
                  <a:lnTo>
                    <a:pt x="16" y="409"/>
                  </a:lnTo>
                  <a:lnTo>
                    <a:pt x="0" y="503"/>
                  </a:lnTo>
                  <a:lnTo>
                    <a:pt x="0" y="597"/>
                  </a:lnTo>
                  <a:lnTo>
                    <a:pt x="16" y="707"/>
                  </a:lnTo>
                  <a:lnTo>
                    <a:pt x="63" y="801"/>
                  </a:lnTo>
                  <a:lnTo>
                    <a:pt x="126" y="895"/>
                  </a:lnTo>
                  <a:lnTo>
                    <a:pt x="1774" y="2810"/>
                  </a:lnTo>
                  <a:lnTo>
                    <a:pt x="1868" y="2889"/>
                  </a:lnTo>
                  <a:lnTo>
                    <a:pt x="1946" y="2936"/>
                  </a:lnTo>
                  <a:lnTo>
                    <a:pt x="2041" y="2967"/>
                  </a:lnTo>
                  <a:lnTo>
                    <a:pt x="2135" y="2983"/>
                  </a:lnTo>
                  <a:lnTo>
                    <a:pt x="2229" y="2967"/>
                  </a:lnTo>
                  <a:lnTo>
                    <a:pt x="2307" y="2936"/>
                  </a:lnTo>
                  <a:lnTo>
                    <a:pt x="2386" y="2889"/>
                  </a:lnTo>
                  <a:lnTo>
                    <a:pt x="2464" y="2826"/>
                  </a:lnTo>
                  <a:lnTo>
                    <a:pt x="2527" y="2747"/>
                  </a:lnTo>
                  <a:lnTo>
                    <a:pt x="2574" y="2669"/>
                  </a:lnTo>
                  <a:lnTo>
                    <a:pt x="2605" y="2575"/>
                  </a:lnTo>
                  <a:lnTo>
                    <a:pt x="2637" y="2480"/>
                  </a:lnTo>
                  <a:lnTo>
                    <a:pt x="2637" y="2386"/>
                  </a:lnTo>
                  <a:lnTo>
                    <a:pt x="2605" y="2276"/>
                  </a:lnTo>
                  <a:lnTo>
                    <a:pt x="2574" y="2182"/>
                  </a:lnTo>
                  <a:lnTo>
                    <a:pt x="2496" y="2088"/>
                  </a:lnTo>
                  <a:lnTo>
                    <a:pt x="848" y="174"/>
                  </a:lnTo>
                  <a:lnTo>
                    <a:pt x="754" y="95"/>
                  </a:lnTo>
                  <a:lnTo>
                    <a:pt x="675" y="48"/>
                  </a:lnTo>
                  <a:lnTo>
                    <a:pt x="581" y="17"/>
                  </a:lnTo>
                  <a:lnTo>
                    <a:pt x="487"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191;p41">
              <a:extLst>
                <a:ext uri="{FF2B5EF4-FFF2-40B4-BE49-F238E27FC236}">
                  <a16:creationId xmlns:a16="http://schemas.microsoft.com/office/drawing/2014/main" id="{B6D0F1D6-46B4-7463-FD6A-37A4CDB5672A}"/>
                </a:ext>
              </a:extLst>
            </p:cNvPr>
            <p:cNvSpPr/>
            <p:nvPr/>
          </p:nvSpPr>
          <p:spPr>
            <a:xfrm>
              <a:off x="4142172" y="4402319"/>
              <a:ext cx="103564" cy="71087"/>
            </a:xfrm>
            <a:custGeom>
              <a:avLst/>
              <a:gdLst/>
              <a:ahLst/>
              <a:cxnLst/>
              <a:rect l="l" t="t" r="r" b="b"/>
              <a:pathLst>
                <a:path w="4254" h="2920" extrusionOk="0">
                  <a:moveTo>
                    <a:pt x="1021" y="864"/>
                  </a:moveTo>
                  <a:lnTo>
                    <a:pt x="1052" y="895"/>
                  </a:lnTo>
                  <a:lnTo>
                    <a:pt x="1115" y="942"/>
                  </a:lnTo>
                  <a:lnTo>
                    <a:pt x="1162" y="1005"/>
                  </a:lnTo>
                  <a:lnTo>
                    <a:pt x="1225" y="1099"/>
                  </a:lnTo>
                  <a:lnTo>
                    <a:pt x="1287" y="1209"/>
                  </a:lnTo>
                  <a:lnTo>
                    <a:pt x="1382" y="1413"/>
                  </a:lnTo>
                  <a:lnTo>
                    <a:pt x="1460" y="1633"/>
                  </a:lnTo>
                  <a:lnTo>
                    <a:pt x="1523" y="1868"/>
                  </a:lnTo>
                  <a:lnTo>
                    <a:pt x="1535" y="1929"/>
                  </a:lnTo>
                  <a:lnTo>
                    <a:pt x="1535" y="1929"/>
                  </a:lnTo>
                  <a:lnTo>
                    <a:pt x="1366" y="1821"/>
                  </a:lnTo>
                  <a:lnTo>
                    <a:pt x="1209" y="1696"/>
                  </a:lnTo>
                  <a:lnTo>
                    <a:pt x="1052" y="1570"/>
                  </a:lnTo>
                  <a:lnTo>
                    <a:pt x="926" y="1429"/>
                  </a:lnTo>
                  <a:lnTo>
                    <a:pt x="817" y="1272"/>
                  </a:lnTo>
                  <a:lnTo>
                    <a:pt x="801" y="1209"/>
                  </a:lnTo>
                  <a:lnTo>
                    <a:pt x="785" y="1146"/>
                  </a:lnTo>
                  <a:lnTo>
                    <a:pt x="785" y="1084"/>
                  </a:lnTo>
                  <a:lnTo>
                    <a:pt x="785" y="1021"/>
                  </a:lnTo>
                  <a:lnTo>
                    <a:pt x="817" y="974"/>
                  </a:lnTo>
                  <a:lnTo>
                    <a:pt x="848" y="927"/>
                  </a:lnTo>
                  <a:lnTo>
                    <a:pt x="911" y="895"/>
                  </a:lnTo>
                  <a:lnTo>
                    <a:pt x="989" y="864"/>
                  </a:lnTo>
                  <a:close/>
                  <a:moveTo>
                    <a:pt x="3218" y="785"/>
                  </a:moveTo>
                  <a:lnTo>
                    <a:pt x="3280" y="848"/>
                  </a:lnTo>
                  <a:lnTo>
                    <a:pt x="3343" y="942"/>
                  </a:lnTo>
                  <a:lnTo>
                    <a:pt x="3453" y="1131"/>
                  </a:lnTo>
                  <a:lnTo>
                    <a:pt x="3469" y="1225"/>
                  </a:lnTo>
                  <a:lnTo>
                    <a:pt x="3484" y="1303"/>
                  </a:lnTo>
                  <a:lnTo>
                    <a:pt x="3484" y="1382"/>
                  </a:lnTo>
                  <a:lnTo>
                    <a:pt x="3469" y="1460"/>
                  </a:lnTo>
                  <a:lnTo>
                    <a:pt x="3422" y="1539"/>
                  </a:lnTo>
                  <a:lnTo>
                    <a:pt x="3359" y="1617"/>
                  </a:lnTo>
                  <a:lnTo>
                    <a:pt x="3202" y="1743"/>
                  </a:lnTo>
                  <a:lnTo>
                    <a:pt x="3014" y="1853"/>
                  </a:lnTo>
                  <a:lnTo>
                    <a:pt x="2810" y="1931"/>
                  </a:lnTo>
                  <a:lnTo>
                    <a:pt x="2606" y="2010"/>
                  </a:lnTo>
                  <a:lnTo>
                    <a:pt x="2405" y="2053"/>
                  </a:lnTo>
                  <a:lnTo>
                    <a:pt x="2405" y="2053"/>
                  </a:lnTo>
                  <a:lnTo>
                    <a:pt x="2433" y="1978"/>
                  </a:lnTo>
                  <a:lnTo>
                    <a:pt x="2543" y="1696"/>
                  </a:lnTo>
                  <a:lnTo>
                    <a:pt x="2684" y="1413"/>
                  </a:lnTo>
                  <a:lnTo>
                    <a:pt x="2841" y="1162"/>
                  </a:lnTo>
                  <a:lnTo>
                    <a:pt x="2919" y="1052"/>
                  </a:lnTo>
                  <a:lnTo>
                    <a:pt x="2998" y="958"/>
                  </a:lnTo>
                  <a:lnTo>
                    <a:pt x="3092" y="864"/>
                  </a:lnTo>
                  <a:lnTo>
                    <a:pt x="3186" y="801"/>
                  </a:lnTo>
                  <a:lnTo>
                    <a:pt x="3218" y="785"/>
                  </a:lnTo>
                  <a:close/>
                  <a:moveTo>
                    <a:pt x="3139" y="1"/>
                  </a:moveTo>
                  <a:lnTo>
                    <a:pt x="3045" y="32"/>
                  </a:lnTo>
                  <a:lnTo>
                    <a:pt x="2951" y="64"/>
                  </a:lnTo>
                  <a:lnTo>
                    <a:pt x="2857" y="111"/>
                  </a:lnTo>
                  <a:lnTo>
                    <a:pt x="2763" y="173"/>
                  </a:lnTo>
                  <a:lnTo>
                    <a:pt x="2590" y="315"/>
                  </a:lnTo>
                  <a:lnTo>
                    <a:pt x="2417" y="487"/>
                  </a:lnTo>
                  <a:lnTo>
                    <a:pt x="2260" y="707"/>
                  </a:lnTo>
                  <a:lnTo>
                    <a:pt x="2103" y="927"/>
                  </a:lnTo>
                  <a:lnTo>
                    <a:pt x="2047" y="1033"/>
                  </a:lnTo>
                  <a:lnTo>
                    <a:pt x="2047" y="1033"/>
                  </a:lnTo>
                  <a:lnTo>
                    <a:pt x="1962" y="864"/>
                  </a:lnTo>
                  <a:lnTo>
                    <a:pt x="1868" y="691"/>
                  </a:lnTo>
                  <a:lnTo>
                    <a:pt x="1758" y="519"/>
                  </a:lnTo>
                  <a:lnTo>
                    <a:pt x="1633" y="377"/>
                  </a:lnTo>
                  <a:lnTo>
                    <a:pt x="1507" y="268"/>
                  </a:lnTo>
                  <a:lnTo>
                    <a:pt x="1350" y="173"/>
                  </a:lnTo>
                  <a:lnTo>
                    <a:pt x="1272" y="142"/>
                  </a:lnTo>
                  <a:lnTo>
                    <a:pt x="1193" y="111"/>
                  </a:lnTo>
                  <a:lnTo>
                    <a:pt x="1115" y="95"/>
                  </a:lnTo>
                  <a:lnTo>
                    <a:pt x="942" y="95"/>
                  </a:lnTo>
                  <a:lnTo>
                    <a:pt x="848" y="126"/>
                  </a:lnTo>
                  <a:lnTo>
                    <a:pt x="754" y="142"/>
                  </a:lnTo>
                  <a:lnTo>
                    <a:pt x="644" y="189"/>
                  </a:lnTo>
                  <a:lnTo>
                    <a:pt x="471" y="283"/>
                  </a:lnTo>
                  <a:lnTo>
                    <a:pt x="330" y="409"/>
                  </a:lnTo>
                  <a:lnTo>
                    <a:pt x="204" y="550"/>
                  </a:lnTo>
                  <a:lnTo>
                    <a:pt x="110" y="707"/>
                  </a:lnTo>
                  <a:lnTo>
                    <a:pt x="32" y="864"/>
                  </a:lnTo>
                  <a:lnTo>
                    <a:pt x="0" y="1052"/>
                  </a:lnTo>
                  <a:lnTo>
                    <a:pt x="0" y="1146"/>
                  </a:lnTo>
                  <a:lnTo>
                    <a:pt x="16" y="1241"/>
                  </a:lnTo>
                  <a:lnTo>
                    <a:pt x="32" y="1335"/>
                  </a:lnTo>
                  <a:lnTo>
                    <a:pt x="63" y="1445"/>
                  </a:lnTo>
                  <a:lnTo>
                    <a:pt x="110" y="1570"/>
                  </a:lnTo>
                  <a:lnTo>
                    <a:pt x="173" y="1680"/>
                  </a:lnTo>
                  <a:lnTo>
                    <a:pt x="252" y="1790"/>
                  </a:lnTo>
                  <a:lnTo>
                    <a:pt x="330" y="1900"/>
                  </a:lnTo>
                  <a:lnTo>
                    <a:pt x="518" y="2104"/>
                  </a:lnTo>
                  <a:lnTo>
                    <a:pt x="722" y="2292"/>
                  </a:lnTo>
                  <a:lnTo>
                    <a:pt x="958" y="2465"/>
                  </a:lnTo>
                  <a:lnTo>
                    <a:pt x="1193" y="2606"/>
                  </a:lnTo>
                  <a:lnTo>
                    <a:pt x="1664" y="2873"/>
                  </a:lnTo>
                  <a:lnTo>
                    <a:pt x="1742" y="2904"/>
                  </a:lnTo>
                  <a:lnTo>
                    <a:pt x="1821" y="2920"/>
                  </a:lnTo>
                  <a:lnTo>
                    <a:pt x="1962" y="2920"/>
                  </a:lnTo>
                  <a:lnTo>
                    <a:pt x="2229" y="2857"/>
                  </a:lnTo>
                  <a:lnTo>
                    <a:pt x="2527" y="2810"/>
                  </a:lnTo>
                  <a:lnTo>
                    <a:pt x="2825" y="2731"/>
                  </a:lnTo>
                  <a:lnTo>
                    <a:pt x="3108" y="2637"/>
                  </a:lnTo>
                  <a:lnTo>
                    <a:pt x="3390" y="2512"/>
                  </a:lnTo>
                  <a:lnTo>
                    <a:pt x="3516" y="2449"/>
                  </a:lnTo>
                  <a:lnTo>
                    <a:pt x="3641" y="2371"/>
                  </a:lnTo>
                  <a:lnTo>
                    <a:pt x="3751" y="2292"/>
                  </a:lnTo>
                  <a:lnTo>
                    <a:pt x="3861" y="2198"/>
                  </a:lnTo>
                  <a:lnTo>
                    <a:pt x="3971" y="2088"/>
                  </a:lnTo>
                  <a:lnTo>
                    <a:pt x="4065" y="1978"/>
                  </a:lnTo>
                  <a:lnTo>
                    <a:pt x="4112" y="1884"/>
                  </a:lnTo>
                  <a:lnTo>
                    <a:pt x="4159" y="1774"/>
                  </a:lnTo>
                  <a:lnTo>
                    <a:pt x="4206" y="1680"/>
                  </a:lnTo>
                  <a:lnTo>
                    <a:pt x="4222" y="1586"/>
                  </a:lnTo>
                  <a:lnTo>
                    <a:pt x="4238" y="1476"/>
                  </a:lnTo>
                  <a:lnTo>
                    <a:pt x="4253" y="1382"/>
                  </a:lnTo>
                  <a:lnTo>
                    <a:pt x="4238" y="1162"/>
                  </a:lnTo>
                  <a:lnTo>
                    <a:pt x="4191" y="958"/>
                  </a:lnTo>
                  <a:lnTo>
                    <a:pt x="4112" y="770"/>
                  </a:lnTo>
                  <a:lnTo>
                    <a:pt x="4018" y="581"/>
                  </a:lnTo>
                  <a:lnTo>
                    <a:pt x="3892" y="393"/>
                  </a:lnTo>
                  <a:lnTo>
                    <a:pt x="3798" y="283"/>
                  </a:lnTo>
                  <a:lnTo>
                    <a:pt x="3704" y="189"/>
                  </a:lnTo>
                  <a:lnTo>
                    <a:pt x="3610" y="111"/>
                  </a:lnTo>
                  <a:lnTo>
                    <a:pt x="3516" y="64"/>
                  </a:lnTo>
                  <a:lnTo>
                    <a:pt x="3422" y="16"/>
                  </a:lnTo>
                  <a:lnTo>
                    <a:pt x="3328"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192;p41">
              <a:extLst>
                <a:ext uri="{FF2B5EF4-FFF2-40B4-BE49-F238E27FC236}">
                  <a16:creationId xmlns:a16="http://schemas.microsoft.com/office/drawing/2014/main" id="{2237444A-112A-C75C-666C-07C41D2E6994}"/>
                </a:ext>
              </a:extLst>
            </p:cNvPr>
            <p:cNvSpPr/>
            <p:nvPr/>
          </p:nvSpPr>
          <p:spPr>
            <a:xfrm>
              <a:off x="4166615" y="3676386"/>
              <a:ext cx="635794" cy="325541"/>
            </a:xfrm>
            <a:custGeom>
              <a:avLst/>
              <a:gdLst/>
              <a:ahLst/>
              <a:cxnLst/>
              <a:rect l="l" t="t" r="r" b="b"/>
              <a:pathLst>
                <a:path w="26116" h="13372" extrusionOk="0">
                  <a:moveTo>
                    <a:pt x="283" y="1"/>
                  </a:moveTo>
                  <a:lnTo>
                    <a:pt x="268" y="1492"/>
                  </a:lnTo>
                  <a:lnTo>
                    <a:pt x="221" y="3045"/>
                  </a:lnTo>
                  <a:lnTo>
                    <a:pt x="95" y="6247"/>
                  </a:lnTo>
                  <a:lnTo>
                    <a:pt x="32" y="7895"/>
                  </a:lnTo>
                  <a:lnTo>
                    <a:pt x="17" y="9543"/>
                  </a:lnTo>
                  <a:lnTo>
                    <a:pt x="1" y="10374"/>
                  </a:lnTo>
                  <a:lnTo>
                    <a:pt x="17" y="11190"/>
                  </a:lnTo>
                  <a:lnTo>
                    <a:pt x="32" y="12022"/>
                  </a:lnTo>
                  <a:lnTo>
                    <a:pt x="79" y="12838"/>
                  </a:lnTo>
                  <a:lnTo>
                    <a:pt x="315" y="12885"/>
                  </a:lnTo>
                  <a:lnTo>
                    <a:pt x="582" y="12948"/>
                  </a:lnTo>
                  <a:lnTo>
                    <a:pt x="895" y="12980"/>
                  </a:lnTo>
                  <a:lnTo>
                    <a:pt x="1225" y="13027"/>
                  </a:lnTo>
                  <a:lnTo>
                    <a:pt x="1994" y="13074"/>
                  </a:lnTo>
                  <a:lnTo>
                    <a:pt x="2841" y="13105"/>
                  </a:lnTo>
                  <a:lnTo>
                    <a:pt x="3767" y="13121"/>
                  </a:lnTo>
                  <a:lnTo>
                    <a:pt x="4725" y="13121"/>
                  </a:lnTo>
                  <a:lnTo>
                    <a:pt x="5713" y="13105"/>
                  </a:lnTo>
                  <a:lnTo>
                    <a:pt x="6702" y="13074"/>
                  </a:lnTo>
                  <a:lnTo>
                    <a:pt x="8554" y="13011"/>
                  </a:lnTo>
                  <a:lnTo>
                    <a:pt x="10123" y="12932"/>
                  </a:lnTo>
                  <a:lnTo>
                    <a:pt x="11598" y="12838"/>
                  </a:lnTo>
                  <a:lnTo>
                    <a:pt x="11630" y="12399"/>
                  </a:lnTo>
                  <a:lnTo>
                    <a:pt x="11677" y="11975"/>
                  </a:lnTo>
                  <a:lnTo>
                    <a:pt x="11740" y="11583"/>
                  </a:lnTo>
                  <a:lnTo>
                    <a:pt x="11818" y="11190"/>
                  </a:lnTo>
                  <a:lnTo>
                    <a:pt x="11897" y="10830"/>
                  </a:lnTo>
                  <a:lnTo>
                    <a:pt x="11991" y="10500"/>
                  </a:lnTo>
                  <a:lnTo>
                    <a:pt x="12085" y="10186"/>
                  </a:lnTo>
                  <a:lnTo>
                    <a:pt x="12195" y="9888"/>
                  </a:lnTo>
                  <a:lnTo>
                    <a:pt x="12320" y="9621"/>
                  </a:lnTo>
                  <a:lnTo>
                    <a:pt x="12446" y="9386"/>
                  </a:lnTo>
                  <a:lnTo>
                    <a:pt x="12571" y="9166"/>
                  </a:lnTo>
                  <a:lnTo>
                    <a:pt x="12713" y="8993"/>
                  </a:lnTo>
                  <a:lnTo>
                    <a:pt x="12854" y="8836"/>
                  </a:lnTo>
                  <a:lnTo>
                    <a:pt x="12995" y="8711"/>
                  </a:lnTo>
                  <a:lnTo>
                    <a:pt x="13136" y="8617"/>
                  </a:lnTo>
                  <a:lnTo>
                    <a:pt x="13278" y="8554"/>
                  </a:lnTo>
                  <a:lnTo>
                    <a:pt x="13419" y="8523"/>
                  </a:lnTo>
                  <a:lnTo>
                    <a:pt x="13576" y="8523"/>
                  </a:lnTo>
                  <a:lnTo>
                    <a:pt x="13717" y="8570"/>
                  </a:lnTo>
                  <a:lnTo>
                    <a:pt x="13858" y="8648"/>
                  </a:lnTo>
                  <a:lnTo>
                    <a:pt x="13984" y="8758"/>
                  </a:lnTo>
                  <a:lnTo>
                    <a:pt x="14125" y="8915"/>
                  </a:lnTo>
                  <a:lnTo>
                    <a:pt x="14251" y="9119"/>
                  </a:lnTo>
                  <a:lnTo>
                    <a:pt x="14376" y="9354"/>
                  </a:lnTo>
                  <a:lnTo>
                    <a:pt x="14486" y="9637"/>
                  </a:lnTo>
                  <a:lnTo>
                    <a:pt x="14596" y="9951"/>
                  </a:lnTo>
                  <a:lnTo>
                    <a:pt x="14690" y="10312"/>
                  </a:lnTo>
                  <a:lnTo>
                    <a:pt x="14769" y="10720"/>
                  </a:lnTo>
                  <a:lnTo>
                    <a:pt x="14847" y="11175"/>
                  </a:lnTo>
                  <a:lnTo>
                    <a:pt x="14910" y="11677"/>
                  </a:lnTo>
                  <a:lnTo>
                    <a:pt x="14957" y="12242"/>
                  </a:lnTo>
                  <a:lnTo>
                    <a:pt x="15004" y="12838"/>
                  </a:lnTo>
                  <a:lnTo>
                    <a:pt x="15632" y="12948"/>
                  </a:lnTo>
                  <a:lnTo>
                    <a:pt x="16275" y="13058"/>
                  </a:lnTo>
                  <a:lnTo>
                    <a:pt x="16966" y="13136"/>
                  </a:lnTo>
                  <a:lnTo>
                    <a:pt x="17656" y="13215"/>
                  </a:lnTo>
                  <a:lnTo>
                    <a:pt x="18362" y="13262"/>
                  </a:lnTo>
                  <a:lnTo>
                    <a:pt x="19100" y="13309"/>
                  </a:lnTo>
                  <a:lnTo>
                    <a:pt x="19822" y="13340"/>
                  </a:lnTo>
                  <a:lnTo>
                    <a:pt x="20560" y="13372"/>
                  </a:lnTo>
                  <a:lnTo>
                    <a:pt x="22019" y="13372"/>
                  </a:lnTo>
                  <a:lnTo>
                    <a:pt x="22757" y="13356"/>
                  </a:lnTo>
                  <a:lnTo>
                    <a:pt x="23463" y="13340"/>
                  </a:lnTo>
                  <a:lnTo>
                    <a:pt x="24153" y="13309"/>
                  </a:lnTo>
                  <a:lnTo>
                    <a:pt x="24844" y="13262"/>
                  </a:lnTo>
                  <a:lnTo>
                    <a:pt x="25487" y="13215"/>
                  </a:lnTo>
                  <a:lnTo>
                    <a:pt x="26115" y="13168"/>
                  </a:lnTo>
                  <a:lnTo>
                    <a:pt x="26037" y="12399"/>
                  </a:lnTo>
                  <a:lnTo>
                    <a:pt x="25958" y="11614"/>
                  </a:lnTo>
                  <a:lnTo>
                    <a:pt x="25895" y="10814"/>
                  </a:lnTo>
                  <a:lnTo>
                    <a:pt x="25848" y="9998"/>
                  </a:lnTo>
                  <a:lnTo>
                    <a:pt x="25754" y="8334"/>
                  </a:lnTo>
                  <a:lnTo>
                    <a:pt x="25691" y="6639"/>
                  </a:lnTo>
                  <a:lnTo>
                    <a:pt x="25566" y="3312"/>
                  </a:lnTo>
                  <a:lnTo>
                    <a:pt x="25487" y="1727"/>
                  </a:lnTo>
                  <a:lnTo>
                    <a:pt x="25440" y="943"/>
                  </a:lnTo>
                  <a:lnTo>
                    <a:pt x="25377" y="205"/>
                  </a:lnTo>
                  <a:lnTo>
                    <a:pt x="283" y="1"/>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193;p41">
              <a:extLst>
                <a:ext uri="{FF2B5EF4-FFF2-40B4-BE49-F238E27FC236}">
                  <a16:creationId xmlns:a16="http://schemas.microsoft.com/office/drawing/2014/main" id="{BCFC59E4-A147-7E40-1C84-4CEA855899EB}"/>
                </a:ext>
              </a:extLst>
            </p:cNvPr>
            <p:cNvSpPr/>
            <p:nvPr/>
          </p:nvSpPr>
          <p:spPr>
            <a:xfrm>
              <a:off x="4166615" y="3676386"/>
              <a:ext cx="635794" cy="325541"/>
            </a:xfrm>
            <a:custGeom>
              <a:avLst/>
              <a:gdLst/>
              <a:ahLst/>
              <a:cxnLst/>
              <a:rect l="l" t="t" r="r" b="b"/>
              <a:pathLst>
                <a:path w="26116" h="13372" fill="none" extrusionOk="0">
                  <a:moveTo>
                    <a:pt x="283" y="1"/>
                  </a:moveTo>
                  <a:lnTo>
                    <a:pt x="283" y="1"/>
                  </a:lnTo>
                  <a:lnTo>
                    <a:pt x="268" y="1492"/>
                  </a:lnTo>
                  <a:lnTo>
                    <a:pt x="221" y="3045"/>
                  </a:lnTo>
                  <a:lnTo>
                    <a:pt x="95" y="6247"/>
                  </a:lnTo>
                  <a:lnTo>
                    <a:pt x="32" y="7895"/>
                  </a:lnTo>
                  <a:lnTo>
                    <a:pt x="17" y="9543"/>
                  </a:lnTo>
                  <a:lnTo>
                    <a:pt x="1" y="10374"/>
                  </a:lnTo>
                  <a:lnTo>
                    <a:pt x="17" y="11190"/>
                  </a:lnTo>
                  <a:lnTo>
                    <a:pt x="32" y="12022"/>
                  </a:lnTo>
                  <a:lnTo>
                    <a:pt x="79" y="12838"/>
                  </a:lnTo>
                  <a:lnTo>
                    <a:pt x="79" y="12838"/>
                  </a:lnTo>
                  <a:lnTo>
                    <a:pt x="315" y="12885"/>
                  </a:lnTo>
                  <a:lnTo>
                    <a:pt x="582" y="12948"/>
                  </a:lnTo>
                  <a:lnTo>
                    <a:pt x="895" y="12980"/>
                  </a:lnTo>
                  <a:lnTo>
                    <a:pt x="1225" y="13027"/>
                  </a:lnTo>
                  <a:lnTo>
                    <a:pt x="1994" y="13074"/>
                  </a:lnTo>
                  <a:lnTo>
                    <a:pt x="2841" y="13105"/>
                  </a:lnTo>
                  <a:lnTo>
                    <a:pt x="3767" y="13121"/>
                  </a:lnTo>
                  <a:lnTo>
                    <a:pt x="4725" y="13121"/>
                  </a:lnTo>
                  <a:lnTo>
                    <a:pt x="5713" y="13105"/>
                  </a:lnTo>
                  <a:lnTo>
                    <a:pt x="6702" y="13074"/>
                  </a:lnTo>
                  <a:lnTo>
                    <a:pt x="8554" y="13011"/>
                  </a:lnTo>
                  <a:lnTo>
                    <a:pt x="10123" y="12932"/>
                  </a:lnTo>
                  <a:lnTo>
                    <a:pt x="11598" y="12838"/>
                  </a:lnTo>
                  <a:lnTo>
                    <a:pt x="11598" y="12838"/>
                  </a:lnTo>
                  <a:lnTo>
                    <a:pt x="11630" y="12399"/>
                  </a:lnTo>
                  <a:lnTo>
                    <a:pt x="11677" y="11975"/>
                  </a:lnTo>
                  <a:lnTo>
                    <a:pt x="11740" y="11583"/>
                  </a:lnTo>
                  <a:lnTo>
                    <a:pt x="11818" y="11190"/>
                  </a:lnTo>
                  <a:lnTo>
                    <a:pt x="11897" y="10830"/>
                  </a:lnTo>
                  <a:lnTo>
                    <a:pt x="11991" y="10500"/>
                  </a:lnTo>
                  <a:lnTo>
                    <a:pt x="12085" y="10186"/>
                  </a:lnTo>
                  <a:lnTo>
                    <a:pt x="12195" y="9888"/>
                  </a:lnTo>
                  <a:lnTo>
                    <a:pt x="12320" y="9621"/>
                  </a:lnTo>
                  <a:lnTo>
                    <a:pt x="12446" y="9386"/>
                  </a:lnTo>
                  <a:lnTo>
                    <a:pt x="12571" y="9166"/>
                  </a:lnTo>
                  <a:lnTo>
                    <a:pt x="12713" y="8993"/>
                  </a:lnTo>
                  <a:lnTo>
                    <a:pt x="12854" y="8836"/>
                  </a:lnTo>
                  <a:lnTo>
                    <a:pt x="12995" y="8711"/>
                  </a:lnTo>
                  <a:lnTo>
                    <a:pt x="13136" y="8617"/>
                  </a:lnTo>
                  <a:lnTo>
                    <a:pt x="13278" y="8554"/>
                  </a:lnTo>
                  <a:lnTo>
                    <a:pt x="13419" y="8523"/>
                  </a:lnTo>
                  <a:lnTo>
                    <a:pt x="13576" y="8523"/>
                  </a:lnTo>
                  <a:lnTo>
                    <a:pt x="13717" y="8570"/>
                  </a:lnTo>
                  <a:lnTo>
                    <a:pt x="13858" y="8648"/>
                  </a:lnTo>
                  <a:lnTo>
                    <a:pt x="13984" y="8758"/>
                  </a:lnTo>
                  <a:lnTo>
                    <a:pt x="14125" y="8915"/>
                  </a:lnTo>
                  <a:lnTo>
                    <a:pt x="14251" y="9119"/>
                  </a:lnTo>
                  <a:lnTo>
                    <a:pt x="14376" y="9354"/>
                  </a:lnTo>
                  <a:lnTo>
                    <a:pt x="14486" y="9637"/>
                  </a:lnTo>
                  <a:lnTo>
                    <a:pt x="14596" y="9951"/>
                  </a:lnTo>
                  <a:lnTo>
                    <a:pt x="14690" y="10312"/>
                  </a:lnTo>
                  <a:lnTo>
                    <a:pt x="14769" y="10720"/>
                  </a:lnTo>
                  <a:lnTo>
                    <a:pt x="14847" y="11175"/>
                  </a:lnTo>
                  <a:lnTo>
                    <a:pt x="14910" y="11677"/>
                  </a:lnTo>
                  <a:lnTo>
                    <a:pt x="14957" y="12242"/>
                  </a:lnTo>
                  <a:lnTo>
                    <a:pt x="15004" y="12838"/>
                  </a:lnTo>
                  <a:lnTo>
                    <a:pt x="15004" y="12838"/>
                  </a:lnTo>
                  <a:lnTo>
                    <a:pt x="15632" y="12948"/>
                  </a:lnTo>
                  <a:lnTo>
                    <a:pt x="16275" y="13058"/>
                  </a:lnTo>
                  <a:lnTo>
                    <a:pt x="16966" y="13136"/>
                  </a:lnTo>
                  <a:lnTo>
                    <a:pt x="17656" y="13215"/>
                  </a:lnTo>
                  <a:lnTo>
                    <a:pt x="18362" y="13262"/>
                  </a:lnTo>
                  <a:lnTo>
                    <a:pt x="19100" y="13309"/>
                  </a:lnTo>
                  <a:lnTo>
                    <a:pt x="19822" y="13340"/>
                  </a:lnTo>
                  <a:lnTo>
                    <a:pt x="20560" y="13372"/>
                  </a:lnTo>
                  <a:lnTo>
                    <a:pt x="21297" y="13372"/>
                  </a:lnTo>
                  <a:lnTo>
                    <a:pt x="22019" y="13372"/>
                  </a:lnTo>
                  <a:lnTo>
                    <a:pt x="22757" y="13356"/>
                  </a:lnTo>
                  <a:lnTo>
                    <a:pt x="23463" y="13340"/>
                  </a:lnTo>
                  <a:lnTo>
                    <a:pt x="24153" y="13309"/>
                  </a:lnTo>
                  <a:lnTo>
                    <a:pt x="24844" y="13262"/>
                  </a:lnTo>
                  <a:lnTo>
                    <a:pt x="25487" y="13215"/>
                  </a:lnTo>
                  <a:lnTo>
                    <a:pt x="26115" y="13168"/>
                  </a:lnTo>
                  <a:lnTo>
                    <a:pt x="26115" y="13168"/>
                  </a:lnTo>
                  <a:lnTo>
                    <a:pt x="26037" y="12399"/>
                  </a:lnTo>
                  <a:lnTo>
                    <a:pt x="25958" y="11614"/>
                  </a:lnTo>
                  <a:lnTo>
                    <a:pt x="25895" y="10814"/>
                  </a:lnTo>
                  <a:lnTo>
                    <a:pt x="25848" y="9998"/>
                  </a:lnTo>
                  <a:lnTo>
                    <a:pt x="25754" y="8334"/>
                  </a:lnTo>
                  <a:lnTo>
                    <a:pt x="25691" y="6639"/>
                  </a:lnTo>
                  <a:lnTo>
                    <a:pt x="25566" y="3312"/>
                  </a:lnTo>
                  <a:lnTo>
                    <a:pt x="25487" y="1727"/>
                  </a:lnTo>
                  <a:lnTo>
                    <a:pt x="25440" y="943"/>
                  </a:lnTo>
                  <a:lnTo>
                    <a:pt x="25377" y="205"/>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194;p41">
              <a:extLst>
                <a:ext uri="{FF2B5EF4-FFF2-40B4-BE49-F238E27FC236}">
                  <a16:creationId xmlns:a16="http://schemas.microsoft.com/office/drawing/2014/main" id="{D990E51A-143C-EE24-4222-71142E58DA8D}"/>
                </a:ext>
              </a:extLst>
            </p:cNvPr>
            <p:cNvSpPr/>
            <p:nvPr/>
          </p:nvSpPr>
          <p:spPr>
            <a:xfrm>
              <a:off x="3994324" y="2948165"/>
              <a:ext cx="981907" cy="405782"/>
            </a:xfrm>
            <a:custGeom>
              <a:avLst/>
              <a:gdLst/>
              <a:ahLst/>
              <a:cxnLst/>
              <a:rect l="l" t="t" r="r" b="b"/>
              <a:pathLst>
                <a:path w="40333" h="16668" extrusionOk="0">
                  <a:moveTo>
                    <a:pt x="17922" y="1"/>
                  </a:moveTo>
                  <a:lnTo>
                    <a:pt x="16996" y="17"/>
                  </a:lnTo>
                  <a:lnTo>
                    <a:pt x="16086" y="48"/>
                  </a:lnTo>
                  <a:lnTo>
                    <a:pt x="15191" y="79"/>
                  </a:lnTo>
                  <a:lnTo>
                    <a:pt x="14313" y="126"/>
                  </a:lnTo>
                  <a:lnTo>
                    <a:pt x="13449" y="173"/>
                  </a:lnTo>
                  <a:lnTo>
                    <a:pt x="12602" y="236"/>
                  </a:lnTo>
                  <a:lnTo>
                    <a:pt x="11770" y="315"/>
                  </a:lnTo>
                  <a:lnTo>
                    <a:pt x="10954" y="393"/>
                  </a:lnTo>
                  <a:lnTo>
                    <a:pt x="9369" y="582"/>
                  </a:lnTo>
                  <a:lnTo>
                    <a:pt x="7863" y="801"/>
                  </a:lnTo>
                  <a:lnTo>
                    <a:pt x="6419" y="1037"/>
                  </a:lnTo>
                  <a:lnTo>
                    <a:pt x="5022" y="1288"/>
                  </a:lnTo>
                  <a:lnTo>
                    <a:pt x="3704" y="1570"/>
                  </a:lnTo>
                  <a:lnTo>
                    <a:pt x="2448" y="1853"/>
                  </a:lnTo>
                  <a:lnTo>
                    <a:pt x="1256" y="2167"/>
                  </a:lnTo>
                  <a:lnTo>
                    <a:pt x="126" y="2480"/>
                  </a:lnTo>
                  <a:lnTo>
                    <a:pt x="110" y="3924"/>
                  </a:lnTo>
                  <a:lnTo>
                    <a:pt x="63" y="5462"/>
                  </a:lnTo>
                  <a:lnTo>
                    <a:pt x="31" y="7063"/>
                  </a:lnTo>
                  <a:lnTo>
                    <a:pt x="16" y="8711"/>
                  </a:lnTo>
                  <a:lnTo>
                    <a:pt x="0" y="9543"/>
                  </a:lnTo>
                  <a:lnTo>
                    <a:pt x="16" y="10374"/>
                  </a:lnTo>
                  <a:lnTo>
                    <a:pt x="31" y="11206"/>
                  </a:lnTo>
                  <a:lnTo>
                    <a:pt x="63" y="12054"/>
                  </a:lnTo>
                  <a:lnTo>
                    <a:pt x="110" y="12870"/>
                  </a:lnTo>
                  <a:lnTo>
                    <a:pt x="173" y="13701"/>
                  </a:lnTo>
                  <a:lnTo>
                    <a:pt x="267" y="14517"/>
                  </a:lnTo>
                  <a:lnTo>
                    <a:pt x="361" y="15318"/>
                  </a:lnTo>
                  <a:lnTo>
                    <a:pt x="1428" y="15082"/>
                  </a:lnTo>
                  <a:lnTo>
                    <a:pt x="2542" y="14847"/>
                  </a:lnTo>
                  <a:lnTo>
                    <a:pt x="3672" y="14643"/>
                  </a:lnTo>
                  <a:lnTo>
                    <a:pt x="4849" y="14455"/>
                  </a:lnTo>
                  <a:lnTo>
                    <a:pt x="6058" y="14266"/>
                  </a:lnTo>
                  <a:lnTo>
                    <a:pt x="7266" y="14094"/>
                  </a:lnTo>
                  <a:lnTo>
                    <a:pt x="8506" y="13937"/>
                  </a:lnTo>
                  <a:lnTo>
                    <a:pt x="9746" y="13780"/>
                  </a:lnTo>
                  <a:lnTo>
                    <a:pt x="12241" y="13497"/>
                  </a:lnTo>
                  <a:lnTo>
                    <a:pt x="14705" y="13231"/>
                  </a:lnTo>
                  <a:lnTo>
                    <a:pt x="17090" y="12979"/>
                  </a:lnTo>
                  <a:lnTo>
                    <a:pt x="19382" y="12728"/>
                  </a:lnTo>
                  <a:lnTo>
                    <a:pt x="20072" y="12681"/>
                  </a:lnTo>
                  <a:lnTo>
                    <a:pt x="20763" y="12666"/>
                  </a:lnTo>
                  <a:lnTo>
                    <a:pt x="21438" y="12650"/>
                  </a:lnTo>
                  <a:lnTo>
                    <a:pt x="22112" y="12666"/>
                  </a:lnTo>
                  <a:lnTo>
                    <a:pt x="22772" y="12697"/>
                  </a:lnTo>
                  <a:lnTo>
                    <a:pt x="23415" y="12744"/>
                  </a:lnTo>
                  <a:lnTo>
                    <a:pt x="24058" y="12807"/>
                  </a:lnTo>
                  <a:lnTo>
                    <a:pt x="24702" y="12885"/>
                  </a:lnTo>
                  <a:lnTo>
                    <a:pt x="25330" y="12979"/>
                  </a:lnTo>
                  <a:lnTo>
                    <a:pt x="25942" y="13089"/>
                  </a:lnTo>
                  <a:lnTo>
                    <a:pt x="26554" y="13215"/>
                  </a:lnTo>
                  <a:lnTo>
                    <a:pt x="27166" y="13340"/>
                  </a:lnTo>
                  <a:lnTo>
                    <a:pt x="27778" y="13482"/>
                  </a:lnTo>
                  <a:lnTo>
                    <a:pt x="28374" y="13639"/>
                  </a:lnTo>
                  <a:lnTo>
                    <a:pt x="29551" y="13968"/>
                  </a:lnTo>
                  <a:lnTo>
                    <a:pt x="30728" y="14313"/>
                  </a:lnTo>
                  <a:lnTo>
                    <a:pt x="31905" y="14674"/>
                  </a:lnTo>
                  <a:lnTo>
                    <a:pt x="34228" y="15396"/>
                  </a:lnTo>
                  <a:lnTo>
                    <a:pt x="35405" y="15757"/>
                  </a:lnTo>
                  <a:lnTo>
                    <a:pt x="36598" y="16087"/>
                  </a:lnTo>
                  <a:lnTo>
                    <a:pt x="37194" y="16244"/>
                  </a:lnTo>
                  <a:lnTo>
                    <a:pt x="37790" y="16401"/>
                  </a:lnTo>
                  <a:lnTo>
                    <a:pt x="38387" y="16526"/>
                  </a:lnTo>
                  <a:lnTo>
                    <a:pt x="38999" y="16667"/>
                  </a:lnTo>
                  <a:lnTo>
                    <a:pt x="39014" y="16024"/>
                  </a:lnTo>
                  <a:lnTo>
                    <a:pt x="39077" y="15255"/>
                  </a:lnTo>
                  <a:lnTo>
                    <a:pt x="39156" y="14376"/>
                  </a:lnTo>
                  <a:lnTo>
                    <a:pt x="39250" y="13388"/>
                  </a:lnTo>
                  <a:lnTo>
                    <a:pt x="39501" y="11253"/>
                  </a:lnTo>
                  <a:lnTo>
                    <a:pt x="39783" y="9056"/>
                  </a:lnTo>
                  <a:lnTo>
                    <a:pt x="40035" y="6969"/>
                  </a:lnTo>
                  <a:lnTo>
                    <a:pt x="40144" y="6043"/>
                  </a:lnTo>
                  <a:lnTo>
                    <a:pt x="40239" y="5227"/>
                  </a:lnTo>
                  <a:lnTo>
                    <a:pt x="40301" y="4536"/>
                  </a:lnTo>
                  <a:lnTo>
                    <a:pt x="40333" y="4003"/>
                  </a:lnTo>
                  <a:lnTo>
                    <a:pt x="40333" y="3799"/>
                  </a:lnTo>
                  <a:lnTo>
                    <a:pt x="40317" y="3642"/>
                  </a:lnTo>
                  <a:lnTo>
                    <a:pt x="40301" y="3548"/>
                  </a:lnTo>
                  <a:lnTo>
                    <a:pt x="40286" y="3516"/>
                  </a:lnTo>
                  <a:lnTo>
                    <a:pt x="40270" y="3501"/>
                  </a:lnTo>
                  <a:lnTo>
                    <a:pt x="39909" y="3312"/>
                  </a:lnTo>
                  <a:lnTo>
                    <a:pt x="39532" y="3140"/>
                  </a:lnTo>
                  <a:lnTo>
                    <a:pt x="39124" y="2967"/>
                  </a:lnTo>
                  <a:lnTo>
                    <a:pt x="38701" y="2810"/>
                  </a:lnTo>
                  <a:lnTo>
                    <a:pt x="38261" y="2653"/>
                  </a:lnTo>
                  <a:lnTo>
                    <a:pt x="37806" y="2496"/>
                  </a:lnTo>
                  <a:lnTo>
                    <a:pt x="36849" y="2198"/>
                  </a:lnTo>
                  <a:lnTo>
                    <a:pt x="35844" y="1931"/>
                  </a:lnTo>
                  <a:lnTo>
                    <a:pt x="34809" y="1680"/>
                  </a:lnTo>
                  <a:lnTo>
                    <a:pt x="33757" y="1460"/>
                  </a:lnTo>
                  <a:lnTo>
                    <a:pt x="32706" y="1256"/>
                  </a:lnTo>
                  <a:lnTo>
                    <a:pt x="31654" y="1068"/>
                  </a:lnTo>
                  <a:lnTo>
                    <a:pt x="30650" y="895"/>
                  </a:lnTo>
                  <a:lnTo>
                    <a:pt x="29677" y="754"/>
                  </a:lnTo>
                  <a:lnTo>
                    <a:pt x="28751" y="629"/>
                  </a:lnTo>
                  <a:lnTo>
                    <a:pt x="27903" y="519"/>
                  </a:lnTo>
                  <a:lnTo>
                    <a:pt x="27134" y="425"/>
                  </a:lnTo>
                  <a:lnTo>
                    <a:pt x="25926" y="299"/>
                  </a:lnTo>
                  <a:lnTo>
                    <a:pt x="24859" y="221"/>
                  </a:lnTo>
                  <a:lnTo>
                    <a:pt x="23823" y="158"/>
                  </a:lnTo>
                  <a:lnTo>
                    <a:pt x="22803" y="95"/>
                  </a:lnTo>
                  <a:lnTo>
                    <a:pt x="21783" y="48"/>
                  </a:lnTo>
                  <a:lnTo>
                    <a:pt x="20794" y="17"/>
                  </a:lnTo>
                  <a:lnTo>
                    <a:pt x="19821"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195;p41">
              <a:extLst>
                <a:ext uri="{FF2B5EF4-FFF2-40B4-BE49-F238E27FC236}">
                  <a16:creationId xmlns:a16="http://schemas.microsoft.com/office/drawing/2014/main" id="{D38BDB6E-C0B2-4A07-F377-909DB8A5F9D9}"/>
                </a:ext>
              </a:extLst>
            </p:cNvPr>
            <p:cNvSpPr/>
            <p:nvPr/>
          </p:nvSpPr>
          <p:spPr>
            <a:xfrm>
              <a:off x="3994324" y="2948165"/>
              <a:ext cx="981907" cy="405782"/>
            </a:xfrm>
            <a:custGeom>
              <a:avLst/>
              <a:gdLst/>
              <a:ahLst/>
              <a:cxnLst/>
              <a:rect l="l" t="t" r="r" b="b"/>
              <a:pathLst>
                <a:path w="40333" h="16668" fill="none" extrusionOk="0">
                  <a:moveTo>
                    <a:pt x="126" y="2480"/>
                  </a:moveTo>
                  <a:lnTo>
                    <a:pt x="126" y="2480"/>
                  </a:lnTo>
                  <a:lnTo>
                    <a:pt x="1256" y="2167"/>
                  </a:lnTo>
                  <a:lnTo>
                    <a:pt x="2448" y="1853"/>
                  </a:lnTo>
                  <a:lnTo>
                    <a:pt x="3704" y="1570"/>
                  </a:lnTo>
                  <a:lnTo>
                    <a:pt x="5022" y="1288"/>
                  </a:lnTo>
                  <a:lnTo>
                    <a:pt x="6419" y="1037"/>
                  </a:lnTo>
                  <a:lnTo>
                    <a:pt x="7863" y="801"/>
                  </a:lnTo>
                  <a:lnTo>
                    <a:pt x="9369" y="582"/>
                  </a:lnTo>
                  <a:lnTo>
                    <a:pt x="10954" y="393"/>
                  </a:lnTo>
                  <a:lnTo>
                    <a:pt x="11770" y="315"/>
                  </a:lnTo>
                  <a:lnTo>
                    <a:pt x="12602" y="236"/>
                  </a:lnTo>
                  <a:lnTo>
                    <a:pt x="13449" y="173"/>
                  </a:lnTo>
                  <a:lnTo>
                    <a:pt x="14313" y="126"/>
                  </a:lnTo>
                  <a:lnTo>
                    <a:pt x="15191" y="79"/>
                  </a:lnTo>
                  <a:lnTo>
                    <a:pt x="16086" y="48"/>
                  </a:lnTo>
                  <a:lnTo>
                    <a:pt x="16996" y="17"/>
                  </a:lnTo>
                  <a:lnTo>
                    <a:pt x="17922" y="1"/>
                  </a:lnTo>
                  <a:lnTo>
                    <a:pt x="18864" y="1"/>
                  </a:lnTo>
                  <a:lnTo>
                    <a:pt x="19821" y="1"/>
                  </a:lnTo>
                  <a:lnTo>
                    <a:pt x="20794" y="17"/>
                  </a:lnTo>
                  <a:lnTo>
                    <a:pt x="21783" y="48"/>
                  </a:lnTo>
                  <a:lnTo>
                    <a:pt x="22803" y="95"/>
                  </a:lnTo>
                  <a:lnTo>
                    <a:pt x="23823" y="158"/>
                  </a:lnTo>
                  <a:lnTo>
                    <a:pt x="24859" y="221"/>
                  </a:lnTo>
                  <a:lnTo>
                    <a:pt x="25926" y="299"/>
                  </a:lnTo>
                  <a:lnTo>
                    <a:pt x="25926" y="299"/>
                  </a:lnTo>
                  <a:lnTo>
                    <a:pt x="27134" y="425"/>
                  </a:lnTo>
                  <a:lnTo>
                    <a:pt x="27903" y="519"/>
                  </a:lnTo>
                  <a:lnTo>
                    <a:pt x="28751" y="629"/>
                  </a:lnTo>
                  <a:lnTo>
                    <a:pt x="29677" y="754"/>
                  </a:lnTo>
                  <a:lnTo>
                    <a:pt x="30650" y="895"/>
                  </a:lnTo>
                  <a:lnTo>
                    <a:pt x="31654" y="1068"/>
                  </a:lnTo>
                  <a:lnTo>
                    <a:pt x="32706" y="1256"/>
                  </a:lnTo>
                  <a:lnTo>
                    <a:pt x="33757" y="1460"/>
                  </a:lnTo>
                  <a:lnTo>
                    <a:pt x="34809" y="1680"/>
                  </a:lnTo>
                  <a:lnTo>
                    <a:pt x="35844" y="1931"/>
                  </a:lnTo>
                  <a:lnTo>
                    <a:pt x="36849" y="2198"/>
                  </a:lnTo>
                  <a:lnTo>
                    <a:pt x="37806" y="2496"/>
                  </a:lnTo>
                  <a:lnTo>
                    <a:pt x="38261" y="2653"/>
                  </a:lnTo>
                  <a:lnTo>
                    <a:pt x="38701" y="2810"/>
                  </a:lnTo>
                  <a:lnTo>
                    <a:pt x="39124" y="2967"/>
                  </a:lnTo>
                  <a:lnTo>
                    <a:pt x="39532" y="3140"/>
                  </a:lnTo>
                  <a:lnTo>
                    <a:pt x="39909" y="3312"/>
                  </a:lnTo>
                  <a:lnTo>
                    <a:pt x="40270" y="3501"/>
                  </a:lnTo>
                  <a:lnTo>
                    <a:pt x="40270" y="3501"/>
                  </a:lnTo>
                  <a:lnTo>
                    <a:pt x="40286" y="3516"/>
                  </a:lnTo>
                  <a:lnTo>
                    <a:pt x="40301" y="3548"/>
                  </a:lnTo>
                  <a:lnTo>
                    <a:pt x="40317" y="3642"/>
                  </a:lnTo>
                  <a:lnTo>
                    <a:pt x="40333" y="3799"/>
                  </a:lnTo>
                  <a:lnTo>
                    <a:pt x="40333" y="4003"/>
                  </a:lnTo>
                  <a:lnTo>
                    <a:pt x="40301" y="4536"/>
                  </a:lnTo>
                  <a:lnTo>
                    <a:pt x="40239" y="5227"/>
                  </a:lnTo>
                  <a:lnTo>
                    <a:pt x="40144" y="6043"/>
                  </a:lnTo>
                  <a:lnTo>
                    <a:pt x="40035" y="6969"/>
                  </a:lnTo>
                  <a:lnTo>
                    <a:pt x="39783" y="9056"/>
                  </a:lnTo>
                  <a:lnTo>
                    <a:pt x="39501" y="11253"/>
                  </a:lnTo>
                  <a:lnTo>
                    <a:pt x="39250" y="13388"/>
                  </a:lnTo>
                  <a:lnTo>
                    <a:pt x="39156" y="14376"/>
                  </a:lnTo>
                  <a:lnTo>
                    <a:pt x="39077" y="15255"/>
                  </a:lnTo>
                  <a:lnTo>
                    <a:pt x="39014" y="16024"/>
                  </a:lnTo>
                  <a:lnTo>
                    <a:pt x="38999" y="16667"/>
                  </a:lnTo>
                  <a:lnTo>
                    <a:pt x="38999" y="16667"/>
                  </a:lnTo>
                  <a:lnTo>
                    <a:pt x="38387" y="16526"/>
                  </a:lnTo>
                  <a:lnTo>
                    <a:pt x="37790" y="16401"/>
                  </a:lnTo>
                  <a:lnTo>
                    <a:pt x="37194" y="16244"/>
                  </a:lnTo>
                  <a:lnTo>
                    <a:pt x="36598" y="16087"/>
                  </a:lnTo>
                  <a:lnTo>
                    <a:pt x="35405" y="15757"/>
                  </a:lnTo>
                  <a:lnTo>
                    <a:pt x="34228" y="15396"/>
                  </a:lnTo>
                  <a:lnTo>
                    <a:pt x="31905" y="14674"/>
                  </a:lnTo>
                  <a:lnTo>
                    <a:pt x="30728" y="14313"/>
                  </a:lnTo>
                  <a:lnTo>
                    <a:pt x="29551" y="13968"/>
                  </a:lnTo>
                  <a:lnTo>
                    <a:pt x="28374" y="13639"/>
                  </a:lnTo>
                  <a:lnTo>
                    <a:pt x="27778" y="13482"/>
                  </a:lnTo>
                  <a:lnTo>
                    <a:pt x="27166" y="13340"/>
                  </a:lnTo>
                  <a:lnTo>
                    <a:pt x="26554" y="13215"/>
                  </a:lnTo>
                  <a:lnTo>
                    <a:pt x="25942" y="13089"/>
                  </a:lnTo>
                  <a:lnTo>
                    <a:pt x="25330" y="12979"/>
                  </a:lnTo>
                  <a:lnTo>
                    <a:pt x="24702" y="12885"/>
                  </a:lnTo>
                  <a:lnTo>
                    <a:pt x="24058" y="12807"/>
                  </a:lnTo>
                  <a:lnTo>
                    <a:pt x="23415" y="12744"/>
                  </a:lnTo>
                  <a:lnTo>
                    <a:pt x="22772" y="12697"/>
                  </a:lnTo>
                  <a:lnTo>
                    <a:pt x="22112" y="12666"/>
                  </a:lnTo>
                  <a:lnTo>
                    <a:pt x="21438" y="12650"/>
                  </a:lnTo>
                  <a:lnTo>
                    <a:pt x="20763" y="12666"/>
                  </a:lnTo>
                  <a:lnTo>
                    <a:pt x="20072" y="12681"/>
                  </a:lnTo>
                  <a:lnTo>
                    <a:pt x="19382" y="12728"/>
                  </a:lnTo>
                  <a:lnTo>
                    <a:pt x="19382" y="12728"/>
                  </a:lnTo>
                  <a:lnTo>
                    <a:pt x="17090" y="12979"/>
                  </a:lnTo>
                  <a:lnTo>
                    <a:pt x="14705" y="13231"/>
                  </a:lnTo>
                  <a:lnTo>
                    <a:pt x="12241" y="13497"/>
                  </a:lnTo>
                  <a:lnTo>
                    <a:pt x="9746" y="13780"/>
                  </a:lnTo>
                  <a:lnTo>
                    <a:pt x="8506" y="13937"/>
                  </a:lnTo>
                  <a:lnTo>
                    <a:pt x="7266" y="14094"/>
                  </a:lnTo>
                  <a:lnTo>
                    <a:pt x="6058" y="14266"/>
                  </a:lnTo>
                  <a:lnTo>
                    <a:pt x="4849" y="14455"/>
                  </a:lnTo>
                  <a:lnTo>
                    <a:pt x="3672" y="14643"/>
                  </a:lnTo>
                  <a:lnTo>
                    <a:pt x="2542" y="14847"/>
                  </a:lnTo>
                  <a:lnTo>
                    <a:pt x="1428" y="15082"/>
                  </a:lnTo>
                  <a:lnTo>
                    <a:pt x="361" y="15318"/>
                  </a:lnTo>
                  <a:lnTo>
                    <a:pt x="361" y="15318"/>
                  </a:lnTo>
                  <a:lnTo>
                    <a:pt x="267" y="14517"/>
                  </a:lnTo>
                  <a:lnTo>
                    <a:pt x="173" y="13701"/>
                  </a:lnTo>
                  <a:lnTo>
                    <a:pt x="110" y="12870"/>
                  </a:lnTo>
                  <a:lnTo>
                    <a:pt x="63" y="12054"/>
                  </a:lnTo>
                  <a:lnTo>
                    <a:pt x="31" y="11206"/>
                  </a:lnTo>
                  <a:lnTo>
                    <a:pt x="16" y="10374"/>
                  </a:lnTo>
                  <a:lnTo>
                    <a:pt x="0" y="9543"/>
                  </a:lnTo>
                  <a:lnTo>
                    <a:pt x="16" y="8711"/>
                  </a:lnTo>
                  <a:lnTo>
                    <a:pt x="31" y="7063"/>
                  </a:lnTo>
                  <a:lnTo>
                    <a:pt x="63" y="5462"/>
                  </a:lnTo>
                  <a:lnTo>
                    <a:pt x="110" y="3924"/>
                  </a:lnTo>
                  <a:lnTo>
                    <a:pt x="126" y="248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196;p41">
              <a:extLst>
                <a:ext uri="{FF2B5EF4-FFF2-40B4-BE49-F238E27FC236}">
                  <a16:creationId xmlns:a16="http://schemas.microsoft.com/office/drawing/2014/main" id="{6E3186F7-CD33-83B1-589D-622A4CC74B8D}"/>
                </a:ext>
              </a:extLst>
            </p:cNvPr>
            <p:cNvSpPr/>
            <p:nvPr/>
          </p:nvSpPr>
          <p:spPr>
            <a:xfrm>
              <a:off x="4109696" y="2930587"/>
              <a:ext cx="720588" cy="818406"/>
            </a:xfrm>
            <a:custGeom>
              <a:avLst/>
              <a:gdLst/>
              <a:ahLst/>
              <a:cxnLst/>
              <a:rect l="l" t="t" r="r" b="b"/>
              <a:pathLst>
                <a:path w="29599" h="33617" extrusionOk="0">
                  <a:moveTo>
                    <a:pt x="15365" y="1"/>
                  </a:moveTo>
                  <a:lnTo>
                    <a:pt x="14988" y="17"/>
                  </a:lnTo>
                  <a:lnTo>
                    <a:pt x="14596" y="32"/>
                  </a:lnTo>
                  <a:lnTo>
                    <a:pt x="14188" y="64"/>
                  </a:lnTo>
                  <a:lnTo>
                    <a:pt x="13795" y="95"/>
                  </a:lnTo>
                  <a:lnTo>
                    <a:pt x="13371" y="158"/>
                  </a:lnTo>
                  <a:lnTo>
                    <a:pt x="12963" y="221"/>
                  </a:lnTo>
                  <a:lnTo>
                    <a:pt x="12524" y="283"/>
                  </a:lnTo>
                  <a:lnTo>
                    <a:pt x="11661" y="472"/>
                  </a:lnTo>
                  <a:lnTo>
                    <a:pt x="10766" y="691"/>
                  </a:lnTo>
                  <a:lnTo>
                    <a:pt x="9840" y="958"/>
                  </a:lnTo>
                  <a:lnTo>
                    <a:pt x="8883" y="1272"/>
                  </a:lnTo>
                  <a:lnTo>
                    <a:pt x="7910" y="1633"/>
                  </a:lnTo>
                  <a:lnTo>
                    <a:pt x="7486" y="1806"/>
                  </a:lnTo>
                  <a:lnTo>
                    <a:pt x="7063" y="2010"/>
                  </a:lnTo>
                  <a:lnTo>
                    <a:pt x="6670" y="2229"/>
                  </a:lnTo>
                  <a:lnTo>
                    <a:pt x="6278" y="2465"/>
                  </a:lnTo>
                  <a:lnTo>
                    <a:pt x="5917" y="2716"/>
                  </a:lnTo>
                  <a:lnTo>
                    <a:pt x="5556" y="2983"/>
                  </a:lnTo>
                  <a:lnTo>
                    <a:pt x="5211" y="3281"/>
                  </a:lnTo>
                  <a:lnTo>
                    <a:pt x="4881" y="3595"/>
                  </a:lnTo>
                  <a:lnTo>
                    <a:pt x="4567" y="3909"/>
                  </a:lnTo>
                  <a:lnTo>
                    <a:pt x="4253" y="4254"/>
                  </a:lnTo>
                  <a:lnTo>
                    <a:pt x="3955" y="4615"/>
                  </a:lnTo>
                  <a:lnTo>
                    <a:pt x="3689" y="4992"/>
                  </a:lnTo>
                  <a:lnTo>
                    <a:pt x="3406" y="5368"/>
                  </a:lnTo>
                  <a:lnTo>
                    <a:pt x="3155" y="5776"/>
                  </a:lnTo>
                  <a:lnTo>
                    <a:pt x="2904" y="6200"/>
                  </a:lnTo>
                  <a:lnTo>
                    <a:pt x="2684" y="6624"/>
                  </a:lnTo>
                  <a:lnTo>
                    <a:pt x="2449" y="7063"/>
                  </a:lnTo>
                  <a:lnTo>
                    <a:pt x="2245" y="7518"/>
                  </a:lnTo>
                  <a:lnTo>
                    <a:pt x="2041" y="7989"/>
                  </a:lnTo>
                  <a:lnTo>
                    <a:pt x="1852" y="8460"/>
                  </a:lnTo>
                  <a:lnTo>
                    <a:pt x="1680" y="8946"/>
                  </a:lnTo>
                  <a:lnTo>
                    <a:pt x="1507" y="9449"/>
                  </a:lnTo>
                  <a:lnTo>
                    <a:pt x="1350" y="9951"/>
                  </a:lnTo>
                  <a:lnTo>
                    <a:pt x="1193" y="10469"/>
                  </a:lnTo>
                  <a:lnTo>
                    <a:pt x="1052" y="11002"/>
                  </a:lnTo>
                  <a:lnTo>
                    <a:pt x="926" y="11536"/>
                  </a:lnTo>
                  <a:lnTo>
                    <a:pt x="801" y="12085"/>
                  </a:lnTo>
                  <a:lnTo>
                    <a:pt x="691" y="12634"/>
                  </a:lnTo>
                  <a:lnTo>
                    <a:pt x="597" y="13199"/>
                  </a:lnTo>
                  <a:lnTo>
                    <a:pt x="503" y="13764"/>
                  </a:lnTo>
                  <a:lnTo>
                    <a:pt x="346" y="14910"/>
                  </a:lnTo>
                  <a:lnTo>
                    <a:pt x="220" y="16071"/>
                  </a:lnTo>
                  <a:lnTo>
                    <a:pt x="110" y="17264"/>
                  </a:lnTo>
                  <a:lnTo>
                    <a:pt x="48" y="18457"/>
                  </a:lnTo>
                  <a:lnTo>
                    <a:pt x="16" y="19665"/>
                  </a:lnTo>
                  <a:lnTo>
                    <a:pt x="1" y="20873"/>
                  </a:lnTo>
                  <a:lnTo>
                    <a:pt x="1" y="22082"/>
                  </a:lnTo>
                  <a:lnTo>
                    <a:pt x="48" y="23290"/>
                  </a:lnTo>
                  <a:lnTo>
                    <a:pt x="95" y="24499"/>
                  </a:lnTo>
                  <a:lnTo>
                    <a:pt x="173" y="25691"/>
                  </a:lnTo>
                  <a:lnTo>
                    <a:pt x="267" y="26868"/>
                  </a:lnTo>
                  <a:lnTo>
                    <a:pt x="393" y="28030"/>
                  </a:lnTo>
                  <a:lnTo>
                    <a:pt x="518" y="29160"/>
                  </a:lnTo>
                  <a:lnTo>
                    <a:pt x="660" y="30274"/>
                  </a:lnTo>
                  <a:lnTo>
                    <a:pt x="817" y="31357"/>
                  </a:lnTo>
                  <a:lnTo>
                    <a:pt x="974" y="32393"/>
                  </a:lnTo>
                  <a:lnTo>
                    <a:pt x="1162" y="33413"/>
                  </a:lnTo>
                  <a:lnTo>
                    <a:pt x="28987" y="33617"/>
                  </a:lnTo>
                  <a:lnTo>
                    <a:pt x="29159" y="32126"/>
                  </a:lnTo>
                  <a:lnTo>
                    <a:pt x="29316" y="30588"/>
                  </a:lnTo>
                  <a:lnTo>
                    <a:pt x="29426" y="29003"/>
                  </a:lnTo>
                  <a:lnTo>
                    <a:pt x="29520" y="27402"/>
                  </a:lnTo>
                  <a:lnTo>
                    <a:pt x="29567" y="25770"/>
                  </a:lnTo>
                  <a:lnTo>
                    <a:pt x="29583" y="24954"/>
                  </a:lnTo>
                  <a:lnTo>
                    <a:pt x="29599" y="24138"/>
                  </a:lnTo>
                  <a:lnTo>
                    <a:pt x="29583" y="23322"/>
                  </a:lnTo>
                  <a:lnTo>
                    <a:pt x="29567" y="22490"/>
                  </a:lnTo>
                  <a:lnTo>
                    <a:pt x="29552" y="21674"/>
                  </a:lnTo>
                  <a:lnTo>
                    <a:pt x="29505" y="20842"/>
                  </a:lnTo>
                  <a:lnTo>
                    <a:pt x="29457" y="20026"/>
                  </a:lnTo>
                  <a:lnTo>
                    <a:pt x="29395" y="19210"/>
                  </a:lnTo>
                  <a:lnTo>
                    <a:pt x="29332" y="18394"/>
                  </a:lnTo>
                  <a:lnTo>
                    <a:pt x="29238" y="17594"/>
                  </a:lnTo>
                  <a:lnTo>
                    <a:pt x="29144" y="16793"/>
                  </a:lnTo>
                  <a:lnTo>
                    <a:pt x="29034" y="16008"/>
                  </a:lnTo>
                  <a:lnTo>
                    <a:pt x="28908" y="15224"/>
                  </a:lnTo>
                  <a:lnTo>
                    <a:pt x="28783" y="14439"/>
                  </a:lnTo>
                  <a:lnTo>
                    <a:pt x="28626" y="13670"/>
                  </a:lnTo>
                  <a:lnTo>
                    <a:pt x="28453" y="12917"/>
                  </a:lnTo>
                  <a:lnTo>
                    <a:pt x="28280" y="12179"/>
                  </a:lnTo>
                  <a:lnTo>
                    <a:pt x="28092" y="11442"/>
                  </a:lnTo>
                  <a:lnTo>
                    <a:pt x="27872" y="10720"/>
                  </a:lnTo>
                  <a:lnTo>
                    <a:pt x="27653" y="10029"/>
                  </a:lnTo>
                  <a:lnTo>
                    <a:pt x="27402" y="9339"/>
                  </a:lnTo>
                  <a:lnTo>
                    <a:pt x="27151" y="8664"/>
                  </a:lnTo>
                  <a:lnTo>
                    <a:pt x="26868" y="8020"/>
                  </a:lnTo>
                  <a:lnTo>
                    <a:pt x="26570" y="7377"/>
                  </a:lnTo>
                  <a:lnTo>
                    <a:pt x="26256" y="6765"/>
                  </a:lnTo>
                  <a:lnTo>
                    <a:pt x="25926" y="6169"/>
                  </a:lnTo>
                  <a:lnTo>
                    <a:pt x="25581" y="5604"/>
                  </a:lnTo>
                  <a:lnTo>
                    <a:pt x="25220" y="5039"/>
                  </a:lnTo>
                  <a:lnTo>
                    <a:pt x="24828" y="4521"/>
                  </a:lnTo>
                  <a:lnTo>
                    <a:pt x="24420" y="4019"/>
                  </a:lnTo>
                  <a:lnTo>
                    <a:pt x="23996" y="3532"/>
                  </a:lnTo>
                  <a:lnTo>
                    <a:pt x="23557" y="3077"/>
                  </a:lnTo>
                  <a:lnTo>
                    <a:pt x="23086" y="2653"/>
                  </a:lnTo>
                  <a:lnTo>
                    <a:pt x="22599" y="2261"/>
                  </a:lnTo>
                  <a:lnTo>
                    <a:pt x="22081" y="1884"/>
                  </a:lnTo>
                  <a:lnTo>
                    <a:pt x="21564" y="1555"/>
                  </a:lnTo>
                  <a:lnTo>
                    <a:pt x="21281" y="1398"/>
                  </a:lnTo>
                  <a:lnTo>
                    <a:pt x="20999" y="1241"/>
                  </a:lnTo>
                  <a:lnTo>
                    <a:pt x="20716" y="1100"/>
                  </a:lnTo>
                  <a:lnTo>
                    <a:pt x="20434" y="958"/>
                  </a:lnTo>
                  <a:lnTo>
                    <a:pt x="20135" y="833"/>
                  </a:lnTo>
                  <a:lnTo>
                    <a:pt x="19837" y="723"/>
                  </a:lnTo>
                  <a:lnTo>
                    <a:pt x="19523" y="613"/>
                  </a:lnTo>
                  <a:lnTo>
                    <a:pt x="19210" y="519"/>
                  </a:lnTo>
                  <a:lnTo>
                    <a:pt x="18896" y="425"/>
                  </a:lnTo>
                  <a:lnTo>
                    <a:pt x="18566" y="331"/>
                  </a:lnTo>
                  <a:lnTo>
                    <a:pt x="18237" y="268"/>
                  </a:lnTo>
                  <a:lnTo>
                    <a:pt x="17907" y="189"/>
                  </a:lnTo>
                  <a:lnTo>
                    <a:pt x="17562" y="142"/>
                  </a:lnTo>
                  <a:lnTo>
                    <a:pt x="17201" y="95"/>
                  </a:lnTo>
                  <a:lnTo>
                    <a:pt x="16855" y="48"/>
                  </a:lnTo>
                  <a:lnTo>
                    <a:pt x="16495" y="32"/>
                  </a:lnTo>
                  <a:lnTo>
                    <a:pt x="16118"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197;p41">
              <a:extLst>
                <a:ext uri="{FF2B5EF4-FFF2-40B4-BE49-F238E27FC236}">
                  <a16:creationId xmlns:a16="http://schemas.microsoft.com/office/drawing/2014/main" id="{AD46CB0A-C76B-FFB1-DEB3-D5AACF396C5C}"/>
                </a:ext>
              </a:extLst>
            </p:cNvPr>
            <p:cNvSpPr/>
            <p:nvPr/>
          </p:nvSpPr>
          <p:spPr>
            <a:xfrm>
              <a:off x="4109696" y="2930587"/>
              <a:ext cx="720588" cy="818406"/>
            </a:xfrm>
            <a:custGeom>
              <a:avLst/>
              <a:gdLst/>
              <a:ahLst/>
              <a:cxnLst/>
              <a:rect l="l" t="t" r="r" b="b"/>
              <a:pathLst>
                <a:path w="29599" h="33617" fill="none" extrusionOk="0">
                  <a:moveTo>
                    <a:pt x="1162" y="33413"/>
                  </a:moveTo>
                  <a:lnTo>
                    <a:pt x="1162" y="33413"/>
                  </a:lnTo>
                  <a:lnTo>
                    <a:pt x="974" y="32393"/>
                  </a:lnTo>
                  <a:lnTo>
                    <a:pt x="817" y="31357"/>
                  </a:lnTo>
                  <a:lnTo>
                    <a:pt x="660" y="30274"/>
                  </a:lnTo>
                  <a:lnTo>
                    <a:pt x="518" y="29160"/>
                  </a:lnTo>
                  <a:lnTo>
                    <a:pt x="393" y="28030"/>
                  </a:lnTo>
                  <a:lnTo>
                    <a:pt x="267" y="26868"/>
                  </a:lnTo>
                  <a:lnTo>
                    <a:pt x="173" y="25691"/>
                  </a:lnTo>
                  <a:lnTo>
                    <a:pt x="95" y="24499"/>
                  </a:lnTo>
                  <a:lnTo>
                    <a:pt x="48" y="23290"/>
                  </a:lnTo>
                  <a:lnTo>
                    <a:pt x="1" y="22082"/>
                  </a:lnTo>
                  <a:lnTo>
                    <a:pt x="1" y="20873"/>
                  </a:lnTo>
                  <a:lnTo>
                    <a:pt x="16" y="19665"/>
                  </a:lnTo>
                  <a:lnTo>
                    <a:pt x="48" y="18457"/>
                  </a:lnTo>
                  <a:lnTo>
                    <a:pt x="110" y="17264"/>
                  </a:lnTo>
                  <a:lnTo>
                    <a:pt x="220" y="16071"/>
                  </a:lnTo>
                  <a:lnTo>
                    <a:pt x="346" y="14910"/>
                  </a:lnTo>
                  <a:lnTo>
                    <a:pt x="503" y="13764"/>
                  </a:lnTo>
                  <a:lnTo>
                    <a:pt x="597" y="13199"/>
                  </a:lnTo>
                  <a:lnTo>
                    <a:pt x="691" y="12634"/>
                  </a:lnTo>
                  <a:lnTo>
                    <a:pt x="801" y="12085"/>
                  </a:lnTo>
                  <a:lnTo>
                    <a:pt x="926" y="11536"/>
                  </a:lnTo>
                  <a:lnTo>
                    <a:pt x="1052" y="11002"/>
                  </a:lnTo>
                  <a:lnTo>
                    <a:pt x="1193" y="10469"/>
                  </a:lnTo>
                  <a:lnTo>
                    <a:pt x="1350" y="9951"/>
                  </a:lnTo>
                  <a:lnTo>
                    <a:pt x="1507" y="9449"/>
                  </a:lnTo>
                  <a:lnTo>
                    <a:pt x="1680" y="8946"/>
                  </a:lnTo>
                  <a:lnTo>
                    <a:pt x="1852" y="8460"/>
                  </a:lnTo>
                  <a:lnTo>
                    <a:pt x="2041" y="7989"/>
                  </a:lnTo>
                  <a:lnTo>
                    <a:pt x="2245" y="7518"/>
                  </a:lnTo>
                  <a:lnTo>
                    <a:pt x="2449" y="7063"/>
                  </a:lnTo>
                  <a:lnTo>
                    <a:pt x="2684" y="6624"/>
                  </a:lnTo>
                  <a:lnTo>
                    <a:pt x="2904" y="6200"/>
                  </a:lnTo>
                  <a:lnTo>
                    <a:pt x="3155" y="5776"/>
                  </a:lnTo>
                  <a:lnTo>
                    <a:pt x="3406" y="5368"/>
                  </a:lnTo>
                  <a:lnTo>
                    <a:pt x="3689" y="4992"/>
                  </a:lnTo>
                  <a:lnTo>
                    <a:pt x="3955" y="4615"/>
                  </a:lnTo>
                  <a:lnTo>
                    <a:pt x="4253" y="4254"/>
                  </a:lnTo>
                  <a:lnTo>
                    <a:pt x="4567" y="3909"/>
                  </a:lnTo>
                  <a:lnTo>
                    <a:pt x="4881" y="3595"/>
                  </a:lnTo>
                  <a:lnTo>
                    <a:pt x="5211" y="3281"/>
                  </a:lnTo>
                  <a:lnTo>
                    <a:pt x="5556" y="2983"/>
                  </a:lnTo>
                  <a:lnTo>
                    <a:pt x="5917" y="2716"/>
                  </a:lnTo>
                  <a:lnTo>
                    <a:pt x="6278" y="2465"/>
                  </a:lnTo>
                  <a:lnTo>
                    <a:pt x="6670" y="2229"/>
                  </a:lnTo>
                  <a:lnTo>
                    <a:pt x="7063" y="2010"/>
                  </a:lnTo>
                  <a:lnTo>
                    <a:pt x="7486" y="1806"/>
                  </a:lnTo>
                  <a:lnTo>
                    <a:pt x="7910" y="1633"/>
                  </a:lnTo>
                  <a:lnTo>
                    <a:pt x="7910" y="1633"/>
                  </a:lnTo>
                  <a:lnTo>
                    <a:pt x="8883" y="1272"/>
                  </a:lnTo>
                  <a:lnTo>
                    <a:pt x="9840" y="958"/>
                  </a:lnTo>
                  <a:lnTo>
                    <a:pt x="10766" y="691"/>
                  </a:lnTo>
                  <a:lnTo>
                    <a:pt x="11661" y="472"/>
                  </a:lnTo>
                  <a:lnTo>
                    <a:pt x="12524" y="283"/>
                  </a:lnTo>
                  <a:lnTo>
                    <a:pt x="12963" y="221"/>
                  </a:lnTo>
                  <a:lnTo>
                    <a:pt x="13371" y="158"/>
                  </a:lnTo>
                  <a:lnTo>
                    <a:pt x="13795" y="95"/>
                  </a:lnTo>
                  <a:lnTo>
                    <a:pt x="14188" y="64"/>
                  </a:lnTo>
                  <a:lnTo>
                    <a:pt x="14596" y="32"/>
                  </a:lnTo>
                  <a:lnTo>
                    <a:pt x="14988" y="17"/>
                  </a:lnTo>
                  <a:lnTo>
                    <a:pt x="15365" y="1"/>
                  </a:lnTo>
                  <a:lnTo>
                    <a:pt x="15757" y="1"/>
                  </a:lnTo>
                  <a:lnTo>
                    <a:pt x="16118" y="1"/>
                  </a:lnTo>
                  <a:lnTo>
                    <a:pt x="16495" y="32"/>
                  </a:lnTo>
                  <a:lnTo>
                    <a:pt x="16855" y="48"/>
                  </a:lnTo>
                  <a:lnTo>
                    <a:pt x="17201" y="95"/>
                  </a:lnTo>
                  <a:lnTo>
                    <a:pt x="17562" y="142"/>
                  </a:lnTo>
                  <a:lnTo>
                    <a:pt x="17907" y="189"/>
                  </a:lnTo>
                  <a:lnTo>
                    <a:pt x="18237" y="268"/>
                  </a:lnTo>
                  <a:lnTo>
                    <a:pt x="18566" y="331"/>
                  </a:lnTo>
                  <a:lnTo>
                    <a:pt x="18896" y="425"/>
                  </a:lnTo>
                  <a:lnTo>
                    <a:pt x="19210" y="519"/>
                  </a:lnTo>
                  <a:lnTo>
                    <a:pt x="19523" y="613"/>
                  </a:lnTo>
                  <a:lnTo>
                    <a:pt x="19837" y="723"/>
                  </a:lnTo>
                  <a:lnTo>
                    <a:pt x="20135" y="833"/>
                  </a:lnTo>
                  <a:lnTo>
                    <a:pt x="20434" y="958"/>
                  </a:lnTo>
                  <a:lnTo>
                    <a:pt x="20716" y="1100"/>
                  </a:lnTo>
                  <a:lnTo>
                    <a:pt x="20999" y="1241"/>
                  </a:lnTo>
                  <a:lnTo>
                    <a:pt x="21281" y="1398"/>
                  </a:lnTo>
                  <a:lnTo>
                    <a:pt x="21564" y="1555"/>
                  </a:lnTo>
                  <a:lnTo>
                    <a:pt x="22081" y="1884"/>
                  </a:lnTo>
                  <a:lnTo>
                    <a:pt x="22599" y="2261"/>
                  </a:lnTo>
                  <a:lnTo>
                    <a:pt x="23086" y="2653"/>
                  </a:lnTo>
                  <a:lnTo>
                    <a:pt x="23557" y="3077"/>
                  </a:lnTo>
                  <a:lnTo>
                    <a:pt x="23996" y="3532"/>
                  </a:lnTo>
                  <a:lnTo>
                    <a:pt x="24420" y="4019"/>
                  </a:lnTo>
                  <a:lnTo>
                    <a:pt x="24828" y="4521"/>
                  </a:lnTo>
                  <a:lnTo>
                    <a:pt x="25220" y="5039"/>
                  </a:lnTo>
                  <a:lnTo>
                    <a:pt x="25581" y="5604"/>
                  </a:lnTo>
                  <a:lnTo>
                    <a:pt x="25926" y="6169"/>
                  </a:lnTo>
                  <a:lnTo>
                    <a:pt x="26256" y="6765"/>
                  </a:lnTo>
                  <a:lnTo>
                    <a:pt x="26570" y="7377"/>
                  </a:lnTo>
                  <a:lnTo>
                    <a:pt x="26868" y="8020"/>
                  </a:lnTo>
                  <a:lnTo>
                    <a:pt x="27151" y="8664"/>
                  </a:lnTo>
                  <a:lnTo>
                    <a:pt x="27402" y="9339"/>
                  </a:lnTo>
                  <a:lnTo>
                    <a:pt x="27653" y="10029"/>
                  </a:lnTo>
                  <a:lnTo>
                    <a:pt x="27872" y="10720"/>
                  </a:lnTo>
                  <a:lnTo>
                    <a:pt x="28092" y="11442"/>
                  </a:lnTo>
                  <a:lnTo>
                    <a:pt x="28280" y="12179"/>
                  </a:lnTo>
                  <a:lnTo>
                    <a:pt x="28453" y="12917"/>
                  </a:lnTo>
                  <a:lnTo>
                    <a:pt x="28626" y="13670"/>
                  </a:lnTo>
                  <a:lnTo>
                    <a:pt x="28783" y="14439"/>
                  </a:lnTo>
                  <a:lnTo>
                    <a:pt x="28908" y="15224"/>
                  </a:lnTo>
                  <a:lnTo>
                    <a:pt x="29034" y="16008"/>
                  </a:lnTo>
                  <a:lnTo>
                    <a:pt x="29144" y="16793"/>
                  </a:lnTo>
                  <a:lnTo>
                    <a:pt x="29238" y="17594"/>
                  </a:lnTo>
                  <a:lnTo>
                    <a:pt x="29332" y="18394"/>
                  </a:lnTo>
                  <a:lnTo>
                    <a:pt x="29395" y="19210"/>
                  </a:lnTo>
                  <a:lnTo>
                    <a:pt x="29457" y="20026"/>
                  </a:lnTo>
                  <a:lnTo>
                    <a:pt x="29505" y="20842"/>
                  </a:lnTo>
                  <a:lnTo>
                    <a:pt x="29552" y="21674"/>
                  </a:lnTo>
                  <a:lnTo>
                    <a:pt x="29567" y="22490"/>
                  </a:lnTo>
                  <a:lnTo>
                    <a:pt x="29583" y="23322"/>
                  </a:lnTo>
                  <a:lnTo>
                    <a:pt x="29599" y="24138"/>
                  </a:lnTo>
                  <a:lnTo>
                    <a:pt x="29583" y="24954"/>
                  </a:lnTo>
                  <a:lnTo>
                    <a:pt x="29567" y="25770"/>
                  </a:lnTo>
                  <a:lnTo>
                    <a:pt x="29520" y="27402"/>
                  </a:lnTo>
                  <a:lnTo>
                    <a:pt x="29426" y="29003"/>
                  </a:lnTo>
                  <a:lnTo>
                    <a:pt x="29316" y="30588"/>
                  </a:lnTo>
                  <a:lnTo>
                    <a:pt x="29159" y="32126"/>
                  </a:lnTo>
                  <a:lnTo>
                    <a:pt x="28987" y="3361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198;p41">
              <a:extLst>
                <a:ext uri="{FF2B5EF4-FFF2-40B4-BE49-F238E27FC236}">
                  <a16:creationId xmlns:a16="http://schemas.microsoft.com/office/drawing/2014/main" id="{4F88720A-E960-6C96-1D61-E57CC0D5ABDB}"/>
                </a:ext>
              </a:extLst>
            </p:cNvPr>
            <p:cNvSpPr/>
            <p:nvPr/>
          </p:nvSpPr>
          <p:spPr>
            <a:xfrm>
              <a:off x="4112374" y="3708108"/>
              <a:ext cx="732054" cy="68409"/>
            </a:xfrm>
            <a:custGeom>
              <a:avLst/>
              <a:gdLst/>
              <a:ahLst/>
              <a:cxnLst/>
              <a:rect l="l" t="t" r="r" b="b"/>
              <a:pathLst>
                <a:path w="30070" h="2810" extrusionOk="0">
                  <a:moveTo>
                    <a:pt x="18252" y="0"/>
                  </a:moveTo>
                  <a:lnTo>
                    <a:pt x="16871" y="16"/>
                  </a:lnTo>
                  <a:lnTo>
                    <a:pt x="15490" y="48"/>
                  </a:lnTo>
                  <a:lnTo>
                    <a:pt x="14093" y="95"/>
                  </a:lnTo>
                  <a:lnTo>
                    <a:pt x="12712" y="142"/>
                  </a:lnTo>
                  <a:lnTo>
                    <a:pt x="7172" y="393"/>
                  </a:lnTo>
                  <a:lnTo>
                    <a:pt x="5634" y="440"/>
                  </a:lnTo>
                  <a:lnTo>
                    <a:pt x="4112" y="487"/>
                  </a:lnTo>
                  <a:lnTo>
                    <a:pt x="2574" y="518"/>
                  </a:lnTo>
                  <a:lnTo>
                    <a:pt x="1052" y="534"/>
                  </a:lnTo>
                  <a:lnTo>
                    <a:pt x="942" y="550"/>
                  </a:lnTo>
                  <a:lnTo>
                    <a:pt x="848" y="565"/>
                  </a:lnTo>
                  <a:lnTo>
                    <a:pt x="754" y="581"/>
                  </a:lnTo>
                  <a:lnTo>
                    <a:pt x="659" y="628"/>
                  </a:lnTo>
                  <a:lnTo>
                    <a:pt x="565" y="660"/>
                  </a:lnTo>
                  <a:lnTo>
                    <a:pt x="471" y="722"/>
                  </a:lnTo>
                  <a:lnTo>
                    <a:pt x="314" y="848"/>
                  </a:lnTo>
                  <a:lnTo>
                    <a:pt x="236" y="926"/>
                  </a:lnTo>
                  <a:lnTo>
                    <a:pt x="173" y="1005"/>
                  </a:lnTo>
                  <a:lnTo>
                    <a:pt x="126" y="1099"/>
                  </a:lnTo>
                  <a:lnTo>
                    <a:pt x="79" y="1178"/>
                  </a:lnTo>
                  <a:lnTo>
                    <a:pt x="47" y="1272"/>
                  </a:lnTo>
                  <a:lnTo>
                    <a:pt x="16" y="1382"/>
                  </a:lnTo>
                  <a:lnTo>
                    <a:pt x="0" y="1476"/>
                  </a:lnTo>
                  <a:lnTo>
                    <a:pt x="0" y="1586"/>
                  </a:lnTo>
                  <a:lnTo>
                    <a:pt x="16" y="1695"/>
                  </a:lnTo>
                  <a:lnTo>
                    <a:pt x="32" y="1790"/>
                  </a:lnTo>
                  <a:lnTo>
                    <a:pt x="95" y="1994"/>
                  </a:lnTo>
                  <a:lnTo>
                    <a:pt x="189" y="2166"/>
                  </a:lnTo>
                  <a:lnTo>
                    <a:pt x="314" y="2323"/>
                  </a:lnTo>
                  <a:lnTo>
                    <a:pt x="393" y="2386"/>
                  </a:lnTo>
                  <a:lnTo>
                    <a:pt x="471" y="2449"/>
                  </a:lnTo>
                  <a:lnTo>
                    <a:pt x="550" y="2511"/>
                  </a:lnTo>
                  <a:lnTo>
                    <a:pt x="644" y="2559"/>
                  </a:lnTo>
                  <a:lnTo>
                    <a:pt x="738" y="2590"/>
                  </a:lnTo>
                  <a:lnTo>
                    <a:pt x="832" y="2621"/>
                  </a:lnTo>
                  <a:lnTo>
                    <a:pt x="942" y="2637"/>
                  </a:lnTo>
                  <a:lnTo>
                    <a:pt x="1052" y="2637"/>
                  </a:lnTo>
                  <a:lnTo>
                    <a:pt x="2417" y="2621"/>
                  </a:lnTo>
                  <a:lnTo>
                    <a:pt x="3798" y="2606"/>
                  </a:lnTo>
                  <a:lnTo>
                    <a:pt x="5164" y="2559"/>
                  </a:lnTo>
                  <a:lnTo>
                    <a:pt x="6545" y="2511"/>
                  </a:lnTo>
                  <a:lnTo>
                    <a:pt x="9291" y="2402"/>
                  </a:lnTo>
                  <a:lnTo>
                    <a:pt x="12022" y="2276"/>
                  </a:lnTo>
                  <a:lnTo>
                    <a:pt x="14768" y="2182"/>
                  </a:lnTo>
                  <a:lnTo>
                    <a:pt x="16149" y="2135"/>
                  </a:lnTo>
                  <a:lnTo>
                    <a:pt x="17514" y="2119"/>
                  </a:lnTo>
                  <a:lnTo>
                    <a:pt x="18896" y="2103"/>
                  </a:lnTo>
                  <a:lnTo>
                    <a:pt x="20261" y="2119"/>
                  </a:lnTo>
                  <a:lnTo>
                    <a:pt x="21626" y="2151"/>
                  </a:lnTo>
                  <a:lnTo>
                    <a:pt x="23007" y="2198"/>
                  </a:lnTo>
                  <a:lnTo>
                    <a:pt x="24514" y="2292"/>
                  </a:lnTo>
                  <a:lnTo>
                    <a:pt x="25251" y="2355"/>
                  </a:lnTo>
                  <a:lnTo>
                    <a:pt x="26005" y="2417"/>
                  </a:lnTo>
                  <a:lnTo>
                    <a:pt x="26727" y="2496"/>
                  </a:lnTo>
                  <a:lnTo>
                    <a:pt x="27386" y="2574"/>
                  </a:lnTo>
                  <a:lnTo>
                    <a:pt x="28029" y="2668"/>
                  </a:lnTo>
                  <a:lnTo>
                    <a:pt x="28751" y="2778"/>
                  </a:lnTo>
                  <a:lnTo>
                    <a:pt x="28955" y="2810"/>
                  </a:lnTo>
                  <a:lnTo>
                    <a:pt x="29159" y="2794"/>
                  </a:lnTo>
                  <a:lnTo>
                    <a:pt x="29363" y="2747"/>
                  </a:lnTo>
                  <a:lnTo>
                    <a:pt x="29552" y="2668"/>
                  </a:lnTo>
                  <a:lnTo>
                    <a:pt x="29630" y="2621"/>
                  </a:lnTo>
                  <a:lnTo>
                    <a:pt x="29708" y="2574"/>
                  </a:lnTo>
                  <a:lnTo>
                    <a:pt x="29787" y="2496"/>
                  </a:lnTo>
                  <a:lnTo>
                    <a:pt x="29850" y="2433"/>
                  </a:lnTo>
                  <a:lnTo>
                    <a:pt x="29912" y="2339"/>
                  </a:lnTo>
                  <a:lnTo>
                    <a:pt x="29960" y="2260"/>
                  </a:lnTo>
                  <a:lnTo>
                    <a:pt x="30007" y="2151"/>
                  </a:lnTo>
                  <a:lnTo>
                    <a:pt x="30038" y="2056"/>
                  </a:lnTo>
                  <a:lnTo>
                    <a:pt x="30069" y="1852"/>
                  </a:lnTo>
                  <a:lnTo>
                    <a:pt x="30054" y="1648"/>
                  </a:lnTo>
                  <a:lnTo>
                    <a:pt x="30007" y="1444"/>
                  </a:lnTo>
                  <a:lnTo>
                    <a:pt x="29928" y="1256"/>
                  </a:lnTo>
                  <a:lnTo>
                    <a:pt x="29881" y="1162"/>
                  </a:lnTo>
                  <a:lnTo>
                    <a:pt x="29818" y="1083"/>
                  </a:lnTo>
                  <a:lnTo>
                    <a:pt x="29756" y="1005"/>
                  </a:lnTo>
                  <a:lnTo>
                    <a:pt x="29677" y="926"/>
                  </a:lnTo>
                  <a:lnTo>
                    <a:pt x="29599" y="879"/>
                  </a:lnTo>
                  <a:lnTo>
                    <a:pt x="29504" y="817"/>
                  </a:lnTo>
                  <a:lnTo>
                    <a:pt x="29410" y="785"/>
                  </a:lnTo>
                  <a:lnTo>
                    <a:pt x="29300" y="754"/>
                  </a:lnTo>
                  <a:lnTo>
                    <a:pt x="28626" y="644"/>
                  </a:lnTo>
                  <a:lnTo>
                    <a:pt x="27935" y="550"/>
                  </a:lnTo>
                  <a:lnTo>
                    <a:pt x="27245" y="456"/>
                  </a:lnTo>
                  <a:lnTo>
                    <a:pt x="26554" y="377"/>
                  </a:lnTo>
                  <a:lnTo>
                    <a:pt x="25173" y="236"/>
                  </a:lnTo>
                  <a:lnTo>
                    <a:pt x="23792" y="142"/>
                  </a:lnTo>
                  <a:lnTo>
                    <a:pt x="22411" y="63"/>
                  </a:lnTo>
                  <a:lnTo>
                    <a:pt x="21030" y="16"/>
                  </a:lnTo>
                  <a:lnTo>
                    <a:pt x="19649" y="0"/>
                  </a:lnTo>
                  <a:close/>
                </a:path>
              </a:pathLst>
            </a:custGeom>
            <a:solidFill>
              <a:srgbClr val="3E74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199;p41">
              <a:extLst>
                <a:ext uri="{FF2B5EF4-FFF2-40B4-BE49-F238E27FC236}">
                  <a16:creationId xmlns:a16="http://schemas.microsoft.com/office/drawing/2014/main" id="{07ABE841-E745-868D-C531-966FD5162FB9}"/>
                </a:ext>
              </a:extLst>
            </p:cNvPr>
            <p:cNvSpPr/>
            <p:nvPr/>
          </p:nvSpPr>
          <p:spPr>
            <a:xfrm>
              <a:off x="4086397" y="2930222"/>
              <a:ext cx="201357" cy="601005"/>
            </a:xfrm>
            <a:custGeom>
              <a:avLst/>
              <a:gdLst/>
              <a:ahLst/>
              <a:cxnLst/>
              <a:rect l="l" t="t" r="r" b="b"/>
              <a:pathLst>
                <a:path w="8271" h="24687" extrusionOk="0">
                  <a:moveTo>
                    <a:pt x="6686" y="0"/>
                  </a:moveTo>
                  <a:lnTo>
                    <a:pt x="6544" y="32"/>
                  </a:lnTo>
                  <a:lnTo>
                    <a:pt x="6419" y="63"/>
                  </a:lnTo>
                  <a:lnTo>
                    <a:pt x="6293" y="126"/>
                  </a:lnTo>
                  <a:lnTo>
                    <a:pt x="6168" y="189"/>
                  </a:lnTo>
                  <a:lnTo>
                    <a:pt x="5666" y="550"/>
                  </a:lnTo>
                  <a:lnTo>
                    <a:pt x="5195" y="926"/>
                  </a:lnTo>
                  <a:lnTo>
                    <a:pt x="4755" y="1319"/>
                  </a:lnTo>
                  <a:lnTo>
                    <a:pt x="4332" y="1742"/>
                  </a:lnTo>
                  <a:lnTo>
                    <a:pt x="3924" y="2166"/>
                  </a:lnTo>
                  <a:lnTo>
                    <a:pt x="3547" y="2621"/>
                  </a:lnTo>
                  <a:lnTo>
                    <a:pt x="3202" y="3092"/>
                  </a:lnTo>
                  <a:lnTo>
                    <a:pt x="2872" y="3578"/>
                  </a:lnTo>
                  <a:lnTo>
                    <a:pt x="2558" y="4081"/>
                  </a:lnTo>
                  <a:lnTo>
                    <a:pt x="2276" y="4598"/>
                  </a:lnTo>
                  <a:lnTo>
                    <a:pt x="2009" y="5132"/>
                  </a:lnTo>
                  <a:lnTo>
                    <a:pt x="1758" y="5666"/>
                  </a:lnTo>
                  <a:lnTo>
                    <a:pt x="1538" y="6231"/>
                  </a:lnTo>
                  <a:lnTo>
                    <a:pt x="1334" y="6780"/>
                  </a:lnTo>
                  <a:lnTo>
                    <a:pt x="1146" y="7361"/>
                  </a:lnTo>
                  <a:lnTo>
                    <a:pt x="973" y="7941"/>
                  </a:lnTo>
                  <a:lnTo>
                    <a:pt x="832" y="8538"/>
                  </a:lnTo>
                  <a:lnTo>
                    <a:pt x="691" y="9150"/>
                  </a:lnTo>
                  <a:lnTo>
                    <a:pt x="581" y="9762"/>
                  </a:lnTo>
                  <a:lnTo>
                    <a:pt x="471" y="10374"/>
                  </a:lnTo>
                  <a:lnTo>
                    <a:pt x="377" y="10986"/>
                  </a:lnTo>
                  <a:lnTo>
                    <a:pt x="298" y="11598"/>
                  </a:lnTo>
                  <a:lnTo>
                    <a:pt x="236" y="12210"/>
                  </a:lnTo>
                  <a:lnTo>
                    <a:pt x="173" y="12838"/>
                  </a:lnTo>
                  <a:lnTo>
                    <a:pt x="94" y="14077"/>
                  </a:lnTo>
                  <a:lnTo>
                    <a:pt x="47" y="15317"/>
                  </a:lnTo>
                  <a:lnTo>
                    <a:pt x="16" y="16557"/>
                  </a:lnTo>
                  <a:lnTo>
                    <a:pt x="0" y="17797"/>
                  </a:lnTo>
                  <a:lnTo>
                    <a:pt x="16" y="19178"/>
                  </a:lnTo>
                  <a:lnTo>
                    <a:pt x="32" y="20543"/>
                  </a:lnTo>
                  <a:lnTo>
                    <a:pt x="32" y="21909"/>
                  </a:lnTo>
                  <a:lnTo>
                    <a:pt x="47" y="23274"/>
                  </a:lnTo>
                  <a:lnTo>
                    <a:pt x="47" y="23415"/>
                  </a:lnTo>
                  <a:lnTo>
                    <a:pt x="79" y="23556"/>
                  </a:lnTo>
                  <a:lnTo>
                    <a:pt x="110" y="23682"/>
                  </a:lnTo>
                  <a:lnTo>
                    <a:pt x="157" y="23807"/>
                  </a:lnTo>
                  <a:lnTo>
                    <a:pt x="220" y="23933"/>
                  </a:lnTo>
                  <a:lnTo>
                    <a:pt x="283" y="24059"/>
                  </a:lnTo>
                  <a:lnTo>
                    <a:pt x="377" y="24168"/>
                  </a:lnTo>
                  <a:lnTo>
                    <a:pt x="455" y="24263"/>
                  </a:lnTo>
                  <a:lnTo>
                    <a:pt x="565" y="24357"/>
                  </a:lnTo>
                  <a:lnTo>
                    <a:pt x="675" y="24451"/>
                  </a:lnTo>
                  <a:lnTo>
                    <a:pt x="785" y="24514"/>
                  </a:lnTo>
                  <a:lnTo>
                    <a:pt x="910" y="24576"/>
                  </a:lnTo>
                  <a:lnTo>
                    <a:pt x="1036" y="24624"/>
                  </a:lnTo>
                  <a:lnTo>
                    <a:pt x="1162" y="24655"/>
                  </a:lnTo>
                  <a:lnTo>
                    <a:pt x="1303" y="24671"/>
                  </a:lnTo>
                  <a:lnTo>
                    <a:pt x="1444" y="24686"/>
                  </a:lnTo>
                  <a:lnTo>
                    <a:pt x="1585" y="24671"/>
                  </a:lnTo>
                  <a:lnTo>
                    <a:pt x="1726" y="24639"/>
                  </a:lnTo>
                  <a:lnTo>
                    <a:pt x="1852" y="24608"/>
                  </a:lnTo>
                  <a:lnTo>
                    <a:pt x="1978" y="24561"/>
                  </a:lnTo>
                  <a:lnTo>
                    <a:pt x="2103" y="24498"/>
                  </a:lnTo>
                  <a:lnTo>
                    <a:pt x="2213" y="24435"/>
                  </a:lnTo>
                  <a:lnTo>
                    <a:pt x="2323" y="24341"/>
                  </a:lnTo>
                  <a:lnTo>
                    <a:pt x="2433" y="24263"/>
                  </a:lnTo>
                  <a:lnTo>
                    <a:pt x="2527" y="24168"/>
                  </a:lnTo>
                  <a:lnTo>
                    <a:pt x="2605" y="24059"/>
                  </a:lnTo>
                  <a:lnTo>
                    <a:pt x="2668" y="23949"/>
                  </a:lnTo>
                  <a:lnTo>
                    <a:pt x="2731" y="23823"/>
                  </a:lnTo>
                  <a:lnTo>
                    <a:pt x="2778" y="23698"/>
                  </a:lnTo>
                  <a:lnTo>
                    <a:pt x="2809" y="23556"/>
                  </a:lnTo>
                  <a:lnTo>
                    <a:pt x="2841" y="23431"/>
                  </a:lnTo>
                  <a:lnTo>
                    <a:pt x="2841" y="23274"/>
                  </a:lnTo>
                  <a:lnTo>
                    <a:pt x="2825" y="20904"/>
                  </a:lnTo>
                  <a:lnTo>
                    <a:pt x="2809" y="18519"/>
                  </a:lnTo>
                  <a:lnTo>
                    <a:pt x="2809" y="17326"/>
                  </a:lnTo>
                  <a:lnTo>
                    <a:pt x="2825" y="16133"/>
                  </a:lnTo>
                  <a:lnTo>
                    <a:pt x="2856" y="14941"/>
                  </a:lnTo>
                  <a:lnTo>
                    <a:pt x="2919" y="13748"/>
                  </a:lnTo>
                  <a:lnTo>
                    <a:pt x="2998" y="12587"/>
                  </a:lnTo>
                  <a:lnTo>
                    <a:pt x="3060" y="12006"/>
                  </a:lnTo>
                  <a:lnTo>
                    <a:pt x="3139" y="11425"/>
                  </a:lnTo>
                  <a:lnTo>
                    <a:pt x="3139" y="11410"/>
                  </a:lnTo>
                  <a:lnTo>
                    <a:pt x="3170" y="11158"/>
                  </a:lnTo>
                  <a:lnTo>
                    <a:pt x="3264" y="10562"/>
                  </a:lnTo>
                  <a:lnTo>
                    <a:pt x="3374" y="10013"/>
                  </a:lnTo>
                  <a:lnTo>
                    <a:pt x="3484" y="9448"/>
                  </a:lnTo>
                  <a:lnTo>
                    <a:pt x="3610" y="8914"/>
                  </a:lnTo>
                  <a:lnTo>
                    <a:pt x="3751" y="8396"/>
                  </a:lnTo>
                  <a:lnTo>
                    <a:pt x="3908" y="7878"/>
                  </a:lnTo>
                  <a:lnTo>
                    <a:pt x="4081" y="7361"/>
                  </a:lnTo>
                  <a:lnTo>
                    <a:pt x="4269" y="6874"/>
                  </a:lnTo>
                  <a:lnTo>
                    <a:pt x="4339" y="6709"/>
                  </a:lnTo>
                  <a:lnTo>
                    <a:pt x="4379" y="6623"/>
                  </a:lnTo>
                  <a:lnTo>
                    <a:pt x="4598" y="6152"/>
                  </a:lnTo>
                  <a:lnTo>
                    <a:pt x="4834" y="5713"/>
                  </a:lnTo>
                  <a:lnTo>
                    <a:pt x="5116" y="5195"/>
                  </a:lnTo>
                  <a:lnTo>
                    <a:pt x="5446" y="4708"/>
                  </a:lnTo>
                  <a:lnTo>
                    <a:pt x="5619" y="4457"/>
                  </a:lnTo>
                  <a:lnTo>
                    <a:pt x="5619" y="4457"/>
                  </a:lnTo>
                  <a:lnTo>
                    <a:pt x="5713" y="4363"/>
                  </a:lnTo>
                  <a:lnTo>
                    <a:pt x="5807" y="4253"/>
                  </a:lnTo>
                  <a:lnTo>
                    <a:pt x="5979" y="4018"/>
                  </a:lnTo>
                  <a:lnTo>
                    <a:pt x="6388" y="3594"/>
                  </a:lnTo>
                  <a:lnTo>
                    <a:pt x="6811" y="3202"/>
                  </a:lnTo>
                  <a:lnTo>
                    <a:pt x="7047" y="3013"/>
                  </a:lnTo>
                  <a:lnTo>
                    <a:pt x="7174" y="2895"/>
                  </a:lnTo>
                  <a:lnTo>
                    <a:pt x="7174" y="2895"/>
                  </a:lnTo>
                  <a:lnTo>
                    <a:pt x="7313" y="2794"/>
                  </a:lnTo>
                  <a:lnTo>
                    <a:pt x="7580" y="2605"/>
                  </a:lnTo>
                  <a:lnTo>
                    <a:pt x="7690" y="2527"/>
                  </a:lnTo>
                  <a:lnTo>
                    <a:pt x="7784" y="2433"/>
                  </a:lnTo>
                  <a:lnTo>
                    <a:pt x="7878" y="2339"/>
                  </a:lnTo>
                  <a:lnTo>
                    <a:pt x="7973" y="2229"/>
                  </a:lnTo>
                  <a:lnTo>
                    <a:pt x="8051" y="2119"/>
                  </a:lnTo>
                  <a:lnTo>
                    <a:pt x="8114" y="1993"/>
                  </a:lnTo>
                  <a:lnTo>
                    <a:pt x="8161" y="1883"/>
                  </a:lnTo>
                  <a:lnTo>
                    <a:pt x="8208" y="1742"/>
                  </a:lnTo>
                  <a:lnTo>
                    <a:pt x="8239" y="1617"/>
                  </a:lnTo>
                  <a:lnTo>
                    <a:pt x="8271" y="1491"/>
                  </a:lnTo>
                  <a:lnTo>
                    <a:pt x="8271" y="1350"/>
                  </a:lnTo>
                  <a:lnTo>
                    <a:pt x="8255" y="1224"/>
                  </a:lnTo>
                  <a:lnTo>
                    <a:pt x="8239" y="1083"/>
                  </a:lnTo>
                  <a:lnTo>
                    <a:pt x="8208" y="958"/>
                  </a:lnTo>
                  <a:lnTo>
                    <a:pt x="8145" y="816"/>
                  </a:lnTo>
                  <a:lnTo>
                    <a:pt x="8082" y="691"/>
                  </a:lnTo>
                  <a:lnTo>
                    <a:pt x="8004" y="581"/>
                  </a:lnTo>
                  <a:lnTo>
                    <a:pt x="7910" y="487"/>
                  </a:lnTo>
                  <a:lnTo>
                    <a:pt x="7816" y="393"/>
                  </a:lnTo>
                  <a:lnTo>
                    <a:pt x="7706" y="298"/>
                  </a:lnTo>
                  <a:lnTo>
                    <a:pt x="7596" y="220"/>
                  </a:lnTo>
                  <a:lnTo>
                    <a:pt x="7470" y="157"/>
                  </a:lnTo>
                  <a:lnTo>
                    <a:pt x="7345" y="94"/>
                  </a:lnTo>
                  <a:lnTo>
                    <a:pt x="7219" y="47"/>
                  </a:lnTo>
                  <a:lnTo>
                    <a:pt x="7078" y="16"/>
                  </a:lnTo>
                  <a:lnTo>
                    <a:pt x="6952" y="0"/>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200;p41">
              <a:extLst>
                <a:ext uri="{FF2B5EF4-FFF2-40B4-BE49-F238E27FC236}">
                  <a16:creationId xmlns:a16="http://schemas.microsoft.com/office/drawing/2014/main" id="{4294F119-FC70-1774-3F54-BB666D3EEAC9}"/>
                </a:ext>
              </a:extLst>
            </p:cNvPr>
            <p:cNvSpPr/>
            <p:nvPr/>
          </p:nvSpPr>
          <p:spPr>
            <a:xfrm>
              <a:off x="4646506" y="2916832"/>
              <a:ext cx="215112" cy="626616"/>
            </a:xfrm>
            <a:custGeom>
              <a:avLst/>
              <a:gdLst/>
              <a:ahLst/>
              <a:cxnLst/>
              <a:rect l="l" t="t" r="r" b="b"/>
              <a:pathLst>
                <a:path w="8836" h="25739" extrusionOk="0">
                  <a:moveTo>
                    <a:pt x="1256" y="1"/>
                  </a:moveTo>
                  <a:lnTo>
                    <a:pt x="1114" y="17"/>
                  </a:lnTo>
                  <a:lnTo>
                    <a:pt x="989" y="48"/>
                  </a:lnTo>
                  <a:lnTo>
                    <a:pt x="863" y="95"/>
                  </a:lnTo>
                  <a:lnTo>
                    <a:pt x="738" y="142"/>
                  </a:lnTo>
                  <a:lnTo>
                    <a:pt x="612" y="221"/>
                  </a:lnTo>
                  <a:lnTo>
                    <a:pt x="502" y="299"/>
                  </a:lnTo>
                  <a:lnTo>
                    <a:pt x="408" y="409"/>
                  </a:lnTo>
                  <a:lnTo>
                    <a:pt x="314" y="503"/>
                  </a:lnTo>
                  <a:lnTo>
                    <a:pt x="235" y="613"/>
                  </a:lnTo>
                  <a:lnTo>
                    <a:pt x="173" y="739"/>
                  </a:lnTo>
                  <a:lnTo>
                    <a:pt x="110" y="864"/>
                  </a:lnTo>
                  <a:lnTo>
                    <a:pt x="79" y="990"/>
                  </a:lnTo>
                  <a:lnTo>
                    <a:pt x="31" y="1131"/>
                  </a:lnTo>
                  <a:lnTo>
                    <a:pt x="16" y="1256"/>
                  </a:lnTo>
                  <a:lnTo>
                    <a:pt x="0" y="1398"/>
                  </a:lnTo>
                  <a:lnTo>
                    <a:pt x="0" y="1539"/>
                  </a:lnTo>
                  <a:lnTo>
                    <a:pt x="16" y="1665"/>
                  </a:lnTo>
                  <a:lnTo>
                    <a:pt x="47" y="1806"/>
                  </a:lnTo>
                  <a:lnTo>
                    <a:pt x="79" y="1931"/>
                  </a:lnTo>
                  <a:lnTo>
                    <a:pt x="141" y="2057"/>
                  </a:lnTo>
                  <a:lnTo>
                    <a:pt x="204" y="2167"/>
                  </a:lnTo>
                  <a:lnTo>
                    <a:pt x="298" y="2277"/>
                  </a:lnTo>
                  <a:lnTo>
                    <a:pt x="408" y="2386"/>
                  </a:lnTo>
                  <a:lnTo>
                    <a:pt x="816" y="2732"/>
                  </a:lnTo>
                  <a:lnTo>
                    <a:pt x="1193" y="3108"/>
                  </a:lnTo>
                  <a:lnTo>
                    <a:pt x="1569" y="3501"/>
                  </a:lnTo>
                  <a:lnTo>
                    <a:pt x="1930" y="3909"/>
                  </a:lnTo>
                  <a:lnTo>
                    <a:pt x="2103" y="4128"/>
                  </a:lnTo>
                  <a:lnTo>
                    <a:pt x="2417" y="4568"/>
                  </a:lnTo>
                  <a:lnTo>
                    <a:pt x="2731" y="5039"/>
                  </a:lnTo>
                  <a:lnTo>
                    <a:pt x="3013" y="5509"/>
                  </a:lnTo>
                  <a:lnTo>
                    <a:pt x="3296" y="6012"/>
                  </a:lnTo>
                  <a:lnTo>
                    <a:pt x="3563" y="6530"/>
                  </a:lnTo>
                  <a:lnTo>
                    <a:pt x="3991" y="7442"/>
                  </a:lnTo>
                  <a:lnTo>
                    <a:pt x="4049" y="7581"/>
                  </a:lnTo>
                  <a:lnTo>
                    <a:pt x="4159" y="7848"/>
                  </a:lnTo>
                  <a:lnTo>
                    <a:pt x="4379" y="8444"/>
                  </a:lnTo>
                  <a:lnTo>
                    <a:pt x="4567" y="9025"/>
                  </a:lnTo>
                  <a:lnTo>
                    <a:pt x="4755" y="9590"/>
                  </a:lnTo>
                  <a:lnTo>
                    <a:pt x="4912" y="10170"/>
                  </a:lnTo>
                  <a:lnTo>
                    <a:pt x="5069" y="10767"/>
                  </a:lnTo>
                  <a:lnTo>
                    <a:pt x="5210" y="11363"/>
                  </a:lnTo>
                  <a:lnTo>
                    <a:pt x="5352" y="11960"/>
                  </a:lnTo>
                  <a:lnTo>
                    <a:pt x="5461" y="12572"/>
                  </a:lnTo>
                  <a:lnTo>
                    <a:pt x="5571" y="13184"/>
                  </a:lnTo>
                  <a:lnTo>
                    <a:pt x="5665" y="13749"/>
                  </a:lnTo>
                  <a:lnTo>
                    <a:pt x="5697" y="14062"/>
                  </a:lnTo>
                  <a:lnTo>
                    <a:pt x="5713" y="14125"/>
                  </a:lnTo>
                  <a:lnTo>
                    <a:pt x="5791" y="14753"/>
                  </a:lnTo>
                  <a:lnTo>
                    <a:pt x="5854" y="15365"/>
                  </a:lnTo>
                  <a:lnTo>
                    <a:pt x="5901" y="15977"/>
                  </a:lnTo>
                  <a:lnTo>
                    <a:pt x="5948" y="16605"/>
                  </a:lnTo>
                  <a:lnTo>
                    <a:pt x="6011" y="17845"/>
                  </a:lnTo>
                  <a:lnTo>
                    <a:pt x="6026" y="19084"/>
                  </a:lnTo>
                  <a:lnTo>
                    <a:pt x="6026" y="19744"/>
                  </a:lnTo>
                  <a:lnTo>
                    <a:pt x="6011" y="20403"/>
                  </a:lnTo>
                  <a:lnTo>
                    <a:pt x="5995" y="21062"/>
                  </a:lnTo>
                  <a:lnTo>
                    <a:pt x="5964" y="21721"/>
                  </a:lnTo>
                  <a:lnTo>
                    <a:pt x="5917" y="22380"/>
                  </a:lnTo>
                  <a:lnTo>
                    <a:pt x="5870" y="23039"/>
                  </a:lnTo>
                  <a:lnTo>
                    <a:pt x="5807" y="23698"/>
                  </a:lnTo>
                  <a:lnTo>
                    <a:pt x="5728" y="24342"/>
                  </a:lnTo>
                  <a:lnTo>
                    <a:pt x="5728" y="24483"/>
                  </a:lnTo>
                  <a:lnTo>
                    <a:pt x="5744" y="24624"/>
                  </a:lnTo>
                  <a:lnTo>
                    <a:pt x="5775" y="24750"/>
                  </a:lnTo>
                  <a:lnTo>
                    <a:pt x="5822" y="24875"/>
                  </a:lnTo>
                  <a:lnTo>
                    <a:pt x="5885" y="25001"/>
                  </a:lnTo>
                  <a:lnTo>
                    <a:pt x="5948" y="25111"/>
                  </a:lnTo>
                  <a:lnTo>
                    <a:pt x="6042" y="25221"/>
                  </a:lnTo>
                  <a:lnTo>
                    <a:pt x="6136" y="25330"/>
                  </a:lnTo>
                  <a:lnTo>
                    <a:pt x="6246" y="25425"/>
                  </a:lnTo>
                  <a:lnTo>
                    <a:pt x="6356" y="25503"/>
                  </a:lnTo>
                  <a:lnTo>
                    <a:pt x="6482" y="25582"/>
                  </a:lnTo>
                  <a:lnTo>
                    <a:pt x="6607" y="25644"/>
                  </a:lnTo>
                  <a:lnTo>
                    <a:pt x="6733" y="25691"/>
                  </a:lnTo>
                  <a:lnTo>
                    <a:pt x="6874" y="25723"/>
                  </a:lnTo>
                  <a:lnTo>
                    <a:pt x="6999" y="25739"/>
                  </a:lnTo>
                  <a:lnTo>
                    <a:pt x="7282" y="25739"/>
                  </a:lnTo>
                  <a:lnTo>
                    <a:pt x="7423" y="25707"/>
                  </a:lnTo>
                  <a:lnTo>
                    <a:pt x="7564" y="25676"/>
                  </a:lnTo>
                  <a:lnTo>
                    <a:pt x="7690" y="25613"/>
                  </a:lnTo>
                  <a:lnTo>
                    <a:pt x="7800" y="25566"/>
                  </a:lnTo>
                  <a:lnTo>
                    <a:pt x="7910" y="25487"/>
                  </a:lnTo>
                  <a:lnTo>
                    <a:pt x="8020" y="25409"/>
                  </a:lnTo>
                  <a:lnTo>
                    <a:pt x="8114" y="25330"/>
                  </a:lnTo>
                  <a:lnTo>
                    <a:pt x="8192" y="25221"/>
                  </a:lnTo>
                  <a:lnTo>
                    <a:pt x="8271" y="25126"/>
                  </a:lnTo>
                  <a:lnTo>
                    <a:pt x="8333" y="25017"/>
                  </a:lnTo>
                  <a:lnTo>
                    <a:pt x="8396" y="24891"/>
                  </a:lnTo>
                  <a:lnTo>
                    <a:pt x="8443" y="24766"/>
                  </a:lnTo>
                  <a:lnTo>
                    <a:pt x="8475" y="24624"/>
                  </a:lnTo>
                  <a:lnTo>
                    <a:pt x="8506" y="24483"/>
                  </a:lnTo>
                  <a:lnTo>
                    <a:pt x="8522" y="24342"/>
                  </a:lnTo>
                  <a:lnTo>
                    <a:pt x="8647" y="23133"/>
                  </a:lnTo>
                  <a:lnTo>
                    <a:pt x="8741" y="21909"/>
                  </a:lnTo>
                  <a:lnTo>
                    <a:pt x="8804" y="20685"/>
                  </a:lnTo>
                  <a:lnTo>
                    <a:pt x="8836" y="19461"/>
                  </a:lnTo>
                  <a:lnTo>
                    <a:pt x="8820" y="18237"/>
                  </a:lnTo>
                  <a:lnTo>
                    <a:pt x="8773" y="17013"/>
                  </a:lnTo>
                  <a:lnTo>
                    <a:pt x="8679" y="15789"/>
                  </a:lnTo>
                  <a:lnTo>
                    <a:pt x="8569" y="14580"/>
                  </a:lnTo>
                  <a:lnTo>
                    <a:pt x="8490" y="13921"/>
                  </a:lnTo>
                  <a:lnTo>
                    <a:pt x="8396" y="13278"/>
                  </a:lnTo>
                  <a:lnTo>
                    <a:pt x="8302" y="12634"/>
                  </a:lnTo>
                  <a:lnTo>
                    <a:pt x="8192" y="11975"/>
                  </a:lnTo>
                  <a:lnTo>
                    <a:pt x="8067" y="11332"/>
                  </a:lnTo>
                  <a:lnTo>
                    <a:pt x="7925" y="10704"/>
                  </a:lnTo>
                  <a:lnTo>
                    <a:pt x="7768" y="10061"/>
                  </a:lnTo>
                  <a:lnTo>
                    <a:pt x="7612" y="9417"/>
                  </a:lnTo>
                  <a:lnTo>
                    <a:pt x="7423" y="8789"/>
                  </a:lnTo>
                  <a:lnTo>
                    <a:pt x="7235" y="8177"/>
                  </a:lnTo>
                  <a:lnTo>
                    <a:pt x="7031" y="7550"/>
                  </a:lnTo>
                  <a:lnTo>
                    <a:pt x="6795" y="6938"/>
                  </a:lnTo>
                  <a:lnTo>
                    <a:pt x="6544" y="6326"/>
                  </a:lnTo>
                  <a:lnTo>
                    <a:pt x="6278" y="5729"/>
                  </a:lnTo>
                  <a:lnTo>
                    <a:pt x="5995" y="5148"/>
                  </a:lnTo>
                  <a:lnTo>
                    <a:pt x="5697" y="4552"/>
                  </a:lnTo>
                  <a:lnTo>
                    <a:pt x="5367" y="3987"/>
                  </a:lnTo>
                  <a:lnTo>
                    <a:pt x="5006" y="3407"/>
                  </a:lnTo>
                  <a:lnTo>
                    <a:pt x="4630" y="2857"/>
                  </a:lnTo>
                  <a:lnTo>
                    <a:pt x="4237" y="2324"/>
                  </a:lnTo>
                  <a:lnTo>
                    <a:pt x="3798" y="1806"/>
                  </a:lnTo>
                  <a:lnTo>
                    <a:pt x="3359" y="1319"/>
                  </a:lnTo>
                  <a:lnTo>
                    <a:pt x="2872" y="848"/>
                  </a:lnTo>
                  <a:lnTo>
                    <a:pt x="2637" y="613"/>
                  </a:lnTo>
                  <a:lnTo>
                    <a:pt x="2386" y="409"/>
                  </a:lnTo>
                  <a:lnTo>
                    <a:pt x="2276" y="315"/>
                  </a:lnTo>
                  <a:lnTo>
                    <a:pt x="2150" y="252"/>
                  </a:lnTo>
                  <a:lnTo>
                    <a:pt x="2040" y="174"/>
                  </a:lnTo>
                  <a:lnTo>
                    <a:pt x="1915" y="127"/>
                  </a:lnTo>
                  <a:lnTo>
                    <a:pt x="1789" y="79"/>
                  </a:lnTo>
                  <a:lnTo>
                    <a:pt x="1648" y="48"/>
                  </a:lnTo>
                  <a:lnTo>
                    <a:pt x="1522" y="17"/>
                  </a:lnTo>
                  <a:lnTo>
                    <a:pt x="1381" y="1"/>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201;p41">
              <a:extLst>
                <a:ext uri="{FF2B5EF4-FFF2-40B4-BE49-F238E27FC236}">
                  <a16:creationId xmlns:a16="http://schemas.microsoft.com/office/drawing/2014/main" id="{D54312AA-5FB0-456B-7A30-B449E6C5E51C}"/>
                </a:ext>
              </a:extLst>
            </p:cNvPr>
            <p:cNvSpPr/>
            <p:nvPr/>
          </p:nvSpPr>
          <p:spPr>
            <a:xfrm>
              <a:off x="4042065" y="1805024"/>
              <a:ext cx="1040773" cy="1031595"/>
            </a:xfrm>
            <a:custGeom>
              <a:avLst/>
              <a:gdLst/>
              <a:ahLst/>
              <a:cxnLst/>
              <a:rect l="l" t="t" r="r" b="b"/>
              <a:pathLst>
                <a:path w="42751" h="42374" extrusionOk="0">
                  <a:moveTo>
                    <a:pt x="29756" y="1"/>
                  </a:moveTo>
                  <a:lnTo>
                    <a:pt x="29191" y="16"/>
                  </a:lnTo>
                  <a:lnTo>
                    <a:pt x="28626" y="63"/>
                  </a:lnTo>
                  <a:lnTo>
                    <a:pt x="28061" y="126"/>
                  </a:lnTo>
                  <a:lnTo>
                    <a:pt x="27496" y="220"/>
                  </a:lnTo>
                  <a:lnTo>
                    <a:pt x="26931" y="361"/>
                  </a:lnTo>
                  <a:lnTo>
                    <a:pt x="26366" y="518"/>
                  </a:lnTo>
                  <a:lnTo>
                    <a:pt x="25785" y="691"/>
                  </a:lnTo>
                  <a:lnTo>
                    <a:pt x="25220" y="911"/>
                  </a:lnTo>
                  <a:lnTo>
                    <a:pt x="24655" y="1162"/>
                  </a:lnTo>
                  <a:lnTo>
                    <a:pt x="24106" y="1444"/>
                  </a:lnTo>
                  <a:lnTo>
                    <a:pt x="23541" y="1758"/>
                  </a:lnTo>
                  <a:lnTo>
                    <a:pt x="22992" y="2103"/>
                  </a:lnTo>
                  <a:lnTo>
                    <a:pt x="22443" y="2480"/>
                  </a:lnTo>
                  <a:lnTo>
                    <a:pt x="21909" y="2888"/>
                  </a:lnTo>
                  <a:lnTo>
                    <a:pt x="21375" y="3343"/>
                  </a:lnTo>
                  <a:lnTo>
                    <a:pt x="3061" y="11582"/>
                  </a:lnTo>
                  <a:lnTo>
                    <a:pt x="3202" y="11990"/>
                  </a:lnTo>
                  <a:lnTo>
                    <a:pt x="3328" y="12399"/>
                  </a:lnTo>
                  <a:lnTo>
                    <a:pt x="3438" y="12822"/>
                  </a:lnTo>
                  <a:lnTo>
                    <a:pt x="3532" y="13246"/>
                  </a:lnTo>
                  <a:lnTo>
                    <a:pt x="3626" y="13685"/>
                  </a:lnTo>
                  <a:lnTo>
                    <a:pt x="3704" y="14125"/>
                  </a:lnTo>
                  <a:lnTo>
                    <a:pt x="3767" y="14564"/>
                  </a:lnTo>
                  <a:lnTo>
                    <a:pt x="3814" y="15019"/>
                  </a:lnTo>
                  <a:lnTo>
                    <a:pt x="3908" y="15930"/>
                  </a:lnTo>
                  <a:lnTo>
                    <a:pt x="3956" y="16871"/>
                  </a:lnTo>
                  <a:lnTo>
                    <a:pt x="3987" y="17813"/>
                  </a:lnTo>
                  <a:lnTo>
                    <a:pt x="3987" y="18754"/>
                  </a:lnTo>
                  <a:lnTo>
                    <a:pt x="3971" y="19696"/>
                  </a:lnTo>
                  <a:lnTo>
                    <a:pt x="3940" y="20653"/>
                  </a:lnTo>
                  <a:lnTo>
                    <a:pt x="3861" y="22521"/>
                  </a:lnTo>
                  <a:lnTo>
                    <a:pt x="3783" y="24326"/>
                  </a:lnTo>
                  <a:lnTo>
                    <a:pt x="3752" y="25205"/>
                  </a:lnTo>
                  <a:lnTo>
                    <a:pt x="3752" y="26052"/>
                  </a:lnTo>
                  <a:lnTo>
                    <a:pt x="3736" y="27072"/>
                  </a:lnTo>
                  <a:lnTo>
                    <a:pt x="3720" y="28076"/>
                  </a:lnTo>
                  <a:lnTo>
                    <a:pt x="3673" y="29081"/>
                  </a:lnTo>
                  <a:lnTo>
                    <a:pt x="3626" y="30085"/>
                  </a:lnTo>
                  <a:lnTo>
                    <a:pt x="3532" y="31074"/>
                  </a:lnTo>
                  <a:lnTo>
                    <a:pt x="3422" y="32063"/>
                  </a:lnTo>
                  <a:lnTo>
                    <a:pt x="3265" y="33036"/>
                  </a:lnTo>
                  <a:lnTo>
                    <a:pt x="3187" y="33522"/>
                  </a:lnTo>
                  <a:lnTo>
                    <a:pt x="3092" y="33993"/>
                  </a:lnTo>
                  <a:lnTo>
                    <a:pt x="2983" y="34479"/>
                  </a:lnTo>
                  <a:lnTo>
                    <a:pt x="2873" y="34950"/>
                  </a:lnTo>
                  <a:lnTo>
                    <a:pt x="2747" y="35421"/>
                  </a:lnTo>
                  <a:lnTo>
                    <a:pt x="2606" y="35892"/>
                  </a:lnTo>
                  <a:lnTo>
                    <a:pt x="2465" y="36347"/>
                  </a:lnTo>
                  <a:lnTo>
                    <a:pt x="2308" y="36802"/>
                  </a:lnTo>
                  <a:lnTo>
                    <a:pt x="2135" y="37273"/>
                  </a:lnTo>
                  <a:lnTo>
                    <a:pt x="1947" y="37712"/>
                  </a:lnTo>
                  <a:lnTo>
                    <a:pt x="1758" y="38167"/>
                  </a:lnTo>
                  <a:lnTo>
                    <a:pt x="1554" y="38607"/>
                  </a:lnTo>
                  <a:lnTo>
                    <a:pt x="1335" y="39046"/>
                  </a:lnTo>
                  <a:lnTo>
                    <a:pt x="1099" y="39486"/>
                  </a:lnTo>
                  <a:lnTo>
                    <a:pt x="848" y="39925"/>
                  </a:lnTo>
                  <a:lnTo>
                    <a:pt x="581" y="40349"/>
                  </a:lnTo>
                  <a:lnTo>
                    <a:pt x="299" y="40773"/>
                  </a:lnTo>
                  <a:lnTo>
                    <a:pt x="1" y="41181"/>
                  </a:lnTo>
                  <a:lnTo>
                    <a:pt x="440" y="41385"/>
                  </a:lnTo>
                  <a:lnTo>
                    <a:pt x="911" y="41557"/>
                  </a:lnTo>
                  <a:lnTo>
                    <a:pt x="1397" y="41714"/>
                  </a:lnTo>
                  <a:lnTo>
                    <a:pt x="1900" y="41855"/>
                  </a:lnTo>
                  <a:lnTo>
                    <a:pt x="2418" y="41965"/>
                  </a:lnTo>
                  <a:lnTo>
                    <a:pt x="2951" y="42075"/>
                  </a:lnTo>
                  <a:lnTo>
                    <a:pt x="3500" y="42154"/>
                  </a:lnTo>
                  <a:lnTo>
                    <a:pt x="4065" y="42216"/>
                  </a:lnTo>
                  <a:lnTo>
                    <a:pt x="4646" y="42279"/>
                  </a:lnTo>
                  <a:lnTo>
                    <a:pt x="5227" y="42326"/>
                  </a:lnTo>
                  <a:lnTo>
                    <a:pt x="5823" y="42358"/>
                  </a:lnTo>
                  <a:lnTo>
                    <a:pt x="6435" y="42373"/>
                  </a:lnTo>
                  <a:lnTo>
                    <a:pt x="7659" y="42373"/>
                  </a:lnTo>
                  <a:lnTo>
                    <a:pt x="8899" y="42358"/>
                  </a:lnTo>
                  <a:lnTo>
                    <a:pt x="10139" y="42295"/>
                  </a:lnTo>
                  <a:lnTo>
                    <a:pt x="11379" y="42232"/>
                  </a:lnTo>
                  <a:lnTo>
                    <a:pt x="13780" y="42075"/>
                  </a:lnTo>
                  <a:lnTo>
                    <a:pt x="14941" y="41997"/>
                  </a:lnTo>
                  <a:lnTo>
                    <a:pt x="16040" y="41918"/>
                  </a:lnTo>
                  <a:lnTo>
                    <a:pt x="17075" y="41887"/>
                  </a:lnTo>
                  <a:lnTo>
                    <a:pt x="18033" y="41871"/>
                  </a:lnTo>
                  <a:lnTo>
                    <a:pt x="19885" y="41871"/>
                  </a:lnTo>
                  <a:lnTo>
                    <a:pt x="21736" y="41887"/>
                  </a:lnTo>
                  <a:lnTo>
                    <a:pt x="25440" y="41934"/>
                  </a:lnTo>
                  <a:lnTo>
                    <a:pt x="27292" y="41950"/>
                  </a:lnTo>
                  <a:lnTo>
                    <a:pt x="29128" y="41950"/>
                  </a:lnTo>
                  <a:lnTo>
                    <a:pt x="30980" y="41934"/>
                  </a:lnTo>
                  <a:lnTo>
                    <a:pt x="32832" y="41887"/>
                  </a:lnTo>
                  <a:lnTo>
                    <a:pt x="33993" y="41824"/>
                  </a:lnTo>
                  <a:lnTo>
                    <a:pt x="35186" y="41777"/>
                  </a:lnTo>
                  <a:lnTo>
                    <a:pt x="36379" y="41730"/>
                  </a:lnTo>
                  <a:lnTo>
                    <a:pt x="37603" y="41667"/>
                  </a:lnTo>
                  <a:lnTo>
                    <a:pt x="38811" y="41589"/>
                  </a:lnTo>
                  <a:lnTo>
                    <a:pt x="40004" y="41479"/>
                  </a:lnTo>
                  <a:lnTo>
                    <a:pt x="40600" y="41416"/>
                  </a:lnTo>
                  <a:lnTo>
                    <a:pt x="41197" y="41353"/>
                  </a:lnTo>
                  <a:lnTo>
                    <a:pt x="41777" y="41275"/>
                  </a:lnTo>
                  <a:lnTo>
                    <a:pt x="42358" y="41181"/>
                  </a:lnTo>
                  <a:lnTo>
                    <a:pt x="42468" y="39705"/>
                  </a:lnTo>
                  <a:lnTo>
                    <a:pt x="42562" y="38215"/>
                  </a:lnTo>
                  <a:lnTo>
                    <a:pt x="42640" y="36724"/>
                  </a:lnTo>
                  <a:lnTo>
                    <a:pt x="42687" y="35217"/>
                  </a:lnTo>
                  <a:lnTo>
                    <a:pt x="42735" y="33695"/>
                  </a:lnTo>
                  <a:lnTo>
                    <a:pt x="42750" y="32172"/>
                  </a:lnTo>
                  <a:lnTo>
                    <a:pt x="42750" y="30634"/>
                  </a:lnTo>
                  <a:lnTo>
                    <a:pt x="42735" y="29112"/>
                  </a:lnTo>
                  <a:lnTo>
                    <a:pt x="42719" y="27574"/>
                  </a:lnTo>
                  <a:lnTo>
                    <a:pt x="42687" y="26052"/>
                  </a:lnTo>
                  <a:lnTo>
                    <a:pt x="42593" y="23007"/>
                  </a:lnTo>
                  <a:lnTo>
                    <a:pt x="42483" y="19994"/>
                  </a:lnTo>
                  <a:lnTo>
                    <a:pt x="42358" y="17028"/>
                  </a:lnTo>
                  <a:lnTo>
                    <a:pt x="42311" y="16212"/>
                  </a:lnTo>
                  <a:lnTo>
                    <a:pt x="42264" y="15349"/>
                  </a:lnTo>
                  <a:lnTo>
                    <a:pt x="42185" y="14439"/>
                  </a:lnTo>
                  <a:lnTo>
                    <a:pt x="42075" y="13513"/>
                  </a:lnTo>
                  <a:lnTo>
                    <a:pt x="41950" y="12555"/>
                  </a:lnTo>
                  <a:lnTo>
                    <a:pt x="41777" y="11598"/>
                  </a:lnTo>
                  <a:lnTo>
                    <a:pt x="41589" y="10641"/>
                  </a:lnTo>
                  <a:lnTo>
                    <a:pt x="41479" y="10154"/>
                  </a:lnTo>
                  <a:lnTo>
                    <a:pt x="41354" y="9668"/>
                  </a:lnTo>
                  <a:lnTo>
                    <a:pt x="41228" y="9197"/>
                  </a:lnTo>
                  <a:lnTo>
                    <a:pt x="41087" y="8726"/>
                  </a:lnTo>
                  <a:lnTo>
                    <a:pt x="40945" y="8271"/>
                  </a:lnTo>
                  <a:lnTo>
                    <a:pt x="40789" y="7816"/>
                  </a:lnTo>
                  <a:lnTo>
                    <a:pt x="40616" y="7361"/>
                  </a:lnTo>
                  <a:lnTo>
                    <a:pt x="40428" y="6921"/>
                  </a:lnTo>
                  <a:lnTo>
                    <a:pt x="40239" y="6482"/>
                  </a:lnTo>
                  <a:lnTo>
                    <a:pt x="40035" y="6058"/>
                  </a:lnTo>
                  <a:lnTo>
                    <a:pt x="39816" y="5650"/>
                  </a:lnTo>
                  <a:lnTo>
                    <a:pt x="39596" y="5258"/>
                  </a:lnTo>
                  <a:lnTo>
                    <a:pt x="39345" y="4881"/>
                  </a:lnTo>
                  <a:lnTo>
                    <a:pt x="39094" y="4505"/>
                  </a:lnTo>
                  <a:lnTo>
                    <a:pt x="38827" y="4159"/>
                  </a:lnTo>
                  <a:lnTo>
                    <a:pt x="38544" y="3830"/>
                  </a:lnTo>
                  <a:lnTo>
                    <a:pt x="38246" y="3500"/>
                  </a:lnTo>
                  <a:lnTo>
                    <a:pt x="37932" y="3218"/>
                  </a:lnTo>
                  <a:lnTo>
                    <a:pt x="37556" y="2872"/>
                  </a:lnTo>
                  <a:lnTo>
                    <a:pt x="37163" y="2543"/>
                  </a:lnTo>
                  <a:lnTo>
                    <a:pt x="36755" y="2229"/>
                  </a:lnTo>
                  <a:lnTo>
                    <a:pt x="36332" y="1931"/>
                  </a:lnTo>
                  <a:lnTo>
                    <a:pt x="35892" y="1664"/>
                  </a:lnTo>
                  <a:lnTo>
                    <a:pt x="35437" y="1413"/>
                  </a:lnTo>
                  <a:lnTo>
                    <a:pt x="34966" y="1178"/>
                  </a:lnTo>
                  <a:lnTo>
                    <a:pt x="34495" y="958"/>
                  </a:lnTo>
                  <a:lnTo>
                    <a:pt x="33993" y="754"/>
                  </a:lnTo>
                  <a:lnTo>
                    <a:pt x="33491" y="581"/>
                  </a:lnTo>
                  <a:lnTo>
                    <a:pt x="32989" y="424"/>
                  </a:lnTo>
                  <a:lnTo>
                    <a:pt x="32471" y="299"/>
                  </a:lnTo>
                  <a:lnTo>
                    <a:pt x="31937" y="189"/>
                  </a:lnTo>
                  <a:lnTo>
                    <a:pt x="31404" y="110"/>
                  </a:lnTo>
                  <a:lnTo>
                    <a:pt x="30854" y="48"/>
                  </a:lnTo>
                  <a:lnTo>
                    <a:pt x="30305" y="16"/>
                  </a:lnTo>
                  <a:lnTo>
                    <a:pt x="29756" y="1"/>
                  </a:lnTo>
                  <a:close/>
                </a:path>
              </a:pathLst>
            </a:custGeom>
            <a:solidFill>
              <a:srgbClr val="ED73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202;p41">
              <a:extLst>
                <a:ext uri="{FF2B5EF4-FFF2-40B4-BE49-F238E27FC236}">
                  <a16:creationId xmlns:a16="http://schemas.microsoft.com/office/drawing/2014/main" id="{84F640DB-80CB-4CC6-207E-0BFDE943D952}"/>
                </a:ext>
              </a:extLst>
            </p:cNvPr>
            <p:cNvSpPr/>
            <p:nvPr/>
          </p:nvSpPr>
          <p:spPr>
            <a:xfrm>
              <a:off x="4042065" y="1805024"/>
              <a:ext cx="1040773" cy="1031595"/>
            </a:xfrm>
            <a:custGeom>
              <a:avLst/>
              <a:gdLst/>
              <a:ahLst/>
              <a:cxnLst/>
              <a:rect l="l" t="t" r="r" b="b"/>
              <a:pathLst>
                <a:path w="42751" h="42374" fill="none" extrusionOk="0">
                  <a:moveTo>
                    <a:pt x="21375" y="3343"/>
                  </a:moveTo>
                  <a:lnTo>
                    <a:pt x="21375" y="3343"/>
                  </a:lnTo>
                  <a:lnTo>
                    <a:pt x="21909" y="2888"/>
                  </a:lnTo>
                  <a:lnTo>
                    <a:pt x="22443" y="2480"/>
                  </a:lnTo>
                  <a:lnTo>
                    <a:pt x="22992" y="2103"/>
                  </a:lnTo>
                  <a:lnTo>
                    <a:pt x="23541" y="1758"/>
                  </a:lnTo>
                  <a:lnTo>
                    <a:pt x="24106" y="1444"/>
                  </a:lnTo>
                  <a:lnTo>
                    <a:pt x="24655" y="1162"/>
                  </a:lnTo>
                  <a:lnTo>
                    <a:pt x="25220" y="911"/>
                  </a:lnTo>
                  <a:lnTo>
                    <a:pt x="25785" y="691"/>
                  </a:lnTo>
                  <a:lnTo>
                    <a:pt x="26366" y="518"/>
                  </a:lnTo>
                  <a:lnTo>
                    <a:pt x="26931" y="361"/>
                  </a:lnTo>
                  <a:lnTo>
                    <a:pt x="27496" y="220"/>
                  </a:lnTo>
                  <a:lnTo>
                    <a:pt x="28061" y="126"/>
                  </a:lnTo>
                  <a:lnTo>
                    <a:pt x="28626" y="63"/>
                  </a:lnTo>
                  <a:lnTo>
                    <a:pt x="29191" y="16"/>
                  </a:lnTo>
                  <a:lnTo>
                    <a:pt x="29756" y="1"/>
                  </a:lnTo>
                  <a:lnTo>
                    <a:pt x="30305" y="16"/>
                  </a:lnTo>
                  <a:lnTo>
                    <a:pt x="30854" y="48"/>
                  </a:lnTo>
                  <a:lnTo>
                    <a:pt x="31404" y="110"/>
                  </a:lnTo>
                  <a:lnTo>
                    <a:pt x="31937" y="189"/>
                  </a:lnTo>
                  <a:lnTo>
                    <a:pt x="32471" y="299"/>
                  </a:lnTo>
                  <a:lnTo>
                    <a:pt x="32989" y="424"/>
                  </a:lnTo>
                  <a:lnTo>
                    <a:pt x="33491" y="581"/>
                  </a:lnTo>
                  <a:lnTo>
                    <a:pt x="33993" y="754"/>
                  </a:lnTo>
                  <a:lnTo>
                    <a:pt x="34495" y="958"/>
                  </a:lnTo>
                  <a:lnTo>
                    <a:pt x="34966" y="1178"/>
                  </a:lnTo>
                  <a:lnTo>
                    <a:pt x="35437" y="1413"/>
                  </a:lnTo>
                  <a:lnTo>
                    <a:pt x="35892" y="1664"/>
                  </a:lnTo>
                  <a:lnTo>
                    <a:pt x="36332" y="1931"/>
                  </a:lnTo>
                  <a:lnTo>
                    <a:pt x="36755" y="2229"/>
                  </a:lnTo>
                  <a:lnTo>
                    <a:pt x="37163" y="2543"/>
                  </a:lnTo>
                  <a:lnTo>
                    <a:pt x="37556" y="2872"/>
                  </a:lnTo>
                  <a:lnTo>
                    <a:pt x="37932" y="3218"/>
                  </a:lnTo>
                  <a:lnTo>
                    <a:pt x="37932" y="3218"/>
                  </a:lnTo>
                  <a:lnTo>
                    <a:pt x="38246" y="3500"/>
                  </a:lnTo>
                  <a:lnTo>
                    <a:pt x="38544" y="3830"/>
                  </a:lnTo>
                  <a:lnTo>
                    <a:pt x="38827" y="4159"/>
                  </a:lnTo>
                  <a:lnTo>
                    <a:pt x="39094" y="4505"/>
                  </a:lnTo>
                  <a:lnTo>
                    <a:pt x="39345" y="4881"/>
                  </a:lnTo>
                  <a:lnTo>
                    <a:pt x="39596" y="5258"/>
                  </a:lnTo>
                  <a:lnTo>
                    <a:pt x="39816" y="5650"/>
                  </a:lnTo>
                  <a:lnTo>
                    <a:pt x="40035" y="6058"/>
                  </a:lnTo>
                  <a:lnTo>
                    <a:pt x="40239" y="6482"/>
                  </a:lnTo>
                  <a:lnTo>
                    <a:pt x="40428" y="6921"/>
                  </a:lnTo>
                  <a:lnTo>
                    <a:pt x="40616" y="7361"/>
                  </a:lnTo>
                  <a:lnTo>
                    <a:pt x="40789" y="7816"/>
                  </a:lnTo>
                  <a:lnTo>
                    <a:pt x="40945" y="8271"/>
                  </a:lnTo>
                  <a:lnTo>
                    <a:pt x="41087" y="8726"/>
                  </a:lnTo>
                  <a:lnTo>
                    <a:pt x="41228" y="9197"/>
                  </a:lnTo>
                  <a:lnTo>
                    <a:pt x="41354" y="9668"/>
                  </a:lnTo>
                  <a:lnTo>
                    <a:pt x="41479" y="10154"/>
                  </a:lnTo>
                  <a:lnTo>
                    <a:pt x="41589" y="10641"/>
                  </a:lnTo>
                  <a:lnTo>
                    <a:pt x="41777" y="11598"/>
                  </a:lnTo>
                  <a:lnTo>
                    <a:pt x="41950" y="12555"/>
                  </a:lnTo>
                  <a:lnTo>
                    <a:pt x="42075" y="13513"/>
                  </a:lnTo>
                  <a:lnTo>
                    <a:pt x="42185" y="14439"/>
                  </a:lnTo>
                  <a:lnTo>
                    <a:pt x="42264" y="15349"/>
                  </a:lnTo>
                  <a:lnTo>
                    <a:pt x="42311" y="16212"/>
                  </a:lnTo>
                  <a:lnTo>
                    <a:pt x="42358" y="17028"/>
                  </a:lnTo>
                  <a:lnTo>
                    <a:pt x="42358" y="17028"/>
                  </a:lnTo>
                  <a:lnTo>
                    <a:pt x="42483" y="19994"/>
                  </a:lnTo>
                  <a:lnTo>
                    <a:pt x="42593" y="23007"/>
                  </a:lnTo>
                  <a:lnTo>
                    <a:pt x="42687" y="26052"/>
                  </a:lnTo>
                  <a:lnTo>
                    <a:pt x="42719" y="27574"/>
                  </a:lnTo>
                  <a:lnTo>
                    <a:pt x="42735" y="29112"/>
                  </a:lnTo>
                  <a:lnTo>
                    <a:pt x="42750" y="30634"/>
                  </a:lnTo>
                  <a:lnTo>
                    <a:pt x="42750" y="32172"/>
                  </a:lnTo>
                  <a:lnTo>
                    <a:pt x="42735" y="33695"/>
                  </a:lnTo>
                  <a:lnTo>
                    <a:pt x="42687" y="35217"/>
                  </a:lnTo>
                  <a:lnTo>
                    <a:pt x="42640" y="36724"/>
                  </a:lnTo>
                  <a:lnTo>
                    <a:pt x="42562" y="38215"/>
                  </a:lnTo>
                  <a:lnTo>
                    <a:pt x="42468" y="39705"/>
                  </a:lnTo>
                  <a:lnTo>
                    <a:pt x="42358" y="41181"/>
                  </a:lnTo>
                  <a:lnTo>
                    <a:pt x="42358" y="41181"/>
                  </a:lnTo>
                  <a:lnTo>
                    <a:pt x="41777" y="41275"/>
                  </a:lnTo>
                  <a:lnTo>
                    <a:pt x="41197" y="41353"/>
                  </a:lnTo>
                  <a:lnTo>
                    <a:pt x="40600" y="41416"/>
                  </a:lnTo>
                  <a:lnTo>
                    <a:pt x="40004" y="41479"/>
                  </a:lnTo>
                  <a:lnTo>
                    <a:pt x="38811" y="41589"/>
                  </a:lnTo>
                  <a:lnTo>
                    <a:pt x="37603" y="41667"/>
                  </a:lnTo>
                  <a:lnTo>
                    <a:pt x="36379" y="41730"/>
                  </a:lnTo>
                  <a:lnTo>
                    <a:pt x="35186" y="41777"/>
                  </a:lnTo>
                  <a:lnTo>
                    <a:pt x="33993" y="41824"/>
                  </a:lnTo>
                  <a:lnTo>
                    <a:pt x="32832" y="41887"/>
                  </a:lnTo>
                  <a:lnTo>
                    <a:pt x="32832" y="41887"/>
                  </a:lnTo>
                  <a:lnTo>
                    <a:pt x="30980" y="41934"/>
                  </a:lnTo>
                  <a:lnTo>
                    <a:pt x="29128" y="41950"/>
                  </a:lnTo>
                  <a:lnTo>
                    <a:pt x="27292" y="41950"/>
                  </a:lnTo>
                  <a:lnTo>
                    <a:pt x="25440" y="41934"/>
                  </a:lnTo>
                  <a:lnTo>
                    <a:pt x="21736" y="41887"/>
                  </a:lnTo>
                  <a:lnTo>
                    <a:pt x="19885" y="41871"/>
                  </a:lnTo>
                  <a:lnTo>
                    <a:pt x="18033" y="41871"/>
                  </a:lnTo>
                  <a:lnTo>
                    <a:pt x="18033" y="41871"/>
                  </a:lnTo>
                  <a:lnTo>
                    <a:pt x="17075" y="41887"/>
                  </a:lnTo>
                  <a:lnTo>
                    <a:pt x="16040" y="41918"/>
                  </a:lnTo>
                  <a:lnTo>
                    <a:pt x="14941" y="41997"/>
                  </a:lnTo>
                  <a:lnTo>
                    <a:pt x="13780" y="42075"/>
                  </a:lnTo>
                  <a:lnTo>
                    <a:pt x="11379" y="42232"/>
                  </a:lnTo>
                  <a:lnTo>
                    <a:pt x="10139" y="42295"/>
                  </a:lnTo>
                  <a:lnTo>
                    <a:pt x="8899" y="42358"/>
                  </a:lnTo>
                  <a:lnTo>
                    <a:pt x="7659" y="42373"/>
                  </a:lnTo>
                  <a:lnTo>
                    <a:pt x="7031" y="42373"/>
                  </a:lnTo>
                  <a:lnTo>
                    <a:pt x="6435" y="42373"/>
                  </a:lnTo>
                  <a:lnTo>
                    <a:pt x="5823" y="42358"/>
                  </a:lnTo>
                  <a:lnTo>
                    <a:pt x="5227" y="42326"/>
                  </a:lnTo>
                  <a:lnTo>
                    <a:pt x="4646" y="42279"/>
                  </a:lnTo>
                  <a:lnTo>
                    <a:pt x="4065" y="42216"/>
                  </a:lnTo>
                  <a:lnTo>
                    <a:pt x="3500" y="42154"/>
                  </a:lnTo>
                  <a:lnTo>
                    <a:pt x="2951" y="42075"/>
                  </a:lnTo>
                  <a:lnTo>
                    <a:pt x="2418" y="41965"/>
                  </a:lnTo>
                  <a:lnTo>
                    <a:pt x="1900" y="41855"/>
                  </a:lnTo>
                  <a:lnTo>
                    <a:pt x="1397" y="41714"/>
                  </a:lnTo>
                  <a:lnTo>
                    <a:pt x="911" y="41557"/>
                  </a:lnTo>
                  <a:lnTo>
                    <a:pt x="440" y="41385"/>
                  </a:lnTo>
                  <a:lnTo>
                    <a:pt x="1" y="41181"/>
                  </a:lnTo>
                  <a:lnTo>
                    <a:pt x="1" y="41181"/>
                  </a:lnTo>
                  <a:lnTo>
                    <a:pt x="299" y="40773"/>
                  </a:lnTo>
                  <a:lnTo>
                    <a:pt x="581" y="40349"/>
                  </a:lnTo>
                  <a:lnTo>
                    <a:pt x="848" y="39925"/>
                  </a:lnTo>
                  <a:lnTo>
                    <a:pt x="1099" y="39486"/>
                  </a:lnTo>
                  <a:lnTo>
                    <a:pt x="1335" y="39046"/>
                  </a:lnTo>
                  <a:lnTo>
                    <a:pt x="1554" y="38607"/>
                  </a:lnTo>
                  <a:lnTo>
                    <a:pt x="1758" y="38167"/>
                  </a:lnTo>
                  <a:lnTo>
                    <a:pt x="1947" y="37712"/>
                  </a:lnTo>
                  <a:lnTo>
                    <a:pt x="2135" y="37273"/>
                  </a:lnTo>
                  <a:lnTo>
                    <a:pt x="2308" y="36802"/>
                  </a:lnTo>
                  <a:lnTo>
                    <a:pt x="2465" y="36347"/>
                  </a:lnTo>
                  <a:lnTo>
                    <a:pt x="2606" y="35892"/>
                  </a:lnTo>
                  <a:lnTo>
                    <a:pt x="2747" y="35421"/>
                  </a:lnTo>
                  <a:lnTo>
                    <a:pt x="2873" y="34950"/>
                  </a:lnTo>
                  <a:lnTo>
                    <a:pt x="2983" y="34479"/>
                  </a:lnTo>
                  <a:lnTo>
                    <a:pt x="3092" y="33993"/>
                  </a:lnTo>
                  <a:lnTo>
                    <a:pt x="3187" y="33522"/>
                  </a:lnTo>
                  <a:lnTo>
                    <a:pt x="3265" y="33036"/>
                  </a:lnTo>
                  <a:lnTo>
                    <a:pt x="3422" y="32063"/>
                  </a:lnTo>
                  <a:lnTo>
                    <a:pt x="3532" y="31074"/>
                  </a:lnTo>
                  <a:lnTo>
                    <a:pt x="3626" y="30085"/>
                  </a:lnTo>
                  <a:lnTo>
                    <a:pt x="3673" y="29081"/>
                  </a:lnTo>
                  <a:lnTo>
                    <a:pt x="3720" y="28076"/>
                  </a:lnTo>
                  <a:lnTo>
                    <a:pt x="3736" y="27072"/>
                  </a:lnTo>
                  <a:lnTo>
                    <a:pt x="3752" y="26052"/>
                  </a:lnTo>
                  <a:lnTo>
                    <a:pt x="3752" y="26052"/>
                  </a:lnTo>
                  <a:lnTo>
                    <a:pt x="3752" y="25205"/>
                  </a:lnTo>
                  <a:lnTo>
                    <a:pt x="3783" y="24326"/>
                  </a:lnTo>
                  <a:lnTo>
                    <a:pt x="3861" y="22521"/>
                  </a:lnTo>
                  <a:lnTo>
                    <a:pt x="3940" y="20653"/>
                  </a:lnTo>
                  <a:lnTo>
                    <a:pt x="3971" y="19696"/>
                  </a:lnTo>
                  <a:lnTo>
                    <a:pt x="3987" y="18754"/>
                  </a:lnTo>
                  <a:lnTo>
                    <a:pt x="3987" y="17813"/>
                  </a:lnTo>
                  <a:lnTo>
                    <a:pt x="3956" y="16871"/>
                  </a:lnTo>
                  <a:lnTo>
                    <a:pt x="3908" y="15930"/>
                  </a:lnTo>
                  <a:lnTo>
                    <a:pt x="3814" y="15019"/>
                  </a:lnTo>
                  <a:lnTo>
                    <a:pt x="3767" y="14564"/>
                  </a:lnTo>
                  <a:lnTo>
                    <a:pt x="3704" y="14125"/>
                  </a:lnTo>
                  <a:lnTo>
                    <a:pt x="3626" y="13685"/>
                  </a:lnTo>
                  <a:lnTo>
                    <a:pt x="3532" y="13246"/>
                  </a:lnTo>
                  <a:lnTo>
                    <a:pt x="3438" y="12822"/>
                  </a:lnTo>
                  <a:lnTo>
                    <a:pt x="3328" y="12399"/>
                  </a:lnTo>
                  <a:lnTo>
                    <a:pt x="3202" y="11990"/>
                  </a:lnTo>
                  <a:lnTo>
                    <a:pt x="3061" y="11582"/>
                  </a:lnTo>
                  <a:lnTo>
                    <a:pt x="21375" y="33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203;p41">
              <a:extLst>
                <a:ext uri="{FF2B5EF4-FFF2-40B4-BE49-F238E27FC236}">
                  <a16:creationId xmlns:a16="http://schemas.microsoft.com/office/drawing/2014/main" id="{9F59268E-E18B-1C3E-5119-DDB5FC6C62B5}"/>
                </a:ext>
              </a:extLst>
            </p:cNvPr>
            <p:cNvSpPr/>
            <p:nvPr/>
          </p:nvSpPr>
          <p:spPr>
            <a:xfrm>
              <a:off x="4034055" y="2128259"/>
              <a:ext cx="871892" cy="814949"/>
            </a:xfrm>
            <a:custGeom>
              <a:avLst/>
              <a:gdLst/>
              <a:ahLst/>
              <a:cxnLst/>
              <a:rect l="l" t="t" r="r" b="b"/>
              <a:pathLst>
                <a:path w="35814" h="33475" extrusionOk="0">
                  <a:moveTo>
                    <a:pt x="1397" y="0"/>
                  </a:moveTo>
                  <a:lnTo>
                    <a:pt x="1193" y="1020"/>
                  </a:lnTo>
                  <a:lnTo>
                    <a:pt x="989" y="2056"/>
                  </a:lnTo>
                  <a:lnTo>
                    <a:pt x="801" y="3139"/>
                  </a:lnTo>
                  <a:lnTo>
                    <a:pt x="628" y="4253"/>
                  </a:lnTo>
                  <a:lnTo>
                    <a:pt x="471" y="5383"/>
                  </a:lnTo>
                  <a:lnTo>
                    <a:pt x="330" y="6545"/>
                  </a:lnTo>
                  <a:lnTo>
                    <a:pt x="220" y="7722"/>
                  </a:lnTo>
                  <a:lnTo>
                    <a:pt x="126" y="8914"/>
                  </a:lnTo>
                  <a:lnTo>
                    <a:pt x="47" y="10123"/>
                  </a:lnTo>
                  <a:lnTo>
                    <a:pt x="16" y="11331"/>
                  </a:lnTo>
                  <a:lnTo>
                    <a:pt x="0" y="12540"/>
                  </a:lnTo>
                  <a:lnTo>
                    <a:pt x="16" y="13748"/>
                  </a:lnTo>
                  <a:lnTo>
                    <a:pt x="63" y="14956"/>
                  </a:lnTo>
                  <a:lnTo>
                    <a:pt x="141" y="16149"/>
                  </a:lnTo>
                  <a:lnTo>
                    <a:pt x="188" y="16745"/>
                  </a:lnTo>
                  <a:lnTo>
                    <a:pt x="251" y="17342"/>
                  </a:lnTo>
                  <a:lnTo>
                    <a:pt x="330" y="17922"/>
                  </a:lnTo>
                  <a:lnTo>
                    <a:pt x="408" y="18503"/>
                  </a:lnTo>
                  <a:lnTo>
                    <a:pt x="502" y="19084"/>
                  </a:lnTo>
                  <a:lnTo>
                    <a:pt x="612" y="19649"/>
                  </a:lnTo>
                  <a:lnTo>
                    <a:pt x="722" y="20214"/>
                  </a:lnTo>
                  <a:lnTo>
                    <a:pt x="848" y="20779"/>
                  </a:lnTo>
                  <a:lnTo>
                    <a:pt x="973" y="21328"/>
                  </a:lnTo>
                  <a:lnTo>
                    <a:pt x="1130" y="21877"/>
                  </a:lnTo>
                  <a:lnTo>
                    <a:pt x="1287" y="22411"/>
                  </a:lnTo>
                  <a:lnTo>
                    <a:pt x="1444" y="22944"/>
                  </a:lnTo>
                  <a:lnTo>
                    <a:pt x="1632" y="23462"/>
                  </a:lnTo>
                  <a:lnTo>
                    <a:pt x="1821" y="23965"/>
                  </a:lnTo>
                  <a:lnTo>
                    <a:pt x="2025" y="24467"/>
                  </a:lnTo>
                  <a:lnTo>
                    <a:pt x="2244" y="24953"/>
                  </a:lnTo>
                  <a:lnTo>
                    <a:pt x="2464" y="25424"/>
                  </a:lnTo>
                  <a:lnTo>
                    <a:pt x="2715" y="25895"/>
                  </a:lnTo>
                  <a:lnTo>
                    <a:pt x="2966" y="26350"/>
                  </a:lnTo>
                  <a:lnTo>
                    <a:pt x="3233" y="26789"/>
                  </a:lnTo>
                  <a:lnTo>
                    <a:pt x="3516" y="27229"/>
                  </a:lnTo>
                  <a:lnTo>
                    <a:pt x="3814" y="27637"/>
                  </a:lnTo>
                  <a:lnTo>
                    <a:pt x="4128" y="28045"/>
                  </a:lnTo>
                  <a:lnTo>
                    <a:pt x="4457" y="28421"/>
                  </a:lnTo>
                  <a:lnTo>
                    <a:pt x="4787" y="28798"/>
                  </a:lnTo>
                  <a:lnTo>
                    <a:pt x="5148" y="29159"/>
                  </a:lnTo>
                  <a:lnTo>
                    <a:pt x="5524" y="29504"/>
                  </a:lnTo>
                  <a:lnTo>
                    <a:pt x="5901" y="29818"/>
                  </a:lnTo>
                  <a:lnTo>
                    <a:pt x="6309" y="30132"/>
                  </a:lnTo>
                  <a:lnTo>
                    <a:pt x="6717" y="30430"/>
                  </a:lnTo>
                  <a:lnTo>
                    <a:pt x="7156" y="30697"/>
                  </a:lnTo>
                  <a:lnTo>
                    <a:pt x="7596" y="30948"/>
                  </a:lnTo>
                  <a:lnTo>
                    <a:pt x="8067" y="31184"/>
                  </a:lnTo>
                  <a:lnTo>
                    <a:pt x="8553" y="31403"/>
                  </a:lnTo>
                  <a:lnTo>
                    <a:pt x="9055" y="31607"/>
                  </a:lnTo>
                  <a:lnTo>
                    <a:pt x="9573" y="31780"/>
                  </a:lnTo>
                  <a:lnTo>
                    <a:pt x="10750" y="32141"/>
                  </a:lnTo>
                  <a:lnTo>
                    <a:pt x="11912" y="32455"/>
                  </a:lnTo>
                  <a:lnTo>
                    <a:pt x="13026" y="32737"/>
                  </a:lnTo>
                  <a:lnTo>
                    <a:pt x="14109" y="32957"/>
                  </a:lnTo>
                  <a:lnTo>
                    <a:pt x="15160" y="33145"/>
                  </a:lnTo>
                  <a:lnTo>
                    <a:pt x="16180" y="33287"/>
                  </a:lnTo>
                  <a:lnTo>
                    <a:pt x="17169" y="33381"/>
                  </a:lnTo>
                  <a:lnTo>
                    <a:pt x="18126" y="33443"/>
                  </a:lnTo>
                  <a:lnTo>
                    <a:pt x="18597" y="33459"/>
                  </a:lnTo>
                  <a:lnTo>
                    <a:pt x="19052" y="33475"/>
                  </a:lnTo>
                  <a:lnTo>
                    <a:pt x="19507" y="33475"/>
                  </a:lnTo>
                  <a:lnTo>
                    <a:pt x="19962" y="33459"/>
                  </a:lnTo>
                  <a:lnTo>
                    <a:pt x="20386" y="33443"/>
                  </a:lnTo>
                  <a:lnTo>
                    <a:pt x="20826" y="33412"/>
                  </a:lnTo>
                  <a:lnTo>
                    <a:pt x="21249" y="33365"/>
                  </a:lnTo>
                  <a:lnTo>
                    <a:pt x="21657" y="33318"/>
                  </a:lnTo>
                  <a:lnTo>
                    <a:pt x="22065" y="33255"/>
                  </a:lnTo>
                  <a:lnTo>
                    <a:pt x="22473" y="33192"/>
                  </a:lnTo>
                  <a:lnTo>
                    <a:pt x="22866" y="33114"/>
                  </a:lnTo>
                  <a:lnTo>
                    <a:pt x="23242" y="33035"/>
                  </a:lnTo>
                  <a:lnTo>
                    <a:pt x="23619" y="32941"/>
                  </a:lnTo>
                  <a:lnTo>
                    <a:pt x="23996" y="32847"/>
                  </a:lnTo>
                  <a:lnTo>
                    <a:pt x="24357" y="32737"/>
                  </a:lnTo>
                  <a:lnTo>
                    <a:pt x="24718" y="32612"/>
                  </a:lnTo>
                  <a:lnTo>
                    <a:pt x="25079" y="32486"/>
                  </a:lnTo>
                  <a:lnTo>
                    <a:pt x="25408" y="32361"/>
                  </a:lnTo>
                  <a:lnTo>
                    <a:pt x="25753" y="32219"/>
                  </a:lnTo>
                  <a:lnTo>
                    <a:pt x="26083" y="32062"/>
                  </a:lnTo>
                  <a:lnTo>
                    <a:pt x="26413" y="31905"/>
                  </a:lnTo>
                  <a:lnTo>
                    <a:pt x="26726" y="31749"/>
                  </a:lnTo>
                  <a:lnTo>
                    <a:pt x="27040" y="31576"/>
                  </a:lnTo>
                  <a:lnTo>
                    <a:pt x="27339" y="31403"/>
                  </a:lnTo>
                  <a:lnTo>
                    <a:pt x="27935" y="31027"/>
                  </a:lnTo>
                  <a:lnTo>
                    <a:pt x="28500" y="30619"/>
                  </a:lnTo>
                  <a:lnTo>
                    <a:pt x="29033" y="30195"/>
                  </a:lnTo>
                  <a:lnTo>
                    <a:pt x="29551" y="29740"/>
                  </a:lnTo>
                  <a:lnTo>
                    <a:pt x="30038" y="29253"/>
                  </a:lnTo>
                  <a:lnTo>
                    <a:pt x="30509" y="28751"/>
                  </a:lnTo>
                  <a:lnTo>
                    <a:pt x="30948" y="28233"/>
                  </a:lnTo>
                  <a:lnTo>
                    <a:pt x="31372" y="27684"/>
                  </a:lnTo>
                  <a:lnTo>
                    <a:pt x="31780" y="27103"/>
                  </a:lnTo>
                  <a:lnTo>
                    <a:pt x="32156" y="26523"/>
                  </a:lnTo>
                  <a:lnTo>
                    <a:pt x="32502" y="25911"/>
                  </a:lnTo>
                  <a:lnTo>
                    <a:pt x="32847" y="25283"/>
                  </a:lnTo>
                  <a:lnTo>
                    <a:pt x="33161" y="24639"/>
                  </a:lnTo>
                  <a:lnTo>
                    <a:pt x="33459" y="23965"/>
                  </a:lnTo>
                  <a:lnTo>
                    <a:pt x="33726" y="23290"/>
                  </a:lnTo>
                  <a:lnTo>
                    <a:pt x="33977" y="22599"/>
                  </a:lnTo>
                  <a:lnTo>
                    <a:pt x="34212" y="21893"/>
                  </a:lnTo>
                  <a:lnTo>
                    <a:pt x="34432" y="21171"/>
                  </a:lnTo>
                  <a:lnTo>
                    <a:pt x="34636" y="20449"/>
                  </a:lnTo>
                  <a:lnTo>
                    <a:pt x="34824" y="19696"/>
                  </a:lnTo>
                  <a:lnTo>
                    <a:pt x="34981" y="18943"/>
                  </a:lnTo>
                  <a:lnTo>
                    <a:pt x="35138" y="18189"/>
                  </a:lnTo>
                  <a:lnTo>
                    <a:pt x="35264" y="17420"/>
                  </a:lnTo>
                  <a:lnTo>
                    <a:pt x="35389" y="16636"/>
                  </a:lnTo>
                  <a:lnTo>
                    <a:pt x="35484" y="15851"/>
                  </a:lnTo>
                  <a:lnTo>
                    <a:pt x="35578" y="15066"/>
                  </a:lnTo>
                  <a:lnTo>
                    <a:pt x="35640" y="14266"/>
                  </a:lnTo>
                  <a:lnTo>
                    <a:pt x="35703" y="13465"/>
                  </a:lnTo>
                  <a:lnTo>
                    <a:pt x="35750" y="12665"/>
                  </a:lnTo>
                  <a:lnTo>
                    <a:pt x="35782" y="11849"/>
                  </a:lnTo>
                  <a:lnTo>
                    <a:pt x="35797" y="11049"/>
                  </a:lnTo>
                  <a:lnTo>
                    <a:pt x="35813" y="10248"/>
                  </a:lnTo>
                  <a:lnTo>
                    <a:pt x="35797" y="9432"/>
                  </a:lnTo>
                  <a:lnTo>
                    <a:pt x="35782" y="8632"/>
                  </a:lnTo>
                  <a:lnTo>
                    <a:pt x="35750" y="7831"/>
                  </a:lnTo>
                  <a:lnTo>
                    <a:pt x="35719" y="7031"/>
                  </a:lnTo>
                  <a:lnTo>
                    <a:pt x="35672" y="6231"/>
                  </a:lnTo>
                  <a:lnTo>
                    <a:pt x="35609" y="5446"/>
                  </a:lnTo>
                  <a:lnTo>
                    <a:pt x="35546" y="4661"/>
                  </a:lnTo>
                  <a:lnTo>
                    <a:pt x="35468" y="3877"/>
                  </a:lnTo>
                  <a:lnTo>
                    <a:pt x="35279" y="2354"/>
                  </a:lnTo>
                  <a:lnTo>
                    <a:pt x="35075" y="863"/>
                  </a:lnTo>
                  <a:lnTo>
                    <a:pt x="1397" y="0"/>
                  </a:lnTo>
                  <a:close/>
                </a:path>
              </a:pathLst>
            </a:custGeom>
            <a:solidFill>
              <a:srgbClr val="F8B3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204;p41">
              <a:extLst>
                <a:ext uri="{FF2B5EF4-FFF2-40B4-BE49-F238E27FC236}">
                  <a16:creationId xmlns:a16="http://schemas.microsoft.com/office/drawing/2014/main" id="{C33564A2-4A45-6BB8-2631-9CDD7F187796}"/>
                </a:ext>
              </a:extLst>
            </p:cNvPr>
            <p:cNvSpPr/>
            <p:nvPr/>
          </p:nvSpPr>
          <p:spPr>
            <a:xfrm>
              <a:off x="4034055" y="2128259"/>
              <a:ext cx="871892" cy="814949"/>
            </a:xfrm>
            <a:custGeom>
              <a:avLst/>
              <a:gdLst/>
              <a:ahLst/>
              <a:cxnLst/>
              <a:rect l="l" t="t" r="r" b="b"/>
              <a:pathLst>
                <a:path w="35814" h="33475" fill="none" extrusionOk="0">
                  <a:moveTo>
                    <a:pt x="1397" y="0"/>
                  </a:moveTo>
                  <a:lnTo>
                    <a:pt x="1397" y="0"/>
                  </a:lnTo>
                  <a:lnTo>
                    <a:pt x="1193" y="1020"/>
                  </a:lnTo>
                  <a:lnTo>
                    <a:pt x="989" y="2056"/>
                  </a:lnTo>
                  <a:lnTo>
                    <a:pt x="801" y="3139"/>
                  </a:lnTo>
                  <a:lnTo>
                    <a:pt x="628" y="4253"/>
                  </a:lnTo>
                  <a:lnTo>
                    <a:pt x="471" y="5383"/>
                  </a:lnTo>
                  <a:lnTo>
                    <a:pt x="330" y="6545"/>
                  </a:lnTo>
                  <a:lnTo>
                    <a:pt x="220" y="7722"/>
                  </a:lnTo>
                  <a:lnTo>
                    <a:pt x="126" y="8914"/>
                  </a:lnTo>
                  <a:lnTo>
                    <a:pt x="47" y="10123"/>
                  </a:lnTo>
                  <a:lnTo>
                    <a:pt x="16" y="11331"/>
                  </a:lnTo>
                  <a:lnTo>
                    <a:pt x="0" y="12540"/>
                  </a:lnTo>
                  <a:lnTo>
                    <a:pt x="16" y="13748"/>
                  </a:lnTo>
                  <a:lnTo>
                    <a:pt x="63" y="14956"/>
                  </a:lnTo>
                  <a:lnTo>
                    <a:pt x="141" y="16149"/>
                  </a:lnTo>
                  <a:lnTo>
                    <a:pt x="188" y="16745"/>
                  </a:lnTo>
                  <a:lnTo>
                    <a:pt x="251" y="17342"/>
                  </a:lnTo>
                  <a:lnTo>
                    <a:pt x="330" y="17922"/>
                  </a:lnTo>
                  <a:lnTo>
                    <a:pt x="408" y="18503"/>
                  </a:lnTo>
                  <a:lnTo>
                    <a:pt x="502" y="19084"/>
                  </a:lnTo>
                  <a:lnTo>
                    <a:pt x="612" y="19649"/>
                  </a:lnTo>
                  <a:lnTo>
                    <a:pt x="722" y="20214"/>
                  </a:lnTo>
                  <a:lnTo>
                    <a:pt x="848" y="20779"/>
                  </a:lnTo>
                  <a:lnTo>
                    <a:pt x="973" y="21328"/>
                  </a:lnTo>
                  <a:lnTo>
                    <a:pt x="1130" y="21877"/>
                  </a:lnTo>
                  <a:lnTo>
                    <a:pt x="1287" y="22411"/>
                  </a:lnTo>
                  <a:lnTo>
                    <a:pt x="1444" y="22944"/>
                  </a:lnTo>
                  <a:lnTo>
                    <a:pt x="1632" y="23462"/>
                  </a:lnTo>
                  <a:lnTo>
                    <a:pt x="1821" y="23965"/>
                  </a:lnTo>
                  <a:lnTo>
                    <a:pt x="2025" y="24467"/>
                  </a:lnTo>
                  <a:lnTo>
                    <a:pt x="2244" y="24953"/>
                  </a:lnTo>
                  <a:lnTo>
                    <a:pt x="2464" y="25424"/>
                  </a:lnTo>
                  <a:lnTo>
                    <a:pt x="2715" y="25895"/>
                  </a:lnTo>
                  <a:lnTo>
                    <a:pt x="2966" y="26350"/>
                  </a:lnTo>
                  <a:lnTo>
                    <a:pt x="3233" y="26789"/>
                  </a:lnTo>
                  <a:lnTo>
                    <a:pt x="3516" y="27229"/>
                  </a:lnTo>
                  <a:lnTo>
                    <a:pt x="3814" y="27637"/>
                  </a:lnTo>
                  <a:lnTo>
                    <a:pt x="4128" y="28045"/>
                  </a:lnTo>
                  <a:lnTo>
                    <a:pt x="4457" y="28421"/>
                  </a:lnTo>
                  <a:lnTo>
                    <a:pt x="4787" y="28798"/>
                  </a:lnTo>
                  <a:lnTo>
                    <a:pt x="5148" y="29159"/>
                  </a:lnTo>
                  <a:lnTo>
                    <a:pt x="5524" y="29504"/>
                  </a:lnTo>
                  <a:lnTo>
                    <a:pt x="5901" y="29818"/>
                  </a:lnTo>
                  <a:lnTo>
                    <a:pt x="6309" y="30132"/>
                  </a:lnTo>
                  <a:lnTo>
                    <a:pt x="6717" y="30430"/>
                  </a:lnTo>
                  <a:lnTo>
                    <a:pt x="7156" y="30697"/>
                  </a:lnTo>
                  <a:lnTo>
                    <a:pt x="7596" y="30948"/>
                  </a:lnTo>
                  <a:lnTo>
                    <a:pt x="8067" y="31184"/>
                  </a:lnTo>
                  <a:lnTo>
                    <a:pt x="8553" y="31403"/>
                  </a:lnTo>
                  <a:lnTo>
                    <a:pt x="9055" y="31607"/>
                  </a:lnTo>
                  <a:lnTo>
                    <a:pt x="9573" y="31780"/>
                  </a:lnTo>
                  <a:lnTo>
                    <a:pt x="9573" y="31780"/>
                  </a:lnTo>
                  <a:lnTo>
                    <a:pt x="10750" y="32141"/>
                  </a:lnTo>
                  <a:lnTo>
                    <a:pt x="11912" y="32455"/>
                  </a:lnTo>
                  <a:lnTo>
                    <a:pt x="13026" y="32737"/>
                  </a:lnTo>
                  <a:lnTo>
                    <a:pt x="14109" y="32957"/>
                  </a:lnTo>
                  <a:lnTo>
                    <a:pt x="15160" y="33145"/>
                  </a:lnTo>
                  <a:lnTo>
                    <a:pt x="16180" y="33287"/>
                  </a:lnTo>
                  <a:lnTo>
                    <a:pt x="17169" y="33381"/>
                  </a:lnTo>
                  <a:lnTo>
                    <a:pt x="18126" y="33443"/>
                  </a:lnTo>
                  <a:lnTo>
                    <a:pt x="18597" y="33459"/>
                  </a:lnTo>
                  <a:lnTo>
                    <a:pt x="19052" y="33475"/>
                  </a:lnTo>
                  <a:lnTo>
                    <a:pt x="19507" y="33475"/>
                  </a:lnTo>
                  <a:lnTo>
                    <a:pt x="19962" y="33459"/>
                  </a:lnTo>
                  <a:lnTo>
                    <a:pt x="20386" y="33443"/>
                  </a:lnTo>
                  <a:lnTo>
                    <a:pt x="20826" y="33412"/>
                  </a:lnTo>
                  <a:lnTo>
                    <a:pt x="21249" y="33365"/>
                  </a:lnTo>
                  <a:lnTo>
                    <a:pt x="21657" y="33318"/>
                  </a:lnTo>
                  <a:lnTo>
                    <a:pt x="22065" y="33255"/>
                  </a:lnTo>
                  <a:lnTo>
                    <a:pt x="22473" y="33192"/>
                  </a:lnTo>
                  <a:lnTo>
                    <a:pt x="22866" y="33114"/>
                  </a:lnTo>
                  <a:lnTo>
                    <a:pt x="23242" y="33035"/>
                  </a:lnTo>
                  <a:lnTo>
                    <a:pt x="23619" y="32941"/>
                  </a:lnTo>
                  <a:lnTo>
                    <a:pt x="23996" y="32847"/>
                  </a:lnTo>
                  <a:lnTo>
                    <a:pt x="24357" y="32737"/>
                  </a:lnTo>
                  <a:lnTo>
                    <a:pt x="24718" y="32612"/>
                  </a:lnTo>
                  <a:lnTo>
                    <a:pt x="25079" y="32486"/>
                  </a:lnTo>
                  <a:lnTo>
                    <a:pt x="25408" y="32361"/>
                  </a:lnTo>
                  <a:lnTo>
                    <a:pt x="25753" y="32219"/>
                  </a:lnTo>
                  <a:lnTo>
                    <a:pt x="26083" y="32062"/>
                  </a:lnTo>
                  <a:lnTo>
                    <a:pt x="26413" y="31905"/>
                  </a:lnTo>
                  <a:lnTo>
                    <a:pt x="26726" y="31749"/>
                  </a:lnTo>
                  <a:lnTo>
                    <a:pt x="27040" y="31576"/>
                  </a:lnTo>
                  <a:lnTo>
                    <a:pt x="27339" y="31403"/>
                  </a:lnTo>
                  <a:lnTo>
                    <a:pt x="27935" y="31027"/>
                  </a:lnTo>
                  <a:lnTo>
                    <a:pt x="28500" y="30619"/>
                  </a:lnTo>
                  <a:lnTo>
                    <a:pt x="29033" y="30195"/>
                  </a:lnTo>
                  <a:lnTo>
                    <a:pt x="29551" y="29740"/>
                  </a:lnTo>
                  <a:lnTo>
                    <a:pt x="30038" y="29253"/>
                  </a:lnTo>
                  <a:lnTo>
                    <a:pt x="30509" y="28751"/>
                  </a:lnTo>
                  <a:lnTo>
                    <a:pt x="30948" y="28233"/>
                  </a:lnTo>
                  <a:lnTo>
                    <a:pt x="31372" y="27684"/>
                  </a:lnTo>
                  <a:lnTo>
                    <a:pt x="31780" y="27103"/>
                  </a:lnTo>
                  <a:lnTo>
                    <a:pt x="32156" y="26523"/>
                  </a:lnTo>
                  <a:lnTo>
                    <a:pt x="32502" y="25911"/>
                  </a:lnTo>
                  <a:lnTo>
                    <a:pt x="32847" y="25283"/>
                  </a:lnTo>
                  <a:lnTo>
                    <a:pt x="33161" y="24639"/>
                  </a:lnTo>
                  <a:lnTo>
                    <a:pt x="33459" y="23965"/>
                  </a:lnTo>
                  <a:lnTo>
                    <a:pt x="33726" y="23290"/>
                  </a:lnTo>
                  <a:lnTo>
                    <a:pt x="33977" y="22599"/>
                  </a:lnTo>
                  <a:lnTo>
                    <a:pt x="34212" y="21893"/>
                  </a:lnTo>
                  <a:lnTo>
                    <a:pt x="34432" y="21171"/>
                  </a:lnTo>
                  <a:lnTo>
                    <a:pt x="34636" y="20449"/>
                  </a:lnTo>
                  <a:lnTo>
                    <a:pt x="34824" y="19696"/>
                  </a:lnTo>
                  <a:lnTo>
                    <a:pt x="34981" y="18943"/>
                  </a:lnTo>
                  <a:lnTo>
                    <a:pt x="35138" y="18189"/>
                  </a:lnTo>
                  <a:lnTo>
                    <a:pt x="35264" y="17420"/>
                  </a:lnTo>
                  <a:lnTo>
                    <a:pt x="35389" y="16636"/>
                  </a:lnTo>
                  <a:lnTo>
                    <a:pt x="35484" y="15851"/>
                  </a:lnTo>
                  <a:lnTo>
                    <a:pt x="35578" y="15066"/>
                  </a:lnTo>
                  <a:lnTo>
                    <a:pt x="35640" y="14266"/>
                  </a:lnTo>
                  <a:lnTo>
                    <a:pt x="35703" y="13465"/>
                  </a:lnTo>
                  <a:lnTo>
                    <a:pt x="35750" y="12665"/>
                  </a:lnTo>
                  <a:lnTo>
                    <a:pt x="35782" y="11849"/>
                  </a:lnTo>
                  <a:lnTo>
                    <a:pt x="35797" y="11049"/>
                  </a:lnTo>
                  <a:lnTo>
                    <a:pt x="35813" y="10248"/>
                  </a:lnTo>
                  <a:lnTo>
                    <a:pt x="35797" y="9432"/>
                  </a:lnTo>
                  <a:lnTo>
                    <a:pt x="35782" y="8632"/>
                  </a:lnTo>
                  <a:lnTo>
                    <a:pt x="35750" y="7831"/>
                  </a:lnTo>
                  <a:lnTo>
                    <a:pt x="35719" y="7031"/>
                  </a:lnTo>
                  <a:lnTo>
                    <a:pt x="35672" y="6231"/>
                  </a:lnTo>
                  <a:lnTo>
                    <a:pt x="35609" y="5446"/>
                  </a:lnTo>
                  <a:lnTo>
                    <a:pt x="35546" y="4661"/>
                  </a:lnTo>
                  <a:lnTo>
                    <a:pt x="35468" y="3877"/>
                  </a:lnTo>
                  <a:lnTo>
                    <a:pt x="35279" y="2354"/>
                  </a:lnTo>
                  <a:lnTo>
                    <a:pt x="35075" y="863"/>
                  </a:lnTo>
                  <a:lnTo>
                    <a:pt x="1397"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205;p41">
              <a:extLst>
                <a:ext uri="{FF2B5EF4-FFF2-40B4-BE49-F238E27FC236}">
                  <a16:creationId xmlns:a16="http://schemas.microsoft.com/office/drawing/2014/main" id="{5FB2A344-B938-73A7-E2DD-FAAC79631E0E}"/>
                </a:ext>
              </a:extLst>
            </p:cNvPr>
            <p:cNvSpPr/>
            <p:nvPr/>
          </p:nvSpPr>
          <p:spPr>
            <a:xfrm>
              <a:off x="4371017" y="2776627"/>
              <a:ext cx="199093" cy="310642"/>
            </a:xfrm>
            <a:custGeom>
              <a:avLst/>
              <a:gdLst/>
              <a:ahLst/>
              <a:cxnLst/>
              <a:rect l="l" t="t" r="r" b="b"/>
              <a:pathLst>
                <a:path w="8178" h="12760" extrusionOk="0">
                  <a:moveTo>
                    <a:pt x="3563" y="0"/>
                  </a:moveTo>
                  <a:lnTo>
                    <a:pt x="3375" y="16"/>
                  </a:lnTo>
                  <a:lnTo>
                    <a:pt x="3187" y="48"/>
                  </a:lnTo>
                  <a:lnTo>
                    <a:pt x="2998" y="95"/>
                  </a:lnTo>
                  <a:lnTo>
                    <a:pt x="2826" y="142"/>
                  </a:lnTo>
                  <a:lnTo>
                    <a:pt x="2481" y="267"/>
                  </a:lnTo>
                  <a:lnTo>
                    <a:pt x="2135" y="408"/>
                  </a:lnTo>
                  <a:lnTo>
                    <a:pt x="1821" y="597"/>
                  </a:lnTo>
                  <a:lnTo>
                    <a:pt x="1508" y="801"/>
                  </a:lnTo>
                  <a:lnTo>
                    <a:pt x="1225" y="1036"/>
                  </a:lnTo>
                  <a:lnTo>
                    <a:pt x="1084" y="1162"/>
                  </a:lnTo>
                  <a:lnTo>
                    <a:pt x="958" y="1287"/>
                  </a:lnTo>
                  <a:lnTo>
                    <a:pt x="848" y="1429"/>
                  </a:lnTo>
                  <a:lnTo>
                    <a:pt x="739" y="1585"/>
                  </a:lnTo>
                  <a:lnTo>
                    <a:pt x="629" y="1742"/>
                  </a:lnTo>
                  <a:lnTo>
                    <a:pt x="535" y="1899"/>
                  </a:lnTo>
                  <a:lnTo>
                    <a:pt x="378" y="2245"/>
                  </a:lnTo>
                  <a:lnTo>
                    <a:pt x="236" y="2590"/>
                  </a:lnTo>
                  <a:lnTo>
                    <a:pt x="127" y="2967"/>
                  </a:lnTo>
                  <a:lnTo>
                    <a:pt x="48" y="3343"/>
                  </a:lnTo>
                  <a:lnTo>
                    <a:pt x="17" y="3531"/>
                  </a:lnTo>
                  <a:lnTo>
                    <a:pt x="17" y="3720"/>
                  </a:lnTo>
                  <a:lnTo>
                    <a:pt x="1" y="3908"/>
                  </a:lnTo>
                  <a:lnTo>
                    <a:pt x="17" y="4096"/>
                  </a:lnTo>
                  <a:lnTo>
                    <a:pt x="32" y="4285"/>
                  </a:lnTo>
                  <a:lnTo>
                    <a:pt x="64" y="4473"/>
                  </a:lnTo>
                  <a:lnTo>
                    <a:pt x="95" y="4661"/>
                  </a:lnTo>
                  <a:lnTo>
                    <a:pt x="158" y="4850"/>
                  </a:lnTo>
                  <a:lnTo>
                    <a:pt x="268" y="5226"/>
                  </a:lnTo>
                  <a:lnTo>
                    <a:pt x="362" y="5619"/>
                  </a:lnTo>
                  <a:lnTo>
                    <a:pt x="413" y="5872"/>
                  </a:lnTo>
                  <a:lnTo>
                    <a:pt x="456" y="6278"/>
                  </a:lnTo>
                  <a:lnTo>
                    <a:pt x="487" y="6717"/>
                  </a:lnTo>
                  <a:lnTo>
                    <a:pt x="503" y="7157"/>
                  </a:lnTo>
                  <a:lnTo>
                    <a:pt x="519" y="8051"/>
                  </a:lnTo>
                  <a:lnTo>
                    <a:pt x="519" y="8930"/>
                  </a:lnTo>
                  <a:lnTo>
                    <a:pt x="535" y="9118"/>
                  </a:lnTo>
                  <a:lnTo>
                    <a:pt x="550" y="9307"/>
                  </a:lnTo>
                  <a:lnTo>
                    <a:pt x="597" y="9668"/>
                  </a:lnTo>
                  <a:lnTo>
                    <a:pt x="691" y="10044"/>
                  </a:lnTo>
                  <a:lnTo>
                    <a:pt x="833" y="10390"/>
                  </a:lnTo>
                  <a:lnTo>
                    <a:pt x="990" y="10735"/>
                  </a:lnTo>
                  <a:lnTo>
                    <a:pt x="1178" y="11064"/>
                  </a:lnTo>
                  <a:lnTo>
                    <a:pt x="1398" y="11363"/>
                  </a:lnTo>
                  <a:lnTo>
                    <a:pt x="1523" y="11504"/>
                  </a:lnTo>
                  <a:lnTo>
                    <a:pt x="1649" y="11645"/>
                  </a:lnTo>
                  <a:lnTo>
                    <a:pt x="1774" y="11755"/>
                  </a:lnTo>
                  <a:lnTo>
                    <a:pt x="1916" y="11880"/>
                  </a:lnTo>
                  <a:lnTo>
                    <a:pt x="2214" y="12100"/>
                  </a:lnTo>
                  <a:lnTo>
                    <a:pt x="2543" y="12289"/>
                  </a:lnTo>
                  <a:lnTo>
                    <a:pt x="2889" y="12461"/>
                  </a:lnTo>
                  <a:lnTo>
                    <a:pt x="3250" y="12602"/>
                  </a:lnTo>
                  <a:lnTo>
                    <a:pt x="3438" y="12649"/>
                  </a:lnTo>
                  <a:lnTo>
                    <a:pt x="3626" y="12697"/>
                  </a:lnTo>
                  <a:lnTo>
                    <a:pt x="3799" y="12728"/>
                  </a:lnTo>
                  <a:lnTo>
                    <a:pt x="3987" y="12744"/>
                  </a:lnTo>
                  <a:lnTo>
                    <a:pt x="4175" y="12759"/>
                  </a:lnTo>
                  <a:lnTo>
                    <a:pt x="4348" y="12759"/>
                  </a:lnTo>
                  <a:lnTo>
                    <a:pt x="4725" y="12728"/>
                  </a:lnTo>
                  <a:lnTo>
                    <a:pt x="5101" y="12665"/>
                  </a:lnTo>
                  <a:lnTo>
                    <a:pt x="5462" y="12587"/>
                  </a:lnTo>
                  <a:lnTo>
                    <a:pt x="5823" y="12461"/>
                  </a:lnTo>
                  <a:lnTo>
                    <a:pt x="5996" y="12398"/>
                  </a:lnTo>
                  <a:lnTo>
                    <a:pt x="6169" y="12304"/>
                  </a:lnTo>
                  <a:lnTo>
                    <a:pt x="6326" y="12226"/>
                  </a:lnTo>
                  <a:lnTo>
                    <a:pt x="6482" y="12132"/>
                  </a:lnTo>
                  <a:lnTo>
                    <a:pt x="6639" y="12022"/>
                  </a:lnTo>
                  <a:lnTo>
                    <a:pt x="6781" y="11896"/>
                  </a:lnTo>
                  <a:lnTo>
                    <a:pt x="6922" y="11771"/>
                  </a:lnTo>
                  <a:lnTo>
                    <a:pt x="7063" y="11645"/>
                  </a:lnTo>
                  <a:lnTo>
                    <a:pt x="7299" y="11347"/>
                  </a:lnTo>
                  <a:lnTo>
                    <a:pt x="7518" y="11049"/>
                  </a:lnTo>
                  <a:lnTo>
                    <a:pt x="7722" y="10719"/>
                  </a:lnTo>
                  <a:lnTo>
                    <a:pt x="7879" y="10390"/>
                  </a:lnTo>
                  <a:lnTo>
                    <a:pt x="8005" y="10044"/>
                  </a:lnTo>
                  <a:lnTo>
                    <a:pt x="8052" y="9872"/>
                  </a:lnTo>
                  <a:lnTo>
                    <a:pt x="8099" y="9683"/>
                  </a:lnTo>
                  <a:lnTo>
                    <a:pt x="8130" y="9511"/>
                  </a:lnTo>
                  <a:lnTo>
                    <a:pt x="8162" y="9322"/>
                  </a:lnTo>
                  <a:lnTo>
                    <a:pt x="8177" y="9118"/>
                  </a:lnTo>
                  <a:lnTo>
                    <a:pt x="8177" y="8930"/>
                  </a:lnTo>
                  <a:lnTo>
                    <a:pt x="8177" y="7628"/>
                  </a:lnTo>
                  <a:lnTo>
                    <a:pt x="8146" y="6984"/>
                  </a:lnTo>
                  <a:lnTo>
                    <a:pt x="8115" y="6325"/>
                  </a:lnTo>
                  <a:lnTo>
                    <a:pt x="8036" y="5446"/>
                  </a:lnTo>
                  <a:lnTo>
                    <a:pt x="7989" y="4991"/>
                  </a:lnTo>
                  <a:lnTo>
                    <a:pt x="7926" y="4552"/>
                  </a:lnTo>
                  <a:lnTo>
                    <a:pt x="7848" y="4112"/>
                  </a:lnTo>
                  <a:lnTo>
                    <a:pt x="7769" y="3673"/>
                  </a:lnTo>
                  <a:lnTo>
                    <a:pt x="7659" y="3233"/>
                  </a:lnTo>
                  <a:lnTo>
                    <a:pt x="7534" y="2810"/>
                  </a:lnTo>
                  <a:lnTo>
                    <a:pt x="7408" y="2464"/>
                  </a:lnTo>
                  <a:lnTo>
                    <a:pt x="7251" y="2135"/>
                  </a:lnTo>
                  <a:lnTo>
                    <a:pt x="7063" y="1805"/>
                  </a:lnTo>
                  <a:lnTo>
                    <a:pt x="6859" y="1507"/>
                  </a:lnTo>
                  <a:lnTo>
                    <a:pt x="6624" y="1225"/>
                  </a:lnTo>
                  <a:lnTo>
                    <a:pt x="6373" y="958"/>
                  </a:lnTo>
                  <a:lnTo>
                    <a:pt x="6231" y="848"/>
                  </a:lnTo>
                  <a:lnTo>
                    <a:pt x="6090" y="738"/>
                  </a:lnTo>
                  <a:lnTo>
                    <a:pt x="5933" y="628"/>
                  </a:lnTo>
                  <a:lnTo>
                    <a:pt x="5776" y="518"/>
                  </a:lnTo>
                  <a:lnTo>
                    <a:pt x="5619" y="440"/>
                  </a:lnTo>
                  <a:lnTo>
                    <a:pt x="5447" y="361"/>
                  </a:lnTo>
                  <a:lnTo>
                    <a:pt x="5101" y="220"/>
                  </a:lnTo>
                  <a:lnTo>
                    <a:pt x="4725" y="110"/>
                  </a:lnTo>
                  <a:lnTo>
                    <a:pt x="4332" y="48"/>
                  </a:lnTo>
                  <a:lnTo>
                    <a:pt x="4144" y="16"/>
                  </a:lnTo>
                  <a:lnTo>
                    <a:pt x="3940" y="0"/>
                  </a:lnTo>
                  <a:close/>
                </a:path>
              </a:pathLst>
            </a:custGeom>
            <a:solidFill>
              <a:srgbClr val="F8B3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206;p41">
              <a:extLst>
                <a:ext uri="{FF2B5EF4-FFF2-40B4-BE49-F238E27FC236}">
                  <a16:creationId xmlns:a16="http://schemas.microsoft.com/office/drawing/2014/main" id="{D7DDD36E-F111-3302-F618-7680BAAB20E3}"/>
                </a:ext>
              </a:extLst>
            </p:cNvPr>
            <p:cNvSpPr/>
            <p:nvPr/>
          </p:nvSpPr>
          <p:spPr>
            <a:xfrm>
              <a:off x="4856240" y="2442315"/>
              <a:ext cx="167372" cy="181492"/>
            </a:xfrm>
            <a:custGeom>
              <a:avLst/>
              <a:gdLst/>
              <a:ahLst/>
              <a:cxnLst/>
              <a:rect l="l" t="t" r="r" b="b"/>
              <a:pathLst>
                <a:path w="6875" h="7455" extrusionOk="0">
                  <a:moveTo>
                    <a:pt x="3626" y="1"/>
                  </a:moveTo>
                  <a:lnTo>
                    <a:pt x="3312" y="16"/>
                  </a:lnTo>
                  <a:lnTo>
                    <a:pt x="2998" y="63"/>
                  </a:lnTo>
                  <a:lnTo>
                    <a:pt x="2669" y="126"/>
                  </a:lnTo>
                  <a:lnTo>
                    <a:pt x="2339" y="205"/>
                  </a:lnTo>
                  <a:lnTo>
                    <a:pt x="1978" y="330"/>
                  </a:lnTo>
                  <a:lnTo>
                    <a:pt x="1617" y="471"/>
                  </a:lnTo>
                  <a:lnTo>
                    <a:pt x="1225" y="660"/>
                  </a:lnTo>
                  <a:lnTo>
                    <a:pt x="833" y="864"/>
                  </a:lnTo>
                  <a:lnTo>
                    <a:pt x="425" y="1099"/>
                  </a:lnTo>
                  <a:lnTo>
                    <a:pt x="1" y="1382"/>
                  </a:lnTo>
                  <a:lnTo>
                    <a:pt x="1" y="5964"/>
                  </a:lnTo>
                  <a:lnTo>
                    <a:pt x="425" y="6247"/>
                  </a:lnTo>
                  <a:lnTo>
                    <a:pt x="833" y="6498"/>
                  </a:lnTo>
                  <a:lnTo>
                    <a:pt x="1225" y="6717"/>
                  </a:lnTo>
                  <a:lnTo>
                    <a:pt x="1617" y="6921"/>
                  </a:lnTo>
                  <a:lnTo>
                    <a:pt x="1978" y="7078"/>
                  </a:lnTo>
                  <a:lnTo>
                    <a:pt x="2339" y="7204"/>
                  </a:lnTo>
                  <a:lnTo>
                    <a:pt x="2669" y="7314"/>
                  </a:lnTo>
                  <a:lnTo>
                    <a:pt x="2998" y="7377"/>
                  </a:lnTo>
                  <a:lnTo>
                    <a:pt x="3312" y="7439"/>
                  </a:lnTo>
                  <a:lnTo>
                    <a:pt x="3626" y="7455"/>
                  </a:lnTo>
                  <a:lnTo>
                    <a:pt x="3909" y="7455"/>
                  </a:lnTo>
                  <a:lnTo>
                    <a:pt x="4191" y="7424"/>
                  </a:lnTo>
                  <a:lnTo>
                    <a:pt x="4442" y="7392"/>
                  </a:lnTo>
                  <a:lnTo>
                    <a:pt x="4693" y="7314"/>
                  </a:lnTo>
                  <a:lnTo>
                    <a:pt x="4929" y="7235"/>
                  </a:lnTo>
                  <a:lnTo>
                    <a:pt x="5148" y="7125"/>
                  </a:lnTo>
                  <a:lnTo>
                    <a:pt x="5352" y="7000"/>
                  </a:lnTo>
                  <a:lnTo>
                    <a:pt x="5556" y="6859"/>
                  </a:lnTo>
                  <a:lnTo>
                    <a:pt x="5729" y="6717"/>
                  </a:lnTo>
                  <a:lnTo>
                    <a:pt x="5902" y="6545"/>
                  </a:lnTo>
                  <a:lnTo>
                    <a:pt x="6059" y="6356"/>
                  </a:lnTo>
                  <a:lnTo>
                    <a:pt x="6200" y="6168"/>
                  </a:lnTo>
                  <a:lnTo>
                    <a:pt x="6325" y="5964"/>
                  </a:lnTo>
                  <a:lnTo>
                    <a:pt x="6435" y="5744"/>
                  </a:lnTo>
                  <a:lnTo>
                    <a:pt x="6545" y="5525"/>
                  </a:lnTo>
                  <a:lnTo>
                    <a:pt x="6624" y="5289"/>
                  </a:lnTo>
                  <a:lnTo>
                    <a:pt x="6702" y="5054"/>
                  </a:lnTo>
                  <a:lnTo>
                    <a:pt x="6765" y="4803"/>
                  </a:lnTo>
                  <a:lnTo>
                    <a:pt x="6812" y="4552"/>
                  </a:lnTo>
                  <a:lnTo>
                    <a:pt x="6843" y="4301"/>
                  </a:lnTo>
                  <a:lnTo>
                    <a:pt x="6859" y="4049"/>
                  </a:lnTo>
                  <a:lnTo>
                    <a:pt x="6875" y="3783"/>
                  </a:lnTo>
                  <a:lnTo>
                    <a:pt x="6859" y="3532"/>
                  </a:lnTo>
                  <a:lnTo>
                    <a:pt x="6843" y="3280"/>
                  </a:lnTo>
                  <a:lnTo>
                    <a:pt x="6812" y="3029"/>
                  </a:lnTo>
                  <a:lnTo>
                    <a:pt x="6765" y="2778"/>
                  </a:lnTo>
                  <a:lnTo>
                    <a:pt x="6702" y="2527"/>
                  </a:lnTo>
                  <a:lnTo>
                    <a:pt x="6624" y="2276"/>
                  </a:lnTo>
                  <a:lnTo>
                    <a:pt x="6545" y="2041"/>
                  </a:lnTo>
                  <a:lnTo>
                    <a:pt x="6435" y="1821"/>
                  </a:lnTo>
                  <a:lnTo>
                    <a:pt x="6325" y="1601"/>
                  </a:lnTo>
                  <a:lnTo>
                    <a:pt x="6200" y="1397"/>
                  </a:lnTo>
                  <a:lnTo>
                    <a:pt x="6059" y="1193"/>
                  </a:lnTo>
                  <a:lnTo>
                    <a:pt x="5902" y="1005"/>
                  </a:lnTo>
                  <a:lnTo>
                    <a:pt x="5729" y="832"/>
                  </a:lnTo>
                  <a:lnTo>
                    <a:pt x="5556" y="660"/>
                  </a:lnTo>
                  <a:lnTo>
                    <a:pt x="5352" y="518"/>
                  </a:lnTo>
                  <a:lnTo>
                    <a:pt x="5148" y="393"/>
                  </a:lnTo>
                  <a:lnTo>
                    <a:pt x="4929" y="283"/>
                  </a:lnTo>
                  <a:lnTo>
                    <a:pt x="4693" y="189"/>
                  </a:lnTo>
                  <a:lnTo>
                    <a:pt x="4442" y="110"/>
                  </a:lnTo>
                  <a:lnTo>
                    <a:pt x="4191" y="48"/>
                  </a:lnTo>
                  <a:lnTo>
                    <a:pt x="3909" y="16"/>
                  </a:lnTo>
                  <a:lnTo>
                    <a:pt x="3626" y="1"/>
                  </a:lnTo>
                  <a:close/>
                </a:path>
              </a:pathLst>
            </a:custGeom>
            <a:solidFill>
              <a:srgbClr val="F8B3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207;p41">
              <a:extLst>
                <a:ext uri="{FF2B5EF4-FFF2-40B4-BE49-F238E27FC236}">
                  <a16:creationId xmlns:a16="http://schemas.microsoft.com/office/drawing/2014/main" id="{B6FDBBE9-3E47-A1A4-5893-AC696E8950C6}"/>
                </a:ext>
              </a:extLst>
            </p:cNvPr>
            <p:cNvSpPr/>
            <p:nvPr/>
          </p:nvSpPr>
          <p:spPr>
            <a:xfrm>
              <a:off x="4856240" y="2442315"/>
              <a:ext cx="167372" cy="181492"/>
            </a:xfrm>
            <a:custGeom>
              <a:avLst/>
              <a:gdLst/>
              <a:ahLst/>
              <a:cxnLst/>
              <a:rect l="l" t="t" r="r" b="b"/>
              <a:pathLst>
                <a:path w="6875" h="7455" fill="none" extrusionOk="0">
                  <a:moveTo>
                    <a:pt x="1" y="1382"/>
                  </a:moveTo>
                  <a:lnTo>
                    <a:pt x="1" y="1382"/>
                  </a:lnTo>
                  <a:lnTo>
                    <a:pt x="425" y="1099"/>
                  </a:lnTo>
                  <a:lnTo>
                    <a:pt x="833" y="864"/>
                  </a:lnTo>
                  <a:lnTo>
                    <a:pt x="1225" y="660"/>
                  </a:lnTo>
                  <a:lnTo>
                    <a:pt x="1617" y="471"/>
                  </a:lnTo>
                  <a:lnTo>
                    <a:pt x="1978" y="330"/>
                  </a:lnTo>
                  <a:lnTo>
                    <a:pt x="2339" y="205"/>
                  </a:lnTo>
                  <a:lnTo>
                    <a:pt x="2669" y="126"/>
                  </a:lnTo>
                  <a:lnTo>
                    <a:pt x="2998" y="63"/>
                  </a:lnTo>
                  <a:lnTo>
                    <a:pt x="3312" y="16"/>
                  </a:lnTo>
                  <a:lnTo>
                    <a:pt x="3626" y="1"/>
                  </a:lnTo>
                  <a:lnTo>
                    <a:pt x="3909" y="16"/>
                  </a:lnTo>
                  <a:lnTo>
                    <a:pt x="4191" y="48"/>
                  </a:lnTo>
                  <a:lnTo>
                    <a:pt x="4442" y="110"/>
                  </a:lnTo>
                  <a:lnTo>
                    <a:pt x="4693" y="189"/>
                  </a:lnTo>
                  <a:lnTo>
                    <a:pt x="4929" y="283"/>
                  </a:lnTo>
                  <a:lnTo>
                    <a:pt x="5148" y="393"/>
                  </a:lnTo>
                  <a:lnTo>
                    <a:pt x="5352" y="518"/>
                  </a:lnTo>
                  <a:lnTo>
                    <a:pt x="5556" y="660"/>
                  </a:lnTo>
                  <a:lnTo>
                    <a:pt x="5729" y="832"/>
                  </a:lnTo>
                  <a:lnTo>
                    <a:pt x="5902" y="1005"/>
                  </a:lnTo>
                  <a:lnTo>
                    <a:pt x="6059" y="1193"/>
                  </a:lnTo>
                  <a:lnTo>
                    <a:pt x="6200" y="1397"/>
                  </a:lnTo>
                  <a:lnTo>
                    <a:pt x="6325" y="1601"/>
                  </a:lnTo>
                  <a:lnTo>
                    <a:pt x="6435" y="1821"/>
                  </a:lnTo>
                  <a:lnTo>
                    <a:pt x="6545" y="2041"/>
                  </a:lnTo>
                  <a:lnTo>
                    <a:pt x="6624" y="2276"/>
                  </a:lnTo>
                  <a:lnTo>
                    <a:pt x="6702" y="2527"/>
                  </a:lnTo>
                  <a:lnTo>
                    <a:pt x="6765" y="2778"/>
                  </a:lnTo>
                  <a:lnTo>
                    <a:pt x="6812" y="3029"/>
                  </a:lnTo>
                  <a:lnTo>
                    <a:pt x="6843" y="3280"/>
                  </a:lnTo>
                  <a:lnTo>
                    <a:pt x="6859" y="3532"/>
                  </a:lnTo>
                  <a:lnTo>
                    <a:pt x="6875" y="3783"/>
                  </a:lnTo>
                  <a:lnTo>
                    <a:pt x="6859" y="4049"/>
                  </a:lnTo>
                  <a:lnTo>
                    <a:pt x="6843" y="4301"/>
                  </a:lnTo>
                  <a:lnTo>
                    <a:pt x="6812" y="4552"/>
                  </a:lnTo>
                  <a:lnTo>
                    <a:pt x="6765" y="4803"/>
                  </a:lnTo>
                  <a:lnTo>
                    <a:pt x="6702" y="5054"/>
                  </a:lnTo>
                  <a:lnTo>
                    <a:pt x="6624" y="5289"/>
                  </a:lnTo>
                  <a:lnTo>
                    <a:pt x="6545" y="5525"/>
                  </a:lnTo>
                  <a:lnTo>
                    <a:pt x="6435" y="5744"/>
                  </a:lnTo>
                  <a:lnTo>
                    <a:pt x="6325" y="5964"/>
                  </a:lnTo>
                  <a:lnTo>
                    <a:pt x="6200" y="6168"/>
                  </a:lnTo>
                  <a:lnTo>
                    <a:pt x="6059" y="6356"/>
                  </a:lnTo>
                  <a:lnTo>
                    <a:pt x="5902" y="6545"/>
                  </a:lnTo>
                  <a:lnTo>
                    <a:pt x="5729" y="6717"/>
                  </a:lnTo>
                  <a:lnTo>
                    <a:pt x="5556" y="6859"/>
                  </a:lnTo>
                  <a:lnTo>
                    <a:pt x="5352" y="7000"/>
                  </a:lnTo>
                  <a:lnTo>
                    <a:pt x="5148" y="7125"/>
                  </a:lnTo>
                  <a:lnTo>
                    <a:pt x="4929" y="7235"/>
                  </a:lnTo>
                  <a:lnTo>
                    <a:pt x="4693" y="7314"/>
                  </a:lnTo>
                  <a:lnTo>
                    <a:pt x="4442" y="7392"/>
                  </a:lnTo>
                  <a:lnTo>
                    <a:pt x="4191" y="7424"/>
                  </a:lnTo>
                  <a:lnTo>
                    <a:pt x="3909" y="7455"/>
                  </a:lnTo>
                  <a:lnTo>
                    <a:pt x="3626" y="7455"/>
                  </a:lnTo>
                  <a:lnTo>
                    <a:pt x="3312" y="7439"/>
                  </a:lnTo>
                  <a:lnTo>
                    <a:pt x="2998" y="7377"/>
                  </a:lnTo>
                  <a:lnTo>
                    <a:pt x="2669" y="7314"/>
                  </a:lnTo>
                  <a:lnTo>
                    <a:pt x="2339" y="7204"/>
                  </a:lnTo>
                  <a:lnTo>
                    <a:pt x="1978" y="7078"/>
                  </a:lnTo>
                  <a:lnTo>
                    <a:pt x="1617" y="6921"/>
                  </a:lnTo>
                  <a:lnTo>
                    <a:pt x="1225" y="6717"/>
                  </a:lnTo>
                  <a:lnTo>
                    <a:pt x="833" y="6498"/>
                  </a:lnTo>
                  <a:lnTo>
                    <a:pt x="425" y="6247"/>
                  </a:lnTo>
                  <a:lnTo>
                    <a:pt x="1" y="5964"/>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208;p41">
              <a:extLst>
                <a:ext uri="{FF2B5EF4-FFF2-40B4-BE49-F238E27FC236}">
                  <a16:creationId xmlns:a16="http://schemas.microsoft.com/office/drawing/2014/main" id="{7A67D42A-558A-56BE-F32C-5CF4B5C5F6A8}"/>
                </a:ext>
              </a:extLst>
            </p:cNvPr>
            <p:cNvSpPr/>
            <p:nvPr/>
          </p:nvSpPr>
          <p:spPr>
            <a:xfrm>
              <a:off x="4335886" y="2980642"/>
              <a:ext cx="288464" cy="128030"/>
            </a:xfrm>
            <a:custGeom>
              <a:avLst/>
              <a:gdLst/>
              <a:ahLst/>
              <a:cxnLst/>
              <a:rect l="l" t="t" r="r" b="b"/>
              <a:pathLst>
                <a:path w="11849" h="5259" extrusionOk="0">
                  <a:moveTo>
                    <a:pt x="9333" y="1732"/>
                  </a:moveTo>
                  <a:lnTo>
                    <a:pt x="9306" y="1774"/>
                  </a:lnTo>
                  <a:lnTo>
                    <a:pt x="9275" y="1790"/>
                  </a:lnTo>
                  <a:lnTo>
                    <a:pt x="9275" y="1790"/>
                  </a:lnTo>
                  <a:lnTo>
                    <a:pt x="9333" y="1732"/>
                  </a:lnTo>
                  <a:close/>
                  <a:moveTo>
                    <a:pt x="989" y="1"/>
                  </a:moveTo>
                  <a:lnTo>
                    <a:pt x="879" y="17"/>
                  </a:lnTo>
                  <a:lnTo>
                    <a:pt x="769" y="48"/>
                  </a:lnTo>
                  <a:lnTo>
                    <a:pt x="675" y="79"/>
                  </a:lnTo>
                  <a:lnTo>
                    <a:pt x="597" y="126"/>
                  </a:lnTo>
                  <a:lnTo>
                    <a:pt x="424" y="236"/>
                  </a:lnTo>
                  <a:lnTo>
                    <a:pt x="267" y="377"/>
                  </a:lnTo>
                  <a:lnTo>
                    <a:pt x="141" y="550"/>
                  </a:lnTo>
                  <a:lnTo>
                    <a:pt x="94" y="629"/>
                  </a:lnTo>
                  <a:lnTo>
                    <a:pt x="47" y="723"/>
                  </a:lnTo>
                  <a:lnTo>
                    <a:pt x="32" y="833"/>
                  </a:lnTo>
                  <a:lnTo>
                    <a:pt x="0" y="927"/>
                  </a:lnTo>
                  <a:lnTo>
                    <a:pt x="0" y="1021"/>
                  </a:lnTo>
                  <a:lnTo>
                    <a:pt x="0" y="1131"/>
                  </a:lnTo>
                  <a:lnTo>
                    <a:pt x="16" y="1241"/>
                  </a:lnTo>
                  <a:lnTo>
                    <a:pt x="47" y="1335"/>
                  </a:lnTo>
                  <a:lnTo>
                    <a:pt x="173" y="1680"/>
                  </a:lnTo>
                  <a:lnTo>
                    <a:pt x="330" y="2025"/>
                  </a:lnTo>
                  <a:lnTo>
                    <a:pt x="518" y="2339"/>
                  </a:lnTo>
                  <a:lnTo>
                    <a:pt x="706" y="2653"/>
                  </a:lnTo>
                  <a:lnTo>
                    <a:pt x="926" y="2936"/>
                  </a:lnTo>
                  <a:lnTo>
                    <a:pt x="1161" y="3218"/>
                  </a:lnTo>
                  <a:lnTo>
                    <a:pt x="1413" y="3469"/>
                  </a:lnTo>
                  <a:lnTo>
                    <a:pt x="1679" y="3705"/>
                  </a:lnTo>
                  <a:lnTo>
                    <a:pt x="1962" y="3940"/>
                  </a:lnTo>
                  <a:lnTo>
                    <a:pt x="2260" y="4144"/>
                  </a:lnTo>
                  <a:lnTo>
                    <a:pt x="2558" y="4332"/>
                  </a:lnTo>
                  <a:lnTo>
                    <a:pt x="2888" y="4521"/>
                  </a:lnTo>
                  <a:lnTo>
                    <a:pt x="3217" y="4678"/>
                  </a:lnTo>
                  <a:lnTo>
                    <a:pt x="3563" y="4803"/>
                  </a:lnTo>
                  <a:lnTo>
                    <a:pt x="3908" y="4929"/>
                  </a:lnTo>
                  <a:lnTo>
                    <a:pt x="4269" y="5023"/>
                  </a:lnTo>
                  <a:lnTo>
                    <a:pt x="4598" y="5101"/>
                  </a:lnTo>
                  <a:lnTo>
                    <a:pt x="4944" y="5164"/>
                  </a:lnTo>
                  <a:lnTo>
                    <a:pt x="5305" y="5211"/>
                  </a:lnTo>
                  <a:lnTo>
                    <a:pt x="5650" y="5242"/>
                  </a:lnTo>
                  <a:lnTo>
                    <a:pt x="6011" y="5258"/>
                  </a:lnTo>
                  <a:lnTo>
                    <a:pt x="6372" y="5242"/>
                  </a:lnTo>
                  <a:lnTo>
                    <a:pt x="6717" y="5227"/>
                  </a:lnTo>
                  <a:lnTo>
                    <a:pt x="7078" y="5180"/>
                  </a:lnTo>
                  <a:lnTo>
                    <a:pt x="7423" y="5133"/>
                  </a:lnTo>
                  <a:lnTo>
                    <a:pt x="7769" y="5054"/>
                  </a:lnTo>
                  <a:lnTo>
                    <a:pt x="8114" y="4960"/>
                  </a:lnTo>
                  <a:lnTo>
                    <a:pt x="8459" y="4850"/>
                  </a:lnTo>
                  <a:lnTo>
                    <a:pt x="8773" y="4709"/>
                  </a:lnTo>
                  <a:lnTo>
                    <a:pt x="9102" y="4568"/>
                  </a:lnTo>
                  <a:lnTo>
                    <a:pt x="9401" y="4395"/>
                  </a:lnTo>
                  <a:lnTo>
                    <a:pt x="9699" y="4207"/>
                  </a:lnTo>
                  <a:lnTo>
                    <a:pt x="10060" y="3940"/>
                  </a:lnTo>
                  <a:lnTo>
                    <a:pt x="10389" y="3642"/>
                  </a:lnTo>
                  <a:lnTo>
                    <a:pt x="10703" y="3328"/>
                  </a:lnTo>
                  <a:lnTo>
                    <a:pt x="10970" y="2998"/>
                  </a:lnTo>
                  <a:lnTo>
                    <a:pt x="11221" y="2637"/>
                  </a:lnTo>
                  <a:lnTo>
                    <a:pt x="11441" y="2276"/>
                  </a:lnTo>
                  <a:lnTo>
                    <a:pt x="11629" y="1868"/>
                  </a:lnTo>
                  <a:lnTo>
                    <a:pt x="11802" y="1460"/>
                  </a:lnTo>
                  <a:lnTo>
                    <a:pt x="11817" y="1366"/>
                  </a:lnTo>
                  <a:lnTo>
                    <a:pt x="11833" y="1256"/>
                  </a:lnTo>
                  <a:lnTo>
                    <a:pt x="11849" y="1162"/>
                  </a:lnTo>
                  <a:lnTo>
                    <a:pt x="11833" y="1052"/>
                  </a:lnTo>
                  <a:lnTo>
                    <a:pt x="11817" y="958"/>
                  </a:lnTo>
                  <a:lnTo>
                    <a:pt x="11786" y="848"/>
                  </a:lnTo>
                  <a:lnTo>
                    <a:pt x="11739" y="754"/>
                  </a:lnTo>
                  <a:lnTo>
                    <a:pt x="11692" y="660"/>
                  </a:lnTo>
                  <a:lnTo>
                    <a:pt x="11645" y="581"/>
                  </a:lnTo>
                  <a:lnTo>
                    <a:pt x="11582" y="487"/>
                  </a:lnTo>
                  <a:lnTo>
                    <a:pt x="11504" y="409"/>
                  </a:lnTo>
                  <a:lnTo>
                    <a:pt x="11425" y="346"/>
                  </a:lnTo>
                  <a:lnTo>
                    <a:pt x="11347" y="283"/>
                  </a:lnTo>
                  <a:lnTo>
                    <a:pt x="11252" y="236"/>
                  </a:lnTo>
                  <a:lnTo>
                    <a:pt x="11158" y="205"/>
                  </a:lnTo>
                  <a:lnTo>
                    <a:pt x="11064" y="173"/>
                  </a:lnTo>
                  <a:lnTo>
                    <a:pt x="10954" y="142"/>
                  </a:lnTo>
                  <a:lnTo>
                    <a:pt x="10640" y="142"/>
                  </a:lnTo>
                  <a:lnTo>
                    <a:pt x="10546" y="173"/>
                  </a:lnTo>
                  <a:lnTo>
                    <a:pt x="10452" y="189"/>
                  </a:lnTo>
                  <a:lnTo>
                    <a:pt x="10358" y="236"/>
                  </a:lnTo>
                  <a:lnTo>
                    <a:pt x="10279" y="283"/>
                  </a:lnTo>
                  <a:lnTo>
                    <a:pt x="10107" y="393"/>
                  </a:lnTo>
                  <a:lnTo>
                    <a:pt x="9981" y="534"/>
                  </a:lnTo>
                  <a:lnTo>
                    <a:pt x="9856" y="707"/>
                  </a:lnTo>
                  <a:lnTo>
                    <a:pt x="9777" y="895"/>
                  </a:lnTo>
                  <a:lnTo>
                    <a:pt x="9719" y="1057"/>
                  </a:lnTo>
                  <a:lnTo>
                    <a:pt x="9605" y="1272"/>
                  </a:lnTo>
                  <a:lnTo>
                    <a:pt x="9463" y="1523"/>
                  </a:lnTo>
                  <a:lnTo>
                    <a:pt x="9342" y="1717"/>
                  </a:lnTo>
                  <a:lnTo>
                    <a:pt x="9342" y="1717"/>
                  </a:lnTo>
                  <a:lnTo>
                    <a:pt x="9322" y="1727"/>
                  </a:lnTo>
                  <a:lnTo>
                    <a:pt x="9291" y="1759"/>
                  </a:lnTo>
                  <a:lnTo>
                    <a:pt x="9244" y="1821"/>
                  </a:lnTo>
                  <a:lnTo>
                    <a:pt x="9055" y="2041"/>
                  </a:lnTo>
                  <a:lnTo>
                    <a:pt x="8867" y="2214"/>
                  </a:lnTo>
                  <a:lnTo>
                    <a:pt x="8726" y="2355"/>
                  </a:lnTo>
                  <a:lnTo>
                    <a:pt x="8710" y="2371"/>
                  </a:lnTo>
                  <a:lnTo>
                    <a:pt x="8585" y="2449"/>
                  </a:lnTo>
                  <a:lnTo>
                    <a:pt x="8365" y="2575"/>
                  </a:lnTo>
                  <a:lnTo>
                    <a:pt x="8098" y="2732"/>
                  </a:lnTo>
                  <a:lnTo>
                    <a:pt x="7957" y="2794"/>
                  </a:lnTo>
                  <a:lnTo>
                    <a:pt x="7925" y="2806"/>
                  </a:lnTo>
                  <a:lnTo>
                    <a:pt x="7925" y="2806"/>
                  </a:lnTo>
                  <a:lnTo>
                    <a:pt x="7910" y="2810"/>
                  </a:lnTo>
                  <a:lnTo>
                    <a:pt x="7784" y="2857"/>
                  </a:lnTo>
                  <a:lnTo>
                    <a:pt x="7517" y="2936"/>
                  </a:lnTo>
                  <a:lnTo>
                    <a:pt x="7235" y="3030"/>
                  </a:lnTo>
                  <a:lnTo>
                    <a:pt x="6937" y="3092"/>
                  </a:lnTo>
                  <a:lnTo>
                    <a:pt x="6811" y="3108"/>
                  </a:lnTo>
                  <a:lnTo>
                    <a:pt x="6686" y="3124"/>
                  </a:lnTo>
                  <a:lnTo>
                    <a:pt x="6686" y="3124"/>
                  </a:lnTo>
                  <a:lnTo>
                    <a:pt x="6795" y="3092"/>
                  </a:lnTo>
                  <a:lnTo>
                    <a:pt x="6717" y="3108"/>
                  </a:lnTo>
                  <a:lnTo>
                    <a:pt x="6607" y="3140"/>
                  </a:lnTo>
                  <a:lnTo>
                    <a:pt x="6309" y="3155"/>
                  </a:lnTo>
                  <a:lnTo>
                    <a:pt x="5744" y="3155"/>
                  </a:lnTo>
                  <a:lnTo>
                    <a:pt x="5493" y="3124"/>
                  </a:lnTo>
                  <a:lnTo>
                    <a:pt x="5336" y="3108"/>
                  </a:lnTo>
                  <a:lnTo>
                    <a:pt x="5336" y="3108"/>
                  </a:lnTo>
                  <a:lnTo>
                    <a:pt x="5101" y="3061"/>
                  </a:lnTo>
                  <a:lnTo>
                    <a:pt x="4834" y="3014"/>
                  </a:lnTo>
                  <a:lnTo>
                    <a:pt x="4567" y="2936"/>
                  </a:lnTo>
                  <a:lnTo>
                    <a:pt x="4300" y="2857"/>
                  </a:lnTo>
                  <a:lnTo>
                    <a:pt x="4143" y="2794"/>
                  </a:lnTo>
                  <a:lnTo>
                    <a:pt x="4049" y="2747"/>
                  </a:lnTo>
                  <a:lnTo>
                    <a:pt x="4096" y="2779"/>
                  </a:lnTo>
                  <a:lnTo>
                    <a:pt x="3939" y="2700"/>
                  </a:lnTo>
                  <a:lnTo>
                    <a:pt x="3720" y="2590"/>
                  </a:lnTo>
                  <a:lnTo>
                    <a:pt x="3453" y="2433"/>
                  </a:lnTo>
                  <a:lnTo>
                    <a:pt x="3202" y="2276"/>
                  </a:lnTo>
                  <a:lnTo>
                    <a:pt x="3178" y="2257"/>
                  </a:lnTo>
                  <a:lnTo>
                    <a:pt x="3186" y="2261"/>
                  </a:lnTo>
                  <a:lnTo>
                    <a:pt x="3186" y="2261"/>
                  </a:lnTo>
                  <a:lnTo>
                    <a:pt x="3155" y="2237"/>
                  </a:lnTo>
                  <a:lnTo>
                    <a:pt x="3155" y="2237"/>
                  </a:lnTo>
                  <a:lnTo>
                    <a:pt x="3107" y="2198"/>
                  </a:lnTo>
                  <a:lnTo>
                    <a:pt x="3123" y="2214"/>
                  </a:lnTo>
                  <a:lnTo>
                    <a:pt x="2888" y="2010"/>
                  </a:lnTo>
                  <a:lnTo>
                    <a:pt x="2684" y="1790"/>
                  </a:lnTo>
                  <a:lnTo>
                    <a:pt x="2496" y="1573"/>
                  </a:lnTo>
                  <a:lnTo>
                    <a:pt x="2417" y="1460"/>
                  </a:lnTo>
                  <a:lnTo>
                    <a:pt x="2260" y="1194"/>
                  </a:lnTo>
                  <a:lnTo>
                    <a:pt x="2119" y="911"/>
                  </a:lnTo>
                  <a:lnTo>
                    <a:pt x="2072" y="786"/>
                  </a:lnTo>
                  <a:lnTo>
                    <a:pt x="1978" y="597"/>
                  </a:lnTo>
                  <a:lnTo>
                    <a:pt x="1868" y="425"/>
                  </a:lnTo>
                  <a:lnTo>
                    <a:pt x="1726" y="268"/>
                  </a:lnTo>
                  <a:lnTo>
                    <a:pt x="1570" y="158"/>
                  </a:lnTo>
                  <a:lnTo>
                    <a:pt x="1475" y="95"/>
                  </a:lnTo>
                  <a:lnTo>
                    <a:pt x="1381" y="64"/>
                  </a:lnTo>
                  <a:lnTo>
                    <a:pt x="1287" y="32"/>
                  </a:lnTo>
                  <a:lnTo>
                    <a:pt x="1193" y="17"/>
                  </a:lnTo>
                  <a:lnTo>
                    <a:pt x="1083" y="1"/>
                  </a:lnTo>
                  <a:close/>
                </a:path>
              </a:pathLst>
            </a:custGeom>
            <a:solidFill>
              <a:srgbClr val="3E74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209;p41">
              <a:extLst>
                <a:ext uri="{FF2B5EF4-FFF2-40B4-BE49-F238E27FC236}">
                  <a16:creationId xmlns:a16="http://schemas.microsoft.com/office/drawing/2014/main" id="{F522C6AD-F17E-A019-40D2-CD5D8B1FE653}"/>
                </a:ext>
              </a:extLst>
            </p:cNvPr>
            <p:cNvSpPr/>
            <p:nvPr/>
          </p:nvSpPr>
          <p:spPr>
            <a:xfrm>
              <a:off x="4182293" y="2416338"/>
              <a:ext cx="186458" cy="186458"/>
            </a:xfrm>
            <a:custGeom>
              <a:avLst/>
              <a:gdLst/>
              <a:ahLst/>
              <a:cxnLst/>
              <a:rect l="l" t="t" r="r" b="b"/>
              <a:pathLst>
                <a:path w="7659" h="7659" extrusionOk="0">
                  <a:moveTo>
                    <a:pt x="3830" y="0"/>
                  </a:moveTo>
                  <a:lnTo>
                    <a:pt x="3641" y="16"/>
                  </a:lnTo>
                  <a:lnTo>
                    <a:pt x="3469" y="16"/>
                  </a:lnTo>
                  <a:lnTo>
                    <a:pt x="3092" y="79"/>
                  </a:lnTo>
                  <a:lnTo>
                    <a:pt x="2731" y="173"/>
                  </a:lnTo>
                  <a:lnTo>
                    <a:pt x="2370" y="299"/>
                  </a:lnTo>
                  <a:lnTo>
                    <a:pt x="2025" y="471"/>
                  </a:lnTo>
                  <a:lnTo>
                    <a:pt x="1711" y="659"/>
                  </a:lnTo>
                  <a:lnTo>
                    <a:pt x="1397" y="879"/>
                  </a:lnTo>
                  <a:lnTo>
                    <a:pt x="1256" y="1005"/>
                  </a:lnTo>
                  <a:lnTo>
                    <a:pt x="1130" y="1130"/>
                  </a:lnTo>
                  <a:lnTo>
                    <a:pt x="1005" y="1256"/>
                  </a:lnTo>
                  <a:lnTo>
                    <a:pt x="879" y="1397"/>
                  </a:lnTo>
                  <a:lnTo>
                    <a:pt x="659" y="1695"/>
                  </a:lnTo>
                  <a:lnTo>
                    <a:pt x="471" y="2025"/>
                  </a:lnTo>
                  <a:lnTo>
                    <a:pt x="298" y="2370"/>
                  </a:lnTo>
                  <a:lnTo>
                    <a:pt x="173" y="2731"/>
                  </a:lnTo>
                  <a:lnTo>
                    <a:pt x="110" y="2919"/>
                  </a:lnTo>
                  <a:lnTo>
                    <a:pt x="63" y="3092"/>
                  </a:lnTo>
                  <a:lnTo>
                    <a:pt x="32" y="3280"/>
                  </a:lnTo>
                  <a:lnTo>
                    <a:pt x="16" y="3469"/>
                  </a:lnTo>
                  <a:lnTo>
                    <a:pt x="0" y="3657"/>
                  </a:lnTo>
                  <a:lnTo>
                    <a:pt x="0" y="3830"/>
                  </a:lnTo>
                  <a:lnTo>
                    <a:pt x="32" y="4206"/>
                  </a:lnTo>
                  <a:lnTo>
                    <a:pt x="94" y="4567"/>
                  </a:lnTo>
                  <a:lnTo>
                    <a:pt x="189" y="4944"/>
                  </a:lnTo>
                  <a:lnTo>
                    <a:pt x="298" y="5289"/>
                  </a:lnTo>
                  <a:lnTo>
                    <a:pt x="377" y="5462"/>
                  </a:lnTo>
                  <a:lnTo>
                    <a:pt x="455" y="5634"/>
                  </a:lnTo>
                  <a:lnTo>
                    <a:pt x="550" y="5807"/>
                  </a:lnTo>
                  <a:lnTo>
                    <a:pt x="644" y="5964"/>
                  </a:lnTo>
                  <a:lnTo>
                    <a:pt x="754" y="6121"/>
                  </a:lnTo>
                  <a:lnTo>
                    <a:pt x="863" y="6262"/>
                  </a:lnTo>
                  <a:lnTo>
                    <a:pt x="989" y="6403"/>
                  </a:lnTo>
                  <a:lnTo>
                    <a:pt x="1130" y="6545"/>
                  </a:lnTo>
                  <a:lnTo>
                    <a:pt x="1413" y="6780"/>
                  </a:lnTo>
                  <a:lnTo>
                    <a:pt x="1727" y="7000"/>
                  </a:lnTo>
                  <a:lnTo>
                    <a:pt x="2040" y="7188"/>
                  </a:lnTo>
                  <a:lnTo>
                    <a:pt x="2370" y="7361"/>
                  </a:lnTo>
                  <a:lnTo>
                    <a:pt x="2715" y="7486"/>
                  </a:lnTo>
                  <a:lnTo>
                    <a:pt x="2904" y="7533"/>
                  </a:lnTo>
                  <a:lnTo>
                    <a:pt x="3076" y="7580"/>
                  </a:lnTo>
                  <a:lnTo>
                    <a:pt x="3265" y="7612"/>
                  </a:lnTo>
                  <a:lnTo>
                    <a:pt x="3453" y="7643"/>
                  </a:lnTo>
                  <a:lnTo>
                    <a:pt x="3641" y="7659"/>
                  </a:lnTo>
                  <a:lnTo>
                    <a:pt x="4018" y="7659"/>
                  </a:lnTo>
                  <a:lnTo>
                    <a:pt x="4206" y="7643"/>
                  </a:lnTo>
                  <a:lnTo>
                    <a:pt x="4567" y="7580"/>
                  </a:lnTo>
                  <a:lnTo>
                    <a:pt x="4944" y="7486"/>
                  </a:lnTo>
                  <a:lnTo>
                    <a:pt x="5289" y="7361"/>
                  </a:lnTo>
                  <a:lnTo>
                    <a:pt x="5634" y="7204"/>
                  </a:lnTo>
                  <a:lnTo>
                    <a:pt x="5964" y="7000"/>
                  </a:lnTo>
                  <a:lnTo>
                    <a:pt x="6262" y="6780"/>
                  </a:lnTo>
                  <a:lnTo>
                    <a:pt x="6403" y="6670"/>
                  </a:lnTo>
                  <a:lnTo>
                    <a:pt x="6545" y="6545"/>
                  </a:lnTo>
                  <a:lnTo>
                    <a:pt x="6654" y="6403"/>
                  </a:lnTo>
                  <a:lnTo>
                    <a:pt x="6780" y="6262"/>
                  </a:lnTo>
                  <a:lnTo>
                    <a:pt x="7000" y="5964"/>
                  </a:lnTo>
                  <a:lnTo>
                    <a:pt x="7204" y="5634"/>
                  </a:lnTo>
                  <a:lnTo>
                    <a:pt x="7361" y="5289"/>
                  </a:lnTo>
                  <a:lnTo>
                    <a:pt x="7502" y="4928"/>
                  </a:lnTo>
                  <a:lnTo>
                    <a:pt x="7549" y="4740"/>
                  </a:lnTo>
                  <a:lnTo>
                    <a:pt x="7596" y="4567"/>
                  </a:lnTo>
                  <a:lnTo>
                    <a:pt x="7627" y="4379"/>
                  </a:lnTo>
                  <a:lnTo>
                    <a:pt x="7659" y="4191"/>
                  </a:lnTo>
                  <a:lnTo>
                    <a:pt x="7659" y="4018"/>
                  </a:lnTo>
                  <a:lnTo>
                    <a:pt x="7659" y="3830"/>
                  </a:lnTo>
                  <a:lnTo>
                    <a:pt x="7627" y="3453"/>
                  </a:lnTo>
                  <a:lnTo>
                    <a:pt x="7565" y="3092"/>
                  </a:lnTo>
                  <a:lnTo>
                    <a:pt x="7486" y="2715"/>
                  </a:lnTo>
                  <a:lnTo>
                    <a:pt x="7361" y="2370"/>
                  </a:lnTo>
                  <a:lnTo>
                    <a:pt x="7298" y="2197"/>
                  </a:lnTo>
                  <a:lnTo>
                    <a:pt x="7219" y="2025"/>
                  </a:lnTo>
                  <a:lnTo>
                    <a:pt x="7125" y="1852"/>
                  </a:lnTo>
                  <a:lnTo>
                    <a:pt x="7031" y="1695"/>
                  </a:lnTo>
                  <a:lnTo>
                    <a:pt x="6921" y="1538"/>
                  </a:lnTo>
                  <a:lnTo>
                    <a:pt x="6796" y="1397"/>
                  </a:lnTo>
                  <a:lnTo>
                    <a:pt x="6670" y="1256"/>
                  </a:lnTo>
                  <a:lnTo>
                    <a:pt x="6545" y="1130"/>
                  </a:lnTo>
                  <a:lnTo>
                    <a:pt x="6246" y="879"/>
                  </a:lnTo>
                  <a:lnTo>
                    <a:pt x="5948" y="659"/>
                  </a:lnTo>
                  <a:lnTo>
                    <a:pt x="5634" y="471"/>
                  </a:lnTo>
                  <a:lnTo>
                    <a:pt x="5289" y="314"/>
                  </a:lnTo>
                  <a:lnTo>
                    <a:pt x="4944" y="173"/>
                  </a:lnTo>
                  <a:lnTo>
                    <a:pt x="4771" y="126"/>
                  </a:lnTo>
                  <a:lnTo>
                    <a:pt x="4583" y="79"/>
                  </a:lnTo>
                  <a:lnTo>
                    <a:pt x="4410" y="47"/>
                  </a:lnTo>
                  <a:lnTo>
                    <a:pt x="4222" y="16"/>
                  </a:lnTo>
                  <a:lnTo>
                    <a:pt x="4034" y="16"/>
                  </a:lnTo>
                  <a:lnTo>
                    <a:pt x="383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2210;p41">
              <a:extLst>
                <a:ext uri="{FF2B5EF4-FFF2-40B4-BE49-F238E27FC236}">
                  <a16:creationId xmlns:a16="http://schemas.microsoft.com/office/drawing/2014/main" id="{35B06D92-46D8-5269-BB1B-19AF594649FC}"/>
                </a:ext>
              </a:extLst>
            </p:cNvPr>
            <p:cNvSpPr/>
            <p:nvPr/>
          </p:nvSpPr>
          <p:spPr>
            <a:xfrm>
              <a:off x="4219736" y="2453782"/>
              <a:ext cx="111963" cy="111573"/>
            </a:xfrm>
            <a:custGeom>
              <a:avLst/>
              <a:gdLst/>
              <a:ahLst/>
              <a:cxnLst/>
              <a:rect l="l" t="t" r="r" b="b"/>
              <a:pathLst>
                <a:path w="4599" h="4583" extrusionOk="0">
                  <a:moveTo>
                    <a:pt x="2292" y="0"/>
                  </a:moveTo>
                  <a:lnTo>
                    <a:pt x="2072" y="16"/>
                  </a:lnTo>
                  <a:lnTo>
                    <a:pt x="1852" y="47"/>
                  </a:lnTo>
                  <a:lnTo>
                    <a:pt x="1632" y="94"/>
                  </a:lnTo>
                  <a:lnTo>
                    <a:pt x="1428" y="189"/>
                  </a:lnTo>
                  <a:lnTo>
                    <a:pt x="1224" y="283"/>
                  </a:lnTo>
                  <a:lnTo>
                    <a:pt x="1020" y="393"/>
                  </a:lnTo>
                  <a:lnTo>
                    <a:pt x="848" y="534"/>
                  </a:lnTo>
                  <a:lnTo>
                    <a:pt x="675" y="675"/>
                  </a:lnTo>
                  <a:lnTo>
                    <a:pt x="518" y="848"/>
                  </a:lnTo>
                  <a:lnTo>
                    <a:pt x="377" y="1020"/>
                  </a:lnTo>
                  <a:lnTo>
                    <a:pt x="267" y="1209"/>
                  </a:lnTo>
                  <a:lnTo>
                    <a:pt x="157" y="1413"/>
                  </a:lnTo>
                  <a:lnTo>
                    <a:pt x="94" y="1617"/>
                  </a:lnTo>
                  <a:lnTo>
                    <a:pt x="32" y="1836"/>
                  </a:lnTo>
                  <a:lnTo>
                    <a:pt x="0" y="2056"/>
                  </a:lnTo>
                  <a:lnTo>
                    <a:pt x="0" y="2292"/>
                  </a:lnTo>
                  <a:lnTo>
                    <a:pt x="16" y="2527"/>
                  </a:lnTo>
                  <a:lnTo>
                    <a:pt x="63" y="2747"/>
                  </a:lnTo>
                  <a:lnTo>
                    <a:pt x="126" y="2966"/>
                  </a:lnTo>
                  <a:lnTo>
                    <a:pt x="204" y="3170"/>
                  </a:lnTo>
                  <a:lnTo>
                    <a:pt x="298" y="3374"/>
                  </a:lnTo>
                  <a:lnTo>
                    <a:pt x="408" y="3563"/>
                  </a:lnTo>
                  <a:lnTo>
                    <a:pt x="534" y="3751"/>
                  </a:lnTo>
                  <a:lnTo>
                    <a:pt x="691" y="3908"/>
                  </a:lnTo>
                  <a:lnTo>
                    <a:pt x="848" y="4049"/>
                  </a:lnTo>
                  <a:lnTo>
                    <a:pt x="1020" y="4191"/>
                  </a:lnTo>
                  <a:lnTo>
                    <a:pt x="1209" y="4300"/>
                  </a:lnTo>
                  <a:lnTo>
                    <a:pt x="1397" y="4410"/>
                  </a:lnTo>
                  <a:lnTo>
                    <a:pt x="1617" y="4489"/>
                  </a:lnTo>
                  <a:lnTo>
                    <a:pt x="1836" y="4536"/>
                  </a:lnTo>
                  <a:lnTo>
                    <a:pt x="2056" y="4583"/>
                  </a:lnTo>
                  <a:lnTo>
                    <a:pt x="2511" y="4583"/>
                  </a:lnTo>
                  <a:lnTo>
                    <a:pt x="2747" y="4536"/>
                  </a:lnTo>
                  <a:lnTo>
                    <a:pt x="2951" y="4489"/>
                  </a:lnTo>
                  <a:lnTo>
                    <a:pt x="3170" y="4410"/>
                  </a:lnTo>
                  <a:lnTo>
                    <a:pt x="3374" y="4300"/>
                  </a:lnTo>
                  <a:lnTo>
                    <a:pt x="3563" y="4191"/>
                  </a:lnTo>
                  <a:lnTo>
                    <a:pt x="3751" y="4049"/>
                  </a:lnTo>
                  <a:lnTo>
                    <a:pt x="3908" y="3908"/>
                  </a:lnTo>
                  <a:lnTo>
                    <a:pt x="4065" y="3735"/>
                  </a:lnTo>
                  <a:lnTo>
                    <a:pt x="4206" y="3563"/>
                  </a:lnTo>
                  <a:lnTo>
                    <a:pt x="4332" y="3374"/>
                  </a:lnTo>
                  <a:lnTo>
                    <a:pt x="4426" y="3170"/>
                  </a:lnTo>
                  <a:lnTo>
                    <a:pt x="4504" y="2966"/>
                  </a:lnTo>
                  <a:lnTo>
                    <a:pt x="4551" y="2747"/>
                  </a:lnTo>
                  <a:lnTo>
                    <a:pt x="4583" y="2527"/>
                  </a:lnTo>
                  <a:lnTo>
                    <a:pt x="4599" y="2292"/>
                  </a:lnTo>
                  <a:lnTo>
                    <a:pt x="4567" y="2056"/>
                  </a:lnTo>
                  <a:lnTo>
                    <a:pt x="4536" y="1836"/>
                  </a:lnTo>
                  <a:lnTo>
                    <a:pt x="4473" y="1617"/>
                  </a:lnTo>
                  <a:lnTo>
                    <a:pt x="4394" y="1413"/>
                  </a:lnTo>
                  <a:lnTo>
                    <a:pt x="4300" y="1209"/>
                  </a:lnTo>
                  <a:lnTo>
                    <a:pt x="4175" y="1020"/>
                  </a:lnTo>
                  <a:lnTo>
                    <a:pt x="4049" y="848"/>
                  </a:lnTo>
                  <a:lnTo>
                    <a:pt x="3908" y="675"/>
                  </a:lnTo>
                  <a:lnTo>
                    <a:pt x="3751" y="534"/>
                  </a:lnTo>
                  <a:lnTo>
                    <a:pt x="3578" y="393"/>
                  </a:lnTo>
                  <a:lnTo>
                    <a:pt x="3390" y="283"/>
                  </a:lnTo>
                  <a:lnTo>
                    <a:pt x="3186" y="173"/>
                  </a:lnTo>
                  <a:lnTo>
                    <a:pt x="2982" y="94"/>
                  </a:lnTo>
                  <a:lnTo>
                    <a:pt x="2762" y="47"/>
                  </a:lnTo>
                  <a:lnTo>
                    <a:pt x="2527" y="16"/>
                  </a:lnTo>
                  <a:lnTo>
                    <a:pt x="2292" y="0"/>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211;p41">
              <a:extLst>
                <a:ext uri="{FF2B5EF4-FFF2-40B4-BE49-F238E27FC236}">
                  <a16:creationId xmlns:a16="http://schemas.microsoft.com/office/drawing/2014/main" id="{BD522898-06DE-E6E8-25A3-5B93F8D99DDB}"/>
                </a:ext>
              </a:extLst>
            </p:cNvPr>
            <p:cNvSpPr/>
            <p:nvPr/>
          </p:nvSpPr>
          <p:spPr>
            <a:xfrm>
              <a:off x="4480691" y="2416338"/>
              <a:ext cx="186458" cy="186458"/>
            </a:xfrm>
            <a:custGeom>
              <a:avLst/>
              <a:gdLst/>
              <a:ahLst/>
              <a:cxnLst/>
              <a:rect l="l" t="t" r="r" b="b"/>
              <a:pathLst>
                <a:path w="7659" h="7659" extrusionOk="0">
                  <a:moveTo>
                    <a:pt x="3829" y="0"/>
                  </a:moveTo>
                  <a:lnTo>
                    <a:pt x="3641" y="16"/>
                  </a:lnTo>
                  <a:lnTo>
                    <a:pt x="3453" y="16"/>
                  </a:lnTo>
                  <a:lnTo>
                    <a:pt x="3092" y="79"/>
                  </a:lnTo>
                  <a:lnTo>
                    <a:pt x="2715" y="173"/>
                  </a:lnTo>
                  <a:lnTo>
                    <a:pt x="2370" y="299"/>
                  </a:lnTo>
                  <a:lnTo>
                    <a:pt x="2025" y="471"/>
                  </a:lnTo>
                  <a:lnTo>
                    <a:pt x="1695" y="659"/>
                  </a:lnTo>
                  <a:lnTo>
                    <a:pt x="1397" y="879"/>
                  </a:lnTo>
                  <a:lnTo>
                    <a:pt x="1256" y="1005"/>
                  </a:lnTo>
                  <a:lnTo>
                    <a:pt x="1114" y="1130"/>
                  </a:lnTo>
                  <a:lnTo>
                    <a:pt x="989" y="1256"/>
                  </a:lnTo>
                  <a:lnTo>
                    <a:pt x="879" y="1397"/>
                  </a:lnTo>
                  <a:lnTo>
                    <a:pt x="659" y="1695"/>
                  </a:lnTo>
                  <a:lnTo>
                    <a:pt x="455" y="2025"/>
                  </a:lnTo>
                  <a:lnTo>
                    <a:pt x="298" y="2370"/>
                  </a:lnTo>
                  <a:lnTo>
                    <a:pt x="157" y="2731"/>
                  </a:lnTo>
                  <a:lnTo>
                    <a:pt x="110" y="2919"/>
                  </a:lnTo>
                  <a:lnTo>
                    <a:pt x="63" y="3092"/>
                  </a:lnTo>
                  <a:lnTo>
                    <a:pt x="31" y="3280"/>
                  </a:lnTo>
                  <a:lnTo>
                    <a:pt x="0" y="3469"/>
                  </a:lnTo>
                  <a:lnTo>
                    <a:pt x="0" y="3657"/>
                  </a:lnTo>
                  <a:lnTo>
                    <a:pt x="0" y="3830"/>
                  </a:lnTo>
                  <a:lnTo>
                    <a:pt x="31" y="4206"/>
                  </a:lnTo>
                  <a:lnTo>
                    <a:pt x="79" y="4567"/>
                  </a:lnTo>
                  <a:lnTo>
                    <a:pt x="173" y="4944"/>
                  </a:lnTo>
                  <a:lnTo>
                    <a:pt x="298" y="5289"/>
                  </a:lnTo>
                  <a:lnTo>
                    <a:pt x="361" y="5462"/>
                  </a:lnTo>
                  <a:lnTo>
                    <a:pt x="439" y="5634"/>
                  </a:lnTo>
                  <a:lnTo>
                    <a:pt x="534" y="5807"/>
                  </a:lnTo>
                  <a:lnTo>
                    <a:pt x="628" y="5964"/>
                  </a:lnTo>
                  <a:lnTo>
                    <a:pt x="738" y="6121"/>
                  </a:lnTo>
                  <a:lnTo>
                    <a:pt x="847" y="6262"/>
                  </a:lnTo>
                  <a:lnTo>
                    <a:pt x="989" y="6403"/>
                  </a:lnTo>
                  <a:lnTo>
                    <a:pt x="1114" y="6545"/>
                  </a:lnTo>
                  <a:lnTo>
                    <a:pt x="1412" y="6780"/>
                  </a:lnTo>
                  <a:lnTo>
                    <a:pt x="1711" y="7000"/>
                  </a:lnTo>
                  <a:lnTo>
                    <a:pt x="2025" y="7188"/>
                  </a:lnTo>
                  <a:lnTo>
                    <a:pt x="2370" y="7361"/>
                  </a:lnTo>
                  <a:lnTo>
                    <a:pt x="2715" y="7486"/>
                  </a:lnTo>
                  <a:lnTo>
                    <a:pt x="2888" y="7533"/>
                  </a:lnTo>
                  <a:lnTo>
                    <a:pt x="3060" y="7580"/>
                  </a:lnTo>
                  <a:lnTo>
                    <a:pt x="3249" y="7612"/>
                  </a:lnTo>
                  <a:lnTo>
                    <a:pt x="3437" y="7643"/>
                  </a:lnTo>
                  <a:lnTo>
                    <a:pt x="3625" y="7659"/>
                  </a:lnTo>
                  <a:lnTo>
                    <a:pt x="4002" y="7659"/>
                  </a:lnTo>
                  <a:lnTo>
                    <a:pt x="4190" y="7643"/>
                  </a:lnTo>
                  <a:lnTo>
                    <a:pt x="4567" y="7580"/>
                  </a:lnTo>
                  <a:lnTo>
                    <a:pt x="4928" y="7486"/>
                  </a:lnTo>
                  <a:lnTo>
                    <a:pt x="5289" y="7361"/>
                  </a:lnTo>
                  <a:lnTo>
                    <a:pt x="5634" y="7204"/>
                  </a:lnTo>
                  <a:lnTo>
                    <a:pt x="5948" y="7000"/>
                  </a:lnTo>
                  <a:lnTo>
                    <a:pt x="6246" y="6780"/>
                  </a:lnTo>
                  <a:lnTo>
                    <a:pt x="6403" y="6670"/>
                  </a:lnTo>
                  <a:lnTo>
                    <a:pt x="6529" y="6545"/>
                  </a:lnTo>
                  <a:lnTo>
                    <a:pt x="6654" y="6403"/>
                  </a:lnTo>
                  <a:lnTo>
                    <a:pt x="6764" y="6262"/>
                  </a:lnTo>
                  <a:lnTo>
                    <a:pt x="6984" y="5964"/>
                  </a:lnTo>
                  <a:lnTo>
                    <a:pt x="7188" y="5634"/>
                  </a:lnTo>
                  <a:lnTo>
                    <a:pt x="7360" y="5289"/>
                  </a:lnTo>
                  <a:lnTo>
                    <a:pt x="7486" y="4928"/>
                  </a:lnTo>
                  <a:lnTo>
                    <a:pt x="7549" y="4740"/>
                  </a:lnTo>
                  <a:lnTo>
                    <a:pt x="7580" y="4567"/>
                  </a:lnTo>
                  <a:lnTo>
                    <a:pt x="7627" y="4379"/>
                  </a:lnTo>
                  <a:lnTo>
                    <a:pt x="7643" y="4191"/>
                  </a:lnTo>
                  <a:lnTo>
                    <a:pt x="7659" y="4018"/>
                  </a:lnTo>
                  <a:lnTo>
                    <a:pt x="7643" y="3830"/>
                  </a:lnTo>
                  <a:lnTo>
                    <a:pt x="7627" y="3453"/>
                  </a:lnTo>
                  <a:lnTo>
                    <a:pt x="7564" y="3092"/>
                  </a:lnTo>
                  <a:lnTo>
                    <a:pt x="7470" y="2715"/>
                  </a:lnTo>
                  <a:lnTo>
                    <a:pt x="7360" y="2370"/>
                  </a:lnTo>
                  <a:lnTo>
                    <a:pt x="7282" y="2197"/>
                  </a:lnTo>
                  <a:lnTo>
                    <a:pt x="7203" y="2025"/>
                  </a:lnTo>
                  <a:lnTo>
                    <a:pt x="7109" y="1852"/>
                  </a:lnTo>
                  <a:lnTo>
                    <a:pt x="7015" y="1695"/>
                  </a:lnTo>
                  <a:lnTo>
                    <a:pt x="6905" y="1538"/>
                  </a:lnTo>
                  <a:lnTo>
                    <a:pt x="6795" y="1397"/>
                  </a:lnTo>
                  <a:lnTo>
                    <a:pt x="6670" y="1256"/>
                  </a:lnTo>
                  <a:lnTo>
                    <a:pt x="6529" y="1130"/>
                  </a:lnTo>
                  <a:lnTo>
                    <a:pt x="6246" y="879"/>
                  </a:lnTo>
                  <a:lnTo>
                    <a:pt x="5932" y="659"/>
                  </a:lnTo>
                  <a:lnTo>
                    <a:pt x="5618" y="471"/>
                  </a:lnTo>
                  <a:lnTo>
                    <a:pt x="5289" y="314"/>
                  </a:lnTo>
                  <a:lnTo>
                    <a:pt x="4944" y="173"/>
                  </a:lnTo>
                  <a:lnTo>
                    <a:pt x="4755" y="126"/>
                  </a:lnTo>
                  <a:lnTo>
                    <a:pt x="4583" y="79"/>
                  </a:lnTo>
                  <a:lnTo>
                    <a:pt x="4394" y="47"/>
                  </a:lnTo>
                  <a:lnTo>
                    <a:pt x="4206" y="16"/>
                  </a:lnTo>
                  <a:lnTo>
                    <a:pt x="4018" y="16"/>
                  </a:lnTo>
                  <a:lnTo>
                    <a:pt x="382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212;p41">
              <a:extLst>
                <a:ext uri="{FF2B5EF4-FFF2-40B4-BE49-F238E27FC236}">
                  <a16:creationId xmlns:a16="http://schemas.microsoft.com/office/drawing/2014/main" id="{9BA57AA5-8212-E5D6-C28A-73F8471FC44E}"/>
                </a:ext>
              </a:extLst>
            </p:cNvPr>
            <p:cNvSpPr/>
            <p:nvPr/>
          </p:nvSpPr>
          <p:spPr>
            <a:xfrm>
              <a:off x="4517745" y="2453782"/>
              <a:ext cx="111963" cy="111573"/>
            </a:xfrm>
            <a:custGeom>
              <a:avLst/>
              <a:gdLst/>
              <a:ahLst/>
              <a:cxnLst/>
              <a:rect l="l" t="t" r="r" b="b"/>
              <a:pathLst>
                <a:path w="4599" h="4583" extrusionOk="0">
                  <a:moveTo>
                    <a:pt x="2307" y="0"/>
                  </a:moveTo>
                  <a:lnTo>
                    <a:pt x="2072" y="16"/>
                  </a:lnTo>
                  <a:lnTo>
                    <a:pt x="1852" y="47"/>
                  </a:lnTo>
                  <a:lnTo>
                    <a:pt x="1632" y="94"/>
                  </a:lnTo>
                  <a:lnTo>
                    <a:pt x="1428" y="189"/>
                  </a:lnTo>
                  <a:lnTo>
                    <a:pt x="1224" y="283"/>
                  </a:lnTo>
                  <a:lnTo>
                    <a:pt x="1036" y="393"/>
                  </a:lnTo>
                  <a:lnTo>
                    <a:pt x="848" y="534"/>
                  </a:lnTo>
                  <a:lnTo>
                    <a:pt x="675" y="675"/>
                  </a:lnTo>
                  <a:lnTo>
                    <a:pt x="534" y="848"/>
                  </a:lnTo>
                  <a:lnTo>
                    <a:pt x="393" y="1020"/>
                  </a:lnTo>
                  <a:lnTo>
                    <a:pt x="267" y="1209"/>
                  </a:lnTo>
                  <a:lnTo>
                    <a:pt x="173" y="1413"/>
                  </a:lnTo>
                  <a:lnTo>
                    <a:pt x="94" y="1617"/>
                  </a:lnTo>
                  <a:lnTo>
                    <a:pt x="32" y="1836"/>
                  </a:lnTo>
                  <a:lnTo>
                    <a:pt x="16" y="2056"/>
                  </a:lnTo>
                  <a:lnTo>
                    <a:pt x="0" y="2292"/>
                  </a:lnTo>
                  <a:lnTo>
                    <a:pt x="32" y="2527"/>
                  </a:lnTo>
                  <a:lnTo>
                    <a:pt x="63" y="2747"/>
                  </a:lnTo>
                  <a:lnTo>
                    <a:pt x="126" y="2966"/>
                  </a:lnTo>
                  <a:lnTo>
                    <a:pt x="204" y="3170"/>
                  </a:lnTo>
                  <a:lnTo>
                    <a:pt x="299" y="3374"/>
                  </a:lnTo>
                  <a:lnTo>
                    <a:pt x="424" y="3563"/>
                  </a:lnTo>
                  <a:lnTo>
                    <a:pt x="550" y="3751"/>
                  </a:lnTo>
                  <a:lnTo>
                    <a:pt x="691" y="3908"/>
                  </a:lnTo>
                  <a:lnTo>
                    <a:pt x="848" y="4049"/>
                  </a:lnTo>
                  <a:lnTo>
                    <a:pt x="1020" y="4191"/>
                  </a:lnTo>
                  <a:lnTo>
                    <a:pt x="1209" y="4300"/>
                  </a:lnTo>
                  <a:lnTo>
                    <a:pt x="1413" y="4410"/>
                  </a:lnTo>
                  <a:lnTo>
                    <a:pt x="1617" y="4489"/>
                  </a:lnTo>
                  <a:lnTo>
                    <a:pt x="1836" y="4536"/>
                  </a:lnTo>
                  <a:lnTo>
                    <a:pt x="2056" y="4583"/>
                  </a:lnTo>
                  <a:lnTo>
                    <a:pt x="2527" y="4583"/>
                  </a:lnTo>
                  <a:lnTo>
                    <a:pt x="2747" y="4536"/>
                  </a:lnTo>
                  <a:lnTo>
                    <a:pt x="2966" y="4489"/>
                  </a:lnTo>
                  <a:lnTo>
                    <a:pt x="3170" y="4410"/>
                  </a:lnTo>
                  <a:lnTo>
                    <a:pt x="3374" y="4300"/>
                  </a:lnTo>
                  <a:lnTo>
                    <a:pt x="3563" y="4191"/>
                  </a:lnTo>
                  <a:lnTo>
                    <a:pt x="3751" y="4049"/>
                  </a:lnTo>
                  <a:lnTo>
                    <a:pt x="3924" y="3908"/>
                  </a:lnTo>
                  <a:lnTo>
                    <a:pt x="4081" y="3735"/>
                  </a:lnTo>
                  <a:lnTo>
                    <a:pt x="4206" y="3563"/>
                  </a:lnTo>
                  <a:lnTo>
                    <a:pt x="4332" y="3374"/>
                  </a:lnTo>
                  <a:lnTo>
                    <a:pt x="4426" y="3170"/>
                  </a:lnTo>
                  <a:lnTo>
                    <a:pt x="4504" y="2966"/>
                  </a:lnTo>
                  <a:lnTo>
                    <a:pt x="4567" y="2747"/>
                  </a:lnTo>
                  <a:lnTo>
                    <a:pt x="4599" y="2527"/>
                  </a:lnTo>
                  <a:lnTo>
                    <a:pt x="4599" y="2292"/>
                  </a:lnTo>
                  <a:lnTo>
                    <a:pt x="4583" y="2056"/>
                  </a:lnTo>
                  <a:lnTo>
                    <a:pt x="4536" y="1836"/>
                  </a:lnTo>
                  <a:lnTo>
                    <a:pt x="4473" y="1617"/>
                  </a:lnTo>
                  <a:lnTo>
                    <a:pt x="4395" y="1413"/>
                  </a:lnTo>
                  <a:lnTo>
                    <a:pt x="4300" y="1209"/>
                  </a:lnTo>
                  <a:lnTo>
                    <a:pt x="4191" y="1020"/>
                  </a:lnTo>
                  <a:lnTo>
                    <a:pt x="4049" y="848"/>
                  </a:lnTo>
                  <a:lnTo>
                    <a:pt x="3908" y="675"/>
                  </a:lnTo>
                  <a:lnTo>
                    <a:pt x="3751" y="534"/>
                  </a:lnTo>
                  <a:lnTo>
                    <a:pt x="3578" y="393"/>
                  </a:lnTo>
                  <a:lnTo>
                    <a:pt x="3390" y="283"/>
                  </a:lnTo>
                  <a:lnTo>
                    <a:pt x="3202" y="173"/>
                  </a:lnTo>
                  <a:lnTo>
                    <a:pt x="2982" y="94"/>
                  </a:lnTo>
                  <a:lnTo>
                    <a:pt x="2762" y="47"/>
                  </a:lnTo>
                  <a:lnTo>
                    <a:pt x="2543" y="16"/>
                  </a:lnTo>
                  <a:lnTo>
                    <a:pt x="2307" y="0"/>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2213;p41">
              <a:extLst>
                <a:ext uri="{FF2B5EF4-FFF2-40B4-BE49-F238E27FC236}">
                  <a16:creationId xmlns:a16="http://schemas.microsoft.com/office/drawing/2014/main" id="{9E88C548-943D-1E1D-E97C-FF50CD92EB44}"/>
                </a:ext>
              </a:extLst>
            </p:cNvPr>
            <p:cNvSpPr/>
            <p:nvPr/>
          </p:nvSpPr>
          <p:spPr>
            <a:xfrm>
              <a:off x="4306453" y="2663542"/>
              <a:ext cx="241502" cy="127616"/>
            </a:xfrm>
            <a:custGeom>
              <a:avLst/>
              <a:gdLst/>
              <a:ahLst/>
              <a:cxnLst/>
              <a:rect l="l" t="t" r="r" b="b"/>
              <a:pathLst>
                <a:path w="9920" h="5242" extrusionOk="0">
                  <a:moveTo>
                    <a:pt x="64" y="0"/>
                  </a:moveTo>
                  <a:lnTo>
                    <a:pt x="32" y="330"/>
                  </a:lnTo>
                  <a:lnTo>
                    <a:pt x="1" y="644"/>
                  </a:lnTo>
                  <a:lnTo>
                    <a:pt x="1" y="942"/>
                  </a:lnTo>
                  <a:lnTo>
                    <a:pt x="16" y="1240"/>
                  </a:lnTo>
                  <a:lnTo>
                    <a:pt x="48" y="1522"/>
                  </a:lnTo>
                  <a:lnTo>
                    <a:pt x="95" y="1789"/>
                  </a:lnTo>
                  <a:lnTo>
                    <a:pt x="158" y="2056"/>
                  </a:lnTo>
                  <a:lnTo>
                    <a:pt x="236" y="2307"/>
                  </a:lnTo>
                  <a:lnTo>
                    <a:pt x="315" y="2542"/>
                  </a:lnTo>
                  <a:lnTo>
                    <a:pt x="424" y="2778"/>
                  </a:lnTo>
                  <a:lnTo>
                    <a:pt x="534" y="2998"/>
                  </a:lnTo>
                  <a:lnTo>
                    <a:pt x="660" y="3202"/>
                  </a:lnTo>
                  <a:lnTo>
                    <a:pt x="801" y="3406"/>
                  </a:lnTo>
                  <a:lnTo>
                    <a:pt x="942" y="3594"/>
                  </a:lnTo>
                  <a:lnTo>
                    <a:pt x="1115" y="3767"/>
                  </a:lnTo>
                  <a:lnTo>
                    <a:pt x="1272" y="3939"/>
                  </a:lnTo>
                  <a:lnTo>
                    <a:pt x="1460" y="4096"/>
                  </a:lnTo>
                  <a:lnTo>
                    <a:pt x="1649" y="4237"/>
                  </a:lnTo>
                  <a:lnTo>
                    <a:pt x="1837" y="4379"/>
                  </a:lnTo>
                  <a:lnTo>
                    <a:pt x="2041" y="4504"/>
                  </a:lnTo>
                  <a:lnTo>
                    <a:pt x="2261" y="4630"/>
                  </a:lnTo>
                  <a:lnTo>
                    <a:pt x="2480" y="4724"/>
                  </a:lnTo>
                  <a:lnTo>
                    <a:pt x="2700" y="4818"/>
                  </a:lnTo>
                  <a:lnTo>
                    <a:pt x="2920" y="4912"/>
                  </a:lnTo>
                  <a:lnTo>
                    <a:pt x="3155" y="4991"/>
                  </a:lnTo>
                  <a:lnTo>
                    <a:pt x="3391" y="5053"/>
                  </a:lnTo>
                  <a:lnTo>
                    <a:pt x="3642" y="5116"/>
                  </a:lnTo>
                  <a:lnTo>
                    <a:pt x="3877" y="5148"/>
                  </a:lnTo>
                  <a:lnTo>
                    <a:pt x="4128" y="5195"/>
                  </a:lnTo>
                  <a:lnTo>
                    <a:pt x="4379" y="5210"/>
                  </a:lnTo>
                  <a:lnTo>
                    <a:pt x="4630" y="5226"/>
                  </a:lnTo>
                  <a:lnTo>
                    <a:pt x="4881" y="5242"/>
                  </a:lnTo>
                  <a:lnTo>
                    <a:pt x="5133" y="5226"/>
                  </a:lnTo>
                  <a:lnTo>
                    <a:pt x="5368" y="5226"/>
                  </a:lnTo>
                  <a:lnTo>
                    <a:pt x="5619" y="5195"/>
                  </a:lnTo>
                  <a:lnTo>
                    <a:pt x="5870" y="5163"/>
                  </a:lnTo>
                  <a:lnTo>
                    <a:pt x="6121" y="5116"/>
                  </a:lnTo>
                  <a:lnTo>
                    <a:pt x="6357" y="5069"/>
                  </a:lnTo>
                  <a:lnTo>
                    <a:pt x="6608" y="5006"/>
                  </a:lnTo>
                  <a:lnTo>
                    <a:pt x="6843" y="4928"/>
                  </a:lnTo>
                  <a:lnTo>
                    <a:pt x="7063" y="4849"/>
                  </a:lnTo>
                  <a:lnTo>
                    <a:pt x="7298" y="4755"/>
                  </a:lnTo>
                  <a:lnTo>
                    <a:pt x="7518" y="4645"/>
                  </a:lnTo>
                  <a:lnTo>
                    <a:pt x="7738" y="4536"/>
                  </a:lnTo>
                  <a:lnTo>
                    <a:pt x="7942" y="4426"/>
                  </a:lnTo>
                  <a:lnTo>
                    <a:pt x="8146" y="4284"/>
                  </a:lnTo>
                  <a:lnTo>
                    <a:pt x="8334" y="4143"/>
                  </a:lnTo>
                  <a:lnTo>
                    <a:pt x="8522" y="4002"/>
                  </a:lnTo>
                  <a:lnTo>
                    <a:pt x="8695" y="3845"/>
                  </a:lnTo>
                  <a:lnTo>
                    <a:pt x="8868" y="3672"/>
                  </a:lnTo>
                  <a:lnTo>
                    <a:pt x="9025" y="3500"/>
                  </a:lnTo>
                  <a:lnTo>
                    <a:pt x="9166" y="3311"/>
                  </a:lnTo>
                  <a:lnTo>
                    <a:pt x="9307" y="3107"/>
                  </a:lnTo>
                  <a:lnTo>
                    <a:pt x="9417" y="2903"/>
                  </a:lnTo>
                  <a:lnTo>
                    <a:pt x="9527" y="2684"/>
                  </a:lnTo>
                  <a:lnTo>
                    <a:pt x="9637" y="2464"/>
                  </a:lnTo>
                  <a:lnTo>
                    <a:pt x="9715" y="2229"/>
                  </a:lnTo>
                  <a:lnTo>
                    <a:pt x="9778" y="1978"/>
                  </a:lnTo>
                  <a:lnTo>
                    <a:pt x="9841" y="1726"/>
                  </a:lnTo>
                  <a:lnTo>
                    <a:pt x="9888" y="1475"/>
                  </a:lnTo>
                  <a:lnTo>
                    <a:pt x="9903" y="1193"/>
                  </a:lnTo>
                  <a:lnTo>
                    <a:pt x="9919" y="910"/>
                  </a:lnTo>
                  <a:lnTo>
                    <a:pt x="9903" y="628"/>
                  </a:lnTo>
                  <a:lnTo>
                    <a:pt x="9888" y="330"/>
                  </a:lnTo>
                  <a:lnTo>
                    <a:pt x="6310" y="330"/>
                  </a:lnTo>
                  <a:lnTo>
                    <a:pt x="5133" y="314"/>
                  </a:lnTo>
                  <a:lnTo>
                    <a:pt x="3940" y="283"/>
                  </a:lnTo>
                  <a:lnTo>
                    <a:pt x="2700" y="220"/>
                  </a:lnTo>
                  <a:lnTo>
                    <a:pt x="1413" y="126"/>
                  </a:lnTo>
                  <a:lnTo>
                    <a:pt x="64"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214;p41">
              <a:extLst>
                <a:ext uri="{FF2B5EF4-FFF2-40B4-BE49-F238E27FC236}">
                  <a16:creationId xmlns:a16="http://schemas.microsoft.com/office/drawing/2014/main" id="{63C96F3A-53AE-998E-63F2-DB1F6E2117B3}"/>
                </a:ext>
              </a:extLst>
            </p:cNvPr>
            <p:cNvSpPr/>
            <p:nvPr/>
          </p:nvSpPr>
          <p:spPr>
            <a:xfrm>
              <a:off x="4306453" y="2663542"/>
              <a:ext cx="241502" cy="127616"/>
            </a:xfrm>
            <a:custGeom>
              <a:avLst/>
              <a:gdLst/>
              <a:ahLst/>
              <a:cxnLst/>
              <a:rect l="l" t="t" r="r" b="b"/>
              <a:pathLst>
                <a:path w="9920" h="5242" fill="none" extrusionOk="0">
                  <a:moveTo>
                    <a:pt x="64" y="0"/>
                  </a:moveTo>
                  <a:lnTo>
                    <a:pt x="64" y="0"/>
                  </a:lnTo>
                  <a:lnTo>
                    <a:pt x="1413" y="126"/>
                  </a:lnTo>
                  <a:lnTo>
                    <a:pt x="2700" y="220"/>
                  </a:lnTo>
                  <a:lnTo>
                    <a:pt x="3940" y="283"/>
                  </a:lnTo>
                  <a:lnTo>
                    <a:pt x="5133" y="314"/>
                  </a:lnTo>
                  <a:lnTo>
                    <a:pt x="6310" y="330"/>
                  </a:lnTo>
                  <a:lnTo>
                    <a:pt x="7487" y="330"/>
                  </a:lnTo>
                  <a:lnTo>
                    <a:pt x="9888" y="330"/>
                  </a:lnTo>
                  <a:lnTo>
                    <a:pt x="9888" y="330"/>
                  </a:lnTo>
                  <a:lnTo>
                    <a:pt x="9903" y="628"/>
                  </a:lnTo>
                  <a:lnTo>
                    <a:pt x="9919" y="910"/>
                  </a:lnTo>
                  <a:lnTo>
                    <a:pt x="9903" y="1193"/>
                  </a:lnTo>
                  <a:lnTo>
                    <a:pt x="9888" y="1475"/>
                  </a:lnTo>
                  <a:lnTo>
                    <a:pt x="9841" y="1726"/>
                  </a:lnTo>
                  <a:lnTo>
                    <a:pt x="9778" y="1978"/>
                  </a:lnTo>
                  <a:lnTo>
                    <a:pt x="9715" y="2229"/>
                  </a:lnTo>
                  <a:lnTo>
                    <a:pt x="9637" y="2464"/>
                  </a:lnTo>
                  <a:lnTo>
                    <a:pt x="9527" y="2684"/>
                  </a:lnTo>
                  <a:lnTo>
                    <a:pt x="9417" y="2903"/>
                  </a:lnTo>
                  <a:lnTo>
                    <a:pt x="9307" y="3107"/>
                  </a:lnTo>
                  <a:lnTo>
                    <a:pt x="9166" y="3311"/>
                  </a:lnTo>
                  <a:lnTo>
                    <a:pt x="9025" y="3500"/>
                  </a:lnTo>
                  <a:lnTo>
                    <a:pt x="8868" y="3672"/>
                  </a:lnTo>
                  <a:lnTo>
                    <a:pt x="8695" y="3845"/>
                  </a:lnTo>
                  <a:lnTo>
                    <a:pt x="8522" y="4002"/>
                  </a:lnTo>
                  <a:lnTo>
                    <a:pt x="8334" y="4143"/>
                  </a:lnTo>
                  <a:lnTo>
                    <a:pt x="8146" y="4284"/>
                  </a:lnTo>
                  <a:lnTo>
                    <a:pt x="7942" y="4426"/>
                  </a:lnTo>
                  <a:lnTo>
                    <a:pt x="7738" y="4536"/>
                  </a:lnTo>
                  <a:lnTo>
                    <a:pt x="7518" y="4645"/>
                  </a:lnTo>
                  <a:lnTo>
                    <a:pt x="7298" y="4755"/>
                  </a:lnTo>
                  <a:lnTo>
                    <a:pt x="7063" y="4849"/>
                  </a:lnTo>
                  <a:lnTo>
                    <a:pt x="6843" y="4928"/>
                  </a:lnTo>
                  <a:lnTo>
                    <a:pt x="6608" y="5006"/>
                  </a:lnTo>
                  <a:lnTo>
                    <a:pt x="6357" y="5069"/>
                  </a:lnTo>
                  <a:lnTo>
                    <a:pt x="6121" y="5116"/>
                  </a:lnTo>
                  <a:lnTo>
                    <a:pt x="5870" y="5163"/>
                  </a:lnTo>
                  <a:lnTo>
                    <a:pt x="5619" y="5195"/>
                  </a:lnTo>
                  <a:lnTo>
                    <a:pt x="5368" y="5226"/>
                  </a:lnTo>
                  <a:lnTo>
                    <a:pt x="5133" y="5226"/>
                  </a:lnTo>
                  <a:lnTo>
                    <a:pt x="4881" y="5242"/>
                  </a:lnTo>
                  <a:lnTo>
                    <a:pt x="4630" y="5226"/>
                  </a:lnTo>
                  <a:lnTo>
                    <a:pt x="4379" y="5210"/>
                  </a:lnTo>
                  <a:lnTo>
                    <a:pt x="4128" y="5195"/>
                  </a:lnTo>
                  <a:lnTo>
                    <a:pt x="3877" y="5148"/>
                  </a:lnTo>
                  <a:lnTo>
                    <a:pt x="3642" y="5116"/>
                  </a:lnTo>
                  <a:lnTo>
                    <a:pt x="3391" y="5053"/>
                  </a:lnTo>
                  <a:lnTo>
                    <a:pt x="3155" y="4991"/>
                  </a:lnTo>
                  <a:lnTo>
                    <a:pt x="2920" y="4912"/>
                  </a:lnTo>
                  <a:lnTo>
                    <a:pt x="2700" y="4818"/>
                  </a:lnTo>
                  <a:lnTo>
                    <a:pt x="2480" y="4724"/>
                  </a:lnTo>
                  <a:lnTo>
                    <a:pt x="2261" y="4630"/>
                  </a:lnTo>
                  <a:lnTo>
                    <a:pt x="2041" y="4504"/>
                  </a:lnTo>
                  <a:lnTo>
                    <a:pt x="1837" y="4379"/>
                  </a:lnTo>
                  <a:lnTo>
                    <a:pt x="1649" y="4237"/>
                  </a:lnTo>
                  <a:lnTo>
                    <a:pt x="1460" y="4096"/>
                  </a:lnTo>
                  <a:lnTo>
                    <a:pt x="1272" y="3939"/>
                  </a:lnTo>
                  <a:lnTo>
                    <a:pt x="1115" y="3767"/>
                  </a:lnTo>
                  <a:lnTo>
                    <a:pt x="942" y="3594"/>
                  </a:lnTo>
                  <a:lnTo>
                    <a:pt x="801" y="3406"/>
                  </a:lnTo>
                  <a:lnTo>
                    <a:pt x="660" y="3202"/>
                  </a:lnTo>
                  <a:lnTo>
                    <a:pt x="534" y="2998"/>
                  </a:lnTo>
                  <a:lnTo>
                    <a:pt x="424" y="2778"/>
                  </a:lnTo>
                  <a:lnTo>
                    <a:pt x="315" y="2542"/>
                  </a:lnTo>
                  <a:lnTo>
                    <a:pt x="236" y="2307"/>
                  </a:lnTo>
                  <a:lnTo>
                    <a:pt x="158" y="2056"/>
                  </a:lnTo>
                  <a:lnTo>
                    <a:pt x="95" y="1789"/>
                  </a:lnTo>
                  <a:lnTo>
                    <a:pt x="48" y="1522"/>
                  </a:lnTo>
                  <a:lnTo>
                    <a:pt x="16" y="1240"/>
                  </a:lnTo>
                  <a:lnTo>
                    <a:pt x="1" y="942"/>
                  </a:lnTo>
                  <a:lnTo>
                    <a:pt x="1" y="644"/>
                  </a:lnTo>
                  <a:lnTo>
                    <a:pt x="32" y="330"/>
                  </a:lnTo>
                  <a:lnTo>
                    <a:pt x="64"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2215;p41">
              <a:extLst>
                <a:ext uri="{FF2B5EF4-FFF2-40B4-BE49-F238E27FC236}">
                  <a16:creationId xmlns:a16="http://schemas.microsoft.com/office/drawing/2014/main" id="{50BDC0F5-1E05-1EDD-347F-28A32E1D32F8}"/>
                </a:ext>
              </a:extLst>
            </p:cNvPr>
            <p:cNvSpPr/>
            <p:nvPr/>
          </p:nvSpPr>
          <p:spPr>
            <a:xfrm>
              <a:off x="4123061" y="2627608"/>
              <a:ext cx="111597" cy="111987"/>
            </a:xfrm>
            <a:custGeom>
              <a:avLst/>
              <a:gdLst/>
              <a:ahLst/>
              <a:cxnLst/>
              <a:rect l="l" t="t" r="r" b="b"/>
              <a:pathLst>
                <a:path w="4584" h="4600" extrusionOk="0">
                  <a:moveTo>
                    <a:pt x="2292" y="1"/>
                  </a:moveTo>
                  <a:lnTo>
                    <a:pt x="2072" y="17"/>
                  </a:lnTo>
                  <a:lnTo>
                    <a:pt x="1837" y="48"/>
                  </a:lnTo>
                  <a:lnTo>
                    <a:pt x="1633" y="111"/>
                  </a:lnTo>
                  <a:lnTo>
                    <a:pt x="1413" y="189"/>
                  </a:lnTo>
                  <a:lnTo>
                    <a:pt x="1209" y="283"/>
                  </a:lnTo>
                  <a:lnTo>
                    <a:pt x="1021" y="393"/>
                  </a:lnTo>
                  <a:lnTo>
                    <a:pt x="833" y="534"/>
                  </a:lnTo>
                  <a:lnTo>
                    <a:pt x="676" y="676"/>
                  </a:lnTo>
                  <a:lnTo>
                    <a:pt x="519" y="848"/>
                  </a:lnTo>
                  <a:lnTo>
                    <a:pt x="377" y="1021"/>
                  </a:lnTo>
                  <a:lnTo>
                    <a:pt x="268" y="1209"/>
                  </a:lnTo>
                  <a:lnTo>
                    <a:pt x="158" y="1413"/>
                  </a:lnTo>
                  <a:lnTo>
                    <a:pt x="79" y="1617"/>
                  </a:lnTo>
                  <a:lnTo>
                    <a:pt x="32" y="1837"/>
                  </a:lnTo>
                  <a:lnTo>
                    <a:pt x="1" y="2072"/>
                  </a:lnTo>
                  <a:lnTo>
                    <a:pt x="1" y="2292"/>
                  </a:lnTo>
                  <a:lnTo>
                    <a:pt x="16" y="2528"/>
                  </a:lnTo>
                  <a:lnTo>
                    <a:pt x="64" y="2747"/>
                  </a:lnTo>
                  <a:lnTo>
                    <a:pt x="111" y="2967"/>
                  </a:lnTo>
                  <a:lnTo>
                    <a:pt x="189" y="3187"/>
                  </a:lnTo>
                  <a:lnTo>
                    <a:pt x="299" y="3375"/>
                  </a:lnTo>
                  <a:lnTo>
                    <a:pt x="409" y="3563"/>
                  </a:lnTo>
                  <a:lnTo>
                    <a:pt x="534" y="3752"/>
                  </a:lnTo>
                  <a:lnTo>
                    <a:pt x="676" y="3909"/>
                  </a:lnTo>
                  <a:lnTo>
                    <a:pt x="833" y="4066"/>
                  </a:lnTo>
                  <a:lnTo>
                    <a:pt x="1005" y="4191"/>
                  </a:lnTo>
                  <a:lnTo>
                    <a:pt x="1193" y="4317"/>
                  </a:lnTo>
                  <a:lnTo>
                    <a:pt x="1398" y="4411"/>
                  </a:lnTo>
                  <a:lnTo>
                    <a:pt x="1602" y="4489"/>
                  </a:lnTo>
                  <a:lnTo>
                    <a:pt x="1821" y="4552"/>
                  </a:lnTo>
                  <a:lnTo>
                    <a:pt x="2057" y="4583"/>
                  </a:lnTo>
                  <a:lnTo>
                    <a:pt x="2292" y="4599"/>
                  </a:lnTo>
                  <a:lnTo>
                    <a:pt x="2512" y="4583"/>
                  </a:lnTo>
                  <a:lnTo>
                    <a:pt x="2731" y="4536"/>
                  </a:lnTo>
                  <a:lnTo>
                    <a:pt x="2951" y="4489"/>
                  </a:lnTo>
                  <a:lnTo>
                    <a:pt x="3171" y="4411"/>
                  </a:lnTo>
                  <a:lnTo>
                    <a:pt x="3359" y="4317"/>
                  </a:lnTo>
                  <a:lnTo>
                    <a:pt x="3563" y="4191"/>
                  </a:lnTo>
                  <a:lnTo>
                    <a:pt x="3736" y="4066"/>
                  </a:lnTo>
                  <a:lnTo>
                    <a:pt x="3908" y="3909"/>
                  </a:lnTo>
                  <a:lnTo>
                    <a:pt x="4065" y="3752"/>
                  </a:lnTo>
                  <a:lnTo>
                    <a:pt x="4207" y="3563"/>
                  </a:lnTo>
                  <a:lnTo>
                    <a:pt x="4317" y="3375"/>
                  </a:lnTo>
                  <a:lnTo>
                    <a:pt x="4426" y="3171"/>
                  </a:lnTo>
                  <a:lnTo>
                    <a:pt x="4505" y="2967"/>
                  </a:lnTo>
                  <a:lnTo>
                    <a:pt x="4552" y="2747"/>
                  </a:lnTo>
                  <a:lnTo>
                    <a:pt x="4583" y="2528"/>
                  </a:lnTo>
                  <a:lnTo>
                    <a:pt x="4583" y="2292"/>
                  </a:lnTo>
                  <a:lnTo>
                    <a:pt x="4568" y="2072"/>
                  </a:lnTo>
                  <a:lnTo>
                    <a:pt x="4521" y="1837"/>
                  </a:lnTo>
                  <a:lnTo>
                    <a:pt x="4458" y="1617"/>
                  </a:lnTo>
                  <a:lnTo>
                    <a:pt x="4379" y="1413"/>
                  </a:lnTo>
                  <a:lnTo>
                    <a:pt x="4285" y="1209"/>
                  </a:lnTo>
                  <a:lnTo>
                    <a:pt x="4175" y="1021"/>
                  </a:lnTo>
                  <a:lnTo>
                    <a:pt x="4050" y="848"/>
                  </a:lnTo>
                  <a:lnTo>
                    <a:pt x="3893" y="676"/>
                  </a:lnTo>
                  <a:lnTo>
                    <a:pt x="3736" y="534"/>
                  </a:lnTo>
                  <a:lnTo>
                    <a:pt x="3563" y="393"/>
                  </a:lnTo>
                  <a:lnTo>
                    <a:pt x="3375" y="283"/>
                  </a:lnTo>
                  <a:lnTo>
                    <a:pt x="3187" y="189"/>
                  </a:lnTo>
                  <a:lnTo>
                    <a:pt x="2983" y="111"/>
                  </a:lnTo>
                  <a:lnTo>
                    <a:pt x="2763" y="48"/>
                  </a:lnTo>
                  <a:lnTo>
                    <a:pt x="2527" y="17"/>
                  </a:lnTo>
                  <a:lnTo>
                    <a:pt x="2292" y="1"/>
                  </a:lnTo>
                  <a:close/>
                </a:path>
              </a:pathLst>
            </a:custGeom>
            <a:solidFill>
              <a:srgbClr val="F695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2216;p41">
              <a:extLst>
                <a:ext uri="{FF2B5EF4-FFF2-40B4-BE49-F238E27FC236}">
                  <a16:creationId xmlns:a16="http://schemas.microsoft.com/office/drawing/2014/main" id="{F8C64991-B7ED-6DEE-74ED-D370FD234A2A}"/>
                </a:ext>
              </a:extLst>
            </p:cNvPr>
            <p:cNvSpPr/>
            <p:nvPr/>
          </p:nvSpPr>
          <p:spPr>
            <a:xfrm>
              <a:off x="4659093" y="2637931"/>
              <a:ext cx="111987" cy="111963"/>
            </a:xfrm>
            <a:custGeom>
              <a:avLst/>
              <a:gdLst/>
              <a:ahLst/>
              <a:cxnLst/>
              <a:rect l="l" t="t" r="r" b="b"/>
              <a:pathLst>
                <a:path w="4600" h="4599" extrusionOk="0">
                  <a:moveTo>
                    <a:pt x="2292" y="1"/>
                  </a:moveTo>
                  <a:lnTo>
                    <a:pt x="2073" y="16"/>
                  </a:lnTo>
                  <a:lnTo>
                    <a:pt x="1853" y="48"/>
                  </a:lnTo>
                  <a:lnTo>
                    <a:pt x="1633" y="110"/>
                  </a:lnTo>
                  <a:lnTo>
                    <a:pt x="1429" y="189"/>
                  </a:lnTo>
                  <a:lnTo>
                    <a:pt x="1225" y="283"/>
                  </a:lnTo>
                  <a:lnTo>
                    <a:pt x="1037" y="393"/>
                  </a:lnTo>
                  <a:lnTo>
                    <a:pt x="848" y="534"/>
                  </a:lnTo>
                  <a:lnTo>
                    <a:pt x="676" y="691"/>
                  </a:lnTo>
                  <a:lnTo>
                    <a:pt x="519" y="848"/>
                  </a:lnTo>
                  <a:lnTo>
                    <a:pt x="393" y="1021"/>
                  </a:lnTo>
                  <a:lnTo>
                    <a:pt x="268" y="1209"/>
                  </a:lnTo>
                  <a:lnTo>
                    <a:pt x="174" y="1413"/>
                  </a:lnTo>
                  <a:lnTo>
                    <a:pt x="95" y="1633"/>
                  </a:lnTo>
                  <a:lnTo>
                    <a:pt x="32" y="1837"/>
                  </a:lnTo>
                  <a:lnTo>
                    <a:pt x="1" y="2072"/>
                  </a:lnTo>
                  <a:lnTo>
                    <a:pt x="1" y="2292"/>
                  </a:lnTo>
                  <a:lnTo>
                    <a:pt x="17" y="2527"/>
                  </a:lnTo>
                  <a:lnTo>
                    <a:pt x="64" y="2747"/>
                  </a:lnTo>
                  <a:lnTo>
                    <a:pt x="127" y="2967"/>
                  </a:lnTo>
                  <a:lnTo>
                    <a:pt x="205" y="3186"/>
                  </a:lnTo>
                  <a:lnTo>
                    <a:pt x="299" y="3375"/>
                  </a:lnTo>
                  <a:lnTo>
                    <a:pt x="409" y="3563"/>
                  </a:lnTo>
                  <a:lnTo>
                    <a:pt x="550" y="3751"/>
                  </a:lnTo>
                  <a:lnTo>
                    <a:pt x="692" y="3908"/>
                  </a:lnTo>
                  <a:lnTo>
                    <a:pt x="848" y="4065"/>
                  </a:lnTo>
                  <a:lnTo>
                    <a:pt x="1021" y="4191"/>
                  </a:lnTo>
                  <a:lnTo>
                    <a:pt x="1209" y="4316"/>
                  </a:lnTo>
                  <a:lnTo>
                    <a:pt x="1398" y="4411"/>
                  </a:lnTo>
                  <a:lnTo>
                    <a:pt x="1617" y="4489"/>
                  </a:lnTo>
                  <a:lnTo>
                    <a:pt x="1837" y="4552"/>
                  </a:lnTo>
                  <a:lnTo>
                    <a:pt x="2057" y="4583"/>
                  </a:lnTo>
                  <a:lnTo>
                    <a:pt x="2292" y="4599"/>
                  </a:lnTo>
                  <a:lnTo>
                    <a:pt x="2528" y="4583"/>
                  </a:lnTo>
                  <a:lnTo>
                    <a:pt x="2747" y="4552"/>
                  </a:lnTo>
                  <a:lnTo>
                    <a:pt x="2967" y="4489"/>
                  </a:lnTo>
                  <a:lnTo>
                    <a:pt x="3171" y="4411"/>
                  </a:lnTo>
                  <a:lnTo>
                    <a:pt x="3375" y="4316"/>
                  </a:lnTo>
                  <a:lnTo>
                    <a:pt x="3563" y="4191"/>
                  </a:lnTo>
                  <a:lnTo>
                    <a:pt x="3752" y="4065"/>
                  </a:lnTo>
                  <a:lnTo>
                    <a:pt x="3924" y="3908"/>
                  </a:lnTo>
                  <a:lnTo>
                    <a:pt x="4066" y="3751"/>
                  </a:lnTo>
                  <a:lnTo>
                    <a:pt x="4207" y="3563"/>
                  </a:lnTo>
                  <a:lnTo>
                    <a:pt x="4332" y="3375"/>
                  </a:lnTo>
                  <a:lnTo>
                    <a:pt x="4427" y="3186"/>
                  </a:lnTo>
                  <a:lnTo>
                    <a:pt x="4505" y="2967"/>
                  </a:lnTo>
                  <a:lnTo>
                    <a:pt x="4568" y="2747"/>
                  </a:lnTo>
                  <a:lnTo>
                    <a:pt x="4584" y="2527"/>
                  </a:lnTo>
                  <a:lnTo>
                    <a:pt x="4599" y="2292"/>
                  </a:lnTo>
                  <a:lnTo>
                    <a:pt x="4568" y="2072"/>
                  </a:lnTo>
                  <a:lnTo>
                    <a:pt x="4536" y="1837"/>
                  </a:lnTo>
                  <a:lnTo>
                    <a:pt x="4474" y="1617"/>
                  </a:lnTo>
                  <a:lnTo>
                    <a:pt x="4395" y="1413"/>
                  </a:lnTo>
                  <a:lnTo>
                    <a:pt x="4301" y="1209"/>
                  </a:lnTo>
                  <a:lnTo>
                    <a:pt x="4175" y="1021"/>
                  </a:lnTo>
                  <a:lnTo>
                    <a:pt x="4050" y="848"/>
                  </a:lnTo>
                  <a:lnTo>
                    <a:pt x="3909" y="675"/>
                  </a:lnTo>
                  <a:lnTo>
                    <a:pt x="3752" y="534"/>
                  </a:lnTo>
                  <a:lnTo>
                    <a:pt x="3579" y="393"/>
                  </a:lnTo>
                  <a:lnTo>
                    <a:pt x="3391" y="283"/>
                  </a:lnTo>
                  <a:lnTo>
                    <a:pt x="3187" y="189"/>
                  </a:lnTo>
                  <a:lnTo>
                    <a:pt x="2983" y="110"/>
                  </a:lnTo>
                  <a:lnTo>
                    <a:pt x="2763" y="48"/>
                  </a:lnTo>
                  <a:lnTo>
                    <a:pt x="2543" y="16"/>
                  </a:lnTo>
                  <a:lnTo>
                    <a:pt x="2292" y="1"/>
                  </a:lnTo>
                  <a:close/>
                </a:path>
              </a:pathLst>
            </a:custGeom>
            <a:solidFill>
              <a:srgbClr val="F695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2217;p41">
              <a:extLst>
                <a:ext uri="{FF2B5EF4-FFF2-40B4-BE49-F238E27FC236}">
                  <a16:creationId xmlns:a16="http://schemas.microsoft.com/office/drawing/2014/main" id="{D25A22C3-BA58-E562-75EC-68C7A7F418BF}"/>
                </a:ext>
              </a:extLst>
            </p:cNvPr>
            <p:cNvSpPr/>
            <p:nvPr/>
          </p:nvSpPr>
          <p:spPr>
            <a:xfrm>
              <a:off x="4383627" y="2586732"/>
              <a:ext cx="73400" cy="50832"/>
            </a:xfrm>
            <a:custGeom>
              <a:avLst/>
              <a:gdLst/>
              <a:ahLst/>
              <a:cxnLst/>
              <a:rect l="l" t="t" r="r" b="b"/>
              <a:pathLst>
                <a:path w="3015" h="2088" extrusionOk="0">
                  <a:moveTo>
                    <a:pt x="1162" y="1"/>
                  </a:moveTo>
                  <a:lnTo>
                    <a:pt x="1005" y="32"/>
                  </a:lnTo>
                  <a:lnTo>
                    <a:pt x="864" y="79"/>
                  </a:lnTo>
                  <a:lnTo>
                    <a:pt x="723" y="126"/>
                  </a:lnTo>
                  <a:lnTo>
                    <a:pt x="597" y="205"/>
                  </a:lnTo>
                  <a:lnTo>
                    <a:pt x="472" y="283"/>
                  </a:lnTo>
                  <a:lnTo>
                    <a:pt x="362" y="393"/>
                  </a:lnTo>
                  <a:lnTo>
                    <a:pt x="268" y="503"/>
                  </a:lnTo>
                  <a:lnTo>
                    <a:pt x="173" y="660"/>
                  </a:lnTo>
                  <a:lnTo>
                    <a:pt x="95" y="817"/>
                  </a:lnTo>
                  <a:lnTo>
                    <a:pt x="48" y="989"/>
                  </a:lnTo>
                  <a:lnTo>
                    <a:pt x="17" y="1146"/>
                  </a:lnTo>
                  <a:lnTo>
                    <a:pt x="1" y="1335"/>
                  </a:lnTo>
                  <a:lnTo>
                    <a:pt x="17" y="1507"/>
                  </a:lnTo>
                  <a:lnTo>
                    <a:pt x="32" y="1680"/>
                  </a:lnTo>
                  <a:lnTo>
                    <a:pt x="64" y="1853"/>
                  </a:lnTo>
                  <a:lnTo>
                    <a:pt x="79" y="1931"/>
                  </a:lnTo>
                  <a:lnTo>
                    <a:pt x="111" y="1978"/>
                  </a:lnTo>
                  <a:lnTo>
                    <a:pt x="158" y="2025"/>
                  </a:lnTo>
                  <a:lnTo>
                    <a:pt x="205" y="2057"/>
                  </a:lnTo>
                  <a:lnTo>
                    <a:pt x="268" y="2088"/>
                  </a:lnTo>
                  <a:lnTo>
                    <a:pt x="393" y="2088"/>
                  </a:lnTo>
                  <a:lnTo>
                    <a:pt x="440" y="2072"/>
                  </a:lnTo>
                  <a:lnTo>
                    <a:pt x="503" y="2057"/>
                  </a:lnTo>
                  <a:lnTo>
                    <a:pt x="566" y="2025"/>
                  </a:lnTo>
                  <a:lnTo>
                    <a:pt x="613" y="1994"/>
                  </a:lnTo>
                  <a:lnTo>
                    <a:pt x="644" y="1947"/>
                  </a:lnTo>
                  <a:lnTo>
                    <a:pt x="676" y="1884"/>
                  </a:lnTo>
                  <a:lnTo>
                    <a:pt x="707" y="1821"/>
                  </a:lnTo>
                  <a:lnTo>
                    <a:pt x="707" y="1758"/>
                  </a:lnTo>
                  <a:lnTo>
                    <a:pt x="707" y="1680"/>
                  </a:lnTo>
                  <a:lnTo>
                    <a:pt x="676" y="1492"/>
                  </a:lnTo>
                  <a:lnTo>
                    <a:pt x="676" y="1303"/>
                  </a:lnTo>
                  <a:lnTo>
                    <a:pt x="707" y="1131"/>
                  </a:lnTo>
                  <a:lnTo>
                    <a:pt x="738" y="1052"/>
                  </a:lnTo>
                  <a:lnTo>
                    <a:pt x="770" y="974"/>
                  </a:lnTo>
                  <a:lnTo>
                    <a:pt x="817" y="895"/>
                  </a:lnTo>
                  <a:lnTo>
                    <a:pt x="864" y="848"/>
                  </a:lnTo>
                  <a:lnTo>
                    <a:pt x="927" y="785"/>
                  </a:lnTo>
                  <a:lnTo>
                    <a:pt x="990" y="738"/>
                  </a:lnTo>
                  <a:lnTo>
                    <a:pt x="1068" y="707"/>
                  </a:lnTo>
                  <a:lnTo>
                    <a:pt x="1146" y="676"/>
                  </a:lnTo>
                  <a:lnTo>
                    <a:pt x="1256" y="660"/>
                  </a:lnTo>
                  <a:lnTo>
                    <a:pt x="1460" y="660"/>
                  </a:lnTo>
                  <a:lnTo>
                    <a:pt x="1555" y="691"/>
                  </a:lnTo>
                  <a:lnTo>
                    <a:pt x="1649" y="707"/>
                  </a:lnTo>
                  <a:lnTo>
                    <a:pt x="1743" y="754"/>
                  </a:lnTo>
                  <a:lnTo>
                    <a:pt x="1837" y="785"/>
                  </a:lnTo>
                  <a:lnTo>
                    <a:pt x="1915" y="848"/>
                  </a:lnTo>
                  <a:lnTo>
                    <a:pt x="2057" y="974"/>
                  </a:lnTo>
                  <a:lnTo>
                    <a:pt x="2167" y="1115"/>
                  </a:lnTo>
                  <a:lnTo>
                    <a:pt x="2261" y="1288"/>
                  </a:lnTo>
                  <a:lnTo>
                    <a:pt x="2324" y="1476"/>
                  </a:lnTo>
                  <a:lnTo>
                    <a:pt x="2355" y="1680"/>
                  </a:lnTo>
                  <a:lnTo>
                    <a:pt x="2371" y="1758"/>
                  </a:lnTo>
                  <a:lnTo>
                    <a:pt x="2386" y="1821"/>
                  </a:lnTo>
                  <a:lnTo>
                    <a:pt x="2433" y="1868"/>
                  </a:lnTo>
                  <a:lnTo>
                    <a:pt x="2480" y="1915"/>
                  </a:lnTo>
                  <a:lnTo>
                    <a:pt x="2528" y="1947"/>
                  </a:lnTo>
                  <a:lnTo>
                    <a:pt x="2590" y="1978"/>
                  </a:lnTo>
                  <a:lnTo>
                    <a:pt x="2653" y="1994"/>
                  </a:lnTo>
                  <a:lnTo>
                    <a:pt x="2763" y="1994"/>
                  </a:lnTo>
                  <a:lnTo>
                    <a:pt x="2826" y="1978"/>
                  </a:lnTo>
                  <a:lnTo>
                    <a:pt x="2888" y="1947"/>
                  </a:lnTo>
                  <a:lnTo>
                    <a:pt x="2936" y="1915"/>
                  </a:lnTo>
                  <a:lnTo>
                    <a:pt x="2967" y="1868"/>
                  </a:lnTo>
                  <a:lnTo>
                    <a:pt x="2998" y="1821"/>
                  </a:lnTo>
                  <a:lnTo>
                    <a:pt x="3014" y="1758"/>
                  </a:lnTo>
                  <a:lnTo>
                    <a:pt x="3014" y="1680"/>
                  </a:lnTo>
                  <a:lnTo>
                    <a:pt x="2998" y="1507"/>
                  </a:lnTo>
                  <a:lnTo>
                    <a:pt x="2967" y="1335"/>
                  </a:lnTo>
                  <a:lnTo>
                    <a:pt x="2920" y="1178"/>
                  </a:lnTo>
                  <a:lnTo>
                    <a:pt x="2857" y="1021"/>
                  </a:lnTo>
                  <a:lnTo>
                    <a:pt x="2794" y="880"/>
                  </a:lnTo>
                  <a:lnTo>
                    <a:pt x="2700" y="738"/>
                  </a:lnTo>
                  <a:lnTo>
                    <a:pt x="2606" y="613"/>
                  </a:lnTo>
                  <a:lnTo>
                    <a:pt x="2496" y="487"/>
                  </a:lnTo>
                  <a:lnTo>
                    <a:pt x="2386" y="377"/>
                  </a:lnTo>
                  <a:lnTo>
                    <a:pt x="2261" y="283"/>
                  </a:lnTo>
                  <a:lnTo>
                    <a:pt x="2119" y="189"/>
                  </a:lnTo>
                  <a:lnTo>
                    <a:pt x="1978" y="126"/>
                  </a:lnTo>
                  <a:lnTo>
                    <a:pt x="1821" y="63"/>
                  </a:lnTo>
                  <a:lnTo>
                    <a:pt x="1649" y="16"/>
                  </a:lnTo>
                  <a:lnTo>
                    <a:pt x="1492" y="1"/>
                  </a:lnTo>
                  <a:close/>
                </a:path>
              </a:pathLst>
            </a:custGeom>
            <a:solidFill>
              <a:srgbClr val="3F4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2218;p41">
              <a:extLst>
                <a:ext uri="{FF2B5EF4-FFF2-40B4-BE49-F238E27FC236}">
                  <a16:creationId xmlns:a16="http://schemas.microsoft.com/office/drawing/2014/main" id="{85837163-C206-26DE-2A6E-EB2371987CD9}"/>
                </a:ext>
              </a:extLst>
            </p:cNvPr>
            <p:cNvSpPr/>
            <p:nvPr/>
          </p:nvSpPr>
          <p:spPr>
            <a:xfrm>
              <a:off x="3970246" y="1821847"/>
              <a:ext cx="870748" cy="606337"/>
            </a:xfrm>
            <a:custGeom>
              <a:avLst/>
              <a:gdLst/>
              <a:ahLst/>
              <a:cxnLst/>
              <a:rect l="l" t="t" r="r" b="b"/>
              <a:pathLst>
                <a:path w="35767" h="24906" extrusionOk="0">
                  <a:moveTo>
                    <a:pt x="17844" y="0"/>
                  </a:moveTo>
                  <a:lnTo>
                    <a:pt x="17075" y="16"/>
                  </a:lnTo>
                  <a:lnTo>
                    <a:pt x="16322" y="47"/>
                  </a:lnTo>
                  <a:lnTo>
                    <a:pt x="15600" y="110"/>
                  </a:lnTo>
                  <a:lnTo>
                    <a:pt x="14894" y="173"/>
                  </a:lnTo>
                  <a:lnTo>
                    <a:pt x="14203" y="267"/>
                  </a:lnTo>
                  <a:lnTo>
                    <a:pt x="13544" y="377"/>
                  </a:lnTo>
                  <a:lnTo>
                    <a:pt x="12901" y="502"/>
                  </a:lnTo>
                  <a:lnTo>
                    <a:pt x="12273" y="643"/>
                  </a:lnTo>
                  <a:lnTo>
                    <a:pt x="11661" y="800"/>
                  </a:lnTo>
                  <a:lnTo>
                    <a:pt x="11080" y="973"/>
                  </a:lnTo>
                  <a:lnTo>
                    <a:pt x="10515" y="1161"/>
                  </a:lnTo>
                  <a:lnTo>
                    <a:pt x="9966" y="1365"/>
                  </a:lnTo>
                  <a:lnTo>
                    <a:pt x="9448" y="1585"/>
                  </a:lnTo>
                  <a:lnTo>
                    <a:pt x="8946" y="1821"/>
                  </a:lnTo>
                  <a:lnTo>
                    <a:pt x="8444" y="2072"/>
                  </a:lnTo>
                  <a:lnTo>
                    <a:pt x="7973" y="2338"/>
                  </a:lnTo>
                  <a:lnTo>
                    <a:pt x="7518" y="2637"/>
                  </a:lnTo>
                  <a:lnTo>
                    <a:pt x="7094" y="2935"/>
                  </a:lnTo>
                  <a:lnTo>
                    <a:pt x="6670" y="3249"/>
                  </a:lnTo>
                  <a:lnTo>
                    <a:pt x="6262" y="3578"/>
                  </a:lnTo>
                  <a:lnTo>
                    <a:pt x="5885" y="3923"/>
                  </a:lnTo>
                  <a:lnTo>
                    <a:pt x="5509" y="4284"/>
                  </a:lnTo>
                  <a:lnTo>
                    <a:pt x="5164" y="4645"/>
                  </a:lnTo>
                  <a:lnTo>
                    <a:pt x="4818" y="5038"/>
                  </a:lnTo>
                  <a:lnTo>
                    <a:pt x="4504" y="5446"/>
                  </a:lnTo>
                  <a:lnTo>
                    <a:pt x="4206" y="5854"/>
                  </a:lnTo>
                  <a:lnTo>
                    <a:pt x="3908" y="6293"/>
                  </a:lnTo>
                  <a:lnTo>
                    <a:pt x="3626" y="6733"/>
                  </a:lnTo>
                  <a:lnTo>
                    <a:pt x="3374" y="7188"/>
                  </a:lnTo>
                  <a:lnTo>
                    <a:pt x="3123" y="7659"/>
                  </a:lnTo>
                  <a:lnTo>
                    <a:pt x="2904" y="8098"/>
                  </a:lnTo>
                  <a:lnTo>
                    <a:pt x="2700" y="8569"/>
                  </a:lnTo>
                  <a:lnTo>
                    <a:pt x="2496" y="9040"/>
                  </a:lnTo>
                  <a:lnTo>
                    <a:pt x="2307" y="9526"/>
                  </a:lnTo>
                  <a:lnTo>
                    <a:pt x="2135" y="10028"/>
                  </a:lnTo>
                  <a:lnTo>
                    <a:pt x="1962" y="10546"/>
                  </a:lnTo>
                  <a:lnTo>
                    <a:pt x="1805" y="11064"/>
                  </a:lnTo>
                  <a:lnTo>
                    <a:pt x="1664" y="11598"/>
                  </a:lnTo>
                  <a:lnTo>
                    <a:pt x="1507" y="12147"/>
                  </a:lnTo>
                  <a:lnTo>
                    <a:pt x="1381" y="12712"/>
                  </a:lnTo>
                  <a:lnTo>
                    <a:pt x="1130" y="13842"/>
                  </a:lnTo>
                  <a:lnTo>
                    <a:pt x="926" y="14987"/>
                  </a:lnTo>
                  <a:lnTo>
                    <a:pt x="738" y="16164"/>
                  </a:lnTo>
                  <a:lnTo>
                    <a:pt x="581" y="17326"/>
                  </a:lnTo>
                  <a:lnTo>
                    <a:pt x="440" y="18503"/>
                  </a:lnTo>
                  <a:lnTo>
                    <a:pt x="314" y="19648"/>
                  </a:lnTo>
                  <a:lnTo>
                    <a:pt x="220" y="20778"/>
                  </a:lnTo>
                  <a:lnTo>
                    <a:pt x="142" y="21877"/>
                  </a:lnTo>
                  <a:lnTo>
                    <a:pt x="79" y="22944"/>
                  </a:lnTo>
                  <a:lnTo>
                    <a:pt x="32" y="23949"/>
                  </a:lnTo>
                  <a:lnTo>
                    <a:pt x="0" y="24906"/>
                  </a:lnTo>
                  <a:lnTo>
                    <a:pt x="298" y="24827"/>
                  </a:lnTo>
                  <a:lnTo>
                    <a:pt x="581" y="24749"/>
                  </a:lnTo>
                  <a:lnTo>
                    <a:pt x="895" y="24623"/>
                  </a:lnTo>
                  <a:lnTo>
                    <a:pt x="1193" y="24498"/>
                  </a:lnTo>
                  <a:lnTo>
                    <a:pt x="1507" y="24357"/>
                  </a:lnTo>
                  <a:lnTo>
                    <a:pt x="1821" y="24200"/>
                  </a:lnTo>
                  <a:lnTo>
                    <a:pt x="2135" y="24027"/>
                  </a:lnTo>
                  <a:lnTo>
                    <a:pt x="2449" y="23839"/>
                  </a:lnTo>
                  <a:lnTo>
                    <a:pt x="3092" y="23415"/>
                  </a:lnTo>
                  <a:lnTo>
                    <a:pt x="3735" y="22960"/>
                  </a:lnTo>
                  <a:lnTo>
                    <a:pt x="4379" y="22473"/>
                  </a:lnTo>
                  <a:lnTo>
                    <a:pt x="5007" y="21971"/>
                  </a:lnTo>
                  <a:lnTo>
                    <a:pt x="5634" y="21438"/>
                  </a:lnTo>
                  <a:lnTo>
                    <a:pt x="6231" y="20888"/>
                  </a:lnTo>
                  <a:lnTo>
                    <a:pt x="6811" y="20339"/>
                  </a:lnTo>
                  <a:lnTo>
                    <a:pt x="7376" y="19805"/>
                  </a:lnTo>
                  <a:lnTo>
                    <a:pt x="7894" y="19288"/>
                  </a:lnTo>
                  <a:lnTo>
                    <a:pt x="8396" y="18785"/>
                  </a:lnTo>
                  <a:lnTo>
                    <a:pt x="9244" y="17875"/>
                  </a:lnTo>
                  <a:lnTo>
                    <a:pt x="9275" y="18205"/>
                  </a:lnTo>
                  <a:lnTo>
                    <a:pt x="9260" y="18566"/>
                  </a:lnTo>
                  <a:lnTo>
                    <a:pt x="9244" y="18942"/>
                  </a:lnTo>
                  <a:lnTo>
                    <a:pt x="9197" y="19335"/>
                  </a:lnTo>
                  <a:lnTo>
                    <a:pt x="9134" y="19743"/>
                  </a:lnTo>
                  <a:lnTo>
                    <a:pt x="9056" y="20151"/>
                  </a:lnTo>
                  <a:lnTo>
                    <a:pt x="8961" y="20574"/>
                  </a:lnTo>
                  <a:lnTo>
                    <a:pt x="8852" y="20998"/>
                  </a:lnTo>
                  <a:lnTo>
                    <a:pt x="8726" y="21422"/>
                  </a:lnTo>
                  <a:lnTo>
                    <a:pt x="8585" y="21830"/>
                  </a:lnTo>
                  <a:lnTo>
                    <a:pt x="8428" y="22238"/>
                  </a:lnTo>
                  <a:lnTo>
                    <a:pt x="8271" y="22630"/>
                  </a:lnTo>
                  <a:lnTo>
                    <a:pt x="8098" y="23007"/>
                  </a:lnTo>
                  <a:lnTo>
                    <a:pt x="7926" y="23368"/>
                  </a:lnTo>
                  <a:lnTo>
                    <a:pt x="7737" y="23697"/>
                  </a:lnTo>
                  <a:lnTo>
                    <a:pt x="7549" y="23996"/>
                  </a:lnTo>
                  <a:lnTo>
                    <a:pt x="7863" y="24058"/>
                  </a:lnTo>
                  <a:lnTo>
                    <a:pt x="8192" y="24105"/>
                  </a:lnTo>
                  <a:lnTo>
                    <a:pt x="8852" y="24184"/>
                  </a:lnTo>
                  <a:lnTo>
                    <a:pt x="9511" y="24215"/>
                  </a:lnTo>
                  <a:lnTo>
                    <a:pt x="10185" y="24231"/>
                  </a:lnTo>
                  <a:lnTo>
                    <a:pt x="10860" y="24200"/>
                  </a:lnTo>
                  <a:lnTo>
                    <a:pt x="11551" y="24137"/>
                  </a:lnTo>
                  <a:lnTo>
                    <a:pt x="12257" y="24058"/>
                  </a:lnTo>
                  <a:lnTo>
                    <a:pt x="12948" y="23949"/>
                  </a:lnTo>
                  <a:lnTo>
                    <a:pt x="13654" y="23807"/>
                  </a:lnTo>
                  <a:lnTo>
                    <a:pt x="14360" y="23650"/>
                  </a:lnTo>
                  <a:lnTo>
                    <a:pt x="15066" y="23462"/>
                  </a:lnTo>
                  <a:lnTo>
                    <a:pt x="15772" y="23258"/>
                  </a:lnTo>
                  <a:lnTo>
                    <a:pt x="16479" y="23023"/>
                  </a:lnTo>
                  <a:lnTo>
                    <a:pt x="17201" y="22772"/>
                  </a:lnTo>
                  <a:lnTo>
                    <a:pt x="17907" y="22505"/>
                  </a:lnTo>
                  <a:lnTo>
                    <a:pt x="18597" y="22222"/>
                  </a:lnTo>
                  <a:lnTo>
                    <a:pt x="19304" y="21924"/>
                  </a:lnTo>
                  <a:lnTo>
                    <a:pt x="19994" y="21626"/>
                  </a:lnTo>
                  <a:lnTo>
                    <a:pt x="20685" y="21296"/>
                  </a:lnTo>
                  <a:lnTo>
                    <a:pt x="21375" y="20951"/>
                  </a:lnTo>
                  <a:lnTo>
                    <a:pt x="22034" y="20606"/>
                  </a:lnTo>
                  <a:lnTo>
                    <a:pt x="22709" y="20261"/>
                  </a:lnTo>
                  <a:lnTo>
                    <a:pt x="23368" y="19884"/>
                  </a:lnTo>
                  <a:lnTo>
                    <a:pt x="24012" y="19523"/>
                  </a:lnTo>
                  <a:lnTo>
                    <a:pt x="24639" y="19146"/>
                  </a:lnTo>
                  <a:lnTo>
                    <a:pt x="25251" y="18770"/>
                  </a:lnTo>
                  <a:lnTo>
                    <a:pt x="26444" y="18016"/>
                  </a:lnTo>
                  <a:lnTo>
                    <a:pt x="27574" y="17247"/>
                  </a:lnTo>
                  <a:lnTo>
                    <a:pt x="28641" y="16510"/>
                  </a:lnTo>
                  <a:lnTo>
                    <a:pt x="28484" y="16965"/>
                  </a:lnTo>
                  <a:lnTo>
                    <a:pt x="28312" y="17373"/>
                  </a:lnTo>
                  <a:lnTo>
                    <a:pt x="28155" y="17765"/>
                  </a:lnTo>
                  <a:lnTo>
                    <a:pt x="27982" y="18142"/>
                  </a:lnTo>
                  <a:lnTo>
                    <a:pt x="27809" y="18487"/>
                  </a:lnTo>
                  <a:lnTo>
                    <a:pt x="27621" y="18832"/>
                  </a:lnTo>
                  <a:lnTo>
                    <a:pt x="27229" y="19492"/>
                  </a:lnTo>
                  <a:lnTo>
                    <a:pt x="26821" y="20166"/>
                  </a:lnTo>
                  <a:lnTo>
                    <a:pt x="26366" y="20888"/>
                  </a:lnTo>
                  <a:lnTo>
                    <a:pt x="25863" y="21689"/>
                  </a:lnTo>
                  <a:lnTo>
                    <a:pt x="25330" y="22615"/>
                  </a:lnTo>
                  <a:lnTo>
                    <a:pt x="25785" y="22630"/>
                  </a:lnTo>
                  <a:lnTo>
                    <a:pt x="26240" y="22646"/>
                  </a:lnTo>
                  <a:lnTo>
                    <a:pt x="26680" y="22646"/>
                  </a:lnTo>
                  <a:lnTo>
                    <a:pt x="27103" y="22615"/>
                  </a:lnTo>
                  <a:lnTo>
                    <a:pt x="27527" y="22583"/>
                  </a:lnTo>
                  <a:lnTo>
                    <a:pt x="27919" y="22520"/>
                  </a:lnTo>
                  <a:lnTo>
                    <a:pt x="28327" y="22458"/>
                  </a:lnTo>
                  <a:lnTo>
                    <a:pt x="28704" y="22379"/>
                  </a:lnTo>
                  <a:lnTo>
                    <a:pt x="29081" y="22285"/>
                  </a:lnTo>
                  <a:lnTo>
                    <a:pt x="29442" y="22175"/>
                  </a:lnTo>
                  <a:lnTo>
                    <a:pt x="29787" y="22065"/>
                  </a:lnTo>
                  <a:lnTo>
                    <a:pt x="30132" y="21924"/>
                  </a:lnTo>
                  <a:lnTo>
                    <a:pt x="30446" y="21783"/>
                  </a:lnTo>
                  <a:lnTo>
                    <a:pt x="30776" y="21626"/>
                  </a:lnTo>
                  <a:lnTo>
                    <a:pt x="31074" y="21469"/>
                  </a:lnTo>
                  <a:lnTo>
                    <a:pt x="31372" y="21281"/>
                  </a:lnTo>
                  <a:lnTo>
                    <a:pt x="31654" y="21092"/>
                  </a:lnTo>
                  <a:lnTo>
                    <a:pt x="31937" y="20904"/>
                  </a:lnTo>
                  <a:lnTo>
                    <a:pt x="32204" y="20684"/>
                  </a:lnTo>
                  <a:lnTo>
                    <a:pt x="32455" y="20465"/>
                  </a:lnTo>
                  <a:lnTo>
                    <a:pt x="32706" y="20245"/>
                  </a:lnTo>
                  <a:lnTo>
                    <a:pt x="32941" y="20009"/>
                  </a:lnTo>
                  <a:lnTo>
                    <a:pt x="33161" y="19758"/>
                  </a:lnTo>
                  <a:lnTo>
                    <a:pt x="33381" y="19507"/>
                  </a:lnTo>
                  <a:lnTo>
                    <a:pt x="33585" y="19256"/>
                  </a:lnTo>
                  <a:lnTo>
                    <a:pt x="33773" y="18989"/>
                  </a:lnTo>
                  <a:lnTo>
                    <a:pt x="33961" y="18707"/>
                  </a:lnTo>
                  <a:lnTo>
                    <a:pt x="34134" y="18424"/>
                  </a:lnTo>
                  <a:lnTo>
                    <a:pt x="34307" y="18142"/>
                  </a:lnTo>
                  <a:lnTo>
                    <a:pt x="34464" y="17859"/>
                  </a:lnTo>
                  <a:lnTo>
                    <a:pt x="34605" y="17561"/>
                  </a:lnTo>
                  <a:lnTo>
                    <a:pt x="34746" y="17247"/>
                  </a:lnTo>
                  <a:lnTo>
                    <a:pt x="34872" y="16949"/>
                  </a:lnTo>
                  <a:lnTo>
                    <a:pt x="34997" y="16635"/>
                  </a:lnTo>
                  <a:lnTo>
                    <a:pt x="35107" y="16321"/>
                  </a:lnTo>
                  <a:lnTo>
                    <a:pt x="35217" y="16008"/>
                  </a:lnTo>
                  <a:lnTo>
                    <a:pt x="35390" y="15348"/>
                  </a:lnTo>
                  <a:lnTo>
                    <a:pt x="35531" y="14705"/>
                  </a:lnTo>
                  <a:lnTo>
                    <a:pt x="35641" y="14030"/>
                  </a:lnTo>
                  <a:lnTo>
                    <a:pt x="35719" y="13371"/>
                  </a:lnTo>
                  <a:lnTo>
                    <a:pt x="35766" y="12696"/>
                  </a:lnTo>
                  <a:lnTo>
                    <a:pt x="35766" y="12037"/>
                  </a:lnTo>
                  <a:lnTo>
                    <a:pt x="35750" y="11378"/>
                  </a:lnTo>
                  <a:lnTo>
                    <a:pt x="35703" y="10719"/>
                  </a:lnTo>
                  <a:lnTo>
                    <a:pt x="35609" y="10091"/>
                  </a:lnTo>
                  <a:lnTo>
                    <a:pt x="35499" y="9463"/>
                  </a:lnTo>
                  <a:lnTo>
                    <a:pt x="35358" y="8851"/>
                  </a:lnTo>
                  <a:lnTo>
                    <a:pt x="35185" y="8255"/>
                  </a:lnTo>
                  <a:lnTo>
                    <a:pt x="34981" y="7690"/>
                  </a:lnTo>
                  <a:lnTo>
                    <a:pt x="34762" y="7156"/>
                  </a:lnTo>
                  <a:lnTo>
                    <a:pt x="34495" y="6607"/>
                  </a:lnTo>
                  <a:lnTo>
                    <a:pt x="34212" y="6089"/>
                  </a:lnTo>
                  <a:lnTo>
                    <a:pt x="33899" y="5603"/>
                  </a:lnTo>
                  <a:lnTo>
                    <a:pt x="33553" y="5132"/>
                  </a:lnTo>
                  <a:lnTo>
                    <a:pt x="33208" y="4692"/>
                  </a:lnTo>
                  <a:lnTo>
                    <a:pt x="32831" y="4284"/>
                  </a:lnTo>
                  <a:lnTo>
                    <a:pt x="32439" y="3892"/>
                  </a:lnTo>
                  <a:lnTo>
                    <a:pt x="32031" y="3531"/>
                  </a:lnTo>
                  <a:lnTo>
                    <a:pt x="31607" y="3186"/>
                  </a:lnTo>
                  <a:lnTo>
                    <a:pt x="31168" y="2856"/>
                  </a:lnTo>
                  <a:lnTo>
                    <a:pt x="30713" y="2558"/>
                  </a:lnTo>
                  <a:lnTo>
                    <a:pt x="30242" y="2276"/>
                  </a:lnTo>
                  <a:lnTo>
                    <a:pt x="29771" y="2025"/>
                  </a:lnTo>
                  <a:lnTo>
                    <a:pt x="29269" y="1773"/>
                  </a:lnTo>
                  <a:lnTo>
                    <a:pt x="28767" y="1554"/>
                  </a:lnTo>
                  <a:lnTo>
                    <a:pt x="28265" y="1350"/>
                  </a:lnTo>
                  <a:lnTo>
                    <a:pt x="27731" y="1161"/>
                  </a:lnTo>
                  <a:lnTo>
                    <a:pt x="27197" y="989"/>
                  </a:lnTo>
                  <a:lnTo>
                    <a:pt x="26664" y="848"/>
                  </a:lnTo>
                  <a:lnTo>
                    <a:pt x="26115" y="706"/>
                  </a:lnTo>
                  <a:lnTo>
                    <a:pt x="25565" y="581"/>
                  </a:lnTo>
                  <a:lnTo>
                    <a:pt x="25016" y="471"/>
                  </a:lnTo>
                  <a:lnTo>
                    <a:pt x="24467" y="377"/>
                  </a:lnTo>
                  <a:lnTo>
                    <a:pt x="23902" y="283"/>
                  </a:lnTo>
                  <a:lnTo>
                    <a:pt x="23337" y="220"/>
                  </a:lnTo>
                  <a:lnTo>
                    <a:pt x="22788" y="157"/>
                  </a:lnTo>
                  <a:lnTo>
                    <a:pt x="22223" y="110"/>
                  </a:lnTo>
                  <a:lnTo>
                    <a:pt x="21658" y="79"/>
                  </a:lnTo>
                  <a:lnTo>
                    <a:pt x="20543" y="31"/>
                  </a:lnTo>
                  <a:lnTo>
                    <a:pt x="19460" y="16"/>
                  </a:lnTo>
                  <a:lnTo>
                    <a:pt x="18644" y="0"/>
                  </a:lnTo>
                  <a:close/>
                </a:path>
              </a:pathLst>
            </a:custGeom>
            <a:solidFill>
              <a:srgbClr val="ED73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2219;p41">
              <a:extLst>
                <a:ext uri="{FF2B5EF4-FFF2-40B4-BE49-F238E27FC236}">
                  <a16:creationId xmlns:a16="http://schemas.microsoft.com/office/drawing/2014/main" id="{FE582BDE-BF39-0DBE-9E6B-E8766CF282D6}"/>
                </a:ext>
              </a:extLst>
            </p:cNvPr>
            <p:cNvSpPr/>
            <p:nvPr/>
          </p:nvSpPr>
          <p:spPr>
            <a:xfrm>
              <a:off x="3970246" y="1821847"/>
              <a:ext cx="870748" cy="606337"/>
            </a:xfrm>
            <a:custGeom>
              <a:avLst/>
              <a:gdLst/>
              <a:ahLst/>
              <a:cxnLst/>
              <a:rect l="l" t="t" r="r" b="b"/>
              <a:pathLst>
                <a:path w="35767" h="24906" fill="none" extrusionOk="0">
                  <a:moveTo>
                    <a:pt x="19460" y="16"/>
                  </a:moveTo>
                  <a:lnTo>
                    <a:pt x="19460" y="16"/>
                  </a:lnTo>
                  <a:lnTo>
                    <a:pt x="18644" y="0"/>
                  </a:lnTo>
                  <a:lnTo>
                    <a:pt x="17844" y="0"/>
                  </a:lnTo>
                  <a:lnTo>
                    <a:pt x="17075" y="16"/>
                  </a:lnTo>
                  <a:lnTo>
                    <a:pt x="16322" y="47"/>
                  </a:lnTo>
                  <a:lnTo>
                    <a:pt x="15600" y="110"/>
                  </a:lnTo>
                  <a:lnTo>
                    <a:pt x="14894" y="173"/>
                  </a:lnTo>
                  <a:lnTo>
                    <a:pt x="14203" y="267"/>
                  </a:lnTo>
                  <a:lnTo>
                    <a:pt x="13544" y="377"/>
                  </a:lnTo>
                  <a:lnTo>
                    <a:pt x="12901" y="502"/>
                  </a:lnTo>
                  <a:lnTo>
                    <a:pt x="12273" y="643"/>
                  </a:lnTo>
                  <a:lnTo>
                    <a:pt x="11661" y="800"/>
                  </a:lnTo>
                  <a:lnTo>
                    <a:pt x="11080" y="973"/>
                  </a:lnTo>
                  <a:lnTo>
                    <a:pt x="10515" y="1161"/>
                  </a:lnTo>
                  <a:lnTo>
                    <a:pt x="9966" y="1365"/>
                  </a:lnTo>
                  <a:lnTo>
                    <a:pt x="9448" y="1585"/>
                  </a:lnTo>
                  <a:lnTo>
                    <a:pt x="8946" y="1821"/>
                  </a:lnTo>
                  <a:lnTo>
                    <a:pt x="8444" y="2072"/>
                  </a:lnTo>
                  <a:lnTo>
                    <a:pt x="7973" y="2338"/>
                  </a:lnTo>
                  <a:lnTo>
                    <a:pt x="7518" y="2637"/>
                  </a:lnTo>
                  <a:lnTo>
                    <a:pt x="7094" y="2935"/>
                  </a:lnTo>
                  <a:lnTo>
                    <a:pt x="6670" y="3249"/>
                  </a:lnTo>
                  <a:lnTo>
                    <a:pt x="6262" y="3578"/>
                  </a:lnTo>
                  <a:lnTo>
                    <a:pt x="5885" y="3923"/>
                  </a:lnTo>
                  <a:lnTo>
                    <a:pt x="5509" y="4284"/>
                  </a:lnTo>
                  <a:lnTo>
                    <a:pt x="5164" y="4645"/>
                  </a:lnTo>
                  <a:lnTo>
                    <a:pt x="4818" y="5038"/>
                  </a:lnTo>
                  <a:lnTo>
                    <a:pt x="4504" y="5446"/>
                  </a:lnTo>
                  <a:lnTo>
                    <a:pt x="4206" y="5854"/>
                  </a:lnTo>
                  <a:lnTo>
                    <a:pt x="3908" y="6293"/>
                  </a:lnTo>
                  <a:lnTo>
                    <a:pt x="3626" y="6733"/>
                  </a:lnTo>
                  <a:lnTo>
                    <a:pt x="3374" y="7188"/>
                  </a:lnTo>
                  <a:lnTo>
                    <a:pt x="3123" y="7659"/>
                  </a:lnTo>
                  <a:lnTo>
                    <a:pt x="3123" y="7659"/>
                  </a:lnTo>
                  <a:lnTo>
                    <a:pt x="2904" y="8098"/>
                  </a:lnTo>
                  <a:lnTo>
                    <a:pt x="2700" y="8569"/>
                  </a:lnTo>
                  <a:lnTo>
                    <a:pt x="2496" y="9040"/>
                  </a:lnTo>
                  <a:lnTo>
                    <a:pt x="2307" y="9526"/>
                  </a:lnTo>
                  <a:lnTo>
                    <a:pt x="2135" y="10028"/>
                  </a:lnTo>
                  <a:lnTo>
                    <a:pt x="1962" y="10546"/>
                  </a:lnTo>
                  <a:lnTo>
                    <a:pt x="1805" y="11064"/>
                  </a:lnTo>
                  <a:lnTo>
                    <a:pt x="1664" y="11598"/>
                  </a:lnTo>
                  <a:lnTo>
                    <a:pt x="1507" y="12147"/>
                  </a:lnTo>
                  <a:lnTo>
                    <a:pt x="1381" y="12712"/>
                  </a:lnTo>
                  <a:lnTo>
                    <a:pt x="1130" y="13842"/>
                  </a:lnTo>
                  <a:lnTo>
                    <a:pt x="926" y="14987"/>
                  </a:lnTo>
                  <a:lnTo>
                    <a:pt x="738" y="16164"/>
                  </a:lnTo>
                  <a:lnTo>
                    <a:pt x="581" y="17326"/>
                  </a:lnTo>
                  <a:lnTo>
                    <a:pt x="440" y="18503"/>
                  </a:lnTo>
                  <a:lnTo>
                    <a:pt x="314" y="19648"/>
                  </a:lnTo>
                  <a:lnTo>
                    <a:pt x="220" y="20778"/>
                  </a:lnTo>
                  <a:lnTo>
                    <a:pt x="142" y="21877"/>
                  </a:lnTo>
                  <a:lnTo>
                    <a:pt x="79" y="22944"/>
                  </a:lnTo>
                  <a:lnTo>
                    <a:pt x="32" y="23949"/>
                  </a:lnTo>
                  <a:lnTo>
                    <a:pt x="0" y="24906"/>
                  </a:lnTo>
                  <a:lnTo>
                    <a:pt x="0" y="24906"/>
                  </a:lnTo>
                  <a:lnTo>
                    <a:pt x="298" y="24827"/>
                  </a:lnTo>
                  <a:lnTo>
                    <a:pt x="581" y="24749"/>
                  </a:lnTo>
                  <a:lnTo>
                    <a:pt x="895" y="24623"/>
                  </a:lnTo>
                  <a:lnTo>
                    <a:pt x="1193" y="24498"/>
                  </a:lnTo>
                  <a:lnTo>
                    <a:pt x="1507" y="24357"/>
                  </a:lnTo>
                  <a:lnTo>
                    <a:pt x="1821" y="24200"/>
                  </a:lnTo>
                  <a:lnTo>
                    <a:pt x="2135" y="24027"/>
                  </a:lnTo>
                  <a:lnTo>
                    <a:pt x="2449" y="23839"/>
                  </a:lnTo>
                  <a:lnTo>
                    <a:pt x="3092" y="23415"/>
                  </a:lnTo>
                  <a:lnTo>
                    <a:pt x="3735" y="22960"/>
                  </a:lnTo>
                  <a:lnTo>
                    <a:pt x="4379" y="22473"/>
                  </a:lnTo>
                  <a:lnTo>
                    <a:pt x="5007" y="21971"/>
                  </a:lnTo>
                  <a:lnTo>
                    <a:pt x="5634" y="21438"/>
                  </a:lnTo>
                  <a:lnTo>
                    <a:pt x="6231" y="20888"/>
                  </a:lnTo>
                  <a:lnTo>
                    <a:pt x="6811" y="20339"/>
                  </a:lnTo>
                  <a:lnTo>
                    <a:pt x="7376" y="19805"/>
                  </a:lnTo>
                  <a:lnTo>
                    <a:pt x="7894" y="19288"/>
                  </a:lnTo>
                  <a:lnTo>
                    <a:pt x="8396" y="18785"/>
                  </a:lnTo>
                  <a:lnTo>
                    <a:pt x="9244" y="17875"/>
                  </a:lnTo>
                  <a:lnTo>
                    <a:pt x="9244" y="17875"/>
                  </a:lnTo>
                  <a:lnTo>
                    <a:pt x="9275" y="18205"/>
                  </a:lnTo>
                  <a:lnTo>
                    <a:pt x="9260" y="18566"/>
                  </a:lnTo>
                  <a:lnTo>
                    <a:pt x="9244" y="18942"/>
                  </a:lnTo>
                  <a:lnTo>
                    <a:pt x="9197" y="19335"/>
                  </a:lnTo>
                  <a:lnTo>
                    <a:pt x="9134" y="19743"/>
                  </a:lnTo>
                  <a:lnTo>
                    <a:pt x="9056" y="20151"/>
                  </a:lnTo>
                  <a:lnTo>
                    <a:pt x="8961" y="20574"/>
                  </a:lnTo>
                  <a:lnTo>
                    <a:pt x="8852" y="20998"/>
                  </a:lnTo>
                  <a:lnTo>
                    <a:pt x="8726" y="21422"/>
                  </a:lnTo>
                  <a:lnTo>
                    <a:pt x="8585" y="21830"/>
                  </a:lnTo>
                  <a:lnTo>
                    <a:pt x="8428" y="22238"/>
                  </a:lnTo>
                  <a:lnTo>
                    <a:pt x="8271" y="22630"/>
                  </a:lnTo>
                  <a:lnTo>
                    <a:pt x="8098" y="23007"/>
                  </a:lnTo>
                  <a:lnTo>
                    <a:pt x="7926" y="23368"/>
                  </a:lnTo>
                  <a:lnTo>
                    <a:pt x="7737" y="23697"/>
                  </a:lnTo>
                  <a:lnTo>
                    <a:pt x="7549" y="23996"/>
                  </a:lnTo>
                  <a:lnTo>
                    <a:pt x="7549" y="23996"/>
                  </a:lnTo>
                  <a:lnTo>
                    <a:pt x="7863" y="24058"/>
                  </a:lnTo>
                  <a:lnTo>
                    <a:pt x="8192" y="24105"/>
                  </a:lnTo>
                  <a:lnTo>
                    <a:pt x="8852" y="24184"/>
                  </a:lnTo>
                  <a:lnTo>
                    <a:pt x="9511" y="24215"/>
                  </a:lnTo>
                  <a:lnTo>
                    <a:pt x="10185" y="24231"/>
                  </a:lnTo>
                  <a:lnTo>
                    <a:pt x="10860" y="24200"/>
                  </a:lnTo>
                  <a:lnTo>
                    <a:pt x="11551" y="24137"/>
                  </a:lnTo>
                  <a:lnTo>
                    <a:pt x="12257" y="24058"/>
                  </a:lnTo>
                  <a:lnTo>
                    <a:pt x="12948" y="23949"/>
                  </a:lnTo>
                  <a:lnTo>
                    <a:pt x="13654" y="23807"/>
                  </a:lnTo>
                  <a:lnTo>
                    <a:pt x="14360" y="23650"/>
                  </a:lnTo>
                  <a:lnTo>
                    <a:pt x="15066" y="23462"/>
                  </a:lnTo>
                  <a:lnTo>
                    <a:pt x="15772" y="23258"/>
                  </a:lnTo>
                  <a:lnTo>
                    <a:pt x="16479" y="23023"/>
                  </a:lnTo>
                  <a:lnTo>
                    <a:pt x="17201" y="22772"/>
                  </a:lnTo>
                  <a:lnTo>
                    <a:pt x="17907" y="22505"/>
                  </a:lnTo>
                  <a:lnTo>
                    <a:pt x="18597" y="22222"/>
                  </a:lnTo>
                  <a:lnTo>
                    <a:pt x="19304" y="21924"/>
                  </a:lnTo>
                  <a:lnTo>
                    <a:pt x="19994" y="21626"/>
                  </a:lnTo>
                  <a:lnTo>
                    <a:pt x="20685" y="21296"/>
                  </a:lnTo>
                  <a:lnTo>
                    <a:pt x="21375" y="20951"/>
                  </a:lnTo>
                  <a:lnTo>
                    <a:pt x="22034" y="20606"/>
                  </a:lnTo>
                  <a:lnTo>
                    <a:pt x="22709" y="20261"/>
                  </a:lnTo>
                  <a:lnTo>
                    <a:pt x="23368" y="19884"/>
                  </a:lnTo>
                  <a:lnTo>
                    <a:pt x="24012" y="19523"/>
                  </a:lnTo>
                  <a:lnTo>
                    <a:pt x="24639" y="19146"/>
                  </a:lnTo>
                  <a:lnTo>
                    <a:pt x="25251" y="18770"/>
                  </a:lnTo>
                  <a:lnTo>
                    <a:pt x="26444" y="18016"/>
                  </a:lnTo>
                  <a:lnTo>
                    <a:pt x="27574" y="17247"/>
                  </a:lnTo>
                  <a:lnTo>
                    <a:pt x="28641" y="16510"/>
                  </a:lnTo>
                  <a:lnTo>
                    <a:pt x="28641" y="16510"/>
                  </a:lnTo>
                  <a:lnTo>
                    <a:pt x="28484" y="16965"/>
                  </a:lnTo>
                  <a:lnTo>
                    <a:pt x="28312" y="17373"/>
                  </a:lnTo>
                  <a:lnTo>
                    <a:pt x="28155" y="17765"/>
                  </a:lnTo>
                  <a:lnTo>
                    <a:pt x="27982" y="18142"/>
                  </a:lnTo>
                  <a:lnTo>
                    <a:pt x="27809" y="18487"/>
                  </a:lnTo>
                  <a:lnTo>
                    <a:pt x="27621" y="18832"/>
                  </a:lnTo>
                  <a:lnTo>
                    <a:pt x="27229" y="19492"/>
                  </a:lnTo>
                  <a:lnTo>
                    <a:pt x="26821" y="20166"/>
                  </a:lnTo>
                  <a:lnTo>
                    <a:pt x="26366" y="20888"/>
                  </a:lnTo>
                  <a:lnTo>
                    <a:pt x="25863" y="21689"/>
                  </a:lnTo>
                  <a:lnTo>
                    <a:pt x="25330" y="22615"/>
                  </a:lnTo>
                  <a:lnTo>
                    <a:pt x="25330" y="22615"/>
                  </a:lnTo>
                  <a:lnTo>
                    <a:pt x="25785" y="22630"/>
                  </a:lnTo>
                  <a:lnTo>
                    <a:pt x="26240" y="22646"/>
                  </a:lnTo>
                  <a:lnTo>
                    <a:pt x="26680" y="22646"/>
                  </a:lnTo>
                  <a:lnTo>
                    <a:pt x="27103" y="22615"/>
                  </a:lnTo>
                  <a:lnTo>
                    <a:pt x="27527" y="22583"/>
                  </a:lnTo>
                  <a:lnTo>
                    <a:pt x="27919" y="22520"/>
                  </a:lnTo>
                  <a:lnTo>
                    <a:pt x="28327" y="22458"/>
                  </a:lnTo>
                  <a:lnTo>
                    <a:pt x="28704" y="22379"/>
                  </a:lnTo>
                  <a:lnTo>
                    <a:pt x="29081" y="22285"/>
                  </a:lnTo>
                  <a:lnTo>
                    <a:pt x="29442" y="22175"/>
                  </a:lnTo>
                  <a:lnTo>
                    <a:pt x="29787" y="22065"/>
                  </a:lnTo>
                  <a:lnTo>
                    <a:pt x="30132" y="21924"/>
                  </a:lnTo>
                  <a:lnTo>
                    <a:pt x="30446" y="21783"/>
                  </a:lnTo>
                  <a:lnTo>
                    <a:pt x="30776" y="21626"/>
                  </a:lnTo>
                  <a:lnTo>
                    <a:pt x="31074" y="21469"/>
                  </a:lnTo>
                  <a:lnTo>
                    <a:pt x="31372" y="21281"/>
                  </a:lnTo>
                  <a:lnTo>
                    <a:pt x="31654" y="21092"/>
                  </a:lnTo>
                  <a:lnTo>
                    <a:pt x="31937" y="20904"/>
                  </a:lnTo>
                  <a:lnTo>
                    <a:pt x="32204" y="20684"/>
                  </a:lnTo>
                  <a:lnTo>
                    <a:pt x="32455" y="20465"/>
                  </a:lnTo>
                  <a:lnTo>
                    <a:pt x="32706" y="20245"/>
                  </a:lnTo>
                  <a:lnTo>
                    <a:pt x="32941" y="20009"/>
                  </a:lnTo>
                  <a:lnTo>
                    <a:pt x="33161" y="19758"/>
                  </a:lnTo>
                  <a:lnTo>
                    <a:pt x="33381" y="19507"/>
                  </a:lnTo>
                  <a:lnTo>
                    <a:pt x="33585" y="19256"/>
                  </a:lnTo>
                  <a:lnTo>
                    <a:pt x="33773" y="18989"/>
                  </a:lnTo>
                  <a:lnTo>
                    <a:pt x="33961" y="18707"/>
                  </a:lnTo>
                  <a:lnTo>
                    <a:pt x="34134" y="18424"/>
                  </a:lnTo>
                  <a:lnTo>
                    <a:pt x="34307" y="18142"/>
                  </a:lnTo>
                  <a:lnTo>
                    <a:pt x="34464" y="17859"/>
                  </a:lnTo>
                  <a:lnTo>
                    <a:pt x="34605" y="17561"/>
                  </a:lnTo>
                  <a:lnTo>
                    <a:pt x="34746" y="17247"/>
                  </a:lnTo>
                  <a:lnTo>
                    <a:pt x="34872" y="16949"/>
                  </a:lnTo>
                  <a:lnTo>
                    <a:pt x="34997" y="16635"/>
                  </a:lnTo>
                  <a:lnTo>
                    <a:pt x="35107" y="16321"/>
                  </a:lnTo>
                  <a:lnTo>
                    <a:pt x="35217" y="16008"/>
                  </a:lnTo>
                  <a:lnTo>
                    <a:pt x="35390" y="15348"/>
                  </a:lnTo>
                  <a:lnTo>
                    <a:pt x="35531" y="14705"/>
                  </a:lnTo>
                  <a:lnTo>
                    <a:pt x="35641" y="14030"/>
                  </a:lnTo>
                  <a:lnTo>
                    <a:pt x="35719" y="13371"/>
                  </a:lnTo>
                  <a:lnTo>
                    <a:pt x="35766" y="12696"/>
                  </a:lnTo>
                  <a:lnTo>
                    <a:pt x="35766" y="12037"/>
                  </a:lnTo>
                  <a:lnTo>
                    <a:pt x="35750" y="11378"/>
                  </a:lnTo>
                  <a:lnTo>
                    <a:pt x="35703" y="10719"/>
                  </a:lnTo>
                  <a:lnTo>
                    <a:pt x="35609" y="10091"/>
                  </a:lnTo>
                  <a:lnTo>
                    <a:pt x="35499" y="9463"/>
                  </a:lnTo>
                  <a:lnTo>
                    <a:pt x="35358" y="8851"/>
                  </a:lnTo>
                  <a:lnTo>
                    <a:pt x="35185" y="8255"/>
                  </a:lnTo>
                  <a:lnTo>
                    <a:pt x="34981" y="7690"/>
                  </a:lnTo>
                  <a:lnTo>
                    <a:pt x="34762" y="7156"/>
                  </a:lnTo>
                  <a:lnTo>
                    <a:pt x="34762" y="7156"/>
                  </a:lnTo>
                  <a:lnTo>
                    <a:pt x="34495" y="6607"/>
                  </a:lnTo>
                  <a:lnTo>
                    <a:pt x="34212" y="6089"/>
                  </a:lnTo>
                  <a:lnTo>
                    <a:pt x="33899" y="5603"/>
                  </a:lnTo>
                  <a:lnTo>
                    <a:pt x="33553" y="5132"/>
                  </a:lnTo>
                  <a:lnTo>
                    <a:pt x="33208" y="4692"/>
                  </a:lnTo>
                  <a:lnTo>
                    <a:pt x="32831" y="4284"/>
                  </a:lnTo>
                  <a:lnTo>
                    <a:pt x="32439" y="3892"/>
                  </a:lnTo>
                  <a:lnTo>
                    <a:pt x="32031" y="3531"/>
                  </a:lnTo>
                  <a:lnTo>
                    <a:pt x="31607" y="3186"/>
                  </a:lnTo>
                  <a:lnTo>
                    <a:pt x="31168" y="2856"/>
                  </a:lnTo>
                  <a:lnTo>
                    <a:pt x="30713" y="2558"/>
                  </a:lnTo>
                  <a:lnTo>
                    <a:pt x="30242" y="2276"/>
                  </a:lnTo>
                  <a:lnTo>
                    <a:pt x="29771" y="2025"/>
                  </a:lnTo>
                  <a:lnTo>
                    <a:pt x="29269" y="1773"/>
                  </a:lnTo>
                  <a:lnTo>
                    <a:pt x="28767" y="1554"/>
                  </a:lnTo>
                  <a:lnTo>
                    <a:pt x="28265" y="1350"/>
                  </a:lnTo>
                  <a:lnTo>
                    <a:pt x="27731" y="1161"/>
                  </a:lnTo>
                  <a:lnTo>
                    <a:pt x="27197" y="989"/>
                  </a:lnTo>
                  <a:lnTo>
                    <a:pt x="26664" y="848"/>
                  </a:lnTo>
                  <a:lnTo>
                    <a:pt x="26115" y="706"/>
                  </a:lnTo>
                  <a:lnTo>
                    <a:pt x="25565" y="581"/>
                  </a:lnTo>
                  <a:lnTo>
                    <a:pt x="25016" y="471"/>
                  </a:lnTo>
                  <a:lnTo>
                    <a:pt x="24467" y="377"/>
                  </a:lnTo>
                  <a:lnTo>
                    <a:pt x="23902" y="283"/>
                  </a:lnTo>
                  <a:lnTo>
                    <a:pt x="23337" y="220"/>
                  </a:lnTo>
                  <a:lnTo>
                    <a:pt x="22788" y="157"/>
                  </a:lnTo>
                  <a:lnTo>
                    <a:pt x="22223" y="110"/>
                  </a:lnTo>
                  <a:lnTo>
                    <a:pt x="21658" y="79"/>
                  </a:lnTo>
                  <a:lnTo>
                    <a:pt x="20543" y="31"/>
                  </a:lnTo>
                  <a:lnTo>
                    <a:pt x="19460" y="16"/>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2220;p41">
              <a:extLst>
                <a:ext uri="{FF2B5EF4-FFF2-40B4-BE49-F238E27FC236}">
                  <a16:creationId xmlns:a16="http://schemas.microsoft.com/office/drawing/2014/main" id="{C98A4C28-1961-7C1D-1E32-8853F93F98A7}"/>
                </a:ext>
              </a:extLst>
            </p:cNvPr>
            <p:cNvSpPr/>
            <p:nvPr/>
          </p:nvSpPr>
          <p:spPr>
            <a:xfrm>
              <a:off x="4737801" y="1970841"/>
              <a:ext cx="198314" cy="609039"/>
            </a:xfrm>
            <a:custGeom>
              <a:avLst/>
              <a:gdLst/>
              <a:ahLst/>
              <a:cxnLst/>
              <a:rect l="l" t="t" r="r" b="b"/>
              <a:pathLst>
                <a:path w="8146" h="25017" extrusionOk="0">
                  <a:moveTo>
                    <a:pt x="519" y="1"/>
                  </a:moveTo>
                  <a:lnTo>
                    <a:pt x="1" y="16"/>
                  </a:lnTo>
                  <a:lnTo>
                    <a:pt x="2214" y="11582"/>
                  </a:lnTo>
                  <a:lnTo>
                    <a:pt x="2983" y="14941"/>
                  </a:lnTo>
                  <a:lnTo>
                    <a:pt x="3767" y="18362"/>
                  </a:lnTo>
                  <a:lnTo>
                    <a:pt x="4175" y="20057"/>
                  </a:lnTo>
                  <a:lnTo>
                    <a:pt x="4583" y="21752"/>
                  </a:lnTo>
                  <a:lnTo>
                    <a:pt x="5007" y="23400"/>
                  </a:lnTo>
                  <a:lnTo>
                    <a:pt x="5447" y="25016"/>
                  </a:lnTo>
                  <a:lnTo>
                    <a:pt x="5604" y="24734"/>
                  </a:lnTo>
                  <a:lnTo>
                    <a:pt x="5745" y="24420"/>
                  </a:lnTo>
                  <a:lnTo>
                    <a:pt x="6043" y="23745"/>
                  </a:lnTo>
                  <a:lnTo>
                    <a:pt x="6325" y="23007"/>
                  </a:lnTo>
                  <a:lnTo>
                    <a:pt x="6592" y="22207"/>
                  </a:lnTo>
                  <a:lnTo>
                    <a:pt x="6843" y="21360"/>
                  </a:lnTo>
                  <a:lnTo>
                    <a:pt x="7094" y="20449"/>
                  </a:lnTo>
                  <a:lnTo>
                    <a:pt x="7314" y="19508"/>
                  </a:lnTo>
                  <a:lnTo>
                    <a:pt x="7518" y="18535"/>
                  </a:lnTo>
                  <a:lnTo>
                    <a:pt x="7691" y="17515"/>
                  </a:lnTo>
                  <a:lnTo>
                    <a:pt x="7848" y="16479"/>
                  </a:lnTo>
                  <a:lnTo>
                    <a:pt x="7973" y="15427"/>
                  </a:lnTo>
                  <a:lnTo>
                    <a:pt x="8052" y="14360"/>
                  </a:lnTo>
                  <a:lnTo>
                    <a:pt x="8114" y="13277"/>
                  </a:lnTo>
                  <a:lnTo>
                    <a:pt x="8146" y="12210"/>
                  </a:lnTo>
                  <a:lnTo>
                    <a:pt x="8146" y="11677"/>
                  </a:lnTo>
                  <a:lnTo>
                    <a:pt x="8130" y="11143"/>
                  </a:lnTo>
                  <a:lnTo>
                    <a:pt x="8114" y="10609"/>
                  </a:lnTo>
                  <a:lnTo>
                    <a:pt x="8083" y="10092"/>
                  </a:lnTo>
                  <a:lnTo>
                    <a:pt x="8036" y="9574"/>
                  </a:lnTo>
                  <a:lnTo>
                    <a:pt x="7989" y="9056"/>
                  </a:lnTo>
                  <a:lnTo>
                    <a:pt x="7926" y="8554"/>
                  </a:lnTo>
                  <a:lnTo>
                    <a:pt x="7848" y="8051"/>
                  </a:lnTo>
                  <a:lnTo>
                    <a:pt x="7769" y="7549"/>
                  </a:lnTo>
                  <a:lnTo>
                    <a:pt x="7675" y="7078"/>
                  </a:lnTo>
                  <a:lnTo>
                    <a:pt x="7565" y="6592"/>
                  </a:lnTo>
                  <a:lnTo>
                    <a:pt x="7440" y="6137"/>
                  </a:lnTo>
                  <a:lnTo>
                    <a:pt x="7298" y="5682"/>
                  </a:lnTo>
                  <a:lnTo>
                    <a:pt x="7157" y="5242"/>
                  </a:lnTo>
                  <a:lnTo>
                    <a:pt x="6985" y="4803"/>
                  </a:lnTo>
                  <a:lnTo>
                    <a:pt x="6812" y="4395"/>
                  </a:lnTo>
                  <a:lnTo>
                    <a:pt x="6624" y="3987"/>
                  </a:lnTo>
                  <a:lnTo>
                    <a:pt x="6420" y="3594"/>
                  </a:lnTo>
                  <a:lnTo>
                    <a:pt x="6200" y="3218"/>
                  </a:lnTo>
                  <a:lnTo>
                    <a:pt x="5980" y="2873"/>
                  </a:lnTo>
                  <a:lnTo>
                    <a:pt x="5729" y="2527"/>
                  </a:lnTo>
                  <a:lnTo>
                    <a:pt x="5462" y="2213"/>
                  </a:lnTo>
                  <a:lnTo>
                    <a:pt x="5180" y="1900"/>
                  </a:lnTo>
                  <a:lnTo>
                    <a:pt x="4882" y="1617"/>
                  </a:lnTo>
                  <a:lnTo>
                    <a:pt x="4583" y="1366"/>
                  </a:lnTo>
                  <a:lnTo>
                    <a:pt x="4254" y="1115"/>
                  </a:lnTo>
                  <a:lnTo>
                    <a:pt x="3909" y="895"/>
                  </a:lnTo>
                  <a:lnTo>
                    <a:pt x="3548" y="691"/>
                  </a:lnTo>
                  <a:lnTo>
                    <a:pt x="3171" y="518"/>
                  </a:lnTo>
                  <a:lnTo>
                    <a:pt x="2763" y="377"/>
                  </a:lnTo>
                  <a:lnTo>
                    <a:pt x="2355" y="252"/>
                  </a:lnTo>
                  <a:lnTo>
                    <a:pt x="1915" y="142"/>
                  </a:lnTo>
                  <a:lnTo>
                    <a:pt x="1476" y="79"/>
                  </a:lnTo>
                  <a:lnTo>
                    <a:pt x="1005" y="32"/>
                  </a:lnTo>
                  <a:lnTo>
                    <a:pt x="519" y="1"/>
                  </a:lnTo>
                  <a:close/>
                </a:path>
              </a:pathLst>
            </a:custGeom>
            <a:solidFill>
              <a:srgbClr val="ED73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2221;p41">
              <a:extLst>
                <a:ext uri="{FF2B5EF4-FFF2-40B4-BE49-F238E27FC236}">
                  <a16:creationId xmlns:a16="http://schemas.microsoft.com/office/drawing/2014/main" id="{42AC4443-D3FA-83C8-DC4F-D430DE245643}"/>
                </a:ext>
              </a:extLst>
            </p:cNvPr>
            <p:cNvSpPr/>
            <p:nvPr/>
          </p:nvSpPr>
          <p:spPr>
            <a:xfrm>
              <a:off x="4737801" y="1970841"/>
              <a:ext cx="198314" cy="609039"/>
            </a:xfrm>
            <a:custGeom>
              <a:avLst/>
              <a:gdLst/>
              <a:ahLst/>
              <a:cxnLst/>
              <a:rect l="l" t="t" r="r" b="b"/>
              <a:pathLst>
                <a:path w="8146" h="25017" fill="none" extrusionOk="0">
                  <a:moveTo>
                    <a:pt x="2214" y="11582"/>
                  </a:moveTo>
                  <a:lnTo>
                    <a:pt x="2214" y="11582"/>
                  </a:lnTo>
                  <a:lnTo>
                    <a:pt x="2983" y="14941"/>
                  </a:lnTo>
                  <a:lnTo>
                    <a:pt x="3767" y="18362"/>
                  </a:lnTo>
                  <a:lnTo>
                    <a:pt x="4175" y="20057"/>
                  </a:lnTo>
                  <a:lnTo>
                    <a:pt x="4583" y="21752"/>
                  </a:lnTo>
                  <a:lnTo>
                    <a:pt x="5007" y="23400"/>
                  </a:lnTo>
                  <a:lnTo>
                    <a:pt x="5447" y="25016"/>
                  </a:lnTo>
                  <a:lnTo>
                    <a:pt x="5447" y="25016"/>
                  </a:lnTo>
                  <a:lnTo>
                    <a:pt x="5604" y="24734"/>
                  </a:lnTo>
                  <a:lnTo>
                    <a:pt x="5745" y="24420"/>
                  </a:lnTo>
                  <a:lnTo>
                    <a:pt x="6043" y="23745"/>
                  </a:lnTo>
                  <a:lnTo>
                    <a:pt x="6325" y="23007"/>
                  </a:lnTo>
                  <a:lnTo>
                    <a:pt x="6592" y="22207"/>
                  </a:lnTo>
                  <a:lnTo>
                    <a:pt x="6843" y="21360"/>
                  </a:lnTo>
                  <a:lnTo>
                    <a:pt x="7094" y="20449"/>
                  </a:lnTo>
                  <a:lnTo>
                    <a:pt x="7314" y="19508"/>
                  </a:lnTo>
                  <a:lnTo>
                    <a:pt x="7518" y="18535"/>
                  </a:lnTo>
                  <a:lnTo>
                    <a:pt x="7691" y="17515"/>
                  </a:lnTo>
                  <a:lnTo>
                    <a:pt x="7848" y="16479"/>
                  </a:lnTo>
                  <a:lnTo>
                    <a:pt x="7973" y="15427"/>
                  </a:lnTo>
                  <a:lnTo>
                    <a:pt x="8052" y="14360"/>
                  </a:lnTo>
                  <a:lnTo>
                    <a:pt x="8114" y="13277"/>
                  </a:lnTo>
                  <a:lnTo>
                    <a:pt x="8146" y="12210"/>
                  </a:lnTo>
                  <a:lnTo>
                    <a:pt x="8146" y="11677"/>
                  </a:lnTo>
                  <a:lnTo>
                    <a:pt x="8130" y="11143"/>
                  </a:lnTo>
                  <a:lnTo>
                    <a:pt x="8114" y="10609"/>
                  </a:lnTo>
                  <a:lnTo>
                    <a:pt x="8083" y="10092"/>
                  </a:lnTo>
                  <a:lnTo>
                    <a:pt x="8036" y="9574"/>
                  </a:lnTo>
                  <a:lnTo>
                    <a:pt x="7989" y="9056"/>
                  </a:lnTo>
                  <a:lnTo>
                    <a:pt x="7926" y="8554"/>
                  </a:lnTo>
                  <a:lnTo>
                    <a:pt x="7848" y="8051"/>
                  </a:lnTo>
                  <a:lnTo>
                    <a:pt x="7769" y="7549"/>
                  </a:lnTo>
                  <a:lnTo>
                    <a:pt x="7675" y="7078"/>
                  </a:lnTo>
                  <a:lnTo>
                    <a:pt x="7565" y="6592"/>
                  </a:lnTo>
                  <a:lnTo>
                    <a:pt x="7440" y="6137"/>
                  </a:lnTo>
                  <a:lnTo>
                    <a:pt x="7298" y="5682"/>
                  </a:lnTo>
                  <a:lnTo>
                    <a:pt x="7157" y="5242"/>
                  </a:lnTo>
                  <a:lnTo>
                    <a:pt x="6985" y="4803"/>
                  </a:lnTo>
                  <a:lnTo>
                    <a:pt x="6812" y="4395"/>
                  </a:lnTo>
                  <a:lnTo>
                    <a:pt x="6624" y="3987"/>
                  </a:lnTo>
                  <a:lnTo>
                    <a:pt x="6420" y="3594"/>
                  </a:lnTo>
                  <a:lnTo>
                    <a:pt x="6200" y="3218"/>
                  </a:lnTo>
                  <a:lnTo>
                    <a:pt x="5980" y="2873"/>
                  </a:lnTo>
                  <a:lnTo>
                    <a:pt x="5729" y="2527"/>
                  </a:lnTo>
                  <a:lnTo>
                    <a:pt x="5462" y="2213"/>
                  </a:lnTo>
                  <a:lnTo>
                    <a:pt x="5180" y="1900"/>
                  </a:lnTo>
                  <a:lnTo>
                    <a:pt x="4882" y="1617"/>
                  </a:lnTo>
                  <a:lnTo>
                    <a:pt x="4583" y="1366"/>
                  </a:lnTo>
                  <a:lnTo>
                    <a:pt x="4254" y="1115"/>
                  </a:lnTo>
                  <a:lnTo>
                    <a:pt x="3909" y="895"/>
                  </a:lnTo>
                  <a:lnTo>
                    <a:pt x="3548" y="691"/>
                  </a:lnTo>
                  <a:lnTo>
                    <a:pt x="3171" y="518"/>
                  </a:lnTo>
                  <a:lnTo>
                    <a:pt x="2763" y="377"/>
                  </a:lnTo>
                  <a:lnTo>
                    <a:pt x="2355" y="252"/>
                  </a:lnTo>
                  <a:lnTo>
                    <a:pt x="1915" y="142"/>
                  </a:lnTo>
                  <a:lnTo>
                    <a:pt x="1476" y="79"/>
                  </a:lnTo>
                  <a:lnTo>
                    <a:pt x="1005" y="32"/>
                  </a:lnTo>
                  <a:lnTo>
                    <a:pt x="519" y="1"/>
                  </a:lnTo>
                  <a:lnTo>
                    <a:pt x="1" y="16"/>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2222;p41">
              <a:extLst>
                <a:ext uri="{FF2B5EF4-FFF2-40B4-BE49-F238E27FC236}">
                  <a16:creationId xmlns:a16="http://schemas.microsoft.com/office/drawing/2014/main" id="{0C502E16-9878-A639-8CD3-889901665A24}"/>
                </a:ext>
              </a:extLst>
            </p:cNvPr>
            <p:cNvSpPr/>
            <p:nvPr/>
          </p:nvSpPr>
          <p:spPr>
            <a:xfrm>
              <a:off x="4614395" y="1836746"/>
              <a:ext cx="325931" cy="572716"/>
            </a:xfrm>
            <a:custGeom>
              <a:avLst/>
              <a:gdLst/>
              <a:ahLst/>
              <a:cxnLst/>
              <a:rect l="l" t="t" r="r" b="b"/>
              <a:pathLst>
                <a:path w="13388" h="23525" extrusionOk="0">
                  <a:moveTo>
                    <a:pt x="1" y="0"/>
                  </a:moveTo>
                  <a:lnTo>
                    <a:pt x="409" y="236"/>
                  </a:lnTo>
                  <a:lnTo>
                    <a:pt x="817" y="440"/>
                  </a:lnTo>
                  <a:lnTo>
                    <a:pt x="1602" y="879"/>
                  </a:lnTo>
                  <a:lnTo>
                    <a:pt x="2371" y="1350"/>
                  </a:lnTo>
                  <a:lnTo>
                    <a:pt x="3092" y="1852"/>
                  </a:lnTo>
                  <a:lnTo>
                    <a:pt x="3438" y="2119"/>
                  </a:lnTo>
                  <a:lnTo>
                    <a:pt x="3767" y="2386"/>
                  </a:lnTo>
                  <a:lnTo>
                    <a:pt x="4097" y="2652"/>
                  </a:lnTo>
                  <a:lnTo>
                    <a:pt x="4426" y="2935"/>
                  </a:lnTo>
                  <a:lnTo>
                    <a:pt x="4725" y="3233"/>
                  </a:lnTo>
                  <a:lnTo>
                    <a:pt x="5038" y="3515"/>
                  </a:lnTo>
                  <a:lnTo>
                    <a:pt x="5321" y="3829"/>
                  </a:lnTo>
                  <a:lnTo>
                    <a:pt x="5603" y="4128"/>
                  </a:lnTo>
                  <a:lnTo>
                    <a:pt x="5886" y="4457"/>
                  </a:lnTo>
                  <a:lnTo>
                    <a:pt x="6153" y="4771"/>
                  </a:lnTo>
                  <a:lnTo>
                    <a:pt x="6404" y="5101"/>
                  </a:lnTo>
                  <a:lnTo>
                    <a:pt x="6655" y="5430"/>
                  </a:lnTo>
                  <a:lnTo>
                    <a:pt x="6906" y="5775"/>
                  </a:lnTo>
                  <a:lnTo>
                    <a:pt x="7126" y="6121"/>
                  </a:lnTo>
                  <a:lnTo>
                    <a:pt x="7581" y="6827"/>
                  </a:lnTo>
                  <a:lnTo>
                    <a:pt x="7989" y="7549"/>
                  </a:lnTo>
                  <a:lnTo>
                    <a:pt x="8381" y="8302"/>
                  </a:lnTo>
                  <a:lnTo>
                    <a:pt x="8742" y="9055"/>
                  </a:lnTo>
                  <a:lnTo>
                    <a:pt x="9087" y="9840"/>
                  </a:lnTo>
                  <a:lnTo>
                    <a:pt x="9401" y="10625"/>
                  </a:lnTo>
                  <a:lnTo>
                    <a:pt x="9699" y="11441"/>
                  </a:lnTo>
                  <a:lnTo>
                    <a:pt x="9982" y="12241"/>
                  </a:lnTo>
                  <a:lnTo>
                    <a:pt x="10233" y="13073"/>
                  </a:lnTo>
                  <a:lnTo>
                    <a:pt x="10484" y="13905"/>
                  </a:lnTo>
                  <a:lnTo>
                    <a:pt x="10720" y="14752"/>
                  </a:lnTo>
                  <a:lnTo>
                    <a:pt x="10939" y="15600"/>
                  </a:lnTo>
                  <a:lnTo>
                    <a:pt x="11159" y="16463"/>
                  </a:lnTo>
                  <a:lnTo>
                    <a:pt x="11567" y="18189"/>
                  </a:lnTo>
                  <a:lnTo>
                    <a:pt x="11944" y="19947"/>
                  </a:lnTo>
                  <a:lnTo>
                    <a:pt x="12336" y="21720"/>
                  </a:lnTo>
                  <a:lnTo>
                    <a:pt x="12540" y="22615"/>
                  </a:lnTo>
                  <a:lnTo>
                    <a:pt x="12634" y="23070"/>
                  </a:lnTo>
                  <a:lnTo>
                    <a:pt x="12760" y="23525"/>
                  </a:lnTo>
                  <a:lnTo>
                    <a:pt x="12854" y="23070"/>
                  </a:lnTo>
                  <a:lnTo>
                    <a:pt x="12964" y="22615"/>
                  </a:lnTo>
                  <a:lnTo>
                    <a:pt x="13121" y="21689"/>
                  </a:lnTo>
                  <a:lnTo>
                    <a:pt x="13183" y="21234"/>
                  </a:lnTo>
                  <a:lnTo>
                    <a:pt x="13231" y="20778"/>
                  </a:lnTo>
                  <a:lnTo>
                    <a:pt x="13278" y="20308"/>
                  </a:lnTo>
                  <a:lnTo>
                    <a:pt x="13325" y="19853"/>
                  </a:lnTo>
                  <a:lnTo>
                    <a:pt x="13372" y="18927"/>
                  </a:lnTo>
                  <a:lnTo>
                    <a:pt x="13388" y="17985"/>
                  </a:lnTo>
                  <a:lnTo>
                    <a:pt x="13388" y="17059"/>
                  </a:lnTo>
                  <a:lnTo>
                    <a:pt x="13340" y="16133"/>
                  </a:lnTo>
                  <a:lnTo>
                    <a:pt x="13262" y="15192"/>
                  </a:lnTo>
                  <a:lnTo>
                    <a:pt x="13136" y="14266"/>
                  </a:lnTo>
                  <a:lnTo>
                    <a:pt x="12995" y="13324"/>
                  </a:lnTo>
                  <a:lnTo>
                    <a:pt x="12807" y="12398"/>
                  </a:lnTo>
                  <a:lnTo>
                    <a:pt x="12697" y="11943"/>
                  </a:lnTo>
                  <a:lnTo>
                    <a:pt x="12587" y="11472"/>
                  </a:lnTo>
                  <a:lnTo>
                    <a:pt x="12462" y="11017"/>
                  </a:lnTo>
                  <a:lnTo>
                    <a:pt x="12320" y="10562"/>
                  </a:lnTo>
                  <a:lnTo>
                    <a:pt x="12179" y="10107"/>
                  </a:lnTo>
                  <a:lnTo>
                    <a:pt x="12022" y="9652"/>
                  </a:lnTo>
                  <a:lnTo>
                    <a:pt x="11850" y="9212"/>
                  </a:lnTo>
                  <a:lnTo>
                    <a:pt x="11661" y="8757"/>
                  </a:lnTo>
                  <a:lnTo>
                    <a:pt x="11473" y="8318"/>
                  </a:lnTo>
                  <a:lnTo>
                    <a:pt x="11269" y="7878"/>
                  </a:lnTo>
                  <a:lnTo>
                    <a:pt x="11049" y="7439"/>
                  </a:lnTo>
                  <a:lnTo>
                    <a:pt x="10829" y="7015"/>
                  </a:lnTo>
                  <a:lnTo>
                    <a:pt x="10594" y="6591"/>
                  </a:lnTo>
                  <a:lnTo>
                    <a:pt x="10327" y="6183"/>
                  </a:lnTo>
                  <a:lnTo>
                    <a:pt x="10060" y="5775"/>
                  </a:lnTo>
                  <a:lnTo>
                    <a:pt x="9794" y="5367"/>
                  </a:lnTo>
                  <a:lnTo>
                    <a:pt x="9495" y="4975"/>
                  </a:lnTo>
                  <a:lnTo>
                    <a:pt x="9197" y="4583"/>
                  </a:lnTo>
                  <a:lnTo>
                    <a:pt x="8883" y="4222"/>
                  </a:lnTo>
                  <a:lnTo>
                    <a:pt x="8538" y="3845"/>
                  </a:lnTo>
                  <a:lnTo>
                    <a:pt x="8209" y="3500"/>
                  </a:lnTo>
                  <a:lnTo>
                    <a:pt x="7848" y="3155"/>
                  </a:lnTo>
                  <a:lnTo>
                    <a:pt x="7487" y="2841"/>
                  </a:lnTo>
                  <a:lnTo>
                    <a:pt x="7094" y="2527"/>
                  </a:lnTo>
                  <a:lnTo>
                    <a:pt x="6702" y="2229"/>
                  </a:lnTo>
                  <a:lnTo>
                    <a:pt x="6310" y="1946"/>
                  </a:lnTo>
                  <a:lnTo>
                    <a:pt x="5902" y="1679"/>
                  </a:lnTo>
                  <a:lnTo>
                    <a:pt x="5478" y="1444"/>
                  </a:lnTo>
                  <a:lnTo>
                    <a:pt x="5038" y="1209"/>
                  </a:lnTo>
                  <a:lnTo>
                    <a:pt x="4615" y="1005"/>
                  </a:lnTo>
                  <a:lnTo>
                    <a:pt x="4160" y="800"/>
                  </a:lnTo>
                  <a:lnTo>
                    <a:pt x="3720" y="644"/>
                  </a:lnTo>
                  <a:lnTo>
                    <a:pt x="3249" y="487"/>
                  </a:lnTo>
                  <a:lnTo>
                    <a:pt x="2794" y="361"/>
                  </a:lnTo>
                  <a:lnTo>
                    <a:pt x="2339" y="251"/>
                  </a:lnTo>
                  <a:lnTo>
                    <a:pt x="1868" y="157"/>
                  </a:lnTo>
                  <a:lnTo>
                    <a:pt x="942" y="31"/>
                  </a:lnTo>
                  <a:lnTo>
                    <a:pt x="472" y="16"/>
                  </a:lnTo>
                  <a:lnTo>
                    <a:pt x="1" y="0"/>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2223;p41">
              <a:extLst>
                <a:ext uri="{FF2B5EF4-FFF2-40B4-BE49-F238E27FC236}">
                  <a16:creationId xmlns:a16="http://schemas.microsoft.com/office/drawing/2014/main" id="{5C900AA4-4AD3-284F-1497-09D661C424A9}"/>
                </a:ext>
              </a:extLst>
            </p:cNvPr>
            <p:cNvSpPr/>
            <p:nvPr/>
          </p:nvSpPr>
          <p:spPr>
            <a:xfrm>
              <a:off x="4060421" y="2030073"/>
              <a:ext cx="677034" cy="279675"/>
            </a:xfrm>
            <a:custGeom>
              <a:avLst/>
              <a:gdLst/>
              <a:ahLst/>
              <a:cxnLst/>
              <a:rect l="l" t="t" r="r" b="b"/>
              <a:pathLst>
                <a:path w="27810" h="11488" extrusionOk="0">
                  <a:moveTo>
                    <a:pt x="24153" y="0"/>
                  </a:moveTo>
                  <a:lnTo>
                    <a:pt x="24043" y="47"/>
                  </a:lnTo>
                  <a:lnTo>
                    <a:pt x="23933" y="94"/>
                  </a:lnTo>
                  <a:lnTo>
                    <a:pt x="23854" y="173"/>
                  </a:lnTo>
                  <a:lnTo>
                    <a:pt x="23823" y="204"/>
                  </a:lnTo>
                  <a:lnTo>
                    <a:pt x="23070" y="1036"/>
                  </a:lnTo>
                  <a:lnTo>
                    <a:pt x="22301" y="1852"/>
                  </a:lnTo>
                  <a:lnTo>
                    <a:pt x="21500" y="2637"/>
                  </a:lnTo>
                  <a:lnTo>
                    <a:pt x="20700" y="3421"/>
                  </a:lnTo>
                  <a:lnTo>
                    <a:pt x="19884" y="4190"/>
                  </a:lnTo>
                  <a:lnTo>
                    <a:pt x="19052" y="4928"/>
                  </a:lnTo>
                  <a:lnTo>
                    <a:pt x="18205" y="5650"/>
                  </a:lnTo>
                  <a:lnTo>
                    <a:pt x="17342" y="6340"/>
                  </a:lnTo>
                  <a:lnTo>
                    <a:pt x="16902" y="6670"/>
                  </a:lnTo>
                  <a:lnTo>
                    <a:pt x="16447" y="6999"/>
                  </a:lnTo>
                  <a:lnTo>
                    <a:pt x="16008" y="7313"/>
                  </a:lnTo>
                  <a:lnTo>
                    <a:pt x="15552" y="7611"/>
                  </a:lnTo>
                  <a:lnTo>
                    <a:pt x="15082" y="7910"/>
                  </a:lnTo>
                  <a:lnTo>
                    <a:pt x="14611" y="8192"/>
                  </a:lnTo>
                  <a:lnTo>
                    <a:pt x="14140" y="8443"/>
                  </a:lnTo>
                  <a:lnTo>
                    <a:pt x="13669" y="8694"/>
                  </a:lnTo>
                  <a:lnTo>
                    <a:pt x="13434" y="8820"/>
                  </a:lnTo>
                  <a:lnTo>
                    <a:pt x="13183" y="8930"/>
                  </a:lnTo>
                  <a:lnTo>
                    <a:pt x="12947" y="9040"/>
                  </a:lnTo>
                  <a:lnTo>
                    <a:pt x="12696" y="9134"/>
                  </a:lnTo>
                  <a:lnTo>
                    <a:pt x="12445" y="9244"/>
                  </a:lnTo>
                  <a:lnTo>
                    <a:pt x="12210" y="9322"/>
                  </a:lnTo>
                  <a:lnTo>
                    <a:pt x="11959" y="9416"/>
                  </a:lnTo>
                  <a:lnTo>
                    <a:pt x="11707" y="9495"/>
                  </a:lnTo>
                  <a:lnTo>
                    <a:pt x="11237" y="9620"/>
                  </a:lnTo>
                  <a:lnTo>
                    <a:pt x="10782" y="9714"/>
                  </a:lnTo>
                  <a:lnTo>
                    <a:pt x="11064" y="8600"/>
                  </a:lnTo>
                  <a:lnTo>
                    <a:pt x="11362" y="7470"/>
                  </a:lnTo>
                  <a:lnTo>
                    <a:pt x="11503" y="6890"/>
                  </a:lnTo>
                  <a:lnTo>
                    <a:pt x="11645" y="6309"/>
                  </a:lnTo>
                  <a:lnTo>
                    <a:pt x="11770" y="5713"/>
                  </a:lnTo>
                  <a:lnTo>
                    <a:pt x="11880" y="5116"/>
                  </a:lnTo>
                  <a:lnTo>
                    <a:pt x="11959" y="4488"/>
                  </a:lnTo>
                  <a:lnTo>
                    <a:pt x="12006" y="3876"/>
                  </a:lnTo>
                  <a:lnTo>
                    <a:pt x="12021" y="3563"/>
                  </a:lnTo>
                  <a:lnTo>
                    <a:pt x="12021" y="3233"/>
                  </a:lnTo>
                  <a:lnTo>
                    <a:pt x="12006" y="2919"/>
                  </a:lnTo>
                  <a:lnTo>
                    <a:pt x="11990" y="2590"/>
                  </a:lnTo>
                  <a:lnTo>
                    <a:pt x="11959" y="2276"/>
                  </a:lnTo>
                  <a:lnTo>
                    <a:pt x="11912" y="1962"/>
                  </a:lnTo>
                  <a:lnTo>
                    <a:pt x="11849" y="1632"/>
                  </a:lnTo>
                  <a:lnTo>
                    <a:pt x="11770" y="1318"/>
                  </a:lnTo>
                  <a:lnTo>
                    <a:pt x="11770" y="1303"/>
                  </a:lnTo>
                  <a:lnTo>
                    <a:pt x="11723" y="1193"/>
                  </a:lnTo>
                  <a:lnTo>
                    <a:pt x="11676" y="1099"/>
                  </a:lnTo>
                  <a:lnTo>
                    <a:pt x="11613" y="1004"/>
                  </a:lnTo>
                  <a:lnTo>
                    <a:pt x="11519" y="910"/>
                  </a:lnTo>
                  <a:lnTo>
                    <a:pt x="11409" y="832"/>
                  </a:lnTo>
                  <a:lnTo>
                    <a:pt x="11284" y="769"/>
                  </a:lnTo>
                  <a:lnTo>
                    <a:pt x="11158" y="738"/>
                  </a:lnTo>
                  <a:lnTo>
                    <a:pt x="11017" y="722"/>
                  </a:lnTo>
                  <a:lnTo>
                    <a:pt x="10860" y="753"/>
                  </a:lnTo>
                  <a:lnTo>
                    <a:pt x="10703" y="800"/>
                  </a:lnTo>
                  <a:lnTo>
                    <a:pt x="10562" y="879"/>
                  </a:lnTo>
                  <a:lnTo>
                    <a:pt x="10499" y="926"/>
                  </a:lnTo>
                  <a:lnTo>
                    <a:pt x="10436" y="989"/>
                  </a:lnTo>
                  <a:lnTo>
                    <a:pt x="9322" y="2276"/>
                  </a:lnTo>
                  <a:lnTo>
                    <a:pt x="8757" y="2903"/>
                  </a:lnTo>
                  <a:lnTo>
                    <a:pt x="8192" y="3531"/>
                  </a:lnTo>
                  <a:lnTo>
                    <a:pt x="7611" y="4143"/>
                  </a:lnTo>
                  <a:lnTo>
                    <a:pt x="7015" y="4740"/>
                  </a:lnTo>
                  <a:lnTo>
                    <a:pt x="6419" y="5320"/>
                  </a:lnTo>
                  <a:lnTo>
                    <a:pt x="5807" y="5901"/>
                  </a:lnTo>
                  <a:lnTo>
                    <a:pt x="5179" y="6450"/>
                  </a:lnTo>
                  <a:lnTo>
                    <a:pt x="4535" y="6968"/>
                  </a:lnTo>
                  <a:lnTo>
                    <a:pt x="3861" y="7486"/>
                  </a:lnTo>
                  <a:lnTo>
                    <a:pt x="3186" y="7957"/>
                  </a:lnTo>
                  <a:lnTo>
                    <a:pt x="2480" y="8412"/>
                  </a:lnTo>
                  <a:lnTo>
                    <a:pt x="1758" y="8820"/>
                  </a:lnTo>
                  <a:lnTo>
                    <a:pt x="1020" y="9197"/>
                  </a:lnTo>
                  <a:lnTo>
                    <a:pt x="769" y="9306"/>
                  </a:lnTo>
                  <a:lnTo>
                    <a:pt x="769" y="8726"/>
                  </a:lnTo>
                  <a:lnTo>
                    <a:pt x="800" y="8145"/>
                  </a:lnTo>
                  <a:lnTo>
                    <a:pt x="863" y="7266"/>
                  </a:lnTo>
                  <a:lnTo>
                    <a:pt x="942" y="6372"/>
                  </a:lnTo>
                  <a:lnTo>
                    <a:pt x="1130" y="4598"/>
                  </a:lnTo>
                  <a:lnTo>
                    <a:pt x="1224" y="3704"/>
                  </a:lnTo>
                  <a:lnTo>
                    <a:pt x="1318" y="2809"/>
                  </a:lnTo>
                  <a:lnTo>
                    <a:pt x="895" y="4551"/>
                  </a:lnTo>
                  <a:lnTo>
                    <a:pt x="691" y="5430"/>
                  </a:lnTo>
                  <a:lnTo>
                    <a:pt x="502" y="6309"/>
                  </a:lnTo>
                  <a:lnTo>
                    <a:pt x="330" y="7188"/>
                  </a:lnTo>
                  <a:lnTo>
                    <a:pt x="173" y="8082"/>
                  </a:lnTo>
                  <a:lnTo>
                    <a:pt x="110" y="8537"/>
                  </a:lnTo>
                  <a:lnTo>
                    <a:pt x="63" y="8977"/>
                  </a:lnTo>
                  <a:lnTo>
                    <a:pt x="16" y="9448"/>
                  </a:lnTo>
                  <a:lnTo>
                    <a:pt x="0" y="9903"/>
                  </a:lnTo>
                  <a:lnTo>
                    <a:pt x="0" y="9966"/>
                  </a:lnTo>
                  <a:lnTo>
                    <a:pt x="16" y="10044"/>
                  </a:lnTo>
                  <a:lnTo>
                    <a:pt x="31" y="10091"/>
                  </a:lnTo>
                  <a:lnTo>
                    <a:pt x="63" y="10138"/>
                  </a:lnTo>
                  <a:lnTo>
                    <a:pt x="157" y="10232"/>
                  </a:lnTo>
                  <a:lnTo>
                    <a:pt x="251" y="10279"/>
                  </a:lnTo>
                  <a:lnTo>
                    <a:pt x="377" y="10295"/>
                  </a:lnTo>
                  <a:lnTo>
                    <a:pt x="439" y="10295"/>
                  </a:lnTo>
                  <a:lnTo>
                    <a:pt x="502" y="10279"/>
                  </a:lnTo>
                  <a:lnTo>
                    <a:pt x="518" y="10279"/>
                  </a:lnTo>
                  <a:lnTo>
                    <a:pt x="1350" y="9997"/>
                  </a:lnTo>
                  <a:lnTo>
                    <a:pt x="2166" y="9652"/>
                  </a:lnTo>
                  <a:lnTo>
                    <a:pt x="2966" y="9275"/>
                  </a:lnTo>
                  <a:lnTo>
                    <a:pt x="3735" y="8851"/>
                  </a:lnTo>
                  <a:lnTo>
                    <a:pt x="4488" y="8396"/>
                  </a:lnTo>
                  <a:lnTo>
                    <a:pt x="5226" y="7910"/>
                  </a:lnTo>
                  <a:lnTo>
                    <a:pt x="5932" y="7392"/>
                  </a:lnTo>
                  <a:lnTo>
                    <a:pt x="6623" y="6858"/>
                  </a:lnTo>
                  <a:lnTo>
                    <a:pt x="7298" y="6293"/>
                  </a:lnTo>
                  <a:lnTo>
                    <a:pt x="7941" y="5713"/>
                  </a:lnTo>
                  <a:lnTo>
                    <a:pt x="8584" y="5132"/>
                  </a:lnTo>
                  <a:lnTo>
                    <a:pt x="9212" y="4520"/>
                  </a:lnTo>
                  <a:lnTo>
                    <a:pt x="9824" y="3908"/>
                  </a:lnTo>
                  <a:lnTo>
                    <a:pt x="10421" y="3280"/>
                  </a:lnTo>
                  <a:lnTo>
                    <a:pt x="10405" y="3767"/>
                  </a:lnTo>
                  <a:lnTo>
                    <a:pt x="10358" y="4316"/>
                  </a:lnTo>
                  <a:lnTo>
                    <a:pt x="10264" y="4849"/>
                  </a:lnTo>
                  <a:lnTo>
                    <a:pt x="10170" y="5399"/>
                  </a:lnTo>
                  <a:lnTo>
                    <a:pt x="10044" y="5932"/>
                  </a:lnTo>
                  <a:lnTo>
                    <a:pt x="9903" y="6482"/>
                  </a:lnTo>
                  <a:lnTo>
                    <a:pt x="9761" y="7047"/>
                  </a:lnTo>
                  <a:lnTo>
                    <a:pt x="9448" y="8161"/>
                  </a:lnTo>
                  <a:lnTo>
                    <a:pt x="9149" y="9306"/>
                  </a:lnTo>
                  <a:lnTo>
                    <a:pt x="9008" y="9887"/>
                  </a:lnTo>
                  <a:lnTo>
                    <a:pt x="8883" y="10483"/>
                  </a:lnTo>
                  <a:lnTo>
                    <a:pt x="8883" y="10499"/>
                  </a:lnTo>
                  <a:lnTo>
                    <a:pt x="8867" y="10656"/>
                  </a:lnTo>
                  <a:lnTo>
                    <a:pt x="8898" y="10829"/>
                  </a:lnTo>
                  <a:lnTo>
                    <a:pt x="8945" y="10986"/>
                  </a:lnTo>
                  <a:lnTo>
                    <a:pt x="9024" y="11127"/>
                  </a:lnTo>
                  <a:lnTo>
                    <a:pt x="9118" y="11237"/>
                  </a:lnTo>
                  <a:lnTo>
                    <a:pt x="9244" y="11347"/>
                  </a:lnTo>
                  <a:lnTo>
                    <a:pt x="9385" y="11425"/>
                  </a:lnTo>
                  <a:lnTo>
                    <a:pt x="9542" y="11472"/>
                  </a:lnTo>
                  <a:lnTo>
                    <a:pt x="9714" y="11488"/>
                  </a:lnTo>
                  <a:lnTo>
                    <a:pt x="10028" y="11472"/>
                  </a:lnTo>
                  <a:lnTo>
                    <a:pt x="10358" y="11456"/>
                  </a:lnTo>
                  <a:lnTo>
                    <a:pt x="10672" y="11425"/>
                  </a:lnTo>
                  <a:lnTo>
                    <a:pt x="10970" y="11378"/>
                  </a:lnTo>
                  <a:lnTo>
                    <a:pt x="11284" y="11315"/>
                  </a:lnTo>
                  <a:lnTo>
                    <a:pt x="11582" y="11252"/>
                  </a:lnTo>
                  <a:lnTo>
                    <a:pt x="12178" y="11080"/>
                  </a:lnTo>
                  <a:lnTo>
                    <a:pt x="12759" y="10891"/>
                  </a:lnTo>
                  <a:lnTo>
                    <a:pt x="13324" y="10672"/>
                  </a:lnTo>
                  <a:lnTo>
                    <a:pt x="13873" y="10436"/>
                  </a:lnTo>
                  <a:lnTo>
                    <a:pt x="14407" y="10170"/>
                  </a:lnTo>
                  <a:lnTo>
                    <a:pt x="14940" y="9887"/>
                  </a:lnTo>
                  <a:lnTo>
                    <a:pt x="15443" y="9589"/>
                  </a:lnTo>
                  <a:lnTo>
                    <a:pt x="15945" y="9275"/>
                  </a:lnTo>
                  <a:lnTo>
                    <a:pt x="16431" y="8945"/>
                  </a:lnTo>
                  <a:lnTo>
                    <a:pt x="16918" y="8616"/>
                  </a:lnTo>
                  <a:lnTo>
                    <a:pt x="17389" y="8271"/>
                  </a:lnTo>
                  <a:lnTo>
                    <a:pt x="17844" y="7910"/>
                  </a:lnTo>
                  <a:lnTo>
                    <a:pt x="18299" y="7549"/>
                  </a:lnTo>
                  <a:lnTo>
                    <a:pt x="18754" y="7172"/>
                  </a:lnTo>
                  <a:lnTo>
                    <a:pt x="19193" y="6795"/>
                  </a:lnTo>
                  <a:lnTo>
                    <a:pt x="20041" y="6026"/>
                  </a:lnTo>
                  <a:lnTo>
                    <a:pt x="20873" y="5226"/>
                  </a:lnTo>
                  <a:lnTo>
                    <a:pt x="21689" y="4394"/>
                  </a:lnTo>
                  <a:lnTo>
                    <a:pt x="22473" y="3563"/>
                  </a:lnTo>
                  <a:lnTo>
                    <a:pt x="23227" y="2699"/>
                  </a:lnTo>
                  <a:lnTo>
                    <a:pt x="23823" y="1993"/>
                  </a:lnTo>
                  <a:lnTo>
                    <a:pt x="23823" y="2323"/>
                  </a:lnTo>
                  <a:lnTo>
                    <a:pt x="23792" y="2652"/>
                  </a:lnTo>
                  <a:lnTo>
                    <a:pt x="23745" y="2982"/>
                  </a:lnTo>
                  <a:lnTo>
                    <a:pt x="23697" y="3327"/>
                  </a:lnTo>
                  <a:lnTo>
                    <a:pt x="23619" y="3657"/>
                  </a:lnTo>
                  <a:lnTo>
                    <a:pt x="23556" y="4002"/>
                  </a:lnTo>
                  <a:lnTo>
                    <a:pt x="23384" y="4677"/>
                  </a:lnTo>
                  <a:lnTo>
                    <a:pt x="23195" y="5367"/>
                  </a:lnTo>
                  <a:lnTo>
                    <a:pt x="22991" y="6058"/>
                  </a:lnTo>
                  <a:lnTo>
                    <a:pt x="22991" y="6089"/>
                  </a:lnTo>
                  <a:lnTo>
                    <a:pt x="22976" y="6168"/>
                  </a:lnTo>
                  <a:lnTo>
                    <a:pt x="22991" y="6262"/>
                  </a:lnTo>
                  <a:lnTo>
                    <a:pt x="23007" y="6309"/>
                  </a:lnTo>
                  <a:lnTo>
                    <a:pt x="23023" y="6356"/>
                  </a:lnTo>
                  <a:lnTo>
                    <a:pt x="23070" y="6403"/>
                  </a:lnTo>
                  <a:lnTo>
                    <a:pt x="23101" y="6450"/>
                  </a:lnTo>
                  <a:lnTo>
                    <a:pt x="23195" y="6497"/>
                  </a:lnTo>
                  <a:lnTo>
                    <a:pt x="23258" y="6513"/>
                  </a:lnTo>
                  <a:lnTo>
                    <a:pt x="23384" y="6513"/>
                  </a:lnTo>
                  <a:lnTo>
                    <a:pt x="23776" y="6403"/>
                  </a:lnTo>
                  <a:lnTo>
                    <a:pt x="24153" y="6278"/>
                  </a:lnTo>
                  <a:lnTo>
                    <a:pt x="24529" y="6121"/>
                  </a:lnTo>
                  <a:lnTo>
                    <a:pt x="24874" y="5932"/>
                  </a:lnTo>
                  <a:lnTo>
                    <a:pt x="25220" y="5728"/>
                  </a:lnTo>
                  <a:lnTo>
                    <a:pt x="25534" y="5509"/>
                  </a:lnTo>
                  <a:lnTo>
                    <a:pt x="25847" y="5257"/>
                  </a:lnTo>
                  <a:lnTo>
                    <a:pt x="26130" y="4991"/>
                  </a:lnTo>
                  <a:lnTo>
                    <a:pt x="26397" y="4708"/>
                  </a:lnTo>
                  <a:lnTo>
                    <a:pt x="26648" y="4410"/>
                  </a:lnTo>
                  <a:lnTo>
                    <a:pt x="26883" y="4112"/>
                  </a:lnTo>
                  <a:lnTo>
                    <a:pt x="27103" y="3782"/>
                  </a:lnTo>
                  <a:lnTo>
                    <a:pt x="27307" y="3468"/>
                  </a:lnTo>
                  <a:lnTo>
                    <a:pt x="27480" y="3123"/>
                  </a:lnTo>
                  <a:lnTo>
                    <a:pt x="27652" y="2794"/>
                  </a:lnTo>
                  <a:lnTo>
                    <a:pt x="27809" y="2433"/>
                  </a:lnTo>
                  <a:lnTo>
                    <a:pt x="27605" y="2762"/>
                  </a:lnTo>
                  <a:lnTo>
                    <a:pt x="27385" y="3076"/>
                  </a:lnTo>
                  <a:lnTo>
                    <a:pt x="27166" y="3374"/>
                  </a:lnTo>
                  <a:lnTo>
                    <a:pt x="26930" y="3672"/>
                  </a:lnTo>
                  <a:lnTo>
                    <a:pt x="26695" y="3939"/>
                  </a:lnTo>
                  <a:lnTo>
                    <a:pt x="26428" y="4206"/>
                  </a:lnTo>
                  <a:lnTo>
                    <a:pt x="26161" y="4473"/>
                  </a:lnTo>
                  <a:lnTo>
                    <a:pt x="25879" y="4692"/>
                  </a:lnTo>
                  <a:lnTo>
                    <a:pt x="25581" y="4912"/>
                  </a:lnTo>
                  <a:lnTo>
                    <a:pt x="25283" y="5116"/>
                  </a:lnTo>
                  <a:lnTo>
                    <a:pt x="24953" y="5289"/>
                  </a:lnTo>
                  <a:lnTo>
                    <a:pt x="24639" y="5446"/>
                  </a:lnTo>
                  <a:lnTo>
                    <a:pt x="24262" y="5587"/>
                  </a:lnTo>
                  <a:lnTo>
                    <a:pt x="23870" y="5713"/>
                  </a:lnTo>
                  <a:lnTo>
                    <a:pt x="24168" y="4928"/>
                  </a:lnTo>
                  <a:lnTo>
                    <a:pt x="24404" y="4237"/>
                  </a:lnTo>
                  <a:lnTo>
                    <a:pt x="24514" y="3876"/>
                  </a:lnTo>
                  <a:lnTo>
                    <a:pt x="24608" y="3515"/>
                  </a:lnTo>
                  <a:lnTo>
                    <a:pt x="24686" y="3155"/>
                  </a:lnTo>
                  <a:lnTo>
                    <a:pt x="24765" y="2794"/>
                  </a:lnTo>
                  <a:lnTo>
                    <a:pt x="24827" y="2417"/>
                  </a:lnTo>
                  <a:lnTo>
                    <a:pt x="24874" y="2025"/>
                  </a:lnTo>
                  <a:lnTo>
                    <a:pt x="24890" y="1648"/>
                  </a:lnTo>
                  <a:lnTo>
                    <a:pt x="24890" y="1256"/>
                  </a:lnTo>
                  <a:lnTo>
                    <a:pt x="24874" y="863"/>
                  </a:lnTo>
                  <a:lnTo>
                    <a:pt x="24812" y="455"/>
                  </a:lnTo>
                  <a:lnTo>
                    <a:pt x="24796" y="377"/>
                  </a:lnTo>
                  <a:lnTo>
                    <a:pt x="24765" y="283"/>
                  </a:lnTo>
                  <a:lnTo>
                    <a:pt x="24702" y="204"/>
                  </a:lnTo>
                  <a:lnTo>
                    <a:pt x="24639" y="141"/>
                  </a:lnTo>
                  <a:lnTo>
                    <a:pt x="24561" y="79"/>
                  </a:lnTo>
                  <a:lnTo>
                    <a:pt x="24466" y="31"/>
                  </a:lnTo>
                  <a:lnTo>
                    <a:pt x="24372" y="0"/>
                  </a:lnTo>
                  <a:close/>
                </a:path>
              </a:pathLst>
            </a:custGeom>
            <a:solidFill>
              <a:srgbClr val="DC69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8" name="Google Shape;2224;p41">
            <a:extLst>
              <a:ext uri="{FF2B5EF4-FFF2-40B4-BE49-F238E27FC236}">
                <a16:creationId xmlns:a16="http://schemas.microsoft.com/office/drawing/2014/main" id="{BB97D5F8-6B27-673C-0D38-2CAFB7C8588A}"/>
              </a:ext>
            </a:extLst>
          </p:cNvPr>
          <p:cNvSpPr/>
          <p:nvPr/>
        </p:nvSpPr>
        <p:spPr>
          <a:xfrm>
            <a:off x="3593572" y="1391726"/>
            <a:ext cx="1924200" cy="627300"/>
          </a:xfrm>
          <a:prstGeom prst="roundRect">
            <a:avLst>
              <a:gd name="adj" fmla="val 16667"/>
            </a:avLst>
          </a:prstGeom>
          <a:solidFill>
            <a:srgbClr val="5492C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2400"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Chủ đề, nhân vật</a:t>
            </a:r>
            <a:endParaRPr kumimoji="0" sz="2400"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78" name="Google Shape;2240;p41">
            <a:extLst>
              <a:ext uri="{FF2B5EF4-FFF2-40B4-BE49-F238E27FC236}">
                <a16:creationId xmlns:a16="http://schemas.microsoft.com/office/drawing/2014/main" id="{1B91D322-5235-7DA2-1FB8-12B1C4F48669}"/>
              </a:ext>
            </a:extLst>
          </p:cNvPr>
          <p:cNvSpPr/>
          <p:nvPr/>
        </p:nvSpPr>
        <p:spPr>
          <a:xfrm>
            <a:off x="1361697" y="1391714"/>
            <a:ext cx="627300" cy="627300"/>
          </a:xfrm>
          <a:prstGeom prst="ellipse">
            <a:avLst/>
          </a:prstGeom>
          <a:solidFill>
            <a:srgbClr val="ED734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rPr>
              <a:t>01</a:t>
            </a:r>
            <a:endParaRPr kumimoji="0"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79" name="Google Shape;2241;p41">
            <a:extLst>
              <a:ext uri="{FF2B5EF4-FFF2-40B4-BE49-F238E27FC236}">
                <a16:creationId xmlns:a16="http://schemas.microsoft.com/office/drawing/2014/main" id="{D3227727-3C82-E021-A580-A5D42EF2BBB3}"/>
              </a:ext>
            </a:extLst>
          </p:cNvPr>
          <p:cNvSpPr/>
          <p:nvPr/>
        </p:nvSpPr>
        <p:spPr>
          <a:xfrm>
            <a:off x="7122347" y="1391714"/>
            <a:ext cx="627300" cy="627300"/>
          </a:xfrm>
          <a:prstGeom prst="ellipse">
            <a:avLst/>
          </a:prstGeom>
          <a:solidFill>
            <a:srgbClr val="7AB848"/>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rPr>
              <a:t>02</a:t>
            </a:r>
            <a:endParaRPr kumimoji="0"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endParaRPr>
          </a:p>
        </p:txBody>
      </p:sp>
      <p:cxnSp>
        <p:nvCxnSpPr>
          <p:cNvPr id="80" name="Google Shape;2242;p41">
            <a:extLst>
              <a:ext uri="{FF2B5EF4-FFF2-40B4-BE49-F238E27FC236}">
                <a16:creationId xmlns:a16="http://schemas.microsoft.com/office/drawing/2014/main" id="{70927308-66C4-7243-45BD-D7DDCC60467F}"/>
              </a:ext>
            </a:extLst>
          </p:cNvPr>
          <p:cNvCxnSpPr>
            <a:stCxn id="78" idx="6"/>
            <a:endCxn id="68" idx="1"/>
          </p:cNvCxnSpPr>
          <p:nvPr/>
        </p:nvCxnSpPr>
        <p:spPr>
          <a:xfrm>
            <a:off x="1988997" y="1705364"/>
            <a:ext cx="1604700" cy="0"/>
          </a:xfrm>
          <a:prstGeom prst="straightConnector1">
            <a:avLst/>
          </a:prstGeom>
          <a:noFill/>
          <a:ln w="9525" cap="flat" cmpd="sng">
            <a:solidFill>
              <a:srgbClr val="666666"/>
            </a:solidFill>
            <a:prstDash val="solid"/>
            <a:round/>
            <a:headEnd type="none" w="med" len="med"/>
            <a:tailEnd type="none" w="med" len="med"/>
          </a:ln>
        </p:spPr>
      </p:cxnSp>
      <p:cxnSp>
        <p:nvCxnSpPr>
          <p:cNvPr id="81" name="Google Shape;2243;p41">
            <a:extLst>
              <a:ext uri="{FF2B5EF4-FFF2-40B4-BE49-F238E27FC236}">
                <a16:creationId xmlns:a16="http://schemas.microsoft.com/office/drawing/2014/main" id="{32E1DD75-F227-A58A-E0AA-FB8446D1AAA4}"/>
              </a:ext>
            </a:extLst>
          </p:cNvPr>
          <p:cNvCxnSpPr>
            <a:stCxn id="68" idx="3"/>
            <a:endCxn id="79" idx="2"/>
          </p:cNvCxnSpPr>
          <p:nvPr/>
        </p:nvCxnSpPr>
        <p:spPr>
          <a:xfrm>
            <a:off x="5517772" y="1705376"/>
            <a:ext cx="1604700" cy="0"/>
          </a:xfrm>
          <a:prstGeom prst="straightConnector1">
            <a:avLst/>
          </a:prstGeom>
          <a:noFill/>
          <a:ln w="9525" cap="flat" cmpd="sng">
            <a:solidFill>
              <a:srgbClr val="666666"/>
            </a:solidFill>
            <a:prstDash val="solid"/>
            <a:round/>
            <a:headEnd type="none" w="med" len="med"/>
            <a:tailEnd type="none" w="med" len="med"/>
          </a:ln>
        </p:spPr>
      </p:cxnSp>
      <p:cxnSp>
        <p:nvCxnSpPr>
          <p:cNvPr id="82" name="Google Shape;2244;p41">
            <a:extLst>
              <a:ext uri="{FF2B5EF4-FFF2-40B4-BE49-F238E27FC236}">
                <a16:creationId xmlns:a16="http://schemas.microsoft.com/office/drawing/2014/main" id="{74DD37EC-8ABB-D6FA-53B4-941B46879A30}"/>
              </a:ext>
            </a:extLst>
          </p:cNvPr>
          <p:cNvCxnSpPr>
            <a:cxnSpLocks/>
            <a:stCxn id="78" idx="4"/>
          </p:cNvCxnSpPr>
          <p:nvPr/>
        </p:nvCxnSpPr>
        <p:spPr>
          <a:xfrm>
            <a:off x="1675347" y="2019014"/>
            <a:ext cx="0" cy="671400"/>
          </a:xfrm>
          <a:prstGeom prst="straightConnector1">
            <a:avLst/>
          </a:prstGeom>
          <a:noFill/>
          <a:ln w="9525" cap="flat" cmpd="sng">
            <a:solidFill>
              <a:srgbClr val="666666"/>
            </a:solidFill>
            <a:prstDash val="solid"/>
            <a:round/>
            <a:headEnd type="none" w="med" len="med"/>
            <a:tailEnd type="none" w="med" len="med"/>
          </a:ln>
        </p:spPr>
      </p:cxnSp>
      <p:cxnSp>
        <p:nvCxnSpPr>
          <p:cNvPr id="83" name="Google Shape;2245;p41">
            <a:extLst>
              <a:ext uri="{FF2B5EF4-FFF2-40B4-BE49-F238E27FC236}">
                <a16:creationId xmlns:a16="http://schemas.microsoft.com/office/drawing/2014/main" id="{72EA71D9-3E22-297F-BDD0-068578B5BEDE}"/>
              </a:ext>
            </a:extLst>
          </p:cNvPr>
          <p:cNvCxnSpPr>
            <a:cxnSpLocks/>
            <a:stCxn id="79" idx="4"/>
          </p:cNvCxnSpPr>
          <p:nvPr/>
        </p:nvCxnSpPr>
        <p:spPr>
          <a:xfrm>
            <a:off x="7435997" y="2019014"/>
            <a:ext cx="0" cy="671400"/>
          </a:xfrm>
          <a:prstGeom prst="straightConnector1">
            <a:avLst/>
          </a:prstGeom>
          <a:noFill/>
          <a:ln w="9525" cap="flat" cmpd="sng">
            <a:solidFill>
              <a:srgbClr val="666666"/>
            </a:solidFill>
            <a:prstDash val="solid"/>
            <a:round/>
            <a:headEnd type="none" w="med" len="med"/>
            <a:tailEnd type="none" w="med" len="med"/>
          </a:ln>
        </p:spPr>
      </p:cxnSp>
      <p:sp>
        <p:nvSpPr>
          <p:cNvPr id="87" name="TextBox 86">
            <a:extLst>
              <a:ext uri="{FF2B5EF4-FFF2-40B4-BE49-F238E27FC236}">
                <a16:creationId xmlns:a16="http://schemas.microsoft.com/office/drawing/2014/main" id="{963CA912-3B68-A966-C662-6F717F2F9A42}"/>
              </a:ext>
            </a:extLst>
          </p:cNvPr>
          <p:cNvSpPr txBox="1"/>
          <p:nvPr/>
        </p:nvSpPr>
        <p:spPr>
          <a:xfrm>
            <a:off x="164646" y="2827489"/>
            <a:ext cx="2832193" cy="1938992"/>
          </a:xfrm>
          <a:prstGeom prst="rect">
            <a:avLst/>
          </a:prstGeom>
          <a:noFill/>
        </p:spPr>
        <p:txBody>
          <a:bodyPr wrap="square">
            <a:spAutoFit/>
          </a:bodyPr>
          <a:lstStyle/>
          <a:p>
            <a:pPr algn="ctr"/>
            <a:r>
              <a:rPr lang="en-US" sz="2400">
                <a:solidFill>
                  <a:srgbClr val="000000"/>
                </a:solidFill>
                <a:effectLst/>
                <a:latin typeface="Times New Roman" panose="02020603050405020304" pitchFamily="18" charset="0"/>
                <a:ea typeface="Times New Roman" panose="02020603050405020304" pitchFamily="18" charset="0"/>
              </a:rPr>
              <a:t>Chủ đề của truyện ngắn “Hai đứa trẻ” được tạo nên chủ yếu từ thế giới nội tâm của nhân vật</a:t>
            </a:r>
            <a:endParaRPr lang="en-US" sz="2400"/>
          </a:p>
        </p:txBody>
      </p:sp>
      <p:sp>
        <p:nvSpPr>
          <p:cNvPr id="89" name="TextBox 88">
            <a:extLst>
              <a:ext uri="{FF2B5EF4-FFF2-40B4-BE49-F238E27FC236}">
                <a16:creationId xmlns:a16="http://schemas.microsoft.com/office/drawing/2014/main" id="{6B6E3E5F-87CD-0815-011B-616847B1CA5E}"/>
              </a:ext>
            </a:extLst>
          </p:cNvPr>
          <p:cNvSpPr txBox="1"/>
          <p:nvPr/>
        </p:nvSpPr>
        <p:spPr>
          <a:xfrm>
            <a:off x="5805847" y="2632292"/>
            <a:ext cx="3028555" cy="2308324"/>
          </a:xfrm>
          <a:prstGeom prst="rect">
            <a:avLst/>
          </a:prstGeom>
          <a:noFill/>
        </p:spPr>
        <p:txBody>
          <a:bodyPr wrap="square">
            <a:spAutoFit/>
          </a:bodyPr>
          <a:lstStyle/>
          <a:p>
            <a:pPr marL="30480" marR="30480" algn="ct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 không có tình huống kịch tính, sự kiện dồn dập, mâu thuẫn gay cấn…, mà tràn đầy không khí tâm trạng.</a:t>
            </a:r>
            <a:endParaRPr lang="en-US" sz="240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29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inVertical)">
                                      <p:cBhvr>
                                        <p:cTn id="17" dur="500"/>
                                        <p:tgtEl>
                                          <p:spTgt spid="78"/>
                                        </p:tgtEl>
                                      </p:cBhvr>
                                    </p:animEffect>
                                  </p:childTnLst>
                                </p:cTn>
                              </p:par>
                              <p:par>
                                <p:cTn id="18" presetID="16" presetClass="entr" presetSubtype="21" fill="hold" nodeType="with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barn(inVertical)">
                                      <p:cBhvr>
                                        <p:cTn id="20" dur="500"/>
                                        <p:tgtEl>
                                          <p:spTgt spid="80"/>
                                        </p:tgtEl>
                                      </p:cBhvr>
                                    </p:animEffect>
                                  </p:childTnLst>
                                </p:cTn>
                              </p:par>
                              <p:par>
                                <p:cTn id="21" presetID="16" presetClass="entr" presetSubtype="21" fill="hold" nodeType="with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barn(inVertical)">
                                      <p:cBhvr>
                                        <p:cTn id="23" dur="500"/>
                                        <p:tgtEl>
                                          <p:spTgt spid="8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barn(inVertical)">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barn(inVertical)">
                                      <p:cBhvr>
                                        <p:cTn id="31" dur="500"/>
                                        <p:tgtEl>
                                          <p:spTgt spid="79"/>
                                        </p:tgtEl>
                                      </p:cBhvr>
                                    </p:animEffect>
                                  </p:childTnLst>
                                </p:cTn>
                              </p:par>
                              <p:par>
                                <p:cTn id="32" presetID="16" presetClass="entr" presetSubtype="21" fill="hold"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barn(inVertical)">
                                      <p:cBhvr>
                                        <p:cTn id="34" dur="500"/>
                                        <p:tgtEl>
                                          <p:spTgt spid="81"/>
                                        </p:tgtEl>
                                      </p:cBhvr>
                                    </p:animEffect>
                                  </p:childTnLst>
                                </p:cTn>
                              </p:par>
                              <p:par>
                                <p:cTn id="35" presetID="16" presetClass="entr" presetSubtype="21" fill="hold"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barn(inVertical)">
                                      <p:cBhvr>
                                        <p:cTn id="37" dur="500"/>
                                        <p:tgtEl>
                                          <p:spTgt spid="8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barn(inVertical)">
                                      <p:cBhvr>
                                        <p:cTn id="4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8" grpId="0" animBg="1"/>
      <p:bldP spid="79" grpId="0" animBg="1"/>
      <p:bldP spid="87" grpId="0"/>
      <p:bldP spid="8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440437" y="542007"/>
            <a:ext cx="590247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Bước 2: Lập dàn ý</a:t>
            </a:r>
          </a:p>
        </p:txBody>
      </p:sp>
      <p:pic>
        <p:nvPicPr>
          <p:cNvPr id="2" name="图片 2">
            <a:extLst>
              <a:ext uri="{FF2B5EF4-FFF2-40B4-BE49-F238E27FC236}">
                <a16:creationId xmlns:a16="http://schemas.microsoft.com/office/drawing/2014/main" id="{8556BD07-8134-A93A-2A87-54662AF9DA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0988" y="968253"/>
            <a:ext cx="5508434" cy="3933158"/>
          </a:xfrm>
          <a:prstGeom prst="rect">
            <a:avLst/>
          </a:prstGeom>
        </p:spPr>
      </p:pic>
      <p:sp>
        <p:nvSpPr>
          <p:cNvPr id="5" name="文本框 5">
            <a:extLst>
              <a:ext uri="{FF2B5EF4-FFF2-40B4-BE49-F238E27FC236}">
                <a16:creationId xmlns:a16="http://schemas.microsoft.com/office/drawing/2014/main" id="{A698A6DF-24F7-5212-8BD2-017DF4775A57}"/>
              </a:ext>
            </a:extLst>
          </p:cNvPr>
          <p:cNvSpPr txBox="1"/>
          <p:nvPr/>
        </p:nvSpPr>
        <p:spPr>
          <a:xfrm>
            <a:off x="4982292" y="1607761"/>
            <a:ext cx="3016155" cy="156966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a:solidFill>
                  <a:schemeClr val="accent6"/>
                </a:solidFill>
                <a:latin typeface="Times New Roman" panose="02020603050405020304" pitchFamily="18" charset="0"/>
                <a:cs typeface="Times New Roman" panose="02020603050405020304" pitchFamily="18" charset="0"/>
              </a:rPr>
              <a:t>Phân bố các ý tìm được ở trên vào từng phần của của bài viết theo</a:t>
            </a:r>
            <a:r>
              <a:rPr lang="vi-VN" sz="2400">
                <a:solidFill>
                  <a:schemeClr val="accent6"/>
                </a:solidFill>
                <a:latin typeface="Times New Roman" panose="02020603050405020304" pitchFamily="18" charset="0"/>
                <a:cs typeface="Times New Roman" panose="02020603050405020304" pitchFamily="18" charset="0"/>
              </a:rPr>
              <a:t> PHT số 2</a:t>
            </a:r>
            <a:endParaRPr lang="en-US" sz="2400">
              <a:solidFill>
                <a:schemeClr val="accent6"/>
              </a:solidFill>
              <a:latin typeface="Times New Roman" panose="02020603050405020304" pitchFamily="18" charset="0"/>
              <a:cs typeface="Times New Roman" panose="02020603050405020304" pitchFamily="18" charset="0"/>
            </a:endParaRPr>
          </a:p>
        </p:txBody>
      </p:sp>
      <p:pic>
        <p:nvPicPr>
          <p:cNvPr id="6" name="图片 19">
            <a:extLst>
              <a:ext uri="{FF2B5EF4-FFF2-40B4-BE49-F238E27FC236}">
                <a16:creationId xmlns:a16="http://schemas.microsoft.com/office/drawing/2014/main" id="{39A4A060-9FED-45BC-639C-ED87367095BC}"/>
              </a:ext>
            </a:extLst>
          </p:cNvPr>
          <p:cNvPicPr>
            <a:picLocks noChangeAspect="1"/>
          </p:cNvPicPr>
          <p:nvPr/>
        </p:nvPicPr>
        <p:blipFill>
          <a:blip r:embed="rId3" cstate="email"/>
          <a:stretch>
            <a:fillRect/>
          </a:stretch>
        </p:blipFill>
        <p:spPr>
          <a:xfrm>
            <a:off x="148122" y="1844655"/>
            <a:ext cx="4295794" cy="4026158"/>
          </a:xfrm>
          <a:prstGeom prst="rect">
            <a:avLst/>
          </a:prstGeom>
        </p:spPr>
      </p:pic>
    </p:spTree>
    <p:extLst>
      <p:ext uri="{BB962C8B-B14F-4D97-AF65-F5344CB8AC3E}">
        <p14:creationId xmlns:p14="http://schemas.microsoft.com/office/powerpoint/2010/main" val="3744207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440437" y="542007"/>
            <a:ext cx="590247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Bước 2: Lập dàn ý</a:t>
            </a:r>
          </a:p>
        </p:txBody>
      </p:sp>
      <p:pic>
        <p:nvPicPr>
          <p:cNvPr id="4" name="Picture 3">
            <a:extLst>
              <a:ext uri="{FF2B5EF4-FFF2-40B4-BE49-F238E27FC236}">
                <a16:creationId xmlns:a16="http://schemas.microsoft.com/office/drawing/2014/main" id="{896B13FA-6EC1-561B-B050-91F9169B631B}"/>
              </a:ext>
            </a:extLst>
          </p:cNvPr>
          <p:cNvPicPr>
            <a:picLocks noChangeAspect="1"/>
          </p:cNvPicPr>
          <p:nvPr/>
        </p:nvPicPr>
        <p:blipFill>
          <a:blip r:embed="rId2"/>
          <a:stretch>
            <a:fillRect/>
          </a:stretch>
        </p:blipFill>
        <p:spPr>
          <a:xfrm>
            <a:off x="312579" y="1967344"/>
            <a:ext cx="1002386" cy="3153453"/>
          </a:xfrm>
          <a:prstGeom prst="rect">
            <a:avLst/>
          </a:prstGeom>
        </p:spPr>
      </p:pic>
      <p:graphicFrame>
        <p:nvGraphicFramePr>
          <p:cNvPr id="5" name="Table 4">
            <a:extLst>
              <a:ext uri="{FF2B5EF4-FFF2-40B4-BE49-F238E27FC236}">
                <a16:creationId xmlns:a16="http://schemas.microsoft.com/office/drawing/2014/main" id="{F0460637-2B80-EFE2-5ADA-29392905E2BA}"/>
              </a:ext>
            </a:extLst>
          </p:cNvPr>
          <p:cNvGraphicFramePr>
            <a:graphicFrameLocks noGrp="1"/>
          </p:cNvGraphicFramePr>
          <p:nvPr>
            <p:extLst>
              <p:ext uri="{D42A27DB-BD31-4B8C-83A1-F6EECF244321}">
                <p14:modId xmlns:p14="http://schemas.microsoft.com/office/powerpoint/2010/main" val="1457543472"/>
              </p:ext>
            </p:extLst>
          </p:nvPr>
        </p:nvGraphicFramePr>
        <p:xfrm>
          <a:off x="1440437" y="1371599"/>
          <a:ext cx="7001434" cy="3502546"/>
        </p:xfrm>
        <a:graphic>
          <a:graphicData uri="http://schemas.openxmlformats.org/drawingml/2006/table">
            <a:tbl>
              <a:tblPr firstRow="1" firstCol="1" bandRow="1"/>
              <a:tblGrid>
                <a:gridCol w="730401">
                  <a:extLst>
                    <a:ext uri="{9D8B030D-6E8A-4147-A177-3AD203B41FA5}">
                      <a16:colId xmlns:a16="http://schemas.microsoft.com/office/drawing/2014/main" val="3053111375"/>
                    </a:ext>
                  </a:extLst>
                </a:gridCol>
                <a:gridCol w="4506801">
                  <a:extLst>
                    <a:ext uri="{9D8B030D-6E8A-4147-A177-3AD203B41FA5}">
                      <a16:colId xmlns:a16="http://schemas.microsoft.com/office/drawing/2014/main" val="4060915969"/>
                    </a:ext>
                  </a:extLst>
                </a:gridCol>
                <a:gridCol w="1764232">
                  <a:extLst>
                    <a:ext uri="{9D8B030D-6E8A-4147-A177-3AD203B41FA5}">
                      <a16:colId xmlns:a16="http://schemas.microsoft.com/office/drawing/2014/main" val="387073924"/>
                    </a:ext>
                  </a:extLst>
                </a:gridCol>
              </a:tblGrid>
              <a:tr h="288042">
                <a:tc gridSpan="2">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vi-VN"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vụ của từng phần</a:t>
                      </a:r>
                      <a:endParaRPr lang="en-US" sz="1800">
                        <a:effectLst/>
                        <a:latin typeface=".VnTime"/>
                        <a:ea typeface="Times New Roman" panose="02020603050405020304" pitchFamily="18" charset="0"/>
                        <a:cs typeface="Times New Roman" panose="02020603050405020304" pitchFamily="18" charset="0"/>
                      </a:endParaRPr>
                    </a:p>
                  </a:txBody>
                  <a:tcPr marL="38540" marR="3854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vi-VN"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chi tiết</a:t>
                      </a:r>
                      <a:endParaRPr lang="en-US" sz="1800">
                        <a:effectLst/>
                        <a:latin typeface=".VnTime"/>
                        <a:ea typeface="Times New Roman" panose="02020603050405020304" pitchFamily="18" charset="0"/>
                        <a:cs typeface="Times New Roman" panose="02020603050405020304" pitchFamily="18" charset="0"/>
                      </a:endParaRPr>
                    </a:p>
                  </a:txBody>
                  <a:tcPr marL="38540" marR="3854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41225205"/>
                  </a:ext>
                </a:extLst>
              </a:tr>
              <a:tr h="288042">
                <a:tc gridSpan="2">
                  <a:txBody>
                    <a:bodyPr/>
                    <a:lstStyle/>
                    <a:p>
                      <a:pPr marL="30480" marR="30480" algn="just">
                        <a:lnSpc>
                          <a:spcPct val="100000"/>
                        </a:lnSpc>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vi-VN"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bài: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 thiệu tác giả, tác phẩm, nhân vật.</a:t>
                      </a:r>
                      <a:endParaRPr lang="en-US" sz="1800">
                        <a:effectLst/>
                        <a:latin typeface=".VnTime"/>
                        <a:ea typeface="Times New Roman" panose="02020603050405020304" pitchFamily="18" charset="0"/>
                        <a:cs typeface="Times New Roman" panose="02020603050405020304" pitchFamily="18" charset="0"/>
                      </a:endParaRPr>
                    </a:p>
                  </a:txBody>
                  <a:tcPr marL="38540" marR="3854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a:ea typeface="Times New Roman" panose="02020603050405020304" pitchFamily="18" charset="0"/>
                        <a:cs typeface="Times New Roman" panose="02020603050405020304" pitchFamily="18" charset="0"/>
                      </a:endParaRPr>
                    </a:p>
                  </a:txBody>
                  <a:tcPr marL="38540" marR="3854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89724909"/>
                  </a:ext>
                </a:extLst>
              </a:tr>
              <a:tr h="288042">
                <a:tc rowSpan="4">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vi-VN"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bài</a:t>
                      </a:r>
                      <a:endParaRPr lang="en-US" sz="1800">
                        <a:effectLst/>
                        <a:latin typeface=".VnTime"/>
                        <a:ea typeface="Times New Roman" panose="02020603050405020304" pitchFamily="18" charset="0"/>
                        <a:cs typeface="Times New Roman" panose="02020603050405020304" pitchFamily="18" charset="0"/>
                      </a:endParaRPr>
                    </a:p>
                  </a:txBody>
                  <a:tcPr marL="38540" marR="3854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vi-VN"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quát chủ đề truyện</a:t>
                      </a:r>
                      <a:endParaRPr lang="en-US" sz="1800">
                        <a:effectLst/>
                        <a:latin typeface=".VnTime"/>
                        <a:ea typeface="Times New Roman" panose="02020603050405020304" pitchFamily="18" charset="0"/>
                        <a:cs typeface="Times New Roman" panose="02020603050405020304" pitchFamily="18" charset="0"/>
                      </a:endParaRPr>
                    </a:p>
                  </a:txBody>
                  <a:tcPr marL="38540" marR="3854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a:ea typeface="Times New Roman" panose="02020603050405020304" pitchFamily="18" charset="0"/>
                        <a:cs typeface="Times New Roman" panose="02020603050405020304" pitchFamily="18" charset="0"/>
                      </a:endParaRPr>
                    </a:p>
                  </a:txBody>
                  <a:tcPr marL="38540" marR="3854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24817378"/>
                  </a:ext>
                </a:extLst>
              </a:tr>
              <a:tr h="594456">
                <a:tc vMerge="1">
                  <a:txBody>
                    <a:bodyPr/>
                    <a:lstStyle/>
                    <a:p>
                      <a:endParaRPr lang="en-US"/>
                    </a:p>
                  </a:txBody>
                  <a:tcPr/>
                </a:tc>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vi-VN"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tích từng nhân vật tiêu biểu và mối quan hệ giữa các nhân vật</a:t>
                      </a:r>
                      <a:endParaRPr lang="en-US" sz="1800">
                        <a:effectLst/>
                        <a:latin typeface=".VnTime"/>
                        <a:ea typeface="Times New Roman" panose="02020603050405020304" pitchFamily="18" charset="0"/>
                        <a:cs typeface="Times New Roman" panose="02020603050405020304" pitchFamily="18" charset="0"/>
                      </a:endParaRPr>
                    </a:p>
                  </a:txBody>
                  <a:tcPr marL="38540" marR="3854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a:ea typeface="Times New Roman" panose="02020603050405020304" pitchFamily="18" charset="0"/>
                        <a:cs typeface="Times New Roman" panose="02020603050405020304" pitchFamily="18" charset="0"/>
                      </a:endParaRPr>
                    </a:p>
                  </a:txBody>
                  <a:tcPr marL="38540" marR="3854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77914323"/>
                  </a:ext>
                </a:extLst>
              </a:tr>
              <a:tr h="594456">
                <a:tc vMerge="1">
                  <a:txBody>
                    <a:bodyPr/>
                    <a:lstStyle/>
                    <a:p>
                      <a:endParaRPr lang="en-US"/>
                    </a:p>
                  </a:txBody>
                  <a:tcPr/>
                </a:tc>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vi-VN"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tích vai trò của nhân vật trong việc thể hiện chủ đề của truyện</a:t>
                      </a:r>
                      <a:endParaRPr lang="en-US" sz="1800">
                        <a:effectLst/>
                        <a:latin typeface=".VnTime"/>
                        <a:ea typeface="Times New Roman" panose="02020603050405020304" pitchFamily="18" charset="0"/>
                        <a:cs typeface="Times New Roman" panose="02020603050405020304" pitchFamily="18" charset="0"/>
                      </a:endParaRPr>
                    </a:p>
                  </a:txBody>
                  <a:tcPr marL="38540" marR="3854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a:ea typeface="Times New Roman" panose="02020603050405020304" pitchFamily="18" charset="0"/>
                        <a:cs typeface="Times New Roman" panose="02020603050405020304" pitchFamily="18" charset="0"/>
                      </a:endParaRPr>
                    </a:p>
                  </a:txBody>
                  <a:tcPr marL="38540" marR="3854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42780943"/>
                  </a:ext>
                </a:extLst>
              </a:tr>
              <a:tr h="900868">
                <a:tc vMerge="1">
                  <a:txBody>
                    <a:bodyPr/>
                    <a:lstStyle/>
                    <a:p>
                      <a:endParaRPr lang="en-US"/>
                    </a:p>
                  </a:txBody>
                  <a:tcPr/>
                </a:tc>
                <a:tc>
                  <a:txBody>
                    <a:bodyPr/>
                    <a:lstStyle/>
                    <a:p>
                      <a:pPr marL="30480" marR="30480" algn="just">
                        <a:lnSpc>
                          <a:spcPct val="100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chủ đề và ý nghĩa của nhân vật trong việc thể hiện chủ đề, rút ra ý nghĩa đối với cuộc sống.</a:t>
                      </a:r>
                      <a:endParaRPr lang="en-US" sz="1800">
                        <a:effectLst/>
                        <a:latin typeface=".VnTime"/>
                        <a:ea typeface="Times New Roman" panose="02020603050405020304" pitchFamily="18" charset="0"/>
                        <a:cs typeface="Times New Roman" panose="02020603050405020304" pitchFamily="18" charset="0"/>
                      </a:endParaRPr>
                    </a:p>
                  </a:txBody>
                  <a:tcPr marL="38540" marR="3854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a:ea typeface="Times New Roman" panose="02020603050405020304" pitchFamily="18" charset="0"/>
                        <a:cs typeface="Times New Roman" panose="02020603050405020304" pitchFamily="18" charset="0"/>
                      </a:endParaRPr>
                    </a:p>
                  </a:txBody>
                  <a:tcPr marL="38540" marR="3854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8616389"/>
                  </a:ext>
                </a:extLst>
              </a:tr>
              <a:tr h="441249">
                <a:tc gridSpan="2">
                  <a:txBody>
                    <a:bodyPr/>
                    <a:lstStyle/>
                    <a:p>
                      <a:pPr marL="30480" marR="30480" algn="just">
                        <a:lnSpc>
                          <a:spcPct val="100000"/>
                        </a:lnSpc>
                        <a:spcAft>
                          <a:spcPts val="0"/>
                        </a:spcAft>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bài:</a:t>
                      </a: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 định ý nghĩa của việc khám phá chủ đề và nhân vật trong việc thể hiện giá trị của tác phẩm.</a:t>
                      </a:r>
                      <a:endParaRPr lang="en-US" sz="1800">
                        <a:effectLst/>
                        <a:latin typeface=".VnTime"/>
                        <a:ea typeface="Times New Roman" panose="02020603050405020304" pitchFamily="18" charset="0"/>
                        <a:cs typeface="Times New Roman" panose="02020603050405020304" pitchFamily="18" charset="0"/>
                      </a:endParaRPr>
                    </a:p>
                  </a:txBody>
                  <a:tcPr marL="38540" marR="3854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a:txBody>
                    <a:bodyPr/>
                    <a:lstStyle/>
                    <a:p>
                      <a:pPr algn="just">
                        <a:lnSpc>
                          <a:spcPct val="100000"/>
                        </a:lnSpc>
                      </a:pPr>
                      <a:r>
                        <a:rPr lang="en-US"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a:ea typeface="Times New Roman" panose="02020603050405020304" pitchFamily="18" charset="0"/>
                        <a:cs typeface="Times New Roman" panose="02020603050405020304" pitchFamily="18" charset="0"/>
                      </a:endParaRPr>
                    </a:p>
                  </a:txBody>
                  <a:tcPr marL="38540" marR="3854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72758720"/>
                  </a:ext>
                </a:extLst>
              </a:tr>
            </a:tbl>
          </a:graphicData>
        </a:graphic>
      </p:graphicFrame>
    </p:spTree>
    <p:extLst>
      <p:ext uri="{BB962C8B-B14F-4D97-AF65-F5344CB8AC3E}">
        <p14:creationId xmlns:p14="http://schemas.microsoft.com/office/powerpoint/2010/main" val="1251869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391185" y="529382"/>
            <a:ext cx="590247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i="1">
                <a:latin typeface="Times New Roman" panose="02020603050405020304" pitchFamily="18" charset="0"/>
                <a:cs typeface="Times New Roman" panose="02020603050405020304" pitchFamily="18" charset="0"/>
              </a:rPr>
              <a:t>3. Viết bài</a:t>
            </a:r>
          </a:p>
        </p:txBody>
      </p:sp>
      <p:pic>
        <p:nvPicPr>
          <p:cNvPr id="2" name="图片 4" descr="2">
            <a:extLst>
              <a:ext uri="{FF2B5EF4-FFF2-40B4-BE49-F238E27FC236}">
                <a16:creationId xmlns:a16="http://schemas.microsoft.com/office/drawing/2014/main" id="{4E9823CD-B939-5FD4-41FC-00EC1629FE4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28962" y="751203"/>
            <a:ext cx="4911148" cy="44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内容占位符 2">
            <a:extLst>
              <a:ext uri="{FF2B5EF4-FFF2-40B4-BE49-F238E27FC236}">
                <a16:creationId xmlns:a16="http://schemas.microsoft.com/office/drawing/2014/main" id="{A58356AA-6EE7-6C8B-B07D-BE8B1325D10D}"/>
              </a:ext>
            </a:extLst>
          </p:cNvPr>
          <p:cNvSpPr txBox="1">
            <a:spLocks noChangeArrowheads="1"/>
          </p:cNvSpPr>
          <p:nvPr/>
        </p:nvSpPr>
        <p:spPr bwMode="auto">
          <a:xfrm>
            <a:off x="4455189" y="2330714"/>
            <a:ext cx="3056014" cy="12855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a:latin typeface="+mj-lt"/>
              </a:rPr>
              <a:t>HS viết bào theo dàn ý</a:t>
            </a:r>
            <a:endParaRPr lang="en-US">
              <a:latin typeface="+mj-lt"/>
            </a:endParaRPr>
          </a:p>
        </p:txBody>
      </p:sp>
      <p:sp>
        <p:nvSpPr>
          <p:cNvPr id="5" name="Google Shape;965;p37">
            <a:extLst>
              <a:ext uri="{FF2B5EF4-FFF2-40B4-BE49-F238E27FC236}">
                <a16:creationId xmlns:a16="http://schemas.microsoft.com/office/drawing/2014/main" id="{CFE1F908-B598-79A8-E2A2-9371A8EA7556}"/>
              </a:ext>
            </a:extLst>
          </p:cNvPr>
          <p:cNvSpPr/>
          <p:nvPr/>
        </p:nvSpPr>
        <p:spPr>
          <a:xfrm>
            <a:off x="0" y="3997098"/>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966;p37">
            <a:extLst>
              <a:ext uri="{FF2B5EF4-FFF2-40B4-BE49-F238E27FC236}">
                <a16:creationId xmlns:a16="http://schemas.microsoft.com/office/drawing/2014/main" id="{65049EB1-5B87-C6E0-8EEF-E9166A59146F}"/>
              </a:ext>
            </a:extLst>
          </p:cNvPr>
          <p:cNvSpPr/>
          <p:nvPr/>
        </p:nvSpPr>
        <p:spPr>
          <a:xfrm>
            <a:off x="1866330" y="3997098"/>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967;p37">
            <a:extLst>
              <a:ext uri="{FF2B5EF4-FFF2-40B4-BE49-F238E27FC236}">
                <a16:creationId xmlns:a16="http://schemas.microsoft.com/office/drawing/2014/main" id="{F164BC1A-625F-1303-81A8-54A862C5BE67}"/>
              </a:ext>
            </a:extLst>
          </p:cNvPr>
          <p:cNvSpPr/>
          <p:nvPr/>
        </p:nvSpPr>
        <p:spPr>
          <a:xfrm>
            <a:off x="1659300" y="3997098"/>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968;p37">
            <a:extLst>
              <a:ext uri="{FF2B5EF4-FFF2-40B4-BE49-F238E27FC236}">
                <a16:creationId xmlns:a16="http://schemas.microsoft.com/office/drawing/2014/main" id="{56E5A882-0E84-97A9-C862-B93C14A5C824}"/>
              </a:ext>
            </a:extLst>
          </p:cNvPr>
          <p:cNvSpPr/>
          <p:nvPr/>
        </p:nvSpPr>
        <p:spPr>
          <a:xfrm>
            <a:off x="2454127" y="3997098"/>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969;p37">
            <a:extLst>
              <a:ext uri="{FF2B5EF4-FFF2-40B4-BE49-F238E27FC236}">
                <a16:creationId xmlns:a16="http://schemas.microsoft.com/office/drawing/2014/main" id="{B32897D3-51C1-D2D0-A27A-B73DA0249502}"/>
              </a:ext>
            </a:extLst>
          </p:cNvPr>
          <p:cNvSpPr/>
          <p:nvPr/>
        </p:nvSpPr>
        <p:spPr>
          <a:xfrm>
            <a:off x="2454127" y="4022323"/>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970;p37">
            <a:extLst>
              <a:ext uri="{FF2B5EF4-FFF2-40B4-BE49-F238E27FC236}">
                <a16:creationId xmlns:a16="http://schemas.microsoft.com/office/drawing/2014/main" id="{F400D51A-1739-B0BB-6F67-B078433DF946}"/>
              </a:ext>
            </a:extLst>
          </p:cNvPr>
          <p:cNvSpPr/>
          <p:nvPr/>
        </p:nvSpPr>
        <p:spPr>
          <a:xfrm>
            <a:off x="2454127" y="4249571"/>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971;p37">
            <a:extLst>
              <a:ext uri="{FF2B5EF4-FFF2-40B4-BE49-F238E27FC236}">
                <a16:creationId xmlns:a16="http://schemas.microsoft.com/office/drawing/2014/main" id="{D388E19B-42C0-FD88-9FAB-957F4AB64B4B}"/>
              </a:ext>
            </a:extLst>
          </p:cNvPr>
          <p:cNvSpPr/>
          <p:nvPr/>
        </p:nvSpPr>
        <p:spPr>
          <a:xfrm>
            <a:off x="2454127" y="4048600"/>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972;p37">
            <a:extLst>
              <a:ext uri="{FF2B5EF4-FFF2-40B4-BE49-F238E27FC236}">
                <a16:creationId xmlns:a16="http://schemas.microsoft.com/office/drawing/2014/main" id="{C5CB4D16-AF76-26DE-6D20-480E7E39E5B7}"/>
              </a:ext>
            </a:extLst>
          </p:cNvPr>
          <p:cNvSpPr/>
          <p:nvPr/>
        </p:nvSpPr>
        <p:spPr>
          <a:xfrm>
            <a:off x="2454127" y="407385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973;p37">
            <a:extLst>
              <a:ext uri="{FF2B5EF4-FFF2-40B4-BE49-F238E27FC236}">
                <a16:creationId xmlns:a16="http://schemas.microsoft.com/office/drawing/2014/main" id="{D9AE4F37-7EE8-9EC9-D71D-FA97CF03C2DF}"/>
              </a:ext>
            </a:extLst>
          </p:cNvPr>
          <p:cNvSpPr/>
          <p:nvPr/>
        </p:nvSpPr>
        <p:spPr>
          <a:xfrm>
            <a:off x="2454127" y="4099082"/>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974;p37">
            <a:extLst>
              <a:ext uri="{FF2B5EF4-FFF2-40B4-BE49-F238E27FC236}">
                <a16:creationId xmlns:a16="http://schemas.microsoft.com/office/drawing/2014/main" id="{6F5651CF-AB9D-CEC4-1348-AA3998062BDD}"/>
              </a:ext>
            </a:extLst>
          </p:cNvPr>
          <p:cNvSpPr/>
          <p:nvPr/>
        </p:nvSpPr>
        <p:spPr>
          <a:xfrm>
            <a:off x="2454127" y="4125359"/>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975;p37">
            <a:extLst>
              <a:ext uri="{FF2B5EF4-FFF2-40B4-BE49-F238E27FC236}">
                <a16:creationId xmlns:a16="http://schemas.microsoft.com/office/drawing/2014/main" id="{3CFF44DE-DC08-7D97-4DA2-C306767A0206}"/>
              </a:ext>
            </a:extLst>
          </p:cNvPr>
          <p:cNvSpPr/>
          <p:nvPr/>
        </p:nvSpPr>
        <p:spPr>
          <a:xfrm>
            <a:off x="2454127" y="4150584"/>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976;p37">
            <a:extLst>
              <a:ext uri="{FF2B5EF4-FFF2-40B4-BE49-F238E27FC236}">
                <a16:creationId xmlns:a16="http://schemas.microsoft.com/office/drawing/2014/main" id="{506E16B7-AC46-E36B-A573-276E843B02F9}"/>
              </a:ext>
            </a:extLst>
          </p:cNvPr>
          <p:cNvSpPr/>
          <p:nvPr/>
        </p:nvSpPr>
        <p:spPr>
          <a:xfrm>
            <a:off x="2454127" y="417584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977;p37">
            <a:extLst>
              <a:ext uri="{FF2B5EF4-FFF2-40B4-BE49-F238E27FC236}">
                <a16:creationId xmlns:a16="http://schemas.microsoft.com/office/drawing/2014/main" id="{38EF9A16-62A1-6AEC-5CA8-F6BD3C6A0592}"/>
              </a:ext>
            </a:extLst>
          </p:cNvPr>
          <p:cNvSpPr/>
          <p:nvPr/>
        </p:nvSpPr>
        <p:spPr>
          <a:xfrm>
            <a:off x="2454127" y="4201098"/>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978;p37">
            <a:extLst>
              <a:ext uri="{FF2B5EF4-FFF2-40B4-BE49-F238E27FC236}">
                <a16:creationId xmlns:a16="http://schemas.microsoft.com/office/drawing/2014/main" id="{D5BD97DA-C4E6-1C18-FF5E-F9DEF1D7A044}"/>
              </a:ext>
            </a:extLst>
          </p:cNvPr>
          <p:cNvSpPr/>
          <p:nvPr/>
        </p:nvSpPr>
        <p:spPr>
          <a:xfrm>
            <a:off x="2454127" y="422635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979;p37">
            <a:extLst>
              <a:ext uri="{FF2B5EF4-FFF2-40B4-BE49-F238E27FC236}">
                <a16:creationId xmlns:a16="http://schemas.microsoft.com/office/drawing/2014/main" id="{20D5A845-2DCF-3FC9-0D5D-86C494EA195F}"/>
              </a:ext>
            </a:extLst>
          </p:cNvPr>
          <p:cNvSpPr/>
          <p:nvPr/>
        </p:nvSpPr>
        <p:spPr>
          <a:xfrm>
            <a:off x="0" y="4832297"/>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980;p37">
            <a:extLst>
              <a:ext uri="{FF2B5EF4-FFF2-40B4-BE49-F238E27FC236}">
                <a16:creationId xmlns:a16="http://schemas.microsoft.com/office/drawing/2014/main" id="{FA3FCCCE-AFCB-6F5C-FBFC-A1B1B22C6764}"/>
              </a:ext>
            </a:extLst>
          </p:cNvPr>
          <p:cNvSpPr/>
          <p:nvPr/>
        </p:nvSpPr>
        <p:spPr>
          <a:xfrm>
            <a:off x="0" y="4832297"/>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981;p37">
            <a:extLst>
              <a:ext uri="{FF2B5EF4-FFF2-40B4-BE49-F238E27FC236}">
                <a16:creationId xmlns:a16="http://schemas.microsoft.com/office/drawing/2014/main" id="{B4EA4826-AD72-206D-5CA7-94223503F048}"/>
              </a:ext>
            </a:extLst>
          </p:cNvPr>
          <p:cNvSpPr/>
          <p:nvPr/>
        </p:nvSpPr>
        <p:spPr>
          <a:xfrm>
            <a:off x="772599" y="4832297"/>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982;p37">
            <a:extLst>
              <a:ext uri="{FF2B5EF4-FFF2-40B4-BE49-F238E27FC236}">
                <a16:creationId xmlns:a16="http://schemas.microsoft.com/office/drawing/2014/main" id="{28773D16-5109-3952-599F-8E332691BF9C}"/>
              </a:ext>
            </a:extLst>
          </p:cNvPr>
          <p:cNvSpPr/>
          <p:nvPr/>
        </p:nvSpPr>
        <p:spPr>
          <a:xfrm>
            <a:off x="2555122" y="4832297"/>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983;p37">
            <a:extLst>
              <a:ext uri="{FF2B5EF4-FFF2-40B4-BE49-F238E27FC236}">
                <a16:creationId xmlns:a16="http://schemas.microsoft.com/office/drawing/2014/main" id="{7B3FCACD-5810-79A0-0E74-BB269A8B0F6F}"/>
              </a:ext>
            </a:extLst>
          </p:cNvPr>
          <p:cNvSpPr/>
          <p:nvPr/>
        </p:nvSpPr>
        <p:spPr>
          <a:xfrm>
            <a:off x="2817705" y="4832297"/>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984;p37">
            <a:extLst>
              <a:ext uri="{FF2B5EF4-FFF2-40B4-BE49-F238E27FC236}">
                <a16:creationId xmlns:a16="http://schemas.microsoft.com/office/drawing/2014/main" id="{3477F152-B19E-A636-CB84-E92DCBEEC077}"/>
              </a:ext>
            </a:extLst>
          </p:cNvPr>
          <p:cNvSpPr/>
          <p:nvPr/>
        </p:nvSpPr>
        <p:spPr>
          <a:xfrm>
            <a:off x="2817705" y="4857554"/>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985;p37">
            <a:extLst>
              <a:ext uri="{FF2B5EF4-FFF2-40B4-BE49-F238E27FC236}">
                <a16:creationId xmlns:a16="http://schemas.microsoft.com/office/drawing/2014/main" id="{20AB48BB-3450-6255-4F53-AF06E2754441}"/>
              </a:ext>
            </a:extLst>
          </p:cNvPr>
          <p:cNvSpPr/>
          <p:nvPr/>
        </p:nvSpPr>
        <p:spPr>
          <a:xfrm>
            <a:off x="2817705" y="5084770"/>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986;p37">
            <a:extLst>
              <a:ext uri="{FF2B5EF4-FFF2-40B4-BE49-F238E27FC236}">
                <a16:creationId xmlns:a16="http://schemas.microsoft.com/office/drawing/2014/main" id="{4F815346-9A49-81DD-2A58-0BD2F3177CA3}"/>
              </a:ext>
            </a:extLst>
          </p:cNvPr>
          <p:cNvSpPr/>
          <p:nvPr/>
        </p:nvSpPr>
        <p:spPr>
          <a:xfrm>
            <a:off x="2817705" y="4882779"/>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987;p37">
            <a:extLst>
              <a:ext uri="{FF2B5EF4-FFF2-40B4-BE49-F238E27FC236}">
                <a16:creationId xmlns:a16="http://schemas.microsoft.com/office/drawing/2014/main" id="{D059E8CE-00BD-34C0-5548-301D71CCB772}"/>
              </a:ext>
            </a:extLst>
          </p:cNvPr>
          <p:cNvSpPr/>
          <p:nvPr/>
        </p:nvSpPr>
        <p:spPr>
          <a:xfrm>
            <a:off x="2817705" y="4909056"/>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988;p37">
            <a:extLst>
              <a:ext uri="{FF2B5EF4-FFF2-40B4-BE49-F238E27FC236}">
                <a16:creationId xmlns:a16="http://schemas.microsoft.com/office/drawing/2014/main" id="{3942C9F9-02AC-5C6B-1B17-3A91E344E25C}"/>
              </a:ext>
            </a:extLst>
          </p:cNvPr>
          <p:cNvSpPr/>
          <p:nvPr/>
        </p:nvSpPr>
        <p:spPr>
          <a:xfrm>
            <a:off x="2817705" y="4934281"/>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989;p37">
            <a:extLst>
              <a:ext uri="{FF2B5EF4-FFF2-40B4-BE49-F238E27FC236}">
                <a16:creationId xmlns:a16="http://schemas.microsoft.com/office/drawing/2014/main" id="{1575F7EF-7773-00BC-DA3B-8977FD443ED0}"/>
              </a:ext>
            </a:extLst>
          </p:cNvPr>
          <p:cNvSpPr/>
          <p:nvPr/>
        </p:nvSpPr>
        <p:spPr>
          <a:xfrm>
            <a:off x="2817705" y="495953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990;p37">
            <a:extLst>
              <a:ext uri="{FF2B5EF4-FFF2-40B4-BE49-F238E27FC236}">
                <a16:creationId xmlns:a16="http://schemas.microsoft.com/office/drawing/2014/main" id="{C6097340-98C9-20E5-9B79-DABD4B29EEEE}"/>
              </a:ext>
            </a:extLst>
          </p:cNvPr>
          <p:cNvSpPr/>
          <p:nvPr/>
        </p:nvSpPr>
        <p:spPr>
          <a:xfrm>
            <a:off x="2817705" y="4984795"/>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991;p37">
            <a:extLst>
              <a:ext uri="{FF2B5EF4-FFF2-40B4-BE49-F238E27FC236}">
                <a16:creationId xmlns:a16="http://schemas.microsoft.com/office/drawing/2014/main" id="{30AD27C2-6D3A-52B7-226D-5F3C5E188608}"/>
              </a:ext>
            </a:extLst>
          </p:cNvPr>
          <p:cNvSpPr/>
          <p:nvPr/>
        </p:nvSpPr>
        <p:spPr>
          <a:xfrm>
            <a:off x="2817705" y="5011040"/>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992;p37">
            <a:extLst>
              <a:ext uri="{FF2B5EF4-FFF2-40B4-BE49-F238E27FC236}">
                <a16:creationId xmlns:a16="http://schemas.microsoft.com/office/drawing/2014/main" id="{430F6026-B3A4-7175-2012-8BE0F903F53A}"/>
              </a:ext>
            </a:extLst>
          </p:cNvPr>
          <p:cNvSpPr/>
          <p:nvPr/>
        </p:nvSpPr>
        <p:spPr>
          <a:xfrm>
            <a:off x="2817705" y="503629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993;p37">
            <a:extLst>
              <a:ext uri="{FF2B5EF4-FFF2-40B4-BE49-F238E27FC236}">
                <a16:creationId xmlns:a16="http://schemas.microsoft.com/office/drawing/2014/main" id="{0A39E0F4-342F-1BE2-8F41-700DC7D7E20C}"/>
              </a:ext>
            </a:extLst>
          </p:cNvPr>
          <p:cNvSpPr/>
          <p:nvPr/>
        </p:nvSpPr>
        <p:spPr>
          <a:xfrm>
            <a:off x="2817705" y="5061554"/>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994;p37">
            <a:extLst>
              <a:ext uri="{FF2B5EF4-FFF2-40B4-BE49-F238E27FC236}">
                <a16:creationId xmlns:a16="http://schemas.microsoft.com/office/drawing/2014/main" id="{C72CED45-6B5F-4737-4D85-7B61F8BEEAD0}"/>
              </a:ext>
            </a:extLst>
          </p:cNvPr>
          <p:cNvSpPr/>
          <p:nvPr/>
        </p:nvSpPr>
        <p:spPr>
          <a:xfrm>
            <a:off x="0" y="4275816"/>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995;p37">
            <a:extLst>
              <a:ext uri="{FF2B5EF4-FFF2-40B4-BE49-F238E27FC236}">
                <a16:creationId xmlns:a16="http://schemas.microsoft.com/office/drawing/2014/main" id="{A27107E3-8B2C-13FC-B53A-0CA1E4B274B1}"/>
              </a:ext>
            </a:extLst>
          </p:cNvPr>
          <p:cNvSpPr/>
          <p:nvPr/>
        </p:nvSpPr>
        <p:spPr>
          <a:xfrm>
            <a:off x="1616887" y="4275816"/>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996;p37">
            <a:extLst>
              <a:ext uri="{FF2B5EF4-FFF2-40B4-BE49-F238E27FC236}">
                <a16:creationId xmlns:a16="http://schemas.microsoft.com/office/drawing/2014/main" id="{23A0F0ED-3064-D72E-5127-A0277F991E4A}"/>
              </a:ext>
            </a:extLst>
          </p:cNvPr>
          <p:cNvSpPr/>
          <p:nvPr/>
        </p:nvSpPr>
        <p:spPr>
          <a:xfrm>
            <a:off x="301966" y="4274828"/>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997;p37">
            <a:extLst>
              <a:ext uri="{FF2B5EF4-FFF2-40B4-BE49-F238E27FC236}">
                <a16:creationId xmlns:a16="http://schemas.microsoft.com/office/drawing/2014/main" id="{ADF862B7-9B02-8ECA-6F19-46943846E60F}"/>
              </a:ext>
            </a:extLst>
          </p:cNvPr>
          <p:cNvSpPr/>
          <p:nvPr/>
        </p:nvSpPr>
        <p:spPr>
          <a:xfrm>
            <a:off x="751392" y="4407107"/>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998;p37">
            <a:extLst>
              <a:ext uri="{FF2B5EF4-FFF2-40B4-BE49-F238E27FC236}">
                <a16:creationId xmlns:a16="http://schemas.microsoft.com/office/drawing/2014/main" id="{A656068A-7E45-3575-15BE-17F7D4BBE3A4}"/>
              </a:ext>
            </a:extLst>
          </p:cNvPr>
          <p:cNvSpPr/>
          <p:nvPr/>
        </p:nvSpPr>
        <p:spPr>
          <a:xfrm>
            <a:off x="808954" y="4436414"/>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999;p37">
            <a:extLst>
              <a:ext uri="{FF2B5EF4-FFF2-40B4-BE49-F238E27FC236}">
                <a16:creationId xmlns:a16="http://schemas.microsoft.com/office/drawing/2014/main" id="{0CB9693E-3219-704F-383C-316C53F376FB}"/>
              </a:ext>
            </a:extLst>
          </p:cNvPr>
          <p:cNvSpPr/>
          <p:nvPr/>
        </p:nvSpPr>
        <p:spPr>
          <a:xfrm>
            <a:off x="2264254" y="4275816"/>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000;p37">
            <a:extLst>
              <a:ext uri="{FF2B5EF4-FFF2-40B4-BE49-F238E27FC236}">
                <a16:creationId xmlns:a16="http://schemas.microsoft.com/office/drawing/2014/main" id="{7AD98354-2E46-9F72-E093-14FC14797823}"/>
              </a:ext>
            </a:extLst>
          </p:cNvPr>
          <p:cNvSpPr/>
          <p:nvPr/>
        </p:nvSpPr>
        <p:spPr>
          <a:xfrm>
            <a:off x="2264254" y="4309141"/>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001;p37">
            <a:extLst>
              <a:ext uri="{FF2B5EF4-FFF2-40B4-BE49-F238E27FC236}">
                <a16:creationId xmlns:a16="http://schemas.microsoft.com/office/drawing/2014/main" id="{44AAD336-6CA1-C1D5-8897-C76787BB5EAC}"/>
              </a:ext>
            </a:extLst>
          </p:cNvPr>
          <p:cNvSpPr/>
          <p:nvPr/>
        </p:nvSpPr>
        <p:spPr>
          <a:xfrm>
            <a:off x="2264254" y="4797951"/>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002;p37">
            <a:extLst>
              <a:ext uri="{FF2B5EF4-FFF2-40B4-BE49-F238E27FC236}">
                <a16:creationId xmlns:a16="http://schemas.microsoft.com/office/drawing/2014/main" id="{BDFBCDAC-7ACD-F087-D5F1-E35A345F6FCD}"/>
              </a:ext>
            </a:extLst>
          </p:cNvPr>
          <p:cNvSpPr/>
          <p:nvPr/>
        </p:nvSpPr>
        <p:spPr>
          <a:xfrm>
            <a:off x="2264254" y="433640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003;p37">
            <a:extLst>
              <a:ext uri="{FF2B5EF4-FFF2-40B4-BE49-F238E27FC236}">
                <a16:creationId xmlns:a16="http://schemas.microsoft.com/office/drawing/2014/main" id="{2E82D106-6BC8-C5F7-7F4E-6CF36A82E54E}"/>
              </a:ext>
            </a:extLst>
          </p:cNvPr>
          <p:cNvSpPr/>
          <p:nvPr/>
        </p:nvSpPr>
        <p:spPr>
          <a:xfrm>
            <a:off x="2264254" y="436772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004;p37">
            <a:extLst>
              <a:ext uri="{FF2B5EF4-FFF2-40B4-BE49-F238E27FC236}">
                <a16:creationId xmlns:a16="http://schemas.microsoft.com/office/drawing/2014/main" id="{461F03B7-2FF0-B023-1D9C-B175CDE5092C}"/>
              </a:ext>
            </a:extLst>
          </p:cNvPr>
          <p:cNvSpPr/>
          <p:nvPr/>
        </p:nvSpPr>
        <p:spPr>
          <a:xfrm>
            <a:off x="2264254" y="439903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005;p37">
            <a:extLst>
              <a:ext uri="{FF2B5EF4-FFF2-40B4-BE49-F238E27FC236}">
                <a16:creationId xmlns:a16="http://schemas.microsoft.com/office/drawing/2014/main" id="{151C366F-9AA8-3A75-4342-098BAF0B3A6D}"/>
              </a:ext>
            </a:extLst>
          </p:cNvPr>
          <p:cNvSpPr/>
          <p:nvPr/>
        </p:nvSpPr>
        <p:spPr>
          <a:xfrm>
            <a:off x="2264254" y="443035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006;p37">
            <a:extLst>
              <a:ext uri="{FF2B5EF4-FFF2-40B4-BE49-F238E27FC236}">
                <a16:creationId xmlns:a16="http://schemas.microsoft.com/office/drawing/2014/main" id="{A29C4FB4-C109-6FBF-B800-3E2D451A87E0}"/>
              </a:ext>
            </a:extLst>
          </p:cNvPr>
          <p:cNvSpPr/>
          <p:nvPr/>
        </p:nvSpPr>
        <p:spPr>
          <a:xfrm>
            <a:off x="2264254" y="446266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007;p37">
            <a:extLst>
              <a:ext uri="{FF2B5EF4-FFF2-40B4-BE49-F238E27FC236}">
                <a16:creationId xmlns:a16="http://schemas.microsoft.com/office/drawing/2014/main" id="{E38AD981-8D5F-ABEF-50B0-344EAEE6D2FE}"/>
              </a:ext>
            </a:extLst>
          </p:cNvPr>
          <p:cNvSpPr/>
          <p:nvPr/>
        </p:nvSpPr>
        <p:spPr>
          <a:xfrm>
            <a:off x="2264254" y="449397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008;p37">
            <a:extLst>
              <a:ext uri="{FF2B5EF4-FFF2-40B4-BE49-F238E27FC236}">
                <a16:creationId xmlns:a16="http://schemas.microsoft.com/office/drawing/2014/main" id="{8C582C77-CA1E-FBC4-52F6-C5A428C7B0AE}"/>
              </a:ext>
            </a:extLst>
          </p:cNvPr>
          <p:cNvSpPr/>
          <p:nvPr/>
        </p:nvSpPr>
        <p:spPr>
          <a:xfrm>
            <a:off x="2264254" y="452529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009;p37">
            <a:extLst>
              <a:ext uri="{FF2B5EF4-FFF2-40B4-BE49-F238E27FC236}">
                <a16:creationId xmlns:a16="http://schemas.microsoft.com/office/drawing/2014/main" id="{CDD5D586-5DE8-9ADD-7B55-83ADAD2A1914}"/>
              </a:ext>
            </a:extLst>
          </p:cNvPr>
          <p:cNvSpPr/>
          <p:nvPr/>
        </p:nvSpPr>
        <p:spPr>
          <a:xfrm>
            <a:off x="2264254" y="4556576"/>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010;p37">
            <a:extLst>
              <a:ext uri="{FF2B5EF4-FFF2-40B4-BE49-F238E27FC236}">
                <a16:creationId xmlns:a16="http://schemas.microsoft.com/office/drawing/2014/main" id="{A628228A-F7BE-CD6F-52AA-342D2206D33A}"/>
              </a:ext>
            </a:extLst>
          </p:cNvPr>
          <p:cNvSpPr/>
          <p:nvPr/>
        </p:nvSpPr>
        <p:spPr>
          <a:xfrm>
            <a:off x="2264254" y="4587892"/>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011;p37">
            <a:extLst>
              <a:ext uri="{FF2B5EF4-FFF2-40B4-BE49-F238E27FC236}">
                <a16:creationId xmlns:a16="http://schemas.microsoft.com/office/drawing/2014/main" id="{322F4BD4-574F-48ED-5690-080B232C18C0}"/>
              </a:ext>
            </a:extLst>
          </p:cNvPr>
          <p:cNvSpPr/>
          <p:nvPr/>
        </p:nvSpPr>
        <p:spPr>
          <a:xfrm>
            <a:off x="2264254" y="4619208"/>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012;p37">
            <a:extLst>
              <a:ext uri="{FF2B5EF4-FFF2-40B4-BE49-F238E27FC236}">
                <a16:creationId xmlns:a16="http://schemas.microsoft.com/office/drawing/2014/main" id="{80F20C77-5DC9-8E0E-A323-CE8E57E51997}"/>
              </a:ext>
            </a:extLst>
          </p:cNvPr>
          <p:cNvSpPr/>
          <p:nvPr/>
        </p:nvSpPr>
        <p:spPr>
          <a:xfrm>
            <a:off x="2264254" y="4651512"/>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013;p37">
            <a:extLst>
              <a:ext uri="{FF2B5EF4-FFF2-40B4-BE49-F238E27FC236}">
                <a16:creationId xmlns:a16="http://schemas.microsoft.com/office/drawing/2014/main" id="{13B134C0-7F42-0B3E-E3CF-6D553DF040B0}"/>
              </a:ext>
            </a:extLst>
          </p:cNvPr>
          <p:cNvSpPr/>
          <p:nvPr/>
        </p:nvSpPr>
        <p:spPr>
          <a:xfrm>
            <a:off x="2264254" y="4682828"/>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014;p37">
            <a:extLst>
              <a:ext uri="{FF2B5EF4-FFF2-40B4-BE49-F238E27FC236}">
                <a16:creationId xmlns:a16="http://schemas.microsoft.com/office/drawing/2014/main" id="{65FD7D90-EA11-96D9-C16D-F22484D02199}"/>
              </a:ext>
            </a:extLst>
          </p:cNvPr>
          <p:cNvSpPr/>
          <p:nvPr/>
        </p:nvSpPr>
        <p:spPr>
          <a:xfrm>
            <a:off x="2264254" y="4714144"/>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015;p37">
            <a:extLst>
              <a:ext uri="{FF2B5EF4-FFF2-40B4-BE49-F238E27FC236}">
                <a16:creationId xmlns:a16="http://schemas.microsoft.com/office/drawing/2014/main" id="{392B6AF7-C27D-0963-BDAB-93AAA3F1BC33}"/>
              </a:ext>
            </a:extLst>
          </p:cNvPr>
          <p:cNvSpPr/>
          <p:nvPr/>
        </p:nvSpPr>
        <p:spPr>
          <a:xfrm>
            <a:off x="2264254" y="4745428"/>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016;p37">
            <a:extLst>
              <a:ext uri="{FF2B5EF4-FFF2-40B4-BE49-F238E27FC236}">
                <a16:creationId xmlns:a16="http://schemas.microsoft.com/office/drawing/2014/main" id="{3D316BCB-EC29-FE04-216D-2DB8884E333F}"/>
              </a:ext>
            </a:extLst>
          </p:cNvPr>
          <p:cNvSpPr/>
          <p:nvPr/>
        </p:nvSpPr>
        <p:spPr>
          <a:xfrm>
            <a:off x="2264254" y="477674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017;p37">
            <a:extLst>
              <a:ext uri="{FF2B5EF4-FFF2-40B4-BE49-F238E27FC236}">
                <a16:creationId xmlns:a16="http://schemas.microsoft.com/office/drawing/2014/main" id="{0B58B451-CF10-170A-1E83-BA09ED5DAFFF}"/>
              </a:ext>
            </a:extLst>
          </p:cNvPr>
          <p:cNvSpPr/>
          <p:nvPr/>
        </p:nvSpPr>
        <p:spPr>
          <a:xfrm>
            <a:off x="469612" y="3528474"/>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018;p37">
            <a:extLst>
              <a:ext uri="{FF2B5EF4-FFF2-40B4-BE49-F238E27FC236}">
                <a16:creationId xmlns:a16="http://schemas.microsoft.com/office/drawing/2014/main" id="{2A227BB2-7BB7-8FE0-AE38-2B91AC9E4F9B}"/>
              </a:ext>
            </a:extLst>
          </p:cNvPr>
          <p:cNvSpPr/>
          <p:nvPr/>
        </p:nvSpPr>
        <p:spPr>
          <a:xfrm>
            <a:off x="933165" y="2976044"/>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019;p37">
            <a:extLst>
              <a:ext uri="{FF2B5EF4-FFF2-40B4-BE49-F238E27FC236}">
                <a16:creationId xmlns:a16="http://schemas.microsoft.com/office/drawing/2014/main" id="{D45F7370-AAFE-88FD-E01C-02D005198F2E}"/>
              </a:ext>
            </a:extLst>
          </p:cNvPr>
          <p:cNvSpPr/>
          <p:nvPr/>
        </p:nvSpPr>
        <p:spPr>
          <a:xfrm>
            <a:off x="916008" y="3056853"/>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020;p37">
            <a:extLst>
              <a:ext uri="{FF2B5EF4-FFF2-40B4-BE49-F238E27FC236}">
                <a16:creationId xmlns:a16="http://schemas.microsoft.com/office/drawing/2014/main" id="{406BF956-748D-1EE6-EAD2-F7EBADB4A287}"/>
              </a:ext>
            </a:extLst>
          </p:cNvPr>
          <p:cNvSpPr/>
          <p:nvPr/>
        </p:nvSpPr>
        <p:spPr>
          <a:xfrm>
            <a:off x="482751" y="3089157"/>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021;p37">
            <a:extLst>
              <a:ext uri="{FF2B5EF4-FFF2-40B4-BE49-F238E27FC236}">
                <a16:creationId xmlns:a16="http://schemas.microsoft.com/office/drawing/2014/main" id="{0C893150-406D-3E50-8001-E093FB78B221}"/>
              </a:ext>
            </a:extLst>
          </p:cNvPr>
          <p:cNvSpPr/>
          <p:nvPr/>
        </p:nvSpPr>
        <p:spPr>
          <a:xfrm>
            <a:off x="1617907" y="4625267"/>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022;p37">
            <a:extLst>
              <a:ext uri="{FF2B5EF4-FFF2-40B4-BE49-F238E27FC236}">
                <a16:creationId xmlns:a16="http://schemas.microsoft.com/office/drawing/2014/main" id="{B0B888FA-62B8-ABC1-FDCF-D035D1CE140E}"/>
              </a:ext>
            </a:extLst>
          </p:cNvPr>
          <p:cNvSpPr/>
          <p:nvPr/>
        </p:nvSpPr>
        <p:spPr>
          <a:xfrm>
            <a:off x="1632035" y="4762617"/>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023;p37">
            <a:extLst>
              <a:ext uri="{FF2B5EF4-FFF2-40B4-BE49-F238E27FC236}">
                <a16:creationId xmlns:a16="http://schemas.microsoft.com/office/drawing/2014/main" id="{63130D0B-CBA3-D2EC-398A-9EDD9F95DD3A}"/>
              </a:ext>
            </a:extLst>
          </p:cNvPr>
          <p:cNvSpPr/>
          <p:nvPr/>
        </p:nvSpPr>
        <p:spPr>
          <a:xfrm>
            <a:off x="1947140" y="4660601"/>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024;p37">
            <a:extLst>
              <a:ext uri="{FF2B5EF4-FFF2-40B4-BE49-F238E27FC236}">
                <a16:creationId xmlns:a16="http://schemas.microsoft.com/office/drawing/2014/main" id="{B2154910-E80D-58AA-DBEA-BD8529468B96}"/>
              </a:ext>
            </a:extLst>
          </p:cNvPr>
          <p:cNvSpPr/>
          <p:nvPr/>
        </p:nvSpPr>
        <p:spPr>
          <a:xfrm>
            <a:off x="1917833" y="4649503"/>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025;p37">
            <a:extLst>
              <a:ext uri="{FF2B5EF4-FFF2-40B4-BE49-F238E27FC236}">
                <a16:creationId xmlns:a16="http://schemas.microsoft.com/office/drawing/2014/main" id="{EDF0DEB0-8228-B16B-CB47-058ACBD17AF9}"/>
              </a:ext>
            </a:extLst>
          </p:cNvPr>
          <p:cNvSpPr/>
          <p:nvPr/>
        </p:nvSpPr>
        <p:spPr>
          <a:xfrm>
            <a:off x="1891587" y="4629285"/>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026;p37">
            <a:extLst>
              <a:ext uri="{FF2B5EF4-FFF2-40B4-BE49-F238E27FC236}">
                <a16:creationId xmlns:a16="http://schemas.microsoft.com/office/drawing/2014/main" id="{ABE68725-5BDA-8210-4B53-736FE5DEAA10}"/>
              </a:ext>
            </a:extLst>
          </p:cNvPr>
          <p:cNvSpPr/>
          <p:nvPr/>
        </p:nvSpPr>
        <p:spPr>
          <a:xfrm>
            <a:off x="586776" y="1942553"/>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027;p37">
            <a:extLst>
              <a:ext uri="{FF2B5EF4-FFF2-40B4-BE49-F238E27FC236}">
                <a16:creationId xmlns:a16="http://schemas.microsoft.com/office/drawing/2014/main" id="{FFCAE07F-CAC0-D51D-B82D-043745A13846}"/>
              </a:ext>
            </a:extLst>
          </p:cNvPr>
          <p:cNvSpPr/>
          <p:nvPr/>
        </p:nvSpPr>
        <p:spPr>
          <a:xfrm>
            <a:off x="296928" y="1631816"/>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028;p37">
            <a:extLst>
              <a:ext uri="{FF2B5EF4-FFF2-40B4-BE49-F238E27FC236}">
                <a16:creationId xmlns:a16="http://schemas.microsoft.com/office/drawing/2014/main" id="{05DBA937-6971-8307-454C-47403FEBEDBA}"/>
              </a:ext>
            </a:extLst>
          </p:cNvPr>
          <p:cNvSpPr/>
          <p:nvPr/>
        </p:nvSpPr>
        <p:spPr>
          <a:xfrm>
            <a:off x="1417925" y="2524896"/>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029;p37">
            <a:extLst>
              <a:ext uri="{FF2B5EF4-FFF2-40B4-BE49-F238E27FC236}">
                <a16:creationId xmlns:a16="http://schemas.microsoft.com/office/drawing/2014/main" id="{14196FAA-C22B-31F6-5954-C4A959801A5A}"/>
              </a:ext>
            </a:extLst>
          </p:cNvPr>
          <p:cNvSpPr/>
          <p:nvPr/>
        </p:nvSpPr>
        <p:spPr>
          <a:xfrm>
            <a:off x="1477527" y="2575952"/>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030;p37">
            <a:extLst>
              <a:ext uri="{FF2B5EF4-FFF2-40B4-BE49-F238E27FC236}">
                <a16:creationId xmlns:a16="http://schemas.microsoft.com/office/drawing/2014/main" id="{643CAD0C-663B-318B-E9C0-E4B76B4BE82F}"/>
              </a:ext>
            </a:extLst>
          </p:cNvPr>
          <p:cNvSpPr/>
          <p:nvPr/>
        </p:nvSpPr>
        <p:spPr>
          <a:xfrm>
            <a:off x="1460339" y="2569478"/>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031;p37">
            <a:extLst>
              <a:ext uri="{FF2B5EF4-FFF2-40B4-BE49-F238E27FC236}">
                <a16:creationId xmlns:a16="http://schemas.microsoft.com/office/drawing/2014/main" id="{B7844FC3-293B-D7FB-ABB6-0A40B109AC03}"/>
              </a:ext>
            </a:extLst>
          </p:cNvPr>
          <p:cNvSpPr/>
          <p:nvPr/>
        </p:nvSpPr>
        <p:spPr>
          <a:xfrm>
            <a:off x="491839" y="2524896"/>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032;p37">
            <a:extLst>
              <a:ext uri="{FF2B5EF4-FFF2-40B4-BE49-F238E27FC236}">
                <a16:creationId xmlns:a16="http://schemas.microsoft.com/office/drawing/2014/main" id="{2C4C6D00-EAE6-DEB8-861E-FB24201E0488}"/>
              </a:ext>
            </a:extLst>
          </p:cNvPr>
          <p:cNvSpPr/>
          <p:nvPr/>
        </p:nvSpPr>
        <p:spPr>
          <a:xfrm>
            <a:off x="528194" y="2575952"/>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033;p37">
            <a:extLst>
              <a:ext uri="{FF2B5EF4-FFF2-40B4-BE49-F238E27FC236}">
                <a16:creationId xmlns:a16="http://schemas.microsoft.com/office/drawing/2014/main" id="{D976CA19-8B0F-2ACB-FAE9-91B5CDC745D3}"/>
              </a:ext>
            </a:extLst>
          </p:cNvPr>
          <p:cNvSpPr/>
          <p:nvPr/>
        </p:nvSpPr>
        <p:spPr>
          <a:xfrm>
            <a:off x="536262" y="2569478"/>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034;p37">
            <a:extLst>
              <a:ext uri="{FF2B5EF4-FFF2-40B4-BE49-F238E27FC236}">
                <a16:creationId xmlns:a16="http://schemas.microsoft.com/office/drawing/2014/main" id="{3B10FA4D-90CF-1907-2205-D3A48498E890}"/>
              </a:ext>
            </a:extLst>
          </p:cNvPr>
          <p:cNvSpPr/>
          <p:nvPr/>
        </p:nvSpPr>
        <p:spPr>
          <a:xfrm>
            <a:off x="1072524" y="2607427"/>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035;p37">
            <a:extLst>
              <a:ext uri="{FF2B5EF4-FFF2-40B4-BE49-F238E27FC236}">
                <a16:creationId xmlns:a16="http://schemas.microsoft.com/office/drawing/2014/main" id="{0132B3C1-9B82-2188-BF07-FCDFB0AC7012}"/>
              </a:ext>
            </a:extLst>
          </p:cNvPr>
          <p:cNvSpPr/>
          <p:nvPr/>
        </p:nvSpPr>
        <p:spPr>
          <a:xfrm>
            <a:off x="996786" y="2875080"/>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036;p37">
            <a:extLst>
              <a:ext uri="{FF2B5EF4-FFF2-40B4-BE49-F238E27FC236}">
                <a16:creationId xmlns:a16="http://schemas.microsoft.com/office/drawing/2014/main" id="{73897C69-05D9-C0BA-E058-7906F256A205}"/>
              </a:ext>
            </a:extLst>
          </p:cNvPr>
          <p:cNvSpPr/>
          <p:nvPr/>
        </p:nvSpPr>
        <p:spPr>
          <a:xfrm>
            <a:off x="895790" y="2646939"/>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037;p37">
            <a:extLst>
              <a:ext uri="{FF2B5EF4-FFF2-40B4-BE49-F238E27FC236}">
                <a16:creationId xmlns:a16="http://schemas.microsoft.com/office/drawing/2014/main" id="{EFA6A9FF-3235-6055-A788-6F3FE2E4614F}"/>
              </a:ext>
            </a:extLst>
          </p:cNvPr>
          <p:cNvSpPr/>
          <p:nvPr/>
        </p:nvSpPr>
        <p:spPr>
          <a:xfrm>
            <a:off x="1241191" y="2653987"/>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038;p37">
            <a:extLst>
              <a:ext uri="{FF2B5EF4-FFF2-40B4-BE49-F238E27FC236}">
                <a16:creationId xmlns:a16="http://schemas.microsoft.com/office/drawing/2014/main" id="{6042493E-665B-A263-46C7-61DE3A942C0B}"/>
              </a:ext>
            </a:extLst>
          </p:cNvPr>
          <p:cNvSpPr/>
          <p:nvPr/>
        </p:nvSpPr>
        <p:spPr>
          <a:xfrm>
            <a:off x="818042" y="2475690"/>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039;p37">
            <a:extLst>
              <a:ext uri="{FF2B5EF4-FFF2-40B4-BE49-F238E27FC236}">
                <a16:creationId xmlns:a16="http://schemas.microsoft.com/office/drawing/2014/main" id="{E299CA7E-0AD8-C30F-62B6-44990CC1A83F}"/>
              </a:ext>
            </a:extLst>
          </p:cNvPr>
          <p:cNvSpPr/>
          <p:nvPr/>
        </p:nvSpPr>
        <p:spPr>
          <a:xfrm>
            <a:off x="1195747" y="2463603"/>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040;p37">
            <a:extLst>
              <a:ext uri="{FF2B5EF4-FFF2-40B4-BE49-F238E27FC236}">
                <a16:creationId xmlns:a16="http://schemas.microsoft.com/office/drawing/2014/main" id="{C5EF19A5-86E5-A70E-E79A-DFC240D37E0A}"/>
              </a:ext>
            </a:extLst>
          </p:cNvPr>
          <p:cNvSpPr/>
          <p:nvPr/>
        </p:nvSpPr>
        <p:spPr>
          <a:xfrm>
            <a:off x="860456" y="2794271"/>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041;p37">
            <a:extLst>
              <a:ext uri="{FF2B5EF4-FFF2-40B4-BE49-F238E27FC236}">
                <a16:creationId xmlns:a16="http://schemas.microsoft.com/office/drawing/2014/main" id="{E241ACF0-EBCB-A119-AC9C-F09690C35271}"/>
              </a:ext>
            </a:extLst>
          </p:cNvPr>
          <p:cNvSpPr/>
          <p:nvPr/>
        </p:nvSpPr>
        <p:spPr>
          <a:xfrm>
            <a:off x="1229072" y="2794271"/>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042;p37">
            <a:extLst>
              <a:ext uri="{FF2B5EF4-FFF2-40B4-BE49-F238E27FC236}">
                <a16:creationId xmlns:a16="http://schemas.microsoft.com/office/drawing/2014/main" id="{A6B08426-01AA-995D-13B5-071BD7ACD612}"/>
              </a:ext>
            </a:extLst>
          </p:cNvPr>
          <p:cNvSpPr/>
          <p:nvPr/>
        </p:nvSpPr>
        <p:spPr>
          <a:xfrm>
            <a:off x="1049623" y="1916817"/>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043;p37">
            <a:extLst>
              <a:ext uri="{FF2B5EF4-FFF2-40B4-BE49-F238E27FC236}">
                <a16:creationId xmlns:a16="http://schemas.microsoft.com/office/drawing/2014/main" id="{C1B89D0F-FF70-EAB1-AE42-47825D1CB394}"/>
              </a:ext>
            </a:extLst>
          </p:cNvPr>
          <p:cNvSpPr/>
          <p:nvPr/>
        </p:nvSpPr>
        <p:spPr>
          <a:xfrm>
            <a:off x="1445506" y="2190338"/>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044;p37">
            <a:extLst>
              <a:ext uri="{FF2B5EF4-FFF2-40B4-BE49-F238E27FC236}">
                <a16:creationId xmlns:a16="http://schemas.microsoft.com/office/drawing/2014/main" id="{CA71A8B9-9B7A-8565-7E06-BE50F1BE8CA2}"/>
              </a:ext>
            </a:extLst>
          </p:cNvPr>
          <p:cNvSpPr/>
          <p:nvPr/>
        </p:nvSpPr>
        <p:spPr>
          <a:xfrm>
            <a:off x="620384" y="2072185"/>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045;p37">
            <a:extLst>
              <a:ext uri="{FF2B5EF4-FFF2-40B4-BE49-F238E27FC236}">
                <a16:creationId xmlns:a16="http://schemas.microsoft.com/office/drawing/2014/main" id="{B31A6720-9D2F-51B6-6F51-02134BBC2649}"/>
              </a:ext>
            </a:extLst>
          </p:cNvPr>
          <p:cNvSpPr/>
          <p:nvPr/>
        </p:nvSpPr>
        <p:spPr>
          <a:xfrm>
            <a:off x="461827" y="2353136"/>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046;p37">
            <a:extLst>
              <a:ext uri="{FF2B5EF4-FFF2-40B4-BE49-F238E27FC236}">
                <a16:creationId xmlns:a16="http://schemas.microsoft.com/office/drawing/2014/main" id="{0F3EC773-C691-C90B-91FC-7DF1946EC9FC}"/>
              </a:ext>
            </a:extLst>
          </p:cNvPr>
          <p:cNvSpPr/>
          <p:nvPr/>
        </p:nvSpPr>
        <p:spPr>
          <a:xfrm>
            <a:off x="1523667" y="1914234"/>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047;p37">
            <a:extLst>
              <a:ext uri="{FF2B5EF4-FFF2-40B4-BE49-F238E27FC236}">
                <a16:creationId xmlns:a16="http://schemas.microsoft.com/office/drawing/2014/main" id="{C2BF2867-0061-DE8F-A4B7-CFA90AD59AAA}"/>
              </a:ext>
            </a:extLst>
          </p:cNvPr>
          <p:cNvSpPr/>
          <p:nvPr/>
        </p:nvSpPr>
        <p:spPr>
          <a:xfrm>
            <a:off x="758148" y="1867165"/>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048;p37">
            <a:extLst>
              <a:ext uri="{FF2B5EF4-FFF2-40B4-BE49-F238E27FC236}">
                <a16:creationId xmlns:a16="http://schemas.microsoft.com/office/drawing/2014/main" id="{B083F278-3653-5CAA-475A-CD5CA41F6586}"/>
              </a:ext>
            </a:extLst>
          </p:cNvPr>
          <p:cNvSpPr/>
          <p:nvPr/>
        </p:nvSpPr>
        <p:spPr>
          <a:xfrm>
            <a:off x="587765" y="3711268"/>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049;p37">
            <a:extLst>
              <a:ext uri="{FF2B5EF4-FFF2-40B4-BE49-F238E27FC236}">
                <a16:creationId xmlns:a16="http://schemas.microsoft.com/office/drawing/2014/main" id="{9A66E585-FF9B-404C-B0CE-BB9EE00D17AA}"/>
              </a:ext>
            </a:extLst>
          </p:cNvPr>
          <p:cNvSpPr/>
          <p:nvPr/>
        </p:nvSpPr>
        <p:spPr>
          <a:xfrm>
            <a:off x="1195747" y="3824381"/>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050;p37">
            <a:extLst>
              <a:ext uri="{FF2B5EF4-FFF2-40B4-BE49-F238E27FC236}">
                <a16:creationId xmlns:a16="http://schemas.microsoft.com/office/drawing/2014/main" id="{50239338-FFBD-BDDC-E552-63F9876F2F37}"/>
              </a:ext>
            </a:extLst>
          </p:cNvPr>
          <p:cNvSpPr/>
          <p:nvPr/>
        </p:nvSpPr>
        <p:spPr>
          <a:xfrm>
            <a:off x="914988" y="4715133"/>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051;p37">
            <a:extLst>
              <a:ext uri="{FF2B5EF4-FFF2-40B4-BE49-F238E27FC236}">
                <a16:creationId xmlns:a16="http://schemas.microsoft.com/office/drawing/2014/main" id="{B3C363EC-31A1-80A6-238E-30065DC14AF5}"/>
              </a:ext>
            </a:extLst>
          </p:cNvPr>
          <p:cNvSpPr/>
          <p:nvPr/>
        </p:nvSpPr>
        <p:spPr>
          <a:xfrm>
            <a:off x="903890" y="4853504"/>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052;p37">
            <a:extLst>
              <a:ext uri="{FF2B5EF4-FFF2-40B4-BE49-F238E27FC236}">
                <a16:creationId xmlns:a16="http://schemas.microsoft.com/office/drawing/2014/main" id="{49EBF2AB-2AF8-9D94-780D-76C0F1C53BDA}"/>
              </a:ext>
            </a:extLst>
          </p:cNvPr>
          <p:cNvSpPr/>
          <p:nvPr/>
        </p:nvSpPr>
        <p:spPr>
          <a:xfrm>
            <a:off x="1229072" y="4865845"/>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053;p37">
            <a:extLst>
              <a:ext uri="{FF2B5EF4-FFF2-40B4-BE49-F238E27FC236}">
                <a16:creationId xmlns:a16="http://schemas.microsoft.com/office/drawing/2014/main" id="{8FAAD1D7-307E-0F24-F207-43C72C3D4AC0}"/>
              </a:ext>
            </a:extLst>
          </p:cNvPr>
          <p:cNvSpPr/>
          <p:nvPr/>
        </p:nvSpPr>
        <p:spPr>
          <a:xfrm>
            <a:off x="1205857" y="4844064"/>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054;p37">
            <a:extLst>
              <a:ext uri="{FF2B5EF4-FFF2-40B4-BE49-F238E27FC236}">
                <a16:creationId xmlns:a16="http://schemas.microsoft.com/office/drawing/2014/main" id="{C9DBDDE2-EC43-2133-1AC7-EA48E96D53B6}"/>
              </a:ext>
            </a:extLst>
          </p:cNvPr>
          <p:cNvSpPr/>
          <p:nvPr/>
        </p:nvSpPr>
        <p:spPr>
          <a:xfrm>
            <a:off x="1183629" y="4819860"/>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055;p37">
            <a:extLst>
              <a:ext uri="{FF2B5EF4-FFF2-40B4-BE49-F238E27FC236}">
                <a16:creationId xmlns:a16="http://schemas.microsoft.com/office/drawing/2014/main" id="{3645DEE9-AF56-D725-2B37-E07AFEEBD7E8}"/>
              </a:ext>
            </a:extLst>
          </p:cNvPr>
          <p:cNvSpPr/>
          <p:nvPr/>
        </p:nvSpPr>
        <p:spPr>
          <a:xfrm>
            <a:off x="485780" y="3483031"/>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056;p37">
            <a:extLst>
              <a:ext uri="{FF2B5EF4-FFF2-40B4-BE49-F238E27FC236}">
                <a16:creationId xmlns:a16="http://schemas.microsoft.com/office/drawing/2014/main" id="{E12543F2-66AE-DE66-841B-7E09AD1A00E9}"/>
              </a:ext>
            </a:extLst>
          </p:cNvPr>
          <p:cNvSpPr/>
          <p:nvPr/>
        </p:nvSpPr>
        <p:spPr>
          <a:xfrm>
            <a:off x="705949" y="2995178"/>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057;p37">
            <a:extLst>
              <a:ext uri="{FF2B5EF4-FFF2-40B4-BE49-F238E27FC236}">
                <a16:creationId xmlns:a16="http://schemas.microsoft.com/office/drawing/2014/main" id="{D70CBF47-5576-261F-FCFA-59E0910C6941}"/>
              </a:ext>
            </a:extLst>
          </p:cNvPr>
          <p:cNvSpPr/>
          <p:nvPr/>
        </p:nvSpPr>
        <p:spPr>
          <a:xfrm>
            <a:off x="1245241" y="3036667"/>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058;p37">
            <a:extLst>
              <a:ext uri="{FF2B5EF4-FFF2-40B4-BE49-F238E27FC236}">
                <a16:creationId xmlns:a16="http://schemas.microsoft.com/office/drawing/2014/main" id="{D7E4C400-8220-B5FE-EC77-F9EC535F2FC3}"/>
              </a:ext>
            </a:extLst>
          </p:cNvPr>
          <p:cNvSpPr/>
          <p:nvPr/>
        </p:nvSpPr>
        <p:spPr>
          <a:xfrm>
            <a:off x="726135" y="3001301"/>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059;p37">
            <a:extLst>
              <a:ext uri="{FF2B5EF4-FFF2-40B4-BE49-F238E27FC236}">
                <a16:creationId xmlns:a16="http://schemas.microsoft.com/office/drawing/2014/main" id="{5C6EFB26-D2A3-A5B8-F2C0-EFB334FDDE96}"/>
              </a:ext>
            </a:extLst>
          </p:cNvPr>
          <p:cNvSpPr/>
          <p:nvPr/>
        </p:nvSpPr>
        <p:spPr>
          <a:xfrm>
            <a:off x="1144245" y="3241655"/>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060;p37">
            <a:extLst>
              <a:ext uri="{FF2B5EF4-FFF2-40B4-BE49-F238E27FC236}">
                <a16:creationId xmlns:a16="http://schemas.microsoft.com/office/drawing/2014/main" id="{D29EB911-3773-6FCA-6C31-FC71D00A44D1}"/>
              </a:ext>
            </a:extLst>
          </p:cNvPr>
          <p:cNvSpPr/>
          <p:nvPr/>
        </p:nvSpPr>
        <p:spPr>
          <a:xfrm>
            <a:off x="1267468" y="2988417"/>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061;p37">
            <a:extLst>
              <a:ext uri="{FF2B5EF4-FFF2-40B4-BE49-F238E27FC236}">
                <a16:creationId xmlns:a16="http://schemas.microsoft.com/office/drawing/2014/main" id="{EA666AB3-D850-E909-770F-075D8CE51067}"/>
              </a:ext>
            </a:extLst>
          </p:cNvPr>
          <p:cNvSpPr/>
          <p:nvPr/>
        </p:nvSpPr>
        <p:spPr>
          <a:xfrm>
            <a:off x="1300793" y="3048785"/>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062;p37">
            <a:extLst>
              <a:ext uri="{FF2B5EF4-FFF2-40B4-BE49-F238E27FC236}">
                <a16:creationId xmlns:a16="http://schemas.microsoft.com/office/drawing/2014/main" id="{5323E5A0-4BB5-1D95-510E-D0A2BD053A86}"/>
              </a:ext>
            </a:extLst>
          </p:cNvPr>
          <p:cNvSpPr/>
          <p:nvPr/>
        </p:nvSpPr>
        <p:spPr>
          <a:xfrm>
            <a:off x="1300793" y="3367908"/>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063;p37">
            <a:extLst>
              <a:ext uri="{FF2B5EF4-FFF2-40B4-BE49-F238E27FC236}">
                <a16:creationId xmlns:a16="http://schemas.microsoft.com/office/drawing/2014/main" id="{41424813-1C55-AE03-5C10-69ECA7581A2F}"/>
              </a:ext>
            </a:extLst>
          </p:cNvPr>
          <p:cNvSpPr/>
          <p:nvPr/>
        </p:nvSpPr>
        <p:spPr>
          <a:xfrm>
            <a:off x="662993" y="2948937"/>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064;p37">
            <a:extLst>
              <a:ext uri="{FF2B5EF4-FFF2-40B4-BE49-F238E27FC236}">
                <a16:creationId xmlns:a16="http://schemas.microsoft.com/office/drawing/2014/main" id="{41DD10AF-2742-A3C9-7AAF-185D09AA6EA6}"/>
              </a:ext>
            </a:extLst>
          </p:cNvPr>
          <p:cNvSpPr/>
          <p:nvPr/>
        </p:nvSpPr>
        <p:spPr>
          <a:xfrm>
            <a:off x="593824" y="3284069"/>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065;p37">
            <a:extLst>
              <a:ext uri="{FF2B5EF4-FFF2-40B4-BE49-F238E27FC236}">
                <a16:creationId xmlns:a16="http://schemas.microsoft.com/office/drawing/2014/main" id="{4BB9EFAB-D296-9351-4FA7-7AA855C1DE67}"/>
              </a:ext>
            </a:extLst>
          </p:cNvPr>
          <p:cNvSpPr/>
          <p:nvPr/>
        </p:nvSpPr>
        <p:spPr>
          <a:xfrm>
            <a:off x="593824" y="3412203"/>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066;p37">
            <a:extLst>
              <a:ext uri="{FF2B5EF4-FFF2-40B4-BE49-F238E27FC236}">
                <a16:creationId xmlns:a16="http://schemas.microsoft.com/office/drawing/2014/main" id="{751CF8D6-F7BC-7B77-00E7-67A354D78494}"/>
              </a:ext>
            </a:extLst>
          </p:cNvPr>
          <p:cNvSpPr/>
          <p:nvPr/>
        </p:nvSpPr>
        <p:spPr>
          <a:xfrm>
            <a:off x="1489646" y="3284069"/>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067;p37">
            <a:extLst>
              <a:ext uri="{FF2B5EF4-FFF2-40B4-BE49-F238E27FC236}">
                <a16:creationId xmlns:a16="http://schemas.microsoft.com/office/drawing/2014/main" id="{BEEE94D8-DBE1-8C7C-A73B-851DFB7203B1}"/>
              </a:ext>
            </a:extLst>
          </p:cNvPr>
          <p:cNvSpPr/>
          <p:nvPr/>
        </p:nvSpPr>
        <p:spPr>
          <a:xfrm>
            <a:off x="1494684" y="3412203"/>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068;p37">
            <a:extLst>
              <a:ext uri="{FF2B5EF4-FFF2-40B4-BE49-F238E27FC236}">
                <a16:creationId xmlns:a16="http://schemas.microsoft.com/office/drawing/2014/main" id="{58BECF5D-55F1-0F1F-2B0D-93CDB5DAFDDE}"/>
              </a:ext>
            </a:extLst>
          </p:cNvPr>
          <p:cNvSpPr/>
          <p:nvPr/>
        </p:nvSpPr>
        <p:spPr>
          <a:xfrm>
            <a:off x="1532059" y="3483031"/>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092;p37">
            <a:extLst>
              <a:ext uri="{FF2B5EF4-FFF2-40B4-BE49-F238E27FC236}">
                <a16:creationId xmlns:a16="http://schemas.microsoft.com/office/drawing/2014/main" id="{E314B931-05E2-1083-2BE2-B9710CFFAF66}"/>
              </a:ext>
            </a:extLst>
          </p:cNvPr>
          <p:cNvSpPr/>
          <p:nvPr/>
        </p:nvSpPr>
        <p:spPr>
          <a:xfrm>
            <a:off x="1492172" y="3342591"/>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093;p37">
            <a:extLst>
              <a:ext uri="{FF2B5EF4-FFF2-40B4-BE49-F238E27FC236}">
                <a16:creationId xmlns:a16="http://schemas.microsoft.com/office/drawing/2014/main" id="{26520C68-C88C-BE59-6B36-86365F340D44}"/>
              </a:ext>
            </a:extLst>
          </p:cNvPr>
          <p:cNvSpPr/>
          <p:nvPr/>
        </p:nvSpPr>
        <p:spPr>
          <a:xfrm>
            <a:off x="611301" y="3347814"/>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90166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391185" y="529382"/>
            <a:ext cx="590247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i="1">
                <a:latin typeface="Times New Roman" panose="02020603050405020304" pitchFamily="18" charset="0"/>
                <a:cs typeface="Times New Roman" panose="02020603050405020304" pitchFamily="18" charset="0"/>
              </a:rPr>
              <a:t>4. Chỉnh sửa, hoàn thiện</a:t>
            </a:r>
          </a:p>
        </p:txBody>
      </p:sp>
      <p:grpSp>
        <p:nvGrpSpPr>
          <p:cNvPr id="111" name="组合 2">
            <a:extLst>
              <a:ext uri="{FF2B5EF4-FFF2-40B4-BE49-F238E27FC236}">
                <a16:creationId xmlns:a16="http://schemas.microsoft.com/office/drawing/2014/main" id="{A5A6E30B-23DA-FC1C-BEB2-A8CF2123F728}"/>
              </a:ext>
            </a:extLst>
          </p:cNvPr>
          <p:cNvGrpSpPr/>
          <p:nvPr/>
        </p:nvGrpSpPr>
        <p:grpSpPr>
          <a:xfrm flipH="1">
            <a:off x="4982348" y="1428020"/>
            <a:ext cx="3533287" cy="2956279"/>
            <a:chOff x="-558688" y="0"/>
            <a:chExt cx="9107943" cy="6858000"/>
          </a:xfrm>
        </p:grpSpPr>
        <p:pic>
          <p:nvPicPr>
            <p:cNvPr id="112" name="图片 3">
              <a:extLst>
                <a:ext uri="{FF2B5EF4-FFF2-40B4-BE49-F238E27FC236}">
                  <a16:creationId xmlns:a16="http://schemas.microsoft.com/office/drawing/2014/main" id="{8E88D898-2DC5-6ACE-C5E7-CA86B636C12F}"/>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113" name="图片 4">
              <a:extLst>
                <a:ext uri="{FF2B5EF4-FFF2-40B4-BE49-F238E27FC236}">
                  <a16:creationId xmlns:a16="http://schemas.microsoft.com/office/drawing/2014/main" id="{C0091DED-AD31-2BFE-17F1-8F9F1CC54A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114" name="TextBox 113">
            <a:extLst>
              <a:ext uri="{FF2B5EF4-FFF2-40B4-BE49-F238E27FC236}">
                <a16:creationId xmlns:a16="http://schemas.microsoft.com/office/drawing/2014/main" id="{A89EA2E9-D230-A6AC-EBF3-620C2D148E65}"/>
              </a:ext>
            </a:extLst>
          </p:cNvPr>
          <p:cNvSpPr txBox="1"/>
          <p:nvPr/>
        </p:nvSpPr>
        <p:spPr>
          <a:xfrm>
            <a:off x="5360741" y="2155052"/>
            <a:ext cx="2771877" cy="1631216"/>
          </a:xfrm>
          <a:prstGeom prst="rect">
            <a:avLst/>
          </a:prstGeom>
          <a:noFill/>
        </p:spPr>
        <p:txBody>
          <a:bodyPr wrap="square">
            <a:spAutoFit/>
          </a:bodyPr>
          <a:lstStyle/>
          <a:p>
            <a:pPr algn="ctr">
              <a:buClrTx/>
              <a:buFontTx/>
              <a:buNone/>
            </a:pPr>
            <a:r>
              <a:rPr lang="en-US" sz="2000" i="1">
                <a:latin typeface="Times New Roman" panose="02020603050405020304" pitchFamily="18" charset="0"/>
                <a:cs typeface="Times New Roman" panose="02020603050405020304" pitchFamily="18" charset="0"/>
              </a:rPr>
              <a:t>Dùng bảng kiểm  để tự đánh giá bài làm của mình, sau đó dùng bảng kiểm đánh giá đồng đẳng (bạn bên cạnh)</a:t>
            </a:r>
            <a:endParaRPr lang="en-US" sz="4400" kern="1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5" name="Group 114">
            <a:extLst>
              <a:ext uri="{FF2B5EF4-FFF2-40B4-BE49-F238E27FC236}">
                <a16:creationId xmlns:a16="http://schemas.microsoft.com/office/drawing/2014/main" id="{C7909422-9C06-C171-B316-90AB411DE233}"/>
              </a:ext>
            </a:extLst>
          </p:cNvPr>
          <p:cNvGrpSpPr/>
          <p:nvPr/>
        </p:nvGrpSpPr>
        <p:grpSpPr>
          <a:xfrm>
            <a:off x="686066" y="1531186"/>
            <a:ext cx="3972988" cy="3612314"/>
            <a:chOff x="-156148" y="304186"/>
            <a:chExt cx="4820487" cy="4705387"/>
          </a:xfrm>
        </p:grpSpPr>
        <p:grpSp>
          <p:nvGrpSpPr>
            <p:cNvPr id="116" name="Google Shape;7341;p38">
              <a:extLst>
                <a:ext uri="{FF2B5EF4-FFF2-40B4-BE49-F238E27FC236}">
                  <a16:creationId xmlns:a16="http://schemas.microsoft.com/office/drawing/2014/main" id="{7233678F-EC46-90B7-16CE-06F92849B15E}"/>
                </a:ext>
              </a:extLst>
            </p:cNvPr>
            <p:cNvGrpSpPr/>
            <p:nvPr/>
          </p:nvGrpSpPr>
          <p:grpSpPr>
            <a:xfrm>
              <a:off x="429984" y="2571750"/>
              <a:ext cx="746533" cy="2393330"/>
              <a:chOff x="6090575" y="3033400"/>
              <a:chExt cx="375425" cy="1203525"/>
            </a:xfrm>
          </p:grpSpPr>
          <p:sp>
            <p:nvSpPr>
              <p:cNvPr id="264" name="Google Shape;7342;p38">
                <a:extLst>
                  <a:ext uri="{FF2B5EF4-FFF2-40B4-BE49-F238E27FC236}">
                    <a16:creationId xmlns:a16="http://schemas.microsoft.com/office/drawing/2014/main" id="{BC09145F-0763-9E75-46ED-BB939D1D652A}"/>
                  </a:ext>
                </a:extLst>
              </p:cNvPr>
              <p:cNvSpPr/>
              <p:nvPr/>
            </p:nvSpPr>
            <p:spPr>
              <a:xfrm>
                <a:off x="6090575" y="3033400"/>
                <a:ext cx="375425" cy="1203525"/>
              </a:xfrm>
              <a:custGeom>
                <a:avLst/>
                <a:gdLst/>
                <a:ahLst/>
                <a:cxnLst/>
                <a:rect l="l" t="t" r="r" b="b"/>
                <a:pathLst>
                  <a:path w="15017" h="48141" extrusionOk="0">
                    <a:moveTo>
                      <a:pt x="5512" y="1"/>
                    </a:moveTo>
                    <a:lnTo>
                      <a:pt x="1" y="972"/>
                    </a:lnTo>
                    <a:lnTo>
                      <a:pt x="9508" y="48141"/>
                    </a:lnTo>
                    <a:lnTo>
                      <a:pt x="15016" y="47641"/>
                    </a:lnTo>
                    <a:lnTo>
                      <a:pt x="551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7343;p38">
                <a:extLst>
                  <a:ext uri="{FF2B5EF4-FFF2-40B4-BE49-F238E27FC236}">
                    <a16:creationId xmlns:a16="http://schemas.microsoft.com/office/drawing/2014/main" id="{6109C6AC-8D14-82DA-2459-327F6026A193}"/>
                  </a:ext>
                </a:extLst>
              </p:cNvPr>
              <p:cNvSpPr/>
              <p:nvPr/>
            </p:nvSpPr>
            <p:spPr>
              <a:xfrm>
                <a:off x="6090575" y="3057700"/>
                <a:ext cx="237725" cy="1179225"/>
              </a:xfrm>
              <a:custGeom>
                <a:avLst/>
                <a:gdLst/>
                <a:ahLst/>
                <a:cxnLst/>
                <a:rect l="l" t="t" r="r" b="b"/>
                <a:pathLst>
                  <a:path w="9509" h="47169" fill="none" extrusionOk="0">
                    <a:moveTo>
                      <a:pt x="1" y="0"/>
                    </a:moveTo>
                    <a:lnTo>
                      <a:pt x="9508" y="47169"/>
                    </a:lnTo>
                  </a:path>
                </a:pathLst>
              </a:custGeom>
              <a:noFill/>
              <a:ln w="1577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7344;p38">
                <a:extLst>
                  <a:ext uri="{FF2B5EF4-FFF2-40B4-BE49-F238E27FC236}">
                    <a16:creationId xmlns:a16="http://schemas.microsoft.com/office/drawing/2014/main" id="{56B95263-B954-E986-F460-01CB62720130}"/>
                  </a:ext>
                </a:extLst>
              </p:cNvPr>
              <p:cNvSpPr/>
              <p:nvPr/>
            </p:nvSpPr>
            <p:spPr>
              <a:xfrm>
                <a:off x="6093625" y="3059850"/>
                <a:ext cx="53875" cy="10050"/>
              </a:xfrm>
              <a:custGeom>
                <a:avLst/>
                <a:gdLst/>
                <a:ahLst/>
                <a:cxnLst/>
                <a:rect l="l" t="t" r="r" b="b"/>
                <a:pathLst>
                  <a:path w="2155" h="402" fill="none" extrusionOk="0">
                    <a:moveTo>
                      <a:pt x="0" y="401"/>
                    </a:moveTo>
                    <a:lnTo>
                      <a:pt x="2154"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7345;p38">
                <a:extLst>
                  <a:ext uri="{FF2B5EF4-FFF2-40B4-BE49-F238E27FC236}">
                    <a16:creationId xmlns:a16="http://schemas.microsoft.com/office/drawing/2014/main" id="{1C99B362-EB3A-A2EB-6B9E-96756F0A2D75}"/>
                  </a:ext>
                </a:extLst>
              </p:cNvPr>
              <p:cNvSpPr/>
              <p:nvPr/>
            </p:nvSpPr>
            <p:spPr>
              <a:xfrm>
                <a:off x="6099075" y="3078975"/>
                <a:ext cx="53875" cy="10075"/>
              </a:xfrm>
              <a:custGeom>
                <a:avLst/>
                <a:gdLst/>
                <a:ahLst/>
                <a:cxnLst/>
                <a:rect l="l" t="t" r="r" b="b"/>
                <a:pathLst>
                  <a:path w="2155" h="403" fill="none" extrusionOk="0">
                    <a:moveTo>
                      <a:pt x="0" y="403"/>
                    </a:moveTo>
                    <a:lnTo>
                      <a:pt x="2154"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7346;p38">
                <a:extLst>
                  <a:ext uri="{FF2B5EF4-FFF2-40B4-BE49-F238E27FC236}">
                    <a16:creationId xmlns:a16="http://schemas.microsoft.com/office/drawing/2014/main" id="{AEF309D0-B73D-05F6-4605-9A4AE5EE3CEC}"/>
                  </a:ext>
                </a:extLst>
              </p:cNvPr>
              <p:cNvSpPr/>
              <p:nvPr/>
            </p:nvSpPr>
            <p:spPr>
              <a:xfrm>
                <a:off x="6103875" y="3099350"/>
                <a:ext cx="53850" cy="10050"/>
              </a:xfrm>
              <a:custGeom>
                <a:avLst/>
                <a:gdLst/>
                <a:ahLst/>
                <a:cxnLst/>
                <a:rect l="l" t="t" r="r" b="b"/>
                <a:pathLst>
                  <a:path w="2154" h="402" fill="none" extrusionOk="0">
                    <a:moveTo>
                      <a:pt x="1" y="401"/>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7347;p38">
                <a:extLst>
                  <a:ext uri="{FF2B5EF4-FFF2-40B4-BE49-F238E27FC236}">
                    <a16:creationId xmlns:a16="http://schemas.microsoft.com/office/drawing/2014/main" id="{C7972E9B-4326-8AF1-BF48-A090288C73E4}"/>
                  </a:ext>
                </a:extLst>
              </p:cNvPr>
              <p:cNvSpPr/>
              <p:nvPr/>
            </p:nvSpPr>
            <p:spPr>
              <a:xfrm>
                <a:off x="6107475" y="3118500"/>
                <a:ext cx="53850" cy="10025"/>
              </a:xfrm>
              <a:custGeom>
                <a:avLst/>
                <a:gdLst/>
                <a:ahLst/>
                <a:cxnLst/>
                <a:rect l="l" t="t" r="r" b="b"/>
                <a:pathLst>
                  <a:path w="2154" h="401" fill="none" extrusionOk="0">
                    <a:moveTo>
                      <a:pt x="1" y="400"/>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7348;p38">
                <a:extLst>
                  <a:ext uri="{FF2B5EF4-FFF2-40B4-BE49-F238E27FC236}">
                    <a16:creationId xmlns:a16="http://schemas.microsoft.com/office/drawing/2014/main" id="{A00938BC-A3E7-8600-B410-62B93C214292}"/>
                  </a:ext>
                </a:extLst>
              </p:cNvPr>
              <p:cNvSpPr/>
              <p:nvPr/>
            </p:nvSpPr>
            <p:spPr>
              <a:xfrm>
                <a:off x="6113575" y="3129825"/>
                <a:ext cx="85550" cy="16150"/>
              </a:xfrm>
              <a:custGeom>
                <a:avLst/>
                <a:gdLst/>
                <a:ahLst/>
                <a:cxnLst/>
                <a:rect l="l" t="t" r="r" b="b"/>
                <a:pathLst>
                  <a:path w="3422" h="646" fill="none" extrusionOk="0">
                    <a:moveTo>
                      <a:pt x="1" y="646"/>
                    </a:moveTo>
                    <a:lnTo>
                      <a:pt x="3421"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7349;p38">
                <a:extLst>
                  <a:ext uri="{FF2B5EF4-FFF2-40B4-BE49-F238E27FC236}">
                    <a16:creationId xmlns:a16="http://schemas.microsoft.com/office/drawing/2014/main" id="{908F994E-6A1A-48BE-EAFE-B11A3BA0F681}"/>
                  </a:ext>
                </a:extLst>
              </p:cNvPr>
              <p:cNvSpPr/>
              <p:nvPr/>
            </p:nvSpPr>
            <p:spPr>
              <a:xfrm>
                <a:off x="6115250" y="3154400"/>
                <a:ext cx="53875" cy="10050"/>
              </a:xfrm>
              <a:custGeom>
                <a:avLst/>
                <a:gdLst/>
                <a:ahLst/>
                <a:cxnLst/>
                <a:rect l="l" t="t" r="r" b="b"/>
                <a:pathLst>
                  <a:path w="2155" h="402" fill="none" extrusionOk="0">
                    <a:moveTo>
                      <a:pt x="0" y="402"/>
                    </a:moveTo>
                    <a:lnTo>
                      <a:pt x="2154"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7350;p38">
                <a:extLst>
                  <a:ext uri="{FF2B5EF4-FFF2-40B4-BE49-F238E27FC236}">
                    <a16:creationId xmlns:a16="http://schemas.microsoft.com/office/drawing/2014/main" id="{FCF15E9F-4CF2-603F-79D9-9A88ACC58B7A}"/>
                  </a:ext>
                </a:extLst>
              </p:cNvPr>
              <p:cNvSpPr/>
              <p:nvPr/>
            </p:nvSpPr>
            <p:spPr>
              <a:xfrm>
                <a:off x="6120750" y="3173525"/>
                <a:ext cx="53875" cy="10100"/>
              </a:xfrm>
              <a:custGeom>
                <a:avLst/>
                <a:gdLst/>
                <a:ahLst/>
                <a:cxnLst/>
                <a:rect l="l" t="t" r="r" b="b"/>
                <a:pathLst>
                  <a:path w="2155" h="404" fill="none" extrusionOk="0">
                    <a:moveTo>
                      <a:pt x="0" y="403"/>
                    </a:moveTo>
                    <a:lnTo>
                      <a:pt x="2154"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7351;p38">
                <a:extLst>
                  <a:ext uri="{FF2B5EF4-FFF2-40B4-BE49-F238E27FC236}">
                    <a16:creationId xmlns:a16="http://schemas.microsoft.com/office/drawing/2014/main" id="{79DFCC69-DDB9-A29B-8A80-BEFC65B85756}"/>
                  </a:ext>
                </a:extLst>
              </p:cNvPr>
              <p:cNvSpPr/>
              <p:nvPr/>
            </p:nvSpPr>
            <p:spPr>
              <a:xfrm>
                <a:off x="6125500" y="3193900"/>
                <a:ext cx="53850" cy="10050"/>
              </a:xfrm>
              <a:custGeom>
                <a:avLst/>
                <a:gdLst/>
                <a:ahLst/>
                <a:cxnLst/>
                <a:rect l="l" t="t" r="r" b="b"/>
                <a:pathLst>
                  <a:path w="2154" h="402" fill="none" extrusionOk="0">
                    <a:moveTo>
                      <a:pt x="1" y="402"/>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7352;p38">
                <a:extLst>
                  <a:ext uri="{FF2B5EF4-FFF2-40B4-BE49-F238E27FC236}">
                    <a16:creationId xmlns:a16="http://schemas.microsoft.com/office/drawing/2014/main" id="{192F7AF6-3E6E-4921-8D89-0FFCF33DA3B6}"/>
                  </a:ext>
                </a:extLst>
              </p:cNvPr>
              <p:cNvSpPr/>
              <p:nvPr/>
            </p:nvSpPr>
            <p:spPr>
              <a:xfrm>
                <a:off x="6129100" y="3213075"/>
                <a:ext cx="53850" cy="10000"/>
              </a:xfrm>
              <a:custGeom>
                <a:avLst/>
                <a:gdLst/>
                <a:ahLst/>
                <a:cxnLst/>
                <a:rect l="l" t="t" r="r" b="b"/>
                <a:pathLst>
                  <a:path w="2154" h="400" fill="none" extrusionOk="0">
                    <a:moveTo>
                      <a:pt x="1" y="400"/>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7353;p38">
                <a:extLst>
                  <a:ext uri="{FF2B5EF4-FFF2-40B4-BE49-F238E27FC236}">
                    <a16:creationId xmlns:a16="http://schemas.microsoft.com/office/drawing/2014/main" id="{4BDD06B9-C1DC-107E-E197-886C5D9A231C}"/>
                  </a:ext>
                </a:extLst>
              </p:cNvPr>
              <p:cNvSpPr/>
              <p:nvPr/>
            </p:nvSpPr>
            <p:spPr>
              <a:xfrm>
                <a:off x="6132375" y="3225800"/>
                <a:ext cx="85575" cy="16125"/>
              </a:xfrm>
              <a:custGeom>
                <a:avLst/>
                <a:gdLst/>
                <a:ahLst/>
                <a:cxnLst/>
                <a:rect l="l" t="t" r="r" b="b"/>
                <a:pathLst>
                  <a:path w="3423" h="645" fill="none" extrusionOk="0">
                    <a:moveTo>
                      <a:pt x="1" y="644"/>
                    </a:moveTo>
                    <a:lnTo>
                      <a:pt x="342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7354;p38">
                <a:extLst>
                  <a:ext uri="{FF2B5EF4-FFF2-40B4-BE49-F238E27FC236}">
                    <a16:creationId xmlns:a16="http://schemas.microsoft.com/office/drawing/2014/main" id="{C7B73B89-06BD-AD70-6040-44DE6A281B6A}"/>
                  </a:ext>
                </a:extLst>
              </p:cNvPr>
              <p:cNvSpPr/>
              <p:nvPr/>
            </p:nvSpPr>
            <p:spPr>
              <a:xfrm>
                <a:off x="6134050" y="3252125"/>
                <a:ext cx="53875" cy="10000"/>
              </a:xfrm>
              <a:custGeom>
                <a:avLst/>
                <a:gdLst/>
                <a:ahLst/>
                <a:cxnLst/>
                <a:rect l="l" t="t" r="r" b="b"/>
                <a:pathLst>
                  <a:path w="2155" h="400" fill="none" extrusionOk="0">
                    <a:moveTo>
                      <a:pt x="0" y="400"/>
                    </a:moveTo>
                    <a:lnTo>
                      <a:pt x="2154"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7355;p38">
                <a:extLst>
                  <a:ext uri="{FF2B5EF4-FFF2-40B4-BE49-F238E27FC236}">
                    <a16:creationId xmlns:a16="http://schemas.microsoft.com/office/drawing/2014/main" id="{5FC8D278-CF71-D0A0-321D-38B494A59FC8}"/>
                  </a:ext>
                </a:extLst>
              </p:cNvPr>
              <p:cNvSpPr/>
              <p:nvPr/>
            </p:nvSpPr>
            <p:spPr>
              <a:xfrm>
                <a:off x="6139500" y="3271300"/>
                <a:ext cx="53925" cy="10050"/>
              </a:xfrm>
              <a:custGeom>
                <a:avLst/>
                <a:gdLst/>
                <a:ahLst/>
                <a:cxnLst/>
                <a:rect l="l" t="t" r="r" b="b"/>
                <a:pathLst>
                  <a:path w="2157" h="402" fill="none" extrusionOk="0">
                    <a:moveTo>
                      <a:pt x="1" y="401"/>
                    </a:moveTo>
                    <a:lnTo>
                      <a:pt x="2156"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7356;p38">
                <a:extLst>
                  <a:ext uri="{FF2B5EF4-FFF2-40B4-BE49-F238E27FC236}">
                    <a16:creationId xmlns:a16="http://schemas.microsoft.com/office/drawing/2014/main" id="{ED349998-BC4C-6764-6FE5-B040429FA810}"/>
                  </a:ext>
                </a:extLst>
              </p:cNvPr>
              <p:cNvSpPr/>
              <p:nvPr/>
            </p:nvSpPr>
            <p:spPr>
              <a:xfrm>
                <a:off x="6144300" y="3291675"/>
                <a:ext cx="53850" cy="10000"/>
              </a:xfrm>
              <a:custGeom>
                <a:avLst/>
                <a:gdLst/>
                <a:ahLst/>
                <a:cxnLst/>
                <a:rect l="l" t="t" r="r" b="b"/>
                <a:pathLst>
                  <a:path w="2154" h="400" fill="none" extrusionOk="0">
                    <a:moveTo>
                      <a:pt x="1" y="400"/>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7357;p38">
                <a:extLst>
                  <a:ext uri="{FF2B5EF4-FFF2-40B4-BE49-F238E27FC236}">
                    <a16:creationId xmlns:a16="http://schemas.microsoft.com/office/drawing/2014/main" id="{A5F4D4F3-404A-1318-63D1-0E8490BC35A3}"/>
                  </a:ext>
                </a:extLst>
              </p:cNvPr>
              <p:cNvSpPr/>
              <p:nvPr/>
            </p:nvSpPr>
            <p:spPr>
              <a:xfrm>
                <a:off x="6147900" y="3310750"/>
                <a:ext cx="53850" cy="10100"/>
              </a:xfrm>
              <a:custGeom>
                <a:avLst/>
                <a:gdLst/>
                <a:ahLst/>
                <a:cxnLst/>
                <a:rect l="l" t="t" r="r" b="b"/>
                <a:pathLst>
                  <a:path w="2154" h="404" fill="none" extrusionOk="0">
                    <a:moveTo>
                      <a:pt x="1" y="403"/>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7358;p38">
                <a:extLst>
                  <a:ext uri="{FF2B5EF4-FFF2-40B4-BE49-F238E27FC236}">
                    <a16:creationId xmlns:a16="http://schemas.microsoft.com/office/drawing/2014/main" id="{C7520E28-4E7F-FF2B-635C-B525FE4018FD}"/>
                  </a:ext>
                </a:extLst>
              </p:cNvPr>
              <p:cNvSpPr/>
              <p:nvPr/>
            </p:nvSpPr>
            <p:spPr>
              <a:xfrm>
                <a:off x="6151175" y="3323525"/>
                <a:ext cx="85575" cy="16125"/>
              </a:xfrm>
              <a:custGeom>
                <a:avLst/>
                <a:gdLst/>
                <a:ahLst/>
                <a:cxnLst/>
                <a:rect l="l" t="t" r="r" b="b"/>
                <a:pathLst>
                  <a:path w="3423" h="645" fill="none" extrusionOk="0">
                    <a:moveTo>
                      <a:pt x="1" y="644"/>
                    </a:moveTo>
                    <a:lnTo>
                      <a:pt x="342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7359;p38">
                <a:extLst>
                  <a:ext uri="{FF2B5EF4-FFF2-40B4-BE49-F238E27FC236}">
                    <a16:creationId xmlns:a16="http://schemas.microsoft.com/office/drawing/2014/main" id="{76331233-5DAC-53C2-C61A-BDBDA77EF379}"/>
                  </a:ext>
                </a:extLst>
              </p:cNvPr>
              <p:cNvSpPr/>
              <p:nvPr/>
            </p:nvSpPr>
            <p:spPr>
              <a:xfrm>
                <a:off x="6151500" y="3346975"/>
                <a:ext cx="53875" cy="10100"/>
              </a:xfrm>
              <a:custGeom>
                <a:avLst/>
                <a:gdLst/>
                <a:ahLst/>
                <a:cxnLst/>
                <a:rect l="l" t="t" r="r" b="b"/>
                <a:pathLst>
                  <a:path w="2155" h="404" fill="none" extrusionOk="0">
                    <a:moveTo>
                      <a:pt x="1" y="403"/>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7360;p38">
                <a:extLst>
                  <a:ext uri="{FF2B5EF4-FFF2-40B4-BE49-F238E27FC236}">
                    <a16:creationId xmlns:a16="http://schemas.microsoft.com/office/drawing/2014/main" id="{B5C1C156-AF7E-B468-B06E-A39EC3BE1EE5}"/>
                  </a:ext>
                </a:extLst>
              </p:cNvPr>
              <p:cNvSpPr/>
              <p:nvPr/>
            </p:nvSpPr>
            <p:spPr>
              <a:xfrm>
                <a:off x="6157000" y="3366125"/>
                <a:ext cx="53850" cy="10100"/>
              </a:xfrm>
              <a:custGeom>
                <a:avLst/>
                <a:gdLst/>
                <a:ahLst/>
                <a:cxnLst/>
                <a:rect l="l" t="t" r="r" b="b"/>
                <a:pathLst>
                  <a:path w="2154" h="404" fill="none" extrusionOk="0">
                    <a:moveTo>
                      <a:pt x="1" y="404"/>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7361;p38">
                <a:extLst>
                  <a:ext uri="{FF2B5EF4-FFF2-40B4-BE49-F238E27FC236}">
                    <a16:creationId xmlns:a16="http://schemas.microsoft.com/office/drawing/2014/main" id="{1F72D1F4-4356-39A3-E94F-0845FC4F09CA}"/>
                  </a:ext>
                </a:extLst>
              </p:cNvPr>
              <p:cNvSpPr/>
              <p:nvPr/>
            </p:nvSpPr>
            <p:spPr>
              <a:xfrm>
                <a:off x="6161725" y="3386500"/>
                <a:ext cx="53925" cy="10025"/>
              </a:xfrm>
              <a:custGeom>
                <a:avLst/>
                <a:gdLst/>
                <a:ahLst/>
                <a:cxnLst/>
                <a:rect l="l" t="t" r="r" b="b"/>
                <a:pathLst>
                  <a:path w="2157" h="401" fill="none" extrusionOk="0">
                    <a:moveTo>
                      <a:pt x="1" y="400"/>
                    </a:moveTo>
                    <a:lnTo>
                      <a:pt x="2157"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7362;p38">
                <a:extLst>
                  <a:ext uri="{FF2B5EF4-FFF2-40B4-BE49-F238E27FC236}">
                    <a16:creationId xmlns:a16="http://schemas.microsoft.com/office/drawing/2014/main" id="{4CFD5C84-76D1-BACE-125B-2AD26727A574}"/>
                  </a:ext>
                </a:extLst>
              </p:cNvPr>
              <p:cNvSpPr/>
              <p:nvPr/>
            </p:nvSpPr>
            <p:spPr>
              <a:xfrm>
                <a:off x="6165325" y="3405625"/>
                <a:ext cx="53925" cy="10050"/>
              </a:xfrm>
              <a:custGeom>
                <a:avLst/>
                <a:gdLst/>
                <a:ahLst/>
                <a:cxnLst/>
                <a:rect l="l" t="t" r="r" b="b"/>
                <a:pathLst>
                  <a:path w="2157" h="402" fill="none" extrusionOk="0">
                    <a:moveTo>
                      <a:pt x="1" y="402"/>
                    </a:moveTo>
                    <a:lnTo>
                      <a:pt x="2157"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7363;p38">
                <a:extLst>
                  <a:ext uri="{FF2B5EF4-FFF2-40B4-BE49-F238E27FC236}">
                    <a16:creationId xmlns:a16="http://schemas.microsoft.com/office/drawing/2014/main" id="{7C9EFE73-6364-B54E-0ED2-402E6A8D30F2}"/>
                  </a:ext>
                </a:extLst>
              </p:cNvPr>
              <p:cNvSpPr/>
              <p:nvPr/>
            </p:nvSpPr>
            <p:spPr>
              <a:xfrm>
                <a:off x="6171450" y="3417025"/>
                <a:ext cx="85600" cy="16075"/>
              </a:xfrm>
              <a:custGeom>
                <a:avLst/>
                <a:gdLst/>
                <a:ahLst/>
                <a:cxnLst/>
                <a:rect l="l" t="t" r="r" b="b"/>
                <a:pathLst>
                  <a:path w="3424" h="643" fill="none" extrusionOk="0">
                    <a:moveTo>
                      <a:pt x="0" y="643"/>
                    </a:moveTo>
                    <a:lnTo>
                      <a:pt x="3424"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7364;p38">
                <a:extLst>
                  <a:ext uri="{FF2B5EF4-FFF2-40B4-BE49-F238E27FC236}">
                    <a16:creationId xmlns:a16="http://schemas.microsoft.com/office/drawing/2014/main" id="{BCC3FC67-B64C-ACE0-3D99-CC59C4325DFA}"/>
                  </a:ext>
                </a:extLst>
              </p:cNvPr>
              <p:cNvSpPr/>
              <p:nvPr/>
            </p:nvSpPr>
            <p:spPr>
              <a:xfrm>
                <a:off x="6173175" y="3441525"/>
                <a:ext cx="53850" cy="10100"/>
              </a:xfrm>
              <a:custGeom>
                <a:avLst/>
                <a:gdLst/>
                <a:ahLst/>
                <a:cxnLst/>
                <a:rect l="l" t="t" r="r" b="b"/>
                <a:pathLst>
                  <a:path w="2154" h="404" fill="none" extrusionOk="0">
                    <a:moveTo>
                      <a:pt x="1" y="404"/>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7365;p38">
                <a:extLst>
                  <a:ext uri="{FF2B5EF4-FFF2-40B4-BE49-F238E27FC236}">
                    <a16:creationId xmlns:a16="http://schemas.microsoft.com/office/drawing/2014/main" id="{AD70FD4A-0243-853E-CBCB-C649DA05794E}"/>
                  </a:ext>
                </a:extLst>
              </p:cNvPr>
              <p:cNvSpPr/>
              <p:nvPr/>
            </p:nvSpPr>
            <p:spPr>
              <a:xfrm>
                <a:off x="6178625" y="3460700"/>
                <a:ext cx="53850" cy="10100"/>
              </a:xfrm>
              <a:custGeom>
                <a:avLst/>
                <a:gdLst/>
                <a:ahLst/>
                <a:cxnLst/>
                <a:rect l="l" t="t" r="r" b="b"/>
                <a:pathLst>
                  <a:path w="2154" h="404" fill="none" extrusionOk="0">
                    <a:moveTo>
                      <a:pt x="1" y="403"/>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7366;p38">
                <a:extLst>
                  <a:ext uri="{FF2B5EF4-FFF2-40B4-BE49-F238E27FC236}">
                    <a16:creationId xmlns:a16="http://schemas.microsoft.com/office/drawing/2014/main" id="{63517DB3-CBD0-953B-2AAD-D6DCFA5F1FC8}"/>
                  </a:ext>
                </a:extLst>
              </p:cNvPr>
              <p:cNvSpPr/>
              <p:nvPr/>
            </p:nvSpPr>
            <p:spPr>
              <a:xfrm>
                <a:off x="6183400" y="3481075"/>
                <a:ext cx="53875" cy="10050"/>
              </a:xfrm>
              <a:custGeom>
                <a:avLst/>
                <a:gdLst/>
                <a:ahLst/>
                <a:cxnLst/>
                <a:rect l="l" t="t" r="r" b="b"/>
                <a:pathLst>
                  <a:path w="2155" h="402" fill="none" extrusionOk="0">
                    <a:moveTo>
                      <a:pt x="1" y="402"/>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7367;p38">
                <a:extLst>
                  <a:ext uri="{FF2B5EF4-FFF2-40B4-BE49-F238E27FC236}">
                    <a16:creationId xmlns:a16="http://schemas.microsoft.com/office/drawing/2014/main" id="{0F917156-EC5E-F0BC-B73E-1C54EC950F4B}"/>
                  </a:ext>
                </a:extLst>
              </p:cNvPr>
              <p:cNvSpPr/>
              <p:nvPr/>
            </p:nvSpPr>
            <p:spPr>
              <a:xfrm>
                <a:off x="6187000" y="3500200"/>
                <a:ext cx="53875" cy="10050"/>
              </a:xfrm>
              <a:custGeom>
                <a:avLst/>
                <a:gdLst/>
                <a:ahLst/>
                <a:cxnLst/>
                <a:rect l="l" t="t" r="r" b="b"/>
                <a:pathLst>
                  <a:path w="2155" h="402" fill="none" extrusionOk="0">
                    <a:moveTo>
                      <a:pt x="1" y="402"/>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7368;p38">
                <a:extLst>
                  <a:ext uri="{FF2B5EF4-FFF2-40B4-BE49-F238E27FC236}">
                    <a16:creationId xmlns:a16="http://schemas.microsoft.com/office/drawing/2014/main" id="{CBE783A8-7B63-8CB5-4256-A2E990E7CC85}"/>
                  </a:ext>
                </a:extLst>
              </p:cNvPr>
              <p:cNvSpPr/>
              <p:nvPr/>
            </p:nvSpPr>
            <p:spPr>
              <a:xfrm>
                <a:off x="6190325" y="3513025"/>
                <a:ext cx="85525" cy="16075"/>
              </a:xfrm>
              <a:custGeom>
                <a:avLst/>
                <a:gdLst/>
                <a:ahLst/>
                <a:cxnLst/>
                <a:rect l="l" t="t" r="r" b="b"/>
                <a:pathLst>
                  <a:path w="3421" h="643" fill="none" extrusionOk="0">
                    <a:moveTo>
                      <a:pt x="0" y="642"/>
                    </a:moveTo>
                    <a:lnTo>
                      <a:pt x="3421"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7369;p38">
                <a:extLst>
                  <a:ext uri="{FF2B5EF4-FFF2-40B4-BE49-F238E27FC236}">
                    <a16:creationId xmlns:a16="http://schemas.microsoft.com/office/drawing/2014/main" id="{307807A3-053D-6A59-D54F-B3B1B6F44D13}"/>
                  </a:ext>
                </a:extLst>
              </p:cNvPr>
              <p:cNvSpPr/>
              <p:nvPr/>
            </p:nvSpPr>
            <p:spPr>
              <a:xfrm>
                <a:off x="6191925" y="3539300"/>
                <a:ext cx="53900" cy="10050"/>
              </a:xfrm>
              <a:custGeom>
                <a:avLst/>
                <a:gdLst/>
                <a:ahLst/>
                <a:cxnLst/>
                <a:rect l="l" t="t" r="r" b="b"/>
                <a:pathLst>
                  <a:path w="2156" h="402" fill="none" extrusionOk="0">
                    <a:moveTo>
                      <a:pt x="1" y="401"/>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7370;p38">
                <a:extLst>
                  <a:ext uri="{FF2B5EF4-FFF2-40B4-BE49-F238E27FC236}">
                    <a16:creationId xmlns:a16="http://schemas.microsoft.com/office/drawing/2014/main" id="{12DBEBA5-7CC7-8D0B-3477-7598F892C18B}"/>
                  </a:ext>
                </a:extLst>
              </p:cNvPr>
              <p:cNvSpPr/>
              <p:nvPr/>
            </p:nvSpPr>
            <p:spPr>
              <a:xfrm>
                <a:off x="6197425" y="3558425"/>
                <a:ext cx="53850" cy="10075"/>
              </a:xfrm>
              <a:custGeom>
                <a:avLst/>
                <a:gdLst/>
                <a:ahLst/>
                <a:cxnLst/>
                <a:rect l="l" t="t" r="r" b="b"/>
                <a:pathLst>
                  <a:path w="2154" h="403" fill="none" extrusionOk="0">
                    <a:moveTo>
                      <a:pt x="1" y="403"/>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7371;p38">
                <a:extLst>
                  <a:ext uri="{FF2B5EF4-FFF2-40B4-BE49-F238E27FC236}">
                    <a16:creationId xmlns:a16="http://schemas.microsoft.com/office/drawing/2014/main" id="{6EDD3E87-1EAD-5E3C-1073-8A256A22EEEB}"/>
                  </a:ext>
                </a:extLst>
              </p:cNvPr>
              <p:cNvSpPr/>
              <p:nvPr/>
            </p:nvSpPr>
            <p:spPr>
              <a:xfrm>
                <a:off x="6202175" y="3578800"/>
                <a:ext cx="53900" cy="10050"/>
              </a:xfrm>
              <a:custGeom>
                <a:avLst/>
                <a:gdLst/>
                <a:ahLst/>
                <a:cxnLst/>
                <a:rect l="l" t="t" r="r" b="b"/>
                <a:pathLst>
                  <a:path w="2156" h="402" fill="none" extrusionOk="0">
                    <a:moveTo>
                      <a:pt x="0" y="401"/>
                    </a:moveTo>
                    <a:lnTo>
                      <a:pt x="2156"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7372;p38">
                <a:extLst>
                  <a:ext uri="{FF2B5EF4-FFF2-40B4-BE49-F238E27FC236}">
                    <a16:creationId xmlns:a16="http://schemas.microsoft.com/office/drawing/2014/main" id="{8B485797-A98B-E271-E1BE-C127944EE139}"/>
                  </a:ext>
                </a:extLst>
              </p:cNvPr>
              <p:cNvSpPr/>
              <p:nvPr/>
            </p:nvSpPr>
            <p:spPr>
              <a:xfrm>
                <a:off x="6205800" y="3597925"/>
                <a:ext cx="53875" cy="10050"/>
              </a:xfrm>
              <a:custGeom>
                <a:avLst/>
                <a:gdLst/>
                <a:ahLst/>
                <a:cxnLst/>
                <a:rect l="l" t="t" r="r" b="b"/>
                <a:pathLst>
                  <a:path w="2155" h="402" fill="none" extrusionOk="0">
                    <a:moveTo>
                      <a:pt x="1" y="401"/>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7373;p38">
                <a:extLst>
                  <a:ext uri="{FF2B5EF4-FFF2-40B4-BE49-F238E27FC236}">
                    <a16:creationId xmlns:a16="http://schemas.microsoft.com/office/drawing/2014/main" id="{9E2F8B55-7517-894A-BF28-F4F6A092C0F9}"/>
                  </a:ext>
                </a:extLst>
              </p:cNvPr>
              <p:cNvSpPr/>
              <p:nvPr/>
            </p:nvSpPr>
            <p:spPr>
              <a:xfrm>
                <a:off x="6209125" y="3610700"/>
                <a:ext cx="85475" cy="16075"/>
              </a:xfrm>
              <a:custGeom>
                <a:avLst/>
                <a:gdLst/>
                <a:ahLst/>
                <a:cxnLst/>
                <a:rect l="l" t="t" r="r" b="b"/>
                <a:pathLst>
                  <a:path w="3419" h="643" fill="none" extrusionOk="0">
                    <a:moveTo>
                      <a:pt x="0" y="642"/>
                    </a:moveTo>
                    <a:lnTo>
                      <a:pt x="3419"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7374;p38">
                <a:extLst>
                  <a:ext uri="{FF2B5EF4-FFF2-40B4-BE49-F238E27FC236}">
                    <a16:creationId xmlns:a16="http://schemas.microsoft.com/office/drawing/2014/main" id="{0E819A50-36CB-53E0-0E68-87ACA94FDDBC}"/>
                  </a:ext>
                </a:extLst>
              </p:cNvPr>
              <p:cNvSpPr/>
              <p:nvPr/>
            </p:nvSpPr>
            <p:spPr>
              <a:xfrm>
                <a:off x="6210575" y="3635950"/>
                <a:ext cx="53825" cy="10050"/>
              </a:xfrm>
              <a:custGeom>
                <a:avLst/>
                <a:gdLst/>
                <a:ahLst/>
                <a:cxnLst/>
                <a:rect l="l" t="t" r="r" b="b"/>
                <a:pathLst>
                  <a:path w="2153" h="402" fill="none" extrusionOk="0">
                    <a:moveTo>
                      <a:pt x="1" y="402"/>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7375;p38">
                <a:extLst>
                  <a:ext uri="{FF2B5EF4-FFF2-40B4-BE49-F238E27FC236}">
                    <a16:creationId xmlns:a16="http://schemas.microsoft.com/office/drawing/2014/main" id="{3E412DFE-7F0D-22AD-4E71-69B4F6C7E8C8}"/>
                  </a:ext>
                </a:extLst>
              </p:cNvPr>
              <p:cNvSpPr/>
              <p:nvPr/>
            </p:nvSpPr>
            <p:spPr>
              <a:xfrm>
                <a:off x="6216075" y="3655175"/>
                <a:ext cx="53825" cy="10000"/>
              </a:xfrm>
              <a:custGeom>
                <a:avLst/>
                <a:gdLst/>
                <a:ahLst/>
                <a:cxnLst/>
                <a:rect l="l" t="t" r="r" b="b"/>
                <a:pathLst>
                  <a:path w="2153" h="400" fill="none" extrusionOk="0">
                    <a:moveTo>
                      <a:pt x="0" y="400"/>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7376;p38">
                <a:extLst>
                  <a:ext uri="{FF2B5EF4-FFF2-40B4-BE49-F238E27FC236}">
                    <a16:creationId xmlns:a16="http://schemas.microsoft.com/office/drawing/2014/main" id="{625DE2BE-1734-D5A8-F028-894C537B58E4}"/>
                  </a:ext>
                </a:extLst>
              </p:cNvPr>
              <p:cNvSpPr/>
              <p:nvPr/>
            </p:nvSpPr>
            <p:spPr>
              <a:xfrm>
                <a:off x="6220800" y="3675450"/>
                <a:ext cx="53875" cy="10100"/>
              </a:xfrm>
              <a:custGeom>
                <a:avLst/>
                <a:gdLst/>
                <a:ahLst/>
                <a:cxnLst/>
                <a:rect l="l" t="t" r="r" b="b"/>
                <a:pathLst>
                  <a:path w="2155" h="404" fill="none" extrusionOk="0">
                    <a:moveTo>
                      <a:pt x="1" y="404"/>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7377;p38">
                <a:extLst>
                  <a:ext uri="{FF2B5EF4-FFF2-40B4-BE49-F238E27FC236}">
                    <a16:creationId xmlns:a16="http://schemas.microsoft.com/office/drawing/2014/main" id="{5B9AAF88-1027-4AA2-AE67-5064F805BF55}"/>
                  </a:ext>
                </a:extLst>
              </p:cNvPr>
              <p:cNvSpPr/>
              <p:nvPr/>
            </p:nvSpPr>
            <p:spPr>
              <a:xfrm>
                <a:off x="6224400" y="3694625"/>
                <a:ext cx="53875" cy="10100"/>
              </a:xfrm>
              <a:custGeom>
                <a:avLst/>
                <a:gdLst/>
                <a:ahLst/>
                <a:cxnLst/>
                <a:rect l="l" t="t" r="r" b="b"/>
                <a:pathLst>
                  <a:path w="2155" h="404" fill="none" extrusionOk="0">
                    <a:moveTo>
                      <a:pt x="1" y="403"/>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7378;p38">
                <a:extLst>
                  <a:ext uri="{FF2B5EF4-FFF2-40B4-BE49-F238E27FC236}">
                    <a16:creationId xmlns:a16="http://schemas.microsoft.com/office/drawing/2014/main" id="{54CE83F8-8393-7C40-2375-B5ADD0CAC8B2}"/>
                  </a:ext>
                </a:extLst>
              </p:cNvPr>
              <p:cNvSpPr/>
              <p:nvPr/>
            </p:nvSpPr>
            <p:spPr>
              <a:xfrm>
                <a:off x="6230500" y="3705975"/>
                <a:ext cx="85625" cy="16125"/>
              </a:xfrm>
              <a:custGeom>
                <a:avLst/>
                <a:gdLst/>
                <a:ahLst/>
                <a:cxnLst/>
                <a:rect l="l" t="t" r="r" b="b"/>
                <a:pathLst>
                  <a:path w="3425" h="645" fill="none" extrusionOk="0">
                    <a:moveTo>
                      <a:pt x="1" y="645"/>
                    </a:moveTo>
                    <a:lnTo>
                      <a:pt x="3424"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7379;p38">
                <a:extLst>
                  <a:ext uri="{FF2B5EF4-FFF2-40B4-BE49-F238E27FC236}">
                    <a16:creationId xmlns:a16="http://schemas.microsoft.com/office/drawing/2014/main" id="{22FEC424-AAFD-0966-54C9-326D008F30A2}"/>
                  </a:ext>
                </a:extLst>
              </p:cNvPr>
              <p:cNvSpPr/>
              <p:nvPr/>
            </p:nvSpPr>
            <p:spPr>
              <a:xfrm>
                <a:off x="6232200" y="3730575"/>
                <a:ext cx="53875" cy="10000"/>
              </a:xfrm>
              <a:custGeom>
                <a:avLst/>
                <a:gdLst/>
                <a:ahLst/>
                <a:cxnLst/>
                <a:rect l="l" t="t" r="r" b="b"/>
                <a:pathLst>
                  <a:path w="2155" h="400" fill="none" extrusionOk="0">
                    <a:moveTo>
                      <a:pt x="1" y="400"/>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7380;p38">
                <a:extLst>
                  <a:ext uri="{FF2B5EF4-FFF2-40B4-BE49-F238E27FC236}">
                    <a16:creationId xmlns:a16="http://schemas.microsoft.com/office/drawing/2014/main" id="{9535DB04-EB03-9274-6C7E-31B294B9E658}"/>
                  </a:ext>
                </a:extLst>
              </p:cNvPr>
              <p:cNvSpPr/>
              <p:nvPr/>
            </p:nvSpPr>
            <p:spPr>
              <a:xfrm>
                <a:off x="6237700" y="3749725"/>
                <a:ext cx="53850" cy="10025"/>
              </a:xfrm>
              <a:custGeom>
                <a:avLst/>
                <a:gdLst/>
                <a:ahLst/>
                <a:cxnLst/>
                <a:rect l="l" t="t" r="r" b="b"/>
                <a:pathLst>
                  <a:path w="2154" h="401" fill="none" extrusionOk="0">
                    <a:moveTo>
                      <a:pt x="1" y="400"/>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7381;p38">
                <a:extLst>
                  <a:ext uri="{FF2B5EF4-FFF2-40B4-BE49-F238E27FC236}">
                    <a16:creationId xmlns:a16="http://schemas.microsoft.com/office/drawing/2014/main" id="{DDF4C4A7-47EB-EB5C-AC69-27452DED9F92}"/>
                  </a:ext>
                </a:extLst>
              </p:cNvPr>
              <p:cNvSpPr/>
              <p:nvPr/>
            </p:nvSpPr>
            <p:spPr>
              <a:xfrm>
                <a:off x="6242475" y="3770025"/>
                <a:ext cx="53875" cy="10100"/>
              </a:xfrm>
              <a:custGeom>
                <a:avLst/>
                <a:gdLst/>
                <a:ahLst/>
                <a:cxnLst/>
                <a:rect l="l" t="t" r="r" b="b"/>
                <a:pathLst>
                  <a:path w="2155" h="404" fill="none" extrusionOk="0">
                    <a:moveTo>
                      <a:pt x="0" y="403"/>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7382;p38">
                <a:extLst>
                  <a:ext uri="{FF2B5EF4-FFF2-40B4-BE49-F238E27FC236}">
                    <a16:creationId xmlns:a16="http://schemas.microsoft.com/office/drawing/2014/main" id="{80450606-EF5A-1BF1-DB95-03050CF4D146}"/>
                  </a:ext>
                </a:extLst>
              </p:cNvPr>
              <p:cNvSpPr/>
              <p:nvPr/>
            </p:nvSpPr>
            <p:spPr>
              <a:xfrm>
                <a:off x="6246025" y="3789200"/>
                <a:ext cx="53925" cy="10075"/>
              </a:xfrm>
              <a:custGeom>
                <a:avLst/>
                <a:gdLst/>
                <a:ahLst/>
                <a:cxnLst/>
                <a:rect l="l" t="t" r="r" b="b"/>
                <a:pathLst>
                  <a:path w="2157" h="403" fill="none" extrusionOk="0">
                    <a:moveTo>
                      <a:pt x="1" y="403"/>
                    </a:moveTo>
                    <a:lnTo>
                      <a:pt x="2156"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7383;p38">
                <a:extLst>
                  <a:ext uri="{FF2B5EF4-FFF2-40B4-BE49-F238E27FC236}">
                    <a16:creationId xmlns:a16="http://schemas.microsoft.com/office/drawing/2014/main" id="{EDB9ED01-C3E2-C987-8B1A-E926A7183662}"/>
                  </a:ext>
                </a:extLst>
              </p:cNvPr>
              <p:cNvSpPr/>
              <p:nvPr/>
            </p:nvSpPr>
            <p:spPr>
              <a:xfrm>
                <a:off x="6249375" y="3801975"/>
                <a:ext cx="85550" cy="16075"/>
              </a:xfrm>
              <a:custGeom>
                <a:avLst/>
                <a:gdLst/>
                <a:ahLst/>
                <a:cxnLst/>
                <a:rect l="l" t="t" r="r" b="b"/>
                <a:pathLst>
                  <a:path w="3422" h="643" fill="none" extrusionOk="0">
                    <a:moveTo>
                      <a:pt x="1" y="642"/>
                    </a:moveTo>
                    <a:lnTo>
                      <a:pt x="3421"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7384;p38">
                <a:extLst>
                  <a:ext uri="{FF2B5EF4-FFF2-40B4-BE49-F238E27FC236}">
                    <a16:creationId xmlns:a16="http://schemas.microsoft.com/office/drawing/2014/main" id="{1677CD25-4708-532F-8E24-C36924F7DBE9}"/>
                  </a:ext>
                </a:extLst>
              </p:cNvPr>
              <p:cNvSpPr/>
              <p:nvPr/>
            </p:nvSpPr>
            <p:spPr>
              <a:xfrm>
                <a:off x="6251000" y="3828250"/>
                <a:ext cx="53850" cy="10075"/>
              </a:xfrm>
              <a:custGeom>
                <a:avLst/>
                <a:gdLst/>
                <a:ahLst/>
                <a:cxnLst/>
                <a:rect l="l" t="t" r="r" b="b"/>
                <a:pathLst>
                  <a:path w="2154" h="403" fill="none" extrusionOk="0">
                    <a:moveTo>
                      <a:pt x="1" y="403"/>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7385;p38">
                <a:extLst>
                  <a:ext uri="{FF2B5EF4-FFF2-40B4-BE49-F238E27FC236}">
                    <a16:creationId xmlns:a16="http://schemas.microsoft.com/office/drawing/2014/main" id="{BA4A61FD-C73D-F1CF-BA6D-EDC7CA4A3268}"/>
                  </a:ext>
                </a:extLst>
              </p:cNvPr>
              <p:cNvSpPr/>
              <p:nvPr/>
            </p:nvSpPr>
            <p:spPr>
              <a:xfrm>
                <a:off x="6256500" y="3847400"/>
                <a:ext cx="53850" cy="10050"/>
              </a:xfrm>
              <a:custGeom>
                <a:avLst/>
                <a:gdLst/>
                <a:ahLst/>
                <a:cxnLst/>
                <a:rect l="l" t="t" r="r" b="b"/>
                <a:pathLst>
                  <a:path w="2154" h="402" fill="none" extrusionOk="0">
                    <a:moveTo>
                      <a:pt x="1" y="402"/>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7386;p38">
                <a:extLst>
                  <a:ext uri="{FF2B5EF4-FFF2-40B4-BE49-F238E27FC236}">
                    <a16:creationId xmlns:a16="http://schemas.microsoft.com/office/drawing/2014/main" id="{D7DB2376-291B-D7AC-9D30-7F6A2E546ECF}"/>
                  </a:ext>
                </a:extLst>
              </p:cNvPr>
              <p:cNvSpPr/>
              <p:nvPr/>
            </p:nvSpPr>
            <p:spPr>
              <a:xfrm>
                <a:off x="6261225" y="3867775"/>
                <a:ext cx="53875" cy="10025"/>
              </a:xfrm>
              <a:custGeom>
                <a:avLst/>
                <a:gdLst/>
                <a:ahLst/>
                <a:cxnLst/>
                <a:rect l="l" t="t" r="r" b="b"/>
                <a:pathLst>
                  <a:path w="2155" h="401" fill="none" extrusionOk="0">
                    <a:moveTo>
                      <a:pt x="1" y="400"/>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7387;p38">
                <a:extLst>
                  <a:ext uri="{FF2B5EF4-FFF2-40B4-BE49-F238E27FC236}">
                    <a16:creationId xmlns:a16="http://schemas.microsoft.com/office/drawing/2014/main" id="{A2786952-CE97-5C1F-5EEA-8E3DCC54541B}"/>
                  </a:ext>
                </a:extLst>
              </p:cNvPr>
              <p:cNvSpPr/>
              <p:nvPr/>
            </p:nvSpPr>
            <p:spPr>
              <a:xfrm>
                <a:off x="6264825" y="3886900"/>
                <a:ext cx="53875" cy="10050"/>
              </a:xfrm>
              <a:custGeom>
                <a:avLst/>
                <a:gdLst/>
                <a:ahLst/>
                <a:cxnLst/>
                <a:rect l="l" t="t" r="r" b="b"/>
                <a:pathLst>
                  <a:path w="2155" h="402" fill="none" extrusionOk="0">
                    <a:moveTo>
                      <a:pt x="1" y="402"/>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7388;p38">
                <a:extLst>
                  <a:ext uri="{FF2B5EF4-FFF2-40B4-BE49-F238E27FC236}">
                    <a16:creationId xmlns:a16="http://schemas.microsoft.com/office/drawing/2014/main" id="{32EE8637-816B-63FF-DB9D-F1E4A07E0CCF}"/>
                  </a:ext>
                </a:extLst>
              </p:cNvPr>
              <p:cNvSpPr/>
              <p:nvPr/>
            </p:nvSpPr>
            <p:spPr>
              <a:xfrm>
                <a:off x="6268150" y="3899675"/>
                <a:ext cx="85575" cy="16125"/>
              </a:xfrm>
              <a:custGeom>
                <a:avLst/>
                <a:gdLst/>
                <a:ahLst/>
                <a:cxnLst/>
                <a:rect l="l" t="t" r="r" b="b"/>
                <a:pathLst>
                  <a:path w="3423" h="645" fill="none" extrusionOk="0">
                    <a:moveTo>
                      <a:pt x="0" y="644"/>
                    </a:moveTo>
                    <a:lnTo>
                      <a:pt x="3422"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7389;p38">
                <a:extLst>
                  <a:ext uri="{FF2B5EF4-FFF2-40B4-BE49-F238E27FC236}">
                    <a16:creationId xmlns:a16="http://schemas.microsoft.com/office/drawing/2014/main" id="{D8CBD929-3693-ED95-C3E3-3607DD6D3F07}"/>
                  </a:ext>
                </a:extLst>
              </p:cNvPr>
              <p:cNvSpPr/>
              <p:nvPr/>
            </p:nvSpPr>
            <p:spPr>
              <a:xfrm>
                <a:off x="6268475" y="3923125"/>
                <a:ext cx="53875" cy="10050"/>
              </a:xfrm>
              <a:custGeom>
                <a:avLst/>
                <a:gdLst/>
                <a:ahLst/>
                <a:cxnLst/>
                <a:rect l="l" t="t" r="r" b="b"/>
                <a:pathLst>
                  <a:path w="2155" h="402" fill="none" extrusionOk="0">
                    <a:moveTo>
                      <a:pt x="0" y="402"/>
                    </a:moveTo>
                    <a:lnTo>
                      <a:pt x="2154"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7390;p38">
                <a:extLst>
                  <a:ext uri="{FF2B5EF4-FFF2-40B4-BE49-F238E27FC236}">
                    <a16:creationId xmlns:a16="http://schemas.microsoft.com/office/drawing/2014/main" id="{851F034E-9894-DF5E-8B89-0CBB3BEF9D77}"/>
                  </a:ext>
                </a:extLst>
              </p:cNvPr>
              <p:cNvSpPr/>
              <p:nvPr/>
            </p:nvSpPr>
            <p:spPr>
              <a:xfrm>
                <a:off x="6273925" y="3942300"/>
                <a:ext cx="53875" cy="10050"/>
              </a:xfrm>
              <a:custGeom>
                <a:avLst/>
                <a:gdLst/>
                <a:ahLst/>
                <a:cxnLst/>
                <a:rect l="l" t="t" r="r" b="b"/>
                <a:pathLst>
                  <a:path w="2155" h="402" fill="none" extrusionOk="0">
                    <a:moveTo>
                      <a:pt x="1" y="401"/>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7391;p38">
                <a:extLst>
                  <a:ext uri="{FF2B5EF4-FFF2-40B4-BE49-F238E27FC236}">
                    <a16:creationId xmlns:a16="http://schemas.microsoft.com/office/drawing/2014/main" id="{B10415CA-639A-C605-E92C-2C6E1CC4A708}"/>
                  </a:ext>
                </a:extLst>
              </p:cNvPr>
              <p:cNvSpPr/>
              <p:nvPr/>
            </p:nvSpPr>
            <p:spPr>
              <a:xfrm>
                <a:off x="6278750" y="3962625"/>
                <a:ext cx="53825" cy="10050"/>
              </a:xfrm>
              <a:custGeom>
                <a:avLst/>
                <a:gdLst/>
                <a:ahLst/>
                <a:cxnLst/>
                <a:rect l="l" t="t" r="r" b="b"/>
                <a:pathLst>
                  <a:path w="2153" h="402" fill="none" extrusionOk="0">
                    <a:moveTo>
                      <a:pt x="0" y="402"/>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7392;p38">
                <a:extLst>
                  <a:ext uri="{FF2B5EF4-FFF2-40B4-BE49-F238E27FC236}">
                    <a16:creationId xmlns:a16="http://schemas.microsoft.com/office/drawing/2014/main" id="{7B80AD2B-E90B-C7DE-80F7-79A0A697864D}"/>
                  </a:ext>
                </a:extLst>
              </p:cNvPr>
              <p:cNvSpPr/>
              <p:nvPr/>
            </p:nvSpPr>
            <p:spPr>
              <a:xfrm>
                <a:off x="6282325" y="3981750"/>
                <a:ext cx="53850" cy="10100"/>
              </a:xfrm>
              <a:custGeom>
                <a:avLst/>
                <a:gdLst/>
                <a:ahLst/>
                <a:cxnLst/>
                <a:rect l="l" t="t" r="r" b="b"/>
                <a:pathLst>
                  <a:path w="2154" h="404" fill="none" extrusionOk="0">
                    <a:moveTo>
                      <a:pt x="1" y="403"/>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7393;p38">
                <a:extLst>
                  <a:ext uri="{FF2B5EF4-FFF2-40B4-BE49-F238E27FC236}">
                    <a16:creationId xmlns:a16="http://schemas.microsoft.com/office/drawing/2014/main" id="{196FB40D-7751-20D2-4135-FBE881960B27}"/>
                  </a:ext>
                </a:extLst>
              </p:cNvPr>
              <p:cNvSpPr/>
              <p:nvPr/>
            </p:nvSpPr>
            <p:spPr>
              <a:xfrm>
                <a:off x="6288450" y="3993150"/>
                <a:ext cx="85525" cy="16075"/>
              </a:xfrm>
              <a:custGeom>
                <a:avLst/>
                <a:gdLst/>
                <a:ahLst/>
                <a:cxnLst/>
                <a:rect l="l" t="t" r="r" b="b"/>
                <a:pathLst>
                  <a:path w="3421" h="643" fill="none" extrusionOk="0">
                    <a:moveTo>
                      <a:pt x="0" y="643"/>
                    </a:moveTo>
                    <a:lnTo>
                      <a:pt x="3421"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7394;p38">
                <a:extLst>
                  <a:ext uri="{FF2B5EF4-FFF2-40B4-BE49-F238E27FC236}">
                    <a16:creationId xmlns:a16="http://schemas.microsoft.com/office/drawing/2014/main" id="{222C91AE-F5E9-F1D3-B198-439105B8BF6B}"/>
                  </a:ext>
                </a:extLst>
              </p:cNvPr>
              <p:cNvSpPr/>
              <p:nvPr/>
            </p:nvSpPr>
            <p:spPr>
              <a:xfrm>
                <a:off x="6290100" y="4017700"/>
                <a:ext cx="53875" cy="10050"/>
              </a:xfrm>
              <a:custGeom>
                <a:avLst/>
                <a:gdLst/>
                <a:ahLst/>
                <a:cxnLst/>
                <a:rect l="l" t="t" r="r" b="b"/>
                <a:pathLst>
                  <a:path w="2155" h="402" fill="none" extrusionOk="0">
                    <a:moveTo>
                      <a:pt x="0" y="401"/>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7395;p38">
                <a:extLst>
                  <a:ext uri="{FF2B5EF4-FFF2-40B4-BE49-F238E27FC236}">
                    <a16:creationId xmlns:a16="http://schemas.microsoft.com/office/drawing/2014/main" id="{82299311-E6EC-CA8F-2A5F-95980232F1DD}"/>
                  </a:ext>
                </a:extLst>
              </p:cNvPr>
              <p:cNvSpPr/>
              <p:nvPr/>
            </p:nvSpPr>
            <p:spPr>
              <a:xfrm>
                <a:off x="6295550" y="4036850"/>
                <a:ext cx="53875" cy="10050"/>
              </a:xfrm>
              <a:custGeom>
                <a:avLst/>
                <a:gdLst/>
                <a:ahLst/>
                <a:cxnLst/>
                <a:rect l="l" t="t" r="r" b="b"/>
                <a:pathLst>
                  <a:path w="2155" h="402" fill="none" extrusionOk="0">
                    <a:moveTo>
                      <a:pt x="1" y="402"/>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7396;p38">
                <a:extLst>
                  <a:ext uri="{FF2B5EF4-FFF2-40B4-BE49-F238E27FC236}">
                    <a16:creationId xmlns:a16="http://schemas.microsoft.com/office/drawing/2014/main" id="{9629E25F-A8C0-9EED-F12C-2AA594049173}"/>
                  </a:ext>
                </a:extLst>
              </p:cNvPr>
              <p:cNvSpPr/>
              <p:nvPr/>
            </p:nvSpPr>
            <p:spPr>
              <a:xfrm>
                <a:off x="6300375" y="4057200"/>
                <a:ext cx="53825" cy="10050"/>
              </a:xfrm>
              <a:custGeom>
                <a:avLst/>
                <a:gdLst/>
                <a:ahLst/>
                <a:cxnLst/>
                <a:rect l="l" t="t" r="r" b="b"/>
                <a:pathLst>
                  <a:path w="2153" h="402" fill="none" extrusionOk="0">
                    <a:moveTo>
                      <a:pt x="0" y="401"/>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7397;p38">
                <a:extLst>
                  <a:ext uri="{FF2B5EF4-FFF2-40B4-BE49-F238E27FC236}">
                    <a16:creationId xmlns:a16="http://schemas.microsoft.com/office/drawing/2014/main" id="{2DE51E6B-E6BE-B830-A517-D1DB917FD032}"/>
                  </a:ext>
                </a:extLst>
              </p:cNvPr>
              <p:cNvSpPr/>
              <p:nvPr/>
            </p:nvSpPr>
            <p:spPr>
              <a:xfrm>
                <a:off x="6303975" y="4076325"/>
                <a:ext cx="53825" cy="10075"/>
              </a:xfrm>
              <a:custGeom>
                <a:avLst/>
                <a:gdLst/>
                <a:ahLst/>
                <a:cxnLst/>
                <a:rect l="l" t="t" r="r" b="b"/>
                <a:pathLst>
                  <a:path w="2153" h="403" fill="none" extrusionOk="0">
                    <a:moveTo>
                      <a:pt x="0" y="403"/>
                    </a:moveTo>
                    <a:lnTo>
                      <a:pt x="2153"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7398;p38">
                <a:extLst>
                  <a:ext uri="{FF2B5EF4-FFF2-40B4-BE49-F238E27FC236}">
                    <a16:creationId xmlns:a16="http://schemas.microsoft.com/office/drawing/2014/main" id="{2EE0820E-1B98-12D2-3D8A-4FADE7186D9D}"/>
                  </a:ext>
                </a:extLst>
              </p:cNvPr>
              <p:cNvSpPr/>
              <p:nvPr/>
            </p:nvSpPr>
            <p:spPr>
              <a:xfrm>
                <a:off x="6307250" y="4089125"/>
                <a:ext cx="85525" cy="16075"/>
              </a:xfrm>
              <a:custGeom>
                <a:avLst/>
                <a:gdLst/>
                <a:ahLst/>
                <a:cxnLst/>
                <a:rect l="l" t="t" r="r" b="b"/>
                <a:pathLst>
                  <a:path w="3421" h="643" fill="none" extrusionOk="0">
                    <a:moveTo>
                      <a:pt x="0" y="643"/>
                    </a:moveTo>
                    <a:lnTo>
                      <a:pt x="3420"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7399;p38">
                <a:extLst>
                  <a:ext uri="{FF2B5EF4-FFF2-40B4-BE49-F238E27FC236}">
                    <a16:creationId xmlns:a16="http://schemas.microsoft.com/office/drawing/2014/main" id="{50BC68D8-A141-7956-B86D-0DB997EB969A}"/>
                  </a:ext>
                </a:extLst>
              </p:cNvPr>
              <p:cNvSpPr/>
              <p:nvPr/>
            </p:nvSpPr>
            <p:spPr>
              <a:xfrm>
                <a:off x="6308900" y="4115400"/>
                <a:ext cx="53875" cy="10075"/>
              </a:xfrm>
              <a:custGeom>
                <a:avLst/>
                <a:gdLst/>
                <a:ahLst/>
                <a:cxnLst/>
                <a:rect l="l" t="t" r="r" b="b"/>
                <a:pathLst>
                  <a:path w="2155" h="403" fill="none" extrusionOk="0">
                    <a:moveTo>
                      <a:pt x="0" y="402"/>
                    </a:moveTo>
                    <a:lnTo>
                      <a:pt x="2155"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7400;p38">
                <a:extLst>
                  <a:ext uri="{FF2B5EF4-FFF2-40B4-BE49-F238E27FC236}">
                    <a16:creationId xmlns:a16="http://schemas.microsoft.com/office/drawing/2014/main" id="{0D834BD6-658D-B45C-6333-AB53474D1D34}"/>
                  </a:ext>
                </a:extLst>
              </p:cNvPr>
              <p:cNvSpPr/>
              <p:nvPr/>
            </p:nvSpPr>
            <p:spPr>
              <a:xfrm>
                <a:off x="6314350" y="4134625"/>
                <a:ext cx="53875" cy="10000"/>
              </a:xfrm>
              <a:custGeom>
                <a:avLst/>
                <a:gdLst/>
                <a:ahLst/>
                <a:cxnLst/>
                <a:rect l="l" t="t" r="r" b="b"/>
                <a:pathLst>
                  <a:path w="2155" h="400" fill="none" extrusionOk="0">
                    <a:moveTo>
                      <a:pt x="1" y="400"/>
                    </a:moveTo>
                    <a:lnTo>
                      <a:pt x="2155" y="0"/>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7401;p38">
                <a:extLst>
                  <a:ext uri="{FF2B5EF4-FFF2-40B4-BE49-F238E27FC236}">
                    <a16:creationId xmlns:a16="http://schemas.microsoft.com/office/drawing/2014/main" id="{C1E7EF77-87B9-B47F-4212-AD7B025E1261}"/>
                  </a:ext>
                </a:extLst>
              </p:cNvPr>
              <p:cNvSpPr/>
              <p:nvPr/>
            </p:nvSpPr>
            <p:spPr>
              <a:xfrm>
                <a:off x="6319175" y="4154900"/>
                <a:ext cx="53825" cy="10100"/>
              </a:xfrm>
              <a:custGeom>
                <a:avLst/>
                <a:gdLst/>
                <a:ahLst/>
                <a:cxnLst/>
                <a:rect l="l" t="t" r="r" b="b"/>
                <a:pathLst>
                  <a:path w="2153" h="404" fill="none" extrusionOk="0">
                    <a:moveTo>
                      <a:pt x="0" y="404"/>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7402;p38">
                <a:extLst>
                  <a:ext uri="{FF2B5EF4-FFF2-40B4-BE49-F238E27FC236}">
                    <a16:creationId xmlns:a16="http://schemas.microsoft.com/office/drawing/2014/main" id="{CAA7EC2D-3EE4-E826-77CD-023A09C593CC}"/>
                  </a:ext>
                </a:extLst>
              </p:cNvPr>
              <p:cNvSpPr/>
              <p:nvPr/>
            </p:nvSpPr>
            <p:spPr>
              <a:xfrm>
                <a:off x="6322775" y="4174075"/>
                <a:ext cx="53825" cy="10000"/>
              </a:xfrm>
              <a:custGeom>
                <a:avLst/>
                <a:gdLst/>
                <a:ahLst/>
                <a:cxnLst/>
                <a:rect l="l" t="t" r="r" b="b"/>
                <a:pathLst>
                  <a:path w="2153" h="400" fill="none" extrusionOk="0">
                    <a:moveTo>
                      <a:pt x="0" y="400"/>
                    </a:moveTo>
                    <a:lnTo>
                      <a:pt x="2153"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7403;p38">
                <a:extLst>
                  <a:ext uri="{FF2B5EF4-FFF2-40B4-BE49-F238E27FC236}">
                    <a16:creationId xmlns:a16="http://schemas.microsoft.com/office/drawing/2014/main" id="{BC2276F5-9443-1D80-B6E0-6F3A498A3B0B}"/>
                  </a:ext>
                </a:extLst>
              </p:cNvPr>
              <p:cNvSpPr/>
              <p:nvPr/>
            </p:nvSpPr>
            <p:spPr>
              <a:xfrm>
                <a:off x="6326050" y="4186850"/>
                <a:ext cx="85525" cy="16075"/>
              </a:xfrm>
              <a:custGeom>
                <a:avLst/>
                <a:gdLst/>
                <a:ahLst/>
                <a:cxnLst/>
                <a:rect l="l" t="t" r="r" b="b"/>
                <a:pathLst>
                  <a:path w="3421" h="643" fill="none" extrusionOk="0">
                    <a:moveTo>
                      <a:pt x="0" y="643"/>
                    </a:moveTo>
                    <a:lnTo>
                      <a:pt x="3420"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7" name="Google Shape;7414;p38">
              <a:extLst>
                <a:ext uri="{FF2B5EF4-FFF2-40B4-BE49-F238E27FC236}">
                  <a16:creationId xmlns:a16="http://schemas.microsoft.com/office/drawing/2014/main" id="{27E0B0CE-73C9-43EC-5016-84D85B554BC8}"/>
                </a:ext>
              </a:extLst>
            </p:cNvPr>
            <p:cNvGrpSpPr/>
            <p:nvPr/>
          </p:nvGrpSpPr>
          <p:grpSpPr>
            <a:xfrm>
              <a:off x="-156148" y="304186"/>
              <a:ext cx="2983287" cy="4661030"/>
              <a:chOff x="899250" y="522000"/>
              <a:chExt cx="1516900" cy="2369975"/>
            </a:xfrm>
          </p:grpSpPr>
          <p:sp>
            <p:nvSpPr>
              <p:cNvPr id="255" name="Google Shape;7415;p38">
                <a:extLst>
                  <a:ext uri="{FF2B5EF4-FFF2-40B4-BE49-F238E27FC236}">
                    <a16:creationId xmlns:a16="http://schemas.microsoft.com/office/drawing/2014/main" id="{08D6A75B-D764-985C-C4C6-5FFAE16E5160}"/>
                  </a:ext>
                </a:extLst>
              </p:cNvPr>
              <p:cNvSpPr/>
              <p:nvPr/>
            </p:nvSpPr>
            <p:spPr>
              <a:xfrm>
                <a:off x="921650" y="1769125"/>
                <a:ext cx="771775" cy="1064825"/>
              </a:xfrm>
              <a:custGeom>
                <a:avLst/>
                <a:gdLst/>
                <a:ahLst/>
                <a:cxnLst/>
                <a:rect l="l" t="t" r="r" b="b"/>
                <a:pathLst>
                  <a:path w="30871" h="42593" extrusionOk="0">
                    <a:moveTo>
                      <a:pt x="3467" y="1"/>
                    </a:moveTo>
                    <a:lnTo>
                      <a:pt x="0" y="2313"/>
                    </a:lnTo>
                    <a:lnTo>
                      <a:pt x="26247" y="42592"/>
                    </a:lnTo>
                    <a:lnTo>
                      <a:pt x="30871" y="42427"/>
                    </a:lnTo>
                    <a:lnTo>
                      <a:pt x="3467" y="1"/>
                    </a:ln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7416;p38">
                <a:extLst>
                  <a:ext uri="{FF2B5EF4-FFF2-40B4-BE49-F238E27FC236}">
                    <a16:creationId xmlns:a16="http://schemas.microsoft.com/office/drawing/2014/main" id="{BAF8C2B4-BE3A-B4B0-4914-219169A5B06D}"/>
                  </a:ext>
                </a:extLst>
              </p:cNvPr>
              <p:cNvSpPr/>
              <p:nvPr/>
            </p:nvSpPr>
            <p:spPr>
              <a:xfrm>
                <a:off x="899250" y="1679350"/>
                <a:ext cx="115575" cy="115525"/>
              </a:xfrm>
              <a:custGeom>
                <a:avLst/>
                <a:gdLst/>
                <a:ahLst/>
                <a:cxnLst/>
                <a:rect l="l" t="t" r="r" b="b"/>
                <a:pathLst>
                  <a:path w="4623" h="4621" extrusionOk="0">
                    <a:moveTo>
                      <a:pt x="2311" y="0"/>
                    </a:moveTo>
                    <a:cubicBezTo>
                      <a:pt x="1035" y="0"/>
                      <a:pt x="0" y="1034"/>
                      <a:pt x="0" y="2309"/>
                    </a:cubicBezTo>
                    <a:cubicBezTo>
                      <a:pt x="0" y="3585"/>
                      <a:pt x="1035" y="4620"/>
                      <a:pt x="2311" y="4620"/>
                    </a:cubicBezTo>
                    <a:cubicBezTo>
                      <a:pt x="3587" y="4620"/>
                      <a:pt x="4622" y="3585"/>
                      <a:pt x="4622" y="2309"/>
                    </a:cubicBezTo>
                    <a:cubicBezTo>
                      <a:pt x="4622" y="1034"/>
                      <a:pt x="3587" y="0"/>
                      <a:pt x="2311" y="0"/>
                    </a:cubicBezTo>
                    <a:close/>
                  </a:path>
                </a:pathLst>
              </a:custGeom>
              <a:solidFill>
                <a:srgbClr val="FDC300"/>
              </a:solidFill>
              <a:ln w="104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7417;p38">
                <a:extLst>
                  <a:ext uri="{FF2B5EF4-FFF2-40B4-BE49-F238E27FC236}">
                    <a16:creationId xmlns:a16="http://schemas.microsoft.com/office/drawing/2014/main" id="{222EDB9C-B615-C974-FEE2-2AB45F344450}"/>
                  </a:ext>
                </a:extLst>
              </p:cNvPr>
              <p:cNvSpPr/>
              <p:nvPr/>
            </p:nvSpPr>
            <p:spPr>
              <a:xfrm>
                <a:off x="903625" y="783950"/>
                <a:ext cx="781825" cy="903425"/>
              </a:xfrm>
              <a:custGeom>
                <a:avLst/>
                <a:gdLst/>
                <a:ahLst/>
                <a:cxnLst/>
                <a:rect l="l" t="t" r="r" b="b"/>
                <a:pathLst>
                  <a:path w="31273" h="36137" extrusionOk="0">
                    <a:moveTo>
                      <a:pt x="26991" y="1"/>
                    </a:moveTo>
                    <a:lnTo>
                      <a:pt x="0" y="35019"/>
                    </a:lnTo>
                    <a:lnTo>
                      <a:pt x="4578" y="36136"/>
                    </a:lnTo>
                    <a:lnTo>
                      <a:pt x="31273" y="2588"/>
                    </a:lnTo>
                    <a:lnTo>
                      <a:pt x="26991" y="1"/>
                    </a:ln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7418;p38">
                <a:extLst>
                  <a:ext uri="{FF2B5EF4-FFF2-40B4-BE49-F238E27FC236}">
                    <a16:creationId xmlns:a16="http://schemas.microsoft.com/office/drawing/2014/main" id="{37745936-0D43-9F4E-D56C-66477C9698CE}"/>
                  </a:ext>
                </a:extLst>
              </p:cNvPr>
              <p:cNvSpPr/>
              <p:nvPr/>
            </p:nvSpPr>
            <p:spPr>
              <a:xfrm>
                <a:off x="1468900" y="522000"/>
                <a:ext cx="370925" cy="326675"/>
              </a:xfrm>
              <a:custGeom>
                <a:avLst/>
                <a:gdLst/>
                <a:ahLst/>
                <a:cxnLst/>
                <a:rect l="l" t="t" r="r" b="b"/>
                <a:pathLst>
                  <a:path w="14837" h="13067" extrusionOk="0">
                    <a:moveTo>
                      <a:pt x="5572" y="1"/>
                    </a:moveTo>
                    <a:cubicBezTo>
                      <a:pt x="4236" y="1"/>
                      <a:pt x="3139" y="486"/>
                      <a:pt x="2310" y="1426"/>
                    </a:cubicBezTo>
                    <a:cubicBezTo>
                      <a:pt x="0" y="4039"/>
                      <a:pt x="925" y="6473"/>
                      <a:pt x="2310" y="8318"/>
                    </a:cubicBezTo>
                    <a:cubicBezTo>
                      <a:pt x="3694" y="10163"/>
                      <a:pt x="8662" y="13066"/>
                      <a:pt x="8662" y="13066"/>
                    </a:cubicBezTo>
                    <a:lnTo>
                      <a:pt x="14836" y="4791"/>
                    </a:lnTo>
                    <a:cubicBezTo>
                      <a:pt x="11093" y="1541"/>
                      <a:pt x="7952" y="1"/>
                      <a:pt x="5572"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7419;p38">
                <a:extLst>
                  <a:ext uri="{FF2B5EF4-FFF2-40B4-BE49-F238E27FC236}">
                    <a16:creationId xmlns:a16="http://schemas.microsoft.com/office/drawing/2014/main" id="{73FA14E5-8DC9-64E5-7994-C2C72399CEEF}"/>
                  </a:ext>
                </a:extLst>
              </p:cNvPr>
              <p:cNvSpPr/>
              <p:nvPr/>
            </p:nvSpPr>
            <p:spPr>
              <a:xfrm>
                <a:off x="1584275" y="560575"/>
                <a:ext cx="750000" cy="708525"/>
              </a:xfrm>
              <a:custGeom>
                <a:avLst/>
                <a:gdLst/>
                <a:ahLst/>
                <a:cxnLst/>
                <a:rect l="l" t="t" r="r" b="b"/>
                <a:pathLst>
                  <a:path w="30000" h="28341" extrusionOk="0">
                    <a:moveTo>
                      <a:pt x="18006" y="1"/>
                    </a:moveTo>
                    <a:cubicBezTo>
                      <a:pt x="14060" y="1"/>
                      <a:pt x="9719" y="1565"/>
                      <a:pt x="5913" y="6597"/>
                    </a:cubicBezTo>
                    <a:cubicBezTo>
                      <a:pt x="5434" y="7229"/>
                      <a:pt x="5040" y="7884"/>
                      <a:pt x="4737" y="8546"/>
                    </a:cubicBezTo>
                    <a:cubicBezTo>
                      <a:pt x="1" y="18897"/>
                      <a:pt x="10826" y="28340"/>
                      <a:pt x="10826" y="28340"/>
                    </a:cubicBezTo>
                    <a:cubicBezTo>
                      <a:pt x="11410" y="24946"/>
                      <a:pt x="12830" y="12605"/>
                      <a:pt x="24216" y="6403"/>
                    </a:cubicBezTo>
                    <a:cubicBezTo>
                      <a:pt x="25791" y="5546"/>
                      <a:pt x="27708" y="4736"/>
                      <a:pt x="29999" y="4170"/>
                    </a:cubicBezTo>
                    <a:cubicBezTo>
                      <a:pt x="29170" y="3676"/>
                      <a:pt x="24054" y="1"/>
                      <a:pt x="18006"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7420;p38">
                <a:extLst>
                  <a:ext uri="{FF2B5EF4-FFF2-40B4-BE49-F238E27FC236}">
                    <a16:creationId xmlns:a16="http://schemas.microsoft.com/office/drawing/2014/main" id="{3943BC64-660F-15C9-F3B4-FF00E97528AA}"/>
                  </a:ext>
                </a:extLst>
              </p:cNvPr>
              <p:cNvSpPr/>
              <p:nvPr/>
            </p:nvSpPr>
            <p:spPr>
              <a:xfrm>
                <a:off x="1854925" y="664800"/>
                <a:ext cx="561225" cy="608475"/>
              </a:xfrm>
              <a:custGeom>
                <a:avLst/>
                <a:gdLst/>
                <a:ahLst/>
                <a:cxnLst/>
                <a:rect l="l" t="t" r="r" b="b"/>
                <a:pathLst>
                  <a:path w="22449" h="24339" extrusionOk="0">
                    <a:moveTo>
                      <a:pt x="19173" y="1"/>
                    </a:moveTo>
                    <a:cubicBezTo>
                      <a:pt x="16882" y="567"/>
                      <a:pt x="14965" y="1377"/>
                      <a:pt x="13390" y="2234"/>
                    </a:cubicBezTo>
                    <a:cubicBezTo>
                      <a:pt x="2004" y="8434"/>
                      <a:pt x="582" y="20777"/>
                      <a:pt x="0" y="24171"/>
                    </a:cubicBezTo>
                    <a:cubicBezTo>
                      <a:pt x="0" y="24171"/>
                      <a:pt x="592" y="24339"/>
                      <a:pt x="1608" y="24339"/>
                    </a:cubicBezTo>
                    <a:cubicBezTo>
                      <a:pt x="4027" y="24339"/>
                      <a:pt x="8848" y="23388"/>
                      <a:pt x="13796" y="16955"/>
                    </a:cubicBezTo>
                    <a:cubicBezTo>
                      <a:pt x="22448" y="5705"/>
                      <a:pt x="19173" y="1"/>
                      <a:pt x="19173" y="1"/>
                    </a:cubicBezTo>
                    <a:close/>
                  </a:path>
                </a:pathLst>
              </a:custGeom>
              <a:solidFill>
                <a:srgbClr val="FCDB8B"/>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7421;p38">
                <a:extLst>
                  <a:ext uri="{FF2B5EF4-FFF2-40B4-BE49-F238E27FC236}">
                    <a16:creationId xmlns:a16="http://schemas.microsoft.com/office/drawing/2014/main" id="{557CB2B7-938D-89A1-D478-E831F26023B6}"/>
                  </a:ext>
                </a:extLst>
              </p:cNvPr>
              <p:cNvSpPr/>
              <p:nvPr/>
            </p:nvSpPr>
            <p:spPr>
              <a:xfrm>
                <a:off x="1932950" y="827725"/>
                <a:ext cx="297450" cy="246025"/>
              </a:xfrm>
              <a:custGeom>
                <a:avLst/>
                <a:gdLst/>
                <a:ahLst/>
                <a:cxnLst/>
                <a:rect l="l" t="t" r="r" b="b"/>
                <a:pathLst>
                  <a:path w="11898" h="9841" extrusionOk="0">
                    <a:moveTo>
                      <a:pt x="5169" y="1"/>
                    </a:moveTo>
                    <a:cubicBezTo>
                      <a:pt x="4865" y="1"/>
                      <a:pt x="4721" y="28"/>
                      <a:pt x="4721" y="28"/>
                    </a:cubicBezTo>
                    <a:lnTo>
                      <a:pt x="1231" y="4133"/>
                    </a:lnTo>
                    <a:cubicBezTo>
                      <a:pt x="1231" y="4133"/>
                      <a:pt x="0" y="6468"/>
                      <a:pt x="2235" y="8449"/>
                    </a:cubicBezTo>
                    <a:cubicBezTo>
                      <a:pt x="3350" y="9435"/>
                      <a:pt x="4451" y="9840"/>
                      <a:pt x="5490" y="9840"/>
                    </a:cubicBezTo>
                    <a:cubicBezTo>
                      <a:pt x="6882" y="9840"/>
                      <a:pt x="8160" y="9112"/>
                      <a:pt x="9204" y="8079"/>
                    </a:cubicBezTo>
                    <a:cubicBezTo>
                      <a:pt x="11898" y="5410"/>
                      <a:pt x="11021" y="1266"/>
                      <a:pt x="7777" y="409"/>
                    </a:cubicBezTo>
                    <a:cubicBezTo>
                      <a:pt x="6490" y="67"/>
                      <a:pt x="5638" y="1"/>
                      <a:pt x="5169" y="1"/>
                    </a:cubicBezTo>
                    <a:close/>
                  </a:path>
                </a:pathLst>
              </a:custGeom>
              <a:solidFill>
                <a:srgbClr val="FDC300"/>
              </a:solidFill>
              <a:ln w="9525" cap="flat"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7422;p38">
                <a:extLst>
                  <a:ext uri="{FF2B5EF4-FFF2-40B4-BE49-F238E27FC236}">
                    <a16:creationId xmlns:a16="http://schemas.microsoft.com/office/drawing/2014/main" id="{04F4A377-D160-0C3A-B7FB-353BA4B96E9B}"/>
                  </a:ext>
                </a:extLst>
              </p:cNvPr>
              <p:cNvSpPr/>
              <p:nvPr/>
            </p:nvSpPr>
            <p:spPr>
              <a:xfrm>
                <a:off x="1932950" y="823900"/>
                <a:ext cx="297450" cy="272750"/>
              </a:xfrm>
              <a:custGeom>
                <a:avLst/>
                <a:gdLst/>
                <a:ahLst/>
                <a:cxnLst/>
                <a:rect l="l" t="t" r="r" b="b"/>
                <a:pathLst>
                  <a:path w="11898" h="10910" fill="none" extrusionOk="0">
                    <a:moveTo>
                      <a:pt x="1231" y="4286"/>
                    </a:moveTo>
                    <a:cubicBezTo>
                      <a:pt x="1231" y="4286"/>
                      <a:pt x="0" y="6621"/>
                      <a:pt x="2235" y="8602"/>
                    </a:cubicBezTo>
                    <a:cubicBezTo>
                      <a:pt x="4844" y="10910"/>
                      <a:pt x="7381" y="10037"/>
                      <a:pt x="9204" y="8232"/>
                    </a:cubicBezTo>
                    <a:cubicBezTo>
                      <a:pt x="11898" y="5563"/>
                      <a:pt x="11021" y="1419"/>
                      <a:pt x="7777" y="562"/>
                    </a:cubicBezTo>
                    <a:cubicBezTo>
                      <a:pt x="5659" y="0"/>
                      <a:pt x="4721" y="181"/>
                      <a:pt x="4721" y="181"/>
                    </a:cubicBezTo>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7423;p38">
                <a:extLst>
                  <a:ext uri="{FF2B5EF4-FFF2-40B4-BE49-F238E27FC236}">
                    <a16:creationId xmlns:a16="http://schemas.microsoft.com/office/drawing/2014/main" id="{B0AE852C-2703-9AC2-DCDF-E13FC7E942BC}"/>
                  </a:ext>
                </a:extLst>
              </p:cNvPr>
              <p:cNvSpPr/>
              <p:nvPr/>
            </p:nvSpPr>
            <p:spPr>
              <a:xfrm>
                <a:off x="1245725" y="2813225"/>
                <a:ext cx="808500" cy="78750"/>
              </a:xfrm>
              <a:custGeom>
                <a:avLst/>
                <a:gdLst/>
                <a:ahLst/>
                <a:cxnLst/>
                <a:rect l="l" t="t" r="r" b="b"/>
                <a:pathLst>
                  <a:path w="32340" h="3150" extrusionOk="0">
                    <a:moveTo>
                      <a:pt x="149" y="0"/>
                    </a:moveTo>
                    <a:cubicBezTo>
                      <a:pt x="68" y="0"/>
                      <a:pt x="1" y="67"/>
                      <a:pt x="1" y="148"/>
                    </a:cubicBezTo>
                    <a:lnTo>
                      <a:pt x="1" y="3002"/>
                    </a:lnTo>
                    <a:cubicBezTo>
                      <a:pt x="1" y="3083"/>
                      <a:pt x="68" y="3149"/>
                      <a:pt x="149" y="3149"/>
                    </a:cubicBezTo>
                    <a:lnTo>
                      <a:pt x="32190" y="3149"/>
                    </a:lnTo>
                    <a:cubicBezTo>
                      <a:pt x="32271" y="3149"/>
                      <a:pt x="32339" y="3083"/>
                      <a:pt x="32339" y="3002"/>
                    </a:cubicBezTo>
                    <a:lnTo>
                      <a:pt x="32339" y="148"/>
                    </a:lnTo>
                    <a:cubicBezTo>
                      <a:pt x="32339" y="67"/>
                      <a:pt x="32271" y="0"/>
                      <a:pt x="32190" y="0"/>
                    </a:cubicBezTo>
                    <a:close/>
                  </a:path>
                </a:pathLst>
              </a:custGeom>
              <a:solidFill>
                <a:srgbClr val="FDC300"/>
              </a:solidFill>
              <a:ln w="10625"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8" name="Google Shape;7439;p38">
              <a:extLst>
                <a:ext uri="{FF2B5EF4-FFF2-40B4-BE49-F238E27FC236}">
                  <a16:creationId xmlns:a16="http://schemas.microsoft.com/office/drawing/2014/main" id="{BFA157CB-C5B0-40B7-F759-F100F4F235CE}"/>
                </a:ext>
              </a:extLst>
            </p:cNvPr>
            <p:cNvGrpSpPr/>
            <p:nvPr/>
          </p:nvGrpSpPr>
          <p:grpSpPr>
            <a:xfrm>
              <a:off x="1966158" y="2821573"/>
              <a:ext cx="900107" cy="2143619"/>
              <a:chOff x="2866900" y="1572825"/>
              <a:chExt cx="469050" cy="1117050"/>
            </a:xfrm>
          </p:grpSpPr>
          <p:sp>
            <p:nvSpPr>
              <p:cNvPr id="247" name="Google Shape;7440;p38">
                <a:extLst>
                  <a:ext uri="{FF2B5EF4-FFF2-40B4-BE49-F238E27FC236}">
                    <a16:creationId xmlns:a16="http://schemas.microsoft.com/office/drawing/2014/main" id="{8A544320-0F25-4991-7443-D091745758E8}"/>
                  </a:ext>
                </a:extLst>
              </p:cNvPr>
              <p:cNvSpPr/>
              <p:nvPr/>
            </p:nvSpPr>
            <p:spPr>
              <a:xfrm>
                <a:off x="2866950" y="2049850"/>
                <a:ext cx="469000" cy="640025"/>
              </a:xfrm>
              <a:custGeom>
                <a:avLst/>
                <a:gdLst/>
                <a:ahLst/>
                <a:cxnLst/>
                <a:rect l="l" t="t" r="r" b="b"/>
                <a:pathLst>
                  <a:path w="18760" h="25601" fill="none" extrusionOk="0">
                    <a:moveTo>
                      <a:pt x="9180" y="25601"/>
                    </a:moveTo>
                    <a:lnTo>
                      <a:pt x="5395" y="25601"/>
                    </a:lnTo>
                    <a:cubicBezTo>
                      <a:pt x="3937" y="25601"/>
                      <a:pt x="2711" y="24503"/>
                      <a:pt x="2551" y="23054"/>
                    </a:cubicBezTo>
                    <a:lnTo>
                      <a:pt x="0" y="1"/>
                    </a:lnTo>
                    <a:cubicBezTo>
                      <a:pt x="2260" y="814"/>
                      <a:pt x="5405" y="1636"/>
                      <a:pt x="9193" y="1687"/>
                    </a:cubicBezTo>
                    <a:cubicBezTo>
                      <a:pt x="13150" y="1742"/>
                      <a:pt x="16434" y="939"/>
                      <a:pt x="18760" y="135"/>
                    </a:cubicBezTo>
                    <a:cubicBezTo>
                      <a:pt x="17718" y="7613"/>
                      <a:pt x="16895" y="15985"/>
                      <a:pt x="16106" y="22853"/>
                    </a:cubicBezTo>
                    <a:cubicBezTo>
                      <a:pt x="15946" y="24242"/>
                      <a:pt x="14806" y="25311"/>
                      <a:pt x="13408" y="25384"/>
                    </a:cubicBezTo>
                    <a:close/>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7441;p38">
                <a:extLst>
                  <a:ext uri="{FF2B5EF4-FFF2-40B4-BE49-F238E27FC236}">
                    <a16:creationId xmlns:a16="http://schemas.microsoft.com/office/drawing/2014/main" id="{2A372FDE-8BDB-817A-17A5-876FC4E1AC99}"/>
                  </a:ext>
                </a:extLst>
              </p:cNvPr>
              <p:cNvSpPr/>
              <p:nvPr/>
            </p:nvSpPr>
            <p:spPr>
              <a:xfrm>
                <a:off x="2866900" y="2008450"/>
                <a:ext cx="469025" cy="84800"/>
              </a:xfrm>
              <a:custGeom>
                <a:avLst/>
                <a:gdLst/>
                <a:ahLst/>
                <a:cxnLst/>
                <a:rect l="l" t="t" r="r" b="b"/>
                <a:pathLst>
                  <a:path w="18761" h="3392" extrusionOk="0">
                    <a:moveTo>
                      <a:pt x="9219" y="1"/>
                    </a:moveTo>
                    <a:cubicBezTo>
                      <a:pt x="8168" y="1"/>
                      <a:pt x="7233" y="30"/>
                      <a:pt x="6405" y="82"/>
                    </a:cubicBezTo>
                    <a:lnTo>
                      <a:pt x="3927" y="337"/>
                    </a:lnTo>
                    <a:cubicBezTo>
                      <a:pt x="651" y="832"/>
                      <a:pt x="1" y="1700"/>
                      <a:pt x="1" y="1700"/>
                    </a:cubicBezTo>
                    <a:cubicBezTo>
                      <a:pt x="2260" y="2515"/>
                      <a:pt x="5405" y="3337"/>
                      <a:pt x="9193" y="3389"/>
                    </a:cubicBezTo>
                    <a:cubicBezTo>
                      <a:pt x="9321" y="3390"/>
                      <a:pt x="9449" y="3391"/>
                      <a:pt x="9576" y="3391"/>
                    </a:cubicBezTo>
                    <a:cubicBezTo>
                      <a:pt x="13362" y="3391"/>
                      <a:pt x="16510" y="2611"/>
                      <a:pt x="18760" y="1836"/>
                    </a:cubicBezTo>
                    <a:cubicBezTo>
                      <a:pt x="18760" y="1836"/>
                      <a:pt x="18408" y="1134"/>
                      <a:pt x="15699" y="589"/>
                    </a:cubicBezTo>
                    <a:lnTo>
                      <a:pt x="12704" y="159"/>
                    </a:lnTo>
                    <a:cubicBezTo>
                      <a:pt x="11638" y="56"/>
                      <a:pt x="10689" y="1"/>
                      <a:pt x="9219" y="1"/>
                    </a:cubicBezTo>
                    <a:close/>
                  </a:path>
                </a:pathLst>
              </a:custGeom>
              <a:solidFill>
                <a:srgbClr val="FCDB8B"/>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7442;p38">
                <a:extLst>
                  <a:ext uri="{FF2B5EF4-FFF2-40B4-BE49-F238E27FC236}">
                    <a16:creationId xmlns:a16="http://schemas.microsoft.com/office/drawing/2014/main" id="{02A045E7-2D6D-8E58-A1F3-2C2E91B4C5DD}"/>
                  </a:ext>
                </a:extLst>
              </p:cNvPr>
              <p:cNvSpPr/>
              <p:nvPr/>
            </p:nvSpPr>
            <p:spPr>
              <a:xfrm>
                <a:off x="2909550" y="1594650"/>
                <a:ext cx="129125" cy="494050"/>
              </a:xfrm>
              <a:custGeom>
                <a:avLst/>
                <a:gdLst/>
                <a:ahLst/>
                <a:cxnLst/>
                <a:rect l="l" t="t" r="r" b="b"/>
                <a:pathLst>
                  <a:path w="5165" h="19762" extrusionOk="0">
                    <a:moveTo>
                      <a:pt x="1438" y="1"/>
                    </a:moveTo>
                    <a:cubicBezTo>
                      <a:pt x="1390" y="1"/>
                      <a:pt x="1341" y="3"/>
                      <a:pt x="1290" y="7"/>
                    </a:cubicBezTo>
                    <a:cubicBezTo>
                      <a:pt x="1" y="121"/>
                      <a:pt x="1" y="1296"/>
                      <a:pt x="1" y="1296"/>
                    </a:cubicBezTo>
                    <a:lnTo>
                      <a:pt x="2587" y="19360"/>
                    </a:lnTo>
                    <a:lnTo>
                      <a:pt x="5165" y="19761"/>
                    </a:lnTo>
                    <a:lnTo>
                      <a:pt x="2580" y="763"/>
                    </a:lnTo>
                    <a:cubicBezTo>
                      <a:pt x="2580" y="763"/>
                      <a:pt x="2340" y="1"/>
                      <a:pt x="1438" y="1"/>
                    </a:cubicBezTo>
                    <a:close/>
                  </a:path>
                </a:pathLst>
              </a:custGeom>
              <a:solidFill>
                <a:srgbClr val="FDC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7443;p38">
                <a:extLst>
                  <a:ext uri="{FF2B5EF4-FFF2-40B4-BE49-F238E27FC236}">
                    <a16:creationId xmlns:a16="http://schemas.microsoft.com/office/drawing/2014/main" id="{E6319F52-4BC1-7ACA-98E2-1873CA84E04F}"/>
                  </a:ext>
                </a:extLst>
              </p:cNvPr>
              <p:cNvSpPr/>
              <p:nvPr/>
            </p:nvSpPr>
            <p:spPr>
              <a:xfrm>
                <a:off x="2909550" y="1592600"/>
                <a:ext cx="129125" cy="496100"/>
              </a:xfrm>
              <a:custGeom>
                <a:avLst/>
                <a:gdLst/>
                <a:ahLst/>
                <a:cxnLst/>
                <a:rect l="l" t="t" r="r" b="b"/>
                <a:pathLst>
                  <a:path w="5165" h="19844" fill="none" extrusionOk="0">
                    <a:moveTo>
                      <a:pt x="2587" y="19442"/>
                    </a:moveTo>
                    <a:lnTo>
                      <a:pt x="1" y="1378"/>
                    </a:lnTo>
                    <a:cubicBezTo>
                      <a:pt x="1" y="1378"/>
                      <a:pt x="1" y="203"/>
                      <a:pt x="1290" y="89"/>
                    </a:cubicBezTo>
                    <a:cubicBezTo>
                      <a:pt x="2314" y="0"/>
                      <a:pt x="2580" y="845"/>
                      <a:pt x="2580" y="845"/>
                    </a:cubicBezTo>
                    <a:lnTo>
                      <a:pt x="5165" y="19843"/>
                    </a:lnTo>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7444;p38">
                <a:extLst>
                  <a:ext uri="{FF2B5EF4-FFF2-40B4-BE49-F238E27FC236}">
                    <a16:creationId xmlns:a16="http://schemas.microsoft.com/office/drawing/2014/main" id="{89041B31-FA73-FA2F-C427-F4AB54FBE9FA}"/>
                  </a:ext>
                </a:extLst>
              </p:cNvPr>
              <p:cNvSpPr/>
              <p:nvPr/>
            </p:nvSpPr>
            <p:spPr>
              <a:xfrm>
                <a:off x="3170525" y="1572825"/>
                <a:ext cx="160625" cy="517650"/>
              </a:xfrm>
              <a:custGeom>
                <a:avLst/>
                <a:gdLst/>
                <a:ahLst/>
                <a:cxnLst/>
                <a:rect l="l" t="t" r="r" b="b"/>
                <a:pathLst>
                  <a:path w="6425" h="20706" extrusionOk="0">
                    <a:moveTo>
                      <a:pt x="5467" y="1"/>
                    </a:moveTo>
                    <a:lnTo>
                      <a:pt x="3415" y="2360"/>
                    </a:lnTo>
                    <a:lnTo>
                      <a:pt x="1" y="20705"/>
                    </a:lnTo>
                    <a:lnTo>
                      <a:pt x="3185" y="20183"/>
                    </a:lnTo>
                    <a:lnTo>
                      <a:pt x="6424" y="2881"/>
                    </a:lnTo>
                    <a:lnTo>
                      <a:pt x="5467" y="1"/>
                    </a:lnTo>
                    <a:close/>
                  </a:path>
                </a:pathLst>
              </a:custGeom>
              <a:solidFill>
                <a:srgbClr val="FDC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7445;p38">
                <a:extLst>
                  <a:ext uri="{FF2B5EF4-FFF2-40B4-BE49-F238E27FC236}">
                    <a16:creationId xmlns:a16="http://schemas.microsoft.com/office/drawing/2014/main" id="{E62B1010-2C9A-3A15-E865-6D404DB809B4}"/>
                  </a:ext>
                </a:extLst>
              </p:cNvPr>
              <p:cNvSpPr/>
              <p:nvPr/>
            </p:nvSpPr>
            <p:spPr>
              <a:xfrm>
                <a:off x="3170525" y="1572825"/>
                <a:ext cx="160625" cy="517650"/>
              </a:xfrm>
              <a:custGeom>
                <a:avLst/>
                <a:gdLst/>
                <a:ahLst/>
                <a:cxnLst/>
                <a:rect l="l" t="t" r="r" b="b"/>
                <a:pathLst>
                  <a:path w="6425" h="20706" fill="none" extrusionOk="0">
                    <a:moveTo>
                      <a:pt x="1" y="20705"/>
                    </a:moveTo>
                    <a:lnTo>
                      <a:pt x="3415" y="2360"/>
                    </a:lnTo>
                    <a:lnTo>
                      <a:pt x="5467" y="1"/>
                    </a:lnTo>
                    <a:lnTo>
                      <a:pt x="6424" y="2881"/>
                    </a:lnTo>
                    <a:lnTo>
                      <a:pt x="3185" y="20183"/>
                    </a:lnTo>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7446;p38">
                <a:extLst>
                  <a:ext uri="{FF2B5EF4-FFF2-40B4-BE49-F238E27FC236}">
                    <a16:creationId xmlns:a16="http://schemas.microsoft.com/office/drawing/2014/main" id="{29F8CBF0-57A7-EE71-1DDA-C1DA462C5BFB}"/>
                  </a:ext>
                </a:extLst>
              </p:cNvPr>
              <p:cNvSpPr/>
              <p:nvPr/>
            </p:nvSpPr>
            <p:spPr>
              <a:xfrm>
                <a:off x="3255875" y="1572825"/>
                <a:ext cx="75275" cy="90425"/>
              </a:xfrm>
              <a:custGeom>
                <a:avLst/>
                <a:gdLst/>
                <a:ahLst/>
                <a:cxnLst/>
                <a:rect l="l" t="t" r="r" b="b"/>
                <a:pathLst>
                  <a:path w="3011" h="3617" fill="none" extrusionOk="0">
                    <a:moveTo>
                      <a:pt x="3010" y="2881"/>
                    </a:moveTo>
                    <a:lnTo>
                      <a:pt x="2370" y="955"/>
                    </a:lnTo>
                    <a:lnTo>
                      <a:pt x="2053" y="1"/>
                    </a:lnTo>
                    <a:lnTo>
                      <a:pt x="1369" y="787"/>
                    </a:lnTo>
                    <a:lnTo>
                      <a:pt x="1" y="2360"/>
                    </a:lnTo>
                    <a:lnTo>
                      <a:pt x="549" y="3366"/>
                    </a:lnTo>
                    <a:lnTo>
                      <a:pt x="1463" y="2617"/>
                    </a:lnTo>
                    <a:lnTo>
                      <a:pt x="2053" y="3617"/>
                    </a:lnTo>
                    <a:close/>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7447;p38">
                <a:extLst>
                  <a:ext uri="{FF2B5EF4-FFF2-40B4-BE49-F238E27FC236}">
                    <a16:creationId xmlns:a16="http://schemas.microsoft.com/office/drawing/2014/main" id="{5DCE3D0A-9FE9-67A1-C899-B0CF89282C6C}"/>
                  </a:ext>
                </a:extLst>
              </p:cNvPr>
              <p:cNvSpPr/>
              <p:nvPr/>
            </p:nvSpPr>
            <p:spPr>
              <a:xfrm>
                <a:off x="3210925" y="1638200"/>
                <a:ext cx="81525" cy="445325"/>
              </a:xfrm>
              <a:custGeom>
                <a:avLst/>
                <a:gdLst/>
                <a:ahLst/>
                <a:cxnLst/>
                <a:rect l="l" t="t" r="r" b="b"/>
                <a:pathLst>
                  <a:path w="3261" h="17813" fill="none" extrusionOk="0">
                    <a:moveTo>
                      <a:pt x="3261" y="1"/>
                    </a:moveTo>
                    <a:lnTo>
                      <a:pt x="0" y="17812"/>
                    </a:lnTo>
                  </a:path>
                </a:pathLst>
              </a:custGeom>
              <a:no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9" name="Google Shape;7448;p38">
              <a:extLst>
                <a:ext uri="{FF2B5EF4-FFF2-40B4-BE49-F238E27FC236}">
                  <a16:creationId xmlns:a16="http://schemas.microsoft.com/office/drawing/2014/main" id="{38153CAE-87B0-436A-BE90-C561875B24C7}"/>
                </a:ext>
              </a:extLst>
            </p:cNvPr>
            <p:cNvGrpSpPr/>
            <p:nvPr/>
          </p:nvGrpSpPr>
          <p:grpSpPr>
            <a:xfrm>
              <a:off x="1609682" y="2032718"/>
              <a:ext cx="3054657" cy="2971983"/>
              <a:chOff x="3144375" y="1163700"/>
              <a:chExt cx="1542600" cy="1500850"/>
            </a:xfrm>
          </p:grpSpPr>
          <p:sp>
            <p:nvSpPr>
              <p:cNvPr id="159" name="Google Shape;7449;p38">
                <a:extLst>
                  <a:ext uri="{FF2B5EF4-FFF2-40B4-BE49-F238E27FC236}">
                    <a16:creationId xmlns:a16="http://schemas.microsoft.com/office/drawing/2014/main" id="{397DD607-395A-1C66-9B2F-A41490753464}"/>
                  </a:ext>
                </a:extLst>
              </p:cNvPr>
              <p:cNvSpPr/>
              <p:nvPr/>
            </p:nvSpPr>
            <p:spPr>
              <a:xfrm>
                <a:off x="3548550" y="2318050"/>
                <a:ext cx="584575" cy="320225"/>
              </a:xfrm>
              <a:custGeom>
                <a:avLst/>
                <a:gdLst/>
                <a:ahLst/>
                <a:cxnLst/>
                <a:rect l="l" t="t" r="r" b="b"/>
                <a:pathLst>
                  <a:path w="23383" h="12809" extrusionOk="0">
                    <a:moveTo>
                      <a:pt x="0" y="0"/>
                    </a:moveTo>
                    <a:cubicBezTo>
                      <a:pt x="613" y="1365"/>
                      <a:pt x="1441" y="3717"/>
                      <a:pt x="1383" y="6702"/>
                    </a:cubicBezTo>
                    <a:cubicBezTo>
                      <a:pt x="1331" y="9380"/>
                      <a:pt x="589" y="11498"/>
                      <a:pt x="0" y="12808"/>
                    </a:cubicBezTo>
                    <a:lnTo>
                      <a:pt x="23383" y="12808"/>
                    </a:lnTo>
                    <a:lnTo>
                      <a:pt x="2338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7450;p38">
                <a:extLst>
                  <a:ext uri="{FF2B5EF4-FFF2-40B4-BE49-F238E27FC236}">
                    <a16:creationId xmlns:a16="http://schemas.microsoft.com/office/drawing/2014/main" id="{47332054-3EEC-B267-E0D2-BEA1D77B6928}"/>
                  </a:ext>
                </a:extLst>
              </p:cNvPr>
              <p:cNvSpPr/>
              <p:nvPr/>
            </p:nvSpPr>
            <p:spPr>
              <a:xfrm>
                <a:off x="3395975" y="2239325"/>
                <a:ext cx="251450" cy="13375"/>
              </a:xfrm>
              <a:custGeom>
                <a:avLst/>
                <a:gdLst/>
                <a:ahLst/>
                <a:cxnLst/>
                <a:rect l="l" t="t" r="r" b="b"/>
                <a:pathLst>
                  <a:path w="10058" h="535" extrusionOk="0">
                    <a:moveTo>
                      <a:pt x="0" y="1"/>
                    </a:moveTo>
                    <a:cubicBezTo>
                      <a:pt x="0" y="1"/>
                      <a:pt x="5684" y="534"/>
                      <a:pt x="7510" y="534"/>
                    </a:cubicBezTo>
                    <a:cubicBezTo>
                      <a:pt x="9336" y="534"/>
                      <a:pt x="10057" y="1"/>
                      <a:pt x="10057"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7451;p38">
                <a:extLst>
                  <a:ext uri="{FF2B5EF4-FFF2-40B4-BE49-F238E27FC236}">
                    <a16:creationId xmlns:a16="http://schemas.microsoft.com/office/drawing/2014/main" id="{F20F4B92-908C-CFD3-0400-24C78D0AB7A5}"/>
                  </a:ext>
                </a:extLst>
              </p:cNvPr>
              <p:cNvSpPr/>
              <p:nvPr/>
            </p:nvSpPr>
            <p:spPr>
              <a:xfrm>
                <a:off x="4013725" y="2302350"/>
                <a:ext cx="631250" cy="335950"/>
              </a:xfrm>
              <a:custGeom>
                <a:avLst/>
                <a:gdLst/>
                <a:ahLst/>
                <a:cxnLst/>
                <a:rect l="l" t="t" r="r" b="b"/>
                <a:pathLst>
                  <a:path w="25250" h="13438" extrusionOk="0">
                    <a:moveTo>
                      <a:pt x="279" y="1"/>
                    </a:moveTo>
                    <a:cubicBezTo>
                      <a:pt x="279" y="1"/>
                      <a:pt x="282" y="6489"/>
                      <a:pt x="0" y="13438"/>
                    </a:cubicBezTo>
                    <a:lnTo>
                      <a:pt x="19043" y="13438"/>
                    </a:lnTo>
                    <a:cubicBezTo>
                      <a:pt x="21936" y="13438"/>
                      <a:pt x="24423" y="11609"/>
                      <a:pt x="24974" y="9075"/>
                    </a:cubicBezTo>
                    <a:cubicBezTo>
                      <a:pt x="25146" y="8286"/>
                      <a:pt x="25249" y="7414"/>
                      <a:pt x="25233" y="6473"/>
                    </a:cubicBezTo>
                    <a:cubicBezTo>
                      <a:pt x="25220" y="5750"/>
                      <a:pt x="25143" y="5072"/>
                      <a:pt x="25017" y="4445"/>
                    </a:cubicBezTo>
                    <a:cubicBezTo>
                      <a:pt x="24505" y="1872"/>
                      <a:pt x="21994" y="1"/>
                      <a:pt x="19067" y="1"/>
                    </a:cubicBez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7452;p38">
                <a:extLst>
                  <a:ext uri="{FF2B5EF4-FFF2-40B4-BE49-F238E27FC236}">
                    <a16:creationId xmlns:a16="http://schemas.microsoft.com/office/drawing/2014/main" id="{A157958C-77B1-9C9C-AD26-418D1D3858B8}"/>
                  </a:ext>
                </a:extLst>
              </p:cNvPr>
              <p:cNvSpPr/>
              <p:nvPr/>
            </p:nvSpPr>
            <p:spPr>
              <a:xfrm>
                <a:off x="3555775" y="2333800"/>
                <a:ext cx="597175" cy="271225"/>
              </a:xfrm>
              <a:custGeom>
                <a:avLst/>
                <a:gdLst/>
                <a:ahLst/>
                <a:cxnLst/>
                <a:rect l="l" t="t" r="r" b="b"/>
                <a:pathLst>
                  <a:path w="23887" h="10849" extrusionOk="0">
                    <a:moveTo>
                      <a:pt x="18556" y="1"/>
                    </a:moveTo>
                    <a:lnTo>
                      <a:pt x="1" y="72"/>
                    </a:lnTo>
                    <a:lnTo>
                      <a:pt x="18516" y="1206"/>
                    </a:lnTo>
                    <a:lnTo>
                      <a:pt x="18276" y="10849"/>
                    </a:lnTo>
                    <a:cubicBezTo>
                      <a:pt x="23886" y="5310"/>
                      <a:pt x="18556" y="1"/>
                      <a:pt x="18556"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7453;p38">
                <a:extLst>
                  <a:ext uri="{FF2B5EF4-FFF2-40B4-BE49-F238E27FC236}">
                    <a16:creationId xmlns:a16="http://schemas.microsoft.com/office/drawing/2014/main" id="{CCA2D0EF-71CB-9730-A5A5-253D60CD2B3D}"/>
                  </a:ext>
                </a:extLst>
              </p:cNvPr>
              <p:cNvSpPr/>
              <p:nvPr/>
            </p:nvSpPr>
            <p:spPr>
              <a:xfrm>
                <a:off x="4067500" y="2598375"/>
                <a:ext cx="493450" cy="525"/>
              </a:xfrm>
              <a:custGeom>
                <a:avLst/>
                <a:gdLst/>
                <a:ahLst/>
                <a:cxnLst/>
                <a:rect l="l" t="t" r="r" b="b"/>
                <a:pathLst>
                  <a:path w="19738" h="21" fill="none" extrusionOk="0">
                    <a:moveTo>
                      <a:pt x="0" y="20"/>
                    </a:moveTo>
                    <a:lnTo>
                      <a:pt x="19738"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7454;p38">
                <a:extLst>
                  <a:ext uri="{FF2B5EF4-FFF2-40B4-BE49-F238E27FC236}">
                    <a16:creationId xmlns:a16="http://schemas.microsoft.com/office/drawing/2014/main" id="{F22A1D95-1875-9488-BD35-E185C593B36D}"/>
                  </a:ext>
                </a:extLst>
              </p:cNvPr>
              <p:cNvSpPr/>
              <p:nvPr/>
            </p:nvSpPr>
            <p:spPr>
              <a:xfrm>
                <a:off x="3497925" y="2601525"/>
                <a:ext cx="619475" cy="36825"/>
              </a:xfrm>
              <a:custGeom>
                <a:avLst/>
                <a:gdLst/>
                <a:ahLst/>
                <a:cxnLst/>
                <a:rect l="l" t="t" r="r" b="b"/>
                <a:pathLst>
                  <a:path w="24779" h="1473" extrusionOk="0">
                    <a:moveTo>
                      <a:pt x="67" y="1"/>
                    </a:moveTo>
                    <a:cubicBezTo>
                      <a:pt x="30" y="1"/>
                      <a:pt x="1" y="30"/>
                      <a:pt x="1" y="67"/>
                    </a:cubicBezTo>
                    <a:lnTo>
                      <a:pt x="1" y="1405"/>
                    </a:lnTo>
                    <a:cubicBezTo>
                      <a:pt x="1" y="1442"/>
                      <a:pt x="30" y="1473"/>
                      <a:pt x="67" y="1473"/>
                    </a:cubicBezTo>
                    <a:lnTo>
                      <a:pt x="24779" y="1473"/>
                    </a:lnTo>
                    <a:lnTo>
                      <a:pt x="24779" y="1"/>
                    </a:ln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7455;p38">
                <a:extLst>
                  <a:ext uri="{FF2B5EF4-FFF2-40B4-BE49-F238E27FC236}">
                    <a16:creationId xmlns:a16="http://schemas.microsoft.com/office/drawing/2014/main" id="{E2403F1B-2C94-3001-075E-6CBA845520B7}"/>
                  </a:ext>
                </a:extLst>
              </p:cNvPr>
              <p:cNvSpPr/>
              <p:nvPr/>
            </p:nvSpPr>
            <p:spPr>
              <a:xfrm>
                <a:off x="3609750" y="2375825"/>
                <a:ext cx="325275" cy="23825"/>
              </a:xfrm>
              <a:custGeom>
                <a:avLst/>
                <a:gdLst/>
                <a:ahLst/>
                <a:cxnLst/>
                <a:rect l="l" t="t" r="r" b="b"/>
                <a:pathLst>
                  <a:path w="13011" h="953" extrusionOk="0">
                    <a:moveTo>
                      <a:pt x="1" y="0"/>
                    </a:moveTo>
                    <a:cubicBezTo>
                      <a:pt x="1" y="0"/>
                      <a:pt x="7529" y="953"/>
                      <a:pt x="10362" y="953"/>
                    </a:cubicBezTo>
                    <a:cubicBezTo>
                      <a:pt x="10770" y="953"/>
                      <a:pt x="11081" y="933"/>
                      <a:pt x="11258" y="888"/>
                    </a:cubicBezTo>
                    <a:cubicBezTo>
                      <a:pt x="12663" y="531"/>
                      <a:pt x="13011" y="0"/>
                      <a:pt x="13011"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7456;p38">
                <a:extLst>
                  <a:ext uri="{FF2B5EF4-FFF2-40B4-BE49-F238E27FC236}">
                    <a16:creationId xmlns:a16="http://schemas.microsoft.com/office/drawing/2014/main" id="{CD903B4B-02AA-F7EF-AAA7-D363EBEE5FA7}"/>
                  </a:ext>
                </a:extLst>
              </p:cNvPr>
              <p:cNvSpPr/>
              <p:nvPr/>
            </p:nvSpPr>
            <p:spPr>
              <a:xfrm>
                <a:off x="3727650" y="2470250"/>
                <a:ext cx="325275" cy="23850"/>
              </a:xfrm>
              <a:custGeom>
                <a:avLst/>
                <a:gdLst/>
                <a:ahLst/>
                <a:cxnLst/>
                <a:rect l="l" t="t" r="r" b="b"/>
                <a:pathLst>
                  <a:path w="13011" h="954" extrusionOk="0">
                    <a:moveTo>
                      <a:pt x="0" y="1"/>
                    </a:moveTo>
                    <a:cubicBezTo>
                      <a:pt x="0" y="1"/>
                      <a:pt x="7530" y="954"/>
                      <a:pt x="10362" y="954"/>
                    </a:cubicBezTo>
                    <a:cubicBezTo>
                      <a:pt x="10770" y="954"/>
                      <a:pt x="11081" y="934"/>
                      <a:pt x="11257" y="889"/>
                    </a:cubicBezTo>
                    <a:cubicBezTo>
                      <a:pt x="12661" y="533"/>
                      <a:pt x="13010" y="1"/>
                      <a:pt x="13010"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7457;p38">
                <a:extLst>
                  <a:ext uri="{FF2B5EF4-FFF2-40B4-BE49-F238E27FC236}">
                    <a16:creationId xmlns:a16="http://schemas.microsoft.com/office/drawing/2014/main" id="{06C50361-8E2D-4DD2-C0F7-9C3EA2250BDC}"/>
                  </a:ext>
                </a:extLst>
              </p:cNvPr>
              <p:cNvSpPr/>
              <p:nvPr/>
            </p:nvSpPr>
            <p:spPr>
              <a:xfrm>
                <a:off x="3574625" y="2549050"/>
                <a:ext cx="325275" cy="23850"/>
              </a:xfrm>
              <a:custGeom>
                <a:avLst/>
                <a:gdLst/>
                <a:ahLst/>
                <a:cxnLst/>
                <a:rect l="l" t="t" r="r" b="b"/>
                <a:pathLst>
                  <a:path w="13011" h="954" extrusionOk="0">
                    <a:moveTo>
                      <a:pt x="0" y="1"/>
                    </a:moveTo>
                    <a:cubicBezTo>
                      <a:pt x="0" y="1"/>
                      <a:pt x="7528" y="954"/>
                      <a:pt x="10362" y="954"/>
                    </a:cubicBezTo>
                    <a:cubicBezTo>
                      <a:pt x="10770" y="954"/>
                      <a:pt x="11081" y="934"/>
                      <a:pt x="11257" y="889"/>
                    </a:cubicBezTo>
                    <a:cubicBezTo>
                      <a:pt x="12663" y="531"/>
                      <a:pt x="13010" y="1"/>
                      <a:pt x="13010"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7458;p38">
                <a:extLst>
                  <a:ext uri="{FF2B5EF4-FFF2-40B4-BE49-F238E27FC236}">
                    <a16:creationId xmlns:a16="http://schemas.microsoft.com/office/drawing/2014/main" id="{CD0D07E5-B02A-DD33-D5FC-DE2BC255E501}"/>
                  </a:ext>
                </a:extLst>
              </p:cNvPr>
              <p:cNvSpPr/>
              <p:nvPr/>
            </p:nvSpPr>
            <p:spPr>
              <a:xfrm>
                <a:off x="3497925" y="2302350"/>
                <a:ext cx="619475" cy="36825"/>
              </a:xfrm>
              <a:custGeom>
                <a:avLst/>
                <a:gdLst/>
                <a:ahLst/>
                <a:cxnLst/>
                <a:rect l="l" t="t" r="r" b="b"/>
                <a:pathLst>
                  <a:path w="24779" h="1473" extrusionOk="0">
                    <a:moveTo>
                      <a:pt x="67" y="1"/>
                    </a:moveTo>
                    <a:cubicBezTo>
                      <a:pt x="30" y="1"/>
                      <a:pt x="1" y="30"/>
                      <a:pt x="1" y="67"/>
                    </a:cubicBezTo>
                    <a:lnTo>
                      <a:pt x="1" y="1405"/>
                    </a:lnTo>
                    <a:cubicBezTo>
                      <a:pt x="1" y="1442"/>
                      <a:pt x="30" y="1472"/>
                      <a:pt x="67" y="1472"/>
                    </a:cubicBezTo>
                    <a:lnTo>
                      <a:pt x="24779" y="1472"/>
                    </a:lnTo>
                    <a:lnTo>
                      <a:pt x="24779" y="1"/>
                    </a:ln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7459;p38">
                <a:extLst>
                  <a:ext uri="{FF2B5EF4-FFF2-40B4-BE49-F238E27FC236}">
                    <a16:creationId xmlns:a16="http://schemas.microsoft.com/office/drawing/2014/main" id="{A411E400-A645-D9C0-CF7F-5C1A55A3CE2B}"/>
                  </a:ext>
                </a:extLst>
              </p:cNvPr>
              <p:cNvSpPr/>
              <p:nvPr/>
            </p:nvSpPr>
            <p:spPr>
              <a:xfrm>
                <a:off x="3368150" y="2076600"/>
                <a:ext cx="450000" cy="225700"/>
              </a:xfrm>
              <a:custGeom>
                <a:avLst/>
                <a:gdLst/>
                <a:ahLst/>
                <a:cxnLst/>
                <a:rect l="l" t="t" r="r" b="b"/>
                <a:pathLst>
                  <a:path w="18000" h="9028" extrusionOk="0">
                    <a:moveTo>
                      <a:pt x="0" y="1"/>
                    </a:moveTo>
                    <a:cubicBezTo>
                      <a:pt x="471" y="963"/>
                      <a:pt x="1110" y="2619"/>
                      <a:pt x="1064" y="4724"/>
                    </a:cubicBezTo>
                    <a:cubicBezTo>
                      <a:pt x="1024" y="6613"/>
                      <a:pt x="453" y="8106"/>
                      <a:pt x="0" y="9028"/>
                    </a:cubicBezTo>
                    <a:lnTo>
                      <a:pt x="18000" y="9028"/>
                    </a:lnTo>
                    <a:lnTo>
                      <a:pt x="1800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7460;p38">
                <a:extLst>
                  <a:ext uri="{FF2B5EF4-FFF2-40B4-BE49-F238E27FC236}">
                    <a16:creationId xmlns:a16="http://schemas.microsoft.com/office/drawing/2014/main" id="{9DD440C7-C147-ABB4-15EF-B6E03FB6217D}"/>
                  </a:ext>
                </a:extLst>
              </p:cNvPr>
              <p:cNvSpPr/>
              <p:nvPr/>
            </p:nvSpPr>
            <p:spPr>
              <a:xfrm>
                <a:off x="3726625" y="2066100"/>
                <a:ext cx="484625" cy="236200"/>
              </a:xfrm>
              <a:custGeom>
                <a:avLst/>
                <a:gdLst/>
                <a:ahLst/>
                <a:cxnLst/>
                <a:rect l="l" t="t" r="r" b="b"/>
                <a:pathLst>
                  <a:path w="19385" h="9448" extrusionOk="0">
                    <a:moveTo>
                      <a:pt x="213" y="0"/>
                    </a:moveTo>
                    <a:cubicBezTo>
                      <a:pt x="213" y="0"/>
                      <a:pt x="218" y="4562"/>
                      <a:pt x="1" y="9448"/>
                    </a:cubicBezTo>
                    <a:lnTo>
                      <a:pt x="14622" y="9448"/>
                    </a:lnTo>
                    <a:cubicBezTo>
                      <a:pt x="16842" y="9448"/>
                      <a:pt x="18752" y="8162"/>
                      <a:pt x="19174" y="6380"/>
                    </a:cubicBezTo>
                    <a:cubicBezTo>
                      <a:pt x="19307" y="5825"/>
                      <a:pt x="19384" y="5214"/>
                      <a:pt x="19373" y="4551"/>
                    </a:cubicBezTo>
                    <a:cubicBezTo>
                      <a:pt x="19365" y="4043"/>
                      <a:pt x="19302" y="3566"/>
                      <a:pt x="19206" y="3123"/>
                    </a:cubicBezTo>
                    <a:cubicBezTo>
                      <a:pt x="18815" y="1318"/>
                      <a:pt x="16889" y="0"/>
                      <a:pt x="14641" y="0"/>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7461;p38">
                <a:extLst>
                  <a:ext uri="{FF2B5EF4-FFF2-40B4-BE49-F238E27FC236}">
                    <a16:creationId xmlns:a16="http://schemas.microsoft.com/office/drawing/2014/main" id="{785707D9-B277-EB2F-FF7D-201D766A59A2}"/>
                  </a:ext>
                </a:extLst>
              </p:cNvPr>
              <p:cNvSpPr/>
              <p:nvPr/>
            </p:nvSpPr>
            <p:spPr>
              <a:xfrm>
                <a:off x="3371050" y="2087100"/>
                <a:ext cx="433000" cy="191950"/>
              </a:xfrm>
              <a:custGeom>
                <a:avLst/>
                <a:gdLst/>
                <a:ahLst/>
                <a:cxnLst/>
                <a:rect l="l" t="t" r="r" b="b"/>
                <a:pathLst>
                  <a:path w="17320" h="7678" extrusionOk="0">
                    <a:moveTo>
                      <a:pt x="14342" y="1"/>
                    </a:moveTo>
                    <a:lnTo>
                      <a:pt x="1" y="49"/>
                    </a:lnTo>
                    <a:lnTo>
                      <a:pt x="14310" y="852"/>
                    </a:lnTo>
                    <a:lnTo>
                      <a:pt x="14127" y="7678"/>
                    </a:lnTo>
                    <a:cubicBezTo>
                      <a:pt x="17319" y="4173"/>
                      <a:pt x="14342" y="1"/>
                      <a:pt x="14342"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7462;p38">
                <a:extLst>
                  <a:ext uri="{FF2B5EF4-FFF2-40B4-BE49-F238E27FC236}">
                    <a16:creationId xmlns:a16="http://schemas.microsoft.com/office/drawing/2014/main" id="{0099827B-5A50-050D-7A7C-175F687566CC}"/>
                  </a:ext>
                </a:extLst>
              </p:cNvPr>
              <p:cNvSpPr/>
              <p:nvPr/>
            </p:nvSpPr>
            <p:spPr>
              <a:xfrm>
                <a:off x="3768275" y="2273075"/>
                <a:ext cx="356975" cy="350"/>
              </a:xfrm>
              <a:custGeom>
                <a:avLst/>
                <a:gdLst/>
                <a:ahLst/>
                <a:cxnLst/>
                <a:rect l="l" t="t" r="r" b="b"/>
                <a:pathLst>
                  <a:path w="14279" h="14" fill="none" extrusionOk="0">
                    <a:moveTo>
                      <a:pt x="1" y="14"/>
                    </a:moveTo>
                    <a:lnTo>
                      <a:pt x="14279"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7463;p38">
                <a:extLst>
                  <a:ext uri="{FF2B5EF4-FFF2-40B4-BE49-F238E27FC236}">
                    <a16:creationId xmlns:a16="http://schemas.microsoft.com/office/drawing/2014/main" id="{25A9677E-CBEA-B99D-46C2-FA72D77FEEFA}"/>
                  </a:ext>
                </a:extLst>
              </p:cNvPr>
              <p:cNvSpPr/>
              <p:nvPr/>
            </p:nvSpPr>
            <p:spPr>
              <a:xfrm>
                <a:off x="3768275" y="2089375"/>
                <a:ext cx="356975" cy="400"/>
              </a:xfrm>
              <a:custGeom>
                <a:avLst/>
                <a:gdLst/>
                <a:ahLst/>
                <a:cxnLst/>
                <a:rect l="l" t="t" r="r" b="b"/>
                <a:pathLst>
                  <a:path w="14279" h="16" fill="none" extrusionOk="0">
                    <a:moveTo>
                      <a:pt x="1" y="15"/>
                    </a:moveTo>
                    <a:lnTo>
                      <a:pt x="14279" y="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7464;p38">
                <a:extLst>
                  <a:ext uri="{FF2B5EF4-FFF2-40B4-BE49-F238E27FC236}">
                    <a16:creationId xmlns:a16="http://schemas.microsoft.com/office/drawing/2014/main" id="{5B85E178-3040-2E7A-25FF-CB1EBEECDE8B}"/>
                  </a:ext>
                </a:extLst>
              </p:cNvPr>
              <p:cNvSpPr/>
              <p:nvPr/>
            </p:nvSpPr>
            <p:spPr>
              <a:xfrm>
                <a:off x="3324725" y="2276075"/>
                <a:ext cx="477700" cy="26225"/>
              </a:xfrm>
              <a:custGeom>
                <a:avLst/>
                <a:gdLst/>
                <a:ahLst/>
                <a:cxnLst/>
                <a:rect l="l" t="t" r="r" b="b"/>
                <a:pathLst>
                  <a:path w="19108" h="1049" extrusionOk="0">
                    <a:moveTo>
                      <a:pt x="47" y="1"/>
                    </a:moveTo>
                    <a:cubicBezTo>
                      <a:pt x="20" y="1"/>
                      <a:pt x="1" y="20"/>
                      <a:pt x="1" y="46"/>
                    </a:cubicBezTo>
                    <a:lnTo>
                      <a:pt x="1" y="1003"/>
                    </a:lnTo>
                    <a:cubicBezTo>
                      <a:pt x="1" y="1029"/>
                      <a:pt x="20" y="1049"/>
                      <a:pt x="47" y="1049"/>
                    </a:cubicBezTo>
                    <a:lnTo>
                      <a:pt x="19107" y="1049"/>
                    </a:lnTo>
                    <a:lnTo>
                      <a:pt x="19107" y="1"/>
                    </a:lnTo>
                    <a:close/>
                  </a:path>
                </a:pathLst>
              </a:custGeom>
              <a:solidFill>
                <a:srgbClr val="FF6A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7465;p38">
                <a:extLst>
                  <a:ext uri="{FF2B5EF4-FFF2-40B4-BE49-F238E27FC236}">
                    <a16:creationId xmlns:a16="http://schemas.microsoft.com/office/drawing/2014/main" id="{C49DDB11-3F03-8B7D-D2E6-6306B09AD623}"/>
                  </a:ext>
                </a:extLst>
              </p:cNvPr>
              <p:cNvSpPr/>
              <p:nvPr/>
            </p:nvSpPr>
            <p:spPr>
              <a:xfrm>
                <a:off x="3412825" y="2113350"/>
                <a:ext cx="251400" cy="13375"/>
              </a:xfrm>
              <a:custGeom>
                <a:avLst/>
                <a:gdLst/>
                <a:ahLst/>
                <a:cxnLst/>
                <a:rect l="l" t="t" r="r" b="b"/>
                <a:pathLst>
                  <a:path w="10056" h="535" extrusionOk="0">
                    <a:moveTo>
                      <a:pt x="0" y="1"/>
                    </a:moveTo>
                    <a:cubicBezTo>
                      <a:pt x="0" y="1"/>
                      <a:pt x="5685" y="534"/>
                      <a:pt x="7509" y="534"/>
                    </a:cubicBezTo>
                    <a:cubicBezTo>
                      <a:pt x="9335" y="534"/>
                      <a:pt x="10056" y="1"/>
                      <a:pt x="10056"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7466;p38">
                <a:extLst>
                  <a:ext uri="{FF2B5EF4-FFF2-40B4-BE49-F238E27FC236}">
                    <a16:creationId xmlns:a16="http://schemas.microsoft.com/office/drawing/2014/main" id="{95988B9F-FBA9-0361-36A2-D684BB9378DA}"/>
                  </a:ext>
                </a:extLst>
              </p:cNvPr>
              <p:cNvSpPr/>
              <p:nvPr/>
            </p:nvSpPr>
            <p:spPr>
              <a:xfrm>
                <a:off x="3499225" y="2171075"/>
                <a:ext cx="251450" cy="13375"/>
              </a:xfrm>
              <a:custGeom>
                <a:avLst/>
                <a:gdLst/>
                <a:ahLst/>
                <a:cxnLst/>
                <a:rect l="l" t="t" r="r" b="b"/>
                <a:pathLst>
                  <a:path w="10058" h="535" extrusionOk="0">
                    <a:moveTo>
                      <a:pt x="0" y="1"/>
                    </a:moveTo>
                    <a:cubicBezTo>
                      <a:pt x="0" y="1"/>
                      <a:pt x="5685" y="535"/>
                      <a:pt x="7510" y="535"/>
                    </a:cubicBezTo>
                    <a:cubicBezTo>
                      <a:pt x="9336" y="535"/>
                      <a:pt x="10057" y="1"/>
                      <a:pt x="10057"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7467;p38">
                <a:extLst>
                  <a:ext uri="{FF2B5EF4-FFF2-40B4-BE49-F238E27FC236}">
                    <a16:creationId xmlns:a16="http://schemas.microsoft.com/office/drawing/2014/main" id="{5FAF312A-D0DB-EBD7-F394-6A0F875113A3}"/>
                  </a:ext>
                </a:extLst>
              </p:cNvPr>
              <p:cNvSpPr/>
              <p:nvPr/>
            </p:nvSpPr>
            <p:spPr>
              <a:xfrm>
                <a:off x="3324725" y="2060825"/>
                <a:ext cx="477700" cy="26275"/>
              </a:xfrm>
              <a:custGeom>
                <a:avLst/>
                <a:gdLst/>
                <a:ahLst/>
                <a:cxnLst/>
                <a:rect l="l" t="t" r="r" b="b"/>
                <a:pathLst>
                  <a:path w="19108" h="1051" extrusionOk="0">
                    <a:moveTo>
                      <a:pt x="47" y="1"/>
                    </a:moveTo>
                    <a:cubicBezTo>
                      <a:pt x="20" y="1"/>
                      <a:pt x="1" y="20"/>
                      <a:pt x="1" y="48"/>
                    </a:cubicBezTo>
                    <a:lnTo>
                      <a:pt x="1" y="1003"/>
                    </a:lnTo>
                    <a:cubicBezTo>
                      <a:pt x="1" y="1029"/>
                      <a:pt x="20" y="1050"/>
                      <a:pt x="47" y="1050"/>
                    </a:cubicBezTo>
                    <a:lnTo>
                      <a:pt x="19107" y="1050"/>
                    </a:lnTo>
                    <a:lnTo>
                      <a:pt x="19107" y="1"/>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7468;p38">
                <a:extLst>
                  <a:ext uri="{FF2B5EF4-FFF2-40B4-BE49-F238E27FC236}">
                    <a16:creationId xmlns:a16="http://schemas.microsoft.com/office/drawing/2014/main" id="{F41E9E25-B3AE-5864-2B82-D15AF5420AFD}"/>
                  </a:ext>
                </a:extLst>
              </p:cNvPr>
              <p:cNvSpPr/>
              <p:nvPr/>
            </p:nvSpPr>
            <p:spPr>
              <a:xfrm>
                <a:off x="4329475" y="2182025"/>
                <a:ext cx="261075" cy="445825"/>
              </a:xfrm>
              <a:custGeom>
                <a:avLst/>
                <a:gdLst/>
                <a:ahLst/>
                <a:cxnLst/>
                <a:rect l="l" t="t" r="r" b="b"/>
                <a:pathLst>
                  <a:path w="10443" h="17833" extrusionOk="0">
                    <a:moveTo>
                      <a:pt x="7743" y="0"/>
                    </a:moveTo>
                    <a:cubicBezTo>
                      <a:pt x="7358" y="0"/>
                      <a:pt x="7060" y="95"/>
                      <a:pt x="7060" y="95"/>
                    </a:cubicBezTo>
                    <a:cubicBezTo>
                      <a:pt x="2656" y="95"/>
                      <a:pt x="4" y="3444"/>
                      <a:pt x="1" y="3444"/>
                    </a:cubicBezTo>
                    <a:lnTo>
                      <a:pt x="5009" y="5270"/>
                    </a:lnTo>
                    <a:lnTo>
                      <a:pt x="8334" y="17832"/>
                    </a:lnTo>
                    <a:lnTo>
                      <a:pt x="10443" y="17832"/>
                    </a:lnTo>
                    <a:cubicBezTo>
                      <a:pt x="10443" y="17832"/>
                      <a:pt x="9755" y="3182"/>
                      <a:pt x="9359" y="1337"/>
                    </a:cubicBezTo>
                    <a:cubicBezTo>
                      <a:pt x="9120" y="221"/>
                      <a:pt x="8330" y="0"/>
                      <a:pt x="7743"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7469;p38">
                <a:extLst>
                  <a:ext uri="{FF2B5EF4-FFF2-40B4-BE49-F238E27FC236}">
                    <a16:creationId xmlns:a16="http://schemas.microsoft.com/office/drawing/2014/main" id="{2C9E5BEA-8741-C0CA-6C6A-5288998685EB}"/>
                  </a:ext>
                </a:extLst>
              </p:cNvPr>
              <p:cNvSpPr/>
              <p:nvPr/>
            </p:nvSpPr>
            <p:spPr>
              <a:xfrm>
                <a:off x="4001000" y="2144925"/>
                <a:ext cx="435600" cy="490675"/>
              </a:xfrm>
              <a:custGeom>
                <a:avLst/>
                <a:gdLst/>
                <a:ahLst/>
                <a:cxnLst/>
                <a:rect l="l" t="t" r="r" b="b"/>
                <a:pathLst>
                  <a:path w="17424" h="19627" extrusionOk="0">
                    <a:moveTo>
                      <a:pt x="11440" y="1"/>
                    </a:moveTo>
                    <a:lnTo>
                      <a:pt x="506" y="138"/>
                    </a:lnTo>
                    <a:cubicBezTo>
                      <a:pt x="404" y="2559"/>
                      <a:pt x="0" y="6697"/>
                      <a:pt x="2625" y="7909"/>
                    </a:cubicBezTo>
                    <a:cubicBezTo>
                      <a:pt x="5248" y="9120"/>
                      <a:pt x="11388" y="9524"/>
                      <a:pt x="11388" y="9524"/>
                    </a:cubicBezTo>
                    <a:lnTo>
                      <a:pt x="9224" y="19082"/>
                    </a:lnTo>
                    <a:lnTo>
                      <a:pt x="11396" y="19627"/>
                    </a:lnTo>
                    <a:cubicBezTo>
                      <a:pt x="11396" y="19627"/>
                      <a:pt x="17423" y="9388"/>
                      <a:pt x="17221" y="6865"/>
                    </a:cubicBezTo>
                    <a:cubicBezTo>
                      <a:pt x="17019" y="4343"/>
                      <a:pt x="9451" y="2556"/>
                      <a:pt x="9451" y="2556"/>
                    </a:cubicBezTo>
                    <a:lnTo>
                      <a:pt x="11440" y="1"/>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7470;p38">
                <a:extLst>
                  <a:ext uri="{FF2B5EF4-FFF2-40B4-BE49-F238E27FC236}">
                    <a16:creationId xmlns:a16="http://schemas.microsoft.com/office/drawing/2014/main" id="{F62A7759-9DD5-6A45-49BA-46423C027D56}"/>
                  </a:ext>
                </a:extLst>
              </p:cNvPr>
              <p:cNvSpPr/>
              <p:nvPr/>
            </p:nvSpPr>
            <p:spPr>
              <a:xfrm>
                <a:off x="4466200" y="1833175"/>
                <a:ext cx="57800" cy="72100"/>
              </a:xfrm>
              <a:custGeom>
                <a:avLst/>
                <a:gdLst/>
                <a:ahLst/>
                <a:cxnLst/>
                <a:rect l="l" t="t" r="r" b="b"/>
                <a:pathLst>
                  <a:path w="2312" h="2884" extrusionOk="0">
                    <a:moveTo>
                      <a:pt x="1497" y="0"/>
                    </a:moveTo>
                    <a:cubicBezTo>
                      <a:pt x="1" y="930"/>
                      <a:pt x="143" y="2884"/>
                      <a:pt x="143" y="2884"/>
                    </a:cubicBezTo>
                    <a:lnTo>
                      <a:pt x="2312" y="733"/>
                    </a:lnTo>
                    <a:lnTo>
                      <a:pt x="149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7471;p38">
                <a:extLst>
                  <a:ext uri="{FF2B5EF4-FFF2-40B4-BE49-F238E27FC236}">
                    <a16:creationId xmlns:a16="http://schemas.microsoft.com/office/drawing/2014/main" id="{48624412-CC5A-970C-B8AE-BD44D0C19005}"/>
                  </a:ext>
                </a:extLst>
              </p:cNvPr>
              <p:cNvSpPr/>
              <p:nvPr/>
            </p:nvSpPr>
            <p:spPr>
              <a:xfrm>
                <a:off x="4469775" y="1833100"/>
                <a:ext cx="54275" cy="72175"/>
              </a:xfrm>
              <a:custGeom>
                <a:avLst/>
                <a:gdLst/>
                <a:ahLst/>
                <a:cxnLst/>
                <a:rect l="l" t="t" r="r" b="b"/>
                <a:pathLst>
                  <a:path w="2171" h="2887" extrusionOk="0">
                    <a:moveTo>
                      <a:pt x="1354" y="0"/>
                    </a:moveTo>
                    <a:lnTo>
                      <a:pt x="0" y="2887"/>
                    </a:lnTo>
                    <a:lnTo>
                      <a:pt x="0" y="2887"/>
                    </a:lnTo>
                    <a:lnTo>
                      <a:pt x="2170" y="736"/>
                    </a:lnTo>
                    <a:lnTo>
                      <a:pt x="1354"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7472;p38">
                <a:extLst>
                  <a:ext uri="{FF2B5EF4-FFF2-40B4-BE49-F238E27FC236}">
                    <a16:creationId xmlns:a16="http://schemas.microsoft.com/office/drawing/2014/main" id="{0D5C7E95-7368-4F00-B1A5-00716D733A93}"/>
                  </a:ext>
                </a:extLst>
              </p:cNvPr>
              <p:cNvSpPr/>
              <p:nvPr/>
            </p:nvSpPr>
            <p:spPr>
              <a:xfrm>
                <a:off x="4173225" y="1717275"/>
                <a:ext cx="298100" cy="281975"/>
              </a:xfrm>
              <a:custGeom>
                <a:avLst/>
                <a:gdLst/>
                <a:ahLst/>
                <a:cxnLst/>
                <a:rect l="l" t="t" r="r" b="b"/>
                <a:pathLst>
                  <a:path w="11924" h="11279" extrusionOk="0">
                    <a:moveTo>
                      <a:pt x="1666" y="1"/>
                    </a:moveTo>
                    <a:cubicBezTo>
                      <a:pt x="1" y="1"/>
                      <a:pt x="6414" y="9699"/>
                      <a:pt x="6809" y="10091"/>
                    </a:cubicBezTo>
                    <a:cubicBezTo>
                      <a:pt x="7094" y="10377"/>
                      <a:pt x="8828" y="11279"/>
                      <a:pt x="10072" y="11279"/>
                    </a:cubicBezTo>
                    <a:cubicBezTo>
                      <a:pt x="10602" y="11279"/>
                      <a:pt x="11044" y="11115"/>
                      <a:pt x="11246" y="10670"/>
                    </a:cubicBezTo>
                    <a:cubicBezTo>
                      <a:pt x="11924" y="9181"/>
                      <a:pt x="4321" y="716"/>
                      <a:pt x="1839" y="28"/>
                    </a:cubicBezTo>
                    <a:cubicBezTo>
                      <a:pt x="1774" y="9"/>
                      <a:pt x="1716" y="1"/>
                      <a:pt x="1666"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7473;p38">
                <a:extLst>
                  <a:ext uri="{FF2B5EF4-FFF2-40B4-BE49-F238E27FC236}">
                    <a16:creationId xmlns:a16="http://schemas.microsoft.com/office/drawing/2014/main" id="{258CE167-B166-C58C-7A11-58682A8693DF}"/>
                  </a:ext>
                </a:extLst>
              </p:cNvPr>
              <p:cNvSpPr/>
              <p:nvPr/>
            </p:nvSpPr>
            <p:spPr>
              <a:xfrm>
                <a:off x="4009875" y="1710675"/>
                <a:ext cx="367750" cy="456925"/>
              </a:xfrm>
              <a:custGeom>
                <a:avLst/>
                <a:gdLst/>
                <a:ahLst/>
                <a:cxnLst/>
                <a:rect l="l" t="t" r="r" b="b"/>
                <a:pathLst>
                  <a:path w="14710" h="18277" extrusionOk="0">
                    <a:moveTo>
                      <a:pt x="7065" y="1"/>
                    </a:moveTo>
                    <a:cubicBezTo>
                      <a:pt x="5930" y="1"/>
                      <a:pt x="4564" y="313"/>
                      <a:pt x="4564" y="313"/>
                    </a:cubicBezTo>
                    <a:cubicBezTo>
                      <a:pt x="1503" y="5900"/>
                      <a:pt x="1" y="14479"/>
                      <a:pt x="1" y="17324"/>
                    </a:cubicBezTo>
                    <a:cubicBezTo>
                      <a:pt x="1" y="17970"/>
                      <a:pt x="2162" y="18276"/>
                      <a:pt x="4843" y="18276"/>
                    </a:cubicBezTo>
                    <a:cubicBezTo>
                      <a:pt x="7455" y="18276"/>
                      <a:pt x="10560" y="17985"/>
                      <a:pt x="12636" y="17434"/>
                    </a:cubicBezTo>
                    <a:cubicBezTo>
                      <a:pt x="14709" y="16881"/>
                      <a:pt x="9170" y="956"/>
                      <a:pt x="8373" y="292"/>
                    </a:cubicBezTo>
                    <a:cubicBezTo>
                      <a:pt x="8112" y="74"/>
                      <a:pt x="7616" y="1"/>
                      <a:pt x="7065" y="1"/>
                    </a:cubicBez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7474;p38">
                <a:extLst>
                  <a:ext uri="{FF2B5EF4-FFF2-40B4-BE49-F238E27FC236}">
                    <a16:creationId xmlns:a16="http://schemas.microsoft.com/office/drawing/2014/main" id="{330DB8D5-8E13-92BA-2485-4AA2BAA1942D}"/>
                  </a:ext>
                </a:extLst>
              </p:cNvPr>
              <p:cNvSpPr/>
              <p:nvPr/>
            </p:nvSpPr>
            <p:spPr>
              <a:xfrm>
                <a:off x="4026825" y="1806400"/>
                <a:ext cx="64350" cy="249875"/>
              </a:xfrm>
              <a:custGeom>
                <a:avLst/>
                <a:gdLst/>
                <a:ahLst/>
                <a:cxnLst/>
                <a:rect l="l" t="t" r="r" b="b"/>
                <a:pathLst>
                  <a:path w="2574" h="9995" extrusionOk="0">
                    <a:moveTo>
                      <a:pt x="2573" y="1"/>
                    </a:moveTo>
                    <a:lnTo>
                      <a:pt x="2573" y="1"/>
                    </a:lnTo>
                    <a:cubicBezTo>
                      <a:pt x="2573" y="2"/>
                      <a:pt x="401" y="5584"/>
                      <a:pt x="203" y="6887"/>
                    </a:cubicBezTo>
                    <a:cubicBezTo>
                      <a:pt x="0" y="8190"/>
                      <a:pt x="502" y="8958"/>
                      <a:pt x="1238" y="9793"/>
                    </a:cubicBezTo>
                    <a:cubicBezTo>
                      <a:pt x="1361" y="9934"/>
                      <a:pt x="1462" y="9995"/>
                      <a:pt x="1541" y="9995"/>
                    </a:cubicBezTo>
                    <a:cubicBezTo>
                      <a:pt x="1935" y="9995"/>
                      <a:pt x="1830" y="8500"/>
                      <a:pt x="1606" y="7721"/>
                    </a:cubicBezTo>
                    <a:cubicBezTo>
                      <a:pt x="1336" y="6785"/>
                      <a:pt x="2573" y="2"/>
                      <a:pt x="2573"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7475;p38">
                <a:extLst>
                  <a:ext uri="{FF2B5EF4-FFF2-40B4-BE49-F238E27FC236}">
                    <a16:creationId xmlns:a16="http://schemas.microsoft.com/office/drawing/2014/main" id="{AB211806-4238-B728-D31D-9C2A8E71F5D7}"/>
                  </a:ext>
                </a:extLst>
              </p:cNvPr>
              <p:cNvSpPr/>
              <p:nvPr/>
            </p:nvSpPr>
            <p:spPr>
              <a:xfrm>
                <a:off x="4138375" y="1772125"/>
                <a:ext cx="25" cy="25"/>
              </a:xfrm>
              <a:custGeom>
                <a:avLst/>
                <a:gdLst/>
                <a:ahLst/>
                <a:cxnLst/>
                <a:rect l="l" t="t" r="r" b="b"/>
                <a:pathLst>
                  <a:path w="1" h="1" extrusionOk="0">
                    <a:moveTo>
                      <a:pt x="0" y="1"/>
                    </a:move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7476;p38">
                <a:extLst>
                  <a:ext uri="{FF2B5EF4-FFF2-40B4-BE49-F238E27FC236}">
                    <a16:creationId xmlns:a16="http://schemas.microsoft.com/office/drawing/2014/main" id="{E460EE6C-D5EE-C91E-A870-7497682CA6E9}"/>
                  </a:ext>
                </a:extLst>
              </p:cNvPr>
              <p:cNvSpPr/>
              <p:nvPr/>
            </p:nvSpPr>
            <p:spPr>
              <a:xfrm>
                <a:off x="4090250" y="1623950"/>
                <a:ext cx="145825" cy="134300"/>
              </a:xfrm>
              <a:custGeom>
                <a:avLst/>
                <a:gdLst/>
                <a:ahLst/>
                <a:cxnLst/>
                <a:rect l="l" t="t" r="r" b="b"/>
                <a:pathLst>
                  <a:path w="5833" h="5372" extrusionOk="0">
                    <a:moveTo>
                      <a:pt x="1" y="1"/>
                    </a:moveTo>
                    <a:lnTo>
                      <a:pt x="1442" y="3764"/>
                    </a:lnTo>
                    <a:cubicBezTo>
                      <a:pt x="1442" y="3764"/>
                      <a:pt x="2414" y="5371"/>
                      <a:pt x="4120" y="5371"/>
                    </a:cubicBezTo>
                    <a:cubicBezTo>
                      <a:pt x="4201" y="5371"/>
                      <a:pt x="4284" y="5368"/>
                      <a:pt x="4369" y="5360"/>
                    </a:cubicBezTo>
                    <a:cubicBezTo>
                      <a:pt x="5832" y="5227"/>
                      <a:pt x="4980" y="3183"/>
                      <a:pt x="4980" y="318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7477;p38">
                <a:extLst>
                  <a:ext uri="{FF2B5EF4-FFF2-40B4-BE49-F238E27FC236}">
                    <a16:creationId xmlns:a16="http://schemas.microsoft.com/office/drawing/2014/main" id="{8A3471F3-BE7D-4B7A-C209-E0E6BB4F211E}"/>
                  </a:ext>
                </a:extLst>
              </p:cNvPr>
              <p:cNvSpPr/>
              <p:nvPr/>
            </p:nvSpPr>
            <p:spPr>
              <a:xfrm>
                <a:off x="4126125" y="1667625"/>
                <a:ext cx="96025" cy="73325"/>
              </a:xfrm>
              <a:custGeom>
                <a:avLst/>
                <a:gdLst/>
                <a:ahLst/>
                <a:cxnLst/>
                <a:rect l="l" t="t" r="r" b="b"/>
                <a:pathLst>
                  <a:path w="3841" h="2933" extrusionOk="0">
                    <a:moveTo>
                      <a:pt x="0" y="0"/>
                    </a:moveTo>
                    <a:lnTo>
                      <a:pt x="0" y="0"/>
                    </a:lnTo>
                    <a:cubicBezTo>
                      <a:pt x="0" y="0"/>
                      <a:pt x="2049" y="2180"/>
                      <a:pt x="2502" y="2533"/>
                    </a:cubicBezTo>
                    <a:cubicBezTo>
                      <a:pt x="2845" y="2800"/>
                      <a:pt x="3166" y="2933"/>
                      <a:pt x="3403" y="2933"/>
                    </a:cubicBezTo>
                    <a:cubicBezTo>
                      <a:pt x="3679" y="2933"/>
                      <a:pt x="3840" y="2752"/>
                      <a:pt x="3784" y="2394"/>
                    </a:cubicBezTo>
                    <a:cubicBezTo>
                      <a:pt x="3647" y="1514"/>
                      <a:pt x="3340" y="1197"/>
                      <a:pt x="3340" y="1197"/>
                    </a:cubicBezTo>
                    <a:lnTo>
                      <a:pt x="0"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7478;p38">
                <a:extLst>
                  <a:ext uri="{FF2B5EF4-FFF2-40B4-BE49-F238E27FC236}">
                    <a16:creationId xmlns:a16="http://schemas.microsoft.com/office/drawing/2014/main" id="{5C2092F4-10BB-D28B-7960-3C222C8379A4}"/>
                  </a:ext>
                </a:extLst>
              </p:cNvPr>
              <p:cNvSpPr/>
              <p:nvPr/>
            </p:nvSpPr>
            <p:spPr>
              <a:xfrm>
                <a:off x="4232400" y="1899650"/>
                <a:ext cx="237400" cy="99400"/>
              </a:xfrm>
              <a:custGeom>
                <a:avLst/>
                <a:gdLst/>
                <a:ahLst/>
                <a:cxnLst/>
                <a:rect l="l" t="t" r="r" b="b"/>
                <a:pathLst>
                  <a:path w="9496" h="3976" extrusionOk="0">
                    <a:moveTo>
                      <a:pt x="8690" y="0"/>
                    </a:moveTo>
                    <a:cubicBezTo>
                      <a:pt x="8391" y="0"/>
                      <a:pt x="7985" y="43"/>
                      <a:pt x="7433" y="165"/>
                    </a:cubicBezTo>
                    <a:cubicBezTo>
                      <a:pt x="5973" y="489"/>
                      <a:pt x="911" y="2520"/>
                      <a:pt x="1" y="2974"/>
                    </a:cubicBezTo>
                    <a:lnTo>
                      <a:pt x="1757" y="3975"/>
                    </a:lnTo>
                    <a:cubicBezTo>
                      <a:pt x="3009" y="3179"/>
                      <a:pt x="8960" y="1347"/>
                      <a:pt x="8960" y="1347"/>
                    </a:cubicBezTo>
                    <a:lnTo>
                      <a:pt x="9495" y="225"/>
                    </a:lnTo>
                    <a:cubicBezTo>
                      <a:pt x="9495" y="225"/>
                      <a:pt x="9377" y="0"/>
                      <a:pt x="869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7479;p38">
                <a:extLst>
                  <a:ext uri="{FF2B5EF4-FFF2-40B4-BE49-F238E27FC236}">
                    <a16:creationId xmlns:a16="http://schemas.microsoft.com/office/drawing/2014/main" id="{91E0523F-0FD1-F751-3D1B-FFBEFF8CCB3A}"/>
                  </a:ext>
                </a:extLst>
              </p:cNvPr>
              <p:cNvSpPr/>
              <p:nvPr/>
            </p:nvSpPr>
            <p:spPr>
              <a:xfrm>
                <a:off x="4262700" y="1929800"/>
                <a:ext cx="204350" cy="69250"/>
              </a:xfrm>
              <a:custGeom>
                <a:avLst/>
                <a:gdLst/>
                <a:ahLst/>
                <a:cxnLst/>
                <a:rect l="l" t="t" r="r" b="b"/>
                <a:pathLst>
                  <a:path w="8174" h="2770" extrusionOk="0">
                    <a:moveTo>
                      <a:pt x="7765" y="0"/>
                    </a:moveTo>
                    <a:cubicBezTo>
                      <a:pt x="7135" y="0"/>
                      <a:pt x="5541" y="277"/>
                      <a:pt x="1538" y="1776"/>
                    </a:cubicBezTo>
                    <a:cubicBezTo>
                      <a:pt x="1142" y="1925"/>
                      <a:pt x="0" y="2324"/>
                      <a:pt x="0" y="2324"/>
                    </a:cubicBezTo>
                    <a:lnTo>
                      <a:pt x="548" y="2769"/>
                    </a:lnTo>
                    <a:cubicBezTo>
                      <a:pt x="548" y="2769"/>
                      <a:pt x="7232" y="364"/>
                      <a:pt x="8173" y="94"/>
                    </a:cubicBezTo>
                    <a:cubicBezTo>
                      <a:pt x="8173" y="94"/>
                      <a:pt x="8133" y="0"/>
                      <a:pt x="7765"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7480;p38">
                <a:extLst>
                  <a:ext uri="{FF2B5EF4-FFF2-40B4-BE49-F238E27FC236}">
                    <a16:creationId xmlns:a16="http://schemas.microsoft.com/office/drawing/2014/main" id="{FA09229C-EDE6-CE25-BEFC-E78765D9EA0E}"/>
                  </a:ext>
                </a:extLst>
              </p:cNvPr>
              <p:cNvSpPr/>
              <p:nvPr/>
            </p:nvSpPr>
            <p:spPr>
              <a:xfrm>
                <a:off x="4469775" y="1832800"/>
                <a:ext cx="110750" cy="81375"/>
              </a:xfrm>
              <a:custGeom>
                <a:avLst/>
                <a:gdLst/>
                <a:ahLst/>
                <a:cxnLst/>
                <a:rect l="l" t="t" r="r" b="b"/>
                <a:pathLst>
                  <a:path w="4430" h="3255" extrusionOk="0">
                    <a:moveTo>
                      <a:pt x="2740" y="1"/>
                    </a:moveTo>
                    <a:lnTo>
                      <a:pt x="0" y="2899"/>
                    </a:lnTo>
                    <a:lnTo>
                      <a:pt x="1646" y="3255"/>
                    </a:lnTo>
                    <a:cubicBezTo>
                      <a:pt x="2575" y="2600"/>
                      <a:pt x="3501" y="1948"/>
                      <a:pt x="4430" y="1291"/>
                    </a:cubicBezTo>
                    <a:cubicBezTo>
                      <a:pt x="4389" y="1151"/>
                      <a:pt x="4244" y="690"/>
                      <a:pt x="3783" y="349"/>
                    </a:cubicBezTo>
                    <a:cubicBezTo>
                      <a:pt x="3346" y="24"/>
                      <a:pt x="2892" y="1"/>
                      <a:pt x="27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7481;p38">
                <a:extLst>
                  <a:ext uri="{FF2B5EF4-FFF2-40B4-BE49-F238E27FC236}">
                    <a16:creationId xmlns:a16="http://schemas.microsoft.com/office/drawing/2014/main" id="{ADC8A6EB-CB79-0456-8E61-79B45773D5E3}"/>
                  </a:ext>
                </a:extLst>
              </p:cNvPr>
              <p:cNvSpPr/>
              <p:nvPr/>
            </p:nvSpPr>
            <p:spPr>
              <a:xfrm>
                <a:off x="4230900" y="1974000"/>
                <a:ext cx="47775" cy="300775"/>
              </a:xfrm>
              <a:custGeom>
                <a:avLst/>
                <a:gdLst/>
                <a:ahLst/>
                <a:cxnLst/>
                <a:rect l="l" t="t" r="r" b="b"/>
                <a:pathLst>
                  <a:path w="1911" h="12031" extrusionOk="0">
                    <a:moveTo>
                      <a:pt x="1" y="0"/>
                    </a:moveTo>
                    <a:lnTo>
                      <a:pt x="329" y="10811"/>
                    </a:lnTo>
                    <a:lnTo>
                      <a:pt x="1911" y="12030"/>
                    </a:lnTo>
                    <a:lnTo>
                      <a:pt x="1759" y="1001"/>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7482;p38">
                <a:extLst>
                  <a:ext uri="{FF2B5EF4-FFF2-40B4-BE49-F238E27FC236}">
                    <a16:creationId xmlns:a16="http://schemas.microsoft.com/office/drawing/2014/main" id="{43E03B6B-36F6-26E9-A695-2C69AE160065}"/>
                  </a:ext>
                </a:extLst>
              </p:cNvPr>
              <p:cNvSpPr/>
              <p:nvPr/>
            </p:nvSpPr>
            <p:spPr>
              <a:xfrm>
                <a:off x="4253225" y="1986650"/>
                <a:ext cx="13200" cy="269875"/>
              </a:xfrm>
              <a:custGeom>
                <a:avLst/>
                <a:gdLst/>
                <a:ahLst/>
                <a:cxnLst/>
                <a:rect l="l" t="t" r="r" b="b"/>
                <a:pathLst>
                  <a:path w="528" h="10795" fill="none" extrusionOk="0">
                    <a:moveTo>
                      <a:pt x="1" y="0"/>
                    </a:moveTo>
                    <a:lnTo>
                      <a:pt x="528" y="10795"/>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7483;p38">
                <a:extLst>
                  <a:ext uri="{FF2B5EF4-FFF2-40B4-BE49-F238E27FC236}">
                    <a16:creationId xmlns:a16="http://schemas.microsoft.com/office/drawing/2014/main" id="{211672AB-1CEA-6B5E-485B-596D0A4B385D}"/>
                  </a:ext>
                </a:extLst>
              </p:cNvPr>
              <p:cNvSpPr/>
              <p:nvPr/>
            </p:nvSpPr>
            <p:spPr>
              <a:xfrm>
                <a:off x="4261150" y="1987900"/>
                <a:ext cx="17525" cy="286875"/>
              </a:xfrm>
              <a:custGeom>
                <a:avLst/>
                <a:gdLst/>
                <a:ahLst/>
                <a:cxnLst/>
                <a:rect l="l" t="t" r="r" b="b"/>
                <a:pathLst>
                  <a:path w="701" h="11475" extrusionOk="0">
                    <a:moveTo>
                      <a:pt x="1" y="0"/>
                    </a:moveTo>
                    <a:lnTo>
                      <a:pt x="701" y="11474"/>
                    </a:lnTo>
                    <a:lnTo>
                      <a:pt x="549" y="445"/>
                    </a:lnTo>
                    <a:lnTo>
                      <a:pt x="1"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7484;p38">
                <a:extLst>
                  <a:ext uri="{FF2B5EF4-FFF2-40B4-BE49-F238E27FC236}">
                    <a16:creationId xmlns:a16="http://schemas.microsoft.com/office/drawing/2014/main" id="{95CB7A17-DA28-64CE-AE3D-6DA4DAFD0E36}"/>
                  </a:ext>
                </a:extLst>
              </p:cNvPr>
              <p:cNvSpPr/>
              <p:nvPr/>
            </p:nvSpPr>
            <p:spPr>
              <a:xfrm>
                <a:off x="4234175" y="2136025"/>
                <a:ext cx="73500" cy="37400"/>
              </a:xfrm>
              <a:custGeom>
                <a:avLst/>
                <a:gdLst/>
                <a:ahLst/>
                <a:cxnLst/>
                <a:rect l="l" t="t" r="r" b="b"/>
                <a:pathLst>
                  <a:path w="2940" h="1496" extrusionOk="0">
                    <a:moveTo>
                      <a:pt x="1717" y="1"/>
                    </a:moveTo>
                    <a:lnTo>
                      <a:pt x="355" y="352"/>
                    </a:lnTo>
                    <a:cubicBezTo>
                      <a:pt x="109" y="732"/>
                      <a:pt x="1" y="897"/>
                      <a:pt x="328" y="1115"/>
                    </a:cubicBezTo>
                    <a:cubicBezTo>
                      <a:pt x="554" y="1266"/>
                      <a:pt x="1486" y="1495"/>
                      <a:pt x="2118" y="1495"/>
                    </a:cubicBezTo>
                    <a:cubicBezTo>
                      <a:pt x="2399" y="1495"/>
                      <a:pt x="2620" y="1450"/>
                      <a:pt x="2695" y="1333"/>
                    </a:cubicBezTo>
                    <a:cubicBezTo>
                      <a:pt x="2939" y="953"/>
                      <a:pt x="1717" y="1"/>
                      <a:pt x="171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7485;p38">
                <a:extLst>
                  <a:ext uri="{FF2B5EF4-FFF2-40B4-BE49-F238E27FC236}">
                    <a16:creationId xmlns:a16="http://schemas.microsoft.com/office/drawing/2014/main" id="{9C8DE6DD-C86A-88E4-093B-D4EA934F3F5B}"/>
                  </a:ext>
                </a:extLst>
              </p:cNvPr>
              <p:cNvSpPr/>
              <p:nvPr/>
            </p:nvSpPr>
            <p:spPr>
              <a:xfrm>
                <a:off x="4253875" y="2050275"/>
                <a:ext cx="36775" cy="111525"/>
              </a:xfrm>
              <a:custGeom>
                <a:avLst/>
                <a:gdLst/>
                <a:ahLst/>
                <a:cxnLst/>
                <a:rect l="l" t="t" r="r" b="b"/>
                <a:pathLst>
                  <a:path w="1471" h="4461" extrusionOk="0">
                    <a:moveTo>
                      <a:pt x="1090" y="1"/>
                    </a:moveTo>
                    <a:lnTo>
                      <a:pt x="0" y="926"/>
                    </a:lnTo>
                    <a:lnTo>
                      <a:pt x="547" y="4461"/>
                    </a:lnTo>
                    <a:lnTo>
                      <a:pt x="1470" y="3837"/>
                    </a:lnTo>
                    <a:lnTo>
                      <a:pt x="1090"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7486;p38">
                <a:extLst>
                  <a:ext uri="{FF2B5EF4-FFF2-40B4-BE49-F238E27FC236}">
                    <a16:creationId xmlns:a16="http://schemas.microsoft.com/office/drawing/2014/main" id="{35CC2EAB-AA3B-81F7-43AA-16BC3865868C}"/>
                  </a:ext>
                </a:extLst>
              </p:cNvPr>
              <p:cNvSpPr/>
              <p:nvPr/>
            </p:nvSpPr>
            <p:spPr>
              <a:xfrm>
                <a:off x="4274850" y="1933675"/>
                <a:ext cx="177950" cy="364450"/>
              </a:xfrm>
              <a:custGeom>
                <a:avLst/>
                <a:gdLst/>
                <a:ahLst/>
                <a:cxnLst/>
                <a:rect l="l" t="t" r="r" b="b"/>
                <a:pathLst>
                  <a:path w="7118" h="14578" extrusionOk="0">
                    <a:moveTo>
                      <a:pt x="7118" y="1"/>
                    </a:moveTo>
                    <a:cubicBezTo>
                      <a:pt x="7118" y="1"/>
                      <a:pt x="6283" y="142"/>
                      <a:pt x="2561" y="1435"/>
                    </a:cubicBezTo>
                    <a:cubicBezTo>
                      <a:pt x="486" y="2158"/>
                      <a:pt x="1" y="2598"/>
                      <a:pt x="1" y="2598"/>
                    </a:cubicBezTo>
                    <a:lnTo>
                      <a:pt x="211" y="13643"/>
                    </a:lnTo>
                    <a:lnTo>
                      <a:pt x="211" y="14578"/>
                    </a:lnTo>
                    <a:lnTo>
                      <a:pt x="6930" y="11311"/>
                    </a:lnTo>
                    <a:lnTo>
                      <a:pt x="7118" y="1"/>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7487;p38">
                <a:extLst>
                  <a:ext uri="{FF2B5EF4-FFF2-40B4-BE49-F238E27FC236}">
                    <a16:creationId xmlns:a16="http://schemas.microsoft.com/office/drawing/2014/main" id="{F348D1FF-A931-6C0F-C1D3-3F73EF57C697}"/>
                  </a:ext>
                </a:extLst>
              </p:cNvPr>
              <p:cNvSpPr/>
              <p:nvPr/>
            </p:nvSpPr>
            <p:spPr>
              <a:xfrm>
                <a:off x="4503925" y="1848950"/>
                <a:ext cx="90350" cy="338500"/>
              </a:xfrm>
              <a:custGeom>
                <a:avLst/>
                <a:gdLst/>
                <a:ahLst/>
                <a:cxnLst/>
                <a:rect l="l" t="t" r="r" b="b"/>
                <a:pathLst>
                  <a:path w="3614" h="13540" extrusionOk="0">
                    <a:moveTo>
                      <a:pt x="3613" y="0"/>
                    </a:moveTo>
                    <a:lnTo>
                      <a:pt x="282" y="2609"/>
                    </a:lnTo>
                    <a:lnTo>
                      <a:pt x="1" y="13539"/>
                    </a:lnTo>
                    <a:lnTo>
                      <a:pt x="3017" y="10887"/>
                    </a:lnTo>
                    <a:lnTo>
                      <a:pt x="3613"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7488;p38">
                <a:extLst>
                  <a:ext uri="{FF2B5EF4-FFF2-40B4-BE49-F238E27FC236}">
                    <a16:creationId xmlns:a16="http://schemas.microsoft.com/office/drawing/2014/main" id="{61B5A1F0-9B47-A0C3-873A-65A84A5225B1}"/>
                  </a:ext>
                </a:extLst>
              </p:cNvPr>
              <p:cNvSpPr/>
              <p:nvPr/>
            </p:nvSpPr>
            <p:spPr>
              <a:xfrm>
                <a:off x="4453350" y="1914150"/>
                <a:ext cx="59300" cy="302000"/>
              </a:xfrm>
              <a:custGeom>
                <a:avLst/>
                <a:gdLst/>
                <a:ahLst/>
                <a:cxnLst/>
                <a:rect l="l" t="t" r="r" b="b"/>
                <a:pathLst>
                  <a:path w="2372" h="12080" extrusionOk="0">
                    <a:moveTo>
                      <a:pt x="2371" y="1"/>
                    </a:moveTo>
                    <a:cubicBezTo>
                      <a:pt x="1878" y="691"/>
                      <a:pt x="1195" y="830"/>
                      <a:pt x="726" y="830"/>
                    </a:cubicBezTo>
                    <a:cubicBezTo>
                      <a:pt x="410" y="830"/>
                      <a:pt x="191" y="767"/>
                      <a:pt x="191" y="767"/>
                    </a:cubicBezTo>
                    <a:lnTo>
                      <a:pt x="1" y="12060"/>
                    </a:lnTo>
                    <a:cubicBezTo>
                      <a:pt x="144" y="12073"/>
                      <a:pt x="279" y="12079"/>
                      <a:pt x="404" y="12079"/>
                    </a:cubicBezTo>
                    <a:cubicBezTo>
                      <a:pt x="2174" y="12079"/>
                      <a:pt x="2174" y="10865"/>
                      <a:pt x="2174" y="10865"/>
                    </a:cubicBezTo>
                    <a:lnTo>
                      <a:pt x="2371" y="1"/>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7489;p38">
                <a:extLst>
                  <a:ext uri="{FF2B5EF4-FFF2-40B4-BE49-F238E27FC236}">
                    <a16:creationId xmlns:a16="http://schemas.microsoft.com/office/drawing/2014/main" id="{82807530-A28A-DD59-C630-A5520FF2DF42}"/>
                  </a:ext>
                </a:extLst>
              </p:cNvPr>
              <p:cNvSpPr/>
              <p:nvPr/>
            </p:nvSpPr>
            <p:spPr>
              <a:xfrm>
                <a:off x="4568975" y="2021200"/>
                <a:ext cx="28925" cy="21725"/>
              </a:xfrm>
              <a:custGeom>
                <a:avLst/>
                <a:gdLst/>
                <a:ahLst/>
                <a:cxnLst/>
                <a:rect l="l" t="t" r="r" b="b"/>
                <a:pathLst>
                  <a:path w="1157" h="869" extrusionOk="0">
                    <a:moveTo>
                      <a:pt x="664" y="1"/>
                    </a:moveTo>
                    <a:cubicBezTo>
                      <a:pt x="557" y="1"/>
                      <a:pt x="475" y="24"/>
                      <a:pt x="475" y="24"/>
                    </a:cubicBezTo>
                    <a:cubicBezTo>
                      <a:pt x="156" y="366"/>
                      <a:pt x="0" y="869"/>
                      <a:pt x="296" y="869"/>
                    </a:cubicBezTo>
                    <a:cubicBezTo>
                      <a:pt x="311" y="869"/>
                      <a:pt x="327" y="867"/>
                      <a:pt x="345" y="865"/>
                    </a:cubicBezTo>
                    <a:cubicBezTo>
                      <a:pt x="704" y="808"/>
                      <a:pt x="1157" y="206"/>
                      <a:pt x="956" y="77"/>
                    </a:cubicBezTo>
                    <a:cubicBezTo>
                      <a:pt x="864" y="17"/>
                      <a:pt x="755" y="1"/>
                      <a:pt x="6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7490;p38">
                <a:extLst>
                  <a:ext uri="{FF2B5EF4-FFF2-40B4-BE49-F238E27FC236}">
                    <a16:creationId xmlns:a16="http://schemas.microsoft.com/office/drawing/2014/main" id="{097FF897-E734-94CB-087C-0633CA7F3661}"/>
                  </a:ext>
                </a:extLst>
              </p:cNvPr>
              <p:cNvSpPr/>
              <p:nvPr/>
            </p:nvSpPr>
            <p:spPr>
              <a:xfrm>
                <a:off x="4451500" y="1903400"/>
                <a:ext cx="59500" cy="31525"/>
              </a:xfrm>
              <a:custGeom>
                <a:avLst/>
                <a:gdLst/>
                <a:ahLst/>
                <a:cxnLst/>
                <a:rect l="l" t="t" r="r" b="b"/>
                <a:pathLst>
                  <a:path w="2380" h="1261" extrusionOk="0">
                    <a:moveTo>
                      <a:pt x="1147" y="1"/>
                    </a:moveTo>
                    <a:cubicBezTo>
                      <a:pt x="1008" y="1"/>
                      <a:pt x="868" y="22"/>
                      <a:pt x="734" y="75"/>
                    </a:cubicBezTo>
                    <a:cubicBezTo>
                      <a:pt x="0" y="364"/>
                      <a:pt x="198" y="1197"/>
                      <a:pt x="198" y="1197"/>
                    </a:cubicBezTo>
                    <a:cubicBezTo>
                      <a:pt x="198" y="1197"/>
                      <a:pt x="418" y="1260"/>
                      <a:pt x="734" y="1260"/>
                    </a:cubicBezTo>
                    <a:cubicBezTo>
                      <a:pt x="1204" y="1260"/>
                      <a:pt x="1886" y="1121"/>
                      <a:pt x="2379" y="431"/>
                    </a:cubicBezTo>
                    <a:cubicBezTo>
                      <a:pt x="2379" y="431"/>
                      <a:pt x="1769" y="1"/>
                      <a:pt x="1147"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7491;p38">
                <a:extLst>
                  <a:ext uri="{FF2B5EF4-FFF2-40B4-BE49-F238E27FC236}">
                    <a16:creationId xmlns:a16="http://schemas.microsoft.com/office/drawing/2014/main" id="{16125552-A89A-D5DD-963E-715E06209F9A}"/>
                  </a:ext>
                </a:extLst>
              </p:cNvPr>
              <p:cNvSpPr/>
              <p:nvPr/>
            </p:nvSpPr>
            <p:spPr>
              <a:xfrm>
                <a:off x="4011450" y="1243975"/>
                <a:ext cx="458700" cy="471825"/>
              </a:xfrm>
              <a:custGeom>
                <a:avLst/>
                <a:gdLst/>
                <a:ahLst/>
                <a:cxnLst/>
                <a:rect l="l" t="t" r="r" b="b"/>
                <a:pathLst>
                  <a:path w="18348" h="18873" extrusionOk="0">
                    <a:moveTo>
                      <a:pt x="7998" y="1"/>
                    </a:moveTo>
                    <a:cubicBezTo>
                      <a:pt x="5238" y="1"/>
                      <a:pt x="2435" y="1591"/>
                      <a:pt x="1424" y="5613"/>
                    </a:cubicBezTo>
                    <a:cubicBezTo>
                      <a:pt x="1" y="11281"/>
                      <a:pt x="2821" y="16052"/>
                      <a:pt x="5808" y="17684"/>
                    </a:cubicBezTo>
                    <a:cubicBezTo>
                      <a:pt x="7530" y="18622"/>
                      <a:pt x="9178" y="18872"/>
                      <a:pt x="10497" y="18872"/>
                    </a:cubicBezTo>
                    <a:cubicBezTo>
                      <a:pt x="10676" y="18872"/>
                      <a:pt x="10849" y="18867"/>
                      <a:pt x="11015" y="18859"/>
                    </a:cubicBezTo>
                    <a:cubicBezTo>
                      <a:pt x="15574" y="18638"/>
                      <a:pt x="17264" y="13707"/>
                      <a:pt x="17552" y="12425"/>
                    </a:cubicBezTo>
                    <a:cubicBezTo>
                      <a:pt x="18040" y="10228"/>
                      <a:pt x="18348" y="3674"/>
                      <a:pt x="10867" y="576"/>
                    </a:cubicBezTo>
                    <a:cubicBezTo>
                      <a:pt x="9972" y="205"/>
                      <a:pt x="8988" y="1"/>
                      <a:pt x="799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7492;p38">
                <a:extLst>
                  <a:ext uri="{FF2B5EF4-FFF2-40B4-BE49-F238E27FC236}">
                    <a16:creationId xmlns:a16="http://schemas.microsoft.com/office/drawing/2014/main" id="{552A881C-AF20-E7F6-3976-BB1060E3EBF1}"/>
                  </a:ext>
                </a:extLst>
              </p:cNvPr>
              <p:cNvSpPr/>
              <p:nvPr/>
            </p:nvSpPr>
            <p:spPr>
              <a:xfrm>
                <a:off x="4417425" y="1494650"/>
                <a:ext cx="44675" cy="68750"/>
              </a:xfrm>
              <a:custGeom>
                <a:avLst/>
                <a:gdLst/>
                <a:ahLst/>
                <a:cxnLst/>
                <a:rect l="l" t="t" r="r" b="b"/>
                <a:pathLst>
                  <a:path w="1787" h="2750" extrusionOk="0">
                    <a:moveTo>
                      <a:pt x="1525" y="1"/>
                    </a:moveTo>
                    <a:lnTo>
                      <a:pt x="1525" y="1"/>
                    </a:lnTo>
                    <a:cubicBezTo>
                      <a:pt x="0" y="594"/>
                      <a:pt x="922" y="2750"/>
                      <a:pt x="1196" y="2750"/>
                    </a:cubicBezTo>
                    <a:cubicBezTo>
                      <a:pt x="1222" y="2750"/>
                      <a:pt x="1241" y="2731"/>
                      <a:pt x="1253" y="2690"/>
                    </a:cubicBezTo>
                    <a:cubicBezTo>
                      <a:pt x="1787" y="842"/>
                      <a:pt x="1525" y="1"/>
                      <a:pt x="1525" y="1"/>
                    </a:cubicBezTo>
                    <a:close/>
                  </a:path>
                </a:pathLst>
              </a:custGeom>
              <a:solidFill>
                <a:srgbClr val="D7AE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7493;p38">
                <a:extLst>
                  <a:ext uri="{FF2B5EF4-FFF2-40B4-BE49-F238E27FC236}">
                    <a16:creationId xmlns:a16="http://schemas.microsoft.com/office/drawing/2014/main" id="{EED472A0-958B-49D4-74C5-ADB5CB129FF5}"/>
                  </a:ext>
                </a:extLst>
              </p:cNvPr>
              <p:cNvSpPr/>
              <p:nvPr/>
            </p:nvSpPr>
            <p:spPr>
              <a:xfrm>
                <a:off x="4163600" y="1541125"/>
                <a:ext cx="86050" cy="89275"/>
              </a:xfrm>
              <a:custGeom>
                <a:avLst/>
                <a:gdLst/>
                <a:ahLst/>
                <a:cxnLst/>
                <a:rect l="l" t="t" r="r" b="b"/>
                <a:pathLst>
                  <a:path w="3442" h="3571" extrusionOk="0">
                    <a:moveTo>
                      <a:pt x="1730" y="0"/>
                    </a:moveTo>
                    <a:cubicBezTo>
                      <a:pt x="833" y="0"/>
                      <a:pt x="83" y="753"/>
                      <a:pt x="42" y="1714"/>
                    </a:cubicBezTo>
                    <a:cubicBezTo>
                      <a:pt x="0" y="2699"/>
                      <a:pt x="718" y="3529"/>
                      <a:pt x="1645" y="3569"/>
                    </a:cubicBezTo>
                    <a:cubicBezTo>
                      <a:pt x="1668" y="3570"/>
                      <a:pt x="1690" y="3571"/>
                      <a:pt x="1712" y="3571"/>
                    </a:cubicBezTo>
                    <a:cubicBezTo>
                      <a:pt x="2609" y="3571"/>
                      <a:pt x="3359" y="2817"/>
                      <a:pt x="3400" y="1857"/>
                    </a:cubicBezTo>
                    <a:cubicBezTo>
                      <a:pt x="3442" y="872"/>
                      <a:pt x="2724" y="42"/>
                      <a:pt x="1797" y="2"/>
                    </a:cubicBezTo>
                    <a:cubicBezTo>
                      <a:pt x="1774" y="1"/>
                      <a:pt x="1752" y="0"/>
                      <a:pt x="1730" y="0"/>
                    </a:cubicBezTo>
                    <a:close/>
                  </a:path>
                </a:pathLst>
              </a:custGeom>
              <a:solidFill>
                <a:srgbClr val="D7AE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7494;p38">
                <a:extLst>
                  <a:ext uri="{FF2B5EF4-FFF2-40B4-BE49-F238E27FC236}">
                    <a16:creationId xmlns:a16="http://schemas.microsoft.com/office/drawing/2014/main" id="{7729A833-400F-EDF7-EB77-54CB5E063ECE}"/>
                  </a:ext>
                </a:extLst>
              </p:cNvPr>
              <p:cNvSpPr/>
              <p:nvPr/>
            </p:nvSpPr>
            <p:spPr>
              <a:xfrm>
                <a:off x="4395975" y="1421325"/>
                <a:ext cx="68025" cy="38400"/>
              </a:xfrm>
              <a:custGeom>
                <a:avLst/>
                <a:gdLst/>
                <a:ahLst/>
                <a:cxnLst/>
                <a:rect l="l" t="t" r="r" b="b"/>
                <a:pathLst>
                  <a:path w="2721" h="1536" extrusionOk="0">
                    <a:moveTo>
                      <a:pt x="1218" y="770"/>
                    </a:moveTo>
                    <a:cubicBezTo>
                      <a:pt x="1220" y="770"/>
                      <a:pt x="1229" y="771"/>
                      <a:pt x="1246" y="775"/>
                    </a:cubicBezTo>
                    <a:cubicBezTo>
                      <a:pt x="1249" y="775"/>
                      <a:pt x="1252" y="776"/>
                      <a:pt x="1255" y="776"/>
                    </a:cubicBezTo>
                    <a:lnTo>
                      <a:pt x="1255" y="776"/>
                    </a:lnTo>
                    <a:cubicBezTo>
                      <a:pt x="1232" y="775"/>
                      <a:pt x="1212" y="770"/>
                      <a:pt x="1218" y="770"/>
                    </a:cubicBezTo>
                    <a:close/>
                    <a:moveTo>
                      <a:pt x="1065" y="1"/>
                    </a:moveTo>
                    <a:cubicBezTo>
                      <a:pt x="793" y="1"/>
                      <a:pt x="521" y="71"/>
                      <a:pt x="300" y="232"/>
                    </a:cubicBezTo>
                    <a:cubicBezTo>
                      <a:pt x="150" y="343"/>
                      <a:pt x="1" y="545"/>
                      <a:pt x="14" y="747"/>
                    </a:cubicBezTo>
                    <a:cubicBezTo>
                      <a:pt x="26" y="933"/>
                      <a:pt x="181" y="1053"/>
                      <a:pt x="336" y="1053"/>
                    </a:cubicBezTo>
                    <a:cubicBezTo>
                      <a:pt x="417" y="1053"/>
                      <a:pt x="498" y="1021"/>
                      <a:pt x="559" y="948"/>
                    </a:cubicBezTo>
                    <a:lnTo>
                      <a:pt x="559" y="948"/>
                    </a:lnTo>
                    <a:cubicBezTo>
                      <a:pt x="566" y="944"/>
                      <a:pt x="574" y="941"/>
                      <a:pt x="581" y="937"/>
                    </a:cubicBezTo>
                    <a:lnTo>
                      <a:pt x="581" y="937"/>
                    </a:lnTo>
                    <a:cubicBezTo>
                      <a:pt x="612" y="926"/>
                      <a:pt x="643" y="913"/>
                      <a:pt x="670" y="898"/>
                    </a:cubicBezTo>
                    <a:cubicBezTo>
                      <a:pt x="693" y="887"/>
                      <a:pt x="712" y="872"/>
                      <a:pt x="735" y="862"/>
                    </a:cubicBezTo>
                    <a:lnTo>
                      <a:pt x="761" y="849"/>
                    </a:lnTo>
                    <a:lnTo>
                      <a:pt x="761" y="849"/>
                    </a:lnTo>
                    <a:cubicBezTo>
                      <a:pt x="811" y="832"/>
                      <a:pt x="862" y="814"/>
                      <a:pt x="913" y="799"/>
                    </a:cubicBezTo>
                    <a:cubicBezTo>
                      <a:pt x="944" y="791"/>
                      <a:pt x="976" y="783"/>
                      <a:pt x="1008" y="777"/>
                    </a:cubicBezTo>
                    <a:cubicBezTo>
                      <a:pt x="1016" y="775"/>
                      <a:pt x="1023" y="774"/>
                      <a:pt x="1031" y="773"/>
                    </a:cubicBezTo>
                    <a:lnTo>
                      <a:pt x="1031" y="773"/>
                    </a:lnTo>
                    <a:cubicBezTo>
                      <a:pt x="1031" y="773"/>
                      <a:pt x="1032" y="773"/>
                      <a:pt x="1033" y="773"/>
                    </a:cubicBezTo>
                    <a:cubicBezTo>
                      <a:pt x="1044" y="773"/>
                      <a:pt x="1056" y="772"/>
                      <a:pt x="1068" y="772"/>
                    </a:cubicBezTo>
                    <a:cubicBezTo>
                      <a:pt x="1121" y="772"/>
                      <a:pt x="1174" y="778"/>
                      <a:pt x="1226" y="778"/>
                    </a:cubicBezTo>
                    <a:cubicBezTo>
                      <a:pt x="1237" y="778"/>
                      <a:pt x="1249" y="778"/>
                      <a:pt x="1260" y="777"/>
                    </a:cubicBezTo>
                    <a:lnTo>
                      <a:pt x="1260" y="777"/>
                    </a:lnTo>
                    <a:cubicBezTo>
                      <a:pt x="1275" y="780"/>
                      <a:pt x="1290" y="784"/>
                      <a:pt x="1306" y="786"/>
                    </a:cubicBezTo>
                    <a:cubicBezTo>
                      <a:pt x="1348" y="797"/>
                      <a:pt x="1389" y="810"/>
                      <a:pt x="1431" y="824"/>
                    </a:cubicBezTo>
                    <a:lnTo>
                      <a:pt x="1431" y="824"/>
                    </a:lnTo>
                    <a:cubicBezTo>
                      <a:pt x="1449" y="833"/>
                      <a:pt x="1469" y="840"/>
                      <a:pt x="1487" y="849"/>
                    </a:cubicBezTo>
                    <a:cubicBezTo>
                      <a:pt x="1534" y="872"/>
                      <a:pt x="1578" y="898"/>
                      <a:pt x="1621" y="927"/>
                    </a:cubicBezTo>
                    <a:cubicBezTo>
                      <a:pt x="1639" y="939"/>
                      <a:pt x="1657" y="952"/>
                      <a:pt x="1675" y="964"/>
                    </a:cubicBezTo>
                    <a:lnTo>
                      <a:pt x="1675" y="964"/>
                    </a:lnTo>
                    <a:cubicBezTo>
                      <a:pt x="1690" y="977"/>
                      <a:pt x="1707" y="990"/>
                      <a:pt x="1723" y="1003"/>
                    </a:cubicBezTo>
                    <a:cubicBezTo>
                      <a:pt x="1783" y="1053"/>
                      <a:pt x="1835" y="1108"/>
                      <a:pt x="1896" y="1157"/>
                    </a:cubicBezTo>
                    <a:cubicBezTo>
                      <a:pt x="1927" y="1181"/>
                      <a:pt x="1937" y="1188"/>
                      <a:pt x="1936" y="1188"/>
                    </a:cubicBezTo>
                    <a:cubicBezTo>
                      <a:pt x="1936" y="1188"/>
                      <a:pt x="1917" y="1174"/>
                      <a:pt x="1907" y="1166"/>
                    </a:cubicBezTo>
                    <a:lnTo>
                      <a:pt x="1907" y="1166"/>
                    </a:lnTo>
                    <a:cubicBezTo>
                      <a:pt x="1924" y="1181"/>
                      <a:pt x="1940" y="1194"/>
                      <a:pt x="1956" y="1205"/>
                    </a:cubicBezTo>
                    <a:cubicBezTo>
                      <a:pt x="1985" y="1229"/>
                      <a:pt x="2013" y="1254"/>
                      <a:pt x="2038" y="1280"/>
                    </a:cubicBezTo>
                    <a:cubicBezTo>
                      <a:pt x="2102" y="1339"/>
                      <a:pt x="2160" y="1399"/>
                      <a:pt x="2216" y="1462"/>
                    </a:cubicBezTo>
                    <a:cubicBezTo>
                      <a:pt x="2263" y="1513"/>
                      <a:pt x="2324" y="1535"/>
                      <a:pt x="2387" y="1535"/>
                    </a:cubicBezTo>
                    <a:cubicBezTo>
                      <a:pt x="2550" y="1535"/>
                      <a:pt x="2721" y="1384"/>
                      <a:pt x="2653" y="1205"/>
                    </a:cubicBezTo>
                    <a:cubicBezTo>
                      <a:pt x="2590" y="1047"/>
                      <a:pt x="2522" y="887"/>
                      <a:pt x="2435" y="739"/>
                    </a:cubicBezTo>
                    <a:cubicBezTo>
                      <a:pt x="2357" y="607"/>
                      <a:pt x="2241" y="494"/>
                      <a:pt x="2123" y="400"/>
                    </a:cubicBezTo>
                    <a:cubicBezTo>
                      <a:pt x="1920" y="235"/>
                      <a:pt x="1691" y="102"/>
                      <a:pt x="1437" y="44"/>
                    </a:cubicBezTo>
                    <a:cubicBezTo>
                      <a:pt x="1316" y="16"/>
                      <a:pt x="1191" y="1"/>
                      <a:pt x="1065"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7495;p38">
                <a:extLst>
                  <a:ext uri="{FF2B5EF4-FFF2-40B4-BE49-F238E27FC236}">
                    <a16:creationId xmlns:a16="http://schemas.microsoft.com/office/drawing/2014/main" id="{EF164283-DF98-8C82-62AD-E9A78264BC57}"/>
                  </a:ext>
                </a:extLst>
              </p:cNvPr>
              <p:cNvSpPr/>
              <p:nvPr/>
            </p:nvSpPr>
            <p:spPr>
              <a:xfrm>
                <a:off x="4172375" y="1439925"/>
                <a:ext cx="130550" cy="87600"/>
              </a:xfrm>
              <a:custGeom>
                <a:avLst/>
                <a:gdLst/>
                <a:ahLst/>
                <a:cxnLst/>
                <a:rect l="l" t="t" r="r" b="b"/>
                <a:pathLst>
                  <a:path w="5222" h="3504" extrusionOk="0">
                    <a:moveTo>
                      <a:pt x="3671" y="953"/>
                    </a:moveTo>
                    <a:cubicBezTo>
                      <a:pt x="3671" y="953"/>
                      <a:pt x="3671" y="953"/>
                      <a:pt x="3671" y="953"/>
                    </a:cubicBezTo>
                    <a:cubicBezTo>
                      <a:pt x="3681" y="957"/>
                      <a:pt x="3686" y="959"/>
                      <a:pt x="3686" y="959"/>
                    </a:cubicBezTo>
                    <a:cubicBezTo>
                      <a:pt x="3686" y="959"/>
                      <a:pt x="3681" y="957"/>
                      <a:pt x="3671" y="953"/>
                    </a:cubicBezTo>
                    <a:close/>
                    <a:moveTo>
                      <a:pt x="1828" y="1224"/>
                    </a:moveTo>
                    <a:lnTo>
                      <a:pt x="1828" y="1224"/>
                    </a:lnTo>
                    <a:cubicBezTo>
                      <a:pt x="1826" y="1226"/>
                      <a:pt x="1824" y="1228"/>
                      <a:pt x="1821" y="1230"/>
                    </a:cubicBezTo>
                    <a:lnTo>
                      <a:pt x="1821" y="1230"/>
                    </a:lnTo>
                    <a:cubicBezTo>
                      <a:pt x="1823" y="1228"/>
                      <a:pt x="1826" y="1226"/>
                      <a:pt x="1828" y="1224"/>
                    </a:cubicBezTo>
                    <a:close/>
                    <a:moveTo>
                      <a:pt x="738" y="2541"/>
                    </a:moveTo>
                    <a:cubicBezTo>
                      <a:pt x="736" y="2545"/>
                      <a:pt x="734" y="2549"/>
                      <a:pt x="733" y="2554"/>
                    </a:cubicBezTo>
                    <a:lnTo>
                      <a:pt x="733" y="2554"/>
                    </a:lnTo>
                    <a:cubicBezTo>
                      <a:pt x="734" y="2550"/>
                      <a:pt x="736" y="2546"/>
                      <a:pt x="738" y="2541"/>
                    </a:cubicBezTo>
                    <a:close/>
                    <a:moveTo>
                      <a:pt x="653" y="2726"/>
                    </a:moveTo>
                    <a:cubicBezTo>
                      <a:pt x="652" y="2729"/>
                      <a:pt x="650" y="2734"/>
                      <a:pt x="647" y="2740"/>
                    </a:cubicBezTo>
                    <a:cubicBezTo>
                      <a:pt x="649" y="2735"/>
                      <a:pt x="651" y="2730"/>
                      <a:pt x="653" y="2726"/>
                    </a:cubicBezTo>
                    <a:close/>
                    <a:moveTo>
                      <a:pt x="2908" y="0"/>
                    </a:moveTo>
                    <a:cubicBezTo>
                      <a:pt x="2685" y="0"/>
                      <a:pt x="2462" y="30"/>
                      <a:pt x="2248" y="89"/>
                    </a:cubicBezTo>
                    <a:cubicBezTo>
                      <a:pt x="1800" y="214"/>
                      <a:pt x="1396" y="461"/>
                      <a:pt x="1051" y="772"/>
                    </a:cubicBezTo>
                    <a:cubicBezTo>
                      <a:pt x="705" y="1081"/>
                      <a:pt x="390" y="1507"/>
                      <a:pt x="240" y="1949"/>
                    </a:cubicBezTo>
                    <a:cubicBezTo>
                      <a:pt x="219" y="2010"/>
                      <a:pt x="199" y="2070"/>
                      <a:pt x="186" y="2133"/>
                    </a:cubicBezTo>
                    <a:cubicBezTo>
                      <a:pt x="183" y="2151"/>
                      <a:pt x="180" y="2170"/>
                      <a:pt x="177" y="2188"/>
                    </a:cubicBezTo>
                    <a:cubicBezTo>
                      <a:pt x="173" y="2206"/>
                      <a:pt x="170" y="2224"/>
                      <a:pt x="168" y="2243"/>
                    </a:cubicBezTo>
                    <a:cubicBezTo>
                      <a:pt x="163" y="2303"/>
                      <a:pt x="158" y="2334"/>
                      <a:pt x="156" y="2334"/>
                    </a:cubicBezTo>
                    <a:cubicBezTo>
                      <a:pt x="155" y="2334"/>
                      <a:pt x="155" y="2321"/>
                      <a:pt x="155" y="2297"/>
                    </a:cubicBezTo>
                    <a:lnTo>
                      <a:pt x="155" y="2297"/>
                    </a:lnTo>
                    <a:cubicBezTo>
                      <a:pt x="115" y="2408"/>
                      <a:pt x="88" y="2528"/>
                      <a:pt x="63" y="2643"/>
                    </a:cubicBezTo>
                    <a:cubicBezTo>
                      <a:pt x="34" y="2774"/>
                      <a:pt x="24" y="2903"/>
                      <a:pt x="16" y="3037"/>
                    </a:cubicBezTo>
                    <a:cubicBezTo>
                      <a:pt x="12" y="3097"/>
                      <a:pt x="0" y="3160"/>
                      <a:pt x="2" y="3223"/>
                    </a:cubicBezTo>
                    <a:cubicBezTo>
                      <a:pt x="5" y="3301"/>
                      <a:pt x="46" y="3366"/>
                      <a:pt x="83" y="3430"/>
                    </a:cubicBezTo>
                    <a:cubicBezTo>
                      <a:pt x="111" y="3477"/>
                      <a:pt x="163" y="3504"/>
                      <a:pt x="214" y="3504"/>
                    </a:cubicBezTo>
                    <a:cubicBezTo>
                      <a:pt x="251" y="3504"/>
                      <a:pt x="288" y="3490"/>
                      <a:pt x="316" y="3461"/>
                    </a:cubicBezTo>
                    <a:cubicBezTo>
                      <a:pt x="354" y="3422"/>
                      <a:pt x="396" y="3385"/>
                      <a:pt x="424" y="3338"/>
                    </a:cubicBezTo>
                    <a:cubicBezTo>
                      <a:pt x="453" y="3291"/>
                      <a:pt x="461" y="3233"/>
                      <a:pt x="477" y="3180"/>
                    </a:cubicBezTo>
                    <a:cubicBezTo>
                      <a:pt x="510" y="3071"/>
                      <a:pt x="540" y="3024"/>
                      <a:pt x="586" y="2900"/>
                    </a:cubicBezTo>
                    <a:cubicBezTo>
                      <a:pt x="602" y="2856"/>
                      <a:pt x="618" y="2813"/>
                      <a:pt x="634" y="2770"/>
                    </a:cubicBezTo>
                    <a:cubicBezTo>
                      <a:pt x="636" y="2766"/>
                      <a:pt x="651" y="2731"/>
                      <a:pt x="655" y="2721"/>
                    </a:cubicBezTo>
                    <a:lnTo>
                      <a:pt x="655" y="2721"/>
                    </a:lnTo>
                    <a:cubicBezTo>
                      <a:pt x="663" y="2703"/>
                      <a:pt x="672" y="2684"/>
                      <a:pt x="679" y="2665"/>
                    </a:cubicBezTo>
                    <a:cubicBezTo>
                      <a:pt x="696" y="2629"/>
                      <a:pt x="717" y="2592"/>
                      <a:pt x="733" y="2554"/>
                    </a:cubicBezTo>
                    <a:lnTo>
                      <a:pt x="733" y="2554"/>
                    </a:lnTo>
                    <a:cubicBezTo>
                      <a:pt x="729" y="2562"/>
                      <a:pt x="727" y="2565"/>
                      <a:pt x="726" y="2565"/>
                    </a:cubicBezTo>
                    <a:cubicBezTo>
                      <a:pt x="724" y="2565"/>
                      <a:pt x="729" y="2545"/>
                      <a:pt x="739" y="2531"/>
                    </a:cubicBezTo>
                    <a:cubicBezTo>
                      <a:pt x="759" y="2507"/>
                      <a:pt x="778" y="2484"/>
                      <a:pt x="798" y="2460"/>
                    </a:cubicBezTo>
                    <a:cubicBezTo>
                      <a:pt x="938" y="2285"/>
                      <a:pt x="1053" y="2091"/>
                      <a:pt x="1184" y="1907"/>
                    </a:cubicBezTo>
                    <a:cubicBezTo>
                      <a:pt x="1195" y="1892"/>
                      <a:pt x="1207" y="1876"/>
                      <a:pt x="1218" y="1862"/>
                    </a:cubicBezTo>
                    <a:cubicBezTo>
                      <a:pt x="1223" y="1854"/>
                      <a:pt x="1228" y="1849"/>
                      <a:pt x="1234" y="1841"/>
                    </a:cubicBezTo>
                    <a:cubicBezTo>
                      <a:pt x="1245" y="1825"/>
                      <a:pt x="1251" y="1817"/>
                      <a:pt x="1250" y="1817"/>
                    </a:cubicBezTo>
                    <a:lnTo>
                      <a:pt x="1250" y="1817"/>
                    </a:lnTo>
                    <a:cubicBezTo>
                      <a:pt x="1250" y="1817"/>
                      <a:pt x="1239" y="1831"/>
                      <a:pt x="1218" y="1860"/>
                    </a:cubicBezTo>
                    <a:cubicBezTo>
                      <a:pt x="1231" y="1824"/>
                      <a:pt x="1278" y="1786"/>
                      <a:pt x="1304" y="1753"/>
                    </a:cubicBezTo>
                    <a:cubicBezTo>
                      <a:pt x="1372" y="1674"/>
                      <a:pt x="1444" y="1598"/>
                      <a:pt x="1514" y="1520"/>
                    </a:cubicBezTo>
                    <a:cubicBezTo>
                      <a:pt x="1579" y="1452"/>
                      <a:pt x="1647" y="1386"/>
                      <a:pt x="1714" y="1323"/>
                    </a:cubicBezTo>
                    <a:cubicBezTo>
                      <a:pt x="1747" y="1293"/>
                      <a:pt x="1780" y="1264"/>
                      <a:pt x="1814" y="1236"/>
                    </a:cubicBezTo>
                    <a:lnTo>
                      <a:pt x="1814" y="1236"/>
                    </a:lnTo>
                    <a:cubicBezTo>
                      <a:pt x="1836" y="1228"/>
                      <a:pt x="1856" y="1205"/>
                      <a:pt x="1875" y="1190"/>
                    </a:cubicBezTo>
                    <a:cubicBezTo>
                      <a:pt x="1951" y="1134"/>
                      <a:pt x="2031" y="1084"/>
                      <a:pt x="2114" y="1037"/>
                    </a:cubicBezTo>
                    <a:cubicBezTo>
                      <a:pt x="2153" y="1017"/>
                      <a:pt x="2190" y="996"/>
                      <a:pt x="2229" y="977"/>
                    </a:cubicBezTo>
                    <a:cubicBezTo>
                      <a:pt x="2247" y="966"/>
                      <a:pt x="2268" y="957"/>
                      <a:pt x="2288" y="948"/>
                    </a:cubicBezTo>
                    <a:lnTo>
                      <a:pt x="2288" y="948"/>
                    </a:lnTo>
                    <a:cubicBezTo>
                      <a:pt x="2290" y="948"/>
                      <a:pt x="2292" y="947"/>
                      <a:pt x="2293" y="946"/>
                    </a:cubicBezTo>
                    <a:cubicBezTo>
                      <a:pt x="2381" y="912"/>
                      <a:pt x="2468" y="882"/>
                      <a:pt x="2562" y="857"/>
                    </a:cubicBezTo>
                    <a:cubicBezTo>
                      <a:pt x="2604" y="848"/>
                      <a:pt x="2644" y="838"/>
                      <a:pt x="2686" y="830"/>
                    </a:cubicBezTo>
                    <a:cubicBezTo>
                      <a:pt x="2694" y="827"/>
                      <a:pt x="2703" y="826"/>
                      <a:pt x="2711" y="825"/>
                    </a:cubicBezTo>
                    <a:lnTo>
                      <a:pt x="2711" y="825"/>
                    </a:lnTo>
                    <a:cubicBezTo>
                      <a:pt x="2728" y="823"/>
                      <a:pt x="2743" y="822"/>
                      <a:pt x="2759" y="819"/>
                    </a:cubicBezTo>
                    <a:cubicBezTo>
                      <a:pt x="2832" y="812"/>
                      <a:pt x="2906" y="808"/>
                      <a:pt x="2979" y="808"/>
                    </a:cubicBezTo>
                    <a:cubicBezTo>
                      <a:pt x="2994" y="808"/>
                      <a:pt x="3008" y="809"/>
                      <a:pt x="3023" y="809"/>
                    </a:cubicBezTo>
                    <a:cubicBezTo>
                      <a:pt x="3078" y="810"/>
                      <a:pt x="3129" y="815"/>
                      <a:pt x="3183" y="819"/>
                    </a:cubicBezTo>
                    <a:cubicBezTo>
                      <a:pt x="3188" y="819"/>
                      <a:pt x="3192" y="819"/>
                      <a:pt x="3196" y="819"/>
                    </a:cubicBezTo>
                    <a:cubicBezTo>
                      <a:pt x="3200" y="819"/>
                      <a:pt x="3203" y="819"/>
                      <a:pt x="3204" y="818"/>
                    </a:cubicBezTo>
                    <a:lnTo>
                      <a:pt x="3204" y="818"/>
                    </a:lnTo>
                    <a:cubicBezTo>
                      <a:pt x="3228" y="823"/>
                      <a:pt x="3253" y="831"/>
                      <a:pt x="3267" y="833"/>
                    </a:cubicBezTo>
                    <a:cubicBezTo>
                      <a:pt x="3380" y="856"/>
                      <a:pt x="3492" y="888"/>
                      <a:pt x="3600" y="927"/>
                    </a:cubicBezTo>
                    <a:cubicBezTo>
                      <a:pt x="3624" y="935"/>
                      <a:pt x="3646" y="944"/>
                      <a:pt x="3669" y="952"/>
                    </a:cubicBezTo>
                    <a:lnTo>
                      <a:pt x="3669" y="952"/>
                    </a:lnTo>
                    <a:cubicBezTo>
                      <a:pt x="3682" y="957"/>
                      <a:pt x="3694" y="963"/>
                      <a:pt x="3705" y="969"/>
                    </a:cubicBezTo>
                    <a:cubicBezTo>
                      <a:pt x="3763" y="995"/>
                      <a:pt x="3820" y="1024"/>
                      <a:pt x="3875" y="1056"/>
                    </a:cubicBezTo>
                    <a:cubicBezTo>
                      <a:pt x="3995" y="1121"/>
                      <a:pt x="4109" y="1195"/>
                      <a:pt x="4219" y="1276"/>
                    </a:cubicBezTo>
                    <a:cubicBezTo>
                      <a:pt x="4221" y="1277"/>
                      <a:pt x="4274" y="1319"/>
                      <a:pt x="4275" y="1319"/>
                    </a:cubicBezTo>
                    <a:cubicBezTo>
                      <a:pt x="4275" y="1319"/>
                      <a:pt x="4270" y="1315"/>
                      <a:pt x="4257" y="1304"/>
                    </a:cubicBezTo>
                    <a:lnTo>
                      <a:pt x="4257" y="1304"/>
                    </a:lnTo>
                    <a:cubicBezTo>
                      <a:pt x="4287" y="1326"/>
                      <a:pt x="4316" y="1351"/>
                      <a:pt x="4344" y="1375"/>
                    </a:cubicBezTo>
                    <a:cubicBezTo>
                      <a:pt x="4431" y="1446"/>
                      <a:pt x="4520" y="1496"/>
                      <a:pt x="4616" y="1551"/>
                    </a:cubicBezTo>
                    <a:cubicBezTo>
                      <a:pt x="4666" y="1580"/>
                      <a:pt x="4719" y="1593"/>
                      <a:pt x="4771" y="1593"/>
                    </a:cubicBezTo>
                    <a:cubicBezTo>
                      <a:pt x="5006" y="1593"/>
                      <a:pt x="5221" y="1329"/>
                      <a:pt x="5070" y="1098"/>
                    </a:cubicBezTo>
                    <a:cubicBezTo>
                      <a:pt x="5020" y="1022"/>
                      <a:pt x="4970" y="935"/>
                      <a:pt x="4907" y="869"/>
                    </a:cubicBezTo>
                    <a:cubicBezTo>
                      <a:pt x="4857" y="815"/>
                      <a:pt x="4794" y="768"/>
                      <a:pt x="4737" y="723"/>
                    </a:cubicBezTo>
                    <a:cubicBezTo>
                      <a:pt x="4614" y="621"/>
                      <a:pt x="4485" y="526"/>
                      <a:pt x="4350" y="440"/>
                    </a:cubicBezTo>
                    <a:cubicBezTo>
                      <a:pt x="4132" y="299"/>
                      <a:pt x="3891" y="189"/>
                      <a:pt x="3645" y="112"/>
                    </a:cubicBezTo>
                    <a:cubicBezTo>
                      <a:pt x="3408" y="37"/>
                      <a:pt x="3158" y="0"/>
                      <a:pt x="2908"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7496;p38">
                <a:extLst>
                  <a:ext uri="{FF2B5EF4-FFF2-40B4-BE49-F238E27FC236}">
                    <a16:creationId xmlns:a16="http://schemas.microsoft.com/office/drawing/2014/main" id="{EEB1734F-FFC5-DBA5-A809-1E6472D13BC3}"/>
                  </a:ext>
                </a:extLst>
              </p:cNvPr>
              <p:cNvSpPr/>
              <p:nvPr/>
            </p:nvSpPr>
            <p:spPr>
              <a:xfrm>
                <a:off x="4241175" y="1514425"/>
                <a:ext cx="29550" cy="38325"/>
              </a:xfrm>
              <a:custGeom>
                <a:avLst/>
                <a:gdLst/>
                <a:ahLst/>
                <a:cxnLst/>
                <a:rect l="l" t="t" r="r" b="b"/>
                <a:pathLst>
                  <a:path w="1182" h="1533" extrusionOk="0">
                    <a:moveTo>
                      <a:pt x="547" y="1"/>
                    </a:moveTo>
                    <a:cubicBezTo>
                      <a:pt x="518" y="4"/>
                      <a:pt x="491" y="9"/>
                      <a:pt x="465" y="12"/>
                    </a:cubicBezTo>
                    <a:cubicBezTo>
                      <a:pt x="461" y="14"/>
                      <a:pt x="457" y="16"/>
                      <a:pt x="452" y="18"/>
                    </a:cubicBezTo>
                    <a:lnTo>
                      <a:pt x="452" y="18"/>
                    </a:lnTo>
                    <a:cubicBezTo>
                      <a:pt x="392" y="27"/>
                      <a:pt x="339" y="42"/>
                      <a:pt x="279" y="75"/>
                    </a:cubicBezTo>
                    <a:cubicBezTo>
                      <a:pt x="246" y="93"/>
                      <a:pt x="217" y="117"/>
                      <a:pt x="190" y="141"/>
                    </a:cubicBezTo>
                    <a:cubicBezTo>
                      <a:pt x="161" y="166"/>
                      <a:pt x="140" y="201"/>
                      <a:pt x="117" y="230"/>
                    </a:cubicBezTo>
                    <a:cubicBezTo>
                      <a:pt x="70" y="298"/>
                      <a:pt x="46" y="382"/>
                      <a:pt x="30" y="462"/>
                    </a:cubicBezTo>
                    <a:cubicBezTo>
                      <a:pt x="17" y="525"/>
                      <a:pt x="6" y="589"/>
                      <a:pt x="4" y="654"/>
                    </a:cubicBezTo>
                    <a:cubicBezTo>
                      <a:pt x="1" y="724"/>
                      <a:pt x="12" y="793"/>
                      <a:pt x="22" y="861"/>
                    </a:cubicBezTo>
                    <a:cubicBezTo>
                      <a:pt x="33" y="947"/>
                      <a:pt x="56" y="1034"/>
                      <a:pt x="85" y="1115"/>
                    </a:cubicBezTo>
                    <a:cubicBezTo>
                      <a:pt x="130" y="1252"/>
                      <a:pt x="203" y="1377"/>
                      <a:pt x="332" y="1451"/>
                    </a:cubicBezTo>
                    <a:cubicBezTo>
                      <a:pt x="379" y="1479"/>
                      <a:pt x="432" y="1500"/>
                      <a:pt x="484" y="1513"/>
                    </a:cubicBezTo>
                    <a:cubicBezTo>
                      <a:pt x="539" y="1524"/>
                      <a:pt x="597" y="1532"/>
                      <a:pt x="654" y="1532"/>
                    </a:cubicBezTo>
                    <a:cubicBezTo>
                      <a:pt x="790" y="1531"/>
                      <a:pt x="918" y="1490"/>
                      <a:pt x="1018" y="1400"/>
                    </a:cubicBezTo>
                    <a:cubicBezTo>
                      <a:pt x="1079" y="1345"/>
                      <a:pt x="1108" y="1277"/>
                      <a:pt x="1138" y="1204"/>
                    </a:cubicBezTo>
                    <a:cubicBezTo>
                      <a:pt x="1149" y="1173"/>
                      <a:pt x="1155" y="1142"/>
                      <a:pt x="1160" y="1110"/>
                    </a:cubicBezTo>
                    <a:cubicBezTo>
                      <a:pt x="1178" y="977"/>
                      <a:pt x="1181" y="842"/>
                      <a:pt x="1178" y="706"/>
                    </a:cubicBezTo>
                    <a:cubicBezTo>
                      <a:pt x="1176" y="631"/>
                      <a:pt x="1168" y="554"/>
                      <a:pt x="1149" y="481"/>
                    </a:cubicBezTo>
                    <a:cubicBezTo>
                      <a:pt x="1144" y="457"/>
                      <a:pt x="1138" y="436"/>
                      <a:pt x="1128" y="413"/>
                    </a:cubicBezTo>
                    <a:cubicBezTo>
                      <a:pt x="1108" y="368"/>
                      <a:pt x="1092" y="323"/>
                      <a:pt x="1065" y="282"/>
                    </a:cubicBezTo>
                    <a:cubicBezTo>
                      <a:pt x="1008" y="201"/>
                      <a:pt x="939" y="125"/>
                      <a:pt x="848" y="80"/>
                    </a:cubicBezTo>
                    <a:cubicBezTo>
                      <a:pt x="800" y="56"/>
                      <a:pt x="748" y="33"/>
                      <a:pt x="694" y="20"/>
                    </a:cubicBezTo>
                    <a:cubicBezTo>
                      <a:pt x="678" y="17"/>
                      <a:pt x="662" y="15"/>
                      <a:pt x="646" y="12"/>
                    </a:cubicBezTo>
                    <a:cubicBezTo>
                      <a:pt x="614" y="9"/>
                      <a:pt x="581" y="2"/>
                      <a:pt x="547"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7497;p38">
                <a:extLst>
                  <a:ext uri="{FF2B5EF4-FFF2-40B4-BE49-F238E27FC236}">
                    <a16:creationId xmlns:a16="http://schemas.microsoft.com/office/drawing/2014/main" id="{ED246606-F73A-C1D6-C03B-E67CF3760EBE}"/>
                  </a:ext>
                </a:extLst>
              </p:cNvPr>
              <p:cNvSpPr/>
              <p:nvPr/>
            </p:nvSpPr>
            <p:spPr>
              <a:xfrm>
                <a:off x="4410250" y="1477150"/>
                <a:ext cx="28500" cy="36750"/>
              </a:xfrm>
              <a:custGeom>
                <a:avLst/>
                <a:gdLst/>
                <a:ahLst/>
                <a:cxnLst/>
                <a:rect l="l" t="t" r="r" b="b"/>
                <a:pathLst>
                  <a:path w="1140" h="1470" extrusionOk="0">
                    <a:moveTo>
                      <a:pt x="540" y="1"/>
                    </a:moveTo>
                    <a:cubicBezTo>
                      <a:pt x="496" y="1"/>
                      <a:pt x="451" y="9"/>
                      <a:pt x="411" y="25"/>
                    </a:cubicBezTo>
                    <a:lnTo>
                      <a:pt x="411" y="25"/>
                    </a:lnTo>
                    <a:cubicBezTo>
                      <a:pt x="366" y="35"/>
                      <a:pt x="321" y="54"/>
                      <a:pt x="282" y="77"/>
                    </a:cubicBezTo>
                    <a:cubicBezTo>
                      <a:pt x="213" y="117"/>
                      <a:pt x="169" y="166"/>
                      <a:pt x="124" y="230"/>
                    </a:cubicBezTo>
                    <a:cubicBezTo>
                      <a:pt x="80" y="292"/>
                      <a:pt x="56" y="369"/>
                      <a:pt x="40" y="444"/>
                    </a:cubicBezTo>
                    <a:cubicBezTo>
                      <a:pt x="17" y="539"/>
                      <a:pt x="1" y="638"/>
                      <a:pt x="9" y="736"/>
                    </a:cubicBezTo>
                    <a:cubicBezTo>
                      <a:pt x="17" y="842"/>
                      <a:pt x="35" y="945"/>
                      <a:pt x="61" y="1047"/>
                    </a:cubicBezTo>
                    <a:cubicBezTo>
                      <a:pt x="88" y="1154"/>
                      <a:pt x="137" y="1265"/>
                      <a:pt x="221" y="1340"/>
                    </a:cubicBezTo>
                    <a:cubicBezTo>
                      <a:pt x="319" y="1427"/>
                      <a:pt x="441" y="1469"/>
                      <a:pt x="570" y="1469"/>
                    </a:cubicBezTo>
                    <a:cubicBezTo>
                      <a:pt x="670" y="1469"/>
                      <a:pt x="785" y="1445"/>
                      <a:pt x="868" y="1388"/>
                    </a:cubicBezTo>
                    <a:cubicBezTo>
                      <a:pt x="939" y="1340"/>
                      <a:pt x="977" y="1298"/>
                      <a:pt x="1026" y="1228"/>
                    </a:cubicBezTo>
                    <a:cubicBezTo>
                      <a:pt x="1058" y="1184"/>
                      <a:pt x="1078" y="1131"/>
                      <a:pt x="1096" y="1081"/>
                    </a:cubicBezTo>
                    <a:cubicBezTo>
                      <a:pt x="1125" y="1007"/>
                      <a:pt x="1134" y="922"/>
                      <a:pt x="1136" y="845"/>
                    </a:cubicBezTo>
                    <a:cubicBezTo>
                      <a:pt x="1139" y="774"/>
                      <a:pt x="1128" y="703"/>
                      <a:pt x="1118" y="633"/>
                    </a:cubicBezTo>
                    <a:cubicBezTo>
                      <a:pt x="1092" y="465"/>
                      <a:pt x="1021" y="305"/>
                      <a:pt x="908" y="177"/>
                    </a:cubicBezTo>
                    <a:cubicBezTo>
                      <a:pt x="843" y="103"/>
                      <a:pt x="756" y="54"/>
                      <a:pt x="664" y="22"/>
                    </a:cubicBezTo>
                    <a:cubicBezTo>
                      <a:pt x="625" y="8"/>
                      <a:pt x="583" y="1"/>
                      <a:pt x="540"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7498;p38">
                <a:extLst>
                  <a:ext uri="{FF2B5EF4-FFF2-40B4-BE49-F238E27FC236}">
                    <a16:creationId xmlns:a16="http://schemas.microsoft.com/office/drawing/2014/main" id="{AC2037C9-151C-6D44-D0F3-1AE872F8C1A3}"/>
                  </a:ext>
                </a:extLst>
              </p:cNvPr>
              <p:cNvSpPr/>
              <p:nvPr/>
            </p:nvSpPr>
            <p:spPr>
              <a:xfrm>
                <a:off x="3998150" y="1216150"/>
                <a:ext cx="15550" cy="62000"/>
              </a:xfrm>
              <a:custGeom>
                <a:avLst/>
                <a:gdLst/>
                <a:ahLst/>
                <a:cxnLst/>
                <a:rect l="l" t="t" r="r" b="b"/>
                <a:pathLst>
                  <a:path w="622" h="2480" extrusionOk="0">
                    <a:moveTo>
                      <a:pt x="476" y="0"/>
                    </a:moveTo>
                    <a:cubicBezTo>
                      <a:pt x="476" y="0"/>
                      <a:pt x="1" y="950"/>
                      <a:pt x="622" y="2479"/>
                    </a:cubicBezTo>
                    <a:lnTo>
                      <a:pt x="476"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7499;p38">
                <a:extLst>
                  <a:ext uri="{FF2B5EF4-FFF2-40B4-BE49-F238E27FC236}">
                    <a16:creationId xmlns:a16="http://schemas.microsoft.com/office/drawing/2014/main" id="{B140AE39-4B90-85C9-28EA-7E9953B80383}"/>
                  </a:ext>
                </a:extLst>
              </p:cNvPr>
              <p:cNvSpPr/>
              <p:nvPr/>
            </p:nvSpPr>
            <p:spPr>
              <a:xfrm>
                <a:off x="3947775" y="1282150"/>
                <a:ext cx="46050" cy="10100"/>
              </a:xfrm>
              <a:custGeom>
                <a:avLst/>
                <a:gdLst/>
                <a:ahLst/>
                <a:cxnLst/>
                <a:rect l="l" t="t" r="r" b="b"/>
                <a:pathLst>
                  <a:path w="1842" h="404" extrusionOk="0">
                    <a:moveTo>
                      <a:pt x="1212" y="1"/>
                    </a:moveTo>
                    <a:cubicBezTo>
                      <a:pt x="447" y="1"/>
                      <a:pt x="1" y="404"/>
                      <a:pt x="1" y="404"/>
                    </a:cubicBezTo>
                    <a:lnTo>
                      <a:pt x="1841" y="88"/>
                    </a:lnTo>
                    <a:cubicBezTo>
                      <a:pt x="1613" y="26"/>
                      <a:pt x="1403" y="1"/>
                      <a:pt x="1212"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7500;p38">
                <a:extLst>
                  <a:ext uri="{FF2B5EF4-FFF2-40B4-BE49-F238E27FC236}">
                    <a16:creationId xmlns:a16="http://schemas.microsoft.com/office/drawing/2014/main" id="{711A1169-406E-E434-BF04-FD8E3C1C4773}"/>
                  </a:ext>
                </a:extLst>
              </p:cNvPr>
              <p:cNvSpPr/>
              <p:nvPr/>
            </p:nvSpPr>
            <p:spPr>
              <a:xfrm>
                <a:off x="4163100" y="1418600"/>
                <a:ext cx="168375" cy="191500"/>
              </a:xfrm>
              <a:custGeom>
                <a:avLst/>
                <a:gdLst/>
                <a:ahLst/>
                <a:cxnLst/>
                <a:rect l="l" t="t" r="r" b="b"/>
                <a:pathLst>
                  <a:path w="6735" h="7660" fill="none" extrusionOk="0">
                    <a:moveTo>
                      <a:pt x="994" y="6672"/>
                    </a:moveTo>
                    <a:cubicBezTo>
                      <a:pt x="319" y="5863"/>
                      <a:pt x="1" y="4765"/>
                      <a:pt x="143" y="3720"/>
                    </a:cubicBezTo>
                    <a:cubicBezTo>
                      <a:pt x="284" y="2676"/>
                      <a:pt x="887" y="1710"/>
                      <a:pt x="1746" y="1101"/>
                    </a:cubicBezTo>
                    <a:cubicBezTo>
                      <a:pt x="3290" y="1"/>
                      <a:pt x="4783" y="1047"/>
                      <a:pt x="5165" y="1524"/>
                    </a:cubicBezTo>
                    <a:cubicBezTo>
                      <a:pt x="6735" y="3488"/>
                      <a:pt x="6361" y="6209"/>
                      <a:pt x="4618" y="7176"/>
                    </a:cubicBezTo>
                    <a:cubicBezTo>
                      <a:pt x="3750" y="7660"/>
                      <a:pt x="1920" y="7571"/>
                      <a:pt x="1141" y="6796"/>
                    </a:cubicBezTo>
                    <a:close/>
                  </a:path>
                </a:pathLst>
              </a:custGeom>
              <a:solidFill>
                <a:srgbClr val="E45B1C"/>
              </a:solidFill>
              <a:ln w="15775" cap="rnd" cmpd="sng">
                <a:solidFill>
                  <a:srgbClr val="E06A4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7501;p38">
                <a:extLst>
                  <a:ext uri="{FF2B5EF4-FFF2-40B4-BE49-F238E27FC236}">
                    <a16:creationId xmlns:a16="http://schemas.microsoft.com/office/drawing/2014/main" id="{A012B59B-B8C1-47DA-E0A8-9741BB548431}"/>
                  </a:ext>
                </a:extLst>
              </p:cNvPr>
              <p:cNvSpPr/>
              <p:nvPr/>
            </p:nvSpPr>
            <p:spPr>
              <a:xfrm>
                <a:off x="4090825" y="1507275"/>
                <a:ext cx="85125" cy="43500"/>
              </a:xfrm>
              <a:custGeom>
                <a:avLst/>
                <a:gdLst/>
                <a:ahLst/>
                <a:cxnLst/>
                <a:rect l="l" t="t" r="r" b="b"/>
                <a:pathLst>
                  <a:path w="3405" h="1740" extrusionOk="0">
                    <a:moveTo>
                      <a:pt x="332" y="0"/>
                    </a:moveTo>
                    <a:cubicBezTo>
                      <a:pt x="315" y="0"/>
                      <a:pt x="298" y="2"/>
                      <a:pt x="280" y="5"/>
                    </a:cubicBezTo>
                    <a:cubicBezTo>
                      <a:pt x="238" y="7"/>
                      <a:pt x="199" y="20"/>
                      <a:pt x="164" y="43"/>
                    </a:cubicBezTo>
                    <a:cubicBezTo>
                      <a:pt x="99" y="80"/>
                      <a:pt x="36" y="156"/>
                      <a:pt x="18" y="230"/>
                    </a:cubicBezTo>
                    <a:cubicBezTo>
                      <a:pt x="0" y="311"/>
                      <a:pt x="4" y="402"/>
                      <a:pt x="51" y="473"/>
                    </a:cubicBezTo>
                    <a:cubicBezTo>
                      <a:pt x="67" y="495"/>
                      <a:pt x="83" y="515"/>
                      <a:pt x="99" y="537"/>
                    </a:cubicBezTo>
                    <a:cubicBezTo>
                      <a:pt x="139" y="576"/>
                      <a:pt x="186" y="602"/>
                      <a:pt x="238" y="618"/>
                    </a:cubicBezTo>
                    <a:cubicBezTo>
                      <a:pt x="596" y="762"/>
                      <a:pt x="956" y="908"/>
                      <a:pt x="1314" y="1050"/>
                    </a:cubicBezTo>
                    <a:cubicBezTo>
                      <a:pt x="1671" y="1194"/>
                      <a:pt x="2032" y="1339"/>
                      <a:pt x="2389" y="1483"/>
                    </a:cubicBezTo>
                    <a:cubicBezTo>
                      <a:pt x="2591" y="1564"/>
                      <a:pt x="2793" y="1647"/>
                      <a:pt x="2997" y="1728"/>
                    </a:cubicBezTo>
                    <a:cubicBezTo>
                      <a:pt x="3023" y="1735"/>
                      <a:pt x="3048" y="1739"/>
                      <a:pt x="3073" y="1739"/>
                    </a:cubicBezTo>
                    <a:cubicBezTo>
                      <a:pt x="3090" y="1739"/>
                      <a:pt x="3106" y="1737"/>
                      <a:pt x="3123" y="1734"/>
                    </a:cubicBezTo>
                    <a:cubicBezTo>
                      <a:pt x="3165" y="1732"/>
                      <a:pt x="3204" y="1720"/>
                      <a:pt x="3240" y="1697"/>
                    </a:cubicBezTo>
                    <a:cubicBezTo>
                      <a:pt x="3304" y="1660"/>
                      <a:pt x="3367" y="1584"/>
                      <a:pt x="3385" y="1509"/>
                    </a:cubicBezTo>
                    <a:cubicBezTo>
                      <a:pt x="3405" y="1428"/>
                      <a:pt x="3400" y="1338"/>
                      <a:pt x="3353" y="1267"/>
                    </a:cubicBezTo>
                    <a:cubicBezTo>
                      <a:pt x="3337" y="1244"/>
                      <a:pt x="3320" y="1225"/>
                      <a:pt x="3304" y="1202"/>
                    </a:cubicBezTo>
                    <a:cubicBezTo>
                      <a:pt x="3267" y="1163"/>
                      <a:pt x="3220" y="1136"/>
                      <a:pt x="3165" y="1121"/>
                    </a:cubicBezTo>
                    <a:cubicBezTo>
                      <a:pt x="2808" y="977"/>
                      <a:pt x="2447" y="832"/>
                      <a:pt x="2090" y="689"/>
                    </a:cubicBezTo>
                    <a:cubicBezTo>
                      <a:pt x="1732" y="545"/>
                      <a:pt x="1372" y="400"/>
                      <a:pt x="1014" y="256"/>
                    </a:cubicBezTo>
                    <a:cubicBezTo>
                      <a:pt x="812" y="175"/>
                      <a:pt x="610" y="93"/>
                      <a:pt x="406" y="12"/>
                    </a:cubicBezTo>
                    <a:cubicBezTo>
                      <a:pt x="381" y="4"/>
                      <a:pt x="357" y="0"/>
                      <a:pt x="332" y="0"/>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7502;p38">
                <a:extLst>
                  <a:ext uri="{FF2B5EF4-FFF2-40B4-BE49-F238E27FC236}">
                    <a16:creationId xmlns:a16="http://schemas.microsoft.com/office/drawing/2014/main" id="{7D5A815B-088C-A288-64B5-45C1B324A4A0}"/>
                  </a:ext>
                </a:extLst>
              </p:cNvPr>
              <p:cNvSpPr/>
              <p:nvPr/>
            </p:nvSpPr>
            <p:spPr>
              <a:xfrm>
                <a:off x="4359675" y="1406150"/>
                <a:ext cx="142550" cy="187300"/>
              </a:xfrm>
              <a:custGeom>
                <a:avLst/>
                <a:gdLst/>
                <a:ahLst/>
                <a:cxnLst/>
                <a:rect l="l" t="t" r="r" b="b"/>
                <a:pathLst>
                  <a:path w="5702" h="7492" fill="none" extrusionOk="0">
                    <a:moveTo>
                      <a:pt x="1728" y="5658"/>
                    </a:moveTo>
                    <a:cubicBezTo>
                      <a:pt x="288" y="4705"/>
                      <a:pt x="1" y="151"/>
                      <a:pt x="2840" y="77"/>
                    </a:cubicBezTo>
                    <a:cubicBezTo>
                      <a:pt x="5701" y="1"/>
                      <a:pt x="5353" y="7492"/>
                      <a:pt x="1873" y="5782"/>
                    </a:cubicBezTo>
                  </a:path>
                </a:pathLst>
              </a:custGeom>
              <a:solidFill>
                <a:srgbClr val="E45B1C"/>
              </a:solidFill>
              <a:ln w="15775" cap="rnd" cmpd="sng">
                <a:solidFill>
                  <a:srgbClr val="E06A4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7503;p38">
                <a:extLst>
                  <a:ext uri="{FF2B5EF4-FFF2-40B4-BE49-F238E27FC236}">
                    <a16:creationId xmlns:a16="http://schemas.microsoft.com/office/drawing/2014/main" id="{7C4BAA41-0026-1F26-6890-5CC73FBAC2AE}"/>
                  </a:ext>
                </a:extLst>
              </p:cNvPr>
              <p:cNvSpPr/>
              <p:nvPr/>
            </p:nvSpPr>
            <p:spPr>
              <a:xfrm>
                <a:off x="3942900" y="1163700"/>
                <a:ext cx="637250" cy="465625"/>
              </a:xfrm>
              <a:custGeom>
                <a:avLst/>
                <a:gdLst/>
                <a:ahLst/>
                <a:cxnLst/>
                <a:rect l="l" t="t" r="r" b="b"/>
                <a:pathLst>
                  <a:path w="25490" h="18625" extrusionOk="0">
                    <a:moveTo>
                      <a:pt x="10328" y="1"/>
                    </a:moveTo>
                    <a:cubicBezTo>
                      <a:pt x="8351" y="1"/>
                      <a:pt x="4531" y="1407"/>
                      <a:pt x="2879" y="5098"/>
                    </a:cubicBezTo>
                    <a:cubicBezTo>
                      <a:pt x="0" y="6411"/>
                      <a:pt x="1166" y="10071"/>
                      <a:pt x="2073" y="11533"/>
                    </a:cubicBezTo>
                    <a:cubicBezTo>
                      <a:pt x="2130" y="11623"/>
                      <a:pt x="2187" y="11709"/>
                      <a:pt x="2242" y="11785"/>
                    </a:cubicBezTo>
                    <a:cubicBezTo>
                      <a:pt x="2280" y="12188"/>
                      <a:pt x="2343" y="12631"/>
                      <a:pt x="2440" y="13118"/>
                    </a:cubicBezTo>
                    <a:cubicBezTo>
                      <a:pt x="3113" y="16486"/>
                      <a:pt x="5162" y="18087"/>
                      <a:pt x="5596" y="18461"/>
                    </a:cubicBezTo>
                    <a:cubicBezTo>
                      <a:pt x="5726" y="18574"/>
                      <a:pt x="5836" y="18625"/>
                      <a:pt x="5928" y="18625"/>
                    </a:cubicBezTo>
                    <a:cubicBezTo>
                      <a:pt x="6770" y="18625"/>
                      <a:pt x="6060" y="14292"/>
                      <a:pt x="6060" y="14292"/>
                    </a:cubicBezTo>
                    <a:lnTo>
                      <a:pt x="6060" y="14292"/>
                    </a:lnTo>
                    <a:cubicBezTo>
                      <a:pt x="6229" y="14598"/>
                      <a:pt x="6391" y="14721"/>
                      <a:pt x="6535" y="14721"/>
                    </a:cubicBezTo>
                    <a:cubicBezTo>
                      <a:pt x="6912" y="14721"/>
                      <a:pt x="7164" y="13886"/>
                      <a:pt x="7082" y="13300"/>
                    </a:cubicBezTo>
                    <a:cubicBezTo>
                      <a:pt x="6904" y="12023"/>
                      <a:pt x="6543" y="11054"/>
                      <a:pt x="6220" y="10393"/>
                    </a:cubicBezTo>
                    <a:lnTo>
                      <a:pt x="6220" y="10393"/>
                    </a:lnTo>
                    <a:cubicBezTo>
                      <a:pt x="6280" y="10410"/>
                      <a:pt x="6335" y="10419"/>
                      <a:pt x="6386" y="10419"/>
                    </a:cubicBezTo>
                    <a:cubicBezTo>
                      <a:pt x="6611" y="10419"/>
                      <a:pt x="6750" y="10246"/>
                      <a:pt x="6842" y="9875"/>
                    </a:cubicBezTo>
                    <a:cubicBezTo>
                      <a:pt x="6954" y="9429"/>
                      <a:pt x="6770" y="8976"/>
                      <a:pt x="6553" y="8630"/>
                    </a:cubicBezTo>
                    <a:lnTo>
                      <a:pt x="6553" y="8630"/>
                    </a:lnTo>
                    <a:cubicBezTo>
                      <a:pt x="7050" y="9154"/>
                      <a:pt x="7890" y="9825"/>
                      <a:pt x="8935" y="9825"/>
                    </a:cubicBezTo>
                    <a:cubicBezTo>
                      <a:pt x="9376" y="9825"/>
                      <a:pt x="9853" y="9706"/>
                      <a:pt x="10357" y="9405"/>
                    </a:cubicBezTo>
                    <a:cubicBezTo>
                      <a:pt x="11710" y="10195"/>
                      <a:pt x="13391" y="10663"/>
                      <a:pt x="14922" y="10663"/>
                    </a:cubicBezTo>
                    <a:cubicBezTo>
                      <a:pt x="15737" y="10663"/>
                      <a:pt x="16509" y="10531"/>
                      <a:pt x="17166" y="10244"/>
                    </a:cubicBezTo>
                    <a:cubicBezTo>
                      <a:pt x="18151" y="9815"/>
                      <a:pt x="18137" y="9016"/>
                      <a:pt x="17404" y="8106"/>
                    </a:cubicBezTo>
                    <a:lnTo>
                      <a:pt x="17404" y="8106"/>
                    </a:lnTo>
                    <a:cubicBezTo>
                      <a:pt x="18728" y="8559"/>
                      <a:pt x="20066" y="8896"/>
                      <a:pt x="21108" y="8896"/>
                    </a:cubicBezTo>
                    <a:cubicBezTo>
                      <a:pt x="21364" y="8896"/>
                      <a:pt x="21602" y="8876"/>
                      <a:pt x="21817" y="8832"/>
                    </a:cubicBezTo>
                    <a:cubicBezTo>
                      <a:pt x="25489" y="8087"/>
                      <a:pt x="23267" y="3633"/>
                      <a:pt x="19597" y="3633"/>
                    </a:cubicBezTo>
                    <a:cubicBezTo>
                      <a:pt x="19228" y="3633"/>
                      <a:pt x="18844" y="3678"/>
                      <a:pt x="18451" y="3777"/>
                    </a:cubicBezTo>
                    <a:cubicBezTo>
                      <a:pt x="21312" y="1787"/>
                      <a:pt x="18981" y="815"/>
                      <a:pt x="16510" y="815"/>
                    </a:cubicBezTo>
                    <a:cubicBezTo>
                      <a:pt x="16258" y="815"/>
                      <a:pt x="16004" y="825"/>
                      <a:pt x="15755" y="845"/>
                    </a:cubicBezTo>
                    <a:cubicBezTo>
                      <a:pt x="12929" y="1075"/>
                      <a:pt x="10787" y="1516"/>
                      <a:pt x="10787" y="1516"/>
                    </a:cubicBezTo>
                    <a:cubicBezTo>
                      <a:pt x="12111" y="584"/>
                      <a:pt x="11602" y="1"/>
                      <a:pt x="10328"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7504;p38">
                <a:extLst>
                  <a:ext uri="{FF2B5EF4-FFF2-40B4-BE49-F238E27FC236}">
                    <a16:creationId xmlns:a16="http://schemas.microsoft.com/office/drawing/2014/main" id="{0B11247C-EDEF-D184-CB9D-020C1AC0A96E}"/>
                  </a:ext>
                </a:extLst>
              </p:cNvPr>
              <p:cNvSpPr/>
              <p:nvPr/>
            </p:nvSpPr>
            <p:spPr>
              <a:xfrm>
                <a:off x="4247375" y="1524000"/>
                <a:ext cx="8100" cy="7925"/>
              </a:xfrm>
              <a:custGeom>
                <a:avLst/>
                <a:gdLst/>
                <a:ahLst/>
                <a:cxnLst/>
                <a:rect l="l" t="t" r="r" b="b"/>
                <a:pathLst>
                  <a:path w="324" h="317" extrusionOk="0">
                    <a:moveTo>
                      <a:pt x="162" y="1"/>
                    </a:moveTo>
                    <a:cubicBezTo>
                      <a:pt x="79" y="1"/>
                      <a:pt x="0" y="74"/>
                      <a:pt x="5" y="159"/>
                    </a:cubicBezTo>
                    <a:cubicBezTo>
                      <a:pt x="8" y="247"/>
                      <a:pt x="73" y="316"/>
                      <a:pt x="162" y="316"/>
                    </a:cubicBezTo>
                    <a:cubicBezTo>
                      <a:pt x="244" y="316"/>
                      <a:pt x="324" y="244"/>
                      <a:pt x="320" y="159"/>
                    </a:cubicBezTo>
                    <a:cubicBezTo>
                      <a:pt x="315" y="74"/>
                      <a:pt x="251" y="1"/>
                      <a:pt x="1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7505;p38">
                <a:extLst>
                  <a:ext uri="{FF2B5EF4-FFF2-40B4-BE49-F238E27FC236}">
                    <a16:creationId xmlns:a16="http://schemas.microsoft.com/office/drawing/2014/main" id="{1C3B0760-B177-EAD8-7E52-711936DB1961}"/>
                  </a:ext>
                </a:extLst>
              </p:cNvPr>
              <p:cNvSpPr/>
              <p:nvPr/>
            </p:nvSpPr>
            <p:spPr>
              <a:xfrm>
                <a:off x="4272400" y="1618200"/>
                <a:ext cx="75625" cy="42600"/>
              </a:xfrm>
              <a:custGeom>
                <a:avLst/>
                <a:gdLst/>
                <a:ahLst/>
                <a:cxnLst/>
                <a:rect l="l" t="t" r="r" b="b"/>
                <a:pathLst>
                  <a:path w="3025" h="1704" fill="none" extrusionOk="0">
                    <a:moveTo>
                      <a:pt x="0" y="96"/>
                    </a:moveTo>
                    <a:cubicBezTo>
                      <a:pt x="0" y="96"/>
                      <a:pt x="662" y="1704"/>
                      <a:pt x="3024" y="1"/>
                    </a:cubicBez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7506;p38">
                <a:extLst>
                  <a:ext uri="{FF2B5EF4-FFF2-40B4-BE49-F238E27FC236}">
                    <a16:creationId xmlns:a16="http://schemas.microsoft.com/office/drawing/2014/main" id="{19B1BC32-99A3-45CB-576D-05E60A5A4B53}"/>
                  </a:ext>
                </a:extLst>
              </p:cNvPr>
              <p:cNvSpPr/>
              <p:nvPr/>
            </p:nvSpPr>
            <p:spPr>
              <a:xfrm>
                <a:off x="4359675" y="1506550"/>
                <a:ext cx="41675" cy="81575"/>
              </a:xfrm>
              <a:custGeom>
                <a:avLst/>
                <a:gdLst/>
                <a:ahLst/>
                <a:cxnLst/>
                <a:rect l="l" t="t" r="r" b="b"/>
                <a:pathLst>
                  <a:path w="1667" h="3263" extrusionOk="0">
                    <a:moveTo>
                      <a:pt x="457" y="0"/>
                    </a:moveTo>
                    <a:lnTo>
                      <a:pt x="1" y="3262"/>
                    </a:lnTo>
                    <a:lnTo>
                      <a:pt x="1666" y="2656"/>
                    </a:lnTo>
                    <a:lnTo>
                      <a:pt x="45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7507;p38">
                <a:extLst>
                  <a:ext uri="{FF2B5EF4-FFF2-40B4-BE49-F238E27FC236}">
                    <a16:creationId xmlns:a16="http://schemas.microsoft.com/office/drawing/2014/main" id="{C238B81A-62D8-3417-ECFF-B7B13072703A}"/>
                  </a:ext>
                </a:extLst>
              </p:cNvPr>
              <p:cNvSpPr/>
              <p:nvPr/>
            </p:nvSpPr>
            <p:spPr>
              <a:xfrm>
                <a:off x="4359675" y="1506550"/>
                <a:ext cx="41675" cy="81575"/>
              </a:xfrm>
              <a:custGeom>
                <a:avLst/>
                <a:gdLst/>
                <a:ahLst/>
                <a:cxnLst/>
                <a:rect l="l" t="t" r="r" b="b"/>
                <a:pathLst>
                  <a:path w="1667" h="3263" fill="none" extrusionOk="0">
                    <a:moveTo>
                      <a:pt x="457" y="0"/>
                    </a:moveTo>
                    <a:lnTo>
                      <a:pt x="1666" y="2656"/>
                    </a:lnTo>
                    <a:lnTo>
                      <a:pt x="1" y="3262"/>
                    </a:lnTo>
                  </a:path>
                </a:pathLst>
              </a:custGeom>
              <a:noFill/>
              <a:ln w="2425" cap="flat" cmpd="sng">
                <a:solidFill>
                  <a:srgbClr val="FFFFFF"/>
                </a:solidFill>
                <a:prstDash val="solid"/>
                <a:miter lim="161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7508;p38">
                <a:extLst>
                  <a:ext uri="{FF2B5EF4-FFF2-40B4-BE49-F238E27FC236}">
                    <a16:creationId xmlns:a16="http://schemas.microsoft.com/office/drawing/2014/main" id="{7B5A4028-C662-AFAA-862B-965A840C2452}"/>
                  </a:ext>
                </a:extLst>
              </p:cNvPr>
              <p:cNvSpPr/>
              <p:nvPr/>
            </p:nvSpPr>
            <p:spPr>
              <a:xfrm>
                <a:off x="4358175" y="1506550"/>
                <a:ext cx="43175" cy="79950"/>
              </a:xfrm>
              <a:custGeom>
                <a:avLst/>
                <a:gdLst/>
                <a:ahLst/>
                <a:cxnLst/>
                <a:rect l="l" t="t" r="r" b="b"/>
                <a:pathLst>
                  <a:path w="1727" h="3198" fill="none" extrusionOk="0">
                    <a:moveTo>
                      <a:pt x="517" y="0"/>
                    </a:moveTo>
                    <a:lnTo>
                      <a:pt x="1726" y="2656"/>
                    </a:lnTo>
                    <a:lnTo>
                      <a:pt x="1" y="3198"/>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7509;p38">
                <a:extLst>
                  <a:ext uri="{FF2B5EF4-FFF2-40B4-BE49-F238E27FC236}">
                    <a16:creationId xmlns:a16="http://schemas.microsoft.com/office/drawing/2014/main" id="{27856882-D9F2-C2A9-1DA1-E81259EA2584}"/>
                  </a:ext>
                </a:extLst>
              </p:cNvPr>
              <p:cNvSpPr/>
              <p:nvPr/>
            </p:nvSpPr>
            <p:spPr>
              <a:xfrm>
                <a:off x="4310400" y="1478300"/>
                <a:ext cx="75500" cy="34325"/>
              </a:xfrm>
              <a:custGeom>
                <a:avLst/>
                <a:gdLst/>
                <a:ahLst/>
                <a:cxnLst/>
                <a:rect l="l" t="t" r="r" b="b"/>
                <a:pathLst>
                  <a:path w="3020" h="1373" extrusionOk="0">
                    <a:moveTo>
                      <a:pt x="1386" y="645"/>
                    </a:moveTo>
                    <a:cubicBezTo>
                      <a:pt x="1382" y="646"/>
                      <a:pt x="1379" y="646"/>
                      <a:pt x="1375" y="647"/>
                    </a:cubicBezTo>
                    <a:cubicBezTo>
                      <a:pt x="1379" y="646"/>
                      <a:pt x="1382" y="646"/>
                      <a:pt x="1386" y="645"/>
                    </a:cubicBezTo>
                    <a:close/>
                    <a:moveTo>
                      <a:pt x="1713" y="644"/>
                    </a:moveTo>
                    <a:cubicBezTo>
                      <a:pt x="1720" y="645"/>
                      <a:pt x="1727" y="646"/>
                      <a:pt x="1734" y="647"/>
                    </a:cubicBezTo>
                    <a:cubicBezTo>
                      <a:pt x="1727" y="646"/>
                      <a:pt x="1720" y="645"/>
                      <a:pt x="1713" y="644"/>
                    </a:cubicBezTo>
                    <a:close/>
                    <a:moveTo>
                      <a:pt x="1941" y="702"/>
                    </a:moveTo>
                    <a:cubicBezTo>
                      <a:pt x="1960" y="710"/>
                      <a:pt x="1979" y="718"/>
                      <a:pt x="1997" y="727"/>
                    </a:cubicBezTo>
                    <a:lnTo>
                      <a:pt x="1997" y="727"/>
                    </a:lnTo>
                    <a:cubicBezTo>
                      <a:pt x="1978" y="719"/>
                      <a:pt x="1959" y="710"/>
                      <a:pt x="1941" y="702"/>
                    </a:cubicBezTo>
                    <a:close/>
                    <a:moveTo>
                      <a:pt x="1998" y="727"/>
                    </a:moveTo>
                    <a:cubicBezTo>
                      <a:pt x="2004" y="729"/>
                      <a:pt x="2010" y="732"/>
                      <a:pt x="2015" y="734"/>
                    </a:cubicBezTo>
                    <a:cubicBezTo>
                      <a:pt x="2010" y="732"/>
                      <a:pt x="2004" y="730"/>
                      <a:pt x="1998" y="727"/>
                    </a:cubicBezTo>
                    <a:close/>
                    <a:moveTo>
                      <a:pt x="879" y="871"/>
                    </a:moveTo>
                    <a:cubicBezTo>
                      <a:pt x="872" y="877"/>
                      <a:pt x="865" y="882"/>
                      <a:pt x="857" y="888"/>
                    </a:cubicBezTo>
                    <a:cubicBezTo>
                      <a:pt x="865" y="882"/>
                      <a:pt x="872" y="877"/>
                      <a:pt x="879" y="871"/>
                    </a:cubicBezTo>
                    <a:close/>
                    <a:moveTo>
                      <a:pt x="2235" y="867"/>
                    </a:moveTo>
                    <a:cubicBezTo>
                      <a:pt x="2245" y="875"/>
                      <a:pt x="2256" y="883"/>
                      <a:pt x="2266" y="891"/>
                    </a:cubicBezTo>
                    <a:cubicBezTo>
                      <a:pt x="2255" y="883"/>
                      <a:pt x="2245" y="875"/>
                      <a:pt x="2235" y="867"/>
                    </a:cubicBezTo>
                    <a:close/>
                    <a:moveTo>
                      <a:pt x="713" y="1028"/>
                    </a:moveTo>
                    <a:cubicBezTo>
                      <a:pt x="704" y="1041"/>
                      <a:pt x="695" y="1053"/>
                      <a:pt x="686" y="1065"/>
                    </a:cubicBezTo>
                    <a:lnTo>
                      <a:pt x="686" y="1065"/>
                    </a:lnTo>
                    <a:cubicBezTo>
                      <a:pt x="695" y="1053"/>
                      <a:pt x="704" y="1041"/>
                      <a:pt x="713" y="1028"/>
                    </a:cubicBezTo>
                    <a:close/>
                    <a:moveTo>
                      <a:pt x="2397" y="1024"/>
                    </a:moveTo>
                    <a:cubicBezTo>
                      <a:pt x="2408" y="1035"/>
                      <a:pt x="2416" y="1048"/>
                      <a:pt x="2426" y="1059"/>
                    </a:cubicBezTo>
                    <a:cubicBezTo>
                      <a:pt x="2428" y="1063"/>
                      <a:pt x="2430" y="1066"/>
                      <a:pt x="2432" y="1069"/>
                    </a:cubicBezTo>
                    <a:lnTo>
                      <a:pt x="2432" y="1069"/>
                    </a:lnTo>
                    <a:cubicBezTo>
                      <a:pt x="2420" y="1054"/>
                      <a:pt x="2409" y="1039"/>
                      <a:pt x="2397" y="1024"/>
                    </a:cubicBezTo>
                    <a:close/>
                    <a:moveTo>
                      <a:pt x="1540" y="1"/>
                    </a:moveTo>
                    <a:cubicBezTo>
                      <a:pt x="1523" y="1"/>
                      <a:pt x="1505" y="1"/>
                      <a:pt x="1488" y="2"/>
                    </a:cubicBezTo>
                    <a:cubicBezTo>
                      <a:pt x="1370" y="8"/>
                      <a:pt x="1249" y="24"/>
                      <a:pt x="1136" y="55"/>
                    </a:cubicBezTo>
                    <a:cubicBezTo>
                      <a:pt x="1022" y="86"/>
                      <a:pt x="912" y="129"/>
                      <a:pt x="807" y="179"/>
                    </a:cubicBezTo>
                    <a:cubicBezTo>
                      <a:pt x="722" y="220"/>
                      <a:pt x="642" y="268"/>
                      <a:pt x="568" y="323"/>
                    </a:cubicBezTo>
                    <a:cubicBezTo>
                      <a:pt x="464" y="401"/>
                      <a:pt x="366" y="482"/>
                      <a:pt x="278" y="581"/>
                    </a:cubicBezTo>
                    <a:cubicBezTo>
                      <a:pt x="194" y="678"/>
                      <a:pt x="115" y="784"/>
                      <a:pt x="55" y="897"/>
                    </a:cubicBezTo>
                    <a:cubicBezTo>
                      <a:pt x="15" y="970"/>
                      <a:pt x="0" y="1059"/>
                      <a:pt x="23" y="1140"/>
                    </a:cubicBezTo>
                    <a:cubicBezTo>
                      <a:pt x="42" y="1213"/>
                      <a:pt x="99" y="1292"/>
                      <a:pt x="168" y="1328"/>
                    </a:cubicBezTo>
                    <a:cubicBezTo>
                      <a:pt x="218" y="1354"/>
                      <a:pt x="276" y="1372"/>
                      <a:pt x="333" y="1372"/>
                    </a:cubicBezTo>
                    <a:cubicBezTo>
                      <a:pt x="359" y="1372"/>
                      <a:pt x="386" y="1369"/>
                      <a:pt x="411" y="1360"/>
                    </a:cubicBezTo>
                    <a:cubicBezTo>
                      <a:pt x="479" y="1341"/>
                      <a:pt x="552" y="1292"/>
                      <a:pt x="591" y="1219"/>
                    </a:cubicBezTo>
                    <a:cubicBezTo>
                      <a:pt x="617" y="1170"/>
                      <a:pt x="646" y="1123"/>
                      <a:pt x="678" y="1076"/>
                    </a:cubicBezTo>
                    <a:lnTo>
                      <a:pt x="678" y="1076"/>
                    </a:lnTo>
                    <a:cubicBezTo>
                      <a:pt x="743" y="997"/>
                      <a:pt x="817" y="923"/>
                      <a:pt x="899" y="858"/>
                    </a:cubicBezTo>
                    <a:lnTo>
                      <a:pt x="899" y="858"/>
                    </a:lnTo>
                    <a:cubicBezTo>
                      <a:pt x="971" y="806"/>
                      <a:pt x="1047" y="761"/>
                      <a:pt x="1128" y="723"/>
                    </a:cubicBezTo>
                    <a:lnTo>
                      <a:pt x="1128" y="723"/>
                    </a:lnTo>
                    <a:cubicBezTo>
                      <a:pt x="1221" y="686"/>
                      <a:pt x="1319" y="659"/>
                      <a:pt x="1418" y="642"/>
                    </a:cubicBezTo>
                    <a:lnTo>
                      <a:pt x="1418" y="642"/>
                    </a:lnTo>
                    <a:cubicBezTo>
                      <a:pt x="1464" y="637"/>
                      <a:pt x="1509" y="635"/>
                      <a:pt x="1555" y="635"/>
                    </a:cubicBezTo>
                    <a:cubicBezTo>
                      <a:pt x="1601" y="635"/>
                      <a:pt x="1647" y="637"/>
                      <a:pt x="1692" y="642"/>
                    </a:cubicBezTo>
                    <a:lnTo>
                      <a:pt x="1692" y="642"/>
                    </a:lnTo>
                    <a:cubicBezTo>
                      <a:pt x="1797" y="659"/>
                      <a:pt x="1899" y="687"/>
                      <a:pt x="1997" y="727"/>
                    </a:cubicBezTo>
                    <a:lnTo>
                      <a:pt x="1997" y="727"/>
                    </a:lnTo>
                    <a:cubicBezTo>
                      <a:pt x="2074" y="763"/>
                      <a:pt x="2147" y="806"/>
                      <a:pt x="2216" y="854"/>
                    </a:cubicBezTo>
                    <a:lnTo>
                      <a:pt x="2216" y="854"/>
                    </a:lnTo>
                    <a:cubicBezTo>
                      <a:pt x="2296" y="919"/>
                      <a:pt x="2371" y="992"/>
                      <a:pt x="2434" y="1074"/>
                    </a:cubicBezTo>
                    <a:lnTo>
                      <a:pt x="2434" y="1074"/>
                    </a:lnTo>
                    <a:cubicBezTo>
                      <a:pt x="2453" y="1104"/>
                      <a:pt x="2478" y="1129"/>
                      <a:pt x="2507" y="1148"/>
                    </a:cubicBezTo>
                    <a:cubicBezTo>
                      <a:pt x="2538" y="1177"/>
                      <a:pt x="2573" y="1195"/>
                      <a:pt x="2614" y="1205"/>
                    </a:cubicBezTo>
                    <a:cubicBezTo>
                      <a:pt x="2639" y="1212"/>
                      <a:pt x="2668" y="1216"/>
                      <a:pt x="2698" y="1216"/>
                    </a:cubicBezTo>
                    <a:cubicBezTo>
                      <a:pt x="2754" y="1216"/>
                      <a:pt x="2813" y="1202"/>
                      <a:pt x="2856" y="1172"/>
                    </a:cubicBezTo>
                    <a:cubicBezTo>
                      <a:pt x="2923" y="1130"/>
                      <a:pt x="2984" y="1066"/>
                      <a:pt x="3002" y="985"/>
                    </a:cubicBezTo>
                    <a:cubicBezTo>
                      <a:pt x="3020" y="906"/>
                      <a:pt x="3018" y="809"/>
                      <a:pt x="2969" y="742"/>
                    </a:cubicBezTo>
                    <a:cubicBezTo>
                      <a:pt x="2898" y="645"/>
                      <a:pt x="2824" y="551"/>
                      <a:pt x="2737" y="471"/>
                    </a:cubicBezTo>
                    <a:cubicBezTo>
                      <a:pt x="2651" y="390"/>
                      <a:pt x="2554" y="317"/>
                      <a:pt x="2452" y="255"/>
                    </a:cubicBezTo>
                    <a:cubicBezTo>
                      <a:pt x="2348" y="192"/>
                      <a:pt x="2240" y="144"/>
                      <a:pt x="2127" y="102"/>
                    </a:cubicBezTo>
                    <a:cubicBezTo>
                      <a:pt x="2036" y="66"/>
                      <a:pt x="1943" y="42"/>
                      <a:pt x="1847" y="29"/>
                    </a:cubicBezTo>
                    <a:cubicBezTo>
                      <a:pt x="1746" y="12"/>
                      <a:pt x="1644" y="1"/>
                      <a:pt x="1540" y="1"/>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7510;p38">
                <a:extLst>
                  <a:ext uri="{FF2B5EF4-FFF2-40B4-BE49-F238E27FC236}">
                    <a16:creationId xmlns:a16="http://schemas.microsoft.com/office/drawing/2014/main" id="{65B88810-F070-7BFC-36AA-D2494D788C34}"/>
                  </a:ext>
                </a:extLst>
              </p:cNvPr>
              <p:cNvSpPr/>
              <p:nvPr/>
            </p:nvSpPr>
            <p:spPr>
              <a:xfrm>
                <a:off x="4419025" y="1487475"/>
                <a:ext cx="8125" cy="7925"/>
              </a:xfrm>
              <a:custGeom>
                <a:avLst/>
                <a:gdLst/>
                <a:ahLst/>
                <a:cxnLst/>
                <a:rect l="l" t="t" r="r" b="b"/>
                <a:pathLst>
                  <a:path w="325" h="317" extrusionOk="0">
                    <a:moveTo>
                      <a:pt x="162" y="0"/>
                    </a:moveTo>
                    <a:cubicBezTo>
                      <a:pt x="80" y="0"/>
                      <a:pt x="1" y="73"/>
                      <a:pt x="5" y="159"/>
                    </a:cubicBezTo>
                    <a:cubicBezTo>
                      <a:pt x="9" y="243"/>
                      <a:pt x="77" y="317"/>
                      <a:pt x="162" y="317"/>
                    </a:cubicBezTo>
                    <a:cubicBezTo>
                      <a:pt x="246" y="317"/>
                      <a:pt x="324" y="244"/>
                      <a:pt x="321" y="159"/>
                    </a:cubicBezTo>
                    <a:cubicBezTo>
                      <a:pt x="316" y="74"/>
                      <a:pt x="251" y="0"/>
                      <a:pt x="1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7511;p38">
                <a:extLst>
                  <a:ext uri="{FF2B5EF4-FFF2-40B4-BE49-F238E27FC236}">
                    <a16:creationId xmlns:a16="http://schemas.microsoft.com/office/drawing/2014/main" id="{1BBA8CA9-0265-3A7A-E1DB-51766441D35D}"/>
                  </a:ext>
                </a:extLst>
              </p:cNvPr>
              <p:cNvSpPr/>
              <p:nvPr/>
            </p:nvSpPr>
            <p:spPr>
              <a:xfrm>
                <a:off x="4040675" y="1509675"/>
                <a:ext cx="79400" cy="92475"/>
              </a:xfrm>
              <a:custGeom>
                <a:avLst/>
                <a:gdLst/>
                <a:ahLst/>
                <a:cxnLst/>
                <a:rect l="l" t="t" r="r" b="b"/>
                <a:pathLst>
                  <a:path w="3176" h="3699" extrusionOk="0">
                    <a:moveTo>
                      <a:pt x="1330" y="0"/>
                    </a:moveTo>
                    <a:cubicBezTo>
                      <a:pt x="619" y="0"/>
                      <a:pt x="1" y="710"/>
                      <a:pt x="213" y="1771"/>
                    </a:cubicBezTo>
                    <a:cubicBezTo>
                      <a:pt x="455" y="2981"/>
                      <a:pt x="1365" y="3699"/>
                      <a:pt x="2453" y="3699"/>
                    </a:cubicBezTo>
                    <a:cubicBezTo>
                      <a:pt x="2687" y="3699"/>
                      <a:pt x="2930" y="3665"/>
                      <a:pt x="3176" y="3596"/>
                    </a:cubicBezTo>
                    <a:lnTo>
                      <a:pt x="2623" y="985"/>
                    </a:lnTo>
                    <a:cubicBezTo>
                      <a:pt x="2286" y="296"/>
                      <a:pt x="1789" y="0"/>
                      <a:pt x="13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7512;p38">
                <a:extLst>
                  <a:ext uri="{FF2B5EF4-FFF2-40B4-BE49-F238E27FC236}">
                    <a16:creationId xmlns:a16="http://schemas.microsoft.com/office/drawing/2014/main" id="{8D170DEC-BF7D-FB30-7D29-7BE77C0C854A}"/>
                  </a:ext>
                </a:extLst>
              </p:cNvPr>
              <p:cNvSpPr/>
              <p:nvPr/>
            </p:nvSpPr>
            <p:spPr>
              <a:xfrm>
                <a:off x="4077350" y="1543825"/>
                <a:ext cx="21450" cy="24125"/>
              </a:xfrm>
              <a:custGeom>
                <a:avLst/>
                <a:gdLst/>
                <a:ahLst/>
                <a:cxnLst/>
                <a:rect l="l" t="t" r="r" b="b"/>
                <a:pathLst>
                  <a:path w="858" h="965" fill="none" extrusionOk="0">
                    <a:moveTo>
                      <a:pt x="1" y="0"/>
                    </a:moveTo>
                    <a:cubicBezTo>
                      <a:pt x="1" y="0"/>
                      <a:pt x="536" y="0"/>
                      <a:pt x="858" y="964"/>
                    </a:cubicBezTo>
                    <a:cubicBezTo>
                      <a:pt x="858" y="964"/>
                      <a:pt x="395" y="629"/>
                      <a:pt x="25" y="720"/>
                    </a:cubicBez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7513;p38">
                <a:extLst>
                  <a:ext uri="{FF2B5EF4-FFF2-40B4-BE49-F238E27FC236}">
                    <a16:creationId xmlns:a16="http://schemas.microsoft.com/office/drawing/2014/main" id="{ED47F81F-6A0D-4221-EF6F-60D9CD05A7A1}"/>
                  </a:ext>
                </a:extLst>
              </p:cNvPr>
              <p:cNvSpPr/>
              <p:nvPr/>
            </p:nvSpPr>
            <p:spPr>
              <a:xfrm>
                <a:off x="4196475" y="2037175"/>
                <a:ext cx="149275" cy="119900"/>
              </a:xfrm>
              <a:custGeom>
                <a:avLst/>
                <a:gdLst/>
                <a:ahLst/>
                <a:cxnLst/>
                <a:rect l="l" t="t" r="r" b="b"/>
                <a:pathLst>
                  <a:path w="5971" h="4796" extrusionOk="0">
                    <a:moveTo>
                      <a:pt x="3805" y="1"/>
                    </a:moveTo>
                    <a:cubicBezTo>
                      <a:pt x="3053" y="1"/>
                      <a:pt x="1056" y="1471"/>
                      <a:pt x="1056" y="1471"/>
                    </a:cubicBezTo>
                    <a:cubicBezTo>
                      <a:pt x="1056" y="1471"/>
                      <a:pt x="205" y="1657"/>
                      <a:pt x="0" y="1738"/>
                    </a:cubicBezTo>
                    <a:lnTo>
                      <a:pt x="332" y="4500"/>
                    </a:lnTo>
                    <a:lnTo>
                      <a:pt x="1226" y="4513"/>
                    </a:lnTo>
                    <a:cubicBezTo>
                      <a:pt x="1226" y="4513"/>
                      <a:pt x="1796" y="4796"/>
                      <a:pt x="2708" y="4796"/>
                    </a:cubicBezTo>
                    <a:cubicBezTo>
                      <a:pt x="3216" y="4796"/>
                      <a:pt x="3830" y="4708"/>
                      <a:pt x="4510" y="4435"/>
                    </a:cubicBezTo>
                    <a:cubicBezTo>
                      <a:pt x="5214" y="4155"/>
                      <a:pt x="5203" y="3745"/>
                      <a:pt x="5004" y="3691"/>
                    </a:cubicBezTo>
                    <a:cubicBezTo>
                      <a:pt x="4970" y="3682"/>
                      <a:pt x="4925" y="3678"/>
                      <a:pt x="4875" y="3678"/>
                    </a:cubicBezTo>
                    <a:cubicBezTo>
                      <a:pt x="4575" y="3678"/>
                      <a:pt x="4045" y="3814"/>
                      <a:pt x="3974" y="3814"/>
                    </a:cubicBezTo>
                    <a:cubicBezTo>
                      <a:pt x="3968" y="3814"/>
                      <a:pt x="3965" y="3813"/>
                      <a:pt x="3967" y="3811"/>
                    </a:cubicBezTo>
                    <a:cubicBezTo>
                      <a:pt x="3990" y="3777"/>
                      <a:pt x="4793" y="3646"/>
                      <a:pt x="5073" y="3487"/>
                    </a:cubicBezTo>
                    <a:cubicBezTo>
                      <a:pt x="5584" y="3198"/>
                      <a:pt x="5717" y="2721"/>
                      <a:pt x="5405" y="2713"/>
                    </a:cubicBezTo>
                    <a:cubicBezTo>
                      <a:pt x="5402" y="2713"/>
                      <a:pt x="5399" y="2713"/>
                      <a:pt x="5397" y="2713"/>
                    </a:cubicBezTo>
                    <a:cubicBezTo>
                      <a:pt x="5089" y="2713"/>
                      <a:pt x="3732" y="2975"/>
                      <a:pt x="3711" y="2980"/>
                    </a:cubicBezTo>
                    <a:cubicBezTo>
                      <a:pt x="3706" y="2981"/>
                      <a:pt x="3702" y="2982"/>
                      <a:pt x="3699" y="2982"/>
                    </a:cubicBezTo>
                    <a:cubicBezTo>
                      <a:pt x="3676" y="2982"/>
                      <a:pt x="3702" y="2951"/>
                      <a:pt x="3773" y="2934"/>
                    </a:cubicBezTo>
                    <a:cubicBezTo>
                      <a:pt x="5028" y="2611"/>
                      <a:pt x="5398" y="2608"/>
                      <a:pt x="5547" y="2530"/>
                    </a:cubicBezTo>
                    <a:cubicBezTo>
                      <a:pt x="5971" y="2308"/>
                      <a:pt x="5845" y="1747"/>
                      <a:pt x="5481" y="1731"/>
                    </a:cubicBezTo>
                    <a:cubicBezTo>
                      <a:pt x="5477" y="1731"/>
                      <a:pt x="5474" y="1731"/>
                      <a:pt x="5470" y="1731"/>
                    </a:cubicBezTo>
                    <a:cubicBezTo>
                      <a:pt x="5209" y="1731"/>
                      <a:pt x="3801" y="2142"/>
                      <a:pt x="3594" y="2142"/>
                    </a:cubicBezTo>
                    <a:cubicBezTo>
                      <a:pt x="3579" y="2142"/>
                      <a:pt x="3571" y="2140"/>
                      <a:pt x="3569" y="2135"/>
                    </a:cubicBezTo>
                    <a:cubicBezTo>
                      <a:pt x="3540" y="2069"/>
                      <a:pt x="5102" y="1838"/>
                      <a:pt x="5224" y="1432"/>
                    </a:cubicBezTo>
                    <a:cubicBezTo>
                      <a:pt x="5285" y="1223"/>
                      <a:pt x="4978" y="1083"/>
                      <a:pt x="4800" y="1039"/>
                    </a:cubicBezTo>
                    <a:cubicBezTo>
                      <a:pt x="4731" y="1022"/>
                      <a:pt x="4651" y="1015"/>
                      <a:pt x="4564" y="1015"/>
                    </a:cubicBezTo>
                    <a:cubicBezTo>
                      <a:pt x="3878" y="1015"/>
                      <a:pt x="2731" y="1471"/>
                      <a:pt x="2731" y="1471"/>
                    </a:cubicBezTo>
                    <a:cubicBezTo>
                      <a:pt x="2731" y="1471"/>
                      <a:pt x="5131" y="1"/>
                      <a:pt x="38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7514;p38">
                <a:extLst>
                  <a:ext uri="{FF2B5EF4-FFF2-40B4-BE49-F238E27FC236}">
                    <a16:creationId xmlns:a16="http://schemas.microsoft.com/office/drawing/2014/main" id="{83B2A6FD-83B3-CADD-DFAC-08E52BC75BE3}"/>
                  </a:ext>
                </a:extLst>
              </p:cNvPr>
              <p:cNvSpPr/>
              <p:nvPr/>
            </p:nvSpPr>
            <p:spPr>
              <a:xfrm>
                <a:off x="4559325" y="1940450"/>
                <a:ext cx="50150" cy="46250"/>
              </a:xfrm>
              <a:custGeom>
                <a:avLst/>
                <a:gdLst/>
                <a:ahLst/>
                <a:cxnLst/>
                <a:rect l="l" t="t" r="r" b="b"/>
                <a:pathLst>
                  <a:path w="2006" h="1850" extrusionOk="0">
                    <a:moveTo>
                      <a:pt x="1644" y="0"/>
                    </a:moveTo>
                    <a:cubicBezTo>
                      <a:pt x="1393" y="0"/>
                      <a:pt x="1047" y="458"/>
                      <a:pt x="1047" y="458"/>
                    </a:cubicBezTo>
                    <a:cubicBezTo>
                      <a:pt x="0" y="1353"/>
                      <a:pt x="100" y="1777"/>
                      <a:pt x="340" y="1835"/>
                    </a:cubicBezTo>
                    <a:cubicBezTo>
                      <a:pt x="378" y="1844"/>
                      <a:pt x="418" y="1849"/>
                      <a:pt x="462" y="1849"/>
                    </a:cubicBezTo>
                    <a:cubicBezTo>
                      <a:pt x="695" y="1849"/>
                      <a:pt x="1002" y="1709"/>
                      <a:pt x="1318" y="1332"/>
                    </a:cubicBezTo>
                    <a:cubicBezTo>
                      <a:pt x="2006" y="516"/>
                      <a:pt x="1980" y="339"/>
                      <a:pt x="1795" y="82"/>
                    </a:cubicBezTo>
                    <a:cubicBezTo>
                      <a:pt x="1753" y="24"/>
                      <a:pt x="1701" y="0"/>
                      <a:pt x="164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7515;p38">
                <a:extLst>
                  <a:ext uri="{FF2B5EF4-FFF2-40B4-BE49-F238E27FC236}">
                    <a16:creationId xmlns:a16="http://schemas.microsoft.com/office/drawing/2014/main" id="{619A20D7-CC6E-FB39-B7DA-0D65A6EDB4B3}"/>
                  </a:ext>
                </a:extLst>
              </p:cNvPr>
              <p:cNvSpPr/>
              <p:nvPr/>
            </p:nvSpPr>
            <p:spPr>
              <a:xfrm>
                <a:off x="4571575" y="1973750"/>
                <a:ext cx="22950" cy="32800"/>
              </a:xfrm>
              <a:custGeom>
                <a:avLst/>
                <a:gdLst/>
                <a:ahLst/>
                <a:cxnLst/>
                <a:rect l="l" t="t" r="r" b="b"/>
                <a:pathLst>
                  <a:path w="918" h="1312" extrusionOk="0">
                    <a:moveTo>
                      <a:pt x="828" y="0"/>
                    </a:moveTo>
                    <a:cubicBezTo>
                      <a:pt x="262" y="515"/>
                      <a:pt x="0" y="806"/>
                      <a:pt x="196" y="1098"/>
                    </a:cubicBezTo>
                    <a:cubicBezTo>
                      <a:pt x="290" y="1238"/>
                      <a:pt x="430" y="1311"/>
                      <a:pt x="557" y="1311"/>
                    </a:cubicBezTo>
                    <a:cubicBezTo>
                      <a:pt x="695" y="1311"/>
                      <a:pt x="817" y="1226"/>
                      <a:pt x="851" y="1050"/>
                    </a:cubicBezTo>
                    <a:cubicBezTo>
                      <a:pt x="917" y="709"/>
                      <a:pt x="828" y="0"/>
                      <a:pt x="8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7516;p38">
                <a:extLst>
                  <a:ext uri="{FF2B5EF4-FFF2-40B4-BE49-F238E27FC236}">
                    <a16:creationId xmlns:a16="http://schemas.microsoft.com/office/drawing/2014/main" id="{442A21EF-C831-4A5E-8857-55BA7FF5E5D0}"/>
                  </a:ext>
                </a:extLst>
              </p:cNvPr>
              <p:cNvSpPr/>
              <p:nvPr/>
            </p:nvSpPr>
            <p:spPr>
              <a:xfrm>
                <a:off x="4571575" y="1999975"/>
                <a:ext cx="22950" cy="28875"/>
              </a:xfrm>
              <a:custGeom>
                <a:avLst/>
                <a:gdLst/>
                <a:ahLst/>
                <a:cxnLst/>
                <a:rect l="l" t="t" r="r" b="b"/>
                <a:pathLst>
                  <a:path w="918" h="1155" extrusionOk="0">
                    <a:moveTo>
                      <a:pt x="852" y="1"/>
                    </a:moveTo>
                    <a:cubicBezTo>
                      <a:pt x="131" y="244"/>
                      <a:pt x="0" y="682"/>
                      <a:pt x="131" y="975"/>
                    </a:cubicBezTo>
                    <a:cubicBezTo>
                      <a:pt x="188" y="1101"/>
                      <a:pt x="319" y="1154"/>
                      <a:pt x="454" y="1154"/>
                    </a:cubicBezTo>
                    <a:cubicBezTo>
                      <a:pt x="631" y="1154"/>
                      <a:pt x="815" y="1063"/>
                      <a:pt x="852" y="926"/>
                    </a:cubicBezTo>
                    <a:cubicBezTo>
                      <a:pt x="917" y="682"/>
                      <a:pt x="852" y="1"/>
                      <a:pt x="8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7517;p38">
                <a:extLst>
                  <a:ext uri="{FF2B5EF4-FFF2-40B4-BE49-F238E27FC236}">
                    <a16:creationId xmlns:a16="http://schemas.microsoft.com/office/drawing/2014/main" id="{57F1C169-9FE8-F503-E93D-D973F2A9ABA8}"/>
                  </a:ext>
                </a:extLst>
              </p:cNvPr>
              <p:cNvSpPr/>
              <p:nvPr/>
            </p:nvSpPr>
            <p:spPr>
              <a:xfrm>
                <a:off x="3880950" y="1716850"/>
                <a:ext cx="328475" cy="456100"/>
              </a:xfrm>
              <a:custGeom>
                <a:avLst/>
                <a:gdLst/>
                <a:ahLst/>
                <a:cxnLst/>
                <a:rect l="l" t="t" r="r" b="b"/>
                <a:pathLst>
                  <a:path w="13139" h="18244" extrusionOk="0">
                    <a:moveTo>
                      <a:pt x="9673" y="0"/>
                    </a:moveTo>
                    <a:cubicBezTo>
                      <a:pt x="7611" y="0"/>
                      <a:pt x="1" y="9309"/>
                      <a:pt x="2905" y="14979"/>
                    </a:cubicBezTo>
                    <a:cubicBezTo>
                      <a:pt x="4299" y="17701"/>
                      <a:pt x="7724" y="18243"/>
                      <a:pt x="10229" y="18243"/>
                    </a:cubicBezTo>
                    <a:cubicBezTo>
                      <a:pt x="11885" y="18243"/>
                      <a:pt x="13139" y="18007"/>
                      <a:pt x="13139" y="18007"/>
                    </a:cubicBezTo>
                    <a:lnTo>
                      <a:pt x="13053" y="15044"/>
                    </a:lnTo>
                    <a:cubicBezTo>
                      <a:pt x="13029" y="14205"/>
                      <a:pt x="12353" y="13527"/>
                      <a:pt x="11517" y="13508"/>
                    </a:cubicBezTo>
                    <a:cubicBezTo>
                      <a:pt x="9802" y="13467"/>
                      <a:pt x="7152" y="13170"/>
                      <a:pt x="6621" y="11753"/>
                    </a:cubicBezTo>
                    <a:cubicBezTo>
                      <a:pt x="5824" y="9626"/>
                      <a:pt x="9794" y="12"/>
                      <a:pt x="9794" y="12"/>
                    </a:cubicBezTo>
                    <a:cubicBezTo>
                      <a:pt x="9756" y="4"/>
                      <a:pt x="9716" y="0"/>
                      <a:pt x="9673" y="0"/>
                    </a:cubicBez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7518;p38">
                <a:extLst>
                  <a:ext uri="{FF2B5EF4-FFF2-40B4-BE49-F238E27FC236}">
                    <a16:creationId xmlns:a16="http://schemas.microsoft.com/office/drawing/2014/main" id="{01F012C6-9E6E-66AC-0F36-9089B02131CD}"/>
                  </a:ext>
                </a:extLst>
              </p:cNvPr>
              <p:cNvSpPr/>
              <p:nvPr/>
            </p:nvSpPr>
            <p:spPr>
              <a:xfrm>
                <a:off x="4131250" y="1743750"/>
                <a:ext cx="110275" cy="49300"/>
              </a:xfrm>
              <a:custGeom>
                <a:avLst/>
                <a:gdLst/>
                <a:ahLst/>
                <a:cxnLst/>
                <a:rect l="l" t="t" r="r" b="b"/>
                <a:pathLst>
                  <a:path w="4411" h="1972" fill="none" extrusionOk="0">
                    <a:moveTo>
                      <a:pt x="1" y="0"/>
                    </a:moveTo>
                    <a:cubicBezTo>
                      <a:pt x="701" y="1537"/>
                      <a:pt x="4411" y="1972"/>
                      <a:pt x="3843" y="135"/>
                    </a:cubicBez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7519;p38">
                <a:extLst>
                  <a:ext uri="{FF2B5EF4-FFF2-40B4-BE49-F238E27FC236}">
                    <a16:creationId xmlns:a16="http://schemas.microsoft.com/office/drawing/2014/main" id="{75356EE1-4A11-949A-FF34-A381246BE3C4}"/>
                  </a:ext>
                </a:extLst>
              </p:cNvPr>
              <p:cNvSpPr/>
              <p:nvPr/>
            </p:nvSpPr>
            <p:spPr>
              <a:xfrm>
                <a:off x="4454525" y="1951725"/>
                <a:ext cx="4675" cy="236800"/>
              </a:xfrm>
              <a:custGeom>
                <a:avLst/>
                <a:gdLst/>
                <a:ahLst/>
                <a:cxnLst/>
                <a:rect l="l" t="t" r="r" b="b"/>
                <a:pathLst>
                  <a:path w="187" h="9472" fill="none" extrusionOk="0">
                    <a:moveTo>
                      <a:pt x="186" y="0"/>
                    </a:moveTo>
                    <a:lnTo>
                      <a:pt x="1" y="9472"/>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7520;p38">
                <a:extLst>
                  <a:ext uri="{FF2B5EF4-FFF2-40B4-BE49-F238E27FC236}">
                    <a16:creationId xmlns:a16="http://schemas.microsoft.com/office/drawing/2014/main" id="{CC015AA2-9F1A-3BD7-62DF-6933D943B61F}"/>
                  </a:ext>
                </a:extLst>
              </p:cNvPr>
              <p:cNvSpPr/>
              <p:nvPr/>
            </p:nvSpPr>
            <p:spPr>
              <a:xfrm>
                <a:off x="4239150" y="1978350"/>
                <a:ext cx="32250" cy="16525"/>
              </a:xfrm>
              <a:custGeom>
                <a:avLst/>
                <a:gdLst/>
                <a:ahLst/>
                <a:cxnLst/>
                <a:rect l="l" t="t" r="r" b="b"/>
                <a:pathLst>
                  <a:path w="1290" h="661" fill="none" extrusionOk="0">
                    <a:moveTo>
                      <a:pt x="1" y="1"/>
                    </a:moveTo>
                    <a:lnTo>
                      <a:pt x="1290" y="661"/>
                    </a:ln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7521;p38">
                <a:extLst>
                  <a:ext uri="{FF2B5EF4-FFF2-40B4-BE49-F238E27FC236}">
                    <a16:creationId xmlns:a16="http://schemas.microsoft.com/office/drawing/2014/main" id="{87B91DF4-5159-4506-EB16-30BFE28E3934}"/>
                  </a:ext>
                </a:extLst>
              </p:cNvPr>
              <p:cNvSpPr/>
              <p:nvPr/>
            </p:nvSpPr>
            <p:spPr>
              <a:xfrm>
                <a:off x="4262700" y="1924750"/>
                <a:ext cx="159750" cy="63175"/>
              </a:xfrm>
              <a:custGeom>
                <a:avLst/>
                <a:gdLst/>
                <a:ahLst/>
                <a:cxnLst/>
                <a:rect l="l" t="t" r="r" b="b"/>
                <a:pathLst>
                  <a:path w="6390" h="2527" fill="none" extrusionOk="0">
                    <a:moveTo>
                      <a:pt x="0" y="2526"/>
                    </a:moveTo>
                    <a:cubicBezTo>
                      <a:pt x="0" y="2526"/>
                      <a:pt x="3187" y="859"/>
                      <a:pt x="6389" y="0"/>
                    </a:cubicBezTo>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7522;p38">
                <a:extLst>
                  <a:ext uri="{FF2B5EF4-FFF2-40B4-BE49-F238E27FC236}">
                    <a16:creationId xmlns:a16="http://schemas.microsoft.com/office/drawing/2014/main" id="{22F200FF-1A1A-1510-8F69-C1A8755933B4}"/>
                  </a:ext>
                </a:extLst>
              </p:cNvPr>
              <p:cNvSpPr/>
              <p:nvPr/>
            </p:nvSpPr>
            <p:spPr>
              <a:xfrm>
                <a:off x="4253225" y="1986650"/>
                <a:ext cx="25" cy="25"/>
              </a:xfrm>
              <a:custGeom>
                <a:avLst/>
                <a:gdLst/>
                <a:ahLst/>
                <a:cxnLst/>
                <a:rect l="l" t="t" r="r" b="b"/>
                <a:pathLst>
                  <a:path w="1" h="1" fill="none" extrusionOk="0">
                    <a:moveTo>
                      <a:pt x="1" y="0"/>
                    </a:moveTo>
                    <a:close/>
                  </a:path>
                </a:pathLst>
              </a:custGeom>
              <a:noFill/>
              <a:ln w="525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7523;p38">
                <a:extLst>
                  <a:ext uri="{FF2B5EF4-FFF2-40B4-BE49-F238E27FC236}">
                    <a16:creationId xmlns:a16="http://schemas.microsoft.com/office/drawing/2014/main" id="{42DF1118-10E7-33EE-40BE-30B12E6654B3}"/>
                  </a:ext>
                </a:extLst>
              </p:cNvPr>
              <p:cNvSpPr/>
              <p:nvPr/>
            </p:nvSpPr>
            <p:spPr>
              <a:xfrm>
                <a:off x="4537075" y="2600175"/>
                <a:ext cx="149900" cy="48675"/>
              </a:xfrm>
              <a:custGeom>
                <a:avLst/>
                <a:gdLst/>
                <a:ahLst/>
                <a:cxnLst/>
                <a:rect l="l" t="t" r="r" b="b"/>
                <a:pathLst>
                  <a:path w="5996" h="1947" extrusionOk="0">
                    <a:moveTo>
                      <a:pt x="3749" y="1"/>
                    </a:moveTo>
                    <a:cubicBezTo>
                      <a:pt x="2213" y="1"/>
                      <a:pt x="1" y="930"/>
                      <a:pt x="1" y="930"/>
                    </a:cubicBezTo>
                    <a:lnTo>
                      <a:pt x="12" y="1947"/>
                    </a:lnTo>
                    <a:lnTo>
                      <a:pt x="5494" y="1947"/>
                    </a:lnTo>
                    <a:cubicBezTo>
                      <a:pt x="5494" y="1947"/>
                      <a:pt x="5996" y="1295"/>
                      <a:pt x="4889" y="318"/>
                    </a:cubicBezTo>
                    <a:cubicBezTo>
                      <a:pt x="4629" y="89"/>
                      <a:pt x="4221" y="1"/>
                      <a:pt x="3749"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7524;p38">
                <a:extLst>
                  <a:ext uri="{FF2B5EF4-FFF2-40B4-BE49-F238E27FC236}">
                    <a16:creationId xmlns:a16="http://schemas.microsoft.com/office/drawing/2014/main" id="{0E70E916-2073-7A93-DDD7-D695AA674619}"/>
                  </a:ext>
                </a:extLst>
              </p:cNvPr>
              <p:cNvSpPr/>
              <p:nvPr/>
            </p:nvSpPr>
            <p:spPr>
              <a:xfrm>
                <a:off x="4232600" y="2594950"/>
                <a:ext cx="149875" cy="48650"/>
              </a:xfrm>
              <a:custGeom>
                <a:avLst/>
                <a:gdLst/>
                <a:ahLst/>
                <a:cxnLst/>
                <a:rect l="l" t="t" r="r" b="b"/>
                <a:pathLst>
                  <a:path w="5995" h="1946" extrusionOk="0">
                    <a:moveTo>
                      <a:pt x="3750" y="0"/>
                    </a:moveTo>
                    <a:cubicBezTo>
                      <a:pt x="2214" y="0"/>
                      <a:pt x="1" y="929"/>
                      <a:pt x="1" y="929"/>
                    </a:cubicBezTo>
                    <a:lnTo>
                      <a:pt x="11" y="1946"/>
                    </a:lnTo>
                    <a:lnTo>
                      <a:pt x="5493" y="1946"/>
                    </a:lnTo>
                    <a:cubicBezTo>
                      <a:pt x="5493" y="1946"/>
                      <a:pt x="5994" y="1294"/>
                      <a:pt x="4890" y="317"/>
                    </a:cubicBezTo>
                    <a:cubicBezTo>
                      <a:pt x="4630" y="88"/>
                      <a:pt x="4222" y="0"/>
                      <a:pt x="3750"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7525;p38">
                <a:extLst>
                  <a:ext uri="{FF2B5EF4-FFF2-40B4-BE49-F238E27FC236}">
                    <a16:creationId xmlns:a16="http://schemas.microsoft.com/office/drawing/2014/main" id="{E31D21D2-E5F0-0070-0E31-19B90939480F}"/>
                  </a:ext>
                </a:extLst>
              </p:cNvPr>
              <p:cNvSpPr/>
              <p:nvPr/>
            </p:nvSpPr>
            <p:spPr>
              <a:xfrm>
                <a:off x="3144375" y="2216325"/>
                <a:ext cx="536000" cy="448225"/>
              </a:xfrm>
              <a:custGeom>
                <a:avLst/>
                <a:gdLst/>
                <a:ahLst/>
                <a:cxnLst/>
                <a:rect l="l" t="t" r="r" b="b"/>
                <a:pathLst>
                  <a:path w="21440" h="17929" extrusionOk="0">
                    <a:moveTo>
                      <a:pt x="18557" y="0"/>
                    </a:moveTo>
                    <a:lnTo>
                      <a:pt x="7827" y="838"/>
                    </a:lnTo>
                    <a:cubicBezTo>
                      <a:pt x="7809" y="838"/>
                      <a:pt x="7790" y="837"/>
                      <a:pt x="7772" y="837"/>
                    </a:cubicBezTo>
                    <a:cubicBezTo>
                      <a:pt x="6953" y="837"/>
                      <a:pt x="6224" y="1360"/>
                      <a:pt x="5963" y="2140"/>
                    </a:cubicBezTo>
                    <a:lnTo>
                      <a:pt x="414" y="14555"/>
                    </a:lnTo>
                    <a:cubicBezTo>
                      <a:pt x="0" y="15791"/>
                      <a:pt x="1986" y="17880"/>
                      <a:pt x="3286" y="17886"/>
                    </a:cubicBezTo>
                    <a:lnTo>
                      <a:pt x="15380" y="17928"/>
                    </a:lnTo>
                    <a:cubicBezTo>
                      <a:pt x="15381" y="17928"/>
                      <a:pt x="15382" y="17928"/>
                      <a:pt x="15383" y="17928"/>
                    </a:cubicBezTo>
                    <a:cubicBezTo>
                      <a:pt x="16226" y="17928"/>
                      <a:pt x="16973" y="17376"/>
                      <a:pt x="17215" y="16567"/>
                    </a:cubicBezTo>
                    <a:lnTo>
                      <a:pt x="21080" y="3607"/>
                    </a:lnTo>
                    <a:cubicBezTo>
                      <a:pt x="21439" y="2404"/>
                      <a:pt x="19812" y="34"/>
                      <a:pt x="18557" y="0"/>
                    </a:cubicBezTo>
                    <a:close/>
                  </a:path>
                </a:pathLst>
              </a:custGeom>
              <a:solidFill>
                <a:srgbClr val="FCDB8B"/>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7526;p38">
                <a:extLst>
                  <a:ext uri="{FF2B5EF4-FFF2-40B4-BE49-F238E27FC236}">
                    <a16:creationId xmlns:a16="http://schemas.microsoft.com/office/drawing/2014/main" id="{176F134B-9705-55A3-2F90-02F740EE4C7C}"/>
                  </a:ext>
                </a:extLst>
              </p:cNvPr>
              <p:cNvSpPr/>
              <p:nvPr/>
            </p:nvSpPr>
            <p:spPr>
              <a:xfrm>
                <a:off x="3145450" y="2205750"/>
                <a:ext cx="509375" cy="427375"/>
              </a:xfrm>
              <a:custGeom>
                <a:avLst/>
                <a:gdLst/>
                <a:ahLst/>
                <a:cxnLst/>
                <a:rect l="l" t="t" r="r" b="b"/>
                <a:pathLst>
                  <a:path w="20375" h="17095" extrusionOk="0">
                    <a:moveTo>
                      <a:pt x="6704" y="1"/>
                    </a:moveTo>
                    <a:cubicBezTo>
                      <a:pt x="5885" y="1"/>
                      <a:pt x="5156" y="524"/>
                      <a:pt x="4895" y="1303"/>
                    </a:cubicBezTo>
                    <a:lnTo>
                      <a:pt x="415" y="14533"/>
                    </a:lnTo>
                    <a:cubicBezTo>
                      <a:pt x="1" y="15766"/>
                      <a:pt x="916" y="17045"/>
                      <a:pt x="2221" y="17051"/>
                    </a:cubicBezTo>
                    <a:lnTo>
                      <a:pt x="14313" y="17095"/>
                    </a:lnTo>
                    <a:cubicBezTo>
                      <a:pt x="14314" y="17095"/>
                      <a:pt x="14315" y="17095"/>
                      <a:pt x="14317" y="17095"/>
                    </a:cubicBezTo>
                    <a:cubicBezTo>
                      <a:pt x="15161" y="17095"/>
                      <a:pt x="15906" y="16542"/>
                      <a:pt x="16148" y="15732"/>
                    </a:cubicBezTo>
                    <a:lnTo>
                      <a:pt x="20014" y="2772"/>
                    </a:lnTo>
                    <a:cubicBezTo>
                      <a:pt x="20374" y="1567"/>
                      <a:pt x="19493" y="351"/>
                      <a:pt x="18236" y="317"/>
                    </a:cubicBezTo>
                    <a:lnTo>
                      <a:pt x="6759" y="1"/>
                    </a:lnTo>
                    <a:cubicBezTo>
                      <a:pt x="6741" y="1"/>
                      <a:pt x="6722" y="1"/>
                      <a:pt x="6704"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7527;p38">
                <a:extLst>
                  <a:ext uri="{FF2B5EF4-FFF2-40B4-BE49-F238E27FC236}">
                    <a16:creationId xmlns:a16="http://schemas.microsoft.com/office/drawing/2014/main" id="{F9F4BDCF-D3FC-6E1C-1059-BC7C5B03E50F}"/>
                  </a:ext>
                </a:extLst>
              </p:cNvPr>
              <p:cNvSpPr/>
              <p:nvPr/>
            </p:nvSpPr>
            <p:spPr>
              <a:xfrm>
                <a:off x="3281550" y="2256300"/>
                <a:ext cx="326825" cy="75025"/>
              </a:xfrm>
              <a:custGeom>
                <a:avLst/>
                <a:gdLst/>
                <a:ahLst/>
                <a:cxnLst/>
                <a:rect l="l" t="t" r="r" b="b"/>
                <a:pathLst>
                  <a:path w="13073" h="3001" extrusionOk="0">
                    <a:moveTo>
                      <a:pt x="1159" y="1"/>
                    </a:moveTo>
                    <a:cubicBezTo>
                      <a:pt x="964" y="1"/>
                      <a:pt x="788" y="123"/>
                      <a:pt x="725" y="308"/>
                    </a:cubicBezTo>
                    <a:lnTo>
                      <a:pt x="101" y="2134"/>
                    </a:lnTo>
                    <a:cubicBezTo>
                      <a:pt x="0" y="2420"/>
                      <a:pt x="211" y="2721"/>
                      <a:pt x="515" y="2727"/>
                    </a:cubicBezTo>
                    <a:lnTo>
                      <a:pt x="12014" y="3001"/>
                    </a:lnTo>
                    <a:cubicBezTo>
                      <a:pt x="12017" y="3001"/>
                      <a:pt x="12019" y="3001"/>
                      <a:pt x="12022" y="3001"/>
                    </a:cubicBezTo>
                    <a:cubicBezTo>
                      <a:pt x="12221" y="3001"/>
                      <a:pt x="12400" y="2871"/>
                      <a:pt x="12457" y="2679"/>
                    </a:cubicBezTo>
                    <a:lnTo>
                      <a:pt x="12986" y="892"/>
                    </a:lnTo>
                    <a:cubicBezTo>
                      <a:pt x="13072" y="609"/>
                      <a:pt x="12863" y="323"/>
                      <a:pt x="12569" y="315"/>
                    </a:cubicBezTo>
                    <a:lnTo>
                      <a:pt x="1163" y="1"/>
                    </a:lnTo>
                    <a:cubicBezTo>
                      <a:pt x="1162" y="1"/>
                      <a:pt x="1161" y="1"/>
                      <a:pt x="1159" y="1"/>
                    </a:cubicBezTo>
                    <a:close/>
                  </a:path>
                </a:pathLst>
              </a:custGeom>
              <a:solidFill>
                <a:srgbClr val="FCDB8B"/>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7528;p38">
                <a:extLst>
                  <a:ext uri="{FF2B5EF4-FFF2-40B4-BE49-F238E27FC236}">
                    <a16:creationId xmlns:a16="http://schemas.microsoft.com/office/drawing/2014/main" id="{DCFA75A7-0C7E-B027-0CD2-15DE42935681}"/>
                  </a:ext>
                </a:extLst>
              </p:cNvPr>
              <p:cNvSpPr/>
              <p:nvPr/>
            </p:nvSpPr>
            <p:spPr>
              <a:xfrm>
                <a:off x="3265125" y="2360000"/>
                <a:ext cx="54450" cy="46700"/>
              </a:xfrm>
              <a:custGeom>
                <a:avLst/>
                <a:gdLst/>
                <a:ahLst/>
                <a:cxnLst/>
                <a:rect l="l" t="t" r="r" b="b"/>
                <a:pathLst>
                  <a:path w="2178" h="1868" extrusionOk="0">
                    <a:moveTo>
                      <a:pt x="1088" y="1"/>
                    </a:moveTo>
                    <a:cubicBezTo>
                      <a:pt x="689" y="1"/>
                      <a:pt x="332" y="254"/>
                      <a:pt x="203" y="633"/>
                    </a:cubicBezTo>
                    <a:cubicBezTo>
                      <a:pt x="1" y="1230"/>
                      <a:pt x="431" y="1848"/>
                      <a:pt x="1060" y="1867"/>
                    </a:cubicBezTo>
                    <a:lnTo>
                      <a:pt x="1068" y="1867"/>
                    </a:lnTo>
                    <a:cubicBezTo>
                      <a:pt x="1076" y="1867"/>
                      <a:pt x="1083" y="1867"/>
                      <a:pt x="1091" y="1867"/>
                    </a:cubicBezTo>
                    <a:cubicBezTo>
                      <a:pt x="1491" y="1867"/>
                      <a:pt x="1847" y="1614"/>
                      <a:pt x="1975" y="1233"/>
                    </a:cubicBezTo>
                    <a:cubicBezTo>
                      <a:pt x="2178" y="638"/>
                      <a:pt x="1747" y="19"/>
                      <a:pt x="1118" y="1"/>
                    </a:cubicBezTo>
                    <a:lnTo>
                      <a:pt x="1110" y="1"/>
                    </a:lnTo>
                    <a:cubicBezTo>
                      <a:pt x="1103" y="1"/>
                      <a:pt x="1095" y="1"/>
                      <a:pt x="1088"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7529;p38">
                <a:extLst>
                  <a:ext uri="{FF2B5EF4-FFF2-40B4-BE49-F238E27FC236}">
                    <a16:creationId xmlns:a16="http://schemas.microsoft.com/office/drawing/2014/main" id="{498C342D-C207-1320-D246-9ED2D1F72141}"/>
                  </a:ext>
                </a:extLst>
              </p:cNvPr>
              <p:cNvSpPr/>
              <p:nvPr/>
            </p:nvSpPr>
            <p:spPr>
              <a:xfrm>
                <a:off x="3379100" y="2363125"/>
                <a:ext cx="54450" cy="46675"/>
              </a:xfrm>
              <a:custGeom>
                <a:avLst/>
                <a:gdLst/>
                <a:ahLst/>
                <a:cxnLst/>
                <a:rect l="l" t="t" r="r" b="b"/>
                <a:pathLst>
                  <a:path w="2178" h="1867" extrusionOk="0">
                    <a:moveTo>
                      <a:pt x="1088" y="0"/>
                    </a:moveTo>
                    <a:cubicBezTo>
                      <a:pt x="689" y="0"/>
                      <a:pt x="331" y="255"/>
                      <a:pt x="203" y="634"/>
                    </a:cubicBezTo>
                    <a:cubicBezTo>
                      <a:pt x="1" y="1229"/>
                      <a:pt x="431" y="1849"/>
                      <a:pt x="1060" y="1867"/>
                    </a:cubicBezTo>
                    <a:lnTo>
                      <a:pt x="1068" y="1867"/>
                    </a:lnTo>
                    <a:cubicBezTo>
                      <a:pt x="1075" y="1867"/>
                      <a:pt x="1083" y="1867"/>
                      <a:pt x="1090" y="1867"/>
                    </a:cubicBezTo>
                    <a:cubicBezTo>
                      <a:pt x="1489" y="1867"/>
                      <a:pt x="1847" y="1614"/>
                      <a:pt x="1975" y="1234"/>
                    </a:cubicBezTo>
                    <a:cubicBezTo>
                      <a:pt x="2177" y="638"/>
                      <a:pt x="1747" y="18"/>
                      <a:pt x="1118" y="0"/>
                    </a:cubicBezTo>
                    <a:lnTo>
                      <a:pt x="1110" y="0"/>
                    </a:lnTo>
                    <a:cubicBezTo>
                      <a:pt x="1103" y="0"/>
                      <a:pt x="1095" y="0"/>
                      <a:pt x="1088"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7530;p38">
                <a:extLst>
                  <a:ext uri="{FF2B5EF4-FFF2-40B4-BE49-F238E27FC236}">
                    <a16:creationId xmlns:a16="http://schemas.microsoft.com/office/drawing/2014/main" id="{EC217F40-5C04-496B-CAE9-EDEFCFBD7F54}"/>
                  </a:ext>
                </a:extLst>
              </p:cNvPr>
              <p:cNvSpPr/>
              <p:nvPr/>
            </p:nvSpPr>
            <p:spPr>
              <a:xfrm>
                <a:off x="3239175" y="2442475"/>
                <a:ext cx="54450" cy="46700"/>
              </a:xfrm>
              <a:custGeom>
                <a:avLst/>
                <a:gdLst/>
                <a:ahLst/>
                <a:cxnLst/>
                <a:rect l="l" t="t" r="r" b="b"/>
                <a:pathLst>
                  <a:path w="2178" h="1868" extrusionOk="0">
                    <a:moveTo>
                      <a:pt x="1084" y="1"/>
                    </a:moveTo>
                    <a:cubicBezTo>
                      <a:pt x="685" y="1"/>
                      <a:pt x="331" y="255"/>
                      <a:pt x="203" y="633"/>
                    </a:cubicBezTo>
                    <a:cubicBezTo>
                      <a:pt x="1" y="1230"/>
                      <a:pt x="431" y="1848"/>
                      <a:pt x="1060" y="1867"/>
                    </a:cubicBezTo>
                    <a:lnTo>
                      <a:pt x="1066" y="1867"/>
                    </a:lnTo>
                    <a:cubicBezTo>
                      <a:pt x="1075" y="1867"/>
                      <a:pt x="1084" y="1868"/>
                      <a:pt x="1092" y="1868"/>
                    </a:cubicBezTo>
                    <a:cubicBezTo>
                      <a:pt x="1491" y="1868"/>
                      <a:pt x="1849" y="1613"/>
                      <a:pt x="1975" y="1233"/>
                    </a:cubicBezTo>
                    <a:cubicBezTo>
                      <a:pt x="2177" y="636"/>
                      <a:pt x="1747" y="19"/>
                      <a:pt x="1118" y="1"/>
                    </a:cubicBezTo>
                    <a:lnTo>
                      <a:pt x="1110" y="1"/>
                    </a:lnTo>
                    <a:cubicBezTo>
                      <a:pt x="1101" y="1"/>
                      <a:pt x="1093" y="1"/>
                      <a:pt x="1084"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7531;p38">
                <a:extLst>
                  <a:ext uri="{FF2B5EF4-FFF2-40B4-BE49-F238E27FC236}">
                    <a16:creationId xmlns:a16="http://schemas.microsoft.com/office/drawing/2014/main" id="{93BFA650-4782-7E37-68C0-ECEBBE9FC713}"/>
                  </a:ext>
                </a:extLst>
              </p:cNvPr>
              <p:cNvSpPr/>
              <p:nvPr/>
            </p:nvSpPr>
            <p:spPr>
              <a:xfrm>
                <a:off x="3353100" y="2445600"/>
                <a:ext cx="54450" cy="46700"/>
              </a:xfrm>
              <a:custGeom>
                <a:avLst/>
                <a:gdLst/>
                <a:ahLst/>
                <a:cxnLst/>
                <a:rect l="l" t="t" r="r" b="b"/>
                <a:pathLst>
                  <a:path w="2178" h="1868" extrusionOk="0">
                    <a:moveTo>
                      <a:pt x="1089" y="0"/>
                    </a:moveTo>
                    <a:cubicBezTo>
                      <a:pt x="689" y="0"/>
                      <a:pt x="333" y="255"/>
                      <a:pt x="203" y="633"/>
                    </a:cubicBezTo>
                    <a:cubicBezTo>
                      <a:pt x="1" y="1230"/>
                      <a:pt x="433" y="1849"/>
                      <a:pt x="1060" y="1867"/>
                    </a:cubicBezTo>
                    <a:lnTo>
                      <a:pt x="1068" y="1867"/>
                    </a:lnTo>
                    <a:cubicBezTo>
                      <a:pt x="1078" y="1867"/>
                      <a:pt x="1088" y="1867"/>
                      <a:pt x="1098" y="1867"/>
                    </a:cubicBezTo>
                    <a:cubicBezTo>
                      <a:pt x="1495" y="1867"/>
                      <a:pt x="1851" y="1613"/>
                      <a:pt x="1975" y="1234"/>
                    </a:cubicBezTo>
                    <a:cubicBezTo>
                      <a:pt x="2178" y="638"/>
                      <a:pt x="1747" y="18"/>
                      <a:pt x="1120" y="0"/>
                    </a:cubicBezTo>
                    <a:lnTo>
                      <a:pt x="1112" y="0"/>
                    </a:lnTo>
                    <a:cubicBezTo>
                      <a:pt x="1104" y="0"/>
                      <a:pt x="1097" y="0"/>
                      <a:pt x="1089"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7532;p38">
                <a:extLst>
                  <a:ext uri="{FF2B5EF4-FFF2-40B4-BE49-F238E27FC236}">
                    <a16:creationId xmlns:a16="http://schemas.microsoft.com/office/drawing/2014/main" id="{77C7EADE-C96B-90E4-7A7D-03280D140040}"/>
                  </a:ext>
                </a:extLst>
              </p:cNvPr>
              <p:cNvSpPr/>
              <p:nvPr/>
            </p:nvSpPr>
            <p:spPr>
              <a:xfrm>
                <a:off x="3474675" y="2448950"/>
                <a:ext cx="54450" cy="46700"/>
              </a:xfrm>
              <a:custGeom>
                <a:avLst/>
                <a:gdLst/>
                <a:ahLst/>
                <a:cxnLst/>
                <a:rect l="l" t="t" r="r" b="b"/>
                <a:pathLst>
                  <a:path w="2178" h="1868" extrusionOk="0">
                    <a:moveTo>
                      <a:pt x="1088" y="0"/>
                    </a:moveTo>
                    <a:cubicBezTo>
                      <a:pt x="687" y="0"/>
                      <a:pt x="331" y="254"/>
                      <a:pt x="203" y="633"/>
                    </a:cubicBezTo>
                    <a:cubicBezTo>
                      <a:pt x="1" y="1230"/>
                      <a:pt x="431" y="1847"/>
                      <a:pt x="1060" y="1867"/>
                    </a:cubicBezTo>
                    <a:lnTo>
                      <a:pt x="1068" y="1867"/>
                    </a:lnTo>
                    <a:cubicBezTo>
                      <a:pt x="1075" y="1867"/>
                      <a:pt x="1083" y="1867"/>
                      <a:pt x="1090" y="1867"/>
                    </a:cubicBezTo>
                    <a:cubicBezTo>
                      <a:pt x="1489" y="1867"/>
                      <a:pt x="1847" y="1614"/>
                      <a:pt x="1975" y="1233"/>
                    </a:cubicBezTo>
                    <a:cubicBezTo>
                      <a:pt x="2177" y="638"/>
                      <a:pt x="1747" y="18"/>
                      <a:pt x="1118" y="1"/>
                    </a:cubicBezTo>
                    <a:lnTo>
                      <a:pt x="1110" y="1"/>
                    </a:lnTo>
                    <a:cubicBezTo>
                      <a:pt x="1103" y="1"/>
                      <a:pt x="1095" y="0"/>
                      <a:pt x="1088"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7533;p38">
                <a:extLst>
                  <a:ext uri="{FF2B5EF4-FFF2-40B4-BE49-F238E27FC236}">
                    <a16:creationId xmlns:a16="http://schemas.microsoft.com/office/drawing/2014/main" id="{BA8BB4C2-BF7C-5F02-5DE7-A3E7D08153B0}"/>
                  </a:ext>
                </a:extLst>
              </p:cNvPr>
              <p:cNvSpPr/>
              <p:nvPr/>
            </p:nvSpPr>
            <p:spPr>
              <a:xfrm>
                <a:off x="3209675" y="2526700"/>
                <a:ext cx="54425" cy="46700"/>
              </a:xfrm>
              <a:custGeom>
                <a:avLst/>
                <a:gdLst/>
                <a:ahLst/>
                <a:cxnLst/>
                <a:rect l="l" t="t" r="r" b="b"/>
                <a:pathLst>
                  <a:path w="2177" h="1868" extrusionOk="0">
                    <a:moveTo>
                      <a:pt x="1087" y="0"/>
                    </a:moveTo>
                    <a:cubicBezTo>
                      <a:pt x="687" y="0"/>
                      <a:pt x="331" y="255"/>
                      <a:pt x="202" y="634"/>
                    </a:cubicBezTo>
                    <a:cubicBezTo>
                      <a:pt x="0" y="1230"/>
                      <a:pt x="430" y="1849"/>
                      <a:pt x="1059" y="1867"/>
                    </a:cubicBezTo>
                    <a:lnTo>
                      <a:pt x="1067" y="1867"/>
                    </a:lnTo>
                    <a:cubicBezTo>
                      <a:pt x="1077" y="1867"/>
                      <a:pt x="1087" y="1867"/>
                      <a:pt x="1097" y="1867"/>
                    </a:cubicBezTo>
                    <a:cubicBezTo>
                      <a:pt x="1492" y="1867"/>
                      <a:pt x="1845" y="1613"/>
                      <a:pt x="1975" y="1234"/>
                    </a:cubicBezTo>
                    <a:cubicBezTo>
                      <a:pt x="2177" y="638"/>
                      <a:pt x="1747" y="20"/>
                      <a:pt x="1118" y="1"/>
                    </a:cubicBezTo>
                    <a:lnTo>
                      <a:pt x="1109" y="1"/>
                    </a:lnTo>
                    <a:cubicBezTo>
                      <a:pt x="1102" y="0"/>
                      <a:pt x="1095" y="0"/>
                      <a:pt x="1087"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7534;p38">
                <a:extLst>
                  <a:ext uri="{FF2B5EF4-FFF2-40B4-BE49-F238E27FC236}">
                    <a16:creationId xmlns:a16="http://schemas.microsoft.com/office/drawing/2014/main" id="{4176EFF5-BA7F-D584-4453-F82C3179C891}"/>
                  </a:ext>
                </a:extLst>
              </p:cNvPr>
              <p:cNvSpPr/>
              <p:nvPr/>
            </p:nvSpPr>
            <p:spPr>
              <a:xfrm>
                <a:off x="3323600" y="2529850"/>
                <a:ext cx="54475" cy="46700"/>
              </a:xfrm>
              <a:custGeom>
                <a:avLst/>
                <a:gdLst/>
                <a:ahLst/>
                <a:cxnLst/>
                <a:rect l="l" t="t" r="r" b="b"/>
                <a:pathLst>
                  <a:path w="2179" h="1868" extrusionOk="0">
                    <a:moveTo>
                      <a:pt x="1089" y="0"/>
                    </a:moveTo>
                    <a:cubicBezTo>
                      <a:pt x="689" y="0"/>
                      <a:pt x="333" y="255"/>
                      <a:pt x="202" y="633"/>
                    </a:cubicBezTo>
                    <a:cubicBezTo>
                      <a:pt x="0" y="1230"/>
                      <a:pt x="432" y="1849"/>
                      <a:pt x="1060" y="1867"/>
                    </a:cubicBezTo>
                    <a:lnTo>
                      <a:pt x="1068" y="1867"/>
                    </a:lnTo>
                    <a:cubicBezTo>
                      <a:pt x="1075" y="1867"/>
                      <a:pt x="1083" y="1867"/>
                      <a:pt x="1090" y="1867"/>
                    </a:cubicBezTo>
                    <a:cubicBezTo>
                      <a:pt x="1490" y="1867"/>
                      <a:pt x="1846" y="1615"/>
                      <a:pt x="1976" y="1235"/>
                    </a:cubicBezTo>
                    <a:cubicBezTo>
                      <a:pt x="2179" y="638"/>
                      <a:pt x="1747" y="18"/>
                      <a:pt x="1119" y="1"/>
                    </a:cubicBezTo>
                    <a:lnTo>
                      <a:pt x="1111" y="1"/>
                    </a:lnTo>
                    <a:cubicBezTo>
                      <a:pt x="1104" y="0"/>
                      <a:pt x="1096" y="0"/>
                      <a:pt x="1089"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7535;p38">
                <a:extLst>
                  <a:ext uri="{FF2B5EF4-FFF2-40B4-BE49-F238E27FC236}">
                    <a16:creationId xmlns:a16="http://schemas.microsoft.com/office/drawing/2014/main" id="{FFD4F401-D257-1093-95E4-7C6355785C10}"/>
                  </a:ext>
                </a:extLst>
              </p:cNvPr>
              <p:cNvSpPr/>
              <p:nvPr/>
            </p:nvSpPr>
            <p:spPr>
              <a:xfrm>
                <a:off x="3445075" y="2533150"/>
                <a:ext cx="54450" cy="46700"/>
              </a:xfrm>
              <a:custGeom>
                <a:avLst/>
                <a:gdLst/>
                <a:ahLst/>
                <a:cxnLst/>
                <a:rect l="l" t="t" r="r" b="b"/>
                <a:pathLst>
                  <a:path w="2178" h="1868" extrusionOk="0">
                    <a:moveTo>
                      <a:pt x="1089" y="1"/>
                    </a:moveTo>
                    <a:cubicBezTo>
                      <a:pt x="689" y="1"/>
                      <a:pt x="333" y="256"/>
                      <a:pt x="203" y="635"/>
                    </a:cubicBezTo>
                    <a:cubicBezTo>
                      <a:pt x="1" y="1232"/>
                      <a:pt x="433" y="1850"/>
                      <a:pt x="1060" y="1867"/>
                    </a:cubicBezTo>
                    <a:lnTo>
                      <a:pt x="1068" y="1867"/>
                    </a:lnTo>
                    <a:cubicBezTo>
                      <a:pt x="1077" y="1868"/>
                      <a:pt x="1086" y="1868"/>
                      <a:pt x="1094" y="1868"/>
                    </a:cubicBezTo>
                    <a:cubicBezTo>
                      <a:pt x="1493" y="1868"/>
                      <a:pt x="1847" y="1615"/>
                      <a:pt x="1975" y="1235"/>
                    </a:cubicBezTo>
                    <a:cubicBezTo>
                      <a:pt x="2178" y="638"/>
                      <a:pt x="1747" y="21"/>
                      <a:pt x="1120" y="1"/>
                    </a:cubicBezTo>
                    <a:lnTo>
                      <a:pt x="1112" y="1"/>
                    </a:lnTo>
                    <a:cubicBezTo>
                      <a:pt x="1104" y="1"/>
                      <a:pt x="1097" y="1"/>
                      <a:pt x="1089" y="1"/>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7536;p38">
                <a:extLst>
                  <a:ext uri="{FF2B5EF4-FFF2-40B4-BE49-F238E27FC236}">
                    <a16:creationId xmlns:a16="http://schemas.microsoft.com/office/drawing/2014/main" id="{F4193B58-CE88-A890-4469-DDCC76B0C963}"/>
                  </a:ext>
                </a:extLst>
              </p:cNvPr>
              <p:cNvSpPr/>
              <p:nvPr/>
            </p:nvSpPr>
            <p:spPr>
              <a:xfrm>
                <a:off x="3496600" y="2368700"/>
                <a:ext cx="54425" cy="46700"/>
              </a:xfrm>
              <a:custGeom>
                <a:avLst/>
                <a:gdLst/>
                <a:ahLst/>
                <a:cxnLst/>
                <a:rect l="l" t="t" r="r" b="b"/>
                <a:pathLst>
                  <a:path w="2177" h="1868" extrusionOk="0">
                    <a:moveTo>
                      <a:pt x="1084" y="0"/>
                    </a:moveTo>
                    <a:cubicBezTo>
                      <a:pt x="686" y="0"/>
                      <a:pt x="331" y="255"/>
                      <a:pt x="202" y="633"/>
                    </a:cubicBezTo>
                    <a:cubicBezTo>
                      <a:pt x="0" y="1230"/>
                      <a:pt x="430" y="1847"/>
                      <a:pt x="1059" y="1867"/>
                    </a:cubicBezTo>
                    <a:lnTo>
                      <a:pt x="1067" y="1867"/>
                    </a:lnTo>
                    <a:cubicBezTo>
                      <a:pt x="1075" y="1867"/>
                      <a:pt x="1082" y="1867"/>
                      <a:pt x="1090" y="1867"/>
                    </a:cubicBezTo>
                    <a:cubicBezTo>
                      <a:pt x="1490" y="1867"/>
                      <a:pt x="1846" y="1612"/>
                      <a:pt x="1975" y="1233"/>
                    </a:cubicBezTo>
                    <a:cubicBezTo>
                      <a:pt x="2177" y="636"/>
                      <a:pt x="1747" y="18"/>
                      <a:pt x="1118" y="1"/>
                    </a:cubicBezTo>
                    <a:lnTo>
                      <a:pt x="1110" y="1"/>
                    </a:lnTo>
                    <a:cubicBezTo>
                      <a:pt x="1101" y="0"/>
                      <a:pt x="1092" y="0"/>
                      <a:pt x="1084"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0" name="Google Shape;7537;p38">
              <a:extLst>
                <a:ext uri="{FF2B5EF4-FFF2-40B4-BE49-F238E27FC236}">
                  <a16:creationId xmlns:a16="http://schemas.microsoft.com/office/drawing/2014/main" id="{676A13D9-7FA5-C7D1-8145-CC6856C16F98}"/>
                </a:ext>
              </a:extLst>
            </p:cNvPr>
            <p:cNvGrpSpPr/>
            <p:nvPr/>
          </p:nvGrpSpPr>
          <p:grpSpPr>
            <a:xfrm>
              <a:off x="887987" y="3957024"/>
              <a:ext cx="667310" cy="950483"/>
              <a:chOff x="2277000" y="1517425"/>
              <a:chExt cx="418875" cy="596625"/>
            </a:xfrm>
          </p:grpSpPr>
          <p:sp>
            <p:nvSpPr>
              <p:cNvPr id="152" name="Google Shape;7538;p38">
                <a:extLst>
                  <a:ext uri="{FF2B5EF4-FFF2-40B4-BE49-F238E27FC236}">
                    <a16:creationId xmlns:a16="http://schemas.microsoft.com/office/drawing/2014/main" id="{2F663EFD-87FD-5276-F096-7B1EE0FA0B30}"/>
                  </a:ext>
                </a:extLst>
              </p:cNvPr>
              <p:cNvSpPr/>
              <p:nvPr/>
            </p:nvSpPr>
            <p:spPr>
              <a:xfrm>
                <a:off x="2277000" y="1519975"/>
                <a:ext cx="312225" cy="594075"/>
              </a:xfrm>
              <a:custGeom>
                <a:avLst/>
                <a:gdLst/>
                <a:ahLst/>
                <a:cxnLst/>
                <a:rect l="l" t="t" r="r" b="b"/>
                <a:pathLst>
                  <a:path w="12489" h="23763" extrusionOk="0">
                    <a:moveTo>
                      <a:pt x="8250" y="0"/>
                    </a:moveTo>
                    <a:cubicBezTo>
                      <a:pt x="8249" y="0"/>
                      <a:pt x="2564" y="384"/>
                      <a:pt x="1281" y="6173"/>
                    </a:cubicBezTo>
                    <a:cubicBezTo>
                      <a:pt x="0" y="11964"/>
                      <a:pt x="4302" y="15108"/>
                      <a:pt x="7030" y="15354"/>
                    </a:cubicBezTo>
                    <a:lnTo>
                      <a:pt x="9388" y="15603"/>
                    </a:lnTo>
                    <a:lnTo>
                      <a:pt x="10575" y="22696"/>
                    </a:lnTo>
                    <a:cubicBezTo>
                      <a:pt x="10678" y="23315"/>
                      <a:pt x="11214" y="23763"/>
                      <a:pt x="11834" y="23763"/>
                    </a:cubicBezTo>
                    <a:cubicBezTo>
                      <a:pt x="11855" y="23763"/>
                      <a:pt x="11876" y="23762"/>
                      <a:pt x="11898" y="23761"/>
                    </a:cubicBezTo>
                    <a:lnTo>
                      <a:pt x="12488" y="23731"/>
                    </a:lnTo>
                    <a:lnTo>
                      <a:pt x="10219" y="14975"/>
                    </a:lnTo>
                    <a:cubicBezTo>
                      <a:pt x="9884" y="15019"/>
                      <a:pt x="9552" y="15041"/>
                      <a:pt x="9223" y="15041"/>
                    </a:cubicBezTo>
                    <a:cubicBezTo>
                      <a:pt x="5490" y="15041"/>
                      <a:pt x="2246" y="12274"/>
                      <a:pt x="1747" y="8473"/>
                    </a:cubicBezTo>
                    <a:cubicBezTo>
                      <a:pt x="1204" y="4338"/>
                      <a:pt x="4115" y="545"/>
                      <a:pt x="8250"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7539;p38">
                <a:extLst>
                  <a:ext uri="{FF2B5EF4-FFF2-40B4-BE49-F238E27FC236}">
                    <a16:creationId xmlns:a16="http://schemas.microsoft.com/office/drawing/2014/main" id="{E75E2753-B6B0-A708-370B-55DCB34AF92F}"/>
                  </a:ext>
                </a:extLst>
              </p:cNvPr>
              <p:cNvSpPr/>
              <p:nvPr/>
            </p:nvSpPr>
            <p:spPr>
              <a:xfrm>
                <a:off x="2522650" y="1885325"/>
                <a:ext cx="88925" cy="228325"/>
              </a:xfrm>
              <a:custGeom>
                <a:avLst/>
                <a:gdLst/>
                <a:ahLst/>
                <a:cxnLst/>
                <a:rect l="l" t="t" r="r" b="b"/>
                <a:pathLst>
                  <a:path w="3557" h="9133" extrusionOk="0">
                    <a:moveTo>
                      <a:pt x="1909" y="1"/>
                    </a:moveTo>
                    <a:lnTo>
                      <a:pt x="951" y="187"/>
                    </a:lnTo>
                    <a:lnTo>
                      <a:pt x="0" y="373"/>
                    </a:lnTo>
                    <a:lnTo>
                      <a:pt x="259" y="1715"/>
                    </a:lnTo>
                    <a:lnTo>
                      <a:pt x="1537" y="8342"/>
                    </a:lnTo>
                    <a:cubicBezTo>
                      <a:pt x="1626" y="8807"/>
                      <a:pt x="2033" y="9133"/>
                      <a:pt x="2493" y="9133"/>
                    </a:cubicBezTo>
                    <a:cubicBezTo>
                      <a:pt x="2535" y="9133"/>
                      <a:pt x="2578" y="9130"/>
                      <a:pt x="2620" y="9125"/>
                    </a:cubicBezTo>
                    <a:cubicBezTo>
                      <a:pt x="3177" y="9052"/>
                      <a:pt x="3557" y="8525"/>
                      <a:pt x="3450" y="7975"/>
                    </a:cubicBezTo>
                    <a:lnTo>
                      <a:pt x="1909" y="1"/>
                    </a:ln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7540;p38">
                <a:extLst>
                  <a:ext uri="{FF2B5EF4-FFF2-40B4-BE49-F238E27FC236}">
                    <a16:creationId xmlns:a16="http://schemas.microsoft.com/office/drawing/2014/main" id="{87F11F2E-61DC-BB7A-875F-F69080B64C1B}"/>
                  </a:ext>
                </a:extLst>
              </p:cNvPr>
              <p:cNvSpPr/>
              <p:nvPr/>
            </p:nvSpPr>
            <p:spPr>
              <a:xfrm>
                <a:off x="2522650" y="1885250"/>
                <a:ext cx="47775" cy="42875"/>
              </a:xfrm>
              <a:custGeom>
                <a:avLst/>
                <a:gdLst/>
                <a:ahLst/>
                <a:cxnLst/>
                <a:rect l="l" t="t" r="r" b="b"/>
                <a:pathLst>
                  <a:path w="1911" h="1715" extrusionOk="0">
                    <a:moveTo>
                      <a:pt x="1910" y="0"/>
                    </a:moveTo>
                    <a:lnTo>
                      <a:pt x="953" y="190"/>
                    </a:lnTo>
                    <a:lnTo>
                      <a:pt x="0" y="376"/>
                    </a:lnTo>
                    <a:lnTo>
                      <a:pt x="259" y="1715"/>
                    </a:lnTo>
                    <a:lnTo>
                      <a:pt x="1910"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7541;p38">
                <a:extLst>
                  <a:ext uri="{FF2B5EF4-FFF2-40B4-BE49-F238E27FC236}">
                    <a16:creationId xmlns:a16="http://schemas.microsoft.com/office/drawing/2014/main" id="{3541D89C-A638-A3B1-5F49-9842A8119EC2}"/>
                  </a:ext>
                </a:extLst>
              </p:cNvPr>
              <p:cNvSpPr/>
              <p:nvPr/>
            </p:nvSpPr>
            <p:spPr>
              <a:xfrm>
                <a:off x="2317925" y="1517425"/>
                <a:ext cx="377950" cy="377925"/>
              </a:xfrm>
              <a:custGeom>
                <a:avLst/>
                <a:gdLst/>
                <a:ahLst/>
                <a:cxnLst/>
                <a:rect l="l" t="t" r="r" b="b"/>
                <a:pathLst>
                  <a:path w="15118" h="15117" extrusionOk="0">
                    <a:moveTo>
                      <a:pt x="7559" y="0"/>
                    </a:moveTo>
                    <a:cubicBezTo>
                      <a:pt x="3385" y="0"/>
                      <a:pt x="0" y="3383"/>
                      <a:pt x="0" y="7557"/>
                    </a:cubicBezTo>
                    <a:cubicBezTo>
                      <a:pt x="0" y="9563"/>
                      <a:pt x="797" y="11486"/>
                      <a:pt x="2214" y="12902"/>
                    </a:cubicBezTo>
                    <a:cubicBezTo>
                      <a:pt x="3632" y="14320"/>
                      <a:pt x="5553" y="15116"/>
                      <a:pt x="7559" y="15116"/>
                    </a:cubicBezTo>
                    <a:cubicBezTo>
                      <a:pt x="9564" y="15116"/>
                      <a:pt x="11485" y="14320"/>
                      <a:pt x="12903" y="12902"/>
                    </a:cubicBezTo>
                    <a:cubicBezTo>
                      <a:pt x="14320" y="11486"/>
                      <a:pt x="15117" y="9563"/>
                      <a:pt x="15117" y="7557"/>
                    </a:cubicBezTo>
                    <a:cubicBezTo>
                      <a:pt x="15117" y="5554"/>
                      <a:pt x="14320" y="3631"/>
                      <a:pt x="12903" y="2213"/>
                    </a:cubicBezTo>
                    <a:cubicBezTo>
                      <a:pt x="11485" y="796"/>
                      <a:pt x="9564" y="0"/>
                      <a:pt x="7559" y="0"/>
                    </a:cubicBezTo>
                    <a:close/>
                  </a:path>
                </a:pathLst>
              </a:custGeom>
              <a:solidFill>
                <a:srgbClr val="0086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7542;p38">
                <a:extLst>
                  <a:ext uri="{FF2B5EF4-FFF2-40B4-BE49-F238E27FC236}">
                    <a16:creationId xmlns:a16="http://schemas.microsoft.com/office/drawing/2014/main" id="{2134CD0C-7710-67B7-63D4-8612FF2C7860}"/>
                  </a:ext>
                </a:extLst>
              </p:cNvPr>
              <p:cNvSpPr/>
              <p:nvPr/>
            </p:nvSpPr>
            <p:spPr>
              <a:xfrm>
                <a:off x="2359925" y="1559375"/>
                <a:ext cx="293950" cy="293950"/>
              </a:xfrm>
              <a:custGeom>
                <a:avLst/>
                <a:gdLst/>
                <a:ahLst/>
                <a:cxnLst/>
                <a:rect l="l" t="t" r="r" b="b"/>
                <a:pathLst>
                  <a:path w="11758" h="11758" extrusionOk="0">
                    <a:moveTo>
                      <a:pt x="5879" y="1"/>
                    </a:moveTo>
                    <a:cubicBezTo>
                      <a:pt x="2631" y="1"/>
                      <a:pt x="0" y="2634"/>
                      <a:pt x="0" y="5879"/>
                    </a:cubicBezTo>
                    <a:cubicBezTo>
                      <a:pt x="0" y="9127"/>
                      <a:pt x="2631" y="11758"/>
                      <a:pt x="5879" y="11758"/>
                    </a:cubicBezTo>
                    <a:cubicBezTo>
                      <a:pt x="9126" y="11758"/>
                      <a:pt x="11757" y="9127"/>
                      <a:pt x="11757" y="5879"/>
                    </a:cubicBezTo>
                    <a:cubicBezTo>
                      <a:pt x="11757" y="2634"/>
                      <a:pt x="9126" y="1"/>
                      <a:pt x="5879" y="1"/>
                    </a:cubicBezTo>
                    <a:close/>
                  </a:path>
                </a:pathLst>
              </a:custGeom>
              <a:solidFill>
                <a:srgbClr val="FCDB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7543;p38">
                <a:extLst>
                  <a:ext uri="{FF2B5EF4-FFF2-40B4-BE49-F238E27FC236}">
                    <a16:creationId xmlns:a16="http://schemas.microsoft.com/office/drawing/2014/main" id="{99344FD8-9BD6-1D08-783D-AAEF43839595}"/>
                  </a:ext>
                </a:extLst>
              </p:cNvPr>
              <p:cNvSpPr/>
              <p:nvPr/>
            </p:nvSpPr>
            <p:spPr>
              <a:xfrm>
                <a:off x="2363325" y="1718125"/>
                <a:ext cx="182525" cy="131900"/>
              </a:xfrm>
              <a:custGeom>
                <a:avLst/>
                <a:gdLst/>
                <a:ahLst/>
                <a:cxnLst/>
                <a:rect l="l" t="t" r="r" b="b"/>
                <a:pathLst>
                  <a:path w="7301" h="5276" extrusionOk="0">
                    <a:moveTo>
                      <a:pt x="2227" y="0"/>
                    </a:moveTo>
                    <a:cubicBezTo>
                      <a:pt x="1011" y="0"/>
                      <a:pt x="0" y="197"/>
                      <a:pt x="0" y="197"/>
                    </a:cubicBezTo>
                    <a:cubicBezTo>
                      <a:pt x="387" y="3136"/>
                      <a:pt x="2896" y="5276"/>
                      <a:pt x="5781" y="5276"/>
                    </a:cubicBezTo>
                    <a:cubicBezTo>
                      <a:pt x="6035" y="5276"/>
                      <a:pt x="6291" y="5259"/>
                      <a:pt x="6550" y="5225"/>
                    </a:cubicBezTo>
                    <a:cubicBezTo>
                      <a:pt x="6550" y="5225"/>
                      <a:pt x="7300" y="3939"/>
                      <a:pt x="6131" y="1583"/>
                    </a:cubicBezTo>
                    <a:cubicBezTo>
                      <a:pt x="5491" y="292"/>
                      <a:pt x="3707" y="0"/>
                      <a:pt x="2227" y="0"/>
                    </a:cubicBezTo>
                    <a:close/>
                  </a:path>
                </a:pathLst>
              </a:custGeom>
              <a:solidFill>
                <a:srgbClr val="FDC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7544;p38">
                <a:extLst>
                  <a:ext uri="{FF2B5EF4-FFF2-40B4-BE49-F238E27FC236}">
                    <a16:creationId xmlns:a16="http://schemas.microsoft.com/office/drawing/2014/main" id="{99B35FAA-3EB4-E687-0F1C-9704E66CF34E}"/>
                  </a:ext>
                </a:extLst>
              </p:cNvPr>
              <p:cNvSpPr/>
              <p:nvPr/>
            </p:nvSpPr>
            <p:spPr>
              <a:xfrm>
                <a:off x="2502275" y="1576175"/>
                <a:ext cx="146700" cy="148800"/>
              </a:xfrm>
              <a:custGeom>
                <a:avLst/>
                <a:gdLst/>
                <a:ahLst/>
                <a:cxnLst/>
                <a:rect l="l" t="t" r="r" b="b"/>
                <a:pathLst>
                  <a:path w="5868" h="5952" extrusionOk="0">
                    <a:moveTo>
                      <a:pt x="1012" y="1"/>
                    </a:moveTo>
                    <a:cubicBezTo>
                      <a:pt x="610" y="1"/>
                      <a:pt x="319" y="133"/>
                      <a:pt x="243" y="427"/>
                    </a:cubicBezTo>
                    <a:cubicBezTo>
                      <a:pt x="0" y="1357"/>
                      <a:pt x="1847" y="1197"/>
                      <a:pt x="3214" y="2618"/>
                    </a:cubicBezTo>
                    <a:cubicBezTo>
                      <a:pt x="4512" y="3971"/>
                      <a:pt x="3460" y="5951"/>
                      <a:pt x="4218" y="5951"/>
                    </a:cubicBezTo>
                    <a:cubicBezTo>
                      <a:pt x="4236" y="5951"/>
                      <a:pt x="4255" y="5950"/>
                      <a:pt x="4275" y="5948"/>
                    </a:cubicBezTo>
                    <a:cubicBezTo>
                      <a:pt x="5140" y="5853"/>
                      <a:pt x="5867" y="4237"/>
                      <a:pt x="4438" y="2005"/>
                    </a:cubicBezTo>
                    <a:cubicBezTo>
                      <a:pt x="3675" y="813"/>
                      <a:pt x="2005" y="1"/>
                      <a:pt x="1012" y="1"/>
                    </a:cubicBezTo>
                    <a:close/>
                  </a:path>
                </a:pathLst>
              </a:custGeom>
              <a:solidFill>
                <a:srgbClr val="FFFFFF">
                  <a:alpha val="315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1" name="Google Shape;7545;p38">
              <a:extLst>
                <a:ext uri="{FF2B5EF4-FFF2-40B4-BE49-F238E27FC236}">
                  <a16:creationId xmlns:a16="http://schemas.microsoft.com/office/drawing/2014/main" id="{EA1C3D0B-2B7A-F5E4-F75C-87A5B7B265EE}"/>
                </a:ext>
              </a:extLst>
            </p:cNvPr>
            <p:cNvGrpSpPr/>
            <p:nvPr/>
          </p:nvGrpSpPr>
          <p:grpSpPr>
            <a:xfrm>
              <a:off x="1245117" y="4449786"/>
              <a:ext cx="771738" cy="559787"/>
              <a:chOff x="2405400" y="2882350"/>
              <a:chExt cx="389275" cy="282350"/>
            </a:xfrm>
          </p:grpSpPr>
          <p:sp>
            <p:nvSpPr>
              <p:cNvPr id="148" name="Google Shape;7546;p38">
                <a:extLst>
                  <a:ext uri="{FF2B5EF4-FFF2-40B4-BE49-F238E27FC236}">
                    <a16:creationId xmlns:a16="http://schemas.microsoft.com/office/drawing/2014/main" id="{F741870C-B6CD-0C3B-50A6-60BA73A7680F}"/>
                  </a:ext>
                </a:extLst>
              </p:cNvPr>
              <p:cNvSpPr/>
              <p:nvPr/>
            </p:nvSpPr>
            <p:spPr>
              <a:xfrm>
                <a:off x="2476325" y="3131700"/>
                <a:ext cx="253625" cy="33000"/>
              </a:xfrm>
              <a:custGeom>
                <a:avLst/>
                <a:gdLst/>
                <a:ahLst/>
                <a:cxnLst/>
                <a:rect l="l" t="t" r="r" b="b"/>
                <a:pathLst>
                  <a:path w="10145" h="1320" extrusionOk="0">
                    <a:moveTo>
                      <a:pt x="4424" y="1"/>
                    </a:moveTo>
                    <a:cubicBezTo>
                      <a:pt x="2366" y="1"/>
                      <a:pt x="441" y="115"/>
                      <a:pt x="290" y="343"/>
                    </a:cubicBezTo>
                    <a:cubicBezTo>
                      <a:pt x="1" y="775"/>
                      <a:pt x="1896" y="1319"/>
                      <a:pt x="4659" y="1319"/>
                    </a:cubicBezTo>
                    <a:cubicBezTo>
                      <a:pt x="5285" y="1319"/>
                      <a:pt x="5957" y="1291"/>
                      <a:pt x="6658" y="1227"/>
                    </a:cubicBezTo>
                    <a:cubicBezTo>
                      <a:pt x="9577" y="962"/>
                      <a:pt x="8340" y="1316"/>
                      <a:pt x="9488" y="606"/>
                    </a:cubicBezTo>
                    <a:cubicBezTo>
                      <a:pt x="10145" y="203"/>
                      <a:pt x="7166" y="1"/>
                      <a:pt x="4424"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7547;p38">
                <a:extLst>
                  <a:ext uri="{FF2B5EF4-FFF2-40B4-BE49-F238E27FC236}">
                    <a16:creationId xmlns:a16="http://schemas.microsoft.com/office/drawing/2014/main" id="{64EC1744-4F80-F55F-036D-C180A0240342}"/>
                  </a:ext>
                </a:extLst>
              </p:cNvPr>
              <p:cNvSpPr/>
              <p:nvPr/>
            </p:nvSpPr>
            <p:spPr>
              <a:xfrm>
                <a:off x="2405400" y="2934650"/>
                <a:ext cx="389275" cy="220875"/>
              </a:xfrm>
              <a:custGeom>
                <a:avLst/>
                <a:gdLst/>
                <a:ahLst/>
                <a:cxnLst/>
                <a:rect l="l" t="t" r="r" b="b"/>
                <a:pathLst>
                  <a:path w="15571" h="8835" extrusionOk="0">
                    <a:moveTo>
                      <a:pt x="10984" y="1"/>
                    </a:moveTo>
                    <a:cubicBezTo>
                      <a:pt x="9355" y="1"/>
                      <a:pt x="7800" y="1501"/>
                      <a:pt x="7800" y="1501"/>
                    </a:cubicBezTo>
                    <a:cubicBezTo>
                      <a:pt x="7800" y="1501"/>
                      <a:pt x="7020" y="36"/>
                      <a:pt x="5432" y="36"/>
                    </a:cubicBezTo>
                    <a:cubicBezTo>
                      <a:pt x="4901" y="36"/>
                      <a:pt x="4280" y="200"/>
                      <a:pt x="3568" y="635"/>
                    </a:cubicBezTo>
                    <a:cubicBezTo>
                      <a:pt x="1" y="2820"/>
                      <a:pt x="3110" y="8834"/>
                      <a:pt x="7606" y="8834"/>
                    </a:cubicBezTo>
                    <a:cubicBezTo>
                      <a:pt x="7647" y="8834"/>
                      <a:pt x="7688" y="8834"/>
                      <a:pt x="7729" y="8833"/>
                    </a:cubicBezTo>
                    <a:cubicBezTo>
                      <a:pt x="12909" y="8705"/>
                      <a:pt x="15571" y="3181"/>
                      <a:pt x="12560" y="592"/>
                    </a:cubicBezTo>
                    <a:cubicBezTo>
                      <a:pt x="12061" y="162"/>
                      <a:pt x="11519" y="1"/>
                      <a:pt x="10984" y="1"/>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7548;p38">
                <a:extLst>
                  <a:ext uri="{FF2B5EF4-FFF2-40B4-BE49-F238E27FC236}">
                    <a16:creationId xmlns:a16="http://schemas.microsoft.com/office/drawing/2014/main" id="{50CACAD6-59C5-A685-119C-BA6BEAE25661}"/>
                  </a:ext>
                </a:extLst>
              </p:cNvPr>
              <p:cNvSpPr/>
              <p:nvPr/>
            </p:nvSpPr>
            <p:spPr>
              <a:xfrm>
                <a:off x="2595550" y="2882350"/>
                <a:ext cx="43200" cy="108225"/>
              </a:xfrm>
              <a:custGeom>
                <a:avLst/>
                <a:gdLst/>
                <a:ahLst/>
                <a:cxnLst/>
                <a:rect l="l" t="t" r="r" b="b"/>
                <a:pathLst>
                  <a:path w="1728" h="4329" extrusionOk="0">
                    <a:moveTo>
                      <a:pt x="1448" y="1"/>
                    </a:moveTo>
                    <a:cubicBezTo>
                      <a:pt x="731" y="433"/>
                      <a:pt x="0" y="2721"/>
                      <a:pt x="246" y="4328"/>
                    </a:cubicBezTo>
                    <a:cubicBezTo>
                      <a:pt x="246" y="4328"/>
                      <a:pt x="134" y="1717"/>
                      <a:pt x="1727" y="436"/>
                    </a:cubicBezTo>
                    <a:lnTo>
                      <a:pt x="1448" y="1"/>
                    </a:lnTo>
                    <a:close/>
                  </a:path>
                </a:pathLst>
              </a:custGeom>
              <a:solidFill>
                <a:srgbClr val="191919"/>
              </a:solidFill>
              <a:ln w="52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7549;p38">
                <a:extLst>
                  <a:ext uri="{FF2B5EF4-FFF2-40B4-BE49-F238E27FC236}">
                    <a16:creationId xmlns:a16="http://schemas.microsoft.com/office/drawing/2014/main" id="{5F783598-4BA2-A0BB-DA11-B7270114017D}"/>
                  </a:ext>
                </a:extLst>
              </p:cNvPr>
              <p:cNvSpPr/>
              <p:nvPr/>
            </p:nvSpPr>
            <p:spPr>
              <a:xfrm>
                <a:off x="2608925" y="3034950"/>
                <a:ext cx="103675" cy="94850"/>
              </a:xfrm>
              <a:custGeom>
                <a:avLst/>
                <a:gdLst/>
                <a:ahLst/>
                <a:cxnLst/>
                <a:rect l="l" t="t" r="r" b="b"/>
                <a:pathLst>
                  <a:path w="4147" h="3794" fill="none" extrusionOk="0">
                    <a:moveTo>
                      <a:pt x="0" y="3794"/>
                    </a:moveTo>
                    <a:cubicBezTo>
                      <a:pt x="1236" y="3705"/>
                      <a:pt x="4058" y="2735"/>
                      <a:pt x="4147" y="0"/>
                    </a:cubicBezTo>
                  </a:path>
                </a:pathLst>
              </a:custGeom>
              <a:noFill/>
              <a:ln w="52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2" name="Google Shape;7550;p38">
              <a:extLst>
                <a:ext uri="{FF2B5EF4-FFF2-40B4-BE49-F238E27FC236}">
                  <a16:creationId xmlns:a16="http://schemas.microsoft.com/office/drawing/2014/main" id="{08049A38-154F-5BC3-3BA9-8C206BCA24AD}"/>
                </a:ext>
              </a:extLst>
            </p:cNvPr>
            <p:cNvGrpSpPr/>
            <p:nvPr/>
          </p:nvGrpSpPr>
          <p:grpSpPr>
            <a:xfrm rot="323383">
              <a:off x="1754038" y="1404013"/>
              <a:ext cx="1651672" cy="1295095"/>
              <a:chOff x="2884325" y="535150"/>
              <a:chExt cx="874525" cy="685725"/>
            </a:xfrm>
          </p:grpSpPr>
          <p:sp>
            <p:nvSpPr>
              <p:cNvPr id="123" name="Google Shape;7551;p38">
                <a:extLst>
                  <a:ext uri="{FF2B5EF4-FFF2-40B4-BE49-F238E27FC236}">
                    <a16:creationId xmlns:a16="http://schemas.microsoft.com/office/drawing/2014/main" id="{53C1B351-EAF1-6EAC-A965-D2D7B215378F}"/>
                  </a:ext>
                </a:extLst>
              </p:cNvPr>
              <p:cNvSpPr/>
              <p:nvPr/>
            </p:nvSpPr>
            <p:spPr>
              <a:xfrm>
                <a:off x="2884325" y="535150"/>
                <a:ext cx="874525" cy="685725"/>
              </a:xfrm>
              <a:custGeom>
                <a:avLst/>
                <a:gdLst/>
                <a:ahLst/>
                <a:cxnLst/>
                <a:rect l="l" t="t" r="r" b="b"/>
                <a:pathLst>
                  <a:path w="34981" h="27429" extrusionOk="0">
                    <a:moveTo>
                      <a:pt x="19878" y="0"/>
                    </a:moveTo>
                    <a:cubicBezTo>
                      <a:pt x="19326" y="0"/>
                      <a:pt x="18739" y="99"/>
                      <a:pt x="18124" y="314"/>
                    </a:cubicBezTo>
                    <a:cubicBezTo>
                      <a:pt x="13697" y="1865"/>
                      <a:pt x="14424" y="6481"/>
                      <a:pt x="14424" y="6481"/>
                    </a:cubicBezTo>
                    <a:cubicBezTo>
                      <a:pt x="14424" y="6481"/>
                      <a:pt x="13791" y="6305"/>
                      <a:pt x="12794" y="6305"/>
                    </a:cubicBezTo>
                    <a:cubicBezTo>
                      <a:pt x="10621" y="6305"/>
                      <a:pt x="6717" y="7137"/>
                      <a:pt x="3854" y="12424"/>
                    </a:cubicBezTo>
                    <a:cubicBezTo>
                      <a:pt x="1" y="19534"/>
                      <a:pt x="5476" y="26195"/>
                      <a:pt x="9544" y="27184"/>
                    </a:cubicBezTo>
                    <a:cubicBezTo>
                      <a:pt x="10248" y="27355"/>
                      <a:pt x="10919" y="27428"/>
                      <a:pt x="11551" y="27428"/>
                    </a:cubicBezTo>
                    <a:cubicBezTo>
                      <a:pt x="15321" y="27428"/>
                      <a:pt x="17735" y="24826"/>
                      <a:pt x="17735" y="24826"/>
                    </a:cubicBezTo>
                    <a:cubicBezTo>
                      <a:pt x="18400" y="25472"/>
                      <a:pt x="19295" y="25723"/>
                      <a:pt x="20248" y="25723"/>
                    </a:cubicBezTo>
                    <a:cubicBezTo>
                      <a:pt x="22012" y="25723"/>
                      <a:pt x="23972" y="24862"/>
                      <a:pt x="25025" y="24061"/>
                    </a:cubicBezTo>
                    <a:lnTo>
                      <a:pt x="25025" y="24061"/>
                    </a:lnTo>
                    <a:cubicBezTo>
                      <a:pt x="24634" y="24183"/>
                      <a:pt x="23984" y="24346"/>
                      <a:pt x="23175" y="24346"/>
                    </a:cubicBezTo>
                    <a:cubicBezTo>
                      <a:pt x="22861" y="24346"/>
                      <a:pt x="22522" y="24321"/>
                      <a:pt x="22164" y="24260"/>
                    </a:cubicBezTo>
                    <a:cubicBezTo>
                      <a:pt x="21270" y="24103"/>
                      <a:pt x="20582" y="23775"/>
                      <a:pt x="20146" y="23519"/>
                    </a:cubicBezTo>
                    <a:cubicBezTo>
                      <a:pt x="22179" y="23097"/>
                      <a:pt x="24418" y="19570"/>
                      <a:pt x="24418" y="19570"/>
                    </a:cubicBezTo>
                    <a:cubicBezTo>
                      <a:pt x="30164" y="19256"/>
                      <a:pt x="34438" y="14233"/>
                      <a:pt x="34775" y="9846"/>
                    </a:cubicBezTo>
                    <a:cubicBezTo>
                      <a:pt x="34980" y="7169"/>
                      <a:pt x="33327" y="4333"/>
                      <a:pt x="30056" y="2724"/>
                    </a:cubicBezTo>
                    <a:cubicBezTo>
                      <a:pt x="29402" y="2402"/>
                      <a:pt x="28640" y="2286"/>
                      <a:pt x="27885" y="2286"/>
                    </a:cubicBezTo>
                    <a:cubicBezTo>
                      <a:pt x="25986" y="2286"/>
                      <a:pt x="24127" y="3015"/>
                      <a:pt x="24127" y="3015"/>
                    </a:cubicBezTo>
                    <a:cubicBezTo>
                      <a:pt x="23435" y="1311"/>
                      <a:pt x="21893" y="0"/>
                      <a:pt x="19878" y="0"/>
                    </a:cubicBezTo>
                    <a:close/>
                  </a:path>
                </a:pathLst>
              </a:custGeom>
              <a:solidFill>
                <a:srgbClr val="FDC300"/>
              </a:solidFill>
              <a:ln w="10500" cap="rnd" cmpd="sng">
                <a:solidFill>
                  <a:srgbClr val="FDE5A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7552;p38">
                <a:extLst>
                  <a:ext uri="{FF2B5EF4-FFF2-40B4-BE49-F238E27FC236}">
                    <a16:creationId xmlns:a16="http://schemas.microsoft.com/office/drawing/2014/main" id="{285FC949-0A71-0471-A055-A15ADB2C1AAF}"/>
                  </a:ext>
                </a:extLst>
              </p:cNvPr>
              <p:cNvSpPr/>
              <p:nvPr/>
            </p:nvSpPr>
            <p:spPr>
              <a:xfrm>
                <a:off x="3065175" y="931225"/>
                <a:ext cx="54550" cy="50000"/>
              </a:xfrm>
              <a:custGeom>
                <a:avLst/>
                <a:gdLst/>
                <a:ahLst/>
                <a:cxnLst/>
                <a:rect l="l" t="t" r="r" b="b"/>
                <a:pathLst>
                  <a:path w="2182" h="2000" fill="none" extrusionOk="0">
                    <a:moveTo>
                      <a:pt x="146" y="1473"/>
                    </a:moveTo>
                    <a:cubicBezTo>
                      <a:pt x="0" y="962"/>
                      <a:pt x="180" y="1"/>
                      <a:pt x="783" y="389"/>
                    </a:cubicBezTo>
                    <a:cubicBezTo>
                      <a:pt x="1385" y="777"/>
                      <a:pt x="1184" y="2000"/>
                      <a:pt x="1184" y="2000"/>
                    </a:cubicBezTo>
                    <a:lnTo>
                      <a:pt x="2182" y="1023"/>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7553;p38">
                <a:extLst>
                  <a:ext uri="{FF2B5EF4-FFF2-40B4-BE49-F238E27FC236}">
                    <a16:creationId xmlns:a16="http://schemas.microsoft.com/office/drawing/2014/main" id="{DD933D1F-4944-B769-9E3E-66EF3F181D74}"/>
                  </a:ext>
                </a:extLst>
              </p:cNvPr>
              <p:cNvSpPr/>
              <p:nvPr/>
            </p:nvSpPr>
            <p:spPr>
              <a:xfrm>
                <a:off x="3128675" y="849800"/>
                <a:ext cx="54575" cy="54975"/>
              </a:xfrm>
              <a:custGeom>
                <a:avLst/>
                <a:gdLst/>
                <a:ahLst/>
                <a:cxnLst/>
                <a:rect l="l" t="t" r="r" b="b"/>
                <a:pathLst>
                  <a:path w="2183" h="2199" fill="none" extrusionOk="0">
                    <a:moveTo>
                      <a:pt x="146" y="1473"/>
                    </a:moveTo>
                    <a:cubicBezTo>
                      <a:pt x="1" y="962"/>
                      <a:pt x="180" y="1"/>
                      <a:pt x="784" y="389"/>
                    </a:cubicBezTo>
                    <a:cubicBezTo>
                      <a:pt x="1385" y="777"/>
                      <a:pt x="1282" y="2199"/>
                      <a:pt x="1282" y="2199"/>
                    </a:cubicBezTo>
                    <a:lnTo>
                      <a:pt x="2182" y="1025"/>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7554;p38">
                <a:extLst>
                  <a:ext uri="{FF2B5EF4-FFF2-40B4-BE49-F238E27FC236}">
                    <a16:creationId xmlns:a16="http://schemas.microsoft.com/office/drawing/2014/main" id="{2D00C02A-0495-E46A-805B-33F6968DBEB3}"/>
                  </a:ext>
                </a:extLst>
              </p:cNvPr>
              <p:cNvSpPr/>
              <p:nvPr/>
            </p:nvSpPr>
            <p:spPr>
              <a:xfrm>
                <a:off x="3107975" y="912425"/>
                <a:ext cx="20575" cy="15400"/>
              </a:xfrm>
              <a:custGeom>
                <a:avLst/>
                <a:gdLst/>
                <a:ahLst/>
                <a:cxnLst/>
                <a:rect l="l" t="t" r="r" b="b"/>
                <a:pathLst>
                  <a:path w="823" h="616" fill="none" extrusionOk="0">
                    <a:moveTo>
                      <a:pt x="1" y="1"/>
                    </a:moveTo>
                    <a:lnTo>
                      <a:pt x="822" y="615"/>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7555;p38">
                <a:extLst>
                  <a:ext uri="{FF2B5EF4-FFF2-40B4-BE49-F238E27FC236}">
                    <a16:creationId xmlns:a16="http://schemas.microsoft.com/office/drawing/2014/main" id="{4FEA464A-C762-8E07-7ABF-8136E24335AD}"/>
                  </a:ext>
                </a:extLst>
              </p:cNvPr>
              <p:cNvSpPr/>
              <p:nvPr/>
            </p:nvSpPr>
            <p:spPr>
              <a:xfrm>
                <a:off x="3108925" y="905450"/>
                <a:ext cx="20025" cy="28800"/>
              </a:xfrm>
              <a:custGeom>
                <a:avLst/>
                <a:gdLst/>
                <a:ahLst/>
                <a:cxnLst/>
                <a:rect l="l" t="t" r="r" b="b"/>
                <a:pathLst>
                  <a:path w="801" h="1152" fill="none" extrusionOk="0">
                    <a:moveTo>
                      <a:pt x="0" y="1152"/>
                    </a:moveTo>
                    <a:lnTo>
                      <a:pt x="801" y="0"/>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7556;p38">
                <a:extLst>
                  <a:ext uri="{FF2B5EF4-FFF2-40B4-BE49-F238E27FC236}">
                    <a16:creationId xmlns:a16="http://schemas.microsoft.com/office/drawing/2014/main" id="{C2AFA555-577C-BB8A-5DAA-26A99873515C}"/>
                  </a:ext>
                </a:extLst>
              </p:cNvPr>
              <p:cNvSpPr/>
              <p:nvPr/>
            </p:nvSpPr>
            <p:spPr>
              <a:xfrm>
                <a:off x="3474525" y="681775"/>
                <a:ext cx="61675" cy="214350"/>
              </a:xfrm>
              <a:custGeom>
                <a:avLst/>
                <a:gdLst/>
                <a:ahLst/>
                <a:cxnLst/>
                <a:rect l="l" t="t" r="r" b="b"/>
                <a:pathLst>
                  <a:path w="2467" h="8574" fill="none" extrusionOk="0">
                    <a:moveTo>
                      <a:pt x="0" y="1"/>
                    </a:moveTo>
                    <a:lnTo>
                      <a:pt x="2466" y="8574"/>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7557;p38">
                <a:extLst>
                  <a:ext uri="{FF2B5EF4-FFF2-40B4-BE49-F238E27FC236}">
                    <a16:creationId xmlns:a16="http://schemas.microsoft.com/office/drawing/2014/main" id="{494C8137-4FE6-E424-2902-FD83CF9062A2}"/>
                  </a:ext>
                </a:extLst>
              </p:cNvPr>
              <p:cNvSpPr/>
              <p:nvPr/>
            </p:nvSpPr>
            <p:spPr>
              <a:xfrm>
                <a:off x="3550925" y="653725"/>
                <a:ext cx="61675" cy="214350"/>
              </a:xfrm>
              <a:custGeom>
                <a:avLst/>
                <a:gdLst/>
                <a:ahLst/>
                <a:cxnLst/>
                <a:rect l="l" t="t" r="r" b="b"/>
                <a:pathLst>
                  <a:path w="2467" h="8574" fill="none" extrusionOk="0">
                    <a:moveTo>
                      <a:pt x="1" y="1"/>
                    </a:moveTo>
                    <a:lnTo>
                      <a:pt x="2467" y="8573"/>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7558;p38">
                <a:extLst>
                  <a:ext uri="{FF2B5EF4-FFF2-40B4-BE49-F238E27FC236}">
                    <a16:creationId xmlns:a16="http://schemas.microsoft.com/office/drawing/2014/main" id="{11E20523-6764-46AD-1335-0A42DB2CCB33}"/>
                  </a:ext>
                </a:extLst>
              </p:cNvPr>
              <p:cNvSpPr/>
              <p:nvPr/>
            </p:nvSpPr>
            <p:spPr>
              <a:xfrm>
                <a:off x="3399150" y="699450"/>
                <a:ext cx="271950" cy="94100"/>
              </a:xfrm>
              <a:custGeom>
                <a:avLst/>
                <a:gdLst/>
                <a:ahLst/>
                <a:cxnLst/>
                <a:rect l="l" t="t" r="r" b="b"/>
                <a:pathLst>
                  <a:path w="10878" h="3764" fill="none" extrusionOk="0">
                    <a:moveTo>
                      <a:pt x="1" y="3764"/>
                    </a:moveTo>
                    <a:lnTo>
                      <a:pt x="10878" y="1"/>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7559;p38">
                <a:extLst>
                  <a:ext uri="{FF2B5EF4-FFF2-40B4-BE49-F238E27FC236}">
                    <a16:creationId xmlns:a16="http://schemas.microsoft.com/office/drawing/2014/main" id="{AD077D76-EF6D-7C40-D5B3-F9269A34B6A3}"/>
                  </a:ext>
                </a:extLst>
              </p:cNvPr>
              <p:cNvSpPr/>
              <p:nvPr/>
            </p:nvSpPr>
            <p:spPr>
              <a:xfrm>
                <a:off x="3420175" y="775675"/>
                <a:ext cx="271950" cy="94100"/>
              </a:xfrm>
              <a:custGeom>
                <a:avLst/>
                <a:gdLst/>
                <a:ahLst/>
                <a:cxnLst/>
                <a:rect l="l" t="t" r="r" b="b"/>
                <a:pathLst>
                  <a:path w="10878" h="3764" fill="none" extrusionOk="0">
                    <a:moveTo>
                      <a:pt x="1" y="3763"/>
                    </a:moveTo>
                    <a:lnTo>
                      <a:pt x="10878" y="0"/>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7560;p38">
                <a:extLst>
                  <a:ext uri="{FF2B5EF4-FFF2-40B4-BE49-F238E27FC236}">
                    <a16:creationId xmlns:a16="http://schemas.microsoft.com/office/drawing/2014/main" id="{C7464BB3-4D55-0469-D29C-472FDE960934}"/>
                  </a:ext>
                </a:extLst>
              </p:cNvPr>
              <p:cNvSpPr/>
              <p:nvPr/>
            </p:nvSpPr>
            <p:spPr>
              <a:xfrm>
                <a:off x="3409875" y="712100"/>
                <a:ext cx="41950" cy="41950"/>
              </a:xfrm>
              <a:custGeom>
                <a:avLst/>
                <a:gdLst/>
                <a:ahLst/>
                <a:cxnLst/>
                <a:rect l="l" t="t" r="r" b="b"/>
                <a:pathLst>
                  <a:path w="1678" h="1678" fill="none" extrusionOk="0">
                    <a:moveTo>
                      <a:pt x="1677" y="840"/>
                    </a:moveTo>
                    <a:cubicBezTo>
                      <a:pt x="1677" y="1303"/>
                      <a:pt x="1302" y="1678"/>
                      <a:pt x="840" y="1678"/>
                    </a:cubicBezTo>
                    <a:cubicBezTo>
                      <a:pt x="375" y="1678"/>
                      <a:pt x="0" y="1303"/>
                      <a:pt x="0" y="840"/>
                    </a:cubicBezTo>
                    <a:cubicBezTo>
                      <a:pt x="0" y="376"/>
                      <a:pt x="375" y="1"/>
                      <a:pt x="840" y="1"/>
                    </a:cubicBezTo>
                    <a:cubicBezTo>
                      <a:pt x="1302" y="1"/>
                      <a:pt x="1677" y="376"/>
                      <a:pt x="1677" y="840"/>
                    </a:cubicBezTo>
                    <a:close/>
                  </a:path>
                </a:pathLst>
              </a:custGeom>
              <a:solidFill>
                <a:srgbClr val="FFFFFF"/>
              </a:solidFill>
              <a:ln w="99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7561;p38">
                <a:extLst>
                  <a:ext uri="{FF2B5EF4-FFF2-40B4-BE49-F238E27FC236}">
                    <a16:creationId xmlns:a16="http://schemas.microsoft.com/office/drawing/2014/main" id="{FA74C987-C61D-7DD4-5F4B-1EC5C528629E}"/>
                  </a:ext>
                </a:extLst>
              </p:cNvPr>
              <p:cNvSpPr/>
              <p:nvPr/>
            </p:nvSpPr>
            <p:spPr>
              <a:xfrm>
                <a:off x="3525325" y="764575"/>
                <a:ext cx="42000" cy="42000"/>
              </a:xfrm>
              <a:custGeom>
                <a:avLst/>
                <a:gdLst/>
                <a:ahLst/>
                <a:cxnLst/>
                <a:rect l="l" t="t" r="r" b="b"/>
                <a:pathLst>
                  <a:path w="1680" h="1680" fill="none" extrusionOk="0">
                    <a:moveTo>
                      <a:pt x="1680" y="840"/>
                    </a:moveTo>
                    <a:cubicBezTo>
                      <a:pt x="1680" y="1304"/>
                      <a:pt x="1303" y="1680"/>
                      <a:pt x="840" y="1680"/>
                    </a:cubicBezTo>
                    <a:cubicBezTo>
                      <a:pt x="378" y="1680"/>
                      <a:pt x="1" y="1304"/>
                      <a:pt x="1" y="840"/>
                    </a:cubicBezTo>
                    <a:cubicBezTo>
                      <a:pt x="1" y="378"/>
                      <a:pt x="378" y="1"/>
                      <a:pt x="840" y="1"/>
                    </a:cubicBezTo>
                    <a:cubicBezTo>
                      <a:pt x="1303" y="1"/>
                      <a:pt x="1680" y="378"/>
                      <a:pt x="1680" y="840"/>
                    </a:cubicBezTo>
                    <a:close/>
                  </a:path>
                </a:pathLst>
              </a:custGeom>
              <a:solidFill>
                <a:srgbClr val="FFFFFF"/>
              </a:solidFill>
              <a:ln w="99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7562;p38">
                <a:extLst>
                  <a:ext uri="{FF2B5EF4-FFF2-40B4-BE49-F238E27FC236}">
                    <a16:creationId xmlns:a16="http://schemas.microsoft.com/office/drawing/2014/main" id="{10991547-A7E2-E6C8-4005-51641D943A23}"/>
                  </a:ext>
                </a:extLst>
              </p:cNvPr>
              <p:cNvSpPr/>
              <p:nvPr/>
            </p:nvSpPr>
            <p:spPr>
              <a:xfrm>
                <a:off x="3635625" y="822325"/>
                <a:ext cx="41950" cy="41975"/>
              </a:xfrm>
              <a:custGeom>
                <a:avLst/>
                <a:gdLst/>
                <a:ahLst/>
                <a:cxnLst/>
                <a:rect l="l" t="t" r="r" b="b"/>
                <a:pathLst>
                  <a:path w="1678" h="1679" fill="none" extrusionOk="0">
                    <a:moveTo>
                      <a:pt x="1678" y="840"/>
                    </a:moveTo>
                    <a:cubicBezTo>
                      <a:pt x="1678" y="1302"/>
                      <a:pt x="1302" y="1679"/>
                      <a:pt x="840" y="1679"/>
                    </a:cubicBezTo>
                    <a:cubicBezTo>
                      <a:pt x="376" y="1679"/>
                      <a:pt x="1" y="1302"/>
                      <a:pt x="1" y="840"/>
                    </a:cubicBezTo>
                    <a:cubicBezTo>
                      <a:pt x="1" y="375"/>
                      <a:pt x="376" y="0"/>
                      <a:pt x="840" y="0"/>
                    </a:cubicBezTo>
                    <a:cubicBezTo>
                      <a:pt x="1302" y="0"/>
                      <a:pt x="1678" y="375"/>
                      <a:pt x="1678" y="840"/>
                    </a:cubicBezTo>
                    <a:close/>
                  </a:path>
                </a:pathLst>
              </a:custGeom>
              <a:solidFill>
                <a:srgbClr val="FFFFFF"/>
              </a:solidFill>
              <a:ln w="99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7563;p38">
                <a:extLst>
                  <a:ext uri="{FF2B5EF4-FFF2-40B4-BE49-F238E27FC236}">
                    <a16:creationId xmlns:a16="http://schemas.microsoft.com/office/drawing/2014/main" id="{7AE5B2BB-9BC8-BD33-5C09-DA3A612373B6}"/>
                  </a:ext>
                </a:extLst>
              </p:cNvPr>
              <p:cNvSpPr/>
              <p:nvPr/>
            </p:nvSpPr>
            <p:spPr>
              <a:xfrm>
                <a:off x="3393250" y="715625"/>
                <a:ext cx="297425" cy="141850"/>
              </a:xfrm>
              <a:custGeom>
                <a:avLst/>
                <a:gdLst/>
                <a:ahLst/>
                <a:cxnLst/>
                <a:rect l="l" t="t" r="r" b="b"/>
                <a:pathLst>
                  <a:path w="11897" h="5674" fill="none" extrusionOk="0">
                    <a:moveTo>
                      <a:pt x="1" y="1"/>
                    </a:moveTo>
                    <a:lnTo>
                      <a:pt x="11897" y="5674"/>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7564;p38">
                <a:extLst>
                  <a:ext uri="{FF2B5EF4-FFF2-40B4-BE49-F238E27FC236}">
                    <a16:creationId xmlns:a16="http://schemas.microsoft.com/office/drawing/2014/main" id="{9672E9C3-3ACA-663C-BA04-73E70CE9BCD3}"/>
                  </a:ext>
                </a:extLst>
              </p:cNvPr>
              <p:cNvSpPr/>
              <p:nvPr/>
            </p:nvSpPr>
            <p:spPr>
              <a:xfrm>
                <a:off x="3475775" y="871400"/>
                <a:ext cx="21725" cy="40625"/>
              </a:xfrm>
              <a:custGeom>
                <a:avLst/>
                <a:gdLst/>
                <a:ahLst/>
                <a:cxnLst/>
                <a:rect l="l" t="t" r="r" b="b"/>
                <a:pathLst>
                  <a:path w="869" h="1625" fill="none" extrusionOk="0">
                    <a:moveTo>
                      <a:pt x="869" y="1"/>
                    </a:moveTo>
                    <a:lnTo>
                      <a:pt x="0" y="1624"/>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7565;p38">
                <a:extLst>
                  <a:ext uri="{FF2B5EF4-FFF2-40B4-BE49-F238E27FC236}">
                    <a16:creationId xmlns:a16="http://schemas.microsoft.com/office/drawing/2014/main" id="{CD687853-16F3-537B-0573-F0846A4A21BB}"/>
                  </a:ext>
                </a:extLst>
              </p:cNvPr>
              <p:cNvSpPr/>
              <p:nvPr/>
            </p:nvSpPr>
            <p:spPr>
              <a:xfrm>
                <a:off x="3460575" y="879650"/>
                <a:ext cx="50225" cy="24925"/>
              </a:xfrm>
              <a:custGeom>
                <a:avLst/>
                <a:gdLst/>
                <a:ahLst/>
                <a:cxnLst/>
                <a:rect l="l" t="t" r="r" b="b"/>
                <a:pathLst>
                  <a:path w="2009" h="997" fill="none" extrusionOk="0">
                    <a:moveTo>
                      <a:pt x="0" y="0"/>
                    </a:moveTo>
                    <a:lnTo>
                      <a:pt x="2009" y="997"/>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7566;p38">
                <a:extLst>
                  <a:ext uri="{FF2B5EF4-FFF2-40B4-BE49-F238E27FC236}">
                    <a16:creationId xmlns:a16="http://schemas.microsoft.com/office/drawing/2014/main" id="{480014C1-C8D3-CEC7-32D5-224C263C7C57}"/>
                  </a:ext>
                </a:extLst>
              </p:cNvPr>
              <p:cNvSpPr/>
              <p:nvPr/>
            </p:nvSpPr>
            <p:spPr>
              <a:xfrm>
                <a:off x="3595875" y="658950"/>
                <a:ext cx="21775" cy="40600"/>
              </a:xfrm>
              <a:custGeom>
                <a:avLst/>
                <a:gdLst/>
                <a:ahLst/>
                <a:cxnLst/>
                <a:rect l="l" t="t" r="r" b="b"/>
                <a:pathLst>
                  <a:path w="871" h="1624" fill="none" extrusionOk="0">
                    <a:moveTo>
                      <a:pt x="871" y="0"/>
                    </a:moveTo>
                    <a:lnTo>
                      <a:pt x="1" y="1624"/>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7567;p38">
                <a:extLst>
                  <a:ext uri="{FF2B5EF4-FFF2-40B4-BE49-F238E27FC236}">
                    <a16:creationId xmlns:a16="http://schemas.microsoft.com/office/drawing/2014/main" id="{EDD8E243-F3FC-5878-AD1E-1D5267B9AD96}"/>
                  </a:ext>
                </a:extLst>
              </p:cNvPr>
              <p:cNvSpPr/>
              <p:nvPr/>
            </p:nvSpPr>
            <p:spPr>
              <a:xfrm>
                <a:off x="3580675" y="667225"/>
                <a:ext cx="50250" cy="24900"/>
              </a:xfrm>
              <a:custGeom>
                <a:avLst/>
                <a:gdLst/>
                <a:ahLst/>
                <a:cxnLst/>
                <a:rect l="l" t="t" r="r" b="b"/>
                <a:pathLst>
                  <a:path w="2010" h="996" fill="none" extrusionOk="0">
                    <a:moveTo>
                      <a:pt x="1" y="1"/>
                    </a:moveTo>
                    <a:lnTo>
                      <a:pt x="2009" y="995"/>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7568;p38">
                <a:extLst>
                  <a:ext uri="{FF2B5EF4-FFF2-40B4-BE49-F238E27FC236}">
                    <a16:creationId xmlns:a16="http://schemas.microsoft.com/office/drawing/2014/main" id="{9D31029C-D4AC-0A82-05FD-5B02BB09E2FC}"/>
                  </a:ext>
                </a:extLst>
              </p:cNvPr>
              <p:cNvSpPr/>
              <p:nvPr/>
            </p:nvSpPr>
            <p:spPr>
              <a:xfrm>
                <a:off x="3622775" y="727675"/>
                <a:ext cx="21775" cy="40625"/>
              </a:xfrm>
              <a:custGeom>
                <a:avLst/>
                <a:gdLst/>
                <a:ahLst/>
                <a:cxnLst/>
                <a:rect l="l" t="t" r="r" b="b"/>
                <a:pathLst>
                  <a:path w="871" h="1625" fill="none" extrusionOk="0">
                    <a:moveTo>
                      <a:pt x="870" y="0"/>
                    </a:moveTo>
                    <a:lnTo>
                      <a:pt x="0" y="1624"/>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7569;p38">
                <a:extLst>
                  <a:ext uri="{FF2B5EF4-FFF2-40B4-BE49-F238E27FC236}">
                    <a16:creationId xmlns:a16="http://schemas.microsoft.com/office/drawing/2014/main" id="{CA08C496-CB91-50D0-6AAD-49AAB1F6517C}"/>
                  </a:ext>
                </a:extLst>
              </p:cNvPr>
              <p:cNvSpPr/>
              <p:nvPr/>
            </p:nvSpPr>
            <p:spPr>
              <a:xfrm>
                <a:off x="3607575" y="735925"/>
                <a:ext cx="50275" cy="24925"/>
              </a:xfrm>
              <a:custGeom>
                <a:avLst/>
                <a:gdLst/>
                <a:ahLst/>
                <a:cxnLst/>
                <a:rect l="l" t="t" r="r" b="b"/>
                <a:pathLst>
                  <a:path w="2011" h="997" fill="none" extrusionOk="0">
                    <a:moveTo>
                      <a:pt x="0" y="0"/>
                    </a:moveTo>
                    <a:lnTo>
                      <a:pt x="2010" y="997"/>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7570;p38">
                <a:extLst>
                  <a:ext uri="{FF2B5EF4-FFF2-40B4-BE49-F238E27FC236}">
                    <a16:creationId xmlns:a16="http://schemas.microsoft.com/office/drawing/2014/main" id="{B2371F58-292E-8D78-DAD3-DFF932595B4F}"/>
                  </a:ext>
                </a:extLst>
              </p:cNvPr>
              <p:cNvSpPr/>
              <p:nvPr/>
            </p:nvSpPr>
            <p:spPr>
              <a:xfrm>
                <a:off x="3116550" y="978375"/>
                <a:ext cx="79000" cy="172500"/>
              </a:xfrm>
              <a:custGeom>
                <a:avLst/>
                <a:gdLst/>
                <a:ahLst/>
                <a:cxnLst/>
                <a:rect l="l" t="t" r="r" b="b"/>
                <a:pathLst>
                  <a:path w="3160" h="6900" fill="none" extrusionOk="0">
                    <a:moveTo>
                      <a:pt x="1189" y="6899"/>
                    </a:moveTo>
                    <a:lnTo>
                      <a:pt x="2997" y="6641"/>
                    </a:lnTo>
                    <a:lnTo>
                      <a:pt x="1" y="4276"/>
                    </a:lnTo>
                    <a:lnTo>
                      <a:pt x="3159" y="1"/>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7571;p38">
                <a:extLst>
                  <a:ext uri="{FF2B5EF4-FFF2-40B4-BE49-F238E27FC236}">
                    <a16:creationId xmlns:a16="http://schemas.microsoft.com/office/drawing/2014/main" id="{B50EED6D-68C1-1D8C-B445-DBB9E1964DE4}"/>
                  </a:ext>
                </a:extLst>
              </p:cNvPr>
              <p:cNvSpPr/>
              <p:nvPr/>
            </p:nvSpPr>
            <p:spPr>
              <a:xfrm>
                <a:off x="3168150" y="1043300"/>
                <a:ext cx="59975" cy="44375"/>
              </a:xfrm>
              <a:custGeom>
                <a:avLst/>
                <a:gdLst/>
                <a:ahLst/>
                <a:cxnLst/>
                <a:rect l="l" t="t" r="r" b="b"/>
                <a:pathLst>
                  <a:path w="2399" h="1775" fill="none" extrusionOk="0">
                    <a:moveTo>
                      <a:pt x="466" y="1723"/>
                    </a:moveTo>
                    <a:lnTo>
                      <a:pt x="0" y="1"/>
                    </a:lnTo>
                    <a:lnTo>
                      <a:pt x="2398" y="1775"/>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7572;p38">
                <a:extLst>
                  <a:ext uri="{FF2B5EF4-FFF2-40B4-BE49-F238E27FC236}">
                    <a16:creationId xmlns:a16="http://schemas.microsoft.com/office/drawing/2014/main" id="{B08CADA3-B5A3-0017-0B46-A2015DAD64C6}"/>
                  </a:ext>
                </a:extLst>
              </p:cNvPr>
              <p:cNvSpPr/>
              <p:nvPr/>
            </p:nvSpPr>
            <p:spPr>
              <a:xfrm>
                <a:off x="3222650" y="758850"/>
                <a:ext cx="91625" cy="97425"/>
              </a:xfrm>
              <a:custGeom>
                <a:avLst/>
                <a:gdLst/>
                <a:ahLst/>
                <a:cxnLst/>
                <a:rect l="l" t="t" r="r" b="b"/>
                <a:pathLst>
                  <a:path w="3665" h="3897" fill="none" extrusionOk="0">
                    <a:moveTo>
                      <a:pt x="0" y="1236"/>
                    </a:moveTo>
                    <a:lnTo>
                      <a:pt x="1158" y="3896"/>
                    </a:lnTo>
                    <a:lnTo>
                      <a:pt x="3665" y="2725"/>
                    </a:lnTo>
                    <a:lnTo>
                      <a:pt x="2481" y="0"/>
                    </a:lnTo>
                    <a:close/>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7573;p38">
                <a:extLst>
                  <a:ext uri="{FF2B5EF4-FFF2-40B4-BE49-F238E27FC236}">
                    <a16:creationId xmlns:a16="http://schemas.microsoft.com/office/drawing/2014/main" id="{BBF82EAA-807A-6B8B-40F7-D6B719284D8E}"/>
                  </a:ext>
                </a:extLst>
              </p:cNvPr>
              <p:cNvSpPr/>
              <p:nvPr/>
            </p:nvSpPr>
            <p:spPr>
              <a:xfrm>
                <a:off x="3222650" y="726700"/>
                <a:ext cx="93700" cy="100300"/>
              </a:xfrm>
              <a:custGeom>
                <a:avLst/>
                <a:gdLst/>
                <a:ahLst/>
                <a:cxnLst/>
                <a:rect l="l" t="t" r="r" b="b"/>
                <a:pathLst>
                  <a:path w="3748" h="4012" fill="none" extrusionOk="0">
                    <a:moveTo>
                      <a:pt x="0" y="2522"/>
                    </a:moveTo>
                    <a:lnTo>
                      <a:pt x="492" y="1053"/>
                    </a:lnTo>
                    <a:lnTo>
                      <a:pt x="2677" y="1"/>
                    </a:lnTo>
                    <a:lnTo>
                      <a:pt x="3747" y="2627"/>
                    </a:lnTo>
                    <a:lnTo>
                      <a:pt x="3665" y="4011"/>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7574;p38">
                <a:extLst>
                  <a:ext uri="{FF2B5EF4-FFF2-40B4-BE49-F238E27FC236}">
                    <a16:creationId xmlns:a16="http://schemas.microsoft.com/office/drawing/2014/main" id="{F6FD048C-479C-C6A3-7634-26644F0F51CB}"/>
                  </a:ext>
                </a:extLst>
              </p:cNvPr>
              <p:cNvSpPr/>
              <p:nvPr/>
            </p:nvSpPr>
            <p:spPr>
              <a:xfrm>
                <a:off x="3284650" y="726700"/>
                <a:ext cx="4925" cy="32175"/>
              </a:xfrm>
              <a:custGeom>
                <a:avLst/>
                <a:gdLst/>
                <a:ahLst/>
                <a:cxnLst/>
                <a:rect l="l" t="t" r="r" b="b"/>
                <a:pathLst>
                  <a:path w="197" h="1287" fill="none" extrusionOk="0">
                    <a:moveTo>
                      <a:pt x="1" y="1286"/>
                    </a:moveTo>
                    <a:lnTo>
                      <a:pt x="197" y="1"/>
                    </a:lnTo>
                  </a:path>
                </a:pathLst>
              </a:custGeom>
              <a:solidFill>
                <a:srgbClr val="FFFFFF"/>
              </a:solidFill>
              <a:ln w="10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7575;p38">
                <a:extLst>
                  <a:ext uri="{FF2B5EF4-FFF2-40B4-BE49-F238E27FC236}">
                    <a16:creationId xmlns:a16="http://schemas.microsoft.com/office/drawing/2014/main" id="{45E630D2-CB6C-F9CF-4D77-9761FD3FD973}"/>
                  </a:ext>
                </a:extLst>
              </p:cNvPr>
              <p:cNvSpPr/>
              <p:nvPr/>
            </p:nvSpPr>
            <p:spPr>
              <a:xfrm>
                <a:off x="3310100" y="943050"/>
                <a:ext cx="63000" cy="63000"/>
              </a:xfrm>
              <a:custGeom>
                <a:avLst/>
                <a:gdLst/>
                <a:ahLst/>
                <a:cxnLst/>
                <a:rect l="l" t="t" r="r" b="b"/>
                <a:pathLst>
                  <a:path w="2520" h="2520" fill="none" extrusionOk="0">
                    <a:moveTo>
                      <a:pt x="2520" y="1260"/>
                    </a:moveTo>
                    <a:cubicBezTo>
                      <a:pt x="2520" y="1955"/>
                      <a:pt x="1955" y="2520"/>
                      <a:pt x="1260" y="2520"/>
                    </a:cubicBezTo>
                    <a:cubicBezTo>
                      <a:pt x="565" y="2520"/>
                      <a:pt x="0" y="1955"/>
                      <a:pt x="0" y="1260"/>
                    </a:cubicBezTo>
                    <a:cubicBezTo>
                      <a:pt x="0" y="565"/>
                      <a:pt x="565" y="0"/>
                      <a:pt x="1260" y="0"/>
                    </a:cubicBezTo>
                    <a:cubicBezTo>
                      <a:pt x="1955" y="0"/>
                      <a:pt x="2520" y="565"/>
                      <a:pt x="2520" y="1260"/>
                    </a:cubicBezTo>
                    <a:close/>
                  </a:path>
                </a:pathLst>
              </a:custGeom>
              <a:solidFill>
                <a:srgbClr val="FFFFFF"/>
              </a:solidFill>
              <a:ln w="100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3791379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anim calcmode="lin" valueType="num">
                                      <p:cBhvr additive="base">
                                        <p:cTn id="13" dur="500" fill="hold"/>
                                        <p:tgtEl>
                                          <p:spTgt spid="114"/>
                                        </p:tgtEl>
                                        <p:attrNameLst>
                                          <p:attrName>ppt_x</p:attrName>
                                        </p:attrNameLst>
                                      </p:cBhvr>
                                      <p:tavLst>
                                        <p:tav tm="0">
                                          <p:val>
                                            <p:strVal val="#ppt_x"/>
                                          </p:val>
                                        </p:tav>
                                        <p:tav tm="100000">
                                          <p:val>
                                            <p:strVal val="#ppt_x"/>
                                          </p:val>
                                        </p:tav>
                                      </p:tavLst>
                                    </p:anim>
                                    <p:anim calcmode="lin" valueType="num">
                                      <p:cBhvr additive="base">
                                        <p:cTn id="14"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512809" y="383170"/>
            <a:ext cx="562538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4. Chỉnh sửa, hoàn thiện</a:t>
            </a:r>
          </a:p>
        </p:txBody>
      </p:sp>
      <p:grpSp>
        <p:nvGrpSpPr>
          <p:cNvPr id="2" name="Google Shape;466;p25">
            <a:extLst>
              <a:ext uri="{FF2B5EF4-FFF2-40B4-BE49-F238E27FC236}">
                <a16:creationId xmlns:a16="http://schemas.microsoft.com/office/drawing/2014/main" id="{B1477783-F3C5-C77E-4B48-3DC517451E9F}"/>
              </a:ext>
            </a:extLst>
          </p:cNvPr>
          <p:cNvGrpSpPr/>
          <p:nvPr/>
        </p:nvGrpSpPr>
        <p:grpSpPr>
          <a:xfrm>
            <a:off x="3088762" y="2578093"/>
            <a:ext cx="2744805" cy="2707749"/>
            <a:chOff x="3196366" y="2317117"/>
            <a:chExt cx="2744805" cy="2707749"/>
          </a:xfrm>
        </p:grpSpPr>
        <p:sp>
          <p:nvSpPr>
            <p:cNvPr id="4" name="Google Shape;467;p25">
              <a:extLst>
                <a:ext uri="{FF2B5EF4-FFF2-40B4-BE49-F238E27FC236}">
                  <a16:creationId xmlns:a16="http://schemas.microsoft.com/office/drawing/2014/main" id="{31FB607C-A842-C7E0-2F1F-0149175FB9E2}"/>
                </a:ext>
              </a:extLst>
            </p:cNvPr>
            <p:cNvSpPr/>
            <p:nvPr/>
          </p:nvSpPr>
          <p:spPr>
            <a:xfrm>
              <a:off x="3250679" y="2383066"/>
              <a:ext cx="2641500" cy="2641800"/>
            </a:xfrm>
            <a:prstGeom prst="arc">
              <a:avLst>
                <a:gd name="adj1" fmla="val 10325226"/>
                <a:gd name="adj2" fmla="val 446848"/>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 name="Google Shape;468;p25">
              <a:extLst>
                <a:ext uri="{FF2B5EF4-FFF2-40B4-BE49-F238E27FC236}">
                  <a16:creationId xmlns:a16="http://schemas.microsoft.com/office/drawing/2014/main" id="{AFB76154-ED42-50B7-2994-A3B3EBE3C42F}"/>
                </a:ext>
              </a:extLst>
            </p:cNvPr>
            <p:cNvSpPr/>
            <p:nvPr/>
          </p:nvSpPr>
          <p:spPr>
            <a:xfrm>
              <a:off x="4505408" y="2317117"/>
              <a:ext cx="131969" cy="131987"/>
            </a:xfrm>
            <a:custGeom>
              <a:avLst/>
              <a:gdLst/>
              <a:ahLst/>
              <a:cxnLst/>
              <a:rect l="l" t="t" r="r" b="b"/>
              <a:pathLst>
                <a:path w="2382" h="2382" extrusionOk="0">
                  <a:moveTo>
                    <a:pt x="1191" y="0"/>
                  </a:moveTo>
                  <a:cubicBezTo>
                    <a:pt x="524" y="0"/>
                    <a:pt x="1" y="536"/>
                    <a:pt x="1" y="1191"/>
                  </a:cubicBezTo>
                  <a:cubicBezTo>
                    <a:pt x="1" y="1846"/>
                    <a:pt x="524" y="2381"/>
                    <a:pt x="1191" y="2381"/>
                  </a:cubicBezTo>
                  <a:cubicBezTo>
                    <a:pt x="1846" y="2381"/>
                    <a:pt x="2382" y="1846"/>
                    <a:pt x="2382" y="1191"/>
                  </a:cubicBezTo>
                  <a:cubicBezTo>
                    <a:pt x="2382" y="536"/>
                    <a:pt x="1846" y="0"/>
                    <a:pt x="1191" y="0"/>
                  </a:cubicBezTo>
                  <a:close/>
                </a:path>
              </a:pathLst>
            </a:custGeom>
            <a:solidFill>
              <a:schemeClr val="accent1"/>
            </a:solid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Google Shape;469;p25">
              <a:extLst>
                <a:ext uri="{FF2B5EF4-FFF2-40B4-BE49-F238E27FC236}">
                  <a16:creationId xmlns:a16="http://schemas.microsoft.com/office/drawing/2014/main" id="{68AEAD5D-3B01-9745-7369-37116B30E419}"/>
                </a:ext>
              </a:extLst>
            </p:cNvPr>
            <p:cNvSpPr/>
            <p:nvPr/>
          </p:nvSpPr>
          <p:spPr>
            <a:xfrm>
              <a:off x="5607320" y="2911630"/>
              <a:ext cx="131969" cy="131326"/>
            </a:xfrm>
            <a:custGeom>
              <a:avLst/>
              <a:gdLst/>
              <a:ahLst/>
              <a:cxnLst/>
              <a:rect l="l" t="t" r="r" b="b"/>
              <a:pathLst>
                <a:path w="2394" h="2382" extrusionOk="0">
                  <a:moveTo>
                    <a:pt x="1191" y="0"/>
                  </a:moveTo>
                  <a:cubicBezTo>
                    <a:pt x="536" y="0"/>
                    <a:pt x="0" y="524"/>
                    <a:pt x="0" y="1191"/>
                  </a:cubicBezTo>
                  <a:cubicBezTo>
                    <a:pt x="0" y="1846"/>
                    <a:pt x="536" y="2382"/>
                    <a:pt x="1191" y="2382"/>
                  </a:cubicBezTo>
                  <a:cubicBezTo>
                    <a:pt x="1858" y="2382"/>
                    <a:pt x="2393" y="1846"/>
                    <a:pt x="2393" y="1191"/>
                  </a:cubicBezTo>
                  <a:cubicBezTo>
                    <a:pt x="2393" y="524"/>
                    <a:pt x="1858" y="0"/>
                    <a:pt x="1191" y="0"/>
                  </a:cubicBezTo>
                  <a:close/>
                </a:path>
              </a:pathLst>
            </a:custGeom>
            <a:solidFill>
              <a:schemeClr val="accent2"/>
            </a:solid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470;p25">
              <a:extLst>
                <a:ext uri="{FF2B5EF4-FFF2-40B4-BE49-F238E27FC236}">
                  <a16:creationId xmlns:a16="http://schemas.microsoft.com/office/drawing/2014/main" id="{AB80A8F9-E8FE-3212-3B07-B2F4D561BF09}"/>
                </a:ext>
              </a:extLst>
            </p:cNvPr>
            <p:cNvSpPr/>
            <p:nvPr/>
          </p:nvSpPr>
          <p:spPr>
            <a:xfrm>
              <a:off x="3400162" y="2911300"/>
              <a:ext cx="131969" cy="131987"/>
            </a:xfrm>
            <a:custGeom>
              <a:avLst/>
              <a:gdLst/>
              <a:ahLst/>
              <a:cxnLst/>
              <a:rect l="l" t="t" r="r" b="b"/>
              <a:pathLst>
                <a:path w="2382" h="2382" extrusionOk="0">
                  <a:moveTo>
                    <a:pt x="1191" y="0"/>
                  </a:moveTo>
                  <a:cubicBezTo>
                    <a:pt x="536" y="0"/>
                    <a:pt x="0" y="524"/>
                    <a:pt x="0" y="1191"/>
                  </a:cubicBezTo>
                  <a:cubicBezTo>
                    <a:pt x="0" y="1846"/>
                    <a:pt x="536" y="2382"/>
                    <a:pt x="1191" y="2382"/>
                  </a:cubicBezTo>
                  <a:cubicBezTo>
                    <a:pt x="1858" y="2382"/>
                    <a:pt x="2382" y="1846"/>
                    <a:pt x="2382" y="1191"/>
                  </a:cubicBezTo>
                  <a:cubicBezTo>
                    <a:pt x="2382" y="524"/>
                    <a:pt x="1858" y="0"/>
                    <a:pt x="1191" y="0"/>
                  </a:cubicBezTo>
                  <a:close/>
                </a:path>
              </a:pathLst>
            </a:custGeom>
            <a:solidFill>
              <a:schemeClr val="lt2"/>
            </a:solid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 name="Google Shape;471;p25">
              <a:extLst>
                <a:ext uri="{FF2B5EF4-FFF2-40B4-BE49-F238E27FC236}">
                  <a16:creationId xmlns:a16="http://schemas.microsoft.com/office/drawing/2014/main" id="{4EBBC222-5FE6-8D63-9AB1-DED2DE3CAC32}"/>
                </a:ext>
              </a:extLst>
            </p:cNvPr>
            <p:cNvSpPr/>
            <p:nvPr/>
          </p:nvSpPr>
          <p:spPr>
            <a:xfrm>
              <a:off x="3196366"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46" y="2381"/>
                    <a:pt x="2382" y="1846"/>
                    <a:pt x="2382" y="1191"/>
                  </a:cubicBezTo>
                  <a:cubicBezTo>
                    <a:pt x="2382" y="524"/>
                    <a:pt x="1846" y="0"/>
                    <a:pt x="1191" y="0"/>
                  </a:cubicBezTo>
                  <a:close/>
                </a:path>
              </a:pathLst>
            </a:custGeom>
            <a:solidFill>
              <a:schemeClr val="dk2"/>
            </a:solid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472;p25">
              <a:extLst>
                <a:ext uri="{FF2B5EF4-FFF2-40B4-BE49-F238E27FC236}">
                  <a16:creationId xmlns:a16="http://schemas.microsoft.com/office/drawing/2014/main" id="{E0EF0EB8-DD0E-E7D7-2C80-477030C0AC99}"/>
                </a:ext>
              </a:extLst>
            </p:cNvPr>
            <p:cNvSpPr/>
            <p:nvPr/>
          </p:nvSpPr>
          <p:spPr>
            <a:xfrm>
              <a:off x="5809202"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58" y="2381"/>
                    <a:pt x="2382" y="1846"/>
                    <a:pt x="2382" y="1191"/>
                  </a:cubicBezTo>
                  <a:cubicBezTo>
                    <a:pt x="2382" y="524"/>
                    <a:pt x="1858" y="0"/>
                    <a:pt x="1191" y="0"/>
                  </a:cubicBezTo>
                  <a:close/>
                </a:path>
              </a:pathLst>
            </a:custGeom>
            <a:solidFill>
              <a:schemeClr val="accent3"/>
            </a:solidFill>
            <a:ln w="1905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pic>
        <p:nvPicPr>
          <p:cNvPr id="69" name="Picture 68">
            <a:extLst>
              <a:ext uri="{FF2B5EF4-FFF2-40B4-BE49-F238E27FC236}">
                <a16:creationId xmlns:a16="http://schemas.microsoft.com/office/drawing/2014/main" id="{553ED132-AE51-D8FF-640C-049F4D414FFE}"/>
              </a:ext>
            </a:extLst>
          </p:cNvPr>
          <p:cNvPicPr>
            <a:picLocks noChangeAspect="1"/>
          </p:cNvPicPr>
          <p:nvPr/>
        </p:nvPicPr>
        <p:blipFill>
          <a:blip r:embed="rId3"/>
          <a:stretch>
            <a:fillRect/>
          </a:stretch>
        </p:blipFill>
        <p:spPr>
          <a:xfrm>
            <a:off x="3088762" y="3047246"/>
            <a:ext cx="2743502" cy="2456917"/>
          </a:xfrm>
          <a:prstGeom prst="rect">
            <a:avLst/>
          </a:prstGeom>
        </p:spPr>
      </p:pic>
      <p:sp>
        <p:nvSpPr>
          <p:cNvPr id="71" name="TextBox 70">
            <a:extLst>
              <a:ext uri="{FF2B5EF4-FFF2-40B4-BE49-F238E27FC236}">
                <a16:creationId xmlns:a16="http://schemas.microsoft.com/office/drawing/2014/main" id="{D948563B-1D99-9977-7BDA-2B4EBA2C1197}"/>
              </a:ext>
            </a:extLst>
          </p:cNvPr>
          <p:cNvSpPr txBox="1"/>
          <p:nvPr/>
        </p:nvSpPr>
        <p:spPr>
          <a:xfrm>
            <a:off x="146265" y="3836251"/>
            <a:ext cx="2941194" cy="1200329"/>
          </a:xfrm>
          <a:prstGeom prst="rect">
            <a:avLst/>
          </a:prstGeom>
          <a:noFill/>
        </p:spPr>
        <p:txBody>
          <a:bodyPr wrap="square">
            <a:spAutoFit/>
          </a:bodyPr>
          <a:lstStyle/>
          <a:p>
            <a:pPr algn="ctr"/>
            <a:r>
              <a:rPr lang="en-US" sz="1800">
                <a:latin typeface="Times New Roman" panose="02020603050405020304" pitchFamily="18" charset="0"/>
                <a:cs typeface="Times New Roman" panose="02020603050405020304" pitchFamily="18" charset="0"/>
              </a:rPr>
              <a:t>Đọc lại bài và chỉnh sửa theo hai cấp độ: ý lớn và chi tiết. Rà soát lại xem các ý sáng rõ và mạch lạc chưa.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99719C95-6173-98FA-4EF7-9D3C898AA6B2}"/>
              </a:ext>
            </a:extLst>
          </p:cNvPr>
          <p:cNvSpPr txBox="1"/>
          <p:nvPr/>
        </p:nvSpPr>
        <p:spPr>
          <a:xfrm>
            <a:off x="114585" y="2518418"/>
            <a:ext cx="3144981" cy="1200329"/>
          </a:xfrm>
          <a:prstGeom prst="rect">
            <a:avLst/>
          </a:prstGeom>
          <a:noFill/>
        </p:spPr>
        <p:txBody>
          <a:bodyPr wrap="square">
            <a:spAutoFit/>
          </a:bodyPr>
          <a:lstStyle/>
          <a:p>
            <a:pPr algn="ctr"/>
            <a:r>
              <a:rPr lang="en-US" sz="1800">
                <a:latin typeface="Times New Roman" panose="02020603050405020304" pitchFamily="18" charset="0"/>
                <a:cs typeface="Times New Roman" panose="02020603050405020304" pitchFamily="18" charset="0"/>
              </a:rPr>
              <a:t>Bổ sung những phân tích cụ thể đối tránh tình trạng nêu những nhận định chung chung, thiếu chứng cứ về nhân vật.</a:t>
            </a:r>
          </a:p>
        </p:txBody>
      </p:sp>
      <p:sp>
        <p:nvSpPr>
          <p:cNvPr id="75" name="TextBox 74">
            <a:extLst>
              <a:ext uri="{FF2B5EF4-FFF2-40B4-BE49-F238E27FC236}">
                <a16:creationId xmlns:a16="http://schemas.microsoft.com/office/drawing/2014/main" id="{3937F117-FBA5-564C-8EB6-EA61CAA3BC40}"/>
              </a:ext>
            </a:extLst>
          </p:cNvPr>
          <p:cNvSpPr txBox="1"/>
          <p:nvPr/>
        </p:nvSpPr>
        <p:spPr>
          <a:xfrm>
            <a:off x="2736830" y="1113086"/>
            <a:ext cx="3670339" cy="1477328"/>
          </a:xfrm>
          <a:prstGeom prst="rect">
            <a:avLst/>
          </a:prstGeom>
          <a:noFill/>
        </p:spPr>
        <p:txBody>
          <a:bodyPr wrap="square">
            <a:spAutoFit/>
          </a:bodyPr>
          <a:lstStyle/>
          <a:p>
            <a:pPr algn="ctr"/>
            <a:r>
              <a:rPr lang="en-US" sz="1800">
                <a:latin typeface="Times New Roman" panose="02020603050405020304" pitchFamily="18" charset="0"/>
                <a:cs typeface="Times New Roman" panose="02020603050405020304" pitchFamily="18" charset="0"/>
              </a:rPr>
              <a:t>Kiểm tra những ý phân tích về mối quan hệ giữa chủ đề truyện với hệ thống nhân vật, lược bớt những câu, đoạn phân tích không dẫn tới việc hiểu thấu đáo về chủ đề.</a:t>
            </a:r>
          </a:p>
        </p:txBody>
      </p:sp>
      <p:sp>
        <p:nvSpPr>
          <p:cNvPr id="77" name="TextBox 76">
            <a:extLst>
              <a:ext uri="{FF2B5EF4-FFF2-40B4-BE49-F238E27FC236}">
                <a16:creationId xmlns:a16="http://schemas.microsoft.com/office/drawing/2014/main" id="{7CE40F45-99BE-F0DD-2C43-93E25C46E2C1}"/>
              </a:ext>
            </a:extLst>
          </p:cNvPr>
          <p:cNvSpPr txBox="1"/>
          <p:nvPr/>
        </p:nvSpPr>
        <p:spPr>
          <a:xfrm>
            <a:off x="5565700" y="2623249"/>
            <a:ext cx="3144982" cy="923330"/>
          </a:xfrm>
          <a:prstGeom prst="rect">
            <a:avLst/>
          </a:prstGeom>
          <a:noFill/>
        </p:spPr>
        <p:txBody>
          <a:bodyPr wrap="square">
            <a:spAutoFit/>
          </a:bodyPr>
          <a:lstStyle/>
          <a:p>
            <a:pPr algn="ctr"/>
            <a:r>
              <a:rPr lang="en-US" sz="1800">
                <a:latin typeface="Times New Roman" panose="02020603050405020304" pitchFamily="18" charset="0"/>
                <a:cs typeface="Times New Roman" panose="02020603050405020304" pitchFamily="18" charset="0"/>
              </a:rPr>
              <a:t>Kiểm tra tính logic giữa các câu, đoạn; bổ sung bằng các phương tiện liên kết phù hợp.</a:t>
            </a:r>
          </a:p>
        </p:txBody>
      </p:sp>
      <p:sp>
        <p:nvSpPr>
          <p:cNvPr id="79" name="TextBox 78">
            <a:extLst>
              <a:ext uri="{FF2B5EF4-FFF2-40B4-BE49-F238E27FC236}">
                <a16:creationId xmlns:a16="http://schemas.microsoft.com/office/drawing/2014/main" id="{4C4BAC71-7C15-8CCA-4E06-866B65CD859B}"/>
              </a:ext>
            </a:extLst>
          </p:cNvPr>
          <p:cNvSpPr txBox="1"/>
          <p:nvPr/>
        </p:nvSpPr>
        <p:spPr>
          <a:xfrm>
            <a:off x="5759528" y="3913786"/>
            <a:ext cx="2626340" cy="923330"/>
          </a:xfrm>
          <a:prstGeom prst="rect">
            <a:avLst/>
          </a:prstGeom>
          <a:noFill/>
        </p:spPr>
        <p:txBody>
          <a:bodyPr wrap="square">
            <a:spAutoFit/>
          </a:bodyPr>
          <a:lstStyle/>
          <a:p>
            <a:pPr algn="ctr"/>
            <a:r>
              <a:rPr lang="en-US" sz="1800">
                <a:latin typeface="Times New Roman" panose="02020603050405020304" pitchFamily="18" charset="0"/>
                <a:cs typeface="Times New Roman" panose="02020603050405020304" pitchFamily="18" charset="0"/>
              </a:rPr>
              <a:t>Rà soát, phát hiện các lỗi chính tả, lỗi về từ ngữ, ngữ pháp để chỉnh sửa.</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362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randombar(horizontal)">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randombar(horizontal)">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randombar(horizontal)">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randombar(horizontal)">
                                      <p:cBhvr>
                                        <p:cTn id="32" dur="50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randombar(horizontal)">
                                      <p:cBhvr>
                                        <p:cTn id="3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P spid="75" grpId="0"/>
      <p:bldP spid="77" grpId="0"/>
      <p:bldP spid="7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391185" y="529382"/>
            <a:ext cx="5902472" cy="678932"/>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i="1">
                <a:solidFill>
                  <a:srgbClr val="000000"/>
                </a:solidFill>
                <a:effectLst/>
                <a:latin typeface="Times New Roman" panose="02020603050405020304" pitchFamily="18" charset="0"/>
                <a:ea typeface="Times New Roman" panose="02020603050405020304" pitchFamily="18" charset="0"/>
              </a:rPr>
              <a:t>Dàn ý tham khảo phân tích chủ đề và nhân vật của truyện “Hai đứa trẻ” </a:t>
            </a:r>
            <a:endParaRPr lang="en-US" sz="3600" b="1" i="1">
              <a:latin typeface="Times New Roman" panose="02020603050405020304" pitchFamily="18" charset="0"/>
              <a:cs typeface="Times New Roman" panose="02020603050405020304" pitchFamily="18" charset="0"/>
            </a:endParaRPr>
          </a:p>
        </p:txBody>
      </p:sp>
      <p:sp>
        <p:nvSpPr>
          <p:cNvPr id="122" name="Google Shape;798;p26">
            <a:extLst>
              <a:ext uri="{FF2B5EF4-FFF2-40B4-BE49-F238E27FC236}">
                <a16:creationId xmlns:a16="http://schemas.microsoft.com/office/drawing/2014/main" id="{EC6ED090-1C0E-7A0A-2A1D-B1A91C1A0646}"/>
              </a:ext>
            </a:extLst>
          </p:cNvPr>
          <p:cNvSpPr/>
          <p:nvPr/>
        </p:nvSpPr>
        <p:spPr>
          <a:xfrm>
            <a:off x="2211231" y="1732887"/>
            <a:ext cx="1924200" cy="478500"/>
          </a:xfrm>
          <a:prstGeom prst="roundRect">
            <a:avLst>
              <a:gd name="adj" fmla="val 16667"/>
            </a:avLst>
          </a:prstGeom>
          <a:solidFill>
            <a:srgbClr val="ED7341"/>
          </a:solidFill>
          <a:ln>
            <a:noFill/>
          </a:ln>
        </p:spPr>
        <p:txBody>
          <a:bodyPr spcFirstLastPara="1" wrap="square" lIns="91425" tIns="91425" rIns="91425" bIns="91425" anchor="ctr" anchorCtr="0">
            <a:noAutofit/>
          </a:bodyPr>
          <a:lstStyle/>
          <a:p>
            <a:pPr algn="ctr">
              <a:buClrTx/>
              <a:buFontTx/>
              <a:buNone/>
              <a:defRPr/>
            </a:pPr>
            <a:r>
              <a:rPr lang="fr" sz="2400" b="1">
                <a:solidFill>
                  <a:srgbClr val="FFFFFF"/>
                </a:solidFill>
                <a:latin typeface="Fira Sans Extra Condensed"/>
                <a:ea typeface="Fira Sans Extra Condensed"/>
                <a:cs typeface="Fira Sans Extra Condensed"/>
                <a:sym typeface="Fira Sans Extra Condensed"/>
              </a:rPr>
              <a:t>01</a:t>
            </a:r>
            <a:endParaRPr sz="2400" b="1">
              <a:solidFill>
                <a:srgbClr val="FFFFFF"/>
              </a:solidFill>
              <a:latin typeface="Fira Sans Extra Condensed"/>
              <a:ea typeface="Fira Sans Extra Condensed"/>
              <a:cs typeface="Fira Sans Extra Condensed"/>
              <a:sym typeface="Fira Sans Extra Condensed"/>
            </a:endParaRPr>
          </a:p>
        </p:txBody>
      </p:sp>
      <p:sp>
        <p:nvSpPr>
          <p:cNvPr id="123" name="Google Shape;799;p26">
            <a:extLst>
              <a:ext uri="{FF2B5EF4-FFF2-40B4-BE49-F238E27FC236}">
                <a16:creationId xmlns:a16="http://schemas.microsoft.com/office/drawing/2014/main" id="{0EF90377-7B33-7569-1698-4C6C673232CC}"/>
              </a:ext>
            </a:extLst>
          </p:cNvPr>
          <p:cNvSpPr/>
          <p:nvPr/>
        </p:nvSpPr>
        <p:spPr>
          <a:xfrm>
            <a:off x="2252987" y="3986951"/>
            <a:ext cx="1924200" cy="478500"/>
          </a:xfrm>
          <a:prstGeom prst="roundRect">
            <a:avLst>
              <a:gd name="adj" fmla="val 16667"/>
            </a:avLst>
          </a:prstGeom>
          <a:solidFill>
            <a:srgbClr val="F3D676"/>
          </a:solidFill>
          <a:ln>
            <a:noFill/>
          </a:ln>
        </p:spPr>
        <p:txBody>
          <a:bodyPr spcFirstLastPara="1" wrap="square" lIns="91425" tIns="91425" rIns="91425" bIns="91425" anchor="ctr" anchorCtr="0">
            <a:noAutofit/>
          </a:bodyPr>
          <a:lstStyle/>
          <a:p>
            <a:pPr algn="ctr">
              <a:buClrTx/>
              <a:buFontTx/>
              <a:buNone/>
              <a:defRPr/>
            </a:pPr>
            <a:r>
              <a:rPr lang="fr" sz="2400" b="1">
                <a:solidFill>
                  <a:srgbClr val="002654"/>
                </a:solidFill>
                <a:latin typeface="Fira Sans Extra Condensed"/>
                <a:ea typeface="Fira Sans Extra Condensed"/>
                <a:cs typeface="Fira Sans Extra Condensed"/>
                <a:sym typeface="Fira Sans Extra Condensed"/>
              </a:rPr>
              <a:t>02</a:t>
            </a:r>
            <a:endParaRPr sz="2400" b="1">
              <a:solidFill>
                <a:srgbClr val="002654"/>
              </a:solidFill>
              <a:latin typeface="Fira Sans Extra Condensed"/>
              <a:ea typeface="Fira Sans Extra Condensed"/>
              <a:cs typeface="Fira Sans Extra Condensed"/>
              <a:sym typeface="Fira Sans Extra Condensed"/>
            </a:endParaRPr>
          </a:p>
        </p:txBody>
      </p:sp>
      <p:sp>
        <p:nvSpPr>
          <p:cNvPr id="124" name="Google Shape;800;p26">
            <a:extLst>
              <a:ext uri="{FF2B5EF4-FFF2-40B4-BE49-F238E27FC236}">
                <a16:creationId xmlns:a16="http://schemas.microsoft.com/office/drawing/2014/main" id="{A03D84D2-6F81-EFF7-CE2A-80B0C1BC6DD9}"/>
              </a:ext>
            </a:extLst>
          </p:cNvPr>
          <p:cNvSpPr/>
          <p:nvPr/>
        </p:nvSpPr>
        <p:spPr>
          <a:xfrm>
            <a:off x="1509905" y="2806450"/>
            <a:ext cx="3541456" cy="715800"/>
          </a:xfrm>
          <a:prstGeom prst="roundRect">
            <a:avLst>
              <a:gd name="adj" fmla="val 7663"/>
            </a:avLst>
          </a:prstGeom>
          <a:solidFill>
            <a:srgbClr val="5492C4">
              <a:alpha val="25099"/>
            </a:srgbClr>
          </a:solidFill>
          <a:ln>
            <a:noFill/>
          </a:ln>
        </p:spPr>
        <p:txBody>
          <a:bodyPr spcFirstLastPara="1" wrap="square" lIns="91425" tIns="91425" rIns="91425" bIns="91425" anchor="ctr" anchorCtr="0">
            <a:noAutofit/>
          </a:bodyPr>
          <a:lstStyle/>
          <a:p>
            <a:pPr algn="r"/>
            <a:r>
              <a:rPr lang="en-US" sz="2800" b="1" i="1">
                <a:latin typeface="Times New Roman" panose="02020603050405020304" pitchFamily="18" charset="0"/>
              </a:rPr>
              <a:t>Mở bài</a:t>
            </a:r>
            <a:endParaRPr sz="4800" b="1" i="1">
              <a:ea typeface="Roboto"/>
              <a:cs typeface="Times New Roman" panose="02020603050405020304" pitchFamily="18" charset="0"/>
              <a:sym typeface="Roboto"/>
            </a:endParaRPr>
          </a:p>
        </p:txBody>
      </p:sp>
      <p:sp>
        <p:nvSpPr>
          <p:cNvPr id="125" name="Google Shape;853;p26">
            <a:extLst>
              <a:ext uri="{FF2B5EF4-FFF2-40B4-BE49-F238E27FC236}">
                <a16:creationId xmlns:a16="http://schemas.microsoft.com/office/drawing/2014/main" id="{37BC2EE6-B76D-AB88-251B-A3BBF294C63F}"/>
              </a:ext>
            </a:extLst>
          </p:cNvPr>
          <p:cNvSpPr txBox="1"/>
          <p:nvPr/>
        </p:nvSpPr>
        <p:spPr>
          <a:xfrm>
            <a:off x="4973134" y="1667637"/>
            <a:ext cx="4232712" cy="609000"/>
          </a:xfrm>
          <a:prstGeom prst="rect">
            <a:avLst/>
          </a:prstGeom>
          <a:noFill/>
          <a:ln>
            <a:noFill/>
          </a:ln>
        </p:spPr>
        <p:txBody>
          <a:bodyPr spcFirstLastPara="1" wrap="square" lIns="91425" tIns="91425" rIns="91425" bIns="91425" anchor="ctr" anchorCtr="0">
            <a:noAutofit/>
          </a:bodyPr>
          <a:lstStyle/>
          <a:p>
            <a:pPr algn="just"/>
            <a:r>
              <a:rPr lang="en-US" sz="2000">
                <a:latin typeface="Times New Roman" panose="02020603050405020304" pitchFamily="18" charset="0"/>
                <a:cs typeface="Times New Roman" panose="02020603050405020304" pitchFamily="18" charset="0"/>
              </a:rPr>
              <a:t> </a:t>
            </a:r>
          </a:p>
          <a:p>
            <a:pPr algn="just"/>
            <a:r>
              <a:rPr lang="en-US" sz="2000">
                <a:latin typeface="Times New Roman" panose="02020603050405020304" pitchFamily="18" charset="0"/>
                <a:cs typeface="Times New Roman" panose="02020603050405020304" pitchFamily="18" charset="0"/>
              </a:rPr>
              <a:t>Giới thiệu khái quát về Thạch Lam</a:t>
            </a:r>
            <a:endParaRPr sz="5400">
              <a:latin typeface="Times New Roman" panose="02020603050405020304" pitchFamily="18" charset="0"/>
              <a:ea typeface="Roboto"/>
              <a:cs typeface="Times New Roman" panose="02020603050405020304" pitchFamily="18" charset="0"/>
              <a:sym typeface="Roboto"/>
            </a:endParaRPr>
          </a:p>
        </p:txBody>
      </p:sp>
      <p:sp>
        <p:nvSpPr>
          <p:cNvPr id="126" name="Google Shape;854;p26">
            <a:extLst>
              <a:ext uri="{FF2B5EF4-FFF2-40B4-BE49-F238E27FC236}">
                <a16:creationId xmlns:a16="http://schemas.microsoft.com/office/drawing/2014/main" id="{686C019E-52E0-136E-CEAB-BA732AAA8F47}"/>
              </a:ext>
            </a:extLst>
          </p:cNvPr>
          <p:cNvSpPr txBox="1"/>
          <p:nvPr/>
        </p:nvSpPr>
        <p:spPr>
          <a:xfrm>
            <a:off x="4478257" y="3921701"/>
            <a:ext cx="3408443" cy="609000"/>
          </a:xfrm>
          <a:prstGeom prst="rect">
            <a:avLst/>
          </a:prstGeom>
          <a:noFill/>
          <a:ln>
            <a:noFill/>
          </a:ln>
        </p:spPr>
        <p:txBody>
          <a:bodyPr spcFirstLastPara="1" wrap="square" lIns="91425" tIns="91425" rIns="91425" bIns="91425" anchor="ctr" anchorCtr="0">
            <a:noAutofit/>
          </a:bodyPr>
          <a:lstStyle/>
          <a:p>
            <a:pPr algn="just"/>
            <a:r>
              <a:rPr lang="en-US" sz="2000">
                <a:latin typeface="Times New Roman" panose="02020603050405020304" pitchFamily="18" charset="0"/>
                <a:cs typeface="Times New Roman" panose="02020603050405020304" pitchFamily="18" charset="0"/>
              </a:rPr>
              <a:t>Giới thiệu chung về tác phẩm “Hai đứa trẻ”: năm sáng tác (1938)</a:t>
            </a:r>
          </a:p>
        </p:txBody>
      </p:sp>
      <p:cxnSp>
        <p:nvCxnSpPr>
          <p:cNvPr id="127" name="Google Shape;855;p26">
            <a:extLst>
              <a:ext uri="{FF2B5EF4-FFF2-40B4-BE49-F238E27FC236}">
                <a16:creationId xmlns:a16="http://schemas.microsoft.com/office/drawing/2014/main" id="{D8260B1C-B7D6-B93C-0E6D-4229F2B7EE54}"/>
              </a:ext>
            </a:extLst>
          </p:cNvPr>
          <p:cNvCxnSpPr>
            <a:cxnSpLocks/>
            <a:stCxn id="122" idx="3"/>
            <a:endCxn id="125" idx="1"/>
          </p:cNvCxnSpPr>
          <p:nvPr/>
        </p:nvCxnSpPr>
        <p:spPr>
          <a:xfrm>
            <a:off x="4135431" y="1972137"/>
            <a:ext cx="837703" cy="0"/>
          </a:xfrm>
          <a:prstGeom prst="straightConnector1">
            <a:avLst/>
          </a:prstGeom>
          <a:noFill/>
          <a:ln w="9525" cap="flat" cmpd="sng">
            <a:solidFill>
              <a:srgbClr val="666666"/>
            </a:solidFill>
            <a:prstDash val="solid"/>
            <a:round/>
            <a:headEnd type="none" w="med" len="med"/>
            <a:tailEnd type="oval" w="med" len="med"/>
          </a:ln>
        </p:spPr>
      </p:cxnSp>
      <p:cxnSp>
        <p:nvCxnSpPr>
          <p:cNvPr id="128" name="Google Shape;856;p26">
            <a:extLst>
              <a:ext uri="{FF2B5EF4-FFF2-40B4-BE49-F238E27FC236}">
                <a16:creationId xmlns:a16="http://schemas.microsoft.com/office/drawing/2014/main" id="{5BFA760B-B4B8-4350-5B3F-3242CC9B024B}"/>
              </a:ext>
            </a:extLst>
          </p:cNvPr>
          <p:cNvCxnSpPr>
            <a:cxnSpLocks/>
            <a:stCxn id="123" idx="3"/>
            <a:endCxn id="126" idx="1"/>
          </p:cNvCxnSpPr>
          <p:nvPr/>
        </p:nvCxnSpPr>
        <p:spPr>
          <a:xfrm>
            <a:off x="4177187" y="4226201"/>
            <a:ext cx="301070" cy="0"/>
          </a:xfrm>
          <a:prstGeom prst="straightConnector1">
            <a:avLst/>
          </a:prstGeom>
          <a:noFill/>
          <a:ln w="9525" cap="flat" cmpd="sng">
            <a:solidFill>
              <a:srgbClr val="666666"/>
            </a:solidFill>
            <a:prstDash val="solid"/>
            <a:round/>
            <a:headEnd type="none" w="med" len="med"/>
            <a:tailEnd type="oval" w="med" len="med"/>
          </a:ln>
        </p:spPr>
      </p:cxnSp>
      <p:pic>
        <p:nvPicPr>
          <p:cNvPr id="129" name="Picture 128">
            <a:extLst>
              <a:ext uri="{FF2B5EF4-FFF2-40B4-BE49-F238E27FC236}">
                <a16:creationId xmlns:a16="http://schemas.microsoft.com/office/drawing/2014/main" id="{089BB513-D87E-4DBE-F2E4-C5B65F182CCF}"/>
              </a:ext>
            </a:extLst>
          </p:cNvPr>
          <p:cNvPicPr>
            <a:picLocks noChangeAspect="1"/>
          </p:cNvPicPr>
          <p:nvPr/>
        </p:nvPicPr>
        <p:blipFill>
          <a:blip r:embed="rId2"/>
          <a:stretch>
            <a:fillRect/>
          </a:stretch>
        </p:blipFill>
        <p:spPr>
          <a:xfrm>
            <a:off x="297383" y="1609068"/>
            <a:ext cx="2131977" cy="3895511"/>
          </a:xfrm>
          <a:prstGeom prst="rect">
            <a:avLst/>
          </a:prstGeom>
        </p:spPr>
      </p:pic>
    </p:spTree>
    <p:extLst>
      <p:ext uri="{BB962C8B-B14F-4D97-AF65-F5344CB8AC3E}">
        <p14:creationId xmlns:p14="http://schemas.microsoft.com/office/powerpoint/2010/main" val="3195910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barn(inVertical)">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barn(inVertical)">
                                      <p:cBhvr>
                                        <p:cTn id="12" dur="500"/>
                                        <p:tgtEl>
                                          <p:spTgt spid="122"/>
                                        </p:tgtEl>
                                      </p:cBhvr>
                                    </p:animEffect>
                                  </p:childTnLst>
                                </p:cTn>
                              </p:par>
                              <p:par>
                                <p:cTn id="13" presetID="16" presetClass="entr" presetSubtype="21" fill="hold" nodeType="with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barn(inVertical)">
                                      <p:cBhvr>
                                        <p:cTn id="15" dur="500"/>
                                        <p:tgtEl>
                                          <p:spTgt spid="1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barn(inVertical)">
                                      <p:cBhvr>
                                        <p:cTn id="18" dur="5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barn(inVertical)">
                                      <p:cBhvr>
                                        <p:cTn id="23" dur="500"/>
                                        <p:tgtEl>
                                          <p:spTgt spid="12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barn(inVertical)">
                                      <p:cBhvr>
                                        <p:cTn id="26" dur="500"/>
                                        <p:tgtEl>
                                          <p:spTgt spid="12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6"/>
                                        </p:tgtEl>
                                        <p:attrNameLst>
                                          <p:attrName>style.visibility</p:attrName>
                                        </p:attrNameLst>
                                      </p:cBhvr>
                                      <p:to>
                                        <p:strVal val="visible"/>
                                      </p:to>
                                    </p:set>
                                    <p:animEffect transition="in" filter="barn(inVertical)">
                                      <p:cBhvr>
                                        <p:cTn id="2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24" grpId="0" animBg="1"/>
      <p:bldP spid="125" grpId="0"/>
      <p:bldP spid="1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A9CA50A-4DE1-F9DF-EC56-F7E120277D2C}"/>
              </a:ext>
            </a:extLst>
          </p:cNvPr>
          <p:cNvGraphicFramePr/>
          <p:nvPr>
            <p:extLst>
              <p:ext uri="{D42A27DB-BD31-4B8C-83A1-F6EECF244321}">
                <p14:modId xmlns:p14="http://schemas.microsoft.com/office/powerpoint/2010/main" val="2648518922"/>
              </p:ext>
            </p:extLst>
          </p:nvPr>
        </p:nvGraphicFramePr>
        <p:xfrm>
          <a:off x="-281669" y="604157"/>
          <a:ext cx="9707337" cy="4359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760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99DA0DDB-276F-4C6B-8763-99194C63D2A6}"/>
                                            </p:graphicEl>
                                          </p:spTgt>
                                        </p:tgtEl>
                                        <p:attrNameLst>
                                          <p:attrName>style.visibility</p:attrName>
                                        </p:attrNameLst>
                                      </p:cBhvr>
                                      <p:to>
                                        <p:strVal val="visible"/>
                                      </p:to>
                                    </p:set>
                                    <p:anim calcmode="lin" valueType="num">
                                      <p:cBhvr additive="base">
                                        <p:cTn id="7" dur="500" fill="hold"/>
                                        <p:tgtEl>
                                          <p:spTgt spid="2">
                                            <p:graphicEl>
                                              <a:dgm id="{99DA0DDB-276F-4C6B-8763-99194C63D2A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99DA0DDB-276F-4C6B-8763-99194C63D2A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5D9C239C-B4CE-4B7B-BEC4-43F4008BED29}"/>
                                            </p:graphicEl>
                                          </p:spTgt>
                                        </p:tgtEl>
                                        <p:attrNameLst>
                                          <p:attrName>style.visibility</p:attrName>
                                        </p:attrNameLst>
                                      </p:cBhvr>
                                      <p:to>
                                        <p:strVal val="visible"/>
                                      </p:to>
                                    </p:set>
                                    <p:anim calcmode="lin" valueType="num">
                                      <p:cBhvr additive="base">
                                        <p:cTn id="13" dur="500" fill="hold"/>
                                        <p:tgtEl>
                                          <p:spTgt spid="2">
                                            <p:graphicEl>
                                              <a:dgm id="{5D9C239C-B4CE-4B7B-BEC4-43F4008BED2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5D9C239C-B4CE-4B7B-BEC4-43F4008BED29}"/>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11CAD690-8540-4D0A-8CA2-5A54A1F313C3}"/>
                                            </p:graphicEl>
                                          </p:spTgt>
                                        </p:tgtEl>
                                        <p:attrNameLst>
                                          <p:attrName>style.visibility</p:attrName>
                                        </p:attrNameLst>
                                      </p:cBhvr>
                                      <p:to>
                                        <p:strVal val="visible"/>
                                      </p:to>
                                    </p:set>
                                    <p:anim calcmode="lin" valueType="num">
                                      <p:cBhvr additive="base">
                                        <p:cTn id="17" dur="500" fill="hold"/>
                                        <p:tgtEl>
                                          <p:spTgt spid="2">
                                            <p:graphicEl>
                                              <a:dgm id="{11CAD690-8540-4D0A-8CA2-5A54A1F313C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11CAD690-8540-4D0A-8CA2-5A54A1F313C3}"/>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6BB55C76-7074-494D-8861-C5060019AD18}"/>
                                            </p:graphicEl>
                                          </p:spTgt>
                                        </p:tgtEl>
                                        <p:attrNameLst>
                                          <p:attrName>style.visibility</p:attrName>
                                        </p:attrNameLst>
                                      </p:cBhvr>
                                      <p:to>
                                        <p:strVal val="visible"/>
                                      </p:to>
                                    </p:set>
                                    <p:anim calcmode="lin" valueType="num">
                                      <p:cBhvr additive="base">
                                        <p:cTn id="23" dur="500" fill="hold"/>
                                        <p:tgtEl>
                                          <p:spTgt spid="2">
                                            <p:graphicEl>
                                              <a:dgm id="{6BB55C76-7074-494D-8861-C5060019AD18}"/>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6BB55C76-7074-494D-8861-C5060019AD18}"/>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16000C69-D472-4C66-B6A4-C9670600E7A9}"/>
                                            </p:graphicEl>
                                          </p:spTgt>
                                        </p:tgtEl>
                                        <p:attrNameLst>
                                          <p:attrName>style.visibility</p:attrName>
                                        </p:attrNameLst>
                                      </p:cBhvr>
                                      <p:to>
                                        <p:strVal val="visible"/>
                                      </p:to>
                                    </p:set>
                                    <p:anim calcmode="lin" valueType="num">
                                      <p:cBhvr additive="base">
                                        <p:cTn id="27" dur="500" fill="hold"/>
                                        <p:tgtEl>
                                          <p:spTgt spid="2">
                                            <p:graphicEl>
                                              <a:dgm id="{16000C69-D472-4C66-B6A4-C9670600E7A9}"/>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16000C69-D472-4C66-B6A4-C9670600E7A9}"/>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034ACC95-55DB-4006-AA49-66000BEC9728}"/>
                                            </p:graphicEl>
                                          </p:spTgt>
                                        </p:tgtEl>
                                        <p:attrNameLst>
                                          <p:attrName>style.visibility</p:attrName>
                                        </p:attrNameLst>
                                      </p:cBhvr>
                                      <p:to>
                                        <p:strVal val="visible"/>
                                      </p:to>
                                    </p:set>
                                    <p:anim calcmode="lin" valueType="num">
                                      <p:cBhvr additive="base">
                                        <p:cTn id="33" dur="500" fill="hold"/>
                                        <p:tgtEl>
                                          <p:spTgt spid="2">
                                            <p:graphicEl>
                                              <a:dgm id="{034ACC95-55DB-4006-AA49-66000BEC9728}"/>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034ACC95-55DB-4006-AA49-66000BEC9728}"/>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7F87EEA6-98C4-47AF-A2CD-B6C1C2BF9745}"/>
                                            </p:graphicEl>
                                          </p:spTgt>
                                        </p:tgtEl>
                                        <p:attrNameLst>
                                          <p:attrName>style.visibility</p:attrName>
                                        </p:attrNameLst>
                                      </p:cBhvr>
                                      <p:to>
                                        <p:strVal val="visible"/>
                                      </p:to>
                                    </p:set>
                                    <p:anim calcmode="lin" valueType="num">
                                      <p:cBhvr additive="base">
                                        <p:cTn id="37" dur="500" fill="hold"/>
                                        <p:tgtEl>
                                          <p:spTgt spid="2">
                                            <p:graphicEl>
                                              <a:dgm id="{7F87EEA6-98C4-47AF-A2CD-B6C1C2BF974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7F87EEA6-98C4-47AF-A2CD-B6C1C2BF9745}"/>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EB89046A-7A9B-4866-BFAA-4A38987B0107}"/>
                                            </p:graphicEl>
                                          </p:spTgt>
                                        </p:tgtEl>
                                        <p:attrNameLst>
                                          <p:attrName>style.visibility</p:attrName>
                                        </p:attrNameLst>
                                      </p:cBhvr>
                                      <p:to>
                                        <p:strVal val="visible"/>
                                      </p:to>
                                    </p:set>
                                    <p:anim calcmode="lin" valueType="num">
                                      <p:cBhvr additive="base">
                                        <p:cTn id="43" dur="500" fill="hold"/>
                                        <p:tgtEl>
                                          <p:spTgt spid="2">
                                            <p:graphicEl>
                                              <a:dgm id="{EB89046A-7A9B-4866-BFAA-4A38987B0107}"/>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EB89046A-7A9B-4866-BFAA-4A38987B0107}"/>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E3C36629-6CE8-4A4B-B5DF-6C437DE88106}"/>
                                            </p:graphicEl>
                                          </p:spTgt>
                                        </p:tgtEl>
                                        <p:attrNameLst>
                                          <p:attrName>style.visibility</p:attrName>
                                        </p:attrNameLst>
                                      </p:cBhvr>
                                      <p:to>
                                        <p:strVal val="visible"/>
                                      </p:to>
                                    </p:set>
                                    <p:anim calcmode="lin" valueType="num">
                                      <p:cBhvr additive="base">
                                        <p:cTn id="47" dur="500" fill="hold"/>
                                        <p:tgtEl>
                                          <p:spTgt spid="2">
                                            <p:graphicEl>
                                              <a:dgm id="{E3C36629-6CE8-4A4B-B5DF-6C437DE88106}"/>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E3C36629-6CE8-4A4B-B5DF-6C437DE88106}"/>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graphicEl>
                                              <a:dgm id="{3639194C-F71B-4992-86A5-AA77E49BB351}"/>
                                            </p:graphicEl>
                                          </p:spTgt>
                                        </p:tgtEl>
                                        <p:attrNameLst>
                                          <p:attrName>style.visibility</p:attrName>
                                        </p:attrNameLst>
                                      </p:cBhvr>
                                      <p:to>
                                        <p:strVal val="visible"/>
                                      </p:to>
                                    </p:set>
                                    <p:anim calcmode="lin" valueType="num">
                                      <p:cBhvr additive="base">
                                        <p:cTn id="53" dur="500" fill="hold"/>
                                        <p:tgtEl>
                                          <p:spTgt spid="2">
                                            <p:graphicEl>
                                              <a:dgm id="{3639194C-F71B-4992-86A5-AA77E49BB351}"/>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graphicEl>
                                              <a:dgm id="{3639194C-F71B-4992-86A5-AA77E49BB351}"/>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
                                            <p:graphicEl>
                                              <a:dgm id="{5BCFAA7C-2AB0-435B-AD5B-9BAF2DF884DC}"/>
                                            </p:graphicEl>
                                          </p:spTgt>
                                        </p:tgtEl>
                                        <p:attrNameLst>
                                          <p:attrName>style.visibility</p:attrName>
                                        </p:attrNameLst>
                                      </p:cBhvr>
                                      <p:to>
                                        <p:strVal val="visible"/>
                                      </p:to>
                                    </p:set>
                                    <p:anim calcmode="lin" valueType="num">
                                      <p:cBhvr additive="base">
                                        <p:cTn id="57" dur="500" fill="hold"/>
                                        <p:tgtEl>
                                          <p:spTgt spid="2">
                                            <p:graphicEl>
                                              <a:dgm id="{5BCFAA7C-2AB0-435B-AD5B-9BAF2DF884DC}"/>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graphicEl>
                                              <a:dgm id="{5BCFAA7C-2AB0-435B-AD5B-9BAF2DF884DC}"/>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
                                            <p:graphicEl>
                                              <a:dgm id="{D3B74DEE-8680-4CA1-B8E3-B2C50F185C73}"/>
                                            </p:graphicEl>
                                          </p:spTgt>
                                        </p:tgtEl>
                                        <p:attrNameLst>
                                          <p:attrName>style.visibility</p:attrName>
                                        </p:attrNameLst>
                                      </p:cBhvr>
                                      <p:to>
                                        <p:strVal val="visible"/>
                                      </p:to>
                                    </p:set>
                                    <p:anim calcmode="lin" valueType="num">
                                      <p:cBhvr additive="base">
                                        <p:cTn id="63" dur="500" fill="hold"/>
                                        <p:tgtEl>
                                          <p:spTgt spid="2">
                                            <p:graphicEl>
                                              <a:dgm id="{D3B74DEE-8680-4CA1-B8E3-B2C50F185C73}"/>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graphicEl>
                                              <a:dgm id="{D3B74DEE-8680-4CA1-B8E3-B2C50F185C73}"/>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
                                            <p:graphicEl>
                                              <a:dgm id="{A69DE662-CC38-4271-946A-45B12FC59461}"/>
                                            </p:graphicEl>
                                          </p:spTgt>
                                        </p:tgtEl>
                                        <p:attrNameLst>
                                          <p:attrName>style.visibility</p:attrName>
                                        </p:attrNameLst>
                                      </p:cBhvr>
                                      <p:to>
                                        <p:strVal val="visible"/>
                                      </p:to>
                                    </p:set>
                                    <p:anim calcmode="lin" valueType="num">
                                      <p:cBhvr additive="base">
                                        <p:cTn id="67" dur="500" fill="hold"/>
                                        <p:tgtEl>
                                          <p:spTgt spid="2">
                                            <p:graphicEl>
                                              <a:dgm id="{A69DE662-CC38-4271-946A-45B12FC59461}"/>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graphicEl>
                                              <a:dgm id="{A69DE662-CC38-4271-946A-45B12FC59461}"/>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graphicEl>
                                              <a:dgm id="{5D8D0519-A169-44F0-80F9-85FA909B5D2D}"/>
                                            </p:graphicEl>
                                          </p:spTgt>
                                        </p:tgtEl>
                                        <p:attrNameLst>
                                          <p:attrName>style.visibility</p:attrName>
                                        </p:attrNameLst>
                                      </p:cBhvr>
                                      <p:to>
                                        <p:strVal val="visible"/>
                                      </p:to>
                                    </p:set>
                                    <p:anim calcmode="lin" valueType="num">
                                      <p:cBhvr additive="base">
                                        <p:cTn id="73" dur="500" fill="hold"/>
                                        <p:tgtEl>
                                          <p:spTgt spid="2">
                                            <p:graphicEl>
                                              <a:dgm id="{5D8D0519-A169-44F0-80F9-85FA909B5D2D}"/>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graphicEl>
                                              <a:dgm id="{5D8D0519-A169-44F0-80F9-85FA909B5D2D}"/>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
                                            <p:graphicEl>
                                              <a:dgm id="{4CB021C5-DC7C-42CD-AF87-4E0FD58E2A54}"/>
                                            </p:graphicEl>
                                          </p:spTgt>
                                        </p:tgtEl>
                                        <p:attrNameLst>
                                          <p:attrName>style.visibility</p:attrName>
                                        </p:attrNameLst>
                                      </p:cBhvr>
                                      <p:to>
                                        <p:strVal val="visible"/>
                                      </p:to>
                                    </p:set>
                                    <p:anim calcmode="lin" valueType="num">
                                      <p:cBhvr additive="base">
                                        <p:cTn id="77" dur="500" fill="hold"/>
                                        <p:tgtEl>
                                          <p:spTgt spid="2">
                                            <p:graphicEl>
                                              <a:dgm id="{4CB021C5-DC7C-42CD-AF87-4E0FD58E2A54}"/>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2">
                                            <p:graphicEl>
                                              <a:dgm id="{4CB021C5-DC7C-42CD-AF87-4E0FD58E2A54}"/>
                                            </p:graphic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
                                            <p:graphicEl>
                                              <a:dgm id="{DA9A30BC-66EC-4B32-A526-97703BCF7292}"/>
                                            </p:graphicEl>
                                          </p:spTgt>
                                        </p:tgtEl>
                                        <p:attrNameLst>
                                          <p:attrName>style.visibility</p:attrName>
                                        </p:attrNameLst>
                                      </p:cBhvr>
                                      <p:to>
                                        <p:strVal val="visible"/>
                                      </p:to>
                                    </p:set>
                                    <p:anim calcmode="lin" valueType="num">
                                      <p:cBhvr additive="base">
                                        <p:cTn id="83" dur="500" fill="hold"/>
                                        <p:tgtEl>
                                          <p:spTgt spid="2">
                                            <p:graphicEl>
                                              <a:dgm id="{DA9A30BC-66EC-4B32-A526-97703BCF7292}"/>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2">
                                            <p:graphicEl>
                                              <a:dgm id="{DA9A30BC-66EC-4B32-A526-97703BCF7292}"/>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
                                            <p:graphicEl>
                                              <a:dgm id="{C53931E1-CB86-46E8-9A44-198BC06765AF}"/>
                                            </p:graphicEl>
                                          </p:spTgt>
                                        </p:tgtEl>
                                        <p:attrNameLst>
                                          <p:attrName>style.visibility</p:attrName>
                                        </p:attrNameLst>
                                      </p:cBhvr>
                                      <p:to>
                                        <p:strVal val="visible"/>
                                      </p:to>
                                    </p:set>
                                    <p:anim calcmode="lin" valueType="num">
                                      <p:cBhvr additive="base">
                                        <p:cTn id="87" dur="500" fill="hold"/>
                                        <p:tgtEl>
                                          <p:spTgt spid="2">
                                            <p:graphicEl>
                                              <a:dgm id="{C53931E1-CB86-46E8-9A44-198BC06765AF}"/>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2">
                                            <p:graphicEl>
                                              <a:dgm id="{C53931E1-CB86-46E8-9A44-198BC06765AF}"/>
                                            </p:graphic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
                                            <p:graphicEl>
                                              <a:dgm id="{0E23079D-1B46-446D-BBF3-8C4F0012244B}"/>
                                            </p:graphicEl>
                                          </p:spTgt>
                                        </p:tgtEl>
                                        <p:attrNameLst>
                                          <p:attrName>style.visibility</p:attrName>
                                        </p:attrNameLst>
                                      </p:cBhvr>
                                      <p:to>
                                        <p:strVal val="visible"/>
                                      </p:to>
                                    </p:set>
                                    <p:anim calcmode="lin" valueType="num">
                                      <p:cBhvr additive="base">
                                        <p:cTn id="93" dur="500" fill="hold"/>
                                        <p:tgtEl>
                                          <p:spTgt spid="2">
                                            <p:graphicEl>
                                              <a:dgm id="{0E23079D-1B46-446D-BBF3-8C4F0012244B}"/>
                                            </p:graphicEl>
                                          </p:spTgt>
                                        </p:tgtEl>
                                        <p:attrNameLst>
                                          <p:attrName>ppt_x</p:attrName>
                                        </p:attrNameLst>
                                      </p:cBhvr>
                                      <p:tavLst>
                                        <p:tav tm="0">
                                          <p:val>
                                            <p:strVal val="#ppt_x"/>
                                          </p:val>
                                        </p:tav>
                                        <p:tav tm="100000">
                                          <p:val>
                                            <p:strVal val="#ppt_x"/>
                                          </p:val>
                                        </p:tav>
                                      </p:tavLst>
                                    </p:anim>
                                    <p:anim calcmode="lin" valueType="num">
                                      <p:cBhvr additive="base">
                                        <p:cTn id="94" dur="500" fill="hold"/>
                                        <p:tgtEl>
                                          <p:spTgt spid="2">
                                            <p:graphicEl>
                                              <a:dgm id="{0E23079D-1B46-446D-BBF3-8C4F0012244B}"/>
                                            </p:graphicEl>
                                          </p:spTgt>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
                                            <p:graphicEl>
                                              <a:dgm id="{070C30A4-1AE3-45D6-A04D-32A47CA083ED}"/>
                                            </p:graphicEl>
                                          </p:spTgt>
                                        </p:tgtEl>
                                        <p:attrNameLst>
                                          <p:attrName>style.visibility</p:attrName>
                                        </p:attrNameLst>
                                      </p:cBhvr>
                                      <p:to>
                                        <p:strVal val="visible"/>
                                      </p:to>
                                    </p:set>
                                    <p:anim calcmode="lin" valueType="num">
                                      <p:cBhvr additive="base">
                                        <p:cTn id="97" dur="500" fill="hold"/>
                                        <p:tgtEl>
                                          <p:spTgt spid="2">
                                            <p:graphicEl>
                                              <a:dgm id="{070C30A4-1AE3-45D6-A04D-32A47CA083ED}"/>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2">
                                            <p:graphicEl>
                                              <a:dgm id="{070C30A4-1AE3-45D6-A04D-32A47CA083E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391185" y="529382"/>
            <a:ext cx="5902472" cy="678932"/>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i="1">
                <a:solidFill>
                  <a:srgbClr val="000000"/>
                </a:solidFill>
                <a:effectLst/>
                <a:latin typeface="Times New Roman" panose="02020603050405020304" pitchFamily="18" charset="0"/>
                <a:ea typeface="Times New Roman" panose="02020603050405020304" pitchFamily="18" charset="0"/>
              </a:rPr>
              <a:t>Dàn ý tham khảo phân tích chủ đề và nhân vật của truyện “Hai đứa trẻ” </a:t>
            </a:r>
            <a:endParaRPr lang="en-US" sz="3600" b="1" i="1">
              <a:latin typeface="Times New Roman" panose="02020603050405020304" pitchFamily="18" charset="0"/>
              <a:cs typeface="Times New Roman" panose="02020603050405020304" pitchFamily="18" charset="0"/>
            </a:endParaRPr>
          </a:p>
        </p:txBody>
      </p:sp>
      <p:sp>
        <p:nvSpPr>
          <p:cNvPr id="2" name="Google Shape;946;p28">
            <a:extLst>
              <a:ext uri="{FF2B5EF4-FFF2-40B4-BE49-F238E27FC236}">
                <a16:creationId xmlns:a16="http://schemas.microsoft.com/office/drawing/2014/main" id="{953F0356-BEA9-FE9D-1470-3D5F0222451F}"/>
              </a:ext>
            </a:extLst>
          </p:cNvPr>
          <p:cNvSpPr/>
          <p:nvPr/>
        </p:nvSpPr>
        <p:spPr>
          <a:xfrm>
            <a:off x="7377888" y="1779600"/>
            <a:ext cx="693600" cy="693600"/>
          </a:xfrm>
          <a:prstGeom prst="ellipse">
            <a:avLst/>
          </a:prstGeom>
          <a:solidFill>
            <a:srgbClr val="ED734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4" name="Google Shape;947;p28">
            <a:extLst>
              <a:ext uri="{FF2B5EF4-FFF2-40B4-BE49-F238E27FC236}">
                <a16:creationId xmlns:a16="http://schemas.microsoft.com/office/drawing/2014/main" id="{614F5701-4D5C-D40F-78B8-D7D0E0F82FD8}"/>
              </a:ext>
            </a:extLst>
          </p:cNvPr>
          <p:cNvSpPr/>
          <p:nvPr/>
        </p:nvSpPr>
        <p:spPr>
          <a:xfrm>
            <a:off x="4225200" y="4332000"/>
            <a:ext cx="693600" cy="693600"/>
          </a:xfrm>
          <a:prstGeom prst="ellipse">
            <a:avLst/>
          </a:prstGeom>
          <a:solidFill>
            <a:srgbClr val="7AB848"/>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0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5" name="Google Shape;949;p28">
            <a:extLst>
              <a:ext uri="{FF2B5EF4-FFF2-40B4-BE49-F238E27FC236}">
                <a16:creationId xmlns:a16="http://schemas.microsoft.com/office/drawing/2014/main" id="{108C10DB-2F4F-D91A-33AF-C48AB9F82E13}"/>
              </a:ext>
            </a:extLst>
          </p:cNvPr>
          <p:cNvSpPr/>
          <p:nvPr/>
        </p:nvSpPr>
        <p:spPr>
          <a:xfrm>
            <a:off x="3274811" y="2167833"/>
            <a:ext cx="2612687" cy="1766718"/>
          </a:xfrm>
          <a:prstGeom prst="roundRect">
            <a:avLst>
              <a:gd name="adj" fmla="val 8831"/>
            </a:avLst>
          </a:prstGeom>
          <a:solidFill>
            <a:srgbClr val="7AB848">
              <a:alpha val="25099"/>
            </a:srgbClr>
          </a:solidFill>
          <a:ln>
            <a:noFill/>
          </a:ln>
        </p:spPr>
        <p:txBody>
          <a:bodyPr spcFirstLastPara="1" wrap="square" lIns="91425" tIns="91425" rIns="91425" bIns="91425" anchor="ctr" anchorCtr="0">
            <a:noAutofit/>
          </a:bodyPr>
          <a:lstStyle/>
          <a:p>
            <a:pPr marL="30480" marR="30480" algn="just">
              <a:spcAft>
                <a:spcPts val="0"/>
              </a:spcAft>
            </a:pPr>
            <a:r>
              <a:rPr lang="en-US" sz="2400">
                <a:solidFill>
                  <a:srgbClr val="000000"/>
                </a:solidFill>
                <a:effectLst/>
                <a:latin typeface="Times New Roman" panose="02020603050405020304" pitchFamily="18" charset="0"/>
                <a:ea typeface="Times New Roman" panose="02020603050405020304" pitchFamily="18" charset="0"/>
              </a:rPr>
              <a:t>Khái quát giá trị nội dung và nghệ thuật của tác phẩm: n</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ội dung, đ</a:t>
            </a:r>
            <a:r>
              <a:rPr lang="en-US" sz="2400">
                <a:solidFill>
                  <a:srgbClr val="000000"/>
                </a:solidFill>
                <a:effectLst/>
                <a:latin typeface="Times New Roman" panose="02020603050405020304" pitchFamily="18" charset="0"/>
                <a:ea typeface="Times New Roman" panose="02020603050405020304" pitchFamily="18" charset="0"/>
              </a:rPr>
              <a:t>ặc sắc nghệ thuật</a:t>
            </a:r>
            <a:endParaRPr sz="1800">
              <a:latin typeface="Roboto"/>
              <a:ea typeface="Roboto"/>
              <a:cs typeface="Roboto"/>
              <a:sym typeface="Roboto"/>
            </a:endParaRPr>
          </a:p>
        </p:txBody>
      </p:sp>
      <p:sp>
        <p:nvSpPr>
          <p:cNvPr id="6" name="Google Shape;950;p28">
            <a:extLst>
              <a:ext uri="{FF2B5EF4-FFF2-40B4-BE49-F238E27FC236}">
                <a16:creationId xmlns:a16="http://schemas.microsoft.com/office/drawing/2014/main" id="{B5ADE875-5BA1-1D09-592C-3B5FC98921B2}"/>
              </a:ext>
            </a:extLst>
          </p:cNvPr>
          <p:cNvSpPr/>
          <p:nvPr/>
        </p:nvSpPr>
        <p:spPr>
          <a:xfrm>
            <a:off x="457201" y="1779588"/>
            <a:ext cx="1924200" cy="478500"/>
          </a:xfrm>
          <a:prstGeom prst="roundRect">
            <a:avLst>
              <a:gd name="adj" fmla="val 16667"/>
            </a:avLst>
          </a:prstGeom>
          <a:solidFill>
            <a:srgbClr val="E76C5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2800" b="1" i="1"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Kết bài</a:t>
            </a:r>
            <a:endParaRPr kumimoji="0" sz="2800" b="1" i="1"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7" name="Google Shape;951;p28">
            <a:extLst>
              <a:ext uri="{FF2B5EF4-FFF2-40B4-BE49-F238E27FC236}">
                <a16:creationId xmlns:a16="http://schemas.microsoft.com/office/drawing/2014/main" id="{2F351044-5FF3-4BA7-CF3C-7ECE7B73349F}"/>
              </a:ext>
            </a:extLst>
          </p:cNvPr>
          <p:cNvSpPr/>
          <p:nvPr/>
        </p:nvSpPr>
        <p:spPr>
          <a:xfrm>
            <a:off x="6762601" y="3402600"/>
            <a:ext cx="1924200" cy="1224058"/>
          </a:xfrm>
          <a:prstGeom prst="roundRect">
            <a:avLst>
              <a:gd name="adj" fmla="val 16667"/>
            </a:avLst>
          </a:prstGeom>
          <a:solidFill>
            <a:srgbClr val="ED7341"/>
          </a:solidFill>
          <a:ln>
            <a:noFill/>
          </a:ln>
        </p:spPr>
        <p:txBody>
          <a:bodyPr spcFirstLastPara="1" wrap="square" lIns="91425" tIns="91425" rIns="91425" bIns="91425" anchor="ctr" anchorCtr="0">
            <a:noAutofit/>
          </a:bodyPr>
          <a:lstStyle/>
          <a:p>
            <a:pPr marL="30480" marR="30480" algn="just">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 nhận chung về giá trị tác phẩm.</a:t>
            </a:r>
            <a:endParaRPr lang="en-US" sz="2400">
              <a:effectLst/>
              <a:latin typeface=".VnTime"/>
              <a:ea typeface="Times New Roman" panose="02020603050405020304" pitchFamily="18" charset="0"/>
              <a:cs typeface="Times New Roman" panose="02020603050405020304" pitchFamily="18" charset="0"/>
            </a:endParaRPr>
          </a:p>
        </p:txBody>
      </p:sp>
      <p:grpSp>
        <p:nvGrpSpPr>
          <p:cNvPr id="9" name="Google Shape;953;p28">
            <a:extLst>
              <a:ext uri="{FF2B5EF4-FFF2-40B4-BE49-F238E27FC236}">
                <a16:creationId xmlns:a16="http://schemas.microsoft.com/office/drawing/2014/main" id="{C0165C15-55E1-EF85-06CA-56FCD016358A}"/>
              </a:ext>
            </a:extLst>
          </p:cNvPr>
          <p:cNvGrpSpPr/>
          <p:nvPr/>
        </p:nvGrpSpPr>
        <p:grpSpPr>
          <a:xfrm>
            <a:off x="7539264" y="1957524"/>
            <a:ext cx="370879" cy="337755"/>
            <a:chOff x="-40378075" y="3267450"/>
            <a:chExt cx="317425" cy="289075"/>
          </a:xfrm>
        </p:grpSpPr>
        <p:sp>
          <p:nvSpPr>
            <p:cNvPr id="10" name="Google Shape;954;p28">
              <a:extLst>
                <a:ext uri="{FF2B5EF4-FFF2-40B4-BE49-F238E27FC236}">
                  <a16:creationId xmlns:a16="http://schemas.microsoft.com/office/drawing/2014/main" id="{3AA27EF3-9DE4-3324-A1AF-74C6D98C6B2E}"/>
                </a:ext>
              </a:extLst>
            </p:cNvPr>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955;p28">
              <a:extLst>
                <a:ext uri="{FF2B5EF4-FFF2-40B4-BE49-F238E27FC236}">
                  <a16:creationId xmlns:a16="http://schemas.microsoft.com/office/drawing/2014/main" id="{B8746580-E854-A88D-F621-8303745E0411}"/>
                </a:ext>
              </a:extLst>
            </p:cNvPr>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956;p28">
              <a:extLst>
                <a:ext uri="{FF2B5EF4-FFF2-40B4-BE49-F238E27FC236}">
                  <a16:creationId xmlns:a16="http://schemas.microsoft.com/office/drawing/2014/main" id="{D3FA57EC-1103-DFE2-861F-4A9267DE8986}"/>
                </a:ext>
              </a:extLst>
            </p:cNvPr>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957;p28">
              <a:extLst>
                <a:ext uri="{FF2B5EF4-FFF2-40B4-BE49-F238E27FC236}">
                  <a16:creationId xmlns:a16="http://schemas.microsoft.com/office/drawing/2014/main" id="{C78F374D-6969-9DF6-CF90-CD7CEFB9D785}"/>
                </a:ext>
              </a:extLst>
            </p:cNvPr>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4" name="Google Shape;958;p28">
            <a:extLst>
              <a:ext uri="{FF2B5EF4-FFF2-40B4-BE49-F238E27FC236}">
                <a16:creationId xmlns:a16="http://schemas.microsoft.com/office/drawing/2014/main" id="{07F3EFA6-5AA7-80BD-1AE2-2C3C40E99B24}"/>
              </a:ext>
            </a:extLst>
          </p:cNvPr>
          <p:cNvGrpSpPr/>
          <p:nvPr/>
        </p:nvGrpSpPr>
        <p:grpSpPr>
          <a:xfrm>
            <a:off x="4396036" y="4504705"/>
            <a:ext cx="351940" cy="348188"/>
            <a:chOff x="581525" y="3254850"/>
            <a:chExt cx="297750" cy="294575"/>
          </a:xfrm>
        </p:grpSpPr>
        <p:sp>
          <p:nvSpPr>
            <p:cNvPr id="15" name="Google Shape;959;p28">
              <a:extLst>
                <a:ext uri="{FF2B5EF4-FFF2-40B4-BE49-F238E27FC236}">
                  <a16:creationId xmlns:a16="http://schemas.microsoft.com/office/drawing/2014/main" id="{05022CD5-2477-1C50-4F48-C332C19573ED}"/>
                </a:ext>
              </a:extLst>
            </p:cNvPr>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960;p28">
              <a:extLst>
                <a:ext uri="{FF2B5EF4-FFF2-40B4-BE49-F238E27FC236}">
                  <a16:creationId xmlns:a16="http://schemas.microsoft.com/office/drawing/2014/main" id="{5AF0CF0C-6718-607D-F557-39A0A49B1776}"/>
                </a:ext>
              </a:extLst>
            </p:cNvPr>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961;p28">
              <a:extLst>
                <a:ext uri="{FF2B5EF4-FFF2-40B4-BE49-F238E27FC236}">
                  <a16:creationId xmlns:a16="http://schemas.microsoft.com/office/drawing/2014/main" id="{DF83B6CB-6D11-63AB-1AB1-A4E73CD99057}"/>
                </a:ext>
              </a:extLst>
            </p:cNvPr>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cxnSp>
        <p:nvCxnSpPr>
          <p:cNvPr id="18" name="Google Shape;962;p28">
            <a:extLst>
              <a:ext uri="{FF2B5EF4-FFF2-40B4-BE49-F238E27FC236}">
                <a16:creationId xmlns:a16="http://schemas.microsoft.com/office/drawing/2014/main" id="{1652E2EE-DEAC-DCD1-D9F5-B7B63D22EDAF}"/>
              </a:ext>
            </a:extLst>
          </p:cNvPr>
          <p:cNvCxnSpPr>
            <a:cxnSpLocks/>
            <a:stCxn id="5" idx="2"/>
            <a:endCxn id="4" idx="0"/>
          </p:cNvCxnSpPr>
          <p:nvPr/>
        </p:nvCxnSpPr>
        <p:spPr>
          <a:xfrm flipH="1">
            <a:off x="4572000" y="3934551"/>
            <a:ext cx="9155" cy="397449"/>
          </a:xfrm>
          <a:prstGeom prst="straightConnector1">
            <a:avLst/>
          </a:prstGeom>
          <a:noFill/>
          <a:ln w="9525" cap="flat" cmpd="sng">
            <a:solidFill>
              <a:srgbClr val="666666"/>
            </a:solidFill>
            <a:prstDash val="solid"/>
            <a:round/>
            <a:headEnd type="none" w="med" len="med"/>
            <a:tailEnd type="none" w="med" len="med"/>
          </a:ln>
        </p:spPr>
      </p:cxnSp>
      <p:cxnSp>
        <p:nvCxnSpPr>
          <p:cNvPr id="19" name="Google Shape;963;p28">
            <a:extLst>
              <a:ext uri="{FF2B5EF4-FFF2-40B4-BE49-F238E27FC236}">
                <a16:creationId xmlns:a16="http://schemas.microsoft.com/office/drawing/2014/main" id="{0D5EA6FD-4624-8BFF-192E-EA9F8418BE0E}"/>
              </a:ext>
            </a:extLst>
          </p:cNvPr>
          <p:cNvCxnSpPr>
            <a:cxnSpLocks/>
            <a:stCxn id="2" idx="4"/>
            <a:endCxn id="7" idx="0"/>
          </p:cNvCxnSpPr>
          <p:nvPr/>
        </p:nvCxnSpPr>
        <p:spPr>
          <a:xfrm>
            <a:off x="7724688" y="2473200"/>
            <a:ext cx="13" cy="929400"/>
          </a:xfrm>
          <a:prstGeom prst="straightConnector1">
            <a:avLst/>
          </a:prstGeom>
          <a:noFill/>
          <a:ln w="9525" cap="flat" cmpd="sng">
            <a:solidFill>
              <a:srgbClr val="666666"/>
            </a:solidFill>
            <a:prstDash val="solid"/>
            <a:round/>
            <a:headEnd type="none" w="med" len="med"/>
            <a:tailEnd type="none" w="med" len="med"/>
          </a:ln>
        </p:spPr>
      </p:cxnSp>
      <p:cxnSp>
        <p:nvCxnSpPr>
          <p:cNvPr id="21" name="Google Shape;965;p28">
            <a:extLst>
              <a:ext uri="{FF2B5EF4-FFF2-40B4-BE49-F238E27FC236}">
                <a16:creationId xmlns:a16="http://schemas.microsoft.com/office/drawing/2014/main" id="{75F076E0-274D-149F-E4A7-0621E17E3DD3}"/>
              </a:ext>
            </a:extLst>
          </p:cNvPr>
          <p:cNvCxnSpPr>
            <a:cxnSpLocks/>
            <a:stCxn id="6" idx="3"/>
            <a:endCxn id="5" idx="1"/>
          </p:cNvCxnSpPr>
          <p:nvPr/>
        </p:nvCxnSpPr>
        <p:spPr>
          <a:xfrm>
            <a:off x="2381401" y="2018838"/>
            <a:ext cx="893410" cy="1032354"/>
          </a:xfrm>
          <a:prstGeom prst="curvedConnector3">
            <a:avLst>
              <a:gd name="adj1" fmla="val 50000"/>
            </a:avLst>
          </a:prstGeom>
          <a:noFill/>
          <a:ln w="9525" cap="flat" cmpd="sng">
            <a:solidFill>
              <a:srgbClr val="666666"/>
            </a:solidFill>
            <a:prstDash val="solid"/>
            <a:round/>
            <a:headEnd type="none" w="med" len="med"/>
            <a:tailEnd type="none" w="med" len="med"/>
          </a:ln>
        </p:spPr>
      </p:cxnSp>
      <p:cxnSp>
        <p:nvCxnSpPr>
          <p:cNvPr id="22" name="Google Shape;966;p28">
            <a:extLst>
              <a:ext uri="{FF2B5EF4-FFF2-40B4-BE49-F238E27FC236}">
                <a16:creationId xmlns:a16="http://schemas.microsoft.com/office/drawing/2014/main" id="{A99EBFF7-B328-E79F-BC73-5E676EB416FC}"/>
              </a:ext>
            </a:extLst>
          </p:cNvPr>
          <p:cNvCxnSpPr>
            <a:cxnSpLocks/>
            <a:stCxn id="5" idx="3"/>
            <a:endCxn id="7" idx="1"/>
          </p:cNvCxnSpPr>
          <p:nvPr/>
        </p:nvCxnSpPr>
        <p:spPr>
          <a:xfrm>
            <a:off x="5887498" y="3051192"/>
            <a:ext cx="875103" cy="963437"/>
          </a:xfrm>
          <a:prstGeom prst="curvedConnector3">
            <a:avLst>
              <a:gd name="adj1" fmla="val 50000"/>
            </a:avLst>
          </a:prstGeom>
          <a:noFill/>
          <a:ln w="9525" cap="flat" cmpd="sng">
            <a:solidFill>
              <a:srgbClr val="666666"/>
            </a:solidFill>
            <a:prstDash val="solid"/>
            <a:round/>
            <a:headEnd type="none" w="med" len="med"/>
            <a:tailEnd type="none" w="med" len="med"/>
          </a:ln>
        </p:spPr>
      </p:cxnSp>
      <p:grpSp>
        <p:nvGrpSpPr>
          <p:cNvPr id="23" name="Google Shape;967;p28">
            <a:extLst>
              <a:ext uri="{FF2B5EF4-FFF2-40B4-BE49-F238E27FC236}">
                <a16:creationId xmlns:a16="http://schemas.microsoft.com/office/drawing/2014/main" id="{D912B803-6F2D-9419-94C9-E74A5C8823D7}"/>
              </a:ext>
            </a:extLst>
          </p:cNvPr>
          <p:cNvGrpSpPr/>
          <p:nvPr/>
        </p:nvGrpSpPr>
        <p:grpSpPr>
          <a:xfrm>
            <a:off x="935501" y="2167833"/>
            <a:ext cx="1924200" cy="3106295"/>
            <a:chOff x="648975" y="1719650"/>
            <a:chExt cx="1674600" cy="2863100"/>
          </a:xfrm>
        </p:grpSpPr>
        <p:sp>
          <p:nvSpPr>
            <p:cNvPr id="24" name="Google Shape;968;p28">
              <a:extLst>
                <a:ext uri="{FF2B5EF4-FFF2-40B4-BE49-F238E27FC236}">
                  <a16:creationId xmlns:a16="http://schemas.microsoft.com/office/drawing/2014/main" id="{E7BCDB88-1B00-7984-59D1-D40738360F6F}"/>
                </a:ext>
              </a:extLst>
            </p:cNvPr>
            <p:cNvSpPr/>
            <p:nvPr/>
          </p:nvSpPr>
          <p:spPr>
            <a:xfrm>
              <a:off x="648975" y="4211350"/>
              <a:ext cx="1674600" cy="371400"/>
            </a:xfrm>
            <a:prstGeom prst="ellipse">
              <a:avLst/>
            </a:prstGeom>
            <a:solidFill>
              <a:srgbClr val="666666">
                <a:alpha val="1254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969;p28">
              <a:extLst>
                <a:ext uri="{FF2B5EF4-FFF2-40B4-BE49-F238E27FC236}">
                  <a16:creationId xmlns:a16="http://schemas.microsoft.com/office/drawing/2014/main" id="{FD36E298-715B-77C5-3F4C-D33473CCE18A}"/>
                </a:ext>
              </a:extLst>
            </p:cNvPr>
            <p:cNvSpPr/>
            <p:nvPr/>
          </p:nvSpPr>
          <p:spPr>
            <a:xfrm>
              <a:off x="1128575" y="2925300"/>
              <a:ext cx="719875" cy="515150"/>
            </a:xfrm>
            <a:custGeom>
              <a:avLst/>
              <a:gdLst/>
              <a:ahLst/>
              <a:cxnLst/>
              <a:rect l="l" t="t" r="r" b="b"/>
              <a:pathLst>
                <a:path w="28795" h="20606" extrusionOk="0">
                  <a:moveTo>
                    <a:pt x="14388" y="1"/>
                  </a:moveTo>
                  <a:lnTo>
                    <a:pt x="13607" y="18"/>
                  </a:lnTo>
                  <a:lnTo>
                    <a:pt x="12825" y="72"/>
                  </a:lnTo>
                  <a:lnTo>
                    <a:pt x="12079" y="160"/>
                  </a:lnTo>
                  <a:lnTo>
                    <a:pt x="11333" y="285"/>
                  </a:lnTo>
                  <a:lnTo>
                    <a:pt x="10605" y="427"/>
                  </a:lnTo>
                  <a:lnTo>
                    <a:pt x="9912" y="604"/>
                  </a:lnTo>
                  <a:lnTo>
                    <a:pt x="9219" y="818"/>
                  </a:lnTo>
                  <a:lnTo>
                    <a:pt x="8562" y="1049"/>
                  </a:lnTo>
                  <a:lnTo>
                    <a:pt x="7905" y="1315"/>
                  </a:lnTo>
                  <a:lnTo>
                    <a:pt x="7283" y="1599"/>
                  </a:lnTo>
                  <a:lnTo>
                    <a:pt x="6679" y="1901"/>
                  </a:lnTo>
                  <a:lnTo>
                    <a:pt x="6093" y="2239"/>
                  </a:lnTo>
                  <a:lnTo>
                    <a:pt x="5542" y="2576"/>
                  </a:lnTo>
                  <a:lnTo>
                    <a:pt x="5009" y="2949"/>
                  </a:lnTo>
                  <a:lnTo>
                    <a:pt x="4494" y="3340"/>
                  </a:lnTo>
                  <a:lnTo>
                    <a:pt x="4015" y="3731"/>
                  </a:lnTo>
                  <a:lnTo>
                    <a:pt x="3535" y="4157"/>
                  </a:lnTo>
                  <a:lnTo>
                    <a:pt x="3109" y="4583"/>
                  </a:lnTo>
                  <a:lnTo>
                    <a:pt x="2700" y="5027"/>
                  </a:lnTo>
                  <a:lnTo>
                    <a:pt x="2310" y="5489"/>
                  </a:lnTo>
                  <a:lnTo>
                    <a:pt x="1954" y="5951"/>
                  </a:lnTo>
                  <a:lnTo>
                    <a:pt x="1617" y="6413"/>
                  </a:lnTo>
                  <a:lnTo>
                    <a:pt x="1333" y="6893"/>
                  </a:lnTo>
                  <a:lnTo>
                    <a:pt x="1048" y="7390"/>
                  </a:lnTo>
                  <a:lnTo>
                    <a:pt x="817" y="7870"/>
                  </a:lnTo>
                  <a:lnTo>
                    <a:pt x="604" y="8367"/>
                  </a:lnTo>
                  <a:lnTo>
                    <a:pt x="427" y="8864"/>
                  </a:lnTo>
                  <a:lnTo>
                    <a:pt x="267" y="9362"/>
                  </a:lnTo>
                  <a:lnTo>
                    <a:pt x="160" y="9841"/>
                  </a:lnTo>
                  <a:lnTo>
                    <a:pt x="71" y="10339"/>
                  </a:lnTo>
                  <a:lnTo>
                    <a:pt x="18" y="10836"/>
                  </a:lnTo>
                  <a:lnTo>
                    <a:pt x="0" y="11316"/>
                  </a:lnTo>
                  <a:lnTo>
                    <a:pt x="18" y="11795"/>
                  </a:lnTo>
                  <a:lnTo>
                    <a:pt x="71" y="12257"/>
                  </a:lnTo>
                  <a:lnTo>
                    <a:pt x="160" y="12719"/>
                  </a:lnTo>
                  <a:lnTo>
                    <a:pt x="267" y="13181"/>
                  </a:lnTo>
                  <a:lnTo>
                    <a:pt x="427" y="13625"/>
                  </a:lnTo>
                  <a:lnTo>
                    <a:pt x="604" y="14069"/>
                  </a:lnTo>
                  <a:lnTo>
                    <a:pt x="817" y="14513"/>
                  </a:lnTo>
                  <a:lnTo>
                    <a:pt x="1048" y="14921"/>
                  </a:lnTo>
                  <a:lnTo>
                    <a:pt x="1333" y="15330"/>
                  </a:lnTo>
                  <a:lnTo>
                    <a:pt x="1617" y="15739"/>
                  </a:lnTo>
                  <a:lnTo>
                    <a:pt x="1954" y="16129"/>
                  </a:lnTo>
                  <a:lnTo>
                    <a:pt x="2310" y="16502"/>
                  </a:lnTo>
                  <a:lnTo>
                    <a:pt x="2700" y="16875"/>
                  </a:lnTo>
                  <a:lnTo>
                    <a:pt x="3109" y="17213"/>
                  </a:lnTo>
                  <a:lnTo>
                    <a:pt x="3535" y="17550"/>
                  </a:lnTo>
                  <a:lnTo>
                    <a:pt x="4015" y="17870"/>
                  </a:lnTo>
                  <a:lnTo>
                    <a:pt x="4494" y="18190"/>
                  </a:lnTo>
                  <a:lnTo>
                    <a:pt x="5009" y="18474"/>
                  </a:lnTo>
                  <a:lnTo>
                    <a:pt x="5542" y="18758"/>
                  </a:lnTo>
                  <a:lnTo>
                    <a:pt x="6093" y="19007"/>
                  </a:lnTo>
                  <a:lnTo>
                    <a:pt x="6679" y="19256"/>
                  </a:lnTo>
                  <a:lnTo>
                    <a:pt x="7283" y="19469"/>
                  </a:lnTo>
                  <a:lnTo>
                    <a:pt x="7905" y="19682"/>
                  </a:lnTo>
                  <a:lnTo>
                    <a:pt x="8562" y="19860"/>
                  </a:lnTo>
                  <a:lnTo>
                    <a:pt x="9219" y="20037"/>
                  </a:lnTo>
                  <a:lnTo>
                    <a:pt x="9912" y="20179"/>
                  </a:lnTo>
                  <a:lnTo>
                    <a:pt x="10605" y="20304"/>
                  </a:lnTo>
                  <a:lnTo>
                    <a:pt x="11333" y="20410"/>
                  </a:lnTo>
                  <a:lnTo>
                    <a:pt x="12079" y="20499"/>
                  </a:lnTo>
                  <a:lnTo>
                    <a:pt x="12825" y="20552"/>
                  </a:lnTo>
                  <a:lnTo>
                    <a:pt x="13607" y="20588"/>
                  </a:lnTo>
                  <a:lnTo>
                    <a:pt x="14388" y="20606"/>
                  </a:lnTo>
                  <a:lnTo>
                    <a:pt x="15188" y="20588"/>
                  </a:lnTo>
                  <a:lnTo>
                    <a:pt x="15969" y="20552"/>
                  </a:lnTo>
                  <a:lnTo>
                    <a:pt x="16715" y="20499"/>
                  </a:lnTo>
                  <a:lnTo>
                    <a:pt x="17461" y="20410"/>
                  </a:lnTo>
                  <a:lnTo>
                    <a:pt x="18190" y="20304"/>
                  </a:lnTo>
                  <a:lnTo>
                    <a:pt x="18882" y="20179"/>
                  </a:lnTo>
                  <a:lnTo>
                    <a:pt x="19575" y="20037"/>
                  </a:lnTo>
                  <a:lnTo>
                    <a:pt x="20232" y="19860"/>
                  </a:lnTo>
                  <a:lnTo>
                    <a:pt x="20890" y="19682"/>
                  </a:lnTo>
                  <a:lnTo>
                    <a:pt x="21511" y="19469"/>
                  </a:lnTo>
                  <a:lnTo>
                    <a:pt x="22115" y="19256"/>
                  </a:lnTo>
                  <a:lnTo>
                    <a:pt x="22684" y="19007"/>
                  </a:lnTo>
                  <a:lnTo>
                    <a:pt x="23252" y="18758"/>
                  </a:lnTo>
                  <a:lnTo>
                    <a:pt x="23785" y="18474"/>
                  </a:lnTo>
                  <a:lnTo>
                    <a:pt x="24300" y="18190"/>
                  </a:lnTo>
                  <a:lnTo>
                    <a:pt x="24780" y="17870"/>
                  </a:lnTo>
                  <a:lnTo>
                    <a:pt x="25241" y="17550"/>
                  </a:lnTo>
                  <a:lnTo>
                    <a:pt x="25686" y="17213"/>
                  </a:lnTo>
                  <a:lnTo>
                    <a:pt x="26094" y="16875"/>
                  </a:lnTo>
                  <a:lnTo>
                    <a:pt x="26485" y="16502"/>
                  </a:lnTo>
                  <a:lnTo>
                    <a:pt x="26840" y="16129"/>
                  </a:lnTo>
                  <a:lnTo>
                    <a:pt x="27160" y="15739"/>
                  </a:lnTo>
                  <a:lnTo>
                    <a:pt x="27462" y="15330"/>
                  </a:lnTo>
                  <a:lnTo>
                    <a:pt x="27746" y="14921"/>
                  </a:lnTo>
                  <a:lnTo>
                    <a:pt x="27977" y="14513"/>
                  </a:lnTo>
                  <a:lnTo>
                    <a:pt x="28190" y="14069"/>
                  </a:lnTo>
                  <a:lnTo>
                    <a:pt x="28368" y="13625"/>
                  </a:lnTo>
                  <a:lnTo>
                    <a:pt x="28528" y="13181"/>
                  </a:lnTo>
                  <a:lnTo>
                    <a:pt x="28634" y="12719"/>
                  </a:lnTo>
                  <a:lnTo>
                    <a:pt x="28723" y="12257"/>
                  </a:lnTo>
                  <a:lnTo>
                    <a:pt x="28776" y="11795"/>
                  </a:lnTo>
                  <a:lnTo>
                    <a:pt x="28794" y="11316"/>
                  </a:lnTo>
                  <a:lnTo>
                    <a:pt x="28776" y="10836"/>
                  </a:lnTo>
                  <a:lnTo>
                    <a:pt x="28723" y="10339"/>
                  </a:lnTo>
                  <a:lnTo>
                    <a:pt x="28634" y="9841"/>
                  </a:lnTo>
                  <a:lnTo>
                    <a:pt x="28528" y="9362"/>
                  </a:lnTo>
                  <a:lnTo>
                    <a:pt x="28368" y="8864"/>
                  </a:lnTo>
                  <a:lnTo>
                    <a:pt x="28190" y="8367"/>
                  </a:lnTo>
                  <a:lnTo>
                    <a:pt x="27977" y="7870"/>
                  </a:lnTo>
                  <a:lnTo>
                    <a:pt x="27746" y="7390"/>
                  </a:lnTo>
                  <a:lnTo>
                    <a:pt x="27462" y="6893"/>
                  </a:lnTo>
                  <a:lnTo>
                    <a:pt x="27160" y="6413"/>
                  </a:lnTo>
                  <a:lnTo>
                    <a:pt x="26840" y="5951"/>
                  </a:lnTo>
                  <a:lnTo>
                    <a:pt x="26485" y="5489"/>
                  </a:lnTo>
                  <a:lnTo>
                    <a:pt x="26094" y="5027"/>
                  </a:lnTo>
                  <a:lnTo>
                    <a:pt x="25686" y="4583"/>
                  </a:lnTo>
                  <a:lnTo>
                    <a:pt x="25241" y="4157"/>
                  </a:lnTo>
                  <a:lnTo>
                    <a:pt x="24780" y="3731"/>
                  </a:lnTo>
                  <a:lnTo>
                    <a:pt x="24300" y="3340"/>
                  </a:lnTo>
                  <a:lnTo>
                    <a:pt x="23785" y="2949"/>
                  </a:lnTo>
                  <a:lnTo>
                    <a:pt x="23252" y="2576"/>
                  </a:lnTo>
                  <a:lnTo>
                    <a:pt x="22684" y="2239"/>
                  </a:lnTo>
                  <a:lnTo>
                    <a:pt x="22115" y="1901"/>
                  </a:lnTo>
                  <a:lnTo>
                    <a:pt x="21511" y="1599"/>
                  </a:lnTo>
                  <a:lnTo>
                    <a:pt x="20890" y="1315"/>
                  </a:lnTo>
                  <a:lnTo>
                    <a:pt x="20232" y="1049"/>
                  </a:lnTo>
                  <a:lnTo>
                    <a:pt x="19575" y="818"/>
                  </a:lnTo>
                  <a:lnTo>
                    <a:pt x="18882" y="604"/>
                  </a:lnTo>
                  <a:lnTo>
                    <a:pt x="18190" y="427"/>
                  </a:lnTo>
                  <a:lnTo>
                    <a:pt x="17461" y="285"/>
                  </a:lnTo>
                  <a:lnTo>
                    <a:pt x="16715" y="160"/>
                  </a:lnTo>
                  <a:lnTo>
                    <a:pt x="15969" y="72"/>
                  </a:lnTo>
                  <a:lnTo>
                    <a:pt x="15188" y="18"/>
                  </a:lnTo>
                  <a:lnTo>
                    <a:pt x="14388" y="1"/>
                  </a:lnTo>
                  <a:close/>
                </a:path>
              </a:pathLst>
            </a:custGeom>
            <a:solidFill>
              <a:srgbClr val="D9C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970;p28">
              <a:extLst>
                <a:ext uri="{FF2B5EF4-FFF2-40B4-BE49-F238E27FC236}">
                  <a16:creationId xmlns:a16="http://schemas.microsoft.com/office/drawing/2014/main" id="{EC2987DA-02A7-3025-5F51-658B09BA10EE}"/>
                </a:ext>
              </a:extLst>
            </p:cNvPr>
            <p:cNvSpPr/>
            <p:nvPr/>
          </p:nvSpPr>
          <p:spPr>
            <a:xfrm>
              <a:off x="1843975" y="2518525"/>
              <a:ext cx="202075" cy="249150"/>
            </a:xfrm>
            <a:custGeom>
              <a:avLst/>
              <a:gdLst/>
              <a:ahLst/>
              <a:cxnLst/>
              <a:rect l="l" t="t" r="r" b="b"/>
              <a:pathLst>
                <a:path w="8083" h="9966" extrusionOk="0">
                  <a:moveTo>
                    <a:pt x="4192" y="1"/>
                  </a:moveTo>
                  <a:lnTo>
                    <a:pt x="3962" y="18"/>
                  </a:lnTo>
                  <a:lnTo>
                    <a:pt x="3731" y="54"/>
                  </a:lnTo>
                  <a:lnTo>
                    <a:pt x="3517" y="107"/>
                  </a:lnTo>
                  <a:lnTo>
                    <a:pt x="3304" y="161"/>
                  </a:lnTo>
                  <a:lnTo>
                    <a:pt x="3091" y="232"/>
                  </a:lnTo>
                  <a:lnTo>
                    <a:pt x="2896" y="303"/>
                  </a:lnTo>
                  <a:lnTo>
                    <a:pt x="2700" y="391"/>
                  </a:lnTo>
                  <a:lnTo>
                    <a:pt x="2505" y="498"/>
                  </a:lnTo>
                  <a:lnTo>
                    <a:pt x="2310" y="605"/>
                  </a:lnTo>
                  <a:lnTo>
                    <a:pt x="2114" y="729"/>
                  </a:lnTo>
                  <a:lnTo>
                    <a:pt x="1937" y="853"/>
                  </a:lnTo>
                  <a:lnTo>
                    <a:pt x="1777" y="995"/>
                  </a:lnTo>
                  <a:lnTo>
                    <a:pt x="1599" y="1137"/>
                  </a:lnTo>
                  <a:lnTo>
                    <a:pt x="1439" y="1297"/>
                  </a:lnTo>
                  <a:lnTo>
                    <a:pt x="1297" y="1457"/>
                  </a:lnTo>
                  <a:lnTo>
                    <a:pt x="1013" y="1812"/>
                  </a:lnTo>
                  <a:lnTo>
                    <a:pt x="746" y="2203"/>
                  </a:lnTo>
                  <a:lnTo>
                    <a:pt x="533" y="2612"/>
                  </a:lnTo>
                  <a:lnTo>
                    <a:pt x="427" y="2825"/>
                  </a:lnTo>
                  <a:lnTo>
                    <a:pt x="338" y="3038"/>
                  </a:lnTo>
                  <a:lnTo>
                    <a:pt x="267" y="3269"/>
                  </a:lnTo>
                  <a:lnTo>
                    <a:pt x="196" y="3500"/>
                  </a:lnTo>
                  <a:lnTo>
                    <a:pt x="143" y="3731"/>
                  </a:lnTo>
                  <a:lnTo>
                    <a:pt x="89" y="3980"/>
                  </a:lnTo>
                  <a:lnTo>
                    <a:pt x="54" y="4228"/>
                  </a:lnTo>
                  <a:lnTo>
                    <a:pt x="18" y="4477"/>
                  </a:lnTo>
                  <a:lnTo>
                    <a:pt x="0" y="4726"/>
                  </a:lnTo>
                  <a:lnTo>
                    <a:pt x="0" y="4974"/>
                  </a:lnTo>
                  <a:lnTo>
                    <a:pt x="0" y="5241"/>
                  </a:lnTo>
                  <a:lnTo>
                    <a:pt x="18" y="5489"/>
                  </a:lnTo>
                  <a:lnTo>
                    <a:pt x="54" y="5738"/>
                  </a:lnTo>
                  <a:lnTo>
                    <a:pt x="89" y="5987"/>
                  </a:lnTo>
                  <a:lnTo>
                    <a:pt x="143" y="6235"/>
                  </a:lnTo>
                  <a:lnTo>
                    <a:pt x="196" y="6466"/>
                  </a:lnTo>
                  <a:lnTo>
                    <a:pt x="267" y="6697"/>
                  </a:lnTo>
                  <a:lnTo>
                    <a:pt x="338" y="6928"/>
                  </a:lnTo>
                  <a:lnTo>
                    <a:pt x="427" y="7141"/>
                  </a:lnTo>
                  <a:lnTo>
                    <a:pt x="533" y="7355"/>
                  </a:lnTo>
                  <a:lnTo>
                    <a:pt x="746" y="7763"/>
                  </a:lnTo>
                  <a:lnTo>
                    <a:pt x="1013" y="8154"/>
                  </a:lnTo>
                  <a:lnTo>
                    <a:pt x="1297" y="8509"/>
                  </a:lnTo>
                  <a:lnTo>
                    <a:pt x="1439" y="8669"/>
                  </a:lnTo>
                  <a:lnTo>
                    <a:pt x="1599" y="8829"/>
                  </a:lnTo>
                  <a:lnTo>
                    <a:pt x="1777" y="8971"/>
                  </a:lnTo>
                  <a:lnTo>
                    <a:pt x="1937" y="9113"/>
                  </a:lnTo>
                  <a:lnTo>
                    <a:pt x="2114" y="9237"/>
                  </a:lnTo>
                  <a:lnTo>
                    <a:pt x="2310" y="9362"/>
                  </a:lnTo>
                  <a:lnTo>
                    <a:pt x="2505" y="9468"/>
                  </a:lnTo>
                  <a:lnTo>
                    <a:pt x="2700" y="9575"/>
                  </a:lnTo>
                  <a:lnTo>
                    <a:pt x="2896" y="9664"/>
                  </a:lnTo>
                  <a:lnTo>
                    <a:pt x="3091" y="9735"/>
                  </a:lnTo>
                  <a:lnTo>
                    <a:pt x="3304" y="9806"/>
                  </a:lnTo>
                  <a:lnTo>
                    <a:pt x="3517" y="9859"/>
                  </a:lnTo>
                  <a:lnTo>
                    <a:pt x="3731" y="9912"/>
                  </a:lnTo>
                  <a:lnTo>
                    <a:pt x="3962" y="9930"/>
                  </a:lnTo>
                  <a:lnTo>
                    <a:pt x="4192" y="9966"/>
                  </a:lnTo>
                  <a:lnTo>
                    <a:pt x="4637" y="9966"/>
                  </a:lnTo>
                  <a:lnTo>
                    <a:pt x="4850" y="9930"/>
                  </a:lnTo>
                  <a:lnTo>
                    <a:pt x="5063" y="9912"/>
                  </a:lnTo>
                  <a:lnTo>
                    <a:pt x="5276" y="9859"/>
                  </a:lnTo>
                  <a:lnTo>
                    <a:pt x="5471" y="9806"/>
                  </a:lnTo>
                  <a:lnTo>
                    <a:pt x="5649" y="9735"/>
                  </a:lnTo>
                  <a:lnTo>
                    <a:pt x="5844" y="9664"/>
                  </a:lnTo>
                  <a:lnTo>
                    <a:pt x="6004" y="9575"/>
                  </a:lnTo>
                  <a:lnTo>
                    <a:pt x="6182" y="9468"/>
                  </a:lnTo>
                  <a:lnTo>
                    <a:pt x="6342" y="9362"/>
                  </a:lnTo>
                  <a:lnTo>
                    <a:pt x="6502" y="9237"/>
                  </a:lnTo>
                  <a:lnTo>
                    <a:pt x="6644" y="9113"/>
                  </a:lnTo>
                  <a:lnTo>
                    <a:pt x="6786" y="8971"/>
                  </a:lnTo>
                  <a:lnTo>
                    <a:pt x="6910" y="8829"/>
                  </a:lnTo>
                  <a:lnTo>
                    <a:pt x="7052" y="8669"/>
                  </a:lnTo>
                  <a:lnTo>
                    <a:pt x="7159" y="8509"/>
                  </a:lnTo>
                  <a:lnTo>
                    <a:pt x="7372" y="8154"/>
                  </a:lnTo>
                  <a:lnTo>
                    <a:pt x="7567" y="7763"/>
                  </a:lnTo>
                  <a:lnTo>
                    <a:pt x="7727" y="7355"/>
                  </a:lnTo>
                  <a:lnTo>
                    <a:pt x="7852" y="6928"/>
                  </a:lnTo>
                  <a:lnTo>
                    <a:pt x="7958" y="6466"/>
                  </a:lnTo>
                  <a:lnTo>
                    <a:pt x="8029" y="5987"/>
                  </a:lnTo>
                  <a:lnTo>
                    <a:pt x="8065" y="5489"/>
                  </a:lnTo>
                  <a:lnTo>
                    <a:pt x="8083" y="4974"/>
                  </a:lnTo>
                  <a:lnTo>
                    <a:pt x="8065" y="4477"/>
                  </a:lnTo>
                  <a:lnTo>
                    <a:pt x="8029" y="3980"/>
                  </a:lnTo>
                  <a:lnTo>
                    <a:pt x="7958" y="3500"/>
                  </a:lnTo>
                  <a:lnTo>
                    <a:pt x="7852" y="3038"/>
                  </a:lnTo>
                  <a:lnTo>
                    <a:pt x="7727" y="2612"/>
                  </a:lnTo>
                  <a:lnTo>
                    <a:pt x="7567" y="2203"/>
                  </a:lnTo>
                  <a:lnTo>
                    <a:pt x="7372" y="1812"/>
                  </a:lnTo>
                  <a:lnTo>
                    <a:pt x="7159" y="1457"/>
                  </a:lnTo>
                  <a:lnTo>
                    <a:pt x="7052" y="1297"/>
                  </a:lnTo>
                  <a:lnTo>
                    <a:pt x="6910" y="1137"/>
                  </a:lnTo>
                  <a:lnTo>
                    <a:pt x="6786" y="995"/>
                  </a:lnTo>
                  <a:lnTo>
                    <a:pt x="6644" y="853"/>
                  </a:lnTo>
                  <a:lnTo>
                    <a:pt x="6502" y="729"/>
                  </a:lnTo>
                  <a:lnTo>
                    <a:pt x="6342" y="605"/>
                  </a:lnTo>
                  <a:lnTo>
                    <a:pt x="6182" y="498"/>
                  </a:lnTo>
                  <a:lnTo>
                    <a:pt x="6004" y="391"/>
                  </a:lnTo>
                  <a:lnTo>
                    <a:pt x="5844" y="303"/>
                  </a:lnTo>
                  <a:lnTo>
                    <a:pt x="5649" y="232"/>
                  </a:lnTo>
                  <a:lnTo>
                    <a:pt x="5471" y="161"/>
                  </a:lnTo>
                  <a:lnTo>
                    <a:pt x="5276" y="107"/>
                  </a:lnTo>
                  <a:lnTo>
                    <a:pt x="5063" y="54"/>
                  </a:lnTo>
                  <a:lnTo>
                    <a:pt x="4850" y="18"/>
                  </a:lnTo>
                  <a:lnTo>
                    <a:pt x="4637" y="1"/>
                  </a:lnTo>
                  <a:close/>
                </a:path>
              </a:pathLst>
            </a:custGeom>
            <a:solidFill>
              <a:srgbClr val="E7CB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971;p28">
              <a:extLst>
                <a:ext uri="{FF2B5EF4-FFF2-40B4-BE49-F238E27FC236}">
                  <a16:creationId xmlns:a16="http://schemas.microsoft.com/office/drawing/2014/main" id="{41A682C3-DC0B-8ED5-B71E-A9F2D5FD05A8}"/>
                </a:ext>
              </a:extLst>
            </p:cNvPr>
            <p:cNvSpPr/>
            <p:nvPr/>
          </p:nvSpPr>
          <p:spPr>
            <a:xfrm>
              <a:off x="930950" y="2518525"/>
              <a:ext cx="202075" cy="249150"/>
            </a:xfrm>
            <a:custGeom>
              <a:avLst/>
              <a:gdLst/>
              <a:ahLst/>
              <a:cxnLst/>
              <a:rect l="l" t="t" r="r" b="b"/>
              <a:pathLst>
                <a:path w="8083" h="9966" extrusionOk="0">
                  <a:moveTo>
                    <a:pt x="3447" y="1"/>
                  </a:moveTo>
                  <a:lnTo>
                    <a:pt x="3234" y="18"/>
                  </a:lnTo>
                  <a:lnTo>
                    <a:pt x="3021" y="54"/>
                  </a:lnTo>
                  <a:lnTo>
                    <a:pt x="2807" y="107"/>
                  </a:lnTo>
                  <a:lnTo>
                    <a:pt x="2612" y="161"/>
                  </a:lnTo>
                  <a:lnTo>
                    <a:pt x="2434" y="232"/>
                  </a:lnTo>
                  <a:lnTo>
                    <a:pt x="2239" y="303"/>
                  </a:lnTo>
                  <a:lnTo>
                    <a:pt x="2061" y="391"/>
                  </a:lnTo>
                  <a:lnTo>
                    <a:pt x="1901" y="498"/>
                  </a:lnTo>
                  <a:lnTo>
                    <a:pt x="1742" y="605"/>
                  </a:lnTo>
                  <a:lnTo>
                    <a:pt x="1582" y="729"/>
                  </a:lnTo>
                  <a:lnTo>
                    <a:pt x="1440" y="853"/>
                  </a:lnTo>
                  <a:lnTo>
                    <a:pt x="1298" y="995"/>
                  </a:lnTo>
                  <a:lnTo>
                    <a:pt x="1155" y="1137"/>
                  </a:lnTo>
                  <a:lnTo>
                    <a:pt x="1031" y="1297"/>
                  </a:lnTo>
                  <a:lnTo>
                    <a:pt x="925" y="1457"/>
                  </a:lnTo>
                  <a:lnTo>
                    <a:pt x="694" y="1812"/>
                  </a:lnTo>
                  <a:lnTo>
                    <a:pt x="516" y="2203"/>
                  </a:lnTo>
                  <a:lnTo>
                    <a:pt x="356" y="2612"/>
                  </a:lnTo>
                  <a:lnTo>
                    <a:pt x="232" y="3038"/>
                  </a:lnTo>
                  <a:lnTo>
                    <a:pt x="125" y="3500"/>
                  </a:lnTo>
                  <a:lnTo>
                    <a:pt x="54" y="3980"/>
                  </a:lnTo>
                  <a:lnTo>
                    <a:pt x="1" y="4477"/>
                  </a:lnTo>
                  <a:lnTo>
                    <a:pt x="1" y="4974"/>
                  </a:lnTo>
                  <a:lnTo>
                    <a:pt x="1" y="5489"/>
                  </a:lnTo>
                  <a:lnTo>
                    <a:pt x="54" y="5987"/>
                  </a:lnTo>
                  <a:lnTo>
                    <a:pt x="125" y="6466"/>
                  </a:lnTo>
                  <a:lnTo>
                    <a:pt x="232" y="6928"/>
                  </a:lnTo>
                  <a:lnTo>
                    <a:pt x="356" y="7355"/>
                  </a:lnTo>
                  <a:lnTo>
                    <a:pt x="516" y="7763"/>
                  </a:lnTo>
                  <a:lnTo>
                    <a:pt x="694" y="8154"/>
                  </a:lnTo>
                  <a:lnTo>
                    <a:pt x="925" y="8509"/>
                  </a:lnTo>
                  <a:lnTo>
                    <a:pt x="1031" y="8669"/>
                  </a:lnTo>
                  <a:lnTo>
                    <a:pt x="1155" y="8829"/>
                  </a:lnTo>
                  <a:lnTo>
                    <a:pt x="1298" y="8971"/>
                  </a:lnTo>
                  <a:lnTo>
                    <a:pt x="1440" y="9113"/>
                  </a:lnTo>
                  <a:lnTo>
                    <a:pt x="1582" y="9237"/>
                  </a:lnTo>
                  <a:lnTo>
                    <a:pt x="1742" y="9362"/>
                  </a:lnTo>
                  <a:lnTo>
                    <a:pt x="1901" y="9468"/>
                  </a:lnTo>
                  <a:lnTo>
                    <a:pt x="2061" y="9575"/>
                  </a:lnTo>
                  <a:lnTo>
                    <a:pt x="2239" y="9664"/>
                  </a:lnTo>
                  <a:lnTo>
                    <a:pt x="2434" y="9735"/>
                  </a:lnTo>
                  <a:lnTo>
                    <a:pt x="2612" y="9806"/>
                  </a:lnTo>
                  <a:lnTo>
                    <a:pt x="2807" y="9859"/>
                  </a:lnTo>
                  <a:lnTo>
                    <a:pt x="3021" y="9912"/>
                  </a:lnTo>
                  <a:lnTo>
                    <a:pt x="3234" y="9930"/>
                  </a:lnTo>
                  <a:lnTo>
                    <a:pt x="3447" y="9966"/>
                  </a:lnTo>
                  <a:lnTo>
                    <a:pt x="3891" y="9966"/>
                  </a:lnTo>
                  <a:lnTo>
                    <a:pt x="4122" y="9930"/>
                  </a:lnTo>
                  <a:lnTo>
                    <a:pt x="4335" y="9912"/>
                  </a:lnTo>
                  <a:lnTo>
                    <a:pt x="4566" y="9859"/>
                  </a:lnTo>
                  <a:lnTo>
                    <a:pt x="4779" y="9806"/>
                  </a:lnTo>
                  <a:lnTo>
                    <a:pt x="4974" y="9735"/>
                  </a:lnTo>
                  <a:lnTo>
                    <a:pt x="5188" y="9664"/>
                  </a:lnTo>
                  <a:lnTo>
                    <a:pt x="5383" y="9575"/>
                  </a:lnTo>
                  <a:lnTo>
                    <a:pt x="5578" y="9468"/>
                  </a:lnTo>
                  <a:lnTo>
                    <a:pt x="5774" y="9362"/>
                  </a:lnTo>
                  <a:lnTo>
                    <a:pt x="5951" y="9237"/>
                  </a:lnTo>
                  <a:lnTo>
                    <a:pt x="6129" y="9113"/>
                  </a:lnTo>
                  <a:lnTo>
                    <a:pt x="6307" y="8971"/>
                  </a:lnTo>
                  <a:lnTo>
                    <a:pt x="6484" y="8829"/>
                  </a:lnTo>
                  <a:lnTo>
                    <a:pt x="6644" y="8669"/>
                  </a:lnTo>
                  <a:lnTo>
                    <a:pt x="6786" y="8509"/>
                  </a:lnTo>
                  <a:lnTo>
                    <a:pt x="7070" y="8154"/>
                  </a:lnTo>
                  <a:lnTo>
                    <a:pt x="7337" y="7763"/>
                  </a:lnTo>
                  <a:lnTo>
                    <a:pt x="7550" y="7355"/>
                  </a:lnTo>
                  <a:lnTo>
                    <a:pt x="7639" y="7141"/>
                  </a:lnTo>
                  <a:lnTo>
                    <a:pt x="7728" y="6928"/>
                  </a:lnTo>
                  <a:lnTo>
                    <a:pt x="7817" y="6697"/>
                  </a:lnTo>
                  <a:lnTo>
                    <a:pt x="7888" y="6466"/>
                  </a:lnTo>
                  <a:lnTo>
                    <a:pt x="7941" y="6235"/>
                  </a:lnTo>
                  <a:lnTo>
                    <a:pt x="7994" y="5987"/>
                  </a:lnTo>
                  <a:lnTo>
                    <a:pt x="8030" y="5738"/>
                  </a:lnTo>
                  <a:lnTo>
                    <a:pt x="8065" y="5489"/>
                  </a:lnTo>
                  <a:lnTo>
                    <a:pt x="8083" y="5241"/>
                  </a:lnTo>
                  <a:lnTo>
                    <a:pt x="8083" y="4974"/>
                  </a:lnTo>
                  <a:lnTo>
                    <a:pt x="8083" y="4726"/>
                  </a:lnTo>
                  <a:lnTo>
                    <a:pt x="8065" y="4477"/>
                  </a:lnTo>
                  <a:lnTo>
                    <a:pt x="8030" y="4228"/>
                  </a:lnTo>
                  <a:lnTo>
                    <a:pt x="7994" y="3980"/>
                  </a:lnTo>
                  <a:lnTo>
                    <a:pt x="7941" y="3731"/>
                  </a:lnTo>
                  <a:lnTo>
                    <a:pt x="7888" y="3500"/>
                  </a:lnTo>
                  <a:lnTo>
                    <a:pt x="7817" y="3269"/>
                  </a:lnTo>
                  <a:lnTo>
                    <a:pt x="7728" y="3038"/>
                  </a:lnTo>
                  <a:lnTo>
                    <a:pt x="7639" y="2825"/>
                  </a:lnTo>
                  <a:lnTo>
                    <a:pt x="7550" y="2612"/>
                  </a:lnTo>
                  <a:lnTo>
                    <a:pt x="7337" y="2203"/>
                  </a:lnTo>
                  <a:lnTo>
                    <a:pt x="7070" y="1812"/>
                  </a:lnTo>
                  <a:lnTo>
                    <a:pt x="6786" y="1457"/>
                  </a:lnTo>
                  <a:lnTo>
                    <a:pt x="6644" y="1297"/>
                  </a:lnTo>
                  <a:lnTo>
                    <a:pt x="6484" y="1137"/>
                  </a:lnTo>
                  <a:lnTo>
                    <a:pt x="6307" y="995"/>
                  </a:lnTo>
                  <a:lnTo>
                    <a:pt x="6129" y="853"/>
                  </a:lnTo>
                  <a:lnTo>
                    <a:pt x="5951" y="729"/>
                  </a:lnTo>
                  <a:lnTo>
                    <a:pt x="5774" y="605"/>
                  </a:lnTo>
                  <a:lnTo>
                    <a:pt x="5578" y="498"/>
                  </a:lnTo>
                  <a:lnTo>
                    <a:pt x="5383" y="391"/>
                  </a:lnTo>
                  <a:lnTo>
                    <a:pt x="5188" y="303"/>
                  </a:lnTo>
                  <a:lnTo>
                    <a:pt x="4974" y="232"/>
                  </a:lnTo>
                  <a:lnTo>
                    <a:pt x="4779" y="161"/>
                  </a:lnTo>
                  <a:lnTo>
                    <a:pt x="4566" y="107"/>
                  </a:lnTo>
                  <a:lnTo>
                    <a:pt x="4335" y="54"/>
                  </a:lnTo>
                  <a:lnTo>
                    <a:pt x="4122" y="18"/>
                  </a:lnTo>
                  <a:lnTo>
                    <a:pt x="3891" y="1"/>
                  </a:lnTo>
                  <a:close/>
                </a:path>
              </a:pathLst>
            </a:custGeom>
            <a:solidFill>
              <a:srgbClr val="DFC2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972;p28">
              <a:extLst>
                <a:ext uri="{FF2B5EF4-FFF2-40B4-BE49-F238E27FC236}">
                  <a16:creationId xmlns:a16="http://schemas.microsoft.com/office/drawing/2014/main" id="{D5CE4DD5-3C0E-6CB8-9204-ECCD38577C92}"/>
                </a:ext>
              </a:extLst>
            </p:cNvPr>
            <p:cNvSpPr/>
            <p:nvPr/>
          </p:nvSpPr>
          <p:spPr>
            <a:xfrm>
              <a:off x="1366150" y="1719650"/>
              <a:ext cx="741625" cy="741625"/>
            </a:xfrm>
            <a:custGeom>
              <a:avLst/>
              <a:gdLst/>
              <a:ahLst/>
              <a:cxnLst/>
              <a:rect l="l" t="t" r="r" b="b"/>
              <a:pathLst>
                <a:path w="29665" h="29665" extrusionOk="0">
                  <a:moveTo>
                    <a:pt x="14833" y="0"/>
                  </a:moveTo>
                  <a:lnTo>
                    <a:pt x="14069" y="18"/>
                  </a:lnTo>
                  <a:lnTo>
                    <a:pt x="13323" y="71"/>
                  </a:lnTo>
                  <a:lnTo>
                    <a:pt x="12577" y="178"/>
                  </a:lnTo>
                  <a:lnTo>
                    <a:pt x="11848" y="302"/>
                  </a:lnTo>
                  <a:lnTo>
                    <a:pt x="11120" y="462"/>
                  </a:lnTo>
                  <a:lnTo>
                    <a:pt x="10427" y="675"/>
                  </a:lnTo>
                  <a:lnTo>
                    <a:pt x="9735" y="906"/>
                  </a:lnTo>
                  <a:lnTo>
                    <a:pt x="9060" y="1172"/>
                  </a:lnTo>
                  <a:lnTo>
                    <a:pt x="8402" y="1457"/>
                  </a:lnTo>
                  <a:lnTo>
                    <a:pt x="7763" y="1794"/>
                  </a:lnTo>
                  <a:lnTo>
                    <a:pt x="7141" y="2149"/>
                  </a:lnTo>
                  <a:lnTo>
                    <a:pt x="6537" y="2540"/>
                  </a:lnTo>
                  <a:lnTo>
                    <a:pt x="5951" y="2949"/>
                  </a:lnTo>
                  <a:lnTo>
                    <a:pt x="5400" y="3393"/>
                  </a:lnTo>
                  <a:lnTo>
                    <a:pt x="4868" y="3855"/>
                  </a:lnTo>
                  <a:lnTo>
                    <a:pt x="4352" y="4352"/>
                  </a:lnTo>
                  <a:lnTo>
                    <a:pt x="3855" y="4867"/>
                  </a:lnTo>
                  <a:lnTo>
                    <a:pt x="3393" y="5400"/>
                  </a:lnTo>
                  <a:lnTo>
                    <a:pt x="2949" y="5951"/>
                  </a:lnTo>
                  <a:lnTo>
                    <a:pt x="2541" y="6537"/>
                  </a:lnTo>
                  <a:lnTo>
                    <a:pt x="2150" y="7141"/>
                  </a:lnTo>
                  <a:lnTo>
                    <a:pt x="1795" y="7762"/>
                  </a:lnTo>
                  <a:lnTo>
                    <a:pt x="1457" y="8402"/>
                  </a:lnTo>
                  <a:lnTo>
                    <a:pt x="1173" y="9059"/>
                  </a:lnTo>
                  <a:lnTo>
                    <a:pt x="906" y="9734"/>
                  </a:lnTo>
                  <a:lnTo>
                    <a:pt x="675" y="10427"/>
                  </a:lnTo>
                  <a:lnTo>
                    <a:pt x="462" y="11120"/>
                  </a:lnTo>
                  <a:lnTo>
                    <a:pt x="302" y="11848"/>
                  </a:lnTo>
                  <a:lnTo>
                    <a:pt x="178" y="12576"/>
                  </a:lnTo>
                  <a:lnTo>
                    <a:pt x="72" y="13322"/>
                  </a:lnTo>
                  <a:lnTo>
                    <a:pt x="18" y="14068"/>
                  </a:lnTo>
                  <a:lnTo>
                    <a:pt x="1" y="14832"/>
                  </a:lnTo>
                  <a:lnTo>
                    <a:pt x="18" y="15596"/>
                  </a:lnTo>
                  <a:lnTo>
                    <a:pt x="72" y="16342"/>
                  </a:lnTo>
                  <a:lnTo>
                    <a:pt x="178" y="17088"/>
                  </a:lnTo>
                  <a:lnTo>
                    <a:pt x="302" y="17816"/>
                  </a:lnTo>
                  <a:lnTo>
                    <a:pt x="462" y="18545"/>
                  </a:lnTo>
                  <a:lnTo>
                    <a:pt x="675" y="19237"/>
                  </a:lnTo>
                  <a:lnTo>
                    <a:pt x="906" y="19930"/>
                  </a:lnTo>
                  <a:lnTo>
                    <a:pt x="1173" y="20605"/>
                  </a:lnTo>
                  <a:lnTo>
                    <a:pt x="1457" y="21262"/>
                  </a:lnTo>
                  <a:lnTo>
                    <a:pt x="1795" y="21902"/>
                  </a:lnTo>
                  <a:lnTo>
                    <a:pt x="2150" y="22523"/>
                  </a:lnTo>
                  <a:lnTo>
                    <a:pt x="2541" y="23127"/>
                  </a:lnTo>
                  <a:lnTo>
                    <a:pt x="2949" y="23714"/>
                  </a:lnTo>
                  <a:lnTo>
                    <a:pt x="3393" y="24264"/>
                  </a:lnTo>
                  <a:lnTo>
                    <a:pt x="3855" y="24797"/>
                  </a:lnTo>
                  <a:lnTo>
                    <a:pt x="4352" y="25312"/>
                  </a:lnTo>
                  <a:lnTo>
                    <a:pt x="4868" y="25810"/>
                  </a:lnTo>
                  <a:lnTo>
                    <a:pt x="5400" y="26271"/>
                  </a:lnTo>
                  <a:lnTo>
                    <a:pt x="5951" y="26716"/>
                  </a:lnTo>
                  <a:lnTo>
                    <a:pt x="6537" y="27124"/>
                  </a:lnTo>
                  <a:lnTo>
                    <a:pt x="7141" y="27515"/>
                  </a:lnTo>
                  <a:lnTo>
                    <a:pt x="7763" y="27870"/>
                  </a:lnTo>
                  <a:lnTo>
                    <a:pt x="8402" y="28208"/>
                  </a:lnTo>
                  <a:lnTo>
                    <a:pt x="9060" y="28492"/>
                  </a:lnTo>
                  <a:lnTo>
                    <a:pt x="9735" y="28758"/>
                  </a:lnTo>
                  <a:lnTo>
                    <a:pt x="10427" y="28989"/>
                  </a:lnTo>
                  <a:lnTo>
                    <a:pt x="11120" y="29202"/>
                  </a:lnTo>
                  <a:lnTo>
                    <a:pt x="11848" y="29362"/>
                  </a:lnTo>
                  <a:lnTo>
                    <a:pt x="12577" y="29487"/>
                  </a:lnTo>
                  <a:lnTo>
                    <a:pt x="13323" y="29593"/>
                  </a:lnTo>
                  <a:lnTo>
                    <a:pt x="14069" y="29646"/>
                  </a:lnTo>
                  <a:lnTo>
                    <a:pt x="14833" y="29664"/>
                  </a:lnTo>
                  <a:lnTo>
                    <a:pt x="15596" y="29646"/>
                  </a:lnTo>
                  <a:lnTo>
                    <a:pt x="16342" y="29593"/>
                  </a:lnTo>
                  <a:lnTo>
                    <a:pt x="17088" y="29487"/>
                  </a:lnTo>
                  <a:lnTo>
                    <a:pt x="17817" y="29362"/>
                  </a:lnTo>
                  <a:lnTo>
                    <a:pt x="18545" y="29202"/>
                  </a:lnTo>
                  <a:lnTo>
                    <a:pt x="19238" y="28989"/>
                  </a:lnTo>
                  <a:lnTo>
                    <a:pt x="19931" y="28758"/>
                  </a:lnTo>
                  <a:lnTo>
                    <a:pt x="20605" y="28492"/>
                  </a:lnTo>
                  <a:lnTo>
                    <a:pt x="21263" y="28208"/>
                  </a:lnTo>
                  <a:lnTo>
                    <a:pt x="21902" y="27870"/>
                  </a:lnTo>
                  <a:lnTo>
                    <a:pt x="22524" y="27515"/>
                  </a:lnTo>
                  <a:lnTo>
                    <a:pt x="23128" y="27124"/>
                  </a:lnTo>
                  <a:lnTo>
                    <a:pt x="23714" y="26716"/>
                  </a:lnTo>
                  <a:lnTo>
                    <a:pt x="24265" y="26271"/>
                  </a:lnTo>
                  <a:lnTo>
                    <a:pt x="24798" y="25810"/>
                  </a:lnTo>
                  <a:lnTo>
                    <a:pt x="25313" y="25312"/>
                  </a:lnTo>
                  <a:lnTo>
                    <a:pt x="25810" y="24797"/>
                  </a:lnTo>
                  <a:lnTo>
                    <a:pt x="26272" y="24264"/>
                  </a:lnTo>
                  <a:lnTo>
                    <a:pt x="26716" y="23714"/>
                  </a:lnTo>
                  <a:lnTo>
                    <a:pt x="27124" y="23127"/>
                  </a:lnTo>
                  <a:lnTo>
                    <a:pt x="27515" y="22523"/>
                  </a:lnTo>
                  <a:lnTo>
                    <a:pt x="27871" y="21902"/>
                  </a:lnTo>
                  <a:lnTo>
                    <a:pt x="28208" y="21262"/>
                  </a:lnTo>
                  <a:lnTo>
                    <a:pt x="28492" y="20605"/>
                  </a:lnTo>
                  <a:lnTo>
                    <a:pt x="28759" y="19930"/>
                  </a:lnTo>
                  <a:lnTo>
                    <a:pt x="28990" y="19237"/>
                  </a:lnTo>
                  <a:lnTo>
                    <a:pt x="29203" y="18545"/>
                  </a:lnTo>
                  <a:lnTo>
                    <a:pt x="29363" y="17816"/>
                  </a:lnTo>
                  <a:lnTo>
                    <a:pt x="29487" y="17088"/>
                  </a:lnTo>
                  <a:lnTo>
                    <a:pt x="29594" y="16342"/>
                  </a:lnTo>
                  <a:lnTo>
                    <a:pt x="29647" y="15596"/>
                  </a:lnTo>
                  <a:lnTo>
                    <a:pt x="29665" y="14832"/>
                  </a:lnTo>
                  <a:lnTo>
                    <a:pt x="29647" y="14068"/>
                  </a:lnTo>
                  <a:lnTo>
                    <a:pt x="29594" y="13322"/>
                  </a:lnTo>
                  <a:lnTo>
                    <a:pt x="29487" y="12576"/>
                  </a:lnTo>
                  <a:lnTo>
                    <a:pt x="29363" y="11848"/>
                  </a:lnTo>
                  <a:lnTo>
                    <a:pt x="29203" y="11120"/>
                  </a:lnTo>
                  <a:lnTo>
                    <a:pt x="28990" y="10427"/>
                  </a:lnTo>
                  <a:lnTo>
                    <a:pt x="28759" y="9734"/>
                  </a:lnTo>
                  <a:lnTo>
                    <a:pt x="28492" y="9059"/>
                  </a:lnTo>
                  <a:lnTo>
                    <a:pt x="28208" y="8402"/>
                  </a:lnTo>
                  <a:lnTo>
                    <a:pt x="27871" y="7762"/>
                  </a:lnTo>
                  <a:lnTo>
                    <a:pt x="27515" y="7141"/>
                  </a:lnTo>
                  <a:lnTo>
                    <a:pt x="27124" y="6537"/>
                  </a:lnTo>
                  <a:lnTo>
                    <a:pt x="26716" y="5951"/>
                  </a:lnTo>
                  <a:lnTo>
                    <a:pt x="26272" y="5400"/>
                  </a:lnTo>
                  <a:lnTo>
                    <a:pt x="25810" y="4867"/>
                  </a:lnTo>
                  <a:lnTo>
                    <a:pt x="25313" y="4352"/>
                  </a:lnTo>
                  <a:lnTo>
                    <a:pt x="24798" y="3855"/>
                  </a:lnTo>
                  <a:lnTo>
                    <a:pt x="24265" y="3393"/>
                  </a:lnTo>
                  <a:lnTo>
                    <a:pt x="23714" y="2949"/>
                  </a:lnTo>
                  <a:lnTo>
                    <a:pt x="23128" y="2540"/>
                  </a:lnTo>
                  <a:lnTo>
                    <a:pt x="22524" y="2149"/>
                  </a:lnTo>
                  <a:lnTo>
                    <a:pt x="21902" y="1794"/>
                  </a:lnTo>
                  <a:lnTo>
                    <a:pt x="21263" y="1457"/>
                  </a:lnTo>
                  <a:lnTo>
                    <a:pt x="20605" y="1172"/>
                  </a:lnTo>
                  <a:lnTo>
                    <a:pt x="19931" y="906"/>
                  </a:lnTo>
                  <a:lnTo>
                    <a:pt x="19238" y="675"/>
                  </a:lnTo>
                  <a:lnTo>
                    <a:pt x="18545" y="462"/>
                  </a:lnTo>
                  <a:lnTo>
                    <a:pt x="17817" y="302"/>
                  </a:lnTo>
                  <a:lnTo>
                    <a:pt x="17088" y="178"/>
                  </a:lnTo>
                  <a:lnTo>
                    <a:pt x="16342" y="71"/>
                  </a:lnTo>
                  <a:lnTo>
                    <a:pt x="15596" y="18"/>
                  </a:lnTo>
                  <a:lnTo>
                    <a:pt x="14833"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973;p28">
              <a:extLst>
                <a:ext uri="{FF2B5EF4-FFF2-40B4-BE49-F238E27FC236}">
                  <a16:creationId xmlns:a16="http://schemas.microsoft.com/office/drawing/2014/main" id="{8AE11CCC-9B1D-54AC-BA9D-3B9C951426C3}"/>
                </a:ext>
              </a:extLst>
            </p:cNvPr>
            <p:cNvSpPr/>
            <p:nvPr/>
          </p:nvSpPr>
          <p:spPr>
            <a:xfrm>
              <a:off x="1366150" y="1719650"/>
              <a:ext cx="741625" cy="741625"/>
            </a:xfrm>
            <a:custGeom>
              <a:avLst/>
              <a:gdLst/>
              <a:ahLst/>
              <a:cxnLst/>
              <a:rect l="l" t="t" r="r" b="b"/>
              <a:pathLst>
                <a:path w="29665" h="29665" fill="none" extrusionOk="0">
                  <a:moveTo>
                    <a:pt x="29665" y="14832"/>
                  </a:moveTo>
                  <a:lnTo>
                    <a:pt x="29665" y="14832"/>
                  </a:lnTo>
                  <a:lnTo>
                    <a:pt x="29647" y="15596"/>
                  </a:lnTo>
                  <a:lnTo>
                    <a:pt x="29594" y="16342"/>
                  </a:lnTo>
                  <a:lnTo>
                    <a:pt x="29487" y="17088"/>
                  </a:lnTo>
                  <a:lnTo>
                    <a:pt x="29363" y="17816"/>
                  </a:lnTo>
                  <a:lnTo>
                    <a:pt x="29203" y="18545"/>
                  </a:lnTo>
                  <a:lnTo>
                    <a:pt x="28990" y="19237"/>
                  </a:lnTo>
                  <a:lnTo>
                    <a:pt x="28759" y="19930"/>
                  </a:lnTo>
                  <a:lnTo>
                    <a:pt x="28492" y="20605"/>
                  </a:lnTo>
                  <a:lnTo>
                    <a:pt x="28208" y="21262"/>
                  </a:lnTo>
                  <a:lnTo>
                    <a:pt x="27871" y="21902"/>
                  </a:lnTo>
                  <a:lnTo>
                    <a:pt x="27515" y="22523"/>
                  </a:lnTo>
                  <a:lnTo>
                    <a:pt x="27124" y="23127"/>
                  </a:lnTo>
                  <a:lnTo>
                    <a:pt x="26716" y="23714"/>
                  </a:lnTo>
                  <a:lnTo>
                    <a:pt x="26272" y="24264"/>
                  </a:lnTo>
                  <a:lnTo>
                    <a:pt x="25810" y="24797"/>
                  </a:lnTo>
                  <a:lnTo>
                    <a:pt x="25313" y="25312"/>
                  </a:lnTo>
                  <a:lnTo>
                    <a:pt x="24798" y="25810"/>
                  </a:lnTo>
                  <a:lnTo>
                    <a:pt x="24265" y="26271"/>
                  </a:lnTo>
                  <a:lnTo>
                    <a:pt x="23714" y="26716"/>
                  </a:lnTo>
                  <a:lnTo>
                    <a:pt x="23128" y="27124"/>
                  </a:lnTo>
                  <a:lnTo>
                    <a:pt x="22524" y="27515"/>
                  </a:lnTo>
                  <a:lnTo>
                    <a:pt x="21902" y="27870"/>
                  </a:lnTo>
                  <a:lnTo>
                    <a:pt x="21263" y="28208"/>
                  </a:lnTo>
                  <a:lnTo>
                    <a:pt x="20605" y="28492"/>
                  </a:lnTo>
                  <a:lnTo>
                    <a:pt x="19931" y="28758"/>
                  </a:lnTo>
                  <a:lnTo>
                    <a:pt x="19238" y="28989"/>
                  </a:lnTo>
                  <a:lnTo>
                    <a:pt x="18545" y="29202"/>
                  </a:lnTo>
                  <a:lnTo>
                    <a:pt x="17817" y="29362"/>
                  </a:lnTo>
                  <a:lnTo>
                    <a:pt x="17088" y="29487"/>
                  </a:lnTo>
                  <a:lnTo>
                    <a:pt x="16342" y="29593"/>
                  </a:lnTo>
                  <a:lnTo>
                    <a:pt x="15596" y="29646"/>
                  </a:lnTo>
                  <a:lnTo>
                    <a:pt x="14833" y="29664"/>
                  </a:lnTo>
                  <a:lnTo>
                    <a:pt x="14833" y="29664"/>
                  </a:lnTo>
                  <a:lnTo>
                    <a:pt x="14069" y="29646"/>
                  </a:lnTo>
                  <a:lnTo>
                    <a:pt x="13323" y="29593"/>
                  </a:lnTo>
                  <a:lnTo>
                    <a:pt x="12577" y="29487"/>
                  </a:lnTo>
                  <a:lnTo>
                    <a:pt x="11848" y="29362"/>
                  </a:lnTo>
                  <a:lnTo>
                    <a:pt x="11120" y="29202"/>
                  </a:lnTo>
                  <a:lnTo>
                    <a:pt x="10427" y="28989"/>
                  </a:lnTo>
                  <a:lnTo>
                    <a:pt x="9735" y="28758"/>
                  </a:lnTo>
                  <a:lnTo>
                    <a:pt x="9060" y="28492"/>
                  </a:lnTo>
                  <a:lnTo>
                    <a:pt x="8402" y="28208"/>
                  </a:lnTo>
                  <a:lnTo>
                    <a:pt x="7763" y="27870"/>
                  </a:lnTo>
                  <a:lnTo>
                    <a:pt x="7141" y="27515"/>
                  </a:lnTo>
                  <a:lnTo>
                    <a:pt x="6537" y="27124"/>
                  </a:lnTo>
                  <a:lnTo>
                    <a:pt x="5951" y="26716"/>
                  </a:lnTo>
                  <a:lnTo>
                    <a:pt x="5400" y="26271"/>
                  </a:lnTo>
                  <a:lnTo>
                    <a:pt x="4868" y="25810"/>
                  </a:lnTo>
                  <a:lnTo>
                    <a:pt x="4352" y="25312"/>
                  </a:lnTo>
                  <a:lnTo>
                    <a:pt x="3855" y="24797"/>
                  </a:lnTo>
                  <a:lnTo>
                    <a:pt x="3393" y="24264"/>
                  </a:lnTo>
                  <a:lnTo>
                    <a:pt x="2949" y="23714"/>
                  </a:lnTo>
                  <a:lnTo>
                    <a:pt x="2541" y="23127"/>
                  </a:lnTo>
                  <a:lnTo>
                    <a:pt x="2150" y="22523"/>
                  </a:lnTo>
                  <a:lnTo>
                    <a:pt x="1795" y="21902"/>
                  </a:lnTo>
                  <a:lnTo>
                    <a:pt x="1457" y="21262"/>
                  </a:lnTo>
                  <a:lnTo>
                    <a:pt x="1173" y="20605"/>
                  </a:lnTo>
                  <a:lnTo>
                    <a:pt x="906" y="19930"/>
                  </a:lnTo>
                  <a:lnTo>
                    <a:pt x="675" y="19237"/>
                  </a:lnTo>
                  <a:lnTo>
                    <a:pt x="462" y="18545"/>
                  </a:lnTo>
                  <a:lnTo>
                    <a:pt x="302" y="17816"/>
                  </a:lnTo>
                  <a:lnTo>
                    <a:pt x="178" y="17088"/>
                  </a:lnTo>
                  <a:lnTo>
                    <a:pt x="72" y="16342"/>
                  </a:lnTo>
                  <a:lnTo>
                    <a:pt x="18" y="15596"/>
                  </a:lnTo>
                  <a:lnTo>
                    <a:pt x="1" y="14832"/>
                  </a:lnTo>
                  <a:lnTo>
                    <a:pt x="1" y="14832"/>
                  </a:lnTo>
                  <a:lnTo>
                    <a:pt x="18" y="14068"/>
                  </a:lnTo>
                  <a:lnTo>
                    <a:pt x="72" y="13322"/>
                  </a:lnTo>
                  <a:lnTo>
                    <a:pt x="178" y="12576"/>
                  </a:lnTo>
                  <a:lnTo>
                    <a:pt x="302" y="11848"/>
                  </a:lnTo>
                  <a:lnTo>
                    <a:pt x="462" y="11120"/>
                  </a:lnTo>
                  <a:lnTo>
                    <a:pt x="675" y="10427"/>
                  </a:lnTo>
                  <a:lnTo>
                    <a:pt x="906" y="9734"/>
                  </a:lnTo>
                  <a:lnTo>
                    <a:pt x="1173" y="9059"/>
                  </a:lnTo>
                  <a:lnTo>
                    <a:pt x="1457" y="8402"/>
                  </a:lnTo>
                  <a:lnTo>
                    <a:pt x="1795" y="7762"/>
                  </a:lnTo>
                  <a:lnTo>
                    <a:pt x="2150" y="7141"/>
                  </a:lnTo>
                  <a:lnTo>
                    <a:pt x="2541" y="6537"/>
                  </a:lnTo>
                  <a:lnTo>
                    <a:pt x="2949" y="5951"/>
                  </a:lnTo>
                  <a:lnTo>
                    <a:pt x="3393" y="5400"/>
                  </a:lnTo>
                  <a:lnTo>
                    <a:pt x="3855" y="4867"/>
                  </a:lnTo>
                  <a:lnTo>
                    <a:pt x="4352" y="4352"/>
                  </a:lnTo>
                  <a:lnTo>
                    <a:pt x="4868" y="3855"/>
                  </a:lnTo>
                  <a:lnTo>
                    <a:pt x="5400" y="3393"/>
                  </a:lnTo>
                  <a:lnTo>
                    <a:pt x="5951" y="2949"/>
                  </a:lnTo>
                  <a:lnTo>
                    <a:pt x="6537" y="2540"/>
                  </a:lnTo>
                  <a:lnTo>
                    <a:pt x="7141" y="2149"/>
                  </a:lnTo>
                  <a:lnTo>
                    <a:pt x="7763" y="1794"/>
                  </a:lnTo>
                  <a:lnTo>
                    <a:pt x="8402" y="1457"/>
                  </a:lnTo>
                  <a:lnTo>
                    <a:pt x="9060" y="1172"/>
                  </a:lnTo>
                  <a:lnTo>
                    <a:pt x="9735" y="906"/>
                  </a:lnTo>
                  <a:lnTo>
                    <a:pt x="10427" y="675"/>
                  </a:lnTo>
                  <a:lnTo>
                    <a:pt x="11120" y="462"/>
                  </a:lnTo>
                  <a:lnTo>
                    <a:pt x="11848" y="302"/>
                  </a:lnTo>
                  <a:lnTo>
                    <a:pt x="12577" y="178"/>
                  </a:lnTo>
                  <a:lnTo>
                    <a:pt x="13323" y="71"/>
                  </a:lnTo>
                  <a:lnTo>
                    <a:pt x="14069" y="18"/>
                  </a:lnTo>
                  <a:lnTo>
                    <a:pt x="14833" y="0"/>
                  </a:lnTo>
                  <a:lnTo>
                    <a:pt x="14833" y="0"/>
                  </a:lnTo>
                  <a:lnTo>
                    <a:pt x="15596" y="18"/>
                  </a:lnTo>
                  <a:lnTo>
                    <a:pt x="16342" y="71"/>
                  </a:lnTo>
                  <a:lnTo>
                    <a:pt x="17088" y="178"/>
                  </a:lnTo>
                  <a:lnTo>
                    <a:pt x="17817" y="302"/>
                  </a:lnTo>
                  <a:lnTo>
                    <a:pt x="18545" y="462"/>
                  </a:lnTo>
                  <a:lnTo>
                    <a:pt x="19238" y="675"/>
                  </a:lnTo>
                  <a:lnTo>
                    <a:pt x="19931" y="906"/>
                  </a:lnTo>
                  <a:lnTo>
                    <a:pt x="20605" y="1172"/>
                  </a:lnTo>
                  <a:lnTo>
                    <a:pt x="21263" y="1457"/>
                  </a:lnTo>
                  <a:lnTo>
                    <a:pt x="21902" y="1794"/>
                  </a:lnTo>
                  <a:lnTo>
                    <a:pt x="22524" y="2149"/>
                  </a:lnTo>
                  <a:lnTo>
                    <a:pt x="23128" y="2540"/>
                  </a:lnTo>
                  <a:lnTo>
                    <a:pt x="23714" y="2949"/>
                  </a:lnTo>
                  <a:lnTo>
                    <a:pt x="24265" y="3393"/>
                  </a:lnTo>
                  <a:lnTo>
                    <a:pt x="24798" y="3855"/>
                  </a:lnTo>
                  <a:lnTo>
                    <a:pt x="25313" y="4352"/>
                  </a:lnTo>
                  <a:lnTo>
                    <a:pt x="25810" y="4867"/>
                  </a:lnTo>
                  <a:lnTo>
                    <a:pt x="26272" y="5400"/>
                  </a:lnTo>
                  <a:lnTo>
                    <a:pt x="26716" y="5951"/>
                  </a:lnTo>
                  <a:lnTo>
                    <a:pt x="27124" y="6537"/>
                  </a:lnTo>
                  <a:lnTo>
                    <a:pt x="27515" y="7141"/>
                  </a:lnTo>
                  <a:lnTo>
                    <a:pt x="27871" y="7762"/>
                  </a:lnTo>
                  <a:lnTo>
                    <a:pt x="28208" y="8402"/>
                  </a:lnTo>
                  <a:lnTo>
                    <a:pt x="28492" y="9059"/>
                  </a:lnTo>
                  <a:lnTo>
                    <a:pt x="28759" y="9734"/>
                  </a:lnTo>
                  <a:lnTo>
                    <a:pt x="28990" y="10427"/>
                  </a:lnTo>
                  <a:lnTo>
                    <a:pt x="29203" y="11120"/>
                  </a:lnTo>
                  <a:lnTo>
                    <a:pt x="29363" y="11848"/>
                  </a:lnTo>
                  <a:lnTo>
                    <a:pt x="29487" y="12576"/>
                  </a:lnTo>
                  <a:lnTo>
                    <a:pt x="29594" y="13322"/>
                  </a:lnTo>
                  <a:lnTo>
                    <a:pt x="29647" y="14068"/>
                  </a:lnTo>
                  <a:lnTo>
                    <a:pt x="29665" y="14832"/>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974;p28">
              <a:extLst>
                <a:ext uri="{FF2B5EF4-FFF2-40B4-BE49-F238E27FC236}">
                  <a16:creationId xmlns:a16="http://schemas.microsoft.com/office/drawing/2014/main" id="{917E673E-A067-D178-8C2A-9E654581898C}"/>
                </a:ext>
              </a:extLst>
            </p:cNvPr>
            <p:cNvSpPr/>
            <p:nvPr/>
          </p:nvSpPr>
          <p:spPr>
            <a:xfrm>
              <a:off x="1367925" y="2853350"/>
              <a:ext cx="241150" cy="214525"/>
            </a:xfrm>
            <a:custGeom>
              <a:avLst/>
              <a:gdLst/>
              <a:ahLst/>
              <a:cxnLst/>
              <a:rect l="l" t="t" r="r" b="b"/>
              <a:pathLst>
                <a:path w="9646" h="8581" extrusionOk="0">
                  <a:moveTo>
                    <a:pt x="4566" y="1"/>
                  </a:moveTo>
                  <a:lnTo>
                    <a:pt x="4335" y="19"/>
                  </a:lnTo>
                  <a:lnTo>
                    <a:pt x="4086" y="54"/>
                  </a:lnTo>
                  <a:lnTo>
                    <a:pt x="3855" y="90"/>
                  </a:lnTo>
                  <a:lnTo>
                    <a:pt x="3606" y="143"/>
                  </a:lnTo>
                  <a:lnTo>
                    <a:pt x="3393" y="196"/>
                  </a:lnTo>
                  <a:lnTo>
                    <a:pt x="2949" y="338"/>
                  </a:lnTo>
                  <a:lnTo>
                    <a:pt x="2523" y="516"/>
                  </a:lnTo>
                  <a:lnTo>
                    <a:pt x="2114" y="729"/>
                  </a:lnTo>
                  <a:lnTo>
                    <a:pt x="1741" y="978"/>
                  </a:lnTo>
                  <a:lnTo>
                    <a:pt x="1404" y="1262"/>
                  </a:lnTo>
                  <a:lnTo>
                    <a:pt x="1102" y="1564"/>
                  </a:lnTo>
                  <a:lnTo>
                    <a:pt x="818" y="1902"/>
                  </a:lnTo>
                  <a:lnTo>
                    <a:pt x="693" y="2061"/>
                  </a:lnTo>
                  <a:lnTo>
                    <a:pt x="569" y="2257"/>
                  </a:lnTo>
                  <a:lnTo>
                    <a:pt x="462" y="2434"/>
                  </a:lnTo>
                  <a:lnTo>
                    <a:pt x="374" y="2630"/>
                  </a:lnTo>
                  <a:lnTo>
                    <a:pt x="285" y="2825"/>
                  </a:lnTo>
                  <a:lnTo>
                    <a:pt x="214" y="3021"/>
                  </a:lnTo>
                  <a:lnTo>
                    <a:pt x="143" y="3216"/>
                  </a:lnTo>
                  <a:lnTo>
                    <a:pt x="89" y="3429"/>
                  </a:lnTo>
                  <a:lnTo>
                    <a:pt x="54" y="3642"/>
                  </a:lnTo>
                  <a:lnTo>
                    <a:pt x="18" y="3855"/>
                  </a:lnTo>
                  <a:lnTo>
                    <a:pt x="1" y="4069"/>
                  </a:lnTo>
                  <a:lnTo>
                    <a:pt x="1" y="4300"/>
                  </a:lnTo>
                  <a:lnTo>
                    <a:pt x="1" y="4513"/>
                  </a:lnTo>
                  <a:lnTo>
                    <a:pt x="18" y="4726"/>
                  </a:lnTo>
                  <a:lnTo>
                    <a:pt x="54" y="4939"/>
                  </a:lnTo>
                  <a:lnTo>
                    <a:pt x="89" y="5152"/>
                  </a:lnTo>
                  <a:lnTo>
                    <a:pt x="143" y="5365"/>
                  </a:lnTo>
                  <a:lnTo>
                    <a:pt x="214" y="5561"/>
                  </a:lnTo>
                  <a:lnTo>
                    <a:pt x="285" y="5774"/>
                  </a:lnTo>
                  <a:lnTo>
                    <a:pt x="374" y="5969"/>
                  </a:lnTo>
                  <a:lnTo>
                    <a:pt x="462" y="6147"/>
                  </a:lnTo>
                  <a:lnTo>
                    <a:pt x="569" y="6342"/>
                  </a:lnTo>
                  <a:lnTo>
                    <a:pt x="693" y="6520"/>
                  </a:lnTo>
                  <a:lnTo>
                    <a:pt x="818" y="6698"/>
                  </a:lnTo>
                  <a:lnTo>
                    <a:pt x="1102" y="7017"/>
                  </a:lnTo>
                  <a:lnTo>
                    <a:pt x="1404" y="7319"/>
                  </a:lnTo>
                  <a:lnTo>
                    <a:pt x="1741" y="7603"/>
                  </a:lnTo>
                  <a:lnTo>
                    <a:pt x="2114" y="7852"/>
                  </a:lnTo>
                  <a:lnTo>
                    <a:pt x="2523" y="8065"/>
                  </a:lnTo>
                  <a:lnTo>
                    <a:pt x="2949" y="8243"/>
                  </a:lnTo>
                  <a:lnTo>
                    <a:pt x="3393" y="8385"/>
                  </a:lnTo>
                  <a:lnTo>
                    <a:pt x="3606" y="8456"/>
                  </a:lnTo>
                  <a:lnTo>
                    <a:pt x="3855" y="8492"/>
                  </a:lnTo>
                  <a:lnTo>
                    <a:pt x="4086" y="8527"/>
                  </a:lnTo>
                  <a:lnTo>
                    <a:pt x="4335" y="8563"/>
                  </a:lnTo>
                  <a:lnTo>
                    <a:pt x="4566" y="8580"/>
                  </a:lnTo>
                  <a:lnTo>
                    <a:pt x="5063" y="8580"/>
                  </a:lnTo>
                  <a:lnTo>
                    <a:pt x="5312" y="8563"/>
                  </a:lnTo>
                  <a:lnTo>
                    <a:pt x="5560" y="8527"/>
                  </a:lnTo>
                  <a:lnTo>
                    <a:pt x="5791" y="8492"/>
                  </a:lnTo>
                  <a:lnTo>
                    <a:pt x="6022" y="8456"/>
                  </a:lnTo>
                  <a:lnTo>
                    <a:pt x="6253" y="8385"/>
                  </a:lnTo>
                  <a:lnTo>
                    <a:pt x="6697" y="8243"/>
                  </a:lnTo>
                  <a:lnTo>
                    <a:pt x="7123" y="8065"/>
                  </a:lnTo>
                  <a:lnTo>
                    <a:pt x="7514" y="7852"/>
                  </a:lnTo>
                  <a:lnTo>
                    <a:pt x="7887" y="7603"/>
                  </a:lnTo>
                  <a:lnTo>
                    <a:pt x="8243" y="7319"/>
                  </a:lnTo>
                  <a:lnTo>
                    <a:pt x="8545" y="7017"/>
                  </a:lnTo>
                  <a:lnTo>
                    <a:pt x="8829" y="6698"/>
                  </a:lnTo>
                  <a:lnTo>
                    <a:pt x="8953" y="6520"/>
                  </a:lnTo>
                  <a:lnTo>
                    <a:pt x="9077" y="6342"/>
                  </a:lnTo>
                  <a:lnTo>
                    <a:pt x="9184" y="6147"/>
                  </a:lnTo>
                  <a:lnTo>
                    <a:pt x="9273" y="5969"/>
                  </a:lnTo>
                  <a:lnTo>
                    <a:pt x="9362" y="5774"/>
                  </a:lnTo>
                  <a:lnTo>
                    <a:pt x="9433" y="5561"/>
                  </a:lnTo>
                  <a:lnTo>
                    <a:pt x="9504" y="5365"/>
                  </a:lnTo>
                  <a:lnTo>
                    <a:pt x="9557" y="5152"/>
                  </a:lnTo>
                  <a:lnTo>
                    <a:pt x="9593" y="4939"/>
                  </a:lnTo>
                  <a:lnTo>
                    <a:pt x="9628" y="4726"/>
                  </a:lnTo>
                  <a:lnTo>
                    <a:pt x="9646" y="4513"/>
                  </a:lnTo>
                  <a:lnTo>
                    <a:pt x="9646" y="4300"/>
                  </a:lnTo>
                  <a:lnTo>
                    <a:pt x="9646" y="4069"/>
                  </a:lnTo>
                  <a:lnTo>
                    <a:pt x="9628" y="3855"/>
                  </a:lnTo>
                  <a:lnTo>
                    <a:pt x="9593" y="3642"/>
                  </a:lnTo>
                  <a:lnTo>
                    <a:pt x="9557" y="3429"/>
                  </a:lnTo>
                  <a:lnTo>
                    <a:pt x="9504" y="3216"/>
                  </a:lnTo>
                  <a:lnTo>
                    <a:pt x="9433" y="3021"/>
                  </a:lnTo>
                  <a:lnTo>
                    <a:pt x="9362" y="2825"/>
                  </a:lnTo>
                  <a:lnTo>
                    <a:pt x="9273" y="2630"/>
                  </a:lnTo>
                  <a:lnTo>
                    <a:pt x="9184" y="2434"/>
                  </a:lnTo>
                  <a:lnTo>
                    <a:pt x="9077" y="2257"/>
                  </a:lnTo>
                  <a:lnTo>
                    <a:pt x="8953" y="2061"/>
                  </a:lnTo>
                  <a:lnTo>
                    <a:pt x="8829" y="1902"/>
                  </a:lnTo>
                  <a:lnTo>
                    <a:pt x="8545" y="1564"/>
                  </a:lnTo>
                  <a:lnTo>
                    <a:pt x="8243" y="1262"/>
                  </a:lnTo>
                  <a:lnTo>
                    <a:pt x="7887" y="978"/>
                  </a:lnTo>
                  <a:lnTo>
                    <a:pt x="7514" y="729"/>
                  </a:lnTo>
                  <a:lnTo>
                    <a:pt x="7123" y="516"/>
                  </a:lnTo>
                  <a:lnTo>
                    <a:pt x="6697" y="338"/>
                  </a:lnTo>
                  <a:lnTo>
                    <a:pt x="6253" y="196"/>
                  </a:lnTo>
                  <a:lnTo>
                    <a:pt x="6022" y="143"/>
                  </a:lnTo>
                  <a:lnTo>
                    <a:pt x="5791" y="90"/>
                  </a:lnTo>
                  <a:lnTo>
                    <a:pt x="5560" y="54"/>
                  </a:lnTo>
                  <a:lnTo>
                    <a:pt x="5312" y="19"/>
                  </a:lnTo>
                  <a:lnTo>
                    <a:pt x="5063" y="1"/>
                  </a:lnTo>
                  <a:close/>
                </a:path>
              </a:pathLst>
            </a:custGeom>
            <a:solidFill>
              <a:srgbClr val="DFC2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975;p28">
              <a:extLst>
                <a:ext uri="{FF2B5EF4-FFF2-40B4-BE49-F238E27FC236}">
                  <a16:creationId xmlns:a16="http://schemas.microsoft.com/office/drawing/2014/main" id="{A97865AC-04F3-6479-75A2-5527F6413FAC}"/>
                </a:ext>
              </a:extLst>
            </p:cNvPr>
            <p:cNvSpPr/>
            <p:nvPr/>
          </p:nvSpPr>
          <p:spPr>
            <a:xfrm>
              <a:off x="1010450" y="2013625"/>
              <a:ext cx="956100" cy="974750"/>
            </a:xfrm>
            <a:custGeom>
              <a:avLst/>
              <a:gdLst/>
              <a:ahLst/>
              <a:cxnLst/>
              <a:rect l="l" t="t" r="r" b="b"/>
              <a:pathLst>
                <a:path w="38244" h="38990" extrusionOk="0">
                  <a:moveTo>
                    <a:pt x="19113" y="0"/>
                  </a:moveTo>
                  <a:lnTo>
                    <a:pt x="18634" y="18"/>
                  </a:lnTo>
                  <a:lnTo>
                    <a:pt x="18136" y="36"/>
                  </a:lnTo>
                  <a:lnTo>
                    <a:pt x="17657" y="53"/>
                  </a:lnTo>
                  <a:lnTo>
                    <a:pt x="17159" y="107"/>
                  </a:lnTo>
                  <a:lnTo>
                    <a:pt x="16680" y="160"/>
                  </a:lnTo>
                  <a:lnTo>
                    <a:pt x="16200" y="213"/>
                  </a:lnTo>
                  <a:lnTo>
                    <a:pt x="15738" y="284"/>
                  </a:lnTo>
                  <a:lnTo>
                    <a:pt x="15259" y="373"/>
                  </a:lnTo>
                  <a:lnTo>
                    <a:pt x="14797" y="480"/>
                  </a:lnTo>
                  <a:lnTo>
                    <a:pt x="14335" y="586"/>
                  </a:lnTo>
                  <a:lnTo>
                    <a:pt x="13891" y="711"/>
                  </a:lnTo>
                  <a:lnTo>
                    <a:pt x="13429" y="835"/>
                  </a:lnTo>
                  <a:lnTo>
                    <a:pt x="12985" y="977"/>
                  </a:lnTo>
                  <a:lnTo>
                    <a:pt x="12541" y="1119"/>
                  </a:lnTo>
                  <a:lnTo>
                    <a:pt x="12115" y="1279"/>
                  </a:lnTo>
                  <a:lnTo>
                    <a:pt x="11671" y="1457"/>
                  </a:lnTo>
                  <a:lnTo>
                    <a:pt x="11244" y="1634"/>
                  </a:lnTo>
                  <a:lnTo>
                    <a:pt x="10836" y="1812"/>
                  </a:lnTo>
                  <a:lnTo>
                    <a:pt x="10409" y="2025"/>
                  </a:lnTo>
                  <a:lnTo>
                    <a:pt x="10001" y="2220"/>
                  </a:lnTo>
                  <a:lnTo>
                    <a:pt x="9610" y="2434"/>
                  </a:lnTo>
                  <a:lnTo>
                    <a:pt x="9202" y="2665"/>
                  </a:lnTo>
                  <a:lnTo>
                    <a:pt x="8811" y="2895"/>
                  </a:lnTo>
                  <a:lnTo>
                    <a:pt x="8438" y="3144"/>
                  </a:lnTo>
                  <a:lnTo>
                    <a:pt x="8047" y="3393"/>
                  </a:lnTo>
                  <a:lnTo>
                    <a:pt x="7674" y="3659"/>
                  </a:lnTo>
                  <a:lnTo>
                    <a:pt x="7319" y="3926"/>
                  </a:lnTo>
                  <a:lnTo>
                    <a:pt x="6963" y="4210"/>
                  </a:lnTo>
                  <a:lnTo>
                    <a:pt x="6608" y="4494"/>
                  </a:lnTo>
                  <a:lnTo>
                    <a:pt x="6271" y="4778"/>
                  </a:lnTo>
                  <a:lnTo>
                    <a:pt x="5933" y="5080"/>
                  </a:lnTo>
                  <a:lnTo>
                    <a:pt x="5596" y="5382"/>
                  </a:lnTo>
                  <a:lnTo>
                    <a:pt x="5276" y="5702"/>
                  </a:lnTo>
                  <a:lnTo>
                    <a:pt x="4974" y="6022"/>
                  </a:lnTo>
                  <a:lnTo>
                    <a:pt x="4654" y="6359"/>
                  </a:lnTo>
                  <a:lnTo>
                    <a:pt x="4370" y="6697"/>
                  </a:lnTo>
                  <a:lnTo>
                    <a:pt x="4086" y="7034"/>
                  </a:lnTo>
                  <a:lnTo>
                    <a:pt x="3802" y="7390"/>
                  </a:lnTo>
                  <a:lnTo>
                    <a:pt x="3535" y="7745"/>
                  </a:lnTo>
                  <a:lnTo>
                    <a:pt x="3269" y="8118"/>
                  </a:lnTo>
                  <a:lnTo>
                    <a:pt x="3020" y="8473"/>
                  </a:lnTo>
                  <a:lnTo>
                    <a:pt x="2771" y="8864"/>
                  </a:lnTo>
                  <a:lnTo>
                    <a:pt x="2541" y="9237"/>
                  </a:lnTo>
                  <a:lnTo>
                    <a:pt x="2310" y="9628"/>
                  </a:lnTo>
                  <a:lnTo>
                    <a:pt x="2096" y="10018"/>
                  </a:lnTo>
                  <a:lnTo>
                    <a:pt x="1883" y="10427"/>
                  </a:lnTo>
                  <a:lnTo>
                    <a:pt x="1688" y="10818"/>
                  </a:lnTo>
                  <a:lnTo>
                    <a:pt x="1510" y="11226"/>
                  </a:lnTo>
                  <a:lnTo>
                    <a:pt x="1333" y="11653"/>
                  </a:lnTo>
                  <a:lnTo>
                    <a:pt x="1155" y="12061"/>
                  </a:lnTo>
                  <a:lnTo>
                    <a:pt x="1013" y="12487"/>
                  </a:lnTo>
                  <a:lnTo>
                    <a:pt x="853" y="12932"/>
                  </a:lnTo>
                  <a:lnTo>
                    <a:pt x="729" y="13358"/>
                  </a:lnTo>
                  <a:lnTo>
                    <a:pt x="604" y="13802"/>
                  </a:lnTo>
                  <a:lnTo>
                    <a:pt x="498" y="14246"/>
                  </a:lnTo>
                  <a:lnTo>
                    <a:pt x="391" y="14690"/>
                  </a:lnTo>
                  <a:lnTo>
                    <a:pt x="302" y="15134"/>
                  </a:lnTo>
                  <a:lnTo>
                    <a:pt x="214" y="15596"/>
                  </a:lnTo>
                  <a:lnTo>
                    <a:pt x="160" y="16058"/>
                  </a:lnTo>
                  <a:lnTo>
                    <a:pt x="107" y="16520"/>
                  </a:lnTo>
                  <a:lnTo>
                    <a:pt x="54" y="16982"/>
                  </a:lnTo>
                  <a:lnTo>
                    <a:pt x="18" y="17443"/>
                  </a:lnTo>
                  <a:lnTo>
                    <a:pt x="0" y="17923"/>
                  </a:lnTo>
                  <a:lnTo>
                    <a:pt x="0" y="18385"/>
                  </a:lnTo>
                  <a:lnTo>
                    <a:pt x="18" y="19344"/>
                  </a:lnTo>
                  <a:lnTo>
                    <a:pt x="71" y="20303"/>
                  </a:lnTo>
                  <a:lnTo>
                    <a:pt x="160" y="21245"/>
                  </a:lnTo>
                  <a:lnTo>
                    <a:pt x="285" y="22186"/>
                  </a:lnTo>
                  <a:lnTo>
                    <a:pt x="444" y="23128"/>
                  </a:lnTo>
                  <a:lnTo>
                    <a:pt x="640" y="24069"/>
                  </a:lnTo>
                  <a:lnTo>
                    <a:pt x="871" y="24975"/>
                  </a:lnTo>
                  <a:lnTo>
                    <a:pt x="1137" y="25899"/>
                  </a:lnTo>
                  <a:lnTo>
                    <a:pt x="1457" y="26787"/>
                  </a:lnTo>
                  <a:lnTo>
                    <a:pt x="1794" y="27675"/>
                  </a:lnTo>
                  <a:lnTo>
                    <a:pt x="2167" y="28527"/>
                  </a:lnTo>
                  <a:lnTo>
                    <a:pt x="2381" y="28954"/>
                  </a:lnTo>
                  <a:lnTo>
                    <a:pt x="2594" y="29362"/>
                  </a:lnTo>
                  <a:lnTo>
                    <a:pt x="2807" y="29789"/>
                  </a:lnTo>
                  <a:lnTo>
                    <a:pt x="3056" y="30197"/>
                  </a:lnTo>
                  <a:lnTo>
                    <a:pt x="3287" y="30588"/>
                  </a:lnTo>
                  <a:lnTo>
                    <a:pt x="3535" y="30979"/>
                  </a:lnTo>
                  <a:lnTo>
                    <a:pt x="3802" y="31370"/>
                  </a:lnTo>
                  <a:lnTo>
                    <a:pt x="4068" y="31760"/>
                  </a:lnTo>
                  <a:lnTo>
                    <a:pt x="4352" y="32133"/>
                  </a:lnTo>
                  <a:lnTo>
                    <a:pt x="4637" y="32489"/>
                  </a:lnTo>
                  <a:lnTo>
                    <a:pt x="4938" y="32862"/>
                  </a:lnTo>
                  <a:lnTo>
                    <a:pt x="5258" y="33217"/>
                  </a:lnTo>
                  <a:lnTo>
                    <a:pt x="5578" y="33554"/>
                  </a:lnTo>
                  <a:lnTo>
                    <a:pt x="5898" y="33892"/>
                  </a:lnTo>
                  <a:lnTo>
                    <a:pt x="6235" y="34212"/>
                  </a:lnTo>
                  <a:lnTo>
                    <a:pt x="6590" y="34531"/>
                  </a:lnTo>
                  <a:lnTo>
                    <a:pt x="6946" y="34851"/>
                  </a:lnTo>
                  <a:lnTo>
                    <a:pt x="7301" y="35153"/>
                  </a:lnTo>
                  <a:lnTo>
                    <a:pt x="7692" y="35437"/>
                  </a:lnTo>
                  <a:lnTo>
                    <a:pt x="8065" y="35721"/>
                  </a:lnTo>
                  <a:lnTo>
                    <a:pt x="8473" y="35988"/>
                  </a:lnTo>
                  <a:lnTo>
                    <a:pt x="8882" y="36254"/>
                  </a:lnTo>
                  <a:lnTo>
                    <a:pt x="9290" y="36503"/>
                  </a:lnTo>
                  <a:lnTo>
                    <a:pt x="9717" y="36752"/>
                  </a:lnTo>
                  <a:lnTo>
                    <a:pt x="10161" y="36983"/>
                  </a:lnTo>
                  <a:lnTo>
                    <a:pt x="10605" y="37196"/>
                  </a:lnTo>
                  <a:lnTo>
                    <a:pt x="11049" y="37409"/>
                  </a:lnTo>
                  <a:lnTo>
                    <a:pt x="11529" y="37604"/>
                  </a:lnTo>
                  <a:lnTo>
                    <a:pt x="12008" y="37782"/>
                  </a:lnTo>
                  <a:lnTo>
                    <a:pt x="12488" y="37960"/>
                  </a:lnTo>
                  <a:lnTo>
                    <a:pt x="12985" y="38119"/>
                  </a:lnTo>
                  <a:lnTo>
                    <a:pt x="13482" y="38262"/>
                  </a:lnTo>
                  <a:lnTo>
                    <a:pt x="14015" y="38404"/>
                  </a:lnTo>
                  <a:lnTo>
                    <a:pt x="14530" y="38510"/>
                  </a:lnTo>
                  <a:lnTo>
                    <a:pt x="15063" y="38617"/>
                  </a:lnTo>
                  <a:lnTo>
                    <a:pt x="15614" y="38723"/>
                  </a:lnTo>
                  <a:lnTo>
                    <a:pt x="16182" y="38794"/>
                  </a:lnTo>
                  <a:lnTo>
                    <a:pt x="16751" y="38866"/>
                  </a:lnTo>
                  <a:lnTo>
                    <a:pt x="17319" y="38919"/>
                  </a:lnTo>
                  <a:lnTo>
                    <a:pt x="17905" y="38954"/>
                  </a:lnTo>
                  <a:lnTo>
                    <a:pt x="18509" y="38972"/>
                  </a:lnTo>
                  <a:lnTo>
                    <a:pt x="19113" y="38990"/>
                  </a:lnTo>
                  <a:lnTo>
                    <a:pt x="19735" y="38972"/>
                  </a:lnTo>
                  <a:lnTo>
                    <a:pt x="20321" y="38954"/>
                  </a:lnTo>
                  <a:lnTo>
                    <a:pt x="20925" y="38919"/>
                  </a:lnTo>
                  <a:lnTo>
                    <a:pt x="21494" y="38866"/>
                  </a:lnTo>
                  <a:lnTo>
                    <a:pt x="22062" y="38794"/>
                  </a:lnTo>
                  <a:lnTo>
                    <a:pt x="22630" y="38723"/>
                  </a:lnTo>
                  <a:lnTo>
                    <a:pt x="23163" y="38617"/>
                  </a:lnTo>
                  <a:lnTo>
                    <a:pt x="23714" y="38510"/>
                  </a:lnTo>
                  <a:lnTo>
                    <a:pt x="24229" y="38404"/>
                  </a:lnTo>
                  <a:lnTo>
                    <a:pt x="24744" y="38262"/>
                  </a:lnTo>
                  <a:lnTo>
                    <a:pt x="25259" y="38119"/>
                  </a:lnTo>
                  <a:lnTo>
                    <a:pt x="25757" y="37960"/>
                  </a:lnTo>
                  <a:lnTo>
                    <a:pt x="26236" y="37782"/>
                  </a:lnTo>
                  <a:lnTo>
                    <a:pt x="26716" y="37604"/>
                  </a:lnTo>
                  <a:lnTo>
                    <a:pt x="27178" y="37409"/>
                  </a:lnTo>
                  <a:lnTo>
                    <a:pt x="27640" y="37196"/>
                  </a:lnTo>
                  <a:lnTo>
                    <a:pt x="28084" y="36983"/>
                  </a:lnTo>
                  <a:lnTo>
                    <a:pt x="28528" y="36752"/>
                  </a:lnTo>
                  <a:lnTo>
                    <a:pt x="28954" y="36503"/>
                  </a:lnTo>
                  <a:lnTo>
                    <a:pt x="29363" y="36254"/>
                  </a:lnTo>
                  <a:lnTo>
                    <a:pt x="29771" y="35988"/>
                  </a:lnTo>
                  <a:lnTo>
                    <a:pt x="30162" y="35721"/>
                  </a:lnTo>
                  <a:lnTo>
                    <a:pt x="30553" y="35437"/>
                  </a:lnTo>
                  <a:lnTo>
                    <a:pt x="30926" y="35153"/>
                  </a:lnTo>
                  <a:lnTo>
                    <a:pt x="31299" y="34851"/>
                  </a:lnTo>
                  <a:lnTo>
                    <a:pt x="31654" y="34531"/>
                  </a:lnTo>
                  <a:lnTo>
                    <a:pt x="32009" y="34212"/>
                  </a:lnTo>
                  <a:lnTo>
                    <a:pt x="32347" y="33892"/>
                  </a:lnTo>
                  <a:lnTo>
                    <a:pt x="32666" y="33554"/>
                  </a:lnTo>
                  <a:lnTo>
                    <a:pt x="32986" y="33217"/>
                  </a:lnTo>
                  <a:lnTo>
                    <a:pt x="33306" y="32862"/>
                  </a:lnTo>
                  <a:lnTo>
                    <a:pt x="33608" y="32489"/>
                  </a:lnTo>
                  <a:lnTo>
                    <a:pt x="33892" y="32133"/>
                  </a:lnTo>
                  <a:lnTo>
                    <a:pt x="34176" y="31760"/>
                  </a:lnTo>
                  <a:lnTo>
                    <a:pt x="34443" y="31370"/>
                  </a:lnTo>
                  <a:lnTo>
                    <a:pt x="34709" y="30979"/>
                  </a:lnTo>
                  <a:lnTo>
                    <a:pt x="34958" y="30588"/>
                  </a:lnTo>
                  <a:lnTo>
                    <a:pt x="35189" y="30197"/>
                  </a:lnTo>
                  <a:lnTo>
                    <a:pt x="35420" y="29789"/>
                  </a:lnTo>
                  <a:lnTo>
                    <a:pt x="35651" y="29362"/>
                  </a:lnTo>
                  <a:lnTo>
                    <a:pt x="35864" y="28954"/>
                  </a:lnTo>
                  <a:lnTo>
                    <a:pt x="36059" y="28527"/>
                  </a:lnTo>
                  <a:lnTo>
                    <a:pt x="36450" y="27675"/>
                  </a:lnTo>
                  <a:lnTo>
                    <a:pt x="36787" y="26787"/>
                  </a:lnTo>
                  <a:lnTo>
                    <a:pt x="37089" y="25899"/>
                  </a:lnTo>
                  <a:lnTo>
                    <a:pt x="37374" y="24975"/>
                  </a:lnTo>
                  <a:lnTo>
                    <a:pt x="37605" y="24069"/>
                  </a:lnTo>
                  <a:lnTo>
                    <a:pt x="37800" y="23128"/>
                  </a:lnTo>
                  <a:lnTo>
                    <a:pt x="37960" y="22186"/>
                  </a:lnTo>
                  <a:lnTo>
                    <a:pt x="38084" y="21245"/>
                  </a:lnTo>
                  <a:lnTo>
                    <a:pt x="38173" y="20303"/>
                  </a:lnTo>
                  <a:lnTo>
                    <a:pt x="38226" y="19344"/>
                  </a:lnTo>
                  <a:lnTo>
                    <a:pt x="38244" y="18385"/>
                  </a:lnTo>
                  <a:lnTo>
                    <a:pt x="38244" y="17923"/>
                  </a:lnTo>
                  <a:lnTo>
                    <a:pt x="38208" y="17443"/>
                  </a:lnTo>
                  <a:lnTo>
                    <a:pt x="38191" y="16982"/>
                  </a:lnTo>
                  <a:lnTo>
                    <a:pt x="38137" y="16520"/>
                  </a:lnTo>
                  <a:lnTo>
                    <a:pt x="38084" y="16058"/>
                  </a:lnTo>
                  <a:lnTo>
                    <a:pt x="38013" y="15596"/>
                  </a:lnTo>
                  <a:lnTo>
                    <a:pt x="37942" y="15134"/>
                  </a:lnTo>
                  <a:lnTo>
                    <a:pt x="37853" y="14690"/>
                  </a:lnTo>
                  <a:lnTo>
                    <a:pt x="37747" y="14246"/>
                  </a:lnTo>
                  <a:lnTo>
                    <a:pt x="37640" y="13802"/>
                  </a:lnTo>
                  <a:lnTo>
                    <a:pt x="37516" y="13358"/>
                  </a:lnTo>
                  <a:lnTo>
                    <a:pt x="37374" y="12932"/>
                  </a:lnTo>
                  <a:lnTo>
                    <a:pt x="37231" y="12487"/>
                  </a:lnTo>
                  <a:lnTo>
                    <a:pt x="37089" y="12061"/>
                  </a:lnTo>
                  <a:lnTo>
                    <a:pt x="36912" y="11653"/>
                  </a:lnTo>
                  <a:lnTo>
                    <a:pt x="36734" y="11226"/>
                  </a:lnTo>
                  <a:lnTo>
                    <a:pt x="36556" y="10818"/>
                  </a:lnTo>
                  <a:lnTo>
                    <a:pt x="36361" y="10427"/>
                  </a:lnTo>
                  <a:lnTo>
                    <a:pt x="36148" y="10018"/>
                  </a:lnTo>
                  <a:lnTo>
                    <a:pt x="35935" y="9628"/>
                  </a:lnTo>
                  <a:lnTo>
                    <a:pt x="35704" y="9237"/>
                  </a:lnTo>
                  <a:lnTo>
                    <a:pt x="35473" y="8864"/>
                  </a:lnTo>
                  <a:lnTo>
                    <a:pt x="35224" y="8473"/>
                  </a:lnTo>
                  <a:lnTo>
                    <a:pt x="34976" y="8118"/>
                  </a:lnTo>
                  <a:lnTo>
                    <a:pt x="34709" y="7745"/>
                  </a:lnTo>
                  <a:lnTo>
                    <a:pt x="34443" y="7390"/>
                  </a:lnTo>
                  <a:lnTo>
                    <a:pt x="34159" y="7034"/>
                  </a:lnTo>
                  <a:lnTo>
                    <a:pt x="33874" y="6697"/>
                  </a:lnTo>
                  <a:lnTo>
                    <a:pt x="33572" y="6359"/>
                  </a:lnTo>
                  <a:lnTo>
                    <a:pt x="33270" y="6022"/>
                  </a:lnTo>
                  <a:lnTo>
                    <a:pt x="32968" y="5702"/>
                  </a:lnTo>
                  <a:lnTo>
                    <a:pt x="32649" y="5382"/>
                  </a:lnTo>
                  <a:lnTo>
                    <a:pt x="32311" y="5080"/>
                  </a:lnTo>
                  <a:lnTo>
                    <a:pt x="31974" y="4778"/>
                  </a:lnTo>
                  <a:lnTo>
                    <a:pt x="31636" y="4494"/>
                  </a:lnTo>
                  <a:lnTo>
                    <a:pt x="31281" y="4210"/>
                  </a:lnTo>
                  <a:lnTo>
                    <a:pt x="30926" y="3926"/>
                  </a:lnTo>
                  <a:lnTo>
                    <a:pt x="30553" y="3659"/>
                  </a:lnTo>
                  <a:lnTo>
                    <a:pt x="30197" y="3393"/>
                  </a:lnTo>
                  <a:lnTo>
                    <a:pt x="29807" y="3144"/>
                  </a:lnTo>
                  <a:lnTo>
                    <a:pt x="29434" y="2895"/>
                  </a:lnTo>
                  <a:lnTo>
                    <a:pt x="29043" y="2665"/>
                  </a:lnTo>
                  <a:lnTo>
                    <a:pt x="28634" y="2434"/>
                  </a:lnTo>
                  <a:lnTo>
                    <a:pt x="28243" y="2220"/>
                  </a:lnTo>
                  <a:lnTo>
                    <a:pt x="27817" y="2025"/>
                  </a:lnTo>
                  <a:lnTo>
                    <a:pt x="27409" y="1812"/>
                  </a:lnTo>
                  <a:lnTo>
                    <a:pt x="26982" y="1634"/>
                  </a:lnTo>
                  <a:lnTo>
                    <a:pt x="26556" y="1457"/>
                  </a:lnTo>
                  <a:lnTo>
                    <a:pt x="26130" y="1279"/>
                  </a:lnTo>
                  <a:lnTo>
                    <a:pt x="25703" y="1119"/>
                  </a:lnTo>
                  <a:lnTo>
                    <a:pt x="25259" y="977"/>
                  </a:lnTo>
                  <a:lnTo>
                    <a:pt x="24815" y="835"/>
                  </a:lnTo>
                  <a:lnTo>
                    <a:pt x="24353" y="711"/>
                  </a:lnTo>
                  <a:lnTo>
                    <a:pt x="23892" y="586"/>
                  </a:lnTo>
                  <a:lnTo>
                    <a:pt x="23447" y="480"/>
                  </a:lnTo>
                  <a:lnTo>
                    <a:pt x="22968" y="373"/>
                  </a:lnTo>
                  <a:lnTo>
                    <a:pt x="22506" y="284"/>
                  </a:lnTo>
                  <a:lnTo>
                    <a:pt x="22026" y="213"/>
                  </a:lnTo>
                  <a:lnTo>
                    <a:pt x="21565" y="160"/>
                  </a:lnTo>
                  <a:lnTo>
                    <a:pt x="21067" y="107"/>
                  </a:lnTo>
                  <a:lnTo>
                    <a:pt x="20588" y="53"/>
                  </a:lnTo>
                  <a:lnTo>
                    <a:pt x="20108" y="36"/>
                  </a:lnTo>
                  <a:lnTo>
                    <a:pt x="19611" y="18"/>
                  </a:lnTo>
                  <a:lnTo>
                    <a:pt x="19113"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976;p28">
              <a:extLst>
                <a:ext uri="{FF2B5EF4-FFF2-40B4-BE49-F238E27FC236}">
                  <a16:creationId xmlns:a16="http://schemas.microsoft.com/office/drawing/2014/main" id="{AB1B9A67-3AAF-F2A9-BC9C-16BE33632C6D}"/>
                </a:ext>
              </a:extLst>
            </p:cNvPr>
            <p:cNvSpPr/>
            <p:nvPr/>
          </p:nvSpPr>
          <p:spPr>
            <a:xfrm>
              <a:off x="1010450" y="2013625"/>
              <a:ext cx="956100" cy="974750"/>
            </a:xfrm>
            <a:custGeom>
              <a:avLst/>
              <a:gdLst/>
              <a:ahLst/>
              <a:cxnLst/>
              <a:rect l="l" t="t" r="r" b="b"/>
              <a:pathLst>
                <a:path w="38244" h="38990" fill="none" extrusionOk="0">
                  <a:moveTo>
                    <a:pt x="38244" y="18385"/>
                  </a:moveTo>
                  <a:lnTo>
                    <a:pt x="38244" y="18385"/>
                  </a:lnTo>
                  <a:lnTo>
                    <a:pt x="38226" y="19344"/>
                  </a:lnTo>
                  <a:lnTo>
                    <a:pt x="38173" y="20303"/>
                  </a:lnTo>
                  <a:lnTo>
                    <a:pt x="38084" y="21245"/>
                  </a:lnTo>
                  <a:lnTo>
                    <a:pt x="37960" y="22186"/>
                  </a:lnTo>
                  <a:lnTo>
                    <a:pt x="37800" y="23128"/>
                  </a:lnTo>
                  <a:lnTo>
                    <a:pt x="37605" y="24069"/>
                  </a:lnTo>
                  <a:lnTo>
                    <a:pt x="37374" y="24975"/>
                  </a:lnTo>
                  <a:lnTo>
                    <a:pt x="37089" y="25899"/>
                  </a:lnTo>
                  <a:lnTo>
                    <a:pt x="36787" y="26787"/>
                  </a:lnTo>
                  <a:lnTo>
                    <a:pt x="36450" y="27675"/>
                  </a:lnTo>
                  <a:lnTo>
                    <a:pt x="36059" y="28527"/>
                  </a:lnTo>
                  <a:lnTo>
                    <a:pt x="35864" y="28954"/>
                  </a:lnTo>
                  <a:lnTo>
                    <a:pt x="35651" y="29362"/>
                  </a:lnTo>
                  <a:lnTo>
                    <a:pt x="35420" y="29789"/>
                  </a:lnTo>
                  <a:lnTo>
                    <a:pt x="35189" y="30197"/>
                  </a:lnTo>
                  <a:lnTo>
                    <a:pt x="34958" y="30588"/>
                  </a:lnTo>
                  <a:lnTo>
                    <a:pt x="34709" y="30979"/>
                  </a:lnTo>
                  <a:lnTo>
                    <a:pt x="34443" y="31370"/>
                  </a:lnTo>
                  <a:lnTo>
                    <a:pt x="34176" y="31760"/>
                  </a:lnTo>
                  <a:lnTo>
                    <a:pt x="33892" y="32133"/>
                  </a:lnTo>
                  <a:lnTo>
                    <a:pt x="33608" y="32489"/>
                  </a:lnTo>
                  <a:lnTo>
                    <a:pt x="33306" y="32862"/>
                  </a:lnTo>
                  <a:lnTo>
                    <a:pt x="32986" y="33217"/>
                  </a:lnTo>
                  <a:lnTo>
                    <a:pt x="32666" y="33554"/>
                  </a:lnTo>
                  <a:lnTo>
                    <a:pt x="32347" y="33892"/>
                  </a:lnTo>
                  <a:lnTo>
                    <a:pt x="32009" y="34212"/>
                  </a:lnTo>
                  <a:lnTo>
                    <a:pt x="31654" y="34531"/>
                  </a:lnTo>
                  <a:lnTo>
                    <a:pt x="31299" y="34851"/>
                  </a:lnTo>
                  <a:lnTo>
                    <a:pt x="30926" y="35153"/>
                  </a:lnTo>
                  <a:lnTo>
                    <a:pt x="30553" y="35437"/>
                  </a:lnTo>
                  <a:lnTo>
                    <a:pt x="30162" y="35721"/>
                  </a:lnTo>
                  <a:lnTo>
                    <a:pt x="29771" y="35988"/>
                  </a:lnTo>
                  <a:lnTo>
                    <a:pt x="29363" y="36254"/>
                  </a:lnTo>
                  <a:lnTo>
                    <a:pt x="28954" y="36503"/>
                  </a:lnTo>
                  <a:lnTo>
                    <a:pt x="28528" y="36752"/>
                  </a:lnTo>
                  <a:lnTo>
                    <a:pt x="28084" y="36983"/>
                  </a:lnTo>
                  <a:lnTo>
                    <a:pt x="27640" y="37196"/>
                  </a:lnTo>
                  <a:lnTo>
                    <a:pt x="27178" y="37409"/>
                  </a:lnTo>
                  <a:lnTo>
                    <a:pt x="26716" y="37604"/>
                  </a:lnTo>
                  <a:lnTo>
                    <a:pt x="26236" y="37782"/>
                  </a:lnTo>
                  <a:lnTo>
                    <a:pt x="25757" y="37960"/>
                  </a:lnTo>
                  <a:lnTo>
                    <a:pt x="25259" y="38119"/>
                  </a:lnTo>
                  <a:lnTo>
                    <a:pt x="24744" y="38262"/>
                  </a:lnTo>
                  <a:lnTo>
                    <a:pt x="24229" y="38404"/>
                  </a:lnTo>
                  <a:lnTo>
                    <a:pt x="23714" y="38510"/>
                  </a:lnTo>
                  <a:lnTo>
                    <a:pt x="23163" y="38617"/>
                  </a:lnTo>
                  <a:lnTo>
                    <a:pt x="22630" y="38723"/>
                  </a:lnTo>
                  <a:lnTo>
                    <a:pt x="22062" y="38794"/>
                  </a:lnTo>
                  <a:lnTo>
                    <a:pt x="21494" y="38866"/>
                  </a:lnTo>
                  <a:lnTo>
                    <a:pt x="20925" y="38919"/>
                  </a:lnTo>
                  <a:lnTo>
                    <a:pt x="20321" y="38954"/>
                  </a:lnTo>
                  <a:lnTo>
                    <a:pt x="19735" y="38972"/>
                  </a:lnTo>
                  <a:lnTo>
                    <a:pt x="19113" y="38990"/>
                  </a:lnTo>
                  <a:lnTo>
                    <a:pt x="19113" y="38990"/>
                  </a:lnTo>
                  <a:lnTo>
                    <a:pt x="18509" y="38972"/>
                  </a:lnTo>
                  <a:lnTo>
                    <a:pt x="17905" y="38954"/>
                  </a:lnTo>
                  <a:lnTo>
                    <a:pt x="17319" y="38919"/>
                  </a:lnTo>
                  <a:lnTo>
                    <a:pt x="16751" y="38866"/>
                  </a:lnTo>
                  <a:lnTo>
                    <a:pt x="16182" y="38794"/>
                  </a:lnTo>
                  <a:lnTo>
                    <a:pt x="15614" y="38723"/>
                  </a:lnTo>
                  <a:lnTo>
                    <a:pt x="15063" y="38617"/>
                  </a:lnTo>
                  <a:lnTo>
                    <a:pt x="14530" y="38510"/>
                  </a:lnTo>
                  <a:lnTo>
                    <a:pt x="14015" y="38404"/>
                  </a:lnTo>
                  <a:lnTo>
                    <a:pt x="13482" y="38262"/>
                  </a:lnTo>
                  <a:lnTo>
                    <a:pt x="12985" y="38119"/>
                  </a:lnTo>
                  <a:lnTo>
                    <a:pt x="12488" y="37960"/>
                  </a:lnTo>
                  <a:lnTo>
                    <a:pt x="12008" y="37782"/>
                  </a:lnTo>
                  <a:lnTo>
                    <a:pt x="11529" y="37604"/>
                  </a:lnTo>
                  <a:lnTo>
                    <a:pt x="11049" y="37409"/>
                  </a:lnTo>
                  <a:lnTo>
                    <a:pt x="10605" y="37196"/>
                  </a:lnTo>
                  <a:lnTo>
                    <a:pt x="10161" y="36983"/>
                  </a:lnTo>
                  <a:lnTo>
                    <a:pt x="9717" y="36752"/>
                  </a:lnTo>
                  <a:lnTo>
                    <a:pt x="9290" y="36503"/>
                  </a:lnTo>
                  <a:lnTo>
                    <a:pt x="8882" y="36254"/>
                  </a:lnTo>
                  <a:lnTo>
                    <a:pt x="8473" y="35988"/>
                  </a:lnTo>
                  <a:lnTo>
                    <a:pt x="8065" y="35721"/>
                  </a:lnTo>
                  <a:lnTo>
                    <a:pt x="7692" y="35437"/>
                  </a:lnTo>
                  <a:lnTo>
                    <a:pt x="7301" y="35153"/>
                  </a:lnTo>
                  <a:lnTo>
                    <a:pt x="6946" y="34851"/>
                  </a:lnTo>
                  <a:lnTo>
                    <a:pt x="6590" y="34531"/>
                  </a:lnTo>
                  <a:lnTo>
                    <a:pt x="6235" y="34212"/>
                  </a:lnTo>
                  <a:lnTo>
                    <a:pt x="5898" y="33892"/>
                  </a:lnTo>
                  <a:lnTo>
                    <a:pt x="5578" y="33554"/>
                  </a:lnTo>
                  <a:lnTo>
                    <a:pt x="5258" y="33217"/>
                  </a:lnTo>
                  <a:lnTo>
                    <a:pt x="4938" y="32862"/>
                  </a:lnTo>
                  <a:lnTo>
                    <a:pt x="4637" y="32489"/>
                  </a:lnTo>
                  <a:lnTo>
                    <a:pt x="4352" y="32133"/>
                  </a:lnTo>
                  <a:lnTo>
                    <a:pt x="4068" y="31760"/>
                  </a:lnTo>
                  <a:lnTo>
                    <a:pt x="3802" y="31370"/>
                  </a:lnTo>
                  <a:lnTo>
                    <a:pt x="3535" y="30979"/>
                  </a:lnTo>
                  <a:lnTo>
                    <a:pt x="3287" y="30588"/>
                  </a:lnTo>
                  <a:lnTo>
                    <a:pt x="3056" y="30197"/>
                  </a:lnTo>
                  <a:lnTo>
                    <a:pt x="2807" y="29789"/>
                  </a:lnTo>
                  <a:lnTo>
                    <a:pt x="2594" y="29362"/>
                  </a:lnTo>
                  <a:lnTo>
                    <a:pt x="2381" y="28954"/>
                  </a:lnTo>
                  <a:lnTo>
                    <a:pt x="2167" y="28527"/>
                  </a:lnTo>
                  <a:lnTo>
                    <a:pt x="1794" y="27675"/>
                  </a:lnTo>
                  <a:lnTo>
                    <a:pt x="1457" y="26787"/>
                  </a:lnTo>
                  <a:lnTo>
                    <a:pt x="1137" y="25899"/>
                  </a:lnTo>
                  <a:lnTo>
                    <a:pt x="871" y="24975"/>
                  </a:lnTo>
                  <a:lnTo>
                    <a:pt x="640" y="24069"/>
                  </a:lnTo>
                  <a:lnTo>
                    <a:pt x="444" y="23128"/>
                  </a:lnTo>
                  <a:lnTo>
                    <a:pt x="285" y="22186"/>
                  </a:lnTo>
                  <a:lnTo>
                    <a:pt x="160" y="21245"/>
                  </a:lnTo>
                  <a:lnTo>
                    <a:pt x="71" y="20303"/>
                  </a:lnTo>
                  <a:lnTo>
                    <a:pt x="18" y="19344"/>
                  </a:lnTo>
                  <a:lnTo>
                    <a:pt x="0" y="18385"/>
                  </a:lnTo>
                  <a:lnTo>
                    <a:pt x="0" y="18385"/>
                  </a:lnTo>
                  <a:lnTo>
                    <a:pt x="0" y="17923"/>
                  </a:lnTo>
                  <a:lnTo>
                    <a:pt x="18" y="17443"/>
                  </a:lnTo>
                  <a:lnTo>
                    <a:pt x="54" y="16982"/>
                  </a:lnTo>
                  <a:lnTo>
                    <a:pt x="107" y="16520"/>
                  </a:lnTo>
                  <a:lnTo>
                    <a:pt x="160" y="16058"/>
                  </a:lnTo>
                  <a:lnTo>
                    <a:pt x="214" y="15596"/>
                  </a:lnTo>
                  <a:lnTo>
                    <a:pt x="302" y="15134"/>
                  </a:lnTo>
                  <a:lnTo>
                    <a:pt x="391" y="14690"/>
                  </a:lnTo>
                  <a:lnTo>
                    <a:pt x="498" y="14246"/>
                  </a:lnTo>
                  <a:lnTo>
                    <a:pt x="604" y="13802"/>
                  </a:lnTo>
                  <a:lnTo>
                    <a:pt x="729" y="13358"/>
                  </a:lnTo>
                  <a:lnTo>
                    <a:pt x="853" y="12932"/>
                  </a:lnTo>
                  <a:lnTo>
                    <a:pt x="1013" y="12487"/>
                  </a:lnTo>
                  <a:lnTo>
                    <a:pt x="1155" y="12061"/>
                  </a:lnTo>
                  <a:lnTo>
                    <a:pt x="1333" y="11653"/>
                  </a:lnTo>
                  <a:lnTo>
                    <a:pt x="1510" y="11226"/>
                  </a:lnTo>
                  <a:lnTo>
                    <a:pt x="1688" y="10818"/>
                  </a:lnTo>
                  <a:lnTo>
                    <a:pt x="1883" y="10427"/>
                  </a:lnTo>
                  <a:lnTo>
                    <a:pt x="2096" y="10018"/>
                  </a:lnTo>
                  <a:lnTo>
                    <a:pt x="2310" y="9628"/>
                  </a:lnTo>
                  <a:lnTo>
                    <a:pt x="2541" y="9237"/>
                  </a:lnTo>
                  <a:lnTo>
                    <a:pt x="2771" y="8864"/>
                  </a:lnTo>
                  <a:lnTo>
                    <a:pt x="3020" y="8473"/>
                  </a:lnTo>
                  <a:lnTo>
                    <a:pt x="3269" y="8118"/>
                  </a:lnTo>
                  <a:lnTo>
                    <a:pt x="3535" y="7745"/>
                  </a:lnTo>
                  <a:lnTo>
                    <a:pt x="3802" y="7390"/>
                  </a:lnTo>
                  <a:lnTo>
                    <a:pt x="4086" y="7034"/>
                  </a:lnTo>
                  <a:lnTo>
                    <a:pt x="4370" y="6697"/>
                  </a:lnTo>
                  <a:lnTo>
                    <a:pt x="4654" y="6359"/>
                  </a:lnTo>
                  <a:lnTo>
                    <a:pt x="4974" y="6022"/>
                  </a:lnTo>
                  <a:lnTo>
                    <a:pt x="5276" y="5702"/>
                  </a:lnTo>
                  <a:lnTo>
                    <a:pt x="5596" y="5382"/>
                  </a:lnTo>
                  <a:lnTo>
                    <a:pt x="5933" y="5080"/>
                  </a:lnTo>
                  <a:lnTo>
                    <a:pt x="6271" y="4778"/>
                  </a:lnTo>
                  <a:lnTo>
                    <a:pt x="6608" y="4494"/>
                  </a:lnTo>
                  <a:lnTo>
                    <a:pt x="6963" y="4210"/>
                  </a:lnTo>
                  <a:lnTo>
                    <a:pt x="7319" y="3926"/>
                  </a:lnTo>
                  <a:lnTo>
                    <a:pt x="7674" y="3659"/>
                  </a:lnTo>
                  <a:lnTo>
                    <a:pt x="8047" y="3393"/>
                  </a:lnTo>
                  <a:lnTo>
                    <a:pt x="8438" y="3144"/>
                  </a:lnTo>
                  <a:lnTo>
                    <a:pt x="8811" y="2895"/>
                  </a:lnTo>
                  <a:lnTo>
                    <a:pt x="9202" y="2665"/>
                  </a:lnTo>
                  <a:lnTo>
                    <a:pt x="9610" y="2434"/>
                  </a:lnTo>
                  <a:lnTo>
                    <a:pt x="10001" y="2220"/>
                  </a:lnTo>
                  <a:lnTo>
                    <a:pt x="10409" y="2025"/>
                  </a:lnTo>
                  <a:lnTo>
                    <a:pt x="10836" y="1812"/>
                  </a:lnTo>
                  <a:lnTo>
                    <a:pt x="11244" y="1634"/>
                  </a:lnTo>
                  <a:lnTo>
                    <a:pt x="11671" y="1457"/>
                  </a:lnTo>
                  <a:lnTo>
                    <a:pt x="12115" y="1279"/>
                  </a:lnTo>
                  <a:lnTo>
                    <a:pt x="12541" y="1119"/>
                  </a:lnTo>
                  <a:lnTo>
                    <a:pt x="12985" y="977"/>
                  </a:lnTo>
                  <a:lnTo>
                    <a:pt x="13429" y="835"/>
                  </a:lnTo>
                  <a:lnTo>
                    <a:pt x="13891" y="711"/>
                  </a:lnTo>
                  <a:lnTo>
                    <a:pt x="14335" y="586"/>
                  </a:lnTo>
                  <a:lnTo>
                    <a:pt x="14797" y="480"/>
                  </a:lnTo>
                  <a:lnTo>
                    <a:pt x="15259" y="373"/>
                  </a:lnTo>
                  <a:lnTo>
                    <a:pt x="15738" y="284"/>
                  </a:lnTo>
                  <a:lnTo>
                    <a:pt x="16200" y="213"/>
                  </a:lnTo>
                  <a:lnTo>
                    <a:pt x="16680" y="160"/>
                  </a:lnTo>
                  <a:lnTo>
                    <a:pt x="17159" y="107"/>
                  </a:lnTo>
                  <a:lnTo>
                    <a:pt x="17657" y="53"/>
                  </a:lnTo>
                  <a:lnTo>
                    <a:pt x="18136" y="36"/>
                  </a:lnTo>
                  <a:lnTo>
                    <a:pt x="18634" y="18"/>
                  </a:lnTo>
                  <a:lnTo>
                    <a:pt x="19113" y="0"/>
                  </a:lnTo>
                  <a:lnTo>
                    <a:pt x="19113" y="0"/>
                  </a:lnTo>
                  <a:lnTo>
                    <a:pt x="19611" y="18"/>
                  </a:lnTo>
                  <a:lnTo>
                    <a:pt x="20108" y="36"/>
                  </a:lnTo>
                  <a:lnTo>
                    <a:pt x="20588" y="53"/>
                  </a:lnTo>
                  <a:lnTo>
                    <a:pt x="21067" y="107"/>
                  </a:lnTo>
                  <a:lnTo>
                    <a:pt x="21565" y="160"/>
                  </a:lnTo>
                  <a:lnTo>
                    <a:pt x="22026" y="213"/>
                  </a:lnTo>
                  <a:lnTo>
                    <a:pt x="22506" y="284"/>
                  </a:lnTo>
                  <a:lnTo>
                    <a:pt x="22968" y="373"/>
                  </a:lnTo>
                  <a:lnTo>
                    <a:pt x="23447" y="480"/>
                  </a:lnTo>
                  <a:lnTo>
                    <a:pt x="23892" y="586"/>
                  </a:lnTo>
                  <a:lnTo>
                    <a:pt x="24353" y="711"/>
                  </a:lnTo>
                  <a:lnTo>
                    <a:pt x="24815" y="835"/>
                  </a:lnTo>
                  <a:lnTo>
                    <a:pt x="25259" y="977"/>
                  </a:lnTo>
                  <a:lnTo>
                    <a:pt x="25703" y="1119"/>
                  </a:lnTo>
                  <a:lnTo>
                    <a:pt x="26130" y="1279"/>
                  </a:lnTo>
                  <a:lnTo>
                    <a:pt x="26556" y="1457"/>
                  </a:lnTo>
                  <a:lnTo>
                    <a:pt x="26982" y="1634"/>
                  </a:lnTo>
                  <a:lnTo>
                    <a:pt x="27409" y="1812"/>
                  </a:lnTo>
                  <a:lnTo>
                    <a:pt x="27817" y="2025"/>
                  </a:lnTo>
                  <a:lnTo>
                    <a:pt x="28243" y="2220"/>
                  </a:lnTo>
                  <a:lnTo>
                    <a:pt x="28634" y="2434"/>
                  </a:lnTo>
                  <a:lnTo>
                    <a:pt x="29043" y="2665"/>
                  </a:lnTo>
                  <a:lnTo>
                    <a:pt x="29434" y="2895"/>
                  </a:lnTo>
                  <a:lnTo>
                    <a:pt x="29807" y="3144"/>
                  </a:lnTo>
                  <a:lnTo>
                    <a:pt x="30197" y="3393"/>
                  </a:lnTo>
                  <a:lnTo>
                    <a:pt x="30553" y="3659"/>
                  </a:lnTo>
                  <a:lnTo>
                    <a:pt x="30926" y="3926"/>
                  </a:lnTo>
                  <a:lnTo>
                    <a:pt x="31281" y="4210"/>
                  </a:lnTo>
                  <a:lnTo>
                    <a:pt x="31636" y="4494"/>
                  </a:lnTo>
                  <a:lnTo>
                    <a:pt x="31974" y="4778"/>
                  </a:lnTo>
                  <a:lnTo>
                    <a:pt x="32311" y="5080"/>
                  </a:lnTo>
                  <a:lnTo>
                    <a:pt x="32649" y="5382"/>
                  </a:lnTo>
                  <a:lnTo>
                    <a:pt x="32968" y="5702"/>
                  </a:lnTo>
                  <a:lnTo>
                    <a:pt x="33270" y="6022"/>
                  </a:lnTo>
                  <a:lnTo>
                    <a:pt x="33572" y="6359"/>
                  </a:lnTo>
                  <a:lnTo>
                    <a:pt x="33874" y="6697"/>
                  </a:lnTo>
                  <a:lnTo>
                    <a:pt x="34159" y="7034"/>
                  </a:lnTo>
                  <a:lnTo>
                    <a:pt x="34443" y="7390"/>
                  </a:lnTo>
                  <a:lnTo>
                    <a:pt x="34709" y="7745"/>
                  </a:lnTo>
                  <a:lnTo>
                    <a:pt x="34976" y="8118"/>
                  </a:lnTo>
                  <a:lnTo>
                    <a:pt x="35224" y="8473"/>
                  </a:lnTo>
                  <a:lnTo>
                    <a:pt x="35473" y="8864"/>
                  </a:lnTo>
                  <a:lnTo>
                    <a:pt x="35704" y="9237"/>
                  </a:lnTo>
                  <a:lnTo>
                    <a:pt x="35935" y="9628"/>
                  </a:lnTo>
                  <a:lnTo>
                    <a:pt x="36148" y="10018"/>
                  </a:lnTo>
                  <a:lnTo>
                    <a:pt x="36361" y="10427"/>
                  </a:lnTo>
                  <a:lnTo>
                    <a:pt x="36556" y="10818"/>
                  </a:lnTo>
                  <a:lnTo>
                    <a:pt x="36734" y="11226"/>
                  </a:lnTo>
                  <a:lnTo>
                    <a:pt x="36912" y="11653"/>
                  </a:lnTo>
                  <a:lnTo>
                    <a:pt x="37089" y="12061"/>
                  </a:lnTo>
                  <a:lnTo>
                    <a:pt x="37231" y="12487"/>
                  </a:lnTo>
                  <a:lnTo>
                    <a:pt x="37374" y="12932"/>
                  </a:lnTo>
                  <a:lnTo>
                    <a:pt x="37516" y="13358"/>
                  </a:lnTo>
                  <a:lnTo>
                    <a:pt x="37640" y="13802"/>
                  </a:lnTo>
                  <a:lnTo>
                    <a:pt x="37747" y="14246"/>
                  </a:lnTo>
                  <a:lnTo>
                    <a:pt x="37853" y="14690"/>
                  </a:lnTo>
                  <a:lnTo>
                    <a:pt x="37942" y="15134"/>
                  </a:lnTo>
                  <a:lnTo>
                    <a:pt x="38013" y="15596"/>
                  </a:lnTo>
                  <a:lnTo>
                    <a:pt x="38084" y="16058"/>
                  </a:lnTo>
                  <a:lnTo>
                    <a:pt x="38137" y="16520"/>
                  </a:lnTo>
                  <a:lnTo>
                    <a:pt x="38191" y="16982"/>
                  </a:lnTo>
                  <a:lnTo>
                    <a:pt x="38208" y="17443"/>
                  </a:lnTo>
                  <a:lnTo>
                    <a:pt x="38244" y="17923"/>
                  </a:lnTo>
                  <a:lnTo>
                    <a:pt x="38244" y="18385"/>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977;p28">
              <a:extLst>
                <a:ext uri="{FF2B5EF4-FFF2-40B4-BE49-F238E27FC236}">
                  <a16:creationId xmlns:a16="http://schemas.microsoft.com/office/drawing/2014/main" id="{74DDBC46-966B-0CDF-8487-CBD2002E48AF}"/>
                </a:ext>
              </a:extLst>
            </p:cNvPr>
            <p:cNvSpPr/>
            <p:nvPr/>
          </p:nvSpPr>
          <p:spPr>
            <a:xfrm>
              <a:off x="1337950" y="2650200"/>
              <a:ext cx="86626" cy="26676"/>
            </a:xfrm>
            <a:custGeom>
              <a:avLst/>
              <a:gdLst/>
              <a:ahLst/>
              <a:cxnLst/>
              <a:rect l="l" t="t" r="r" b="b"/>
              <a:pathLst>
                <a:path w="2133" h="2150" extrusionOk="0">
                  <a:moveTo>
                    <a:pt x="960" y="1"/>
                  </a:moveTo>
                  <a:lnTo>
                    <a:pt x="853" y="18"/>
                  </a:lnTo>
                  <a:lnTo>
                    <a:pt x="640" y="89"/>
                  </a:lnTo>
                  <a:lnTo>
                    <a:pt x="463" y="178"/>
                  </a:lnTo>
                  <a:lnTo>
                    <a:pt x="303" y="320"/>
                  </a:lnTo>
                  <a:lnTo>
                    <a:pt x="178" y="480"/>
                  </a:lnTo>
                  <a:lnTo>
                    <a:pt x="72" y="658"/>
                  </a:lnTo>
                  <a:lnTo>
                    <a:pt x="18" y="853"/>
                  </a:lnTo>
                  <a:lnTo>
                    <a:pt x="1" y="960"/>
                  </a:lnTo>
                  <a:lnTo>
                    <a:pt x="1" y="1066"/>
                  </a:lnTo>
                  <a:lnTo>
                    <a:pt x="1" y="1173"/>
                  </a:lnTo>
                  <a:lnTo>
                    <a:pt x="18" y="1280"/>
                  </a:lnTo>
                  <a:lnTo>
                    <a:pt x="72" y="1493"/>
                  </a:lnTo>
                  <a:lnTo>
                    <a:pt x="178" y="1670"/>
                  </a:lnTo>
                  <a:lnTo>
                    <a:pt x="303" y="1830"/>
                  </a:lnTo>
                  <a:lnTo>
                    <a:pt x="463" y="1955"/>
                  </a:lnTo>
                  <a:lnTo>
                    <a:pt x="640" y="2061"/>
                  </a:lnTo>
                  <a:lnTo>
                    <a:pt x="853" y="2114"/>
                  </a:lnTo>
                  <a:lnTo>
                    <a:pt x="960" y="2132"/>
                  </a:lnTo>
                  <a:lnTo>
                    <a:pt x="1066" y="2150"/>
                  </a:lnTo>
                  <a:lnTo>
                    <a:pt x="1173" y="2132"/>
                  </a:lnTo>
                  <a:lnTo>
                    <a:pt x="1280" y="2114"/>
                  </a:lnTo>
                  <a:lnTo>
                    <a:pt x="1475" y="2061"/>
                  </a:lnTo>
                  <a:lnTo>
                    <a:pt x="1670" y="1955"/>
                  </a:lnTo>
                  <a:lnTo>
                    <a:pt x="1830" y="1830"/>
                  </a:lnTo>
                  <a:lnTo>
                    <a:pt x="1955" y="1670"/>
                  </a:lnTo>
                  <a:lnTo>
                    <a:pt x="2061" y="1493"/>
                  </a:lnTo>
                  <a:lnTo>
                    <a:pt x="2114" y="1280"/>
                  </a:lnTo>
                  <a:lnTo>
                    <a:pt x="2132" y="1173"/>
                  </a:lnTo>
                  <a:lnTo>
                    <a:pt x="2132" y="1066"/>
                  </a:lnTo>
                  <a:lnTo>
                    <a:pt x="2132" y="960"/>
                  </a:lnTo>
                  <a:lnTo>
                    <a:pt x="2114" y="853"/>
                  </a:lnTo>
                  <a:lnTo>
                    <a:pt x="2061" y="658"/>
                  </a:lnTo>
                  <a:lnTo>
                    <a:pt x="1955" y="480"/>
                  </a:lnTo>
                  <a:lnTo>
                    <a:pt x="1830" y="320"/>
                  </a:lnTo>
                  <a:lnTo>
                    <a:pt x="1670" y="178"/>
                  </a:lnTo>
                  <a:lnTo>
                    <a:pt x="1475" y="89"/>
                  </a:lnTo>
                  <a:lnTo>
                    <a:pt x="1280" y="18"/>
                  </a:lnTo>
                  <a:lnTo>
                    <a:pt x="1173"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978;p28">
              <a:extLst>
                <a:ext uri="{FF2B5EF4-FFF2-40B4-BE49-F238E27FC236}">
                  <a16:creationId xmlns:a16="http://schemas.microsoft.com/office/drawing/2014/main" id="{0BA185C9-F900-0796-56FD-55124904C9A4}"/>
                </a:ext>
              </a:extLst>
            </p:cNvPr>
            <p:cNvSpPr/>
            <p:nvPr/>
          </p:nvSpPr>
          <p:spPr>
            <a:xfrm>
              <a:off x="1553988" y="2650200"/>
              <a:ext cx="83526" cy="26676"/>
            </a:xfrm>
            <a:custGeom>
              <a:avLst/>
              <a:gdLst/>
              <a:ahLst/>
              <a:cxnLst/>
              <a:rect l="l" t="t" r="r" b="b"/>
              <a:pathLst>
                <a:path w="2132" h="2150" extrusionOk="0">
                  <a:moveTo>
                    <a:pt x="959" y="1"/>
                  </a:moveTo>
                  <a:lnTo>
                    <a:pt x="853" y="18"/>
                  </a:lnTo>
                  <a:lnTo>
                    <a:pt x="657" y="89"/>
                  </a:lnTo>
                  <a:lnTo>
                    <a:pt x="462" y="178"/>
                  </a:lnTo>
                  <a:lnTo>
                    <a:pt x="302" y="320"/>
                  </a:lnTo>
                  <a:lnTo>
                    <a:pt x="178" y="480"/>
                  </a:lnTo>
                  <a:lnTo>
                    <a:pt x="71" y="658"/>
                  </a:lnTo>
                  <a:lnTo>
                    <a:pt x="18" y="853"/>
                  </a:lnTo>
                  <a:lnTo>
                    <a:pt x="0" y="960"/>
                  </a:lnTo>
                  <a:lnTo>
                    <a:pt x="0" y="1066"/>
                  </a:lnTo>
                  <a:lnTo>
                    <a:pt x="0" y="1173"/>
                  </a:lnTo>
                  <a:lnTo>
                    <a:pt x="18" y="1280"/>
                  </a:lnTo>
                  <a:lnTo>
                    <a:pt x="71" y="1493"/>
                  </a:lnTo>
                  <a:lnTo>
                    <a:pt x="178" y="1670"/>
                  </a:lnTo>
                  <a:lnTo>
                    <a:pt x="302" y="1830"/>
                  </a:lnTo>
                  <a:lnTo>
                    <a:pt x="462" y="1955"/>
                  </a:lnTo>
                  <a:lnTo>
                    <a:pt x="657" y="2061"/>
                  </a:lnTo>
                  <a:lnTo>
                    <a:pt x="853" y="2114"/>
                  </a:lnTo>
                  <a:lnTo>
                    <a:pt x="959" y="2132"/>
                  </a:lnTo>
                  <a:lnTo>
                    <a:pt x="1066" y="2150"/>
                  </a:lnTo>
                  <a:lnTo>
                    <a:pt x="1173" y="2132"/>
                  </a:lnTo>
                  <a:lnTo>
                    <a:pt x="1279" y="2114"/>
                  </a:lnTo>
                  <a:lnTo>
                    <a:pt x="1492" y="2061"/>
                  </a:lnTo>
                  <a:lnTo>
                    <a:pt x="1670" y="1955"/>
                  </a:lnTo>
                  <a:lnTo>
                    <a:pt x="1830" y="1830"/>
                  </a:lnTo>
                  <a:lnTo>
                    <a:pt x="1954" y="1670"/>
                  </a:lnTo>
                  <a:lnTo>
                    <a:pt x="2061" y="1493"/>
                  </a:lnTo>
                  <a:lnTo>
                    <a:pt x="2114" y="1280"/>
                  </a:lnTo>
                  <a:lnTo>
                    <a:pt x="2132" y="1173"/>
                  </a:lnTo>
                  <a:lnTo>
                    <a:pt x="2132" y="1066"/>
                  </a:lnTo>
                  <a:lnTo>
                    <a:pt x="2132" y="960"/>
                  </a:lnTo>
                  <a:lnTo>
                    <a:pt x="2114" y="853"/>
                  </a:lnTo>
                  <a:lnTo>
                    <a:pt x="2061" y="658"/>
                  </a:lnTo>
                  <a:lnTo>
                    <a:pt x="1954" y="480"/>
                  </a:lnTo>
                  <a:lnTo>
                    <a:pt x="1830" y="320"/>
                  </a:lnTo>
                  <a:lnTo>
                    <a:pt x="1670" y="178"/>
                  </a:lnTo>
                  <a:lnTo>
                    <a:pt x="1492" y="89"/>
                  </a:lnTo>
                  <a:lnTo>
                    <a:pt x="1279" y="18"/>
                  </a:lnTo>
                  <a:lnTo>
                    <a:pt x="1173"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979;p28">
              <a:extLst>
                <a:ext uri="{FF2B5EF4-FFF2-40B4-BE49-F238E27FC236}">
                  <a16:creationId xmlns:a16="http://schemas.microsoft.com/office/drawing/2014/main" id="{F88CD3E8-C538-ED9F-AD7F-57A733147B41}"/>
                </a:ext>
              </a:extLst>
            </p:cNvPr>
            <p:cNvSpPr/>
            <p:nvPr/>
          </p:nvSpPr>
          <p:spPr>
            <a:xfrm>
              <a:off x="1399450" y="2758325"/>
              <a:ext cx="178100" cy="88850"/>
            </a:xfrm>
            <a:custGeom>
              <a:avLst/>
              <a:gdLst/>
              <a:ahLst/>
              <a:cxnLst/>
              <a:rect l="l" t="t" r="r" b="b"/>
              <a:pathLst>
                <a:path w="7124" h="3554" extrusionOk="0">
                  <a:moveTo>
                    <a:pt x="1" y="1"/>
                  </a:moveTo>
                  <a:lnTo>
                    <a:pt x="18" y="374"/>
                  </a:lnTo>
                  <a:lnTo>
                    <a:pt x="72" y="711"/>
                  </a:lnTo>
                  <a:lnTo>
                    <a:pt x="161" y="1066"/>
                  </a:lnTo>
                  <a:lnTo>
                    <a:pt x="285" y="1386"/>
                  </a:lnTo>
                  <a:lnTo>
                    <a:pt x="445" y="1706"/>
                  </a:lnTo>
                  <a:lnTo>
                    <a:pt x="622" y="1990"/>
                  </a:lnTo>
                  <a:lnTo>
                    <a:pt x="818" y="2257"/>
                  </a:lnTo>
                  <a:lnTo>
                    <a:pt x="1049" y="2523"/>
                  </a:lnTo>
                  <a:lnTo>
                    <a:pt x="1297" y="2754"/>
                  </a:lnTo>
                  <a:lnTo>
                    <a:pt x="1582" y="2949"/>
                  </a:lnTo>
                  <a:lnTo>
                    <a:pt x="1866" y="3127"/>
                  </a:lnTo>
                  <a:lnTo>
                    <a:pt x="2186" y="3287"/>
                  </a:lnTo>
                  <a:lnTo>
                    <a:pt x="2505" y="3393"/>
                  </a:lnTo>
                  <a:lnTo>
                    <a:pt x="2843" y="3482"/>
                  </a:lnTo>
                  <a:lnTo>
                    <a:pt x="3198" y="3535"/>
                  </a:lnTo>
                  <a:lnTo>
                    <a:pt x="3553" y="3553"/>
                  </a:lnTo>
                  <a:lnTo>
                    <a:pt x="3926" y="3535"/>
                  </a:lnTo>
                  <a:lnTo>
                    <a:pt x="4282" y="3482"/>
                  </a:lnTo>
                  <a:lnTo>
                    <a:pt x="4619" y="3393"/>
                  </a:lnTo>
                  <a:lnTo>
                    <a:pt x="4939" y="3287"/>
                  </a:lnTo>
                  <a:lnTo>
                    <a:pt x="5259" y="3127"/>
                  </a:lnTo>
                  <a:lnTo>
                    <a:pt x="5543" y="2949"/>
                  </a:lnTo>
                  <a:lnTo>
                    <a:pt x="5827" y="2754"/>
                  </a:lnTo>
                  <a:lnTo>
                    <a:pt x="6076" y="2523"/>
                  </a:lnTo>
                  <a:lnTo>
                    <a:pt x="6307" y="2257"/>
                  </a:lnTo>
                  <a:lnTo>
                    <a:pt x="6502" y="1990"/>
                  </a:lnTo>
                  <a:lnTo>
                    <a:pt x="6680" y="1706"/>
                  </a:lnTo>
                  <a:lnTo>
                    <a:pt x="6839" y="1386"/>
                  </a:lnTo>
                  <a:lnTo>
                    <a:pt x="6964" y="1066"/>
                  </a:lnTo>
                  <a:lnTo>
                    <a:pt x="7035" y="711"/>
                  </a:lnTo>
                  <a:lnTo>
                    <a:pt x="7106" y="374"/>
                  </a:lnTo>
                  <a:lnTo>
                    <a:pt x="7124" y="1"/>
                  </a:lnTo>
                  <a:lnTo>
                    <a:pt x="6378" y="1"/>
                  </a:lnTo>
                  <a:lnTo>
                    <a:pt x="6360" y="285"/>
                  </a:lnTo>
                  <a:lnTo>
                    <a:pt x="6324" y="569"/>
                  </a:lnTo>
                  <a:lnTo>
                    <a:pt x="6253" y="836"/>
                  </a:lnTo>
                  <a:lnTo>
                    <a:pt x="6164" y="1102"/>
                  </a:lnTo>
                  <a:lnTo>
                    <a:pt x="6040" y="1351"/>
                  </a:lnTo>
                  <a:lnTo>
                    <a:pt x="5898" y="1582"/>
                  </a:lnTo>
                  <a:lnTo>
                    <a:pt x="5738" y="1795"/>
                  </a:lnTo>
                  <a:lnTo>
                    <a:pt x="5561" y="1990"/>
                  </a:lnTo>
                  <a:lnTo>
                    <a:pt x="5347" y="2185"/>
                  </a:lnTo>
                  <a:lnTo>
                    <a:pt x="5134" y="2345"/>
                  </a:lnTo>
                  <a:lnTo>
                    <a:pt x="4903" y="2487"/>
                  </a:lnTo>
                  <a:lnTo>
                    <a:pt x="4655" y="2594"/>
                  </a:lnTo>
                  <a:lnTo>
                    <a:pt x="4406" y="2701"/>
                  </a:lnTo>
                  <a:lnTo>
                    <a:pt x="4122" y="2772"/>
                  </a:lnTo>
                  <a:lnTo>
                    <a:pt x="3855" y="2807"/>
                  </a:lnTo>
                  <a:lnTo>
                    <a:pt x="3553" y="2825"/>
                  </a:lnTo>
                  <a:lnTo>
                    <a:pt x="3269" y="2807"/>
                  </a:lnTo>
                  <a:lnTo>
                    <a:pt x="2985" y="2772"/>
                  </a:lnTo>
                  <a:lnTo>
                    <a:pt x="2718" y="2701"/>
                  </a:lnTo>
                  <a:lnTo>
                    <a:pt x="2470" y="2594"/>
                  </a:lnTo>
                  <a:lnTo>
                    <a:pt x="2221" y="2487"/>
                  </a:lnTo>
                  <a:lnTo>
                    <a:pt x="1990" y="2345"/>
                  </a:lnTo>
                  <a:lnTo>
                    <a:pt x="1777" y="2185"/>
                  </a:lnTo>
                  <a:lnTo>
                    <a:pt x="1564" y="1990"/>
                  </a:lnTo>
                  <a:lnTo>
                    <a:pt x="1386" y="1795"/>
                  </a:lnTo>
                  <a:lnTo>
                    <a:pt x="1226" y="1582"/>
                  </a:lnTo>
                  <a:lnTo>
                    <a:pt x="1084" y="1351"/>
                  </a:lnTo>
                  <a:lnTo>
                    <a:pt x="960" y="1102"/>
                  </a:lnTo>
                  <a:lnTo>
                    <a:pt x="871" y="836"/>
                  </a:lnTo>
                  <a:lnTo>
                    <a:pt x="800" y="569"/>
                  </a:lnTo>
                  <a:lnTo>
                    <a:pt x="765" y="285"/>
                  </a:lnTo>
                  <a:lnTo>
                    <a:pt x="747"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980;p28">
              <a:extLst>
                <a:ext uri="{FF2B5EF4-FFF2-40B4-BE49-F238E27FC236}">
                  <a16:creationId xmlns:a16="http://schemas.microsoft.com/office/drawing/2014/main" id="{BB963497-47AF-1012-1F7E-F22B5E403C1A}"/>
                </a:ext>
              </a:extLst>
            </p:cNvPr>
            <p:cNvSpPr/>
            <p:nvPr/>
          </p:nvSpPr>
          <p:spPr>
            <a:xfrm>
              <a:off x="1255575" y="1840875"/>
              <a:ext cx="274025" cy="278450"/>
            </a:xfrm>
            <a:custGeom>
              <a:avLst/>
              <a:gdLst/>
              <a:ahLst/>
              <a:cxnLst/>
              <a:rect l="l" t="t" r="r" b="b"/>
              <a:pathLst>
                <a:path w="10961" h="11138" extrusionOk="0">
                  <a:moveTo>
                    <a:pt x="3233" y="0"/>
                  </a:moveTo>
                  <a:lnTo>
                    <a:pt x="3002" y="18"/>
                  </a:lnTo>
                  <a:lnTo>
                    <a:pt x="2772" y="54"/>
                  </a:lnTo>
                  <a:lnTo>
                    <a:pt x="2541" y="107"/>
                  </a:lnTo>
                  <a:lnTo>
                    <a:pt x="2327" y="178"/>
                  </a:lnTo>
                  <a:lnTo>
                    <a:pt x="2114" y="267"/>
                  </a:lnTo>
                  <a:lnTo>
                    <a:pt x="1901" y="373"/>
                  </a:lnTo>
                  <a:lnTo>
                    <a:pt x="1706" y="498"/>
                  </a:lnTo>
                  <a:lnTo>
                    <a:pt x="1528" y="658"/>
                  </a:lnTo>
                  <a:lnTo>
                    <a:pt x="1351" y="817"/>
                  </a:lnTo>
                  <a:lnTo>
                    <a:pt x="1173" y="995"/>
                  </a:lnTo>
                  <a:lnTo>
                    <a:pt x="1013" y="1208"/>
                  </a:lnTo>
                  <a:lnTo>
                    <a:pt x="853" y="1439"/>
                  </a:lnTo>
                  <a:lnTo>
                    <a:pt x="711" y="1688"/>
                  </a:lnTo>
                  <a:lnTo>
                    <a:pt x="587" y="1954"/>
                  </a:lnTo>
                  <a:lnTo>
                    <a:pt x="480" y="2256"/>
                  </a:lnTo>
                  <a:lnTo>
                    <a:pt x="374" y="2576"/>
                  </a:lnTo>
                  <a:lnTo>
                    <a:pt x="267" y="2931"/>
                  </a:lnTo>
                  <a:lnTo>
                    <a:pt x="196" y="3304"/>
                  </a:lnTo>
                  <a:lnTo>
                    <a:pt x="125" y="3695"/>
                  </a:lnTo>
                  <a:lnTo>
                    <a:pt x="72" y="4121"/>
                  </a:lnTo>
                  <a:lnTo>
                    <a:pt x="36" y="4583"/>
                  </a:lnTo>
                  <a:lnTo>
                    <a:pt x="1" y="5063"/>
                  </a:lnTo>
                  <a:lnTo>
                    <a:pt x="1" y="5578"/>
                  </a:lnTo>
                  <a:lnTo>
                    <a:pt x="1" y="6075"/>
                  </a:lnTo>
                  <a:lnTo>
                    <a:pt x="36" y="6555"/>
                  </a:lnTo>
                  <a:lnTo>
                    <a:pt x="72" y="7017"/>
                  </a:lnTo>
                  <a:lnTo>
                    <a:pt x="125" y="7443"/>
                  </a:lnTo>
                  <a:lnTo>
                    <a:pt x="196" y="7834"/>
                  </a:lnTo>
                  <a:lnTo>
                    <a:pt x="267" y="8207"/>
                  </a:lnTo>
                  <a:lnTo>
                    <a:pt x="374" y="8562"/>
                  </a:lnTo>
                  <a:lnTo>
                    <a:pt x="480" y="8882"/>
                  </a:lnTo>
                  <a:lnTo>
                    <a:pt x="587" y="9184"/>
                  </a:lnTo>
                  <a:lnTo>
                    <a:pt x="711" y="9450"/>
                  </a:lnTo>
                  <a:lnTo>
                    <a:pt x="853" y="9699"/>
                  </a:lnTo>
                  <a:lnTo>
                    <a:pt x="1013" y="9930"/>
                  </a:lnTo>
                  <a:lnTo>
                    <a:pt x="1173" y="10143"/>
                  </a:lnTo>
                  <a:lnTo>
                    <a:pt x="1351" y="10321"/>
                  </a:lnTo>
                  <a:lnTo>
                    <a:pt x="1528" y="10498"/>
                  </a:lnTo>
                  <a:lnTo>
                    <a:pt x="1706" y="10640"/>
                  </a:lnTo>
                  <a:lnTo>
                    <a:pt x="1901" y="10765"/>
                  </a:lnTo>
                  <a:lnTo>
                    <a:pt x="2114" y="10871"/>
                  </a:lnTo>
                  <a:lnTo>
                    <a:pt x="2327" y="10960"/>
                  </a:lnTo>
                  <a:lnTo>
                    <a:pt x="2541" y="11031"/>
                  </a:lnTo>
                  <a:lnTo>
                    <a:pt x="2772" y="11084"/>
                  </a:lnTo>
                  <a:lnTo>
                    <a:pt x="3002" y="11120"/>
                  </a:lnTo>
                  <a:lnTo>
                    <a:pt x="3233" y="11138"/>
                  </a:lnTo>
                  <a:lnTo>
                    <a:pt x="3713" y="11138"/>
                  </a:lnTo>
                  <a:lnTo>
                    <a:pt x="3962" y="11120"/>
                  </a:lnTo>
                  <a:lnTo>
                    <a:pt x="4210" y="11084"/>
                  </a:lnTo>
                  <a:lnTo>
                    <a:pt x="4459" y="11031"/>
                  </a:lnTo>
                  <a:lnTo>
                    <a:pt x="4708" y="10960"/>
                  </a:lnTo>
                  <a:lnTo>
                    <a:pt x="4974" y="10889"/>
                  </a:lnTo>
                  <a:lnTo>
                    <a:pt x="5489" y="10711"/>
                  </a:lnTo>
                  <a:lnTo>
                    <a:pt x="5987" y="10480"/>
                  </a:lnTo>
                  <a:lnTo>
                    <a:pt x="6502" y="10232"/>
                  </a:lnTo>
                  <a:lnTo>
                    <a:pt x="6999" y="9948"/>
                  </a:lnTo>
                  <a:lnTo>
                    <a:pt x="7496" y="9628"/>
                  </a:lnTo>
                  <a:lnTo>
                    <a:pt x="7958" y="9290"/>
                  </a:lnTo>
                  <a:lnTo>
                    <a:pt x="8420" y="8953"/>
                  </a:lnTo>
                  <a:lnTo>
                    <a:pt x="8846" y="8580"/>
                  </a:lnTo>
                  <a:lnTo>
                    <a:pt x="9255" y="8207"/>
                  </a:lnTo>
                  <a:lnTo>
                    <a:pt x="9610" y="7834"/>
                  </a:lnTo>
                  <a:lnTo>
                    <a:pt x="9948" y="7479"/>
                  </a:lnTo>
                  <a:lnTo>
                    <a:pt x="10250" y="7106"/>
                  </a:lnTo>
                  <a:lnTo>
                    <a:pt x="10481" y="6750"/>
                  </a:lnTo>
                  <a:lnTo>
                    <a:pt x="10694" y="6431"/>
                  </a:lnTo>
                  <a:lnTo>
                    <a:pt x="10836" y="6111"/>
                  </a:lnTo>
                  <a:lnTo>
                    <a:pt x="10889" y="5969"/>
                  </a:lnTo>
                  <a:lnTo>
                    <a:pt x="10925" y="5827"/>
                  </a:lnTo>
                  <a:lnTo>
                    <a:pt x="10960" y="5702"/>
                  </a:lnTo>
                  <a:lnTo>
                    <a:pt x="10960" y="5578"/>
                  </a:lnTo>
                  <a:lnTo>
                    <a:pt x="10960" y="5454"/>
                  </a:lnTo>
                  <a:lnTo>
                    <a:pt x="10925" y="5311"/>
                  </a:lnTo>
                  <a:lnTo>
                    <a:pt x="10889" y="5169"/>
                  </a:lnTo>
                  <a:lnTo>
                    <a:pt x="10836" y="5027"/>
                  </a:lnTo>
                  <a:lnTo>
                    <a:pt x="10694" y="4707"/>
                  </a:lnTo>
                  <a:lnTo>
                    <a:pt x="10481" y="4388"/>
                  </a:lnTo>
                  <a:lnTo>
                    <a:pt x="10250" y="4033"/>
                  </a:lnTo>
                  <a:lnTo>
                    <a:pt x="9948" y="3659"/>
                  </a:lnTo>
                  <a:lnTo>
                    <a:pt x="9610" y="3304"/>
                  </a:lnTo>
                  <a:lnTo>
                    <a:pt x="9255" y="2931"/>
                  </a:lnTo>
                  <a:lnTo>
                    <a:pt x="8846" y="2558"/>
                  </a:lnTo>
                  <a:lnTo>
                    <a:pt x="8420" y="2185"/>
                  </a:lnTo>
                  <a:lnTo>
                    <a:pt x="7958" y="1848"/>
                  </a:lnTo>
                  <a:lnTo>
                    <a:pt x="7496" y="1510"/>
                  </a:lnTo>
                  <a:lnTo>
                    <a:pt x="6999" y="1190"/>
                  </a:lnTo>
                  <a:lnTo>
                    <a:pt x="6502" y="906"/>
                  </a:lnTo>
                  <a:lnTo>
                    <a:pt x="5987" y="658"/>
                  </a:lnTo>
                  <a:lnTo>
                    <a:pt x="5489" y="427"/>
                  </a:lnTo>
                  <a:lnTo>
                    <a:pt x="4974" y="249"/>
                  </a:lnTo>
                  <a:lnTo>
                    <a:pt x="4708" y="178"/>
                  </a:lnTo>
                  <a:lnTo>
                    <a:pt x="4459" y="107"/>
                  </a:lnTo>
                  <a:lnTo>
                    <a:pt x="4210" y="71"/>
                  </a:lnTo>
                  <a:lnTo>
                    <a:pt x="3962" y="18"/>
                  </a:lnTo>
                  <a:lnTo>
                    <a:pt x="3713" y="0"/>
                  </a:lnTo>
                  <a:close/>
                </a:path>
              </a:pathLst>
            </a:custGeom>
            <a:solidFill>
              <a:srgbClr val="4B8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981;p28">
              <a:extLst>
                <a:ext uri="{FF2B5EF4-FFF2-40B4-BE49-F238E27FC236}">
                  <a16:creationId xmlns:a16="http://schemas.microsoft.com/office/drawing/2014/main" id="{BAB952FA-A1FB-94D0-FC7B-986970701BE7}"/>
                </a:ext>
              </a:extLst>
            </p:cNvPr>
            <p:cNvSpPr/>
            <p:nvPr/>
          </p:nvSpPr>
          <p:spPr>
            <a:xfrm>
              <a:off x="1447425" y="1840875"/>
              <a:ext cx="274000" cy="278450"/>
            </a:xfrm>
            <a:custGeom>
              <a:avLst/>
              <a:gdLst/>
              <a:ahLst/>
              <a:cxnLst/>
              <a:rect l="l" t="t" r="r" b="b"/>
              <a:pathLst>
                <a:path w="10960" h="11138" extrusionOk="0">
                  <a:moveTo>
                    <a:pt x="7247" y="0"/>
                  </a:moveTo>
                  <a:lnTo>
                    <a:pt x="6999" y="18"/>
                  </a:lnTo>
                  <a:lnTo>
                    <a:pt x="6750" y="71"/>
                  </a:lnTo>
                  <a:lnTo>
                    <a:pt x="6501" y="107"/>
                  </a:lnTo>
                  <a:lnTo>
                    <a:pt x="6253" y="178"/>
                  </a:lnTo>
                  <a:lnTo>
                    <a:pt x="5986" y="249"/>
                  </a:lnTo>
                  <a:lnTo>
                    <a:pt x="5471" y="427"/>
                  </a:lnTo>
                  <a:lnTo>
                    <a:pt x="4974" y="658"/>
                  </a:lnTo>
                  <a:lnTo>
                    <a:pt x="4459" y="906"/>
                  </a:lnTo>
                  <a:lnTo>
                    <a:pt x="3961" y="1190"/>
                  </a:lnTo>
                  <a:lnTo>
                    <a:pt x="3464" y="1510"/>
                  </a:lnTo>
                  <a:lnTo>
                    <a:pt x="3002" y="1848"/>
                  </a:lnTo>
                  <a:lnTo>
                    <a:pt x="2540" y="2185"/>
                  </a:lnTo>
                  <a:lnTo>
                    <a:pt x="2114" y="2558"/>
                  </a:lnTo>
                  <a:lnTo>
                    <a:pt x="1705" y="2931"/>
                  </a:lnTo>
                  <a:lnTo>
                    <a:pt x="1350" y="3304"/>
                  </a:lnTo>
                  <a:lnTo>
                    <a:pt x="1013" y="3659"/>
                  </a:lnTo>
                  <a:lnTo>
                    <a:pt x="711" y="4033"/>
                  </a:lnTo>
                  <a:lnTo>
                    <a:pt x="462" y="4388"/>
                  </a:lnTo>
                  <a:lnTo>
                    <a:pt x="267" y="4707"/>
                  </a:lnTo>
                  <a:lnTo>
                    <a:pt x="124" y="5027"/>
                  </a:lnTo>
                  <a:lnTo>
                    <a:pt x="71" y="5169"/>
                  </a:lnTo>
                  <a:lnTo>
                    <a:pt x="36" y="5311"/>
                  </a:lnTo>
                  <a:lnTo>
                    <a:pt x="0" y="5454"/>
                  </a:lnTo>
                  <a:lnTo>
                    <a:pt x="0" y="5578"/>
                  </a:lnTo>
                  <a:lnTo>
                    <a:pt x="0" y="5702"/>
                  </a:lnTo>
                  <a:lnTo>
                    <a:pt x="36" y="5827"/>
                  </a:lnTo>
                  <a:lnTo>
                    <a:pt x="71" y="5969"/>
                  </a:lnTo>
                  <a:lnTo>
                    <a:pt x="124" y="6111"/>
                  </a:lnTo>
                  <a:lnTo>
                    <a:pt x="267" y="6431"/>
                  </a:lnTo>
                  <a:lnTo>
                    <a:pt x="462" y="6750"/>
                  </a:lnTo>
                  <a:lnTo>
                    <a:pt x="711" y="7106"/>
                  </a:lnTo>
                  <a:lnTo>
                    <a:pt x="1013" y="7479"/>
                  </a:lnTo>
                  <a:lnTo>
                    <a:pt x="1350" y="7834"/>
                  </a:lnTo>
                  <a:lnTo>
                    <a:pt x="1705" y="8207"/>
                  </a:lnTo>
                  <a:lnTo>
                    <a:pt x="2114" y="8580"/>
                  </a:lnTo>
                  <a:lnTo>
                    <a:pt x="2540" y="8953"/>
                  </a:lnTo>
                  <a:lnTo>
                    <a:pt x="3002" y="9290"/>
                  </a:lnTo>
                  <a:lnTo>
                    <a:pt x="3464" y="9628"/>
                  </a:lnTo>
                  <a:lnTo>
                    <a:pt x="3961" y="9948"/>
                  </a:lnTo>
                  <a:lnTo>
                    <a:pt x="4459" y="10232"/>
                  </a:lnTo>
                  <a:lnTo>
                    <a:pt x="4974" y="10480"/>
                  </a:lnTo>
                  <a:lnTo>
                    <a:pt x="5471" y="10711"/>
                  </a:lnTo>
                  <a:lnTo>
                    <a:pt x="5986" y="10889"/>
                  </a:lnTo>
                  <a:lnTo>
                    <a:pt x="6253" y="10960"/>
                  </a:lnTo>
                  <a:lnTo>
                    <a:pt x="6501" y="11031"/>
                  </a:lnTo>
                  <a:lnTo>
                    <a:pt x="6750" y="11084"/>
                  </a:lnTo>
                  <a:lnTo>
                    <a:pt x="6999" y="11120"/>
                  </a:lnTo>
                  <a:lnTo>
                    <a:pt x="7247" y="11138"/>
                  </a:lnTo>
                  <a:lnTo>
                    <a:pt x="7727" y="11138"/>
                  </a:lnTo>
                  <a:lnTo>
                    <a:pt x="7958" y="11120"/>
                  </a:lnTo>
                  <a:lnTo>
                    <a:pt x="8189" y="11084"/>
                  </a:lnTo>
                  <a:lnTo>
                    <a:pt x="8420" y="11031"/>
                  </a:lnTo>
                  <a:lnTo>
                    <a:pt x="8633" y="10960"/>
                  </a:lnTo>
                  <a:lnTo>
                    <a:pt x="8846" y="10871"/>
                  </a:lnTo>
                  <a:lnTo>
                    <a:pt x="9041" y="10765"/>
                  </a:lnTo>
                  <a:lnTo>
                    <a:pt x="9237" y="10640"/>
                  </a:lnTo>
                  <a:lnTo>
                    <a:pt x="9432" y="10498"/>
                  </a:lnTo>
                  <a:lnTo>
                    <a:pt x="9610" y="10321"/>
                  </a:lnTo>
                  <a:lnTo>
                    <a:pt x="9787" y="10143"/>
                  </a:lnTo>
                  <a:lnTo>
                    <a:pt x="9947" y="9930"/>
                  </a:lnTo>
                  <a:lnTo>
                    <a:pt x="10089" y="9699"/>
                  </a:lnTo>
                  <a:lnTo>
                    <a:pt x="10232" y="9450"/>
                  </a:lnTo>
                  <a:lnTo>
                    <a:pt x="10374" y="9184"/>
                  </a:lnTo>
                  <a:lnTo>
                    <a:pt x="10480" y="8882"/>
                  </a:lnTo>
                  <a:lnTo>
                    <a:pt x="10587" y="8562"/>
                  </a:lnTo>
                  <a:lnTo>
                    <a:pt x="10693" y="8207"/>
                  </a:lnTo>
                  <a:lnTo>
                    <a:pt x="10764" y="7834"/>
                  </a:lnTo>
                  <a:lnTo>
                    <a:pt x="10836" y="7443"/>
                  </a:lnTo>
                  <a:lnTo>
                    <a:pt x="10889" y="7017"/>
                  </a:lnTo>
                  <a:lnTo>
                    <a:pt x="10924" y="6555"/>
                  </a:lnTo>
                  <a:lnTo>
                    <a:pt x="10942" y="6075"/>
                  </a:lnTo>
                  <a:lnTo>
                    <a:pt x="10960" y="5578"/>
                  </a:lnTo>
                  <a:lnTo>
                    <a:pt x="10942" y="5063"/>
                  </a:lnTo>
                  <a:lnTo>
                    <a:pt x="10924" y="4583"/>
                  </a:lnTo>
                  <a:lnTo>
                    <a:pt x="10889" y="4121"/>
                  </a:lnTo>
                  <a:lnTo>
                    <a:pt x="10836" y="3695"/>
                  </a:lnTo>
                  <a:lnTo>
                    <a:pt x="10764" y="3304"/>
                  </a:lnTo>
                  <a:lnTo>
                    <a:pt x="10693" y="2931"/>
                  </a:lnTo>
                  <a:lnTo>
                    <a:pt x="10587" y="2576"/>
                  </a:lnTo>
                  <a:lnTo>
                    <a:pt x="10480" y="2256"/>
                  </a:lnTo>
                  <a:lnTo>
                    <a:pt x="10374" y="1954"/>
                  </a:lnTo>
                  <a:lnTo>
                    <a:pt x="10232" y="1688"/>
                  </a:lnTo>
                  <a:lnTo>
                    <a:pt x="10089" y="1439"/>
                  </a:lnTo>
                  <a:lnTo>
                    <a:pt x="9947" y="1208"/>
                  </a:lnTo>
                  <a:lnTo>
                    <a:pt x="9787" y="995"/>
                  </a:lnTo>
                  <a:lnTo>
                    <a:pt x="9610" y="817"/>
                  </a:lnTo>
                  <a:lnTo>
                    <a:pt x="9432" y="658"/>
                  </a:lnTo>
                  <a:lnTo>
                    <a:pt x="9237" y="498"/>
                  </a:lnTo>
                  <a:lnTo>
                    <a:pt x="9041" y="373"/>
                  </a:lnTo>
                  <a:lnTo>
                    <a:pt x="8846" y="267"/>
                  </a:lnTo>
                  <a:lnTo>
                    <a:pt x="8633" y="178"/>
                  </a:lnTo>
                  <a:lnTo>
                    <a:pt x="8420" y="107"/>
                  </a:lnTo>
                  <a:lnTo>
                    <a:pt x="8189" y="54"/>
                  </a:lnTo>
                  <a:lnTo>
                    <a:pt x="7958" y="18"/>
                  </a:lnTo>
                  <a:lnTo>
                    <a:pt x="7727" y="0"/>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982;p28">
              <a:extLst>
                <a:ext uri="{FF2B5EF4-FFF2-40B4-BE49-F238E27FC236}">
                  <a16:creationId xmlns:a16="http://schemas.microsoft.com/office/drawing/2014/main" id="{911666BE-348F-6162-99A6-05E8AD8CB865}"/>
                </a:ext>
              </a:extLst>
            </p:cNvPr>
            <p:cNvSpPr/>
            <p:nvPr/>
          </p:nvSpPr>
          <p:spPr>
            <a:xfrm>
              <a:off x="1010450" y="4260200"/>
              <a:ext cx="462750" cy="201175"/>
            </a:xfrm>
            <a:custGeom>
              <a:avLst/>
              <a:gdLst/>
              <a:ahLst/>
              <a:cxnLst/>
              <a:rect l="l" t="t" r="r" b="b"/>
              <a:pathLst>
                <a:path w="18510" h="8047" extrusionOk="0">
                  <a:moveTo>
                    <a:pt x="16005" y="0"/>
                  </a:moveTo>
                  <a:lnTo>
                    <a:pt x="15685" y="18"/>
                  </a:lnTo>
                  <a:lnTo>
                    <a:pt x="15365" y="53"/>
                  </a:lnTo>
                  <a:lnTo>
                    <a:pt x="15010" y="107"/>
                  </a:lnTo>
                  <a:lnTo>
                    <a:pt x="14655" y="160"/>
                  </a:lnTo>
                  <a:lnTo>
                    <a:pt x="13909" y="338"/>
                  </a:lnTo>
                  <a:lnTo>
                    <a:pt x="13092" y="533"/>
                  </a:lnTo>
                  <a:lnTo>
                    <a:pt x="12257" y="764"/>
                  </a:lnTo>
                  <a:lnTo>
                    <a:pt x="10463" y="1261"/>
                  </a:lnTo>
                  <a:lnTo>
                    <a:pt x="9539" y="1528"/>
                  </a:lnTo>
                  <a:lnTo>
                    <a:pt x="8598" y="1759"/>
                  </a:lnTo>
                  <a:lnTo>
                    <a:pt x="7656" y="2007"/>
                  </a:lnTo>
                  <a:lnTo>
                    <a:pt x="6750" y="2274"/>
                  </a:lnTo>
                  <a:lnTo>
                    <a:pt x="5880" y="2558"/>
                  </a:lnTo>
                  <a:lnTo>
                    <a:pt x="5045" y="2860"/>
                  </a:lnTo>
                  <a:lnTo>
                    <a:pt x="4264" y="3180"/>
                  </a:lnTo>
                  <a:lnTo>
                    <a:pt x="3535" y="3499"/>
                  </a:lnTo>
                  <a:lnTo>
                    <a:pt x="2860" y="3819"/>
                  </a:lnTo>
                  <a:lnTo>
                    <a:pt x="2256" y="4157"/>
                  </a:lnTo>
                  <a:lnTo>
                    <a:pt x="1706" y="4512"/>
                  </a:lnTo>
                  <a:lnTo>
                    <a:pt x="1226" y="4849"/>
                  </a:lnTo>
                  <a:lnTo>
                    <a:pt x="1013" y="5009"/>
                  </a:lnTo>
                  <a:lnTo>
                    <a:pt x="817" y="5187"/>
                  </a:lnTo>
                  <a:lnTo>
                    <a:pt x="640" y="5347"/>
                  </a:lnTo>
                  <a:lnTo>
                    <a:pt x="480" y="5524"/>
                  </a:lnTo>
                  <a:lnTo>
                    <a:pt x="338" y="5684"/>
                  </a:lnTo>
                  <a:lnTo>
                    <a:pt x="231" y="5844"/>
                  </a:lnTo>
                  <a:lnTo>
                    <a:pt x="143" y="6004"/>
                  </a:lnTo>
                  <a:lnTo>
                    <a:pt x="71" y="6164"/>
                  </a:lnTo>
                  <a:lnTo>
                    <a:pt x="18" y="6324"/>
                  </a:lnTo>
                  <a:lnTo>
                    <a:pt x="0" y="6466"/>
                  </a:lnTo>
                  <a:lnTo>
                    <a:pt x="0" y="6626"/>
                  </a:lnTo>
                  <a:lnTo>
                    <a:pt x="18" y="6768"/>
                  </a:lnTo>
                  <a:lnTo>
                    <a:pt x="54" y="6892"/>
                  </a:lnTo>
                  <a:lnTo>
                    <a:pt x="125" y="7034"/>
                  </a:lnTo>
                  <a:lnTo>
                    <a:pt x="231" y="7159"/>
                  </a:lnTo>
                  <a:lnTo>
                    <a:pt x="338" y="7265"/>
                  </a:lnTo>
                  <a:lnTo>
                    <a:pt x="480" y="7372"/>
                  </a:lnTo>
                  <a:lnTo>
                    <a:pt x="622" y="7478"/>
                  </a:lnTo>
                  <a:lnTo>
                    <a:pt x="800" y="7567"/>
                  </a:lnTo>
                  <a:lnTo>
                    <a:pt x="995" y="7656"/>
                  </a:lnTo>
                  <a:lnTo>
                    <a:pt x="1226" y="7727"/>
                  </a:lnTo>
                  <a:lnTo>
                    <a:pt x="1457" y="7798"/>
                  </a:lnTo>
                  <a:lnTo>
                    <a:pt x="1706" y="7851"/>
                  </a:lnTo>
                  <a:lnTo>
                    <a:pt x="1972" y="7905"/>
                  </a:lnTo>
                  <a:lnTo>
                    <a:pt x="2558" y="7993"/>
                  </a:lnTo>
                  <a:lnTo>
                    <a:pt x="3198" y="8047"/>
                  </a:lnTo>
                  <a:lnTo>
                    <a:pt x="4654" y="8047"/>
                  </a:lnTo>
                  <a:lnTo>
                    <a:pt x="5436" y="7993"/>
                  </a:lnTo>
                  <a:lnTo>
                    <a:pt x="6271" y="7905"/>
                  </a:lnTo>
                  <a:lnTo>
                    <a:pt x="7159" y="7798"/>
                  </a:lnTo>
                  <a:lnTo>
                    <a:pt x="8047" y="7638"/>
                  </a:lnTo>
                  <a:lnTo>
                    <a:pt x="8988" y="7461"/>
                  </a:lnTo>
                  <a:lnTo>
                    <a:pt x="9930" y="7247"/>
                  </a:lnTo>
                  <a:lnTo>
                    <a:pt x="10871" y="7016"/>
                  </a:lnTo>
                  <a:lnTo>
                    <a:pt x="11777" y="6821"/>
                  </a:lnTo>
                  <a:lnTo>
                    <a:pt x="13465" y="6448"/>
                  </a:lnTo>
                  <a:lnTo>
                    <a:pt x="14229" y="6270"/>
                  </a:lnTo>
                  <a:lnTo>
                    <a:pt x="14957" y="6075"/>
                  </a:lnTo>
                  <a:lnTo>
                    <a:pt x="15614" y="5862"/>
                  </a:lnTo>
                  <a:lnTo>
                    <a:pt x="15934" y="5755"/>
                  </a:lnTo>
                  <a:lnTo>
                    <a:pt x="16218" y="5631"/>
                  </a:lnTo>
                  <a:lnTo>
                    <a:pt x="16502" y="5507"/>
                  </a:lnTo>
                  <a:lnTo>
                    <a:pt x="16769" y="5382"/>
                  </a:lnTo>
                  <a:lnTo>
                    <a:pt x="17017" y="5240"/>
                  </a:lnTo>
                  <a:lnTo>
                    <a:pt x="17248" y="5098"/>
                  </a:lnTo>
                  <a:lnTo>
                    <a:pt x="17461" y="4938"/>
                  </a:lnTo>
                  <a:lnTo>
                    <a:pt x="17657" y="4761"/>
                  </a:lnTo>
                  <a:lnTo>
                    <a:pt x="17834" y="4583"/>
                  </a:lnTo>
                  <a:lnTo>
                    <a:pt x="17994" y="4388"/>
                  </a:lnTo>
                  <a:lnTo>
                    <a:pt x="18119" y="4174"/>
                  </a:lnTo>
                  <a:lnTo>
                    <a:pt x="18243" y="3943"/>
                  </a:lnTo>
                  <a:lnTo>
                    <a:pt x="18332" y="3713"/>
                  </a:lnTo>
                  <a:lnTo>
                    <a:pt x="18421" y="3446"/>
                  </a:lnTo>
                  <a:lnTo>
                    <a:pt x="18474" y="3180"/>
                  </a:lnTo>
                  <a:lnTo>
                    <a:pt x="18509" y="2895"/>
                  </a:lnTo>
                  <a:lnTo>
                    <a:pt x="18509" y="2576"/>
                  </a:lnTo>
                  <a:lnTo>
                    <a:pt x="18509" y="2238"/>
                  </a:lnTo>
                  <a:lnTo>
                    <a:pt x="18474" y="1901"/>
                  </a:lnTo>
                  <a:lnTo>
                    <a:pt x="18403" y="1581"/>
                  </a:lnTo>
                  <a:lnTo>
                    <a:pt x="18314" y="1297"/>
                  </a:lnTo>
                  <a:lnTo>
                    <a:pt x="18207" y="1048"/>
                  </a:lnTo>
                  <a:lnTo>
                    <a:pt x="18083" y="817"/>
                  </a:lnTo>
                  <a:lnTo>
                    <a:pt x="17923" y="622"/>
                  </a:lnTo>
                  <a:lnTo>
                    <a:pt x="17763" y="462"/>
                  </a:lnTo>
                  <a:lnTo>
                    <a:pt x="17568" y="338"/>
                  </a:lnTo>
                  <a:lnTo>
                    <a:pt x="17355" y="213"/>
                  </a:lnTo>
                  <a:lnTo>
                    <a:pt x="17124" y="142"/>
                  </a:lnTo>
                  <a:lnTo>
                    <a:pt x="16857" y="71"/>
                  </a:lnTo>
                  <a:lnTo>
                    <a:pt x="16591" y="36"/>
                  </a:lnTo>
                  <a:lnTo>
                    <a:pt x="16307" y="18"/>
                  </a:lnTo>
                  <a:lnTo>
                    <a:pt x="16005"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983;p28">
              <a:extLst>
                <a:ext uri="{FF2B5EF4-FFF2-40B4-BE49-F238E27FC236}">
                  <a16:creationId xmlns:a16="http://schemas.microsoft.com/office/drawing/2014/main" id="{F7C35FB2-188D-378D-FDCA-854A6AF041F9}"/>
                </a:ext>
              </a:extLst>
            </p:cNvPr>
            <p:cNvSpPr/>
            <p:nvPr/>
          </p:nvSpPr>
          <p:spPr>
            <a:xfrm>
              <a:off x="1291550" y="3816125"/>
              <a:ext cx="181650" cy="298425"/>
            </a:xfrm>
            <a:custGeom>
              <a:avLst/>
              <a:gdLst/>
              <a:ahLst/>
              <a:cxnLst/>
              <a:rect l="l" t="t" r="r" b="b"/>
              <a:pathLst>
                <a:path w="7266" h="11937" extrusionOk="0">
                  <a:moveTo>
                    <a:pt x="0" y="0"/>
                  </a:moveTo>
                  <a:lnTo>
                    <a:pt x="36" y="2292"/>
                  </a:lnTo>
                  <a:lnTo>
                    <a:pt x="107" y="4636"/>
                  </a:lnTo>
                  <a:lnTo>
                    <a:pt x="142" y="5862"/>
                  </a:lnTo>
                  <a:lnTo>
                    <a:pt x="196" y="7088"/>
                  </a:lnTo>
                  <a:lnTo>
                    <a:pt x="302" y="9468"/>
                  </a:lnTo>
                  <a:lnTo>
                    <a:pt x="320" y="10249"/>
                  </a:lnTo>
                  <a:lnTo>
                    <a:pt x="373" y="10995"/>
                  </a:lnTo>
                  <a:lnTo>
                    <a:pt x="1084" y="11191"/>
                  </a:lnTo>
                  <a:lnTo>
                    <a:pt x="1812" y="11368"/>
                  </a:lnTo>
                  <a:lnTo>
                    <a:pt x="2558" y="11528"/>
                  </a:lnTo>
                  <a:lnTo>
                    <a:pt x="3304" y="11653"/>
                  </a:lnTo>
                  <a:lnTo>
                    <a:pt x="4050" y="11759"/>
                  </a:lnTo>
                  <a:lnTo>
                    <a:pt x="4796" y="11848"/>
                  </a:lnTo>
                  <a:lnTo>
                    <a:pt x="5525" y="11901"/>
                  </a:lnTo>
                  <a:lnTo>
                    <a:pt x="6271" y="11937"/>
                  </a:lnTo>
                  <a:lnTo>
                    <a:pt x="6359" y="10551"/>
                  </a:lnTo>
                  <a:lnTo>
                    <a:pt x="6484" y="9041"/>
                  </a:lnTo>
                  <a:lnTo>
                    <a:pt x="6679" y="6715"/>
                  </a:lnTo>
                  <a:lnTo>
                    <a:pt x="6786" y="5507"/>
                  </a:lnTo>
                  <a:lnTo>
                    <a:pt x="6910" y="4299"/>
                  </a:lnTo>
                  <a:lnTo>
                    <a:pt x="7088" y="2540"/>
                  </a:lnTo>
                  <a:lnTo>
                    <a:pt x="7265" y="799"/>
                  </a:lnTo>
                  <a:lnTo>
                    <a:pt x="0"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984;p28">
              <a:extLst>
                <a:ext uri="{FF2B5EF4-FFF2-40B4-BE49-F238E27FC236}">
                  <a16:creationId xmlns:a16="http://schemas.microsoft.com/office/drawing/2014/main" id="{D3C55A07-5B71-7F0D-109B-29E55D538B8E}"/>
                </a:ext>
              </a:extLst>
            </p:cNvPr>
            <p:cNvSpPr/>
            <p:nvPr/>
          </p:nvSpPr>
          <p:spPr>
            <a:xfrm>
              <a:off x="1503825" y="4260200"/>
              <a:ext cx="462725" cy="201175"/>
            </a:xfrm>
            <a:custGeom>
              <a:avLst/>
              <a:gdLst/>
              <a:ahLst/>
              <a:cxnLst/>
              <a:rect l="l" t="t" r="r" b="b"/>
              <a:pathLst>
                <a:path w="18509" h="8047" extrusionOk="0">
                  <a:moveTo>
                    <a:pt x="2505" y="0"/>
                  </a:moveTo>
                  <a:lnTo>
                    <a:pt x="2203" y="18"/>
                  </a:lnTo>
                  <a:lnTo>
                    <a:pt x="1918" y="36"/>
                  </a:lnTo>
                  <a:lnTo>
                    <a:pt x="1634" y="71"/>
                  </a:lnTo>
                  <a:lnTo>
                    <a:pt x="1386" y="142"/>
                  </a:lnTo>
                  <a:lnTo>
                    <a:pt x="1155" y="213"/>
                  </a:lnTo>
                  <a:lnTo>
                    <a:pt x="941" y="338"/>
                  </a:lnTo>
                  <a:lnTo>
                    <a:pt x="746" y="462"/>
                  </a:lnTo>
                  <a:lnTo>
                    <a:pt x="586" y="622"/>
                  </a:lnTo>
                  <a:lnTo>
                    <a:pt x="426" y="817"/>
                  </a:lnTo>
                  <a:lnTo>
                    <a:pt x="302" y="1048"/>
                  </a:lnTo>
                  <a:lnTo>
                    <a:pt x="195" y="1297"/>
                  </a:lnTo>
                  <a:lnTo>
                    <a:pt x="107" y="1581"/>
                  </a:lnTo>
                  <a:lnTo>
                    <a:pt x="36" y="1901"/>
                  </a:lnTo>
                  <a:lnTo>
                    <a:pt x="0" y="2238"/>
                  </a:lnTo>
                  <a:lnTo>
                    <a:pt x="0" y="2576"/>
                  </a:lnTo>
                  <a:lnTo>
                    <a:pt x="0" y="2895"/>
                  </a:lnTo>
                  <a:lnTo>
                    <a:pt x="36" y="3180"/>
                  </a:lnTo>
                  <a:lnTo>
                    <a:pt x="89" y="3446"/>
                  </a:lnTo>
                  <a:lnTo>
                    <a:pt x="160" y="3713"/>
                  </a:lnTo>
                  <a:lnTo>
                    <a:pt x="266" y="3943"/>
                  </a:lnTo>
                  <a:lnTo>
                    <a:pt x="391" y="4174"/>
                  </a:lnTo>
                  <a:lnTo>
                    <a:pt x="515" y="4388"/>
                  </a:lnTo>
                  <a:lnTo>
                    <a:pt x="675" y="4583"/>
                  </a:lnTo>
                  <a:lnTo>
                    <a:pt x="853" y="4761"/>
                  </a:lnTo>
                  <a:lnTo>
                    <a:pt x="1048" y="4938"/>
                  </a:lnTo>
                  <a:lnTo>
                    <a:pt x="1261" y="5098"/>
                  </a:lnTo>
                  <a:lnTo>
                    <a:pt x="1492" y="5240"/>
                  </a:lnTo>
                  <a:lnTo>
                    <a:pt x="1741" y="5382"/>
                  </a:lnTo>
                  <a:lnTo>
                    <a:pt x="2007" y="5507"/>
                  </a:lnTo>
                  <a:lnTo>
                    <a:pt x="2291" y="5631"/>
                  </a:lnTo>
                  <a:lnTo>
                    <a:pt x="2576" y="5755"/>
                  </a:lnTo>
                  <a:lnTo>
                    <a:pt x="2895" y="5862"/>
                  </a:lnTo>
                  <a:lnTo>
                    <a:pt x="3553" y="6075"/>
                  </a:lnTo>
                  <a:lnTo>
                    <a:pt x="4281" y="6270"/>
                  </a:lnTo>
                  <a:lnTo>
                    <a:pt x="5045" y="6448"/>
                  </a:lnTo>
                  <a:lnTo>
                    <a:pt x="6732" y="6821"/>
                  </a:lnTo>
                  <a:lnTo>
                    <a:pt x="7638" y="7016"/>
                  </a:lnTo>
                  <a:lnTo>
                    <a:pt x="8580" y="7247"/>
                  </a:lnTo>
                  <a:lnTo>
                    <a:pt x="9521" y="7461"/>
                  </a:lnTo>
                  <a:lnTo>
                    <a:pt x="10462" y="7638"/>
                  </a:lnTo>
                  <a:lnTo>
                    <a:pt x="11351" y="7798"/>
                  </a:lnTo>
                  <a:lnTo>
                    <a:pt x="12221" y="7905"/>
                  </a:lnTo>
                  <a:lnTo>
                    <a:pt x="13074" y="7993"/>
                  </a:lnTo>
                  <a:lnTo>
                    <a:pt x="13855" y="8047"/>
                  </a:lnTo>
                  <a:lnTo>
                    <a:pt x="15312" y="8047"/>
                  </a:lnTo>
                  <a:lnTo>
                    <a:pt x="15951" y="7993"/>
                  </a:lnTo>
                  <a:lnTo>
                    <a:pt x="16537" y="7905"/>
                  </a:lnTo>
                  <a:lnTo>
                    <a:pt x="16804" y="7851"/>
                  </a:lnTo>
                  <a:lnTo>
                    <a:pt x="17052" y="7798"/>
                  </a:lnTo>
                  <a:lnTo>
                    <a:pt x="17283" y="7727"/>
                  </a:lnTo>
                  <a:lnTo>
                    <a:pt x="17496" y="7656"/>
                  </a:lnTo>
                  <a:lnTo>
                    <a:pt x="17692" y="7567"/>
                  </a:lnTo>
                  <a:lnTo>
                    <a:pt x="17870" y="7478"/>
                  </a:lnTo>
                  <a:lnTo>
                    <a:pt x="18029" y="7372"/>
                  </a:lnTo>
                  <a:lnTo>
                    <a:pt x="18171" y="7265"/>
                  </a:lnTo>
                  <a:lnTo>
                    <a:pt x="18278" y="7159"/>
                  </a:lnTo>
                  <a:lnTo>
                    <a:pt x="18367" y="7034"/>
                  </a:lnTo>
                  <a:lnTo>
                    <a:pt x="18438" y="6892"/>
                  </a:lnTo>
                  <a:lnTo>
                    <a:pt x="18491" y="6768"/>
                  </a:lnTo>
                  <a:lnTo>
                    <a:pt x="18509" y="6626"/>
                  </a:lnTo>
                  <a:lnTo>
                    <a:pt x="18509" y="6466"/>
                  </a:lnTo>
                  <a:lnTo>
                    <a:pt x="18491" y="6324"/>
                  </a:lnTo>
                  <a:lnTo>
                    <a:pt x="18438" y="6164"/>
                  </a:lnTo>
                  <a:lnTo>
                    <a:pt x="18367" y="6004"/>
                  </a:lnTo>
                  <a:lnTo>
                    <a:pt x="18278" y="5844"/>
                  </a:lnTo>
                  <a:lnTo>
                    <a:pt x="18154" y="5684"/>
                  </a:lnTo>
                  <a:lnTo>
                    <a:pt x="18029" y="5524"/>
                  </a:lnTo>
                  <a:lnTo>
                    <a:pt x="17870" y="5347"/>
                  </a:lnTo>
                  <a:lnTo>
                    <a:pt x="17692" y="5187"/>
                  </a:lnTo>
                  <a:lnTo>
                    <a:pt x="17496" y="5009"/>
                  </a:lnTo>
                  <a:lnTo>
                    <a:pt x="17283" y="4849"/>
                  </a:lnTo>
                  <a:lnTo>
                    <a:pt x="16804" y="4512"/>
                  </a:lnTo>
                  <a:lnTo>
                    <a:pt x="16253" y="4157"/>
                  </a:lnTo>
                  <a:lnTo>
                    <a:pt x="15649" y="3819"/>
                  </a:lnTo>
                  <a:lnTo>
                    <a:pt x="14974" y="3499"/>
                  </a:lnTo>
                  <a:lnTo>
                    <a:pt x="14246" y="3180"/>
                  </a:lnTo>
                  <a:lnTo>
                    <a:pt x="13464" y="2860"/>
                  </a:lnTo>
                  <a:lnTo>
                    <a:pt x="12629" y="2558"/>
                  </a:lnTo>
                  <a:lnTo>
                    <a:pt x="11759" y="2274"/>
                  </a:lnTo>
                  <a:lnTo>
                    <a:pt x="10853" y="2007"/>
                  </a:lnTo>
                  <a:lnTo>
                    <a:pt x="9912" y="1759"/>
                  </a:lnTo>
                  <a:lnTo>
                    <a:pt x="8970" y="1528"/>
                  </a:lnTo>
                  <a:lnTo>
                    <a:pt x="8029" y="1261"/>
                  </a:lnTo>
                  <a:lnTo>
                    <a:pt x="6253" y="764"/>
                  </a:lnTo>
                  <a:lnTo>
                    <a:pt x="5400" y="533"/>
                  </a:lnTo>
                  <a:lnTo>
                    <a:pt x="4601" y="338"/>
                  </a:lnTo>
                  <a:lnTo>
                    <a:pt x="3855" y="160"/>
                  </a:lnTo>
                  <a:lnTo>
                    <a:pt x="3499" y="107"/>
                  </a:lnTo>
                  <a:lnTo>
                    <a:pt x="3144" y="53"/>
                  </a:lnTo>
                  <a:lnTo>
                    <a:pt x="2807" y="18"/>
                  </a:lnTo>
                  <a:lnTo>
                    <a:pt x="2505"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985;p28">
              <a:extLst>
                <a:ext uri="{FF2B5EF4-FFF2-40B4-BE49-F238E27FC236}">
                  <a16:creationId xmlns:a16="http://schemas.microsoft.com/office/drawing/2014/main" id="{9776E3B0-F924-8D3B-24A1-C962D50D905F}"/>
                </a:ext>
              </a:extLst>
            </p:cNvPr>
            <p:cNvSpPr/>
            <p:nvPr/>
          </p:nvSpPr>
          <p:spPr>
            <a:xfrm>
              <a:off x="1716075" y="3194850"/>
              <a:ext cx="251825" cy="358850"/>
            </a:xfrm>
            <a:custGeom>
              <a:avLst/>
              <a:gdLst/>
              <a:ahLst/>
              <a:cxnLst/>
              <a:rect l="l" t="t" r="r" b="b"/>
              <a:pathLst>
                <a:path w="10073" h="14354" extrusionOk="0">
                  <a:moveTo>
                    <a:pt x="3678" y="1"/>
                  </a:moveTo>
                  <a:lnTo>
                    <a:pt x="3429" y="18"/>
                  </a:lnTo>
                  <a:lnTo>
                    <a:pt x="3198" y="54"/>
                  </a:lnTo>
                  <a:lnTo>
                    <a:pt x="2949" y="125"/>
                  </a:lnTo>
                  <a:lnTo>
                    <a:pt x="2718" y="196"/>
                  </a:lnTo>
                  <a:lnTo>
                    <a:pt x="2487" y="303"/>
                  </a:lnTo>
                  <a:lnTo>
                    <a:pt x="2274" y="409"/>
                  </a:lnTo>
                  <a:lnTo>
                    <a:pt x="2079" y="534"/>
                  </a:lnTo>
                  <a:lnTo>
                    <a:pt x="1866" y="676"/>
                  </a:lnTo>
                  <a:lnTo>
                    <a:pt x="1688" y="836"/>
                  </a:lnTo>
                  <a:lnTo>
                    <a:pt x="1511" y="1013"/>
                  </a:lnTo>
                  <a:lnTo>
                    <a:pt x="1333" y="1209"/>
                  </a:lnTo>
                  <a:lnTo>
                    <a:pt x="1173" y="1404"/>
                  </a:lnTo>
                  <a:lnTo>
                    <a:pt x="1013" y="1617"/>
                  </a:lnTo>
                  <a:lnTo>
                    <a:pt x="871" y="1848"/>
                  </a:lnTo>
                  <a:lnTo>
                    <a:pt x="747" y="2079"/>
                  </a:lnTo>
                  <a:lnTo>
                    <a:pt x="622" y="2328"/>
                  </a:lnTo>
                  <a:lnTo>
                    <a:pt x="516" y="2594"/>
                  </a:lnTo>
                  <a:lnTo>
                    <a:pt x="409" y="2861"/>
                  </a:lnTo>
                  <a:lnTo>
                    <a:pt x="320" y="3145"/>
                  </a:lnTo>
                  <a:lnTo>
                    <a:pt x="249" y="3429"/>
                  </a:lnTo>
                  <a:lnTo>
                    <a:pt x="178" y="3731"/>
                  </a:lnTo>
                  <a:lnTo>
                    <a:pt x="125" y="4051"/>
                  </a:lnTo>
                  <a:lnTo>
                    <a:pt x="72" y="4353"/>
                  </a:lnTo>
                  <a:lnTo>
                    <a:pt x="36" y="4672"/>
                  </a:lnTo>
                  <a:lnTo>
                    <a:pt x="18" y="5010"/>
                  </a:lnTo>
                  <a:lnTo>
                    <a:pt x="1" y="5347"/>
                  </a:lnTo>
                  <a:lnTo>
                    <a:pt x="1" y="5685"/>
                  </a:lnTo>
                  <a:lnTo>
                    <a:pt x="18" y="6022"/>
                  </a:lnTo>
                  <a:lnTo>
                    <a:pt x="36" y="6378"/>
                  </a:lnTo>
                  <a:lnTo>
                    <a:pt x="72" y="6733"/>
                  </a:lnTo>
                  <a:lnTo>
                    <a:pt x="125" y="7088"/>
                  </a:lnTo>
                  <a:lnTo>
                    <a:pt x="196" y="7443"/>
                  </a:lnTo>
                  <a:lnTo>
                    <a:pt x="267" y="7799"/>
                  </a:lnTo>
                  <a:lnTo>
                    <a:pt x="356" y="8172"/>
                  </a:lnTo>
                  <a:lnTo>
                    <a:pt x="463" y="8527"/>
                  </a:lnTo>
                  <a:lnTo>
                    <a:pt x="569" y="8900"/>
                  </a:lnTo>
                  <a:lnTo>
                    <a:pt x="693" y="9237"/>
                  </a:lnTo>
                  <a:lnTo>
                    <a:pt x="818" y="9593"/>
                  </a:lnTo>
                  <a:lnTo>
                    <a:pt x="978" y="9930"/>
                  </a:lnTo>
                  <a:lnTo>
                    <a:pt x="1120" y="10250"/>
                  </a:lnTo>
                  <a:lnTo>
                    <a:pt x="1280" y="10570"/>
                  </a:lnTo>
                  <a:lnTo>
                    <a:pt x="1457" y="10872"/>
                  </a:lnTo>
                  <a:lnTo>
                    <a:pt x="1635" y="11174"/>
                  </a:lnTo>
                  <a:lnTo>
                    <a:pt x="1813" y="11458"/>
                  </a:lnTo>
                  <a:lnTo>
                    <a:pt x="2008" y="11724"/>
                  </a:lnTo>
                  <a:lnTo>
                    <a:pt x="2203" y="11991"/>
                  </a:lnTo>
                  <a:lnTo>
                    <a:pt x="2399" y="12239"/>
                  </a:lnTo>
                  <a:lnTo>
                    <a:pt x="2612" y="12488"/>
                  </a:lnTo>
                  <a:lnTo>
                    <a:pt x="2825" y="12701"/>
                  </a:lnTo>
                  <a:lnTo>
                    <a:pt x="3056" y="12914"/>
                  </a:lnTo>
                  <a:lnTo>
                    <a:pt x="3269" y="13128"/>
                  </a:lnTo>
                  <a:lnTo>
                    <a:pt x="3500" y="13305"/>
                  </a:lnTo>
                  <a:lnTo>
                    <a:pt x="3731" y="13483"/>
                  </a:lnTo>
                  <a:lnTo>
                    <a:pt x="3962" y="13643"/>
                  </a:lnTo>
                  <a:lnTo>
                    <a:pt x="4210" y="13785"/>
                  </a:lnTo>
                  <a:lnTo>
                    <a:pt x="4441" y="13909"/>
                  </a:lnTo>
                  <a:lnTo>
                    <a:pt x="4690" y="14016"/>
                  </a:lnTo>
                  <a:lnTo>
                    <a:pt x="4939" y="14122"/>
                  </a:lnTo>
                  <a:lnTo>
                    <a:pt x="5170" y="14193"/>
                  </a:lnTo>
                  <a:lnTo>
                    <a:pt x="5418" y="14264"/>
                  </a:lnTo>
                  <a:lnTo>
                    <a:pt x="5667" y="14318"/>
                  </a:lnTo>
                  <a:lnTo>
                    <a:pt x="5916" y="14335"/>
                  </a:lnTo>
                  <a:lnTo>
                    <a:pt x="6164" y="14353"/>
                  </a:lnTo>
                  <a:lnTo>
                    <a:pt x="6395" y="14353"/>
                  </a:lnTo>
                  <a:lnTo>
                    <a:pt x="6644" y="14335"/>
                  </a:lnTo>
                  <a:lnTo>
                    <a:pt x="6893" y="14282"/>
                  </a:lnTo>
                  <a:lnTo>
                    <a:pt x="7124" y="14229"/>
                  </a:lnTo>
                  <a:lnTo>
                    <a:pt x="7355" y="14140"/>
                  </a:lnTo>
                  <a:lnTo>
                    <a:pt x="7585" y="14051"/>
                  </a:lnTo>
                  <a:lnTo>
                    <a:pt x="7799" y="13945"/>
                  </a:lnTo>
                  <a:lnTo>
                    <a:pt x="8012" y="13803"/>
                  </a:lnTo>
                  <a:lnTo>
                    <a:pt x="8207" y="13660"/>
                  </a:lnTo>
                  <a:lnTo>
                    <a:pt x="8403" y="13501"/>
                  </a:lnTo>
                  <a:lnTo>
                    <a:pt x="8580" y="13341"/>
                  </a:lnTo>
                  <a:lnTo>
                    <a:pt x="8740" y="13145"/>
                  </a:lnTo>
                  <a:lnTo>
                    <a:pt x="8900" y="12950"/>
                  </a:lnTo>
                  <a:lnTo>
                    <a:pt x="9060" y="12737"/>
                  </a:lnTo>
                  <a:lnTo>
                    <a:pt x="9202" y="12506"/>
                  </a:lnTo>
                  <a:lnTo>
                    <a:pt x="9326" y="12257"/>
                  </a:lnTo>
                  <a:lnTo>
                    <a:pt x="9451" y="12008"/>
                  </a:lnTo>
                  <a:lnTo>
                    <a:pt x="9557" y="11760"/>
                  </a:lnTo>
                  <a:lnTo>
                    <a:pt x="9664" y="11476"/>
                  </a:lnTo>
                  <a:lnTo>
                    <a:pt x="9753" y="11209"/>
                  </a:lnTo>
                  <a:lnTo>
                    <a:pt x="9841" y="10907"/>
                  </a:lnTo>
                  <a:lnTo>
                    <a:pt x="9895" y="10623"/>
                  </a:lnTo>
                  <a:lnTo>
                    <a:pt x="9966" y="10303"/>
                  </a:lnTo>
                  <a:lnTo>
                    <a:pt x="10001" y="10001"/>
                  </a:lnTo>
                  <a:lnTo>
                    <a:pt x="10037" y="9681"/>
                  </a:lnTo>
                  <a:lnTo>
                    <a:pt x="10072" y="9344"/>
                  </a:lnTo>
                  <a:lnTo>
                    <a:pt x="10072" y="9007"/>
                  </a:lnTo>
                  <a:lnTo>
                    <a:pt x="10072" y="8669"/>
                  </a:lnTo>
                  <a:lnTo>
                    <a:pt x="10054" y="8332"/>
                  </a:lnTo>
                  <a:lnTo>
                    <a:pt x="10037" y="7976"/>
                  </a:lnTo>
                  <a:lnTo>
                    <a:pt x="10001" y="7621"/>
                  </a:lnTo>
                  <a:lnTo>
                    <a:pt x="9948" y="7266"/>
                  </a:lnTo>
                  <a:lnTo>
                    <a:pt x="9895" y="6910"/>
                  </a:lnTo>
                  <a:lnTo>
                    <a:pt x="9806" y="6555"/>
                  </a:lnTo>
                  <a:lnTo>
                    <a:pt x="9717" y="6182"/>
                  </a:lnTo>
                  <a:lnTo>
                    <a:pt x="9628" y="5827"/>
                  </a:lnTo>
                  <a:lnTo>
                    <a:pt x="9504" y="5454"/>
                  </a:lnTo>
                  <a:lnTo>
                    <a:pt x="9380" y="5099"/>
                  </a:lnTo>
                  <a:lnTo>
                    <a:pt x="9255" y="4761"/>
                  </a:lnTo>
                  <a:lnTo>
                    <a:pt x="9113" y="4424"/>
                  </a:lnTo>
                  <a:lnTo>
                    <a:pt x="8953" y="4104"/>
                  </a:lnTo>
                  <a:lnTo>
                    <a:pt x="8793" y="3784"/>
                  </a:lnTo>
                  <a:lnTo>
                    <a:pt x="8633" y="3482"/>
                  </a:lnTo>
                  <a:lnTo>
                    <a:pt x="8456" y="3180"/>
                  </a:lnTo>
                  <a:lnTo>
                    <a:pt x="8260" y="2896"/>
                  </a:lnTo>
                  <a:lnTo>
                    <a:pt x="8083" y="2630"/>
                  </a:lnTo>
                  <a:lnTo>
                    <a:pt x="7870" y="2363"/>
                  </a:lnTo>
                  <a:lnTo>
                    <a:pt x="7674" y="2114"/>
                  </a:lnTo>
                  <a:lnTo>
                    <a:pt x="7461" y="1866"/>
                  </a:lnTo>
                  <a:lnTo>
                    <a:pt x="7248" y="1635"/>
                  </a:lnTo>
                  <a:lnTo>
                    <a:pt x="7035" y="1422"/>
                  </a:lnTo>
                  <a:lnTo>
                    <a:pt x="6804" y="1226"/>
                  </a:lnTo>
                  <a:lnTo>
                    <a:pt x="6573" y="1049"/>
                  </a:lnTo>
                  <a:lnTo>
                    <a:pt x="6342" y="871"/>
                  </a:lnTo>
                  <a:lnTo>
                    <a:pt x="6111" y="711"/>
                  </a:lnTo>
                  <a:lnTo>
                    <a:pt x="5880" y="569"/>
                  </a:lnTo>
                  <a:lnTo>
                    <a:pt x="5632" y="445"/>
                  </a:lnTo>
                  <a:lnTo>
                    <a:pt x="5383" y="320"/>
                  </a:lnTo>
                  <a:lnTo>
                    <a:pt x="5152" y="232"/>
                  </a:lnTo>
                  <a:lnTo>
                    <a:pt x="4903" y="143"/>
                  </a:lnTo>
                  <a:lnTo>
                    <a:pt x="4655" y="89"/>
                  </a:lnTo>
                  <a:lnTo>
                    <a:pt x="4406" y="36"/>
                  </a:lnTo>
                  <a:lnTo>
                    <a:pt x="4157" y="1"/>
                  </a:lnTo>
                  <a:close/>
                </a:path>
              </a:pathLst>
            </a:custGeom>
            <a:solidFill>
              <a:srgbClr val="DFC2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986;p28">
              <a:extLst>
                <a:ext uri="{FF2B5EF4-FFF2-40B4-BE49-F238E27FC236}">
                  <a16:creationId xmlns:a16="http://schemas.microsoft.com/office/drawing/2014/main" id="{5A8B51D3-563C-7C27-F6C0-FBA23DEB66E5}"/>
                </a:ext>
              </a:extLst>
            </p:cNvPr>
            <p:cNvSpPr/>
            <p:nvPr/>
          </p:nvSpPr>
          <p:spPr>
            <a:xfrm>
              <a:off x="1029550" y="3194850"/>
              <a:ext cx="251800" cy="358850"/>
            </a:xfrm>
            <a:custGeom>
              <a:avLst/>
              <a:gdLst/>
              <a:ahLst/>
              <a:cxnLst/>
              <a:rect l="l" t="t" r="r" b="b"/>
              <a:pathLst>
                <a:path w="10072" h="14354" extrusionOk="0">
                  <a:moveTo>
                    <a:pt x="5915" y="1"/>
                  </a:moveTo>
                  <a:lnTo>
                    <a:pt x="5667" y="36"/>
                  </a:lnTo>
                  <a:lnTo>
                    <a:pt x="5436" y="89"/>
                  </a:lnTo>
                  <a:lnTo>
                    <a:pt x="5187" y="143"/>
                  </a:lnTo>
                  <a:lnTo>
                    <a:pt x="4938" y="232"/>
                  </a:lnTo>
                  <a:lnTo>
                    <a:pt x="4690" y="320"/>
                  </a:lnTo>
                  <a:lnTo>
                    <a:pt x="4459" y="445"/>
                  </a:lnTo>
                  <a:lnTo>
                    <a:pt x="4210" y="569"/>
                  </a:lnTo>
                  <a:lnTo>
                    <a:pt x="3979" y="711"/>
                  </a:lnTo>
                  <a:lnTo>
                    <a:pt x="3730" y="871"/>
                  </a:lnTo>
                  <a:lnTo>
                    <a:pt x="3500" y="1049"/>
                  </a:lnTo>
                  <a:lnTo>
                    <a:pt x="3286" y="1226"/>
                  </a:lnTo>
                  <a:lnTo>
                    <a:pt x="3055" y="1422"/>
                  </a:lnTo>
                  <a:lnTo>
                    <a:pt x="2842" y="1635"/>
                  </a:lnTo>
                  <a:lnTo>
                    <a:pt x="2611" y="1866"/>
                  </a:lnTo>
                  <a:lnTo>
                    <a:pt x="2416" y="2114"/>
                  </a:lnTo>
                  <a:lnTo>
                    <a:pt x="2203" y="2363"/>
                  </a:lnTo>
                  <a:lnTo>
                    <a:pt x="2007" y="2630"/>
                  </a:lnTo>
                  <a:lnTo>
                    <a:pt x="1812" y="2896"/>
                  </a:lnTo>
                  <a:lnTo>
                    <a:pt x="1634" y="3180"/>
                  </a:lnTo>
                  <a:lnTo>
                    <a:pt x="1457" y="3482"/>
                  </a:lnTo>
                  <a:lnTo>
                    <a:pt x="1279" y="3784"/>
                  </a:lnTo>
                  <a:lnTo>
                    <a:pt x="1119" y="4104"/>
                  </a:lnTo>
                  <a:lnTo>
                    <a:pt x="977" y="4424"/>
                  </a:lnTo>
                  <a:lnTo>
                    <a:pt x="835" y="4761"/>
                  </a:lnTo>
                  <a:lnTo>
                    <a:pt x="693" y="5099"/>
                  </a:lnTo>
                  <a:lnTo>
                    <a:pt x="569" y="5454"/>
                  </a:lnTo>
                  <a:lnTo>
                    <a:pt x="462" y="5827"/>
                  </a:lnTo>
                  <a:lnTo>
                    <a:pt x="355" y="6182"/>
                  </a:lnTo>
                  <a:lnTo>
                    <a:pt x="267" y="6555"/>
                  </a:lnTo>
                  <a:lnTo>
                    <a:pt x="196" y="6910"/>
                  </a:lnTo>
                  <a:lnTo>
                    <a:pt x="125" y="7266"/>
                  </a:lnTo>
                  <a:lnTo>
                    <a:pt x="89" y="7621"/>
                  </a:lnTo>
                  <a:lnTo>
                    <a:pt x="53" y="7976"/>
                  </a:lnTo>
                  <a:lnTo>
                    <a:pt x="18" y="8332"/>
                  </a:lnTo>
                  <a:lnTo>
                    <a:pt x="0" y="8669"/>
                  </a:lnTo>
                  <a:lnTo>
                    <a:pt x="0" y="9007"/>
                  </a:lnTo>
                  <a:lnTo>
                    <a:pt x="18" y="9344"/>
                  </a:lnTo>
                  <a:lnTo>
                    <a:pt x="36" y="9681"/>
                  </a:lnTo>
                  <a:lnTo>
                    <a:pt x="71" y="10001"/>
                  </a:lnTo>
                  <a:lnTo>
                    <a:pt x="125" y="10303"/>
                  </a:lnTo>
                  <a:lnTo>
                    <a:pt x="178" y="10623"/>
                  </a:lnTo>
                  <a:lnTo>
                    <a:pt x="249" y="10907"/>
                  </a:lnTo>
                  <a:lnTo>
                    <a:pt x="320" y="11209"/>
                  </a:lnTo>
                  <a:lnTo>
                    <a:pt x="427" y="11476"/>
                  </a:lnTo>
                  <a:lnTo>
                    <a:pt x="515" y="11760"/>
                  </a:lnTo>
                  <a:lnTo>
                    <a:pt x="622" y="12008"/>
                  </a:lnTo>
                  <a:lnTo>
                    <a:pt x="746" y="12257"/>
                  </a:lnTo>
                  <a:lnTo>
                    <a:pt x="888" y="12506"/>
                  </a:lnTo>
                  <a:lnTo>
                    <a:pt x="1030" y="12737"/>
                  </a:lnTo>
                  <a:lnTo>
                    <a:pt x="1173" y="12950"/>
                  </a:lnTo>
                  <a:lnTo>
                    <a:pt x="1332" y="13145"/>
                  </a:lnTo>
                  <a:lnTo>
                    <a:pt x="1510" y="13341"/>
                  </a:lnTo>
                  <a:lnTo>
                    <a:pt x="1688" y="13501"/>
                  </a:lnTo>
                  <a:lnTo>
                    <a:pt x="1883" y="13660"/>
                  </a:lnTo>
                  <a:lnTo>
                    <a:pt x="2078" y="13803"/>
                  </a:lnTo>
                  <a:lnTo>
                    <a:pt x="2292" y="13945"/>
                  </a:lnTo>
                  <a:lnTo>
                    <a:pt x="2505" y="14051"/>
                  </a:lnTo>
                  <a:lnTo>
                    <a:pt x="2718" y="14140"/>
                  </a:lnTo>
                  <a:lnTo>
                    <a:pt x="2967" y="14229"/>
                  </a:lnTo>
                  <a:lnTo>
                    <a:pt x="3198" y="14282"/>
                  </a:lnTo>
                  <a:lnTo>
                    <a:pt x="3446" y="14335"/>
                  </a:lnTo>
                  <a:lnTo>
                    <a:pt x="3677" y="14353"/>
                  </a:lnTo>
                  <a:lnTo>
                    <a:pt x="3926" y="14353"/>
                  </a:lnTo>
                  <a:lnTo>
                    <a:pt x="4174" y="14335"/>
                  </a:lnTo>
                  <a:lnTo>
                    <a:pt x="4423" y="14318"/>
                  </a:lnTo>
                  <a:lnTo>
                    <a:pt x="4654" y="14264"/>
                  </a:lnTo>
                  <a:lnTo>
                    <a:pt x="4903" y="14193"/>
                  </a:lnTo>
                  <a:lnTo>
                    <a:pt x="5151" y="14122"/>
                  </a:lnTo>
                  <a:lnTo>
                    <a:pt x="5400" y="14016"/>
                  </a:lnTo>
                  <a:lnTo>
                    <a:pt x="5631" y="13909"/>
                  </a:lnTo>
                  <a:lnTo>
                    <a:pt x="5880" y="13785"/>
                  </a:lnTo>
                  <a:lnTo>
                    <a:pt x="6111" y="13643"/>
                  </a:lnTo>
                  <a:lnTo>
                    <a:pt x="6359" y="13483"/>
                  </a:lnTo>
                  <a:lnTo>
                    <a:pt x="6590" y="13305"/>
                  </a:lnTo>
                  <a:lnTo>
                    <a:pt x="6803" y="13128"/>
                  </a:lnTo>
                  <a:lnTo>
                    <a:pt x="7034" y="12914"/>
                  </a:lnTo>
                  <a:lnTo>
                    <a:pt x="7247" y="12701"/>
                  </a:lnTo>
                  <a:lnTo>
                    <a:pt x="7478" y="12488"/>
                  </a:lnTo>
                  <a:lnTo>
                    <a:pt x="7674" y="12239"/>
                  </a:lnTo>
                  <a:lnTo>
                    <a:pt x="7887" y="11991"/>
                  </a:lnTo>
                  <a:lnTo>
                    <a:pt x="8082" y="11724"/>
                  </a:lnTo>
                  <a:lnTo>
                    <a:pt x="8278" y="11458"/>
                  </a:lnTo>
                  <a:lnTo>
                    <a:pt x="8455" y="11174"/>
                  </a:lnTo>
                  <a:lnTo>
                    <a:pt x="8633" y="10872"/>
                  </a:lnTo>
                  <a:lnTo>
                    <a:pt x="8811" y="10570"/>
                  </a:lnTo>
                  <a:lnTo>
                    <a:pt x="8970" y="10250"/>
                  </a:lnTo>
                  <a:lnTo>
                    <a:pt x="9113" y="9930"/>
                  </a:lnTo>
                  <a:lnTo>
                    <a:pt x="9255" y="9593"/>
                  </a:lnTo>
                  <a:lnTo>
                    <a:pt x="9397" y="9237"/>
                  </a:lnTo>
                  <a:lnTo>
                    <a:pt x="9521" y="8900"/>
                  </a:lnTo>
                  <a:lnTo>
                    <a:pt x="9628" y="8527"/>
                  </a:lnTo>
                  <a:lnTo>
                    <a:pt x="9734" y="8172"/>
                  </a:lnTo>
                  <a:lnTo>
                    <a:pt x="9823" y="7799"/>
                  </a:lnTo>
                  <a:lnTo>
                    <a:pt x="9894" y="7443"/>
                  </a:lnTo>
                  <a:lnTo>
                    <a:pt x="9947" y="7088"/>
                  </a:lnTo>
                  <a:lnTo>
                    <a:pt x="10001" y="6733"/>
                  </a:lnTo>
                  <a:lnTo>
                    <a:pt x="10036" y="6378"/>
                  </a:lnTo>
                  <a:lnTo>
                    <a:pt x="10072" y="6022"/>
                  </a:lnTo>
                  <a:lnTo>
                    <a:pt x="10072" y="5685"/>
                  </a:lnTo>
                  <a:lnTo>
                    <a:pt x="10072" y="5347"/>
                  </a:lnTo>
                  <a:lnTo>
                    <a:pt x="10072" y="5010"/>
                  </a:lnTo>
                  <a:lnTo>
                    <a:pt x="10054" y="4672"/>
                  </a:lnTo>
                  <a:lnTo>
                    <a:pt x="10018" y="4353"/>
                  </a:lnTo>
                  <a:lnTo>
                    <a:pt x="9965" y="4051"/>
                  </a:lnTo>
                  <a:lnTo>
                    <a:pt x="9912" y="3731"/>
                  </a:lnTo>
                  <a:lnTo>
                    <a:pt x="9841" y="3429"/>
                  </a:lnTo>
                  <a:lnTo>
                    <a:pt x="9752" y="3145"/>
                  </a:lnTo>
                  <a:lnTo>
                    <a:pt x="9663" y="2861"/>
                  </a:lnTo>
                  <a:lnTo>
                    <a:pt x="9574" y="2594"/>
                  </a:lnTo>
                  <a:lnTo>
                    <a:pt x="9450" y="2328"/>
                  </a:lnTo>
                  <a:lnTo>
                    <a:pt x="9344" y="2079"/>
                  </a:lnTo>
                  <a:lnTo>
                    <a:pt x="9201" y="1848"/>
                  </a:lnTo>
                  <a:lnTo>
                    <a:pt x="9059" y="1617"/>
                  </a:lnTo>
                  <a:lnTo>
                    <a:pt x="8917" y="1404"/>
                  </a:lnTo>
                  <a:lnTo>
                    <a:pt x="8757" y="1209"/>
                  </a:lnTo>
                  <a:lnTo>
                    <a:pt x="8580" y="1013"/>
                  </a:lnTo>
                  <a:lnTo>
                    <a:pt x="8402" y="836"/>
                  </a:lnTo>
                  <a:lnTo>
                    <a:pt x="8207" y="676"/>
                  </a:lnTo>
                  <a:lnTo>
                    <a:pt x="8011" y="534"/>
                  </a:lnTo>
                  <a:lnTo>
                    <a:pt x="7798" y="409"/>
                  </a:lnTo>
                  <a:lnTo>
                    <a:pt x="7585" y="303"/>
                  </a:lnTo>
                  <a:lnTo>
                    <a:pt x="7372" y="196"/>
                  </a:lnTo>
                  <a:lnTo>
                    <a:pt x="7123" y="125"/>
                  </a:lnTo>
                  <a:lnTo>
                    <a:pt x="6892" y="54"/>
                  </a:lnTo>
                  <a:lnTo>
                    <a:pt x="6644" y="18"/>
                  </a:lnTo>
                  <a:lnTo>
                    <a:pt x="6413" y="1"/>
                  </a:lnTo>
                  <a:close/>
                </a:path>
              </a:pathLst>
            </a:custGeom>
            <a:solidFill>
              <a:srgbClr val="DFC2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987;p28">
              <a:extLst>
                <a:ext uri="{FF2B5EF4-FFF2-40B4-BE49-F238E27FC236}">
                  <a16:creationId xmlns:a16="http://schemas.microsoft.com/office/drawing/2014/main" id="{D94EE87D-DBBC-2398-9309-7C036D387F16}"/>
                </a:ext>
              </a:extLst>
            </p:cNvPr>
            <p:cNvSpPr/>
            <p:nvPr/>
          </p:nvSpPr>
          <p:spPr>
            <a:xfrm>
              <a:off x="1503825" y="3816125"/>
              <a:ext cx="181650" cy="298425"/>
            </a:xfrm>
            <a:custGeom>
              <a:avLst/>
              <a:gdLst/>
              <a:ahLst/>
              <a:cxnLst/>
              <a:rect l="l" t="t" r="r" b="b"/>
              <a:pathLst>
                <a:path w="7266" h="11937" extrusionOk="0">
                  <a:moveTo>
                    <a:pt x="7265" y="0"/>
                  </a:moveTo>
                  <a:lnTo>
                    <a:pt x="0" y="799"/>
                  </a:lnTo>
                  <a:lnTo>
                    <a:pt x="178" y="2540"/>
                  </a:lnTo>
                  <a:lnTo>
                    <a:pt x="355" y="4299"/>
                  </a:lnTo>
                  <a:lnTo>
                    <a:pt x="480" y="5507"/>
                  </a:lnTo>
                  <a:lnTo>
                    <a:pt x="586" y="6715"/>
                  </a:lnTo>
                  <a:lnTo>
                    <a:pt x="782" y="9041"/>
                  </a:lnTo>
                  <a:lnTo>
                    <a:pt x="906" y="10551"/>
                  </a:lnTo>
                  <a:lnTo>
                    <a:pt x="995" y="11937"/>
                  </a:lnTo>
                  <a:lnTo>
                    <a:pt x="1741" y="11901"/>
                  </a:lnTo>
                  <a:lnTo>
                    <a:pt x="2469" y="11848"/>
                  </a:lnTo>
                  <a:lnTo>
                    <a:pt x="3215" y="11759"/>
                  </a:lnTo>
                  <a:lnTo>
                    <a:pt x="3961" y="11653"/>
                  </a:lnTo>
                  <a:lnTo>
                    <a:pt x="4707" y="11528"/>
                  </a:lnTo>
                  <a:lnTo>
                    <a:pt x="5453" y="11368"/>
                  </a:lnTo>
                  <a:lnTo>
                    <a:pt x="6182" y="11191"/>
                  </a:lnTo>
                  <a:lnTo>
                    <a:pt x="6892" y="10995"/>
                  </a:lnTo>
                  <a:lnTo>
                    <a:pt x="6945" y="10249"/>
                  </a:lnTo>
                  <a:lnTo>
                    <a:pt x="6963" y="9468"/>
                  </a:lnTo>
                  <a:lnTo>
                    <a:pt x="7070" y="7088"/>
                  </a:lnTo>
                  <a:lnTo>
                    <a:pt x="7123" y="5862"/>
                  </a:lnTo>
                  <a:lnTo>
                    <a:pt x="7158" y="4636"/>
                  </a:lnTo>
                  <a:lnTo>
                    <a:pt x="7230" y="2292"/>
                  </a:lnTo>
                  <a:lnTo>
                    <a:pt x="7265"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988;p28">
              <a:extLst>
                <a:ext uri="{FF2B5EF4-FFF2-40B4-BE49-F238E27FC236}">
                  <a16:creationId xmlns:a16="http://schemas.microsoft.com/office/drawing/2014/main" id="{F101AA7A-1DB0-937F-3B0B-5789171946AD}"/>
                </a:ext>
              </a:extLst>
            </p:cNvPr>
            <p:cNvSpPr/>
            <p:nvPr/>
          </p:nvSpPr>
          <p:spPr>
            <a:xfrm>
              <a:off x="1488275" y="3031425"/>
              <a:ext cx="359275" cy="129250"/>
            </a:xfrm>
            <a:custGeom>
              <a:avLst/>
              <a:gdLst/>
              <a:ahLst/>
              <a:cxnLst/>
              <a:rect l="l" t="t" r="r" b="b"/>
              <a:pathLst>
                <a:path w="14371" h="5170" extrusionOk="0">
                  <a:moveTo>
                    <a:pt x="10090" y="1"/>
                  </a:moveTo>
                  <a:lnTo>
                    <a:pt x="9610" y="19"/>
                  </a:lnTo>
                  <a:lnTo>
                    <a:pt x="9130" y="54"/>
                  </a:lnTo>
                  <a:lnTo>
                    <a:pt x="8651" y="125"/>
                  </a:lnTo>
                  <a:lnTo>
                    <a:pt x="8171" y="232"/>
                  </a:lnTo>
                  <a:lnTo>
                    <a:pt x="7674" y="356"/>
                  </a:lnTo>
                  <a:lnTo>
                    <a:pt x="7194" y="498"/>
                  </a:lnTo>
                  <a:lnTo>
                    <a:pt x="6697" y="676"/>
                  </a:lnTo>
                  <a:lnTo>
                    <a:pt x="6217" y="854"/>
                  </a:lnTo>
                  <a:lnTo>
                    <a:pt x="5738" y="1084"/>
                  </a:lnTo>
                  <a:lnTo>
                    <a:pt x="5258" y="1315"/>
                  </a:lnTo>
                  <a:lnTo>
                    <a:pt x="4779" y="1564"/>
                  </a:lnTo>
                  <a:lnTo>
                    <a:pt x="4299" y="1830"/>
                  </a:lnTo>
                  <a:lnTo>
                    <a:pt x="3837" y="2115"/>
                  </a:lnTo>
                  <a:lnTo>
                    <a:pt x="3375" y="2417"/>
                  </a:lnTo>
                  <a:lnTo>
                    <a:pt x="2913" y="2719"/>
                  </a:lnTo>
                  <a:lnTo>
                    <a:pt x="2469" y="3056"/>
                  </a:lnTo>
                  <a:lnTo>
                    <a:pt x="2025" y="3376"/>
                  </a:lnTo>
                  <a:lnTo>
                    <a:pt x="1599" y="3731"/>
                  </a:lnTo>
                  <a:lnTo>
                    <a:pt x="1190" y="4086"/>
                  </a:lnTo>
                  <a:lnTo>
                    <a:pt x="782" y="4442"/>
                  </a:lnTo>
                  <a:lnTo>
                    <a:pt x="391" y="4797"/>
                  </a:lnTo>
                  <a:lnTo>
                    <a:pt x="0" y="5170"/>
                  </a:lnTo>
                  <a:lnTo>
                    <a:pt x="391" y="4815"/>
                  </a:lnTo>
                  <a:lnTo>
                    <a:pt x="764" y="4459"/>
                  </a:lnTo>
                  <a:lnTo>
                    <a:pt x="1173" y="4122"/>
                  </a:lnTo>
                  <a:lnTo>
                    <a:pt x="1581" y="3784"/>
                  </a:lnTo>
                  <a:lnTo>
                    <a:pt x="2008" y="3465"/>
                  </a:lnTo>
                  <a:lnTo>
                    <a:pt x="2434" y="3163"/>
                  </a:lnTo>
                  <a:lnTo>
                    <a:pt x="2878" y="2878"/>
                  </a:lnTo>
                  <a:lnTo>
                    <a:pt x="3322" y="2612"/>
                  </a:lnTo>
                  <a:lnTo>
                    <a:pt x="3784" y="2346"/>
                  </a:lnTo>
                  <a:lnTo>
                    <a:pt x="4246" y="2115"/>
                  </a:lnTo>
                  <a:lnTo>
                    <a:pt x="4707" y="1884"/>
                  </a:lnTo>
                  <a:lnTo>
                    <a:pt x="5187" y="1688"/>
                  </a:lnTo>
                  <a:lnTo>
                    <a:pt x="5649" y="1493"/>
                  </a:lnTo>
                  <a:lnTo>
                    <a:pt x="6129" y="1333"/>
                  </a:lnTo>
                  <a:lnTo>
                    <a:pt x="6608" y="1173"/>
                  </a:lnTo>
                  <a:lnTo>
                    <a:pt x="7105" y="1049"/>
                  </a:lnTo>
                  <a:lnTo>
                    <a:pt x="7585" y="942"/>
                  </a:lnTo>
                  <a:lnTo>
                    <a:pt x="8065" y="854"/>
                  </a:lnTo>
                  <a:lnTo>
                    <a:pt x="8544" y="800"/>
                  </a:lnTo>
                  <a:lnTo>
                    <a:pt x="9024" y="765"/>
                  </a:lnTo>
                  <a:lnTo>
                    <a:pt x="9503" y="747"/>
                  </a:lnTo>
                  <a:lnTo>
                    <a:pt x="9983" y="765"/>
                  </a:lnTo>
                  <a:lnTo>
                    <a:pt x="10445" y="800"/>
                  </a:lnTo>
                  <a:lnTo>
                    <a:pt x="10907" y="854"/>
                  </a:lnTo>
                  <a:lnTo>
                    <a:pt x="11369" y="942"/>
                  </a:lnTo>
                  <a:lnTo>
                    <a:pt x="11830" y="1067"/>
                  </a:lnTo>
                  <a:lnTo>
                    <a:pt x="12274" y="1209"/>
                  </a:lnTo>
                  <a:lnTo>
                    <a:pt x="12719" y="1386"/>
                  </a:lnTo>
                  <a:lnTo>
                    <a:pt x="13145" y="1582"/>
                  </a:lnTo>
                  <a:lnTo>
                    <a:pt x="13553" y="1813"/>
                  </a:lnTo>
                  <a:lnTo>
                    <a:pt x="13962" y="2079"/>
                  </a:lnTo>
                  <a:lnTo>
                    <a:pt x="14371" y="2381"/>
                  </a:lnTo>
                  <a:lnTo>
                    <a:pt x="14371" y="2079"/>
                  </a:lnTo>
                  <a:lnTo>
                    <a:pt x="14371" y="1777"/>
                  </a:lnTo>
                  <a:lnTo>
                    <a:pt x="13997" y="1422"/>
                  </a:lnTo>
                  <a:lnTo>
                    <a:pt x="13607" y="1102"/>
                  </a:lnTo>
                  <a:lnTo>
                    <a:pt x="13198" y="836"/>
                  </a:lnTo>
                  <a:lnTo>
                    <a:pt x="12790" y="623"/>
                  </a:lnTo>
                  <a:lnTo>
                    <a:pt x="12363" y="427"/>
                  </a:lnTo>
                  <a:lnTo>
                    <a:pt x="11919" y="267"/>
                  </a:lnTo>
                  <a:lnTo>
                    <a:pt x="11475" y="161"/>
                  </a:lnTo>
                  <a:lnTo>
                    <a:pt x="11013" y="72"/>
                  </a:lnTo>
                  <a:lnTo>
                    <a:pt x="10551" y="19"/>
                  </a:lnTo>
                  <a:lnTo>
                    <a:pt x="1009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989;p28">
              <a:extLst>
                <a:ext uri="{FF2B5EF4-FFF2-40B4-BE49-F238E27FC236}">
                  <a16:creationId xmlns:a16="http://schemas.microsoft.com/office/drawing/2014/main" id="{67F4FA08-42FC-C5DC-9AD4-BB991DEBCF71}"/>
                </a:ext>
              </a:extLst>
            </p:cNvPr>
            <p:cNvSpPr/>
            <p:nvPr/>
          </p:nvSpPr>
          <p:spPr>
            <a:xfrm>
              <a:off x="1300875" y="4091000"/>
              <a:ext cx="147450" cy="230950"/>
            </a:xfrm>
            <a:custGeom>
              <a:avLst/>
              <a:gdLst/>
              <a:ahLst/>
              <a:cxnLst/>
              <a:rect l="l" t="t" r="r" b="b"/>
              <a:pathLst>
                <a:path w="5898" h="9238" extrusionOk="0">
                  <a:moveTo>
                    <a:pt x="0" y="0"/>
                  </a:moveTo>
                  <a:lnTo>
                    <a:pt x="178" y="2718"/>
                  </a:lnTo>
                  <a:lnTo>
                    <a:pt x="249" y="3624"/>
                  </a:lnTo>
                  <a:lnTo>
                    <a:pt x="285" y="4050"/>
                  </a:lnTo>
                  <a:lnTo>
                    <a:pt x="338" y="4459"/>
                  </a:lnTo>
                  <a:lnTo>
                    <a:pt x="498" y="5827"/>
                  </a:lnTo>
                  <a:lnTo>
                    <a:pt x="658" y="7017"/>
                  </a:lnTo>
                  <a:lnTo>
                    <a:pt x="693" y="7248"/>
                  </a:lnTo>
                  <a:lnTo>
                    <a:pt x="746" y="7461"/>
                  </a:lnTo>
                  <a:lnTo>
                    <a:pt x="817" y="7674"/>
                  </a:lnTo>
                  <a:lnTo>
                    <a:pt x="924" y="7869"/>
                  </a:lnTo>
                  <a:lnTo>
                    <a:pt x="1031" y="8065"/>
                  </a:lnTo>
                  <a:lnTo>
                    <a:pt x="1155" y="8242"/>
                  </a:lnTo>
                  <a:lnTo>
                    <a:pt x="1315" y="8420"/>
                  </a:lnTo>
                  <a:lnTo>
                    <a:pt x="1457" y="8580"/>
                  </a:lnTo>
                  <a:lnTo>
                    <a:pt x="1635" y="8722"/>
                  </a:lnTo>
                  <a:lnTo>
                    <a:pt x="1812" y="8846"/>
                  </a:lnTo>
                  <a:lnTo>
                    <a:pt x="2008" y="8953"/>
                  </a:lnTo>
                  <a:lnTo>
                    <a:pt x="2221" y="9042"/>
                  </a:lnTo>
                  <a:lnTo>
                    <a:pt x="2434" y="9113"/>
                  </a:lnTo>
                  <a:lnTo>
                    <a:pt x="2647" y="9184"/>
                  </a:lnTo>
                  <a:lnTo>
                    <a:pt x="2878" y="9219"/>
                  </a:lnTo>
                  <a:lnTo>
                    <a:pt x="3127" y="9237"/>
                  </a:lnTo>
                  <a:lnTo>
                    <a:pt x="3375" y="9219"/>
                  </a:lnTo>
                  <a:lnTo>
                    <a:pt x="3624" y="9184"/>
                  </a:lnTo>
                  <a:lnTo>
                    <a:pt x="3873" y="9131"/>
                  </a:lnTo>
                  <a:lnTo>
                    <a:pt x="4104" y="9042"/>
                  </a:lnTo>
                  <a:lnTo>
                    <a:pt x="4335" y="8935"/>
                  </a:lnTo>
                  <a:lnTo>
                    <a:pt x="4548" y="8811"/>
                  </a:lnTo>
                  <a:lnTo>
                    <a:pt x="4743" y="8669"/>
                  </a:lnTo>
                  <a:lnTo>
                    <a:pt x="4921" y="8509"/>
                  </a:lnTo>
                  <a:lnTo>
                    <a:pt x="5098" y="8331"/>
                  </a:lnTo>
                  <a:lnTo>
                    <a:pt x="5240" y="8154"/>
                  </a:lnTo>
                  <a:lnTo>
                    <a:pt x="5365" y="7940"/>
                  </a:lnTo>
                  <a:lnTo>
                    <a:pt x="5489" y="7727"/>
                  </a:lnTo>
                  <a:lnTo>
                    <a:pt x="5578" y="7496"/>
                  </a:lnTo>
                  <a:lnTo>
                    <a:pt x="5631" y="7248"/>
                  </a:lnTo>
                  <a:lnTo>
                    <a:pt x="5684" y="6999"/>
                  </a:lnTo>
                  <a:lnTo>
                    <a:pt x="5702" y="6733"/>
                  </a:lnTo>
                  <a:lnTo>
                    <a:pt x="5702" y="6040"/>
                  </a:lnTo>
                  <a:lnTo>
                    <a:pt x="5720" y="4974"/>
                  </a:lnTo>
                  <a:lnTo>
                    <a:pt x="5756" y="3784"/>
                  </a:lnTo>
                  <a:lnTo>
                    <a:pt x="5756" y="3411"/>
                  </a:lnTo>
                  <a:lnTo>
                    <a:pt x="5773" y="3020"/>
                  </a:lnTo>
                  <a:lnTo>
                    <a:pt x="5809" y="2167"/>
                  </a:lnTo>
                  <a:lnTo>
                    <a:pt x="5898" y="942"/>
                  </a:lnTo>
                  <a:lnTo>
                    <a:pt x="5152" y="906"/>
                  </a:lnTo>
                  <a:lnTo>
                    <a:pt x="4423" y="853"/>
                  </a:lnTo>
                  <a:lnTo>
                    <a:pt x="3677" y="764"/>
                  </a:lnTo>
                  <a:lnTo>
                    <a:pt x="2931" y="658"/>
                  </a:lnTo>
                  <a:lnTo>
                    <a:pt x="2185" y="533"/>
                  </a:lnTo>
                  <a:lnTo>
                    <a:pt x="1439" y="373"/>
                  </a:lnTo>
                  <a:lnTo>
                    <a:pt x="711" y="196"/>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990;p28">
              <a:extLst>
                <a:ext uri="{FF2B5EF4-FFF2-40B4-BE49-F238E27FC236}">
                  <a16:creationId xmlns:a16="http://schemas.microsoft.com/office/drawing/2014/main" id="{D7A5FD91-5708-CD85-372A-E3A02F1D0A4C}"/>
                </a:ext>
              </a:extLst>
            </p:cNvPr>
            <p:cNvSpPr/>
            <p:nvPr/>
          </p:nvSpPr>
          <p:spPr>
            <a:xfrm>
              <a:off x="1129025" y="3031425"/>
              <a:ext cx="359275" cy="129250"/>
            </a:xfrm>
            <a:custGeom>
              <a:avLst/>
              <a:gdLst/>
              <a:ahLst/>
              <a:cxnLst/>
              <a:rect l="l" t="t" r="r" b="b"/>
              <a:pathLst>
                <a:path w="14371" h="5170" extrusionOk="0">
                  <a:moveTo>
                    <a:pt x="4299" y="1"/>
                  </a:moveTo>
                  <a:lnTo>
                    <a:pt x="3837" y="19"/>
                  </a:lnTo>
                  <a:lnTo>
                    <a:pt x="3375" y="72"/>
                  </a:lnTo>
                  <a:lnTo>
                    <a:pt x="2913" y="161"/>
                  </a:lnTo>
                  <a:lnTo>
                    <a:pt x="2469" y="267"/>
                  </a:lnTo>
                  <a:lnTo>
                    <a:pt x="2025" y="427"/>
                  </a:lnTo>
                  <a:lnTo>
                    <a:pt x="1599" y="623"/>
                  </a:lnTo>
                  <a:lnTo>
                    <a:pt x="1190" y="836"/>
                  </a:lnTo>
                  <a:lnTo>
                    <a:pt x="782" y="1102"/>
                  </a:lnTo>
                  <a:lnTo>
                    <a:pt x="391" y="1422"/>
                  </a:lnTo>
                  <a:lnTo>
                    <a:pt x="0" y="1777"/>
                  </a:lnTo>
                  <a:lnTo>
                    <a:pt x="18" y="2079"/>
                  </a:lnTo>
                  <a:lnTo>
                    <a:pt x="18" y="2381"/>
                  </a:lnTo>
                  <a:lnTo>
                    <a:pt x="426" y="2079"/>
                  </a:lnTo>
                  <a:lnTo>
                    <a:pt x="835" y="1813"/>
                  </a:lnTo>
                  <a:lnTo>
                    <a:pt x="1244" y="1582"/>
                  </a:lnTo>
                  <a:lnTo>
                    <a:pt x="1670" y="1386"/>
                  </a:lnTo>
                  <a:lnTo>
                    <a:pt x="2114" y="1209"/>
                  </a:lnTo>
                  <a:lnTo>
                    <a:pt x="2558" y="1067"/>
                  </a:lnTo>
                  <a:lnTo>
                    <a:pt x="3020" y="942"/>
                  </a:lnTo>
                  <a:lnTo>
                    <a:pt x="3464" y="854"/>
                  </a:lnTo>
                  <a:lnTo>
                    <a:pt x="3943" y="800"/>
                  </a:lnTo>
                  <a:lnTo>
                    <a:pt x="4405" y="765"/>
                  </a:lnTo>
                  <a:lnTo>
                    <a:pt x="4885" y="747"/>
                  </a:lnTo>
                  <a:lnTo>
                    <a:pt x="5365" y="765"/>
                  </a:lnTo>
                  <a:lnTo>
                    <a:pt x="5844" y="800"/>
                  </a:lnTo>
                  <a:lnTo>
                    <a:pt x="6324" y="854"/>
                  </a:lnTo>
                  <a:lnTo>
                    <a:pt x="6803" y="942"/>
                  </a:lnTo>
                  <a:lnTo>
                    <a:pt x="7283" y="1049"/>
                  </a:lnTo>
                  <a:lnTo>
                    <a:pt x="7763" y="1173"/>
                  </a:lnTo>
                  <a:lnTo>
                    <a:pt x="8260" y="1333"/>
                  </a:lnTo>
                  <a:lnTo>
                    <a:pt x="8739" y="1493"/>
                  </a:lnTo>
                  <a:lnTo>
                    <a:pt x="9201" y="1688"/>
                  </a:lnTo>
                  <a:lnTo>
                    <a:pt x="9681" y="1884"/>
                  </a:lnTo>
                  <a:lnTo>
                    <a:pt x="10143" y="2115"/>
                  </a:lnTo>
                  <a:lnTo>
                    <a:pt x="10605" y="2346"/>
                  </a:lnTo>
                  <a:lnTo>
                    <a:pt x="11066" y="2612"/>
                  </a:lnTo>
                  <a:lnTo>
                    <a:pt x="11510" y="2878"/>
                  </a:lnTo>
                  <a:lnTo>
                    <a:pt x="11955" y="3163"/>
                  </a:lnTo>
                  <a:lnTo>
                    <a:pt x="12381" y="3465"/>
                  </a:lnTo>
                  <a:lnTo>
                    <a:pt x="12807" y="3784"/>
                  </a:lnTo>
                  <a:lnTo>
                    <a:pt x="13216" y="4122"/>
                  </a:lnTo>
                  <a:lnTo>
                    <a:pt x="13607" y="4459"/>
                  </a:lnTo>
                  <a:lnTo>
                    <a:pt x="13997" y="4815"/>
                  </a:lnTo>
                  <a:lnTo>
                    <a:pt x="14370" y="5170"/>
                  </a:lnTo>
                  <a:lnTo>
                    <a:pt x="13997" y="4797"/>
                  </a:lnTo>
                  <a:lnTo>
                    <a:pt x="13607" y="4442"/>
                  </a:lnTo>
                  <a:lnTo>
                    <a:pt x="13198" y="4086"/>
                  </a:lnTo>
                  <a:lnTo>
                    <a:pt x="12789" y="3731"/>
                  </a:lnTo>
                  <a:lnTo>
                    <a:pt x="12363" y="3376"/>
                  </a:lnTo>
                  <a:lnTo>
                    <a:pt x="11919" y="3056"/>
                  </a:lnTo>
                  <a:lnTo>
                    <a:pt x="11475" y="2719"/>
                  </a:lnTo>
                  <a:lnTo>
                    <a:pt x="11013" y="2417"/>
                  </a:lnTo>
                  <a:lnTo>
                    <a:pt x="10551" y="2115"/>
                  </a:lnTo>
                  <a:lnTo>
                    <a:pt x="10089" y="1830"/>
                  </a:lnTo>
                  <a:lnTo>
                    <a:pt x="9610" y="1564"/>
                  </a:lnTo>
                  <a:lnTo>
                    <a:pt x="9130" y="1315"/>
                  </a:lnTo>
                  <a:lnTo>
                    <a:pt x="8651" y="1084"/>
                  </a:lnTo>
                  <a:lnTo>
                    <a:pt x="8171" y="854"/>
                  </a:lnTo>
                  <a:lnTo>
                    <a:pt x="7674" y="676"/>
                  </a:lnTo>
                  <a:lnTo>
                    <a:pt x="7194" y="498"/>
                  </a:lnTo>
                  <a:lnTo>
                    <a:pt x="6697" y="356"/>
                  </a:lnTo>
                  <a:lnTo>
                    <a:pt x="6217" y="232"/>
                  </a:lnTo>
                  <a:lnTo>
                    <a:pt x="5738" y="125"/>
                  </a:lnTo>
                  <a:lnTo>
                    <a:pt x="5258" y="54"/>
                  </a:lnTo>
                  <a:lnTo>
                    <a:pt x="4778" y="19"/>
                  </a:lnTo>
                  <a:lnTo>
                    <a:pt x="4299"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991;p28">
              <a:extLst>
                <a:ext uri="{FF2B5EF4-FFF2-40B4-BE49-F238E27FC236}">
                  <a16:creationId xmlns:a16="http://schemas.microsoft.com/office/drawing/2014/main" id="{73CB070B-47DD-E763-4B17-1DC787F6D1EC}"/>
                </a:ext>
              </a:extLst>
            </p:cNvPr>
            <p:cNvSpPr/>
            <p:nvPr/>
          </p:nvSpPr>
          <p:spPr>
            <a:xfrm>
              <a:off x="1291550" y="3816125"/>
              <a:ext cx="181650" cy="281550"/>
            </a:xfrm>
            <a:custGeom>
              <a:avLst/>
              <a:gdLst/>
              <a:ahLst/>
              <a:cxnLst/>
              <a:rect l="l" t="t" r="r" b="b"/>
              <a:pathLst>
                <a:path w="7266" h="11262" extrusionOk="0">
                  <a:moveTo>
                    <a:pt x="0" y="0"/>
                  </a:moveTo>
                  <a:lnTo>
                    <a:pt x="54" y="2292"/>
                  </a:lnTo>
                  <a:lnTo>
                    <a:pt x="107" y="4636"/>
                  </a:lnTo>
                  <a:lnTo>
                    <a:pt x="142" y="5862"/>
                  </a:lnTo>
                  <a:lnTo>
                    <a:pt x="196" y="7088"/>
                  </a:lnTo>
                  <a:lnTo>
                    <a:pt x="302" y="9468"/>
                  </a:lnTo>
                  <a:lnTo>
                    <a:pt x="338" y="10249"/>
                  </a:lnTo>
                  <a:lnTo>
                    <a:pt x="373" y="10995"/>
                  </a:lnTo>
                  <a:lnTo>
                    <a:pt x="871" y="11137"/>
                  </a:lnTo>
                  <a:lnTo>
                    <a:pt x="1386" y="11262"/>
                  </a:lnTo>
                  <a:lnTo>
                    <a:pt x="1475" y="10640"/>
                  </a:lnTo>
                  <a:lnTo>
                    <a:pt x="1599" y="10054"/>
                  </a:lnTo>
                  <a:lnTo>
                    <a:pt x="1741" y="9450"/>
                  </a:lnTo>
                  <a:lnTo>
                    <a:pt x="1936" y="8882"/>
                  </a:lnTo>
                  <a:lnTo>
                    <a:pt x="2150" y="8331"/>
                  </a:lnTo>
                  <a:lnTo>
                    <a:pt x="2416" y="7798"/>
                  </a:lnTo>
                  <a:lnTo>
                    <a:pt x="2558" y="7532"/>
                  </a:lnTo>
                  <a:lnTo>
                    <a:pt x="2700" y="7283"/>
                  </a:lnTo>
                  <a:lnTo>
                    <a:pt x="2860" y="7052"/>
                  </a:lnTo>
                  <a:lnTo>
                    <a:pt x="3038" y="6803"/>
                  </a:lnTo>
                  <a:lnTo>
                    <a:pt x="3215" y="6572"/>
                  </a:lnTo>
                  <a:lnTo>
                    <a:pt x="3393" y="6359"/>
                  </a:lnTo>
                  <a:lnTo>
                    <a:pt x="3588" y="6146"/>
                  </a:lnTo>
                  <a:lnTo>
                    <a:pt x="3802" y="5951"/>
                  </a:lnTo>
                  <a:lnTo>
                    <a:pt x="3997" y="5755"/>
                  </a:lnTo>
                  <a:lnTo>
                    <a:pt x="4228" y="5560"/>
                  </a:lnTo>
                  <a:lnTo>
                    <a:pt x="4459" y="5400"/>
                  </a:lnTo>
                  <a:lnTo>
                    <a:pt x="4690" y="5240"/>
                  </a:lnTo>
                  <a:lnTo>
                    <a:pt x="4938" y="5080"/>
                  </a:lnTo>
                  <a:lnTo>
                    <a:pt x="5187" y="4938"/>
                  </a:lnTo>
                  <a:lnTo>
                    <a:pt x="5454" y="4814"/>
                  </a:lnTo>
                  <a:lnTo>
                    <a:pt x="5738" y="4690"/>
                  </a:lnTo>
                  <a:lnTo>
                    <a:pt x="6004" y="4601"/>
                  </a:lnTo>
                  <a:lnTo>
                    <a:pt x="6306" y="4494"/>
                  </a:lnTo>
                  <a:lnTo>
                    <a:pt x="6608" y="4423"/>
                  </a:lnTo>
                  <a:lnTo>
                    <a:pt x="6910" y="4352"/>
                  </a:lnTo>
                  <a:lnTo>
                    <a:pt x="6910" y="4299"/>
                  </a:lnTo>
                  <a:lnTo>
                    <a:pt x="7088" y="2540"/>
                  </a:lnTo>
                  <a:lnTo>
                    <a:pt x="7265" y="799"/>
                  </a:lnTo>
                  <a:lnTo>
                    <a:pt x="0" y="0"/>
                  </a:lnTo>
                  <a:close/>
                </a:path>
              </a:pathLst>
            </a:custGeom>
            <a:solidFill>
              <a:srgbClr val="E7CB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992;p28">
              <a:extLst>
                <a:ext uri="{FF2B5EF4-FFF2-40B4-BE49-F238E27FC236}">
                  <a16:creationId xmlns:a16="http://schemas.microsoft.com/office/drawing/2014/main" id="{C50379F4-9D96-1053-5DDB-EBA48B3EA552}"/>
                </a:ext>
              </a:extLst>
            </p:cNvPr>
            <p:cNvSpPr/>
            <p:nvPr/>
          </p:nvSpPr>
          <p:spPr>
            <a:xfrm>
              <a:off x="1010450" y="4278400"/>
              <a:ext cx="407225" cy="182975"/>
            </a:xfrm>
            <a:custGeom>
              <a:avLst/>
              <a:gdLst/>
              <a:ahLst/>
              <a:cxnLst/>
              <a:rect l="l" t="t" r="r" b="b"/>
              <a:pathLst>
                <a:path w="16289" h="7319" extrusionOk="0">
                  <a:moveTo>
                    <a:pt x="14495" y="1688"/>
                  </a:moveTo>
                  <a:lnTo>
                    <a:pt x="14502" y="1704"/>
                  </a:lnTo>
                  <a:lnTo>
                    <a:pt x="14502" y="1704"/>
                  </a:lnTo>
                  <a:lnTo>
                    <a:pt x="14513" y="1706"/>
                  </a:lnTo>
                  <a:lnTo>
                    <a:pt x="14495" y="1688"/>
                  </a:lnTo>
                  <a:close/>
                  <a:moveTo>
                    <a:pt x="12381" y="0"/>
                  </a:moveTo>
                  <a:lnTo>
                    <a:pt x="12346" y="18"/>
                  </a:lnTo>
                  <a:lnTo>
                    <a:pt x="11404" y="267"/>
                  </a:lnTo>
                  <a:lnTo>
                    <a:pt x="10640" y="498"/>
                  </a:lnTo>
                  <a:lnTo>
                    <a:pt x="10516" y="533"/>
                  </a:lnTo>
                  <a:lnTo>
                    <a:pt x="9592" y="782"/>
                  </a:lnTo>
                  <a:lnTo>
                    <a:pt x="9575" y="782"/>
                  </a:lnTo>
                  <a:lnTo>
                    <a:pt x="8598" y="1031"/>
                  </a:lnTo>
                  <a:lnTo>
                    <a:pt x="7656" y="1279"/>
                  </a:lnTo>
                  <a:lnTo>
                    <a:pt x="6750" y="1546"/>
                  </a:lnTo>
                  <a:lnTo>
                    <a:pt x="5880" y="1830"/>
                  </a:lnTo>
                  <a:lnTo>
                    <a:pt x="5045" y="2132"/>
                  </a:lnTo>
                  <a:lnTo>
                    <a:pt x="4264" y="2452"/>
                  </a:lnTo>
                  <a:lnTo>
                    <a:pt x="3535" y="2771"/>
                  </a:lnTo>
                  <a:lnTo>
                    <a:pt x="2860" y="3091"/>
                  </a:lnTo>
                  <a:lnTo>
                    <a:pt x="2256" y="3429"/>
                  </a:lnTo>
                  <a:lnTo>
                    <a:pt x="1706" y="3784"/>
                  </a:lnTo>
                  <a:lnTo>
                    <a:pt x="1226" y="4121"/>
                  </a:lnTo>
                  <a:lnTo>
                    <a:pt x="1013" y="4281"/>
                  </a:lnTo>
                  <a:lnTo>
                    <a:pt x="817" y="4459"/>
                  </a:lnTo>
                  <a:lnTo>
                    <a:pt x="640" y="4619"/>
                  </a:lnTo>
                  <a:lnTo>
                    <a:pt x="480" y="4796"/>
                  </a:lnTo>
                  <a:lnTo>
                    <a:pt x="356" y="4956"/>
                  </a:lnTo>
                  <a:lnTo>
                    <a:pt x="231" y="5116"/>
                  </a:lnTo>
                  <a:lnTo>
                    <a:pt x="143" y="5276"/>
                  </a:lnTo>
                  <a:lnTo>
                    <a:pt x="71" y="5436"/>
                  </a:lnTo>
                  <a:lnTo>
                    <a:pt x="18" y="5596"/>
                  </a:lnTo>
                  <a:lnTo>
                    <a:pt x="0" y="5738"/>
                  </a:lnTo>
                  <a:lnTo>
                    <a:pt x="0" y="5898"/>
                  </a:lnTo>
                  <a:lnTo>
                    <a:pt x="18" y="6040"/>
                  </a:lnTo>
                  <a:lnTo>
                    <a:pt x="71" y="6164"/>
                  </a:lnTo>
                  <a:lnTo>
                    <a:pt x="143" y="6306"/>
                  </a:lnTo>
                  <a:lnTo>
                    <a:pt x="231" y="6431"/>
                  </a:lnTo>
                  <a:lnTo>
                    <a:pt x="338" y="6537"/>
                  </a:lnTo>
                  <a:lnTo>
                    <a:pt x="480" y="6644"/>
                  </a:lnTo>
                  <a:lnTo>
                    <a:pt x="640" y="6750"/>
                  </a:lnTo>
                  <a:lnTo>
                    <a:pt x="817" y="6839"/>
                  </a:lnTo>
                  <a:lnTo>
                    <a:pt x="1013" y="6928"/>
                  </a:lnTo>
                  <a:lnTo>
                    <a:pt x="1226" y="6999"/>
                  </a:lnTo>
                  <a:lnTo>
                    <a:pt x="1457" y="7070"/>
                  </a:lnTo>
                  <a:lnTo>
                    <a:pt x="1706" y="7123"/>
                  </a:lnTo>
                  <a:lnTo>
                    <a:pt x="1972" y="7177"/>
                  </a:lnTo>
                  <a:lnTo>
                    <a:pt x="2558" y="7265"/>
                  </a:lnTo>
                  <a:lnTo>
                    <a:pt x="3198" y="7301"/>
                  </a:lnTo>
                  <a:lnTo>
                    <a:pt x="3908" y="7319"/>
                  </a:lnTo>
                  <a:lnTo>
                    <a:pt x="4654" y="7301"/>
                  </a:lnTo>
                  <a:lnTo>
                    <a:pt x="5454" y="7265"/>
                  </a:lnTo>
                  <a:lnTo>
                    <a:pt x="6288" y="7177"/>
                  </a:lnTo>
                  <a:lnTo>
                    <a:pt x="7159" y="7070"/>
                  </a:lnTo>
                  <a:lnTo>
                    <a:pt x="8065" y="6910"/>
                  </a:lnTo>
                  <a:lnTo>
                    <a:pt x="8988" y="6733"/>
                  </a:lnTo>
                  <a:lnTo>
                    <a:pt x="9930" y="6519"/>
                  </a:lnTo>
                  <a:lnTo>
                    <a:pt x="10871" y="6288"/>
                  </a:lnTo>
                  <a:lnTo>
                    <a:pt x="12452" y="5951"/>
                  </a:lnTo>
                  <a:lnTo>
                    <a:pt x="13891" y="5613"/>
                  </a:lnTo>
                  <a:lnTo>
                    <a:pt x="14566" y="5454"/>
                  </a:lnTo>
                  <a:lnTo>
                    <a:pt x="15188" y="5276"/>
                  </a:lnTo>
                  <a:lnTo>
                    <a:pt x="15756" y="5081"/>
                  </a:lnTo>
                  <a:lnTo>
                    <a:pt x="16289" y="4885"/>
                  </a:lnTo>
                  <a:lnTo>
                    <a:pt x="16023" y="4512"/>
                  </a:lnTo>
                  <a:lnTo>
                    <a:pt x="15774" y="4139"/>
                  </a:lnTo>
                  <a:lnTo>
                    <a:pt x="15543" y="3766"/>
                  </a:lnTo>
                  <a:lnTo>
                    <a:pt x="15312" y="3358"/>
                  </a:lnTo>
                  <a:lnTo>
                    <a:pt x="15081" y="2949"/>
                  </a:lnTo>
                  <a:lnTo>
                    <a:pt x="14886" y="2540"/>
                  </a:lnTo>
                  <a:lnTo>
                    <a:pt x="14690" y="2114"/>
                  </a:lnTo>
                  <a:lnTo>
                    <a:pt x="14502" y="1704"/>
                  </a:lnTo>
                  <a:lnTo>
                    <a:pt x="14502" y="1704"/>
                  </a:lnTo>
                  <a:lnTo>
                    <a:pt x="14317" y="1670"/>
                  </a:lnTo>
                  <a:lnTo>
                    <a:pt x="14140" y="1635"/>
                  </a:lnTo>
                  <a:lnTo>
                    <a:pt x="13962" y="1581"/>
                  </a:lnTo>
                  <a:lnTo>
                    <a:pt x="13802" y="1528"/>
                  </a:lnTo>
                  <a:lnTo>
                    <a:pt x="13642" y="1439"/>
                  </a:lnTo>
                  <a:lnTo>
                    <a:pt x="13482" y="1350"/>
                  </a:lnTo>
                  <a:lnTo>
                    <a:pt x="13323" y="1262"/>
                  </a:lnTo>
                  <a:lnTo>
                    <a:pt x="13180" y="1155"/>
                  </a:lnTo>
                  <a:lnTo>
                    <a:pt x="13056" y="1031"/>
                  </a:lnTo>
                  <a:lnTo>
                    <a:pt x="12932" y="906"/>
                  </a:lnTo>
                  <a:lnTo>
                    <a:pt x="12807" y="782"/>
                  </a:lnTo>
                  <a:lnTo>
                    <a:pt x="12701" y="640"/>
                  </a:lnTo>
                  <a:lnTo>
                    <a:pt x="12612" y="480"/>
                  </a:lnTo>
                  <a:lnTo>
                    <a:pt x="12523" y="338"/>
                  </a:lnTo>
                  <a:lnTo>
                    <a:pt x="12452" y="160"/>
                  </a:lnTo>
                  <a:lnTo>
                    <a:pt x="12381"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993;p28">
              <a:extLst>
                <a:ext uri="{FF2B5EF4-FFF2-40B4-BE49-F238E27FC236}">
                  <a16:creationId xmlns:a16="http://schemas.microsoft.com/office/drawing/2014/main" id="{4A3249BF-25A8-0DFB-3FEE-D7468BEDB831}"/>
                </a:ext>
              </a:extLst>
            </p:cNvPr>
            <p:cNvSpPr/>
            <p:nvPr/>
          </p:nvSpPr>
          <p:spPr>
            <a:xfrm>
              <a:off x="1300875" y="4091000"/>
              <a:ext cx="72400" cy="230050"/>
            </a:xfrm>
            <a:custGeom>
              <a:avLst/>
              <a:gdLst/>
              <a:ahLst/>
              <a:cxnLst/>
              <a:rect l="l" t="t" r="r" b="b"/>
              <a:pathLst>
                <a:path w="2896" h="9202" extrusionOk="0">
                  <a:moveTo>
                    <a:pt x="0" y="0"/>
                  </a:moveTo>
                  <a:lnTo>
                    <a:pt x="178" y="2718"/>
                  </a:lnTo>
                  <a:lnTo>
                    <a:pt x="249" y="3624"/>
                  </a:lnTo>
                  <a:lnTo>
                    <a:pt x="285" y="4050"/>
                  </a:lnTo>
                  <a:lnTo>
                    <a:pt x="338" y="4459"/>
                  </a:lnTo>
                  <a:lnTo>
                    <a:pt x="515" y="5827"/>
                  </a:lnTo>
                  <a:lnTo>
                    <a:pt x="658" y="7017"/>
                  </a:lnTo>
                  <a:lnTo>
                    <a:pt x="693" y="7265"/>
                  </a:lnTo>
                  <a:lnTo>
                    <a:pt x="764" y="7496"/>
                  </a:lnTo>
                  <a:lnTo>
                    <a:pt x="835" y="7656"/>
                  </a:lnTo>
                  <a:lnTo>
                    <a:pt x="906" y="7834"/>
                  </a:lnTo>
                  <a:lnTo>
                    <a:pt x="995" y="7976"/>
                  </a:lnTo>
                  <a:lnTo>
                    <a:pt x="1084" y="8136"/>
                  </a:lnTo>
                  <a:lnTo>
                    <a:pt x="1190" y="8278"/>
                  </a:lnTo>
                  <a:lnTo>
                    <a:pt x="1315" y="8402"/>
                  </a:lnTo>
                  <a:lnTo>
                    <a:pt x="1439" y="8527"/>
                  </a:lnTo>
                  <a:lnTo>
                    <a:pt x="1563" y="8651"/>
                  </a:lnTo>
                  <a:lnTo>
                    <a:pt x="1706" y="8758"/>
                  </a:lnTo>
                  <a:lnTo>
                    <a:pt x="1865" y="8846"/>
                  </a:lnTo>
                  <a:lnTo>
                    <a:pt x="2025" y="8935"/>
                  </a:lnTo>
                  <a:lnTo>
                    <a:pt x="2185" y="9024"/>
                  </a:lnTo>
                  <a:lnTo>
                    <a:pt x="2345" y="9077"/>
                  </a:lnTo>
                  <a:lnTo>
                    <a:pt x="2523" y="9131"/>
                  </a:lnTo>
                  <a:lnTo>
                    <a:pt x="2700" y="9166"/>
                  </a:lnTo>
                  <a:lnTo>
                    <a:pt x="2896" y="9202"/>
                  </a:lnTo>
                  <a:lnTo>
                    <a:pt x="2896" y="9202"/>
                  </a:lnTo>
                  <a:lnTo>
                    <a:pt x="2576" y="8420"/>
                  </a:lnTo>
                  <a:lnTo>
                    <a:pt x="2292" y="7621"/>
                  </a:lnTo>
                  <a:lnTo>
                    <a:pt x="2025" y="6804"/>
                  </a:lnTo>
                  <a:lnTo>
                    <a:pt x="1777" y="6004"/>
                  </a:lnTo>
                  <a:lnTo>
                    <a:pt x="1563" y="5187"/>
                  </a:lnTo>
                  <a:lnTo>
                    <a:pt x="1368" y="4370"/>
                  </a:lnTo>
                  <a:lnTo>
                    <a:pt x="1190" y="3571"/>
                  </a:lnTo>
                  <a:lnTo>
                    <a:pt x="1031" y="2789"/>
                  </a:lnTo>
                  <a:lnTo>
                    <a:pt x="977" y="2167"/>
                  </a:lnTo>
                  <a:lnTo>
                    <a:pt x="942" y="1528"/>
                  </a:lnTo>
                  <a:lnTo>
                    <a:pt x="960" y="889"/>
                  </a:lnTo>
                  <a:lnTo>
                    <a:pt x="1013" y="267"/>
                  </a:lnTo>
                  <a:lnTo>
                    <a:pt x="498" y="142"/>
                  </a:lnTo>
                  <a:lnTo>
                    <a:pt x="0" y="0"/>
                  </a:lnTo>
                  <a:close/>
                </a:path>
              </a:pathLst>
            </a:custGeom>
            <a:solidFill>
              <a:srgbClr val="D9CD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994;p28">
              <a:extLst>
                <a:ext uri="{FF2B5EF4-FFF2-40B4-BE49-F238E27FC236}">
                  <a16:creationId xmlns:a16="http://schemas.microsoft.com/office/drawing/2014/main" id="{2EBB59C9-5307-F26F-E960-48EDD28108B8}"/>
                </a:ext>
              </a:extLst>
            </p:cNvPr>
            <p:cNvSpPr/>
            <p:nvPr/>
          </p:nvSpPr>
          <p:spPr>
            <a:xfrm>
              <a:off x="1090375" y="3495500"/>
              <a:ext cx="796250" cy="454750"/>
            </a:xfrm>
            <a:custGeom>
              <a:avLst/>
              <a:gdLst/>
              <a:ahLst/>
              <a:cxnLst/>
              <a:rect l="l" t="t" r="r" b="b"/>
              <a:pathLst>
                <a:path w="31850" h="18190" extrusionOk="0">
                  <a:moveTo>
                    <a:pt x="4584" y="0"/>
                  </a:moveTo>
                  <a:lnTo>
                    <a:pt x="196" y="11653"/>
                  </a:lnTo>
                  <a:lnTo>
                    <a:pt x="125" y="11759"/>
                  </a:lnTo>
                  <a:lnTo>
                    <a:pt x="54" y="11884"/>
                  </a:lnTo>
                  <a:lnTo>
                    <a:pt x="18" y="11990"/>
                  </a:lnTo>
                  <a:lnTo>
                    <a:pt x="1" y="12097"/>
                  </a:lnTo>
                  <a:lnTo>
                    <a:pt x="18" y="12168"/>
                  </a:lnTo>
                  <a:lnTo>
                    <a:pt x="36" y="12257"/>
                  </a:lnTo>
                  <a:lnTo>
                    <a:pt x="107" y="12434"/>
                  </a:lnTo>
                  <a:lnTo>
                    <a:pt x="214" y="12630"/>
                  </a:lnTo>
                  <a:lnTo>
                    <a:pt x="374" y="12825"/>
                  </a:lnTo>
                  <a:lnTo>
                    <a:pt x="587" y="13038"/>
                  </a:lnTo>
                  <a:lnTo>
                    <a:pt x="836" y="13269"/>
                  </a:lnTo>
                  <a:lnTo>
                    <a:pt x="1102" y="13500"/>
                  </a:lnTo>
                  <a:lnTo>
                    <a:pt x="1422" y="13731"/>
                  </a:lnTo>
                  <a:lnTo>
                    <a:pt x="1777" y="13980"/>
                  </a:lnTo>
                  <a:lnTo>
                    <a:pt x="2168" y="14228"/>
                  </a:lnTo>
                  <a:lnTo>
                    <a:pt x="2594" y="14477"/>
                  </a:lnTo>
                  <a:lnTo>
                    <a:pt x="3056" y="14743"/>
                  </a:lnTo>
                  <a:lnTo>
                    <a:pt x="3536" y="14992"/>
                  </a:lnTo>
                  <a:lnTo>
                    <a:pt x="4033" y="15259"/>
                  </a:lnTo>
                  <a:lnTo>
                    <a:pt x="4566" y="15507"/>
                  </a:lnTo>
                  <a:lnTo>
                    <a:pt x="5134" y="15756"/>
                  </a:lnTo>
                  <a:lnTo>
                    <a:pt x="5703" y="16005"/>
                  </a:lnTo>
                  <a:lnTo>
                    <a:pt x="6307" y="16236"/>
                  </a:lnTo>
                  <a:lnTo>
                    <a:pt x="6928" y="16467"/>
                  </a:lnTo>
                  <a:lnTo>
                    <a:pt x="7568" y="16697"/>
                  </a:lnTo>
                  <a:lnTo>
                    <a:pt x="8207" y="16911"/>
                  </a:lnTo>
                  <a:lnTo>
                    <a:pt x="8882" y="17106"/>
                  </a:lnTo>
                  <a:lnTo>
                    <a:pt x="9557" y="17301"/>
                  </a:lnTo>
                  <a:lnTo>
                    <a:pt x="10250" y="17479"/>
                  </a:lnTo>
                  <a:lnTo>
                    <a:pt x="10943" y="17639"/>
                  </a:lnTo>
                  <a:lnTo>
                    <a:pt x="11653" y="17781"/>
                  </a:lnTo>
                  <a:lnTo>
                    <a:pt x="12364" y="17905"/>
                  </a:lnTo>
                  <a:lnTo>
                    <a:pt x="13074" y="17994"/>
                  </a:lnTo>
                  <a:lnTo>
                    <a:pt x="13785" y="18083"/>
                  </a:lnTo>
                  <a:lnTo>
                    <a:pt x="14495" y="18154"/>
                  </a:lnTo>
                  <a:lnTo>
                    <a:pt x="15206" y="18190"/>
                  </a:lnTo>
                  <a:lnTo>
                    <a:pt x="16627" y="18190"/>
                  </a:lnTo>
                  <a:lnTo>
                    <a:pt x="17355" y="18154"/>
                  </a:lnTo>
                  <a:lnTo>
                    <a:pt x="18066" y="18083"/>
                  </a:lnTo>
                  <a:lnTo>
                    <a:pt x="18776" y="17994"/>
                  </a:lnTo>
                  <a:lnTo>
                    <a:pt x="19487" y="17905"/>
                  </a:lnTo>
                  <a:lnTo>
                    <a:pt x="20197" y="17781"/>
                  </a:lnTo>
                  <a:lnTo>
                    <a:pt x="20908" y="17639"/>
                  </a:lnTo>
                  <a:lnTo>
                    <a:pt x="21600" y="17479"/>
                  </a:lnTo>
                  <a:lnTo>
                    <a:pt x="22293" y="17301"/>
                  </a:lnTo>
                  <a:lnTo>
                    <a:pt x="22968" y="17106"/>
                  </a:lnTo>
                  <a:lnTo>
                    <a:pt x="23625" y="16911"/>
                  </a:lnTo>
                  <a:lnTo>
                    <a:pt x="24283" y="16697"/>
                  </a:lnTo>
                  <a:lnTo>
                    <a:pt x="24922" y="16467"/>
                  </a:lnTo>
                  <a:lnTo>
                    <a:pt x="25544" y="16236"/>
                  </a:lnTo>
                  <a:lnTo>
                    <a:pt x="26148" y="16005"/>
                  </a:lnTo>
                  <a:lnTo>
                    <a:pt x="26716" y="15756"/>
                  </a:lnTo>
                  <a:lnTo>
                    <a:pt x="27285" y="15507"/>
                  </a:lnTo>
                  <a:lnTo>
                    <a:pt x="27817" y="15259"/>
                  </a:lnTo>
                  <a:lnTo>
                    <a:pt x="28315" y="14992"/>
                  </a:lnTo>
                  <a:lnTo>
                    <a:pt x="28794" y="14743"/>
                  </a:lnTo>
                  <a:lnTo>
                    <a:pt x="29256" y="14477"/>
                  </a:lnTo>
                  <a:lnTo>
                    <a:pt x="29683" y="14228"/>
                  </a:lnTo>
                  <a:lnTo>
                    <a:pt x="30056" y="13980"/>
                  </a:lnTo>
                  <a:lnTo>
                    <a:pt x="30411" y="13731"/>
                  </a:lnTo>
                  <a:lnTo>
                    <a:pt x="30731" y="13500"/>
                  </a:lnTo>
                  <a:lnTo>
                    <a:pt x="31015" y="13269"/>
                  </a:lnTo>
                  <a:lnTo>
                    <a:pt x="31263" y="13038"/>
                  </a:lnTo>
                  <a:lnTo>
                    <a:pt x="31477" y="12825"/>
                  </a:lnTo>
                  <a:lnTo>
                    <a:pt x="31636" y="12630"/>
                  </a:lnTo>
                  <a:lnTo>
                    <a:pt x="31743" y="12434"/>
                  </a:lnTo>
                  <a:lnTo>
                    <a:pt x="31814" y="12257"/>
                  </a:lnTo>
                  <a:lnTo>
                    <a:pt x="31832" y="12168"/>
                  </a:lnTo>
                  <a:lnTo>
                    <a:pt x="31850" y="12097"/>
                  </a:lnTo>
                  <a:lnTo>
                    <a:pt x="31832" y="11990"/>
                  </a:lnTo>
                  <a:lnTo>
                    <a:pt x="31796" y="11884"/>
                  </a:lnTo>
                  <a:lnTo>
                    <a:pt x="31725" y="11759"/>
                  </a:lnTo>
                  <a:lnTo>
                    <a:pt x="31654" y="11653"/>
                  </a:lnTo>
                  <a:lnTo>
                    <a:pt x="27267" y="0"/>
                  </a:lnTo>
                  <a:close/>
                </a:path>
              </a:pathLst>
            </a:custGeom>
            <a:solidFill>
              <a:srgbClr val="7AB8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995;p28">
              <a:extLst>
                <a:ext uri="{FF2B5EF4-FFF2-40B4-BE49-F238E27FC236}">
                  <a16:creationId xmlns:a16="http://schemas.microsoft.com/office/drawing/2014/main" id="{667F5706-521D-4818-53C6-ABE0424F312C}"/>
                </a:ext>
              </a:extLst>
            </p:cNvPr>
            <p:cNvSpPr/>
            <p:nvPr/>
          </p:nvSpPr>
          <p:spPr>
            <a:xfrm>
              <a:off x="1090375" y="3495500"/>
              <a:ext cx="456525" cy="454750"/>
            </a:xfrm>
            <a:custGeom>
              <a:avLst/>
              <a:gdLst/>
              <a:ahLst/>
              <a:cxnLst/>
              <a:rect l="l" t="t" r="r" b="b"/>
              <a:pathLst>
                <a:path w="18261" h="18190" extrusionOk="0">
                  <a:moveTo>
                    <a:pt x="4584" y="0"/>
                  </a:moveTo>
                  <a:lnTo>
                    <a:pt x="196" y="11653"/>
                  </a:lnTo>
                  <a:lnTo>
                    <a:pt x="125" y="11759"/>
                  </a:lnTo>
                  <a:lnTo>
                    <a:pt x="54" y="11866"/>
                  </a:lnTo>
                  <a:lnTo>
                    <a:pt x="18" y="11990"/>
                  </a:lnTo>
                  <a:lnTo>
                    <a:pt x="1" y="12097"/>
                  </a:lnTo>
                  <a:lnTo>
                    <a:pt x="18" y="12168"/>
                  </a:lnTo>
                  <a:lnTo>
                    <a:pt x="36" y="12257"/>
                  </a:lnTo>
                  <a:lnTo>
                    <a:pt x="107" y="12434"/>
                  </a:lnTo>
                  <a:lnTo>
                    <a:pt x="214" y="12630"/>
                  </a:lnTo>
                  <a:lnTo>
                    <a:pt x="374" y="12825"/>
                  </a:lnTo>
                  <a:lnTo>
                    <a:pt x="587" y="13038"/>
                  </a:lnTo>
                  <a:lnTo>
                    <a:pt x="836" y="13269"/>
                  </a:lnTo>
                  <a:lnTo>
                    <a:pt x="1102" y="13500"/>
                  </a:lnTo>
                  <a:lnTo>
                    <a:pt x="1422" y="13731"/>
                  </a:lnTo>
                  <a:lnTo>
                    <a:pt x="1777" y="13980"/>
                  </a:lnTo>
                  <a:lnTo>
                    <a:pt x="2168" y="14228"/>
                  </a:lnTo>
                  <a:lnTo>
                    <a:pt x="2594" y="14477"/>
                  </a:lnTo>
                  <a:lnTo>
                    <a:pt x="3056" y="14743"/>
                  </a:lnTo>
                  <a:lnTo>
                    <a:pt x="3536" y="14992"/>
                  </a:lnTo>
                  <a:lnTo>
                    <a:pt x="4033" y="15259"/>
                  </a:lnTo>
                  <a:lnTo>
                    <a:pt x="4566" y="15507"/>
                  </a:lnTo>
                  <a:lnTo>
                    <a:pt x="5134" y="15756"/>
                  </a:lnTo>
                  <a:lnTo>
                    <a:pt x="5703" y="16005"/>
                  </a:lnTo>
                  <a:lnTo>
                    <a:pt x="6307" y="16236"/>
                  </a:lnTo>
                  <a:lnTo>
                    <a:pt x="6928" y="16467"/>
                  </a:lnTo>
                  <a:lnTo>
                    <a:pt x="7568" y="16697"/>
                  </a:lnTo>
                  <a:lnTo>
                    <a:pt x="8207" y="16911"/>
                  </a:lnTo>
                  <a:lnTo>
                    <a:pt x="8882" y="17106"/>
                  </a:lnTo>
                  <a:lnTo>
                    <a:pt x="9557" y="17301"/>
                  </a:lnTo>
                  <a:lnTo>
                    <a:pt x="10250" y="17479"/>
                  </a:lnTo>
                  <a:lnTo>
                    <a:pt x="10943" y="17639"/>
                  </a:lnTo>
                  <a:lnTo>
                    <a:pt x="11653" y="17781"/>
                  </a:lnTo>
                  <a:lnTo>
                    <a:pt x="12364" y="17905"/>
                  </a:lnTo>
                  <a:lnTo>
                    <a:pt x="13074" y="17994"/>
                  </a:lnTo>
                  <a:lnTo>
                    <a:pt x="13785" y="18083"/>
                  </a:lnTo>
                  <a:lnTo>
                    <a:pt x="14495" y="18154"/>
                  </a:lnTo>
                  <a:lnTo>
                    <a:pt x="15206" y="18190"/>
                  </a:lnTo>
                  <a:lnTo>
                    <a:pt x="16502" y="18190"/>
                  </a:lnTo>
                  <a:lnTo>
                    <a:pt x="17089" y="18154"/>
                  </a:lnTo>
                  <a:lnTo>
                    <a:pt x="17675" y="18118"/>
                  </a:lnTo>
                  <a:lnTo>
                    <a:pt x="18261" y="18065"/>
                  </a:lnTo>
                  <a:lnTo>
                    <a:pt x="17977" y="17532"/>
                  </a:lnTo>
                  <a:lnTo>
                    <a:pt x="17693" y="16999"/>
                  </a:lnTo>
                  <a:lnTo>
                    <a:pt x="17444" y="16467"/>
                  </a:lnTo>
                  <a:lnTo>
                    <a:pt x="17195" y="15916"/>
                  </a:lnTo>
                  <a:lnTo>
                    <a:pt x="16964" y="15365"/>
                  </a:lnTo>
                  <a:lnTo>
                    <a:pt x="16769" y="14815"/>
                  </a:lnTo>
                  <a:lnTo>
                    <a:pt x="16574" y="14264"/>
                  </a:lnTo>
                  <a:lnTo>
                    <a:pt x="16396" y="13695"/>
                  </a:lnTo>
                  <a:lnTo>
                    <a:pt x="16236" y="13127"/>
                  </a:lnTo>
                  <a:lnTo>
                    <a:pt x="16094" y="12559"/>
                  </a:lnTo>
                  <a:lnTo>
                    <a:pt x="15970" y="11990"/>
                  </a:lnTo>
                  <a:lnTo>
                    <a:pt x="15863" y="11422"/>
                  </a:lnTo>
                  <a:lnTo>
                    <a:pt x="15792" y="10836"/>
                  </a:lnTo>
                  <a:lnTo>
                    <a:pt x="15721" y="10267"/>
                  </a:lnTo>
                  <a:lnTo>
                    <a:pt x="15668" y="9681"/>
                  </a:lnTo>
                  <a:lnTo>
                    <a:pt x="15632" y="9113"/>
                  </a:lnTo>
                  <a:lnTo>
                    <a:pt x="15614" y="8526"/>
                  </a:lnTo>
                  <a:lnTo>
                    <a:pt x="15632" y="7940"/>
                  </a:lnTo>
                  <a:lnTo>
                    <a:pt x="15650" y="7372"/>
                  </a:lnTo>
                  <a:lnTo>
                    <a:pt x="15685" y="6786"/>
                  </a:lnTo>
                  <a:lnTo>
                    <a:pt x="15756" y="6199"/>
                  </a:lnTo>
                  <a:lnTo>
                    <a:pt x="15827" y="5631"/>
                  </a:lnTo>
                  <a:lnTo>
                    <a:pt x="15934" y="5045"/>
                  </a:lnTo>
                  <a:lnTo>
                    <a:pt x="16058" y="4476"/>
                  </a:lnTo>
                  <a:lnTo>
                    <a:pt x="16201" y="3908"/>
                  </a:lnTo>
                  <a:lnTo>
                    <a:pt x="16360" y="3340"/>
                  </a:lnTo>
                  <a:lnTo>
                    <a:pt x="16538" y="2771"/>
                  </a:lnTo>
                  <a:lnTo>
                    <a:pt x="16733" y="2203"/>
                  </a:lnTo>
                  <a:lnTo>
                    <a:pt x="16947" y="1652"/>
                  </a:lnTo>
                  <a:lnTo>
                    <a:pt x="17195" y="1084"/>
                  </a:lnTo>
                  <a:lnTo>
                    <a:pt x="17462" y="533"/>
                  </a:lnTo>
                  <a:lnTo>
                    <a:pt x="17728" y="0"/>
                  </a:lnTo>
                  <a:close/>
                </a:path>
              </a:pathLst>
            </a:custGeom>
            <a:solidFill>
              <a:srgbClr val="5C91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996;p28">
              <a:extLst>
                <a:ext uri="{FF2B5EF4-FFF2-40B4-BE49-F238E27FC236}">
                  <a16:creationId xmlns:a16="http://schemas.microsoft.com/office/drawing/2014/main" id="{F4325EB8-3DD8-A162-B769-DA16B23BD834}"/>
                </a:ext>
              </a:extLst>
            </p:cNvPr>
            <p:cNvSpPr/>
            <p:nvPr/>
          </p:nvSpPr>
          <p:spPr>
            <a:xfrm>
              <a:off x="1228050" y="3476400"/>
              <a:ext cx="83950" cy="419225"/>
            </a:xfrm>
            <a:custGeom>
              <a:avLst/>
              <a:gdLst/>
              <a:ahLst/>
              <a:cxnLst/>
              <a:rect l="l" t="t" r="r" b="b"/>
              <a:pathLst>
                <a:path w="3358" h="16769" extrusionOk="0">
                  <a:moveTo>
                    <a:pt x="3251" y="0"/>
                  </a:moveTo>
                  <a:lnTo>
                    <a:pt x="2594" y="2629"/>
                  </a:lnTo>
                  <a:lnTo>
                    <a:pt x="2292" y="3891"/>
                  </a:lnTo>
                  <a:lnTo>
                    <a:pt x="1954" y="5312"/>
                  </a:lnTo>
                  <a:lnTo>
                    <a:pt x="1244" y="8402"/>
                  </a:lnTo>
                  <a:lnTo>
                    <a:pt x="871" y="9965"/>
                  </a:lnTo>
                  <a:lnTo>
                    <a:pt x="693" y="10747"/>
                  </a:lnTo>
                  <a:lnTo>
                    <a:pt x="515" y="11493"/>
                  </a:lnTo>
                  <a:lnTo>
                    <a:pt x="391" y="12221"/>
                  </a:lnTo>
                  <a:lnTo>
                    <a:pt x="284" y="12932"/>
                  </a:lnTo>
                  <a:lnTo>
                    <a:pt x="196" y="13607"/>
                  </a:lnTo>
                  <a:lnTo>
                    <a:pt x="125" y="14229"/>
                  </a:lnTo>
                  <a:lnTo>
                    <a:pt x="54" y="15046"/>
                  </a:lnTo>
                  <a:lnTo>
                    <a:pt x="18" y="15738"/>
                  </a:lnTo>
                  <a:lnTo>
                    <a:pt x="0" y="16289"/>
                  </a:lnTo>
                  <a:lnTo>
                    <a:pt x="0" y="16698"/>
                  </a:lnTo>
                  <a:lnTo>
                    <a:pt x="196" y="16769"/>
                  </a:lnTo>
                  <a:lnTo>
                    <a:pt x="338" y="16396"/>
                  </a:lnTo>
                  <a:lnTo>
                    <a:pt x="533" y="15881"/>
                  </a:lnTo>
                  <a:lnTo>
                    <a:pt x="764" y="15206"/>
                  </a:lnTo>
                  <a:lnTo>
                    <a:pt x="995" y="14388"/>
                  </a:lnTo>
                  <a:lnTo>
                    <a:pt x="1173" y="13784"/>
                  </a:lnTo>
                  <a:lnTo>
                    <a:pt x="1332" y="13127"/>
                  </a:lnTo>
                  <a:lnTo>
                    <a:pt x="1492" y="12434"/>
                  </a:lnTo>
                  <a:lnTo>
                    <a:pt x="1652" y="11706"/>
                  </a:lnTo>
                  <a:lnTo>
                    <a:pt x="1777" y="10942"/>
                  </a:lnTo>
                  <a:lnTo>
                    <a:pt x="1883" y="10161"/>
                  </a:lnTo>
                  <a:lnTo>
                    <a:pt x="2114" y="8580"/>
                  </a:lnTo>
                  <a:lnTo>
                    <a:pt x="2594" y="5436"/>
                  </a:lnTo>
                  <a:lnTo>
                    <a:pt x="2807" y="3997"/>
                  </a:lnTo>
                  <a:lnTo>
                    <a:pt x="2984" y="2700"/>
                  </a:lnTo>
                  <a:lnTo>
                    <a:pt x="3357" y="36"/>
                  </a:lnTo>
                  <a:lnTo>
                    <a:pt x="3251" y="0"/>
                  </a:lnTo>
                  <a:close/>
                </a:path>
              </a:pathLst>
            </a:custGeom>
            <a:solidFill>
              <a:srgbClr val="5080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997;p28">
              <a:extLst>
                <a:ext uri="{FF2B5EF4-FFF2-40B4-BE49-F238E27FC236}">
                  <a16:creationId xmlns:a16="http://schemas.microsoft.com/office/drawing/2014/main" id="{B9318937-BA75-34F8-B79C-1922C799C39F}"/>
                </a:ext>
              </a:extLst>
            </p:cNvPr>
            <p:cNvSpPr/>
            <p:nvPr/>
          </p:nvSpPr>
          <p:spPr>
            <a:xfrm>
              <a:off x="1356825" y="3507475"/>
              <a:ext cx="63975" cy="427225"/>
            </a:xfrm>
            <a:custGeom>
              <a:avLst/>
              <a:gdLst/>
              <a:ahLst/>
              <a:cxnLst/>
              <a:rect l="l" t="t" r="r" b="b"/>
              <a:pathLst>
                <a:path w="2559" h="17089" extrusionOk="0">
                  <a:moveTo>
                    <a:pt x="2452" y="1"/>
                  </a:moveTo>
                  <a:lnTo>
                    <a:pt x="1937" y="2648"/>
                  </a:lnTo>
                  <a:lnTo>
                    <a:pt x="1688" y="3926"/>
                  </a:lnTo>
                  <a:lnTo>
                    <a:pt x="1422" y="5365"/>
                  </a:lnTo>
                  <a:lnTo>
                    <a:pt x="853" y="8492"/>
                  </a:lnTo>
                  <a:lnTo>
                    <a:pt x="569" y="10072"/>
                  </a:lnTo>
                  <a:lnTo>
                    <a:pt x="409" y="10836"/>
                  </a:lnTo>
                  <a:lnTo>
                    <a:pt x="285" y="11600"/>
                  </a:lnTo>
                  <a:lnTo>
                    <a:pt x="196" y="12346"/>
                  </a:lnTo>
                  <a:lnTo>
                    <a:pt x="125" y="13057"/>
                  </a:lnTo>
                  <a:lnTo>
                    <a:pt x="72" y="13732"/>
                  </a:lnTo>
                  <a:lnTo>
                    <a:pt x="36" y="14353"/>
                  </a:lnTo>
                  <a:lnTo>
                    <a:pt x="0" y="14939"/>
                  </a:lnTo>
                  <a:lnTo>
                    <a:pt x="0" y="15472"/>
                  </a:lnTo>
                  <a:lnTo>
                    <a:pt x="0" y="16325"/>
                  </a:lnTo>
                  <a:lnTo>
                    <a:pt x="18" y="16876"/>
                  </a:lnTo>
                  <a:lnTo>
                    <a:pt x="36" y="17071"/>
                  </a:lnTo>
                  <a:lnTo>
                    <a:pt x="143" y="17089"/>
                  </a:lnTo>
                  <a:lnTo>
                    <a:pt x="214" y="16911"/>
                  </a:lnTo>
                  <a:lnTo>
                    <a:pt x="391" y="16378"/>
                  </a:lnTo>
                  <a:lnTo>
                    <a:pt x="640" y="15561"/>
                  </a:lnTo>
                  <a:lnTo>
                    <a:pt x="764" y="15046"/>
                  </a:lnTo>
                  <a:lnTo>
                    <a:pt x="906" y="14478"/>
                  </a:lnTo>
                  <a:lnTo>
                    <a:pt x="1048" y="13856"/>
                  </a:lnTo>
                  <a:lnTo>
                    <a:pt x="1173" y="13199"/>
                  </a:lnTo>
                  <a:lnTo>
                    <a:pt x="1315" y="12506"/>
                  </a:lnTo>
                  <a:lnTo>
                    <a:pt x="1422" y="11760"/>
                  </a:lnTo>
                  <a:lnTo>
                    <a:pt x="1510" y="10996"/>
                  </a:lnTo>
                  <a:lnTo>
                    <a:pt x="1581" y="10215"/>
                  </a:lnTo>
                  <a:lnTo>
                    <a:pt x="1741" y="8616"/>
                  </a:lnTo>
                  <a:lnTo>
                    <a:pt x="2061" y="5454"/>
                  </a:lnTo>
                  <a:lnTo>
                    <a:pt x="2203" y="4015"/>
                  </a:lnTo>
                  <a:lnTo>
                    <a:pt x="2327" y="2701"/>
                  </a:lnTo>
                  <a:lnTo>
                    <a:pt x="2558" y="19"/>
                  </a:lnTo>
                  <a:lnTo>
                    <a:pt x="2452" y="1"/>
                  </a:lnTo>
                  <a:close/>
                </a:path>
              </a:pathLst>
            </a:custGeom>
            <a:solidFill>
              <a:srgbClr val="5080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998;p28">
              <a:extLst>
                <a:ext uri="{FF2B5EF4-FFF2-40B4-BE49-F238E27FC236}">
                  <a16:creationId xmlns:a16="http://schemas.microsoft.com/office/drawing/2014/main" id="{9E22CB41-94B5-74D7-999D-6A0D00D4407E}"/>
                </a:ext>
              </a:extLst>
            </p:cNvPr>
            <p:cNvSpPr/>
            <p:nvPr/>
          </p:nvSpPr>
          <p:spPr>
            <a:xfrm>
              <a:off x="1663225" y="3476400"/>
              <a:ext cx="83525" cy="419225"/>
            </a:xfrm>
            <a:custGeom>
              <a:avLst/>
              <a:gdLst/>
              <a:ahLst/>
              <a:cxnLst/>
              <a:rect l="l" t="t" r="r" b="b"/>
              <a:pathLst>
                <a:path w="3341" h="16769" extrusionOk="0">
                  <a:moveTo>
                    <a:pt x="107" y="0"/>
                  </a:moveTo>
                  <a:lnTo>
                    <a:pt x="1" y="36"/>
                  </a:lnTo>
                  <a:lnTo>
                    <a:pt x="356" y="2700"/>
                  </a:lnTo>
                  <a:lnTo>
                    <a:pt x="534" y="3997"/>
                  </a:lnTo>
                  <a:lnTo>
                    <a:pt x="765" y="5436"/>
                  </a:lnTo>
                  <a:lnTo>
                    <a:pt x="1227" y="8580"/>
                  </a:lnTo>
                  <a:lnTo>
                    <a:pt x="1457" y="10161"/>
                  </a:lnTo>
                  <a:lnTo>
                    <a:pt x="1582" y="10942"/>
                  </a:lnTo>
                  <a:lnTo>
                    <a:pt x="1706" y="11706"/>
                  </a:lnTo>
                  <a:lnTo>
                    <a:pt x="1848" y="12434"/>
                  </a:lnTo>
                  <a:lnTo>
                    <a:pt x="2008" y="13127"/>
                  </a:lnTo>
                  <a:lnTo>
                    <a:pt x="2186" y="13784"/>
                  </a:lnTo>
                  <a:lnTo>
                    <a:pt x="2346" y="14388"/>
                  </a:lnTo>
                  <a:lnTo>
                    <a:pt x="2594" y="15206"/>
                  </a:lnTo>
                  <a:lnTo>
                    <a:pt x="2825" y="15881"/>
                  </a:lnTo>
                  <a:lnTo>
                    <a:pt x="3003" y="16413"/>
                  </a:lnTo>
                  <a:lnTo>
                    <a:pt x="3145" y="16769"/>
                  </a:lnTo>
                  <a:lnTo>
                    <a:pt x="3340" y="16698"/>
                  </a:lnTo>
                  <a:lnTo>
                    <a:pt x="3340" y="16307"/>
                  </a:lnTo>
                  <a:lnTo>
                    <a:pt x="3323" y="15756"/>
                  </a:lnTo>
                  <a:lnTo>
                    <a:pt x="3287" y="15046"/>
                  </a:lnTo>
                  <a:lnTo>
                    <a:pt x="3216" y="14229"/>
                  </a:lnTo>
                  <a:lnTo>
                    <a:pt x="3145" y="13607"/>
                  </a:lnTo>
                  <a:lnTo>
                    <a:pt x="3056" y="12932"/>
                  </a:lnTo>
                  <a:lnTo>
                    <a:pt x="2950" y="12221"/>
                  </a:lnTo>
                  <a:lnTo>
                    <a:pt x="2825" y="11493"/>
                  </a:lnTo>
                  <a:lnTo>
                    <a:pt x="2665" y="10747"/>
                  </a:lnTo>
                  <a:lnTo>
                    <a:pt x="2470" y="9965"/>
                  </a:lnTo>
                  <a:lnTo>
                    <a:pt x="2097" y="8402"/>
                  </a:lnTo>
                  <a:lnTo>
                    <a:pt x="1386" y="5312"/>
                  </a:lnTo>
                  <a:lnTo>
                    <a:pt x="1049" y="3891"/>
                  </a:lnTo>
                  <a:lnTo>
                    <a:pt x="747" y="2629"/>
                  </a:lnTo>
                  <a:lnTo>
                    <a:pt x="107" y="0"/>
                  </a:lnTo>
                  <a:close/>
                </a:path>
              </a:pathLst>
            </a:custGeom>
            <a:solidFill>
              <a:srgbClr val="5080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999;p28">
              <a:extLst>
                <a:ext uri="{FF2B5EF4-FFF2-40B4-BE49-F238E27FC236}">
                  <a16:creationId xmlns:a16="http://schemas.microsoft.com/office/drawing/2014/main" id="{F356D61F-8115-B4C8-EE62-3A8D6457E153}"/>
                </a:ext>
              </a:extLst>
            </p:cNvPr>
            <p:cNvSpPr/>
            <p:nvPr/>
          </p:nvSpPr>
          <p:spPr>
            <a:xfrm>
              <a:off x="1554000" y="3507475"/>
              <a:ext cx="64400" cy="427225"/>
            </a:xfrm>
            <a:custGeom>
              <a:avLst/>
              <a:gdLst/>
              <a:ahLst/>
              <a:cxnLst/>
              <a:rect l="l" t="t" r="r" b="b"/>
              <a:pathLst>
                <a:path w="2576" h="17089" extrusionOk="0">
                  <a:moveTo>
                    <a:pt x="107" y="1"/>
                  </a:moveTo>
                  <a:lnTo>
                    <a:pt x="0" y="19"/>
                  </a:lnTo>
                  <a:lnTo>
                    <a:pt x="231" y="2701"/>
                  </a:lnTo>
                  <a:lnTo>
                    <a:pt x="355" y="4015"/>
                  </a:lnTo>
                  <a:lnTo>
                    <a:pt x="498" y="5454"/>
                  </a:lnTo>
                  <a:lnTo>
                    <a:pt x="835" y="8616"/>
                  </a:lnTo>
                  <a:lnTo>
                    <a:pt x="977" y="10215"/>
                  </a:lnTo>
                  <a:lnTo>
                    <a:pt x="1048" y="10996"/>
                  </a:lnTo>
                  <a:lnTo>
                    <a:pt x="1137" y="11760"/>
                  </a:lnTo>
                  <a:lnTo>
                    <a:pt x="1261" y="12506"/>
                  </a:lnTo>
                  <a:lnTo>
                    <a:pt x="1386" y="13199"/>
                  </a:lnTo>
                  <a:lnTo>
                    <a:pt x="1528" y="13856"/>
                  </a:lnTo>
                  <a:lnTo>
                    <a:pt x="1652" y="14478"/>
                  </a:lnTo>
                  <a:lnTo>
                    <a:pt x="1794" y="15046"/>
                  </a:lnTo>
                  <a:lnTo>
                    <a:pt x="1936" y="15561"/>
                  </a:lnTo>
                  <a:lnTo>
                    <a:pt x="2185" y="16378"/>
                  </a:lnTo>
                  <a:lnTo>
                    <a:pt x="2345" y="16911"/>
                  </a:lnTo>
                  <a:lnTo>
                    <a:pt x="2416" y="17089"/>
                  </a:lnTo>
                  <a:lnTo>
                    <a:pt x="2523" y="17071"/>
                  </a:lnTo>
                  <a:lnTo>
                    <a:pt x="2540" y="16876"/>
                  </a:lnTo>
                  <a:lnTo>
                    <a:pt x="2558" y="16325"/>
                  </a:lnTo>
                  <a:lnTo>
                    <a:pt x="2576" y="15472"/>
                  </a:lnTo>
                  <a:lnTo>
                    <a:pt x="2558" y="14939"/>
                  </a:lnTo>
                  <a:lnTo>
                    <a:pt x="2540" y="14353"/>
                  </a:lnTo>
                  <a:lnTo>
                    <a:pt x="2505" y="13732"/>
                  </a:lnTo>
                  <a:lnTo>
                    <a:pt x="2452" y="13057"/>
                  </a:lnTo>
                  <a:lnTo>
                    <a:pt x="2363" y="12346"/>
                  </a:lnTo>
                  <a:lnTo>
                    <a:pt x="2274" y="11600"/>
                  </a:lnTo>
                  <a:lnTo>
                    <a:pt x="2150" y="10836"/>
                  </a:lnTo>
                  <a:lnTo>
                    <a:pt x="2007" y="10072"/>
                  </a:lnTo>
                  <a:lnTo>
                    <a:pt x="1705" y="8492"/>
                  </a:lnTo>
                  <a:lnTo>
                    <a:pt x="1137" y="5365"/>
                  </a:lnTo>
                  <a:lnTo>
                    <a:pt x="871" y="3926"/>
                  </a:lnTo>
                  <a:lnTo>
                    <a:pt x="622" y="2648"/>
                  </a:lnTo>
                  <a:lnTo>
                    <a:pt x="107" y="1"/>
                  </a:lnTo>
                  <a:close/>
                </a:path>
              </a:pathLst>
            </a:custGeom>
            <a:solidFill>
              <a:srgbClr val="5080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000;p28">
              <a:extLst>
                <a:ext uri="{FF2B5EF4-FFF2-40B4-BE49-F238E27FC236}">
                  <a16:creationId xmlns:a16="http://schemas.microsoft.com/office/drawing/2014/main" id="{3507A14D-95C6-61C7-78C8-3DAD9C9F0362}"/>
                </a:ext>
              </a:extLst>
            </p:cNvPr>
            <p:cNvSpPr/>
            <p:nvPr/>
          </p:nvSpPr>
          <p:spPr>
            <a:xfrm>
              <a:off x="1008675" y="1994525"/>
              <a:ext cx="452975" cy="991650"/>
            </a:xfrm>
            <a:custGeom>
              <a:avLst/>
              <a:gdLst/>
              <a:ahLst/>
              <a:cxnLst/>
              <a:rect l="l" t="t" r="r" b="b"/>
              <a:pathLst>
                <a:path w="18119" h="39666" extrusionOk="0">
                  <a:moveTo>
                    <a:pt x="18119" y="0"/>
                  </a:moveTo>
                  <a:lnTo>
                    <a:pt x="17444" y="89"/>
                  </a:lnTo>
                  <a:lnTo>
                    <a:pt x="16609" y="249"/>
                  </a:lnTo>
                  <a:lnTo>
                    <a:pt x="16147" y="356"/>
                  </a:lnTo>
                  <a:lnTo>
                    <a:pt x="15649" y="480"/>
                  </a:lnTo>
                  <a:lnTo>
                    <a:pt x="15099" y="622"/>
                  </a:lnTo>
                  <a:lnTo>
                    <a:pt x="14530" y="782"/>
                  </a:lnTo>
                  <a:lnTo>
                    <a:pt x="13926" y="977"/>
                  </a:lnTo>
                  <a:lnTo>
                    <a:pt x="13287" y="1208"/>
                  </a:lnTo>
                  <a:lnTo>
                    <a:pt x="12612" y="1457"/>
                  </a:lnTo>
                  <a:lnTo>
                    <a:pt x="11902" y="1723"/>
                  </a:lnTo>
                  <a:lnTo>
                    <a:pt x="11173" y="2043"/>
                  </a:lnTo>
                  <a:lnTo>
                    <a:pt x="10409" y="2381"/>
                  </a:lnTo>
                  <a:lnTo>
                    <a:pt x="9610" y="2771"/>
                  </a:lnTo>
                  <a:lnTo>
                    <a:pt x="8775" y="3180"/>
                  </a:lnTo>
                  <a:lnTo>
                    <a:pt x="8775" y="3056"/>
                  </a:lnTo>
                  <a:lnTo>
                    <a:pt x="8331" y="3358"/>
                  </a:lnTo>
                  <a:lnTo>
                    <a:pt x="7905" y="3659"/>
                  </a:lnTo>
                  <a:lnTo>
                    <a:pt x="7567" y="3837"/>
                  </a:lnTo>
                  <a:lnTo>
                    <a:pt x="7532" y="3944"/>
                  </a:lnTo>
                  <a:lnTo>
                    <a:pt x="7106" y="4263"/>
                  </a:lnTo>
                  <a:lnTo>
                    <a:pt x="6697" y="4619"/>
                  </a:lnTo>
                  <a:lnTo>
                    <a:pt x="6288" y="4956"/>
                  </a:lnTo>
                  <a:lnTo>
                    <a:pt x="5898" y="5329"/>
                  </a:lnTo>
                  <a:lnTo>
                    <a:pt x="5507" y="5702"/>
                  </a:lnTo>
                  <a:lnTo>
                    <a:pt x="5134" y="6093"/>
                  </a:lnTo>
                  <a:lnTo>
                    <a:pt x="4779" y="6484"/>
                  </a:lnTo>
                  <a:lnTo>
                    <a:pt x="4423" y="6892"/>
                  </a:lnTo>
                  <a:lnTo>
                    <a:pt x="4086" y="7301"/>
                  </a:lnTo>
                  <a:lnTo>
                    <a:pt x="3748" y="7727"/>
                  </a:lnTo>
                  <a:lnTo>
                    <a:pt x="3446" y="8171"/>
                  </a:lnTo>
                  <a:lnTo>
                    <a:pt x="3127" y="8615"/>
                  </a:lnTo>
                  <a:lnTo>
                    <a:pt x="2842" y="9059"/>
                  </a:lnTo>
                  <a:lnTo>
                    <a:pt x="2558" y="9521"/>
                  </a:lnTo>
                  <a:lnTo>
                    <a:pt x="2292" y="10001"/>
                  </a:lnTo>
                  <a:lnTo>
                    <a:pt x="2043" y="10480"/>
                  </a:lnTo>
                  <a:lnTo>
                    <a:pt x="1812" y="10960"/>
                  </a:lnTo>
                  <a:lnTo>
                    <a:pt x="1581" y="11457"/>
                  </a:lnTo>
                  <a:lnTo>
                    <a:pt x="1368" y="11955"/>
                  </a:lnTo>
                  <a:lnTo>
                    <a:pt x="1173" y="12470"/>
                  </a:lnTo>
                  <a:lnTo>
                    <a:pt x="995" y="12985"/>
                  </a:lnTo>
                  <a:lnTo>
                    <a:pt x="817" y="13500"/>
                  </a:lnTo>
                  <a:lnTo>
                    <a:pt x="675" y="14033"/>
                  </a:lnTo>
                  <a:lnTo>
                    <a:pt x="533" y="14566"/>
                  </a:lnTo>
                  <a:lnTo>
                    <a:pt x="409" y="15099"/>
                  </a:lnTo>
                  <a:lnTo>
                    <a:pt x="302" y="15650"/>
                  </a:lnTo>
                  <a:lnTo>
                    <a:pt x="214" y="16200"/>
                  </a:lnTo>
                  <a:lnTo>
                    <a:pt x="125" y="16751"/>
                  </a:lnTo>
                  <a:lnTo>
                    <a:pt x="71" y="17319"/>
                  </a:lnTo>
                  <a:lnTo>
                    <a:pt x="36" y="17888"/>
                  </a:lnTo>
                  <a:lnTo>
                    <a:pt x="0" y="18456"/>
                  </a:lnTo>
                  <a:lnTo>
                    <a:pt x="0" y="19024"/>
                  </a:lnTo>
                  <a:lnTo>
                    <a:pt x="18" y="20037"/>
                  </a:lnTo>
                  <a:lnTo>
                    <a:pt x="71" y="21032"/>
                  </a:lnTo>
                  <a:lnTo>
                    <a:pt x="160" y="22044"/>
                  </a:lnTo>
                  <a:lnTo>
                    <a:pt x="285" y="23039"/>
                  </a:lnTo>
                  <a:lnTo>
                    <a:pt x="356" y="22986"/>
                  </a:lnTo>
                  <a:lnTo>
                    <a:pt x="480" y="23749"/>
                  </a:lnTo>
                  <a:lnTo>
                    <a:pt x="640" y="24513"/>
                  </a:lnTo>
                  <a:lnTo>
                    <a:pt x="817" y="25277"/>
                  </a:lnTo>
                  <a:lnTo>
                    <a:pt x="1031" y="26023"/>
                  </a:lnTo>
                  <a:lnTo>
                    <a:pt x="1244" y="26769"/>
                  </a:lnTo>
                  <a:lnTo>
                    <a:pt x="1510" y="27497"/>
                  </a:lnTo>
                  <a:lnTo>
                    <a:pt x="1777" y="28226"/>
                  </a:lnTo>
                  <a:lnTo>
                    <a:pt x="2079" y="28936"/>
                  </a:lnTo>
                  <a:lnTo>
                    <a:pt x="2416" y="29629"/>
                  </a:lnTo>
                  <a:lnTo>
                    <a:pt x="2754" y="30322"/>
                  </a:lnTo>
                  <a:lnTo>
                    <a:pt x="3144" y="30979"/>
                  </a:lnTo>
                  <a:lnTo>
                    <a:pt x="3535" y="31636"/>
                  </a:lnTo>
                  <a:lnTo>
                    <a:pt x="3961" y="32276"/>
                  </a:lnTo>
                  <a:lnTo>
                    <a:pt x="4423" y="32897"/>
                  </a:lnTo>
                  <a:lnTo>
                    <a:pt x="4903" y="33484"/>
                  </a:lnTo>
                  <a:lnTo>
                    <a:pt x="5400" y="34070"/>
                  </a:lnTo>
                  <a:lnTo>
                    <a:pt x="5933" y="34620"/>
                  </a:lnTo>
                  <a:lnTo>
                    <a:pt x="6502" y="35153"/>
                  </a:lnTo>
                  <a:lnTo>
                    <a:pt x="7088" y="35668"/>
                  </a:lnTo>
                  <a:lnTo>
                    <a:pt x="7692" y="36148"/>
                  </a:lnTo>
                  <a:lnTo>
                    <a:pt x="8331" y="36610"/>
                  </a:lnTo>
                  <a:lnTo>
                    <a:pt x="8988" y="37054"/>
                  </a:lnTo>
                  <a:lnTo>
                    <a:pt x="9681" y="37445"/>
                  </a:lnTo>
                  <a:lnTo>
                    <a:pt x="10392" y="37835"/>
                  </a:lnTo>
                  <a:lnTo>
                    <a:pt x="11138" y="38173"/>
                  </a:lnTo>
                  <a:lnTo>
                    <a:pt x="11919" y="38493"/>
                  </a:lnTo>
                  <a:lnTo>
                    <a:pt x="12701" y="38777"/>
                  </a:lnTo>
                  <a:lnTo>
                    <a:pt x="13536" y="39026"/>
                  </a:lnTo>
                  <a:lnTo>
                    <a:pt x="14388" y="39239"/>
                  </a:lnTo>
                  <a:lnTo>
                    <a:pt x="15259" y="39416"/>
                  </a:lnTo>
                  <a:lnTo>
                    <a:pt x="16165" y="39558"/>
                  </a:lnTo>
                  <a:lnTo>
                    <a:pt x="17106" y="39665"/>
                  </a:lnTo>
                  <a:lnTo>
                    <a:pt x="16751" y="39416"/>
                  </a:lnTo>
                  <a:lnTo>
                    <a:pt x="16396" y="39168"/>
                  </a:lnTo>
                  <a:lnTo>
                    <a:pt x="16058" y="38919"/>
                  </a:lnTo>
                  <a:lnTo>
                    <a:pt x="15721" y="38653"/>
                  </a:lnTo>
                  <a:lnTo>
                    <a:pt x="15383" y="38368"/>
                  </a:lnTo>
                  <a:lnTo>
                    <a:pt x="15063" y="38066"/>
                  </a:lnTo>
                  <a:lnTo>
                    <a:pt x="14761" y="37747"/>
                  </a:lnTo>
                  <a:lnTo>
                    <a:pt x="14459" y="37427"/>
                  </a:lnTo>
                  <a:lnTo>
                    <a:pt x="14157" y="37089"/>
                  </a:lnTo>
                  <a:lnTo>
                    <a:pt x="13873" y="36734"/>
                  </a:lnTo>
                  <a:lnTo>
                    <a:pt x="13589" y="36361"/>
                  </a:lnTo>
                  <a:lnTo>
                    <a:pt x="13323" y="35970"/>
                  </a:lnTo>
                  <a:lnTo>
                    <a:pt x="13056" y="35580"/>
                  </a:lnTo>
                  <a:lnTo>
                    <a:pt x="12807" y="35153"/>
                  </a:lnTo>
                  <a:lnTo>
                    <a:pt x="12559" y="34727"/>
                  </a:lnTo>
                  <a:lnTo>
                    <a:pt x="12328" y="34283"/>
                  </a:lnTo>
                  <a:lnTo>
                    <a:pt x="12079" y="33768"/>
                  </a:lnTo>
                  <a:lnTo>
                    <a:pt x="11830" y="33235"/>
                  </a:lnTo>
                  <a:lnTo>
                    <a:pt x="11600" y="32702"/>
                  </a:lnTo>
                  <a:lnTo>
                    <a:pt x="11386" y="32169"/>
                  </a:lnTo>
                  <a:lnTo>
                    <a:pt x="11173" y="31618"/>
                  </a:lnTo>
                  <a:lnTo>
                    <a:pt x="10960" y="31068"/>
                  </a:lnTo>
                  <a:lnTo>
                    <a:pt x="10765" y="30517"/>
                  </a:lnTo>
                  <a:lnTo>
                    <a:pt x="10587" y="29949"/>
                  </a:lnTo>
                  <a:lnTo>
                    <a:pt x="10409" y="29380"/>
                  </a:lnTo>
                  <a:lnTo>
                    <a:pt x="10250" y="28812"/>
                  </a:lnTo>
                  <a:lnTo>
                    <a:pt x="10107" y="28226"/>
                  </a:lnTo>
                  <a:lnTo>
                    <a:pt x="9965" y="27657"/>
                  </a:lnTo>
                  <a:lnTo>
                    <a:pt x="9823" y="27071"/>
                  </a:lnTo>
                  <a:lnTo>
                    <a:pt x="9699" y="26485"/>
                  </a:lnTo>
                  <a:lnTo>
                    <a:pt x="9592" y="25881"/>
                  </a:lnTo>
                  <a:lnTo>
                    <a:pt x="9504" y="25295"/>
                  </a:lnTo>
                  <a:lnTo>
                    <a:pt x="9415" y="24691"/>
                  </a:lnTo>
                  <a:lnTo>
                    <a:pt x="9326" y="24105"/>
                  </a:lnTo>
                  <a:lnTo>
                    <a:pt x="9255" y="23501"/>
                  </a:lnTo>
                  <a:lnTo>
                    <a:pt x="9202" y="22897"/>
                  </a:lnTo>
                  <a:lnTo>
                    <a:pt x="9166" y="22293"/>
                  </a:lnTo>
                  <a:lnTo>
                    <a:pt x="9130" y="21689"/>
                  </a:lnTo>
                  <a:lnTo>
                    <a:pt x="9095" y="21085"/>
                  </a:lnTo>
                  <a:lnTo>
                    <a:pt x="9077" y="20481"/>
                  </a:lnTo>
                  <a:lnTo>
                    <a:pt x="9077" y="19877"/>
                  </a:lnTo>
                  <a:lnTo>
                    <a:pt x="9095" y="19273"/>
                  </a:lnTo>
                  <a:lnTo>
                    <a:pt x="9113" y="18669"/>
                  </a:lnTo>
                  <a:lnTo>
                    <a:pt x="9130" y="18065"/>
                  </a:lnTo>
                  <a:lnTo>
                    <a:pt x="9184" y="17461"/>
                  </a:lnTo>
                  <a:lnTo>
                    <a:pt x="9237" y="16875"/>
                  </a:lnTo>
                  <a:lnTo>
                    <a:pt x="9290" y="16271"/>
                  </a:lnTo>
                  <a:lnTo>
                    <a:pt x="9379" y="15685"/>
                  </a:lnTo>
                  <a:lnTo>
                    <a:pt x="9468" y="15081"/>
                  </a:lnTo>
                  <a:lnTo>
                    <a:pt x="9557" y="14495"/>
                  </a:lnTo>
                  <a:lnTo>
                    <a:pt x="9663" y="13909"/>
                  </a:lnTo>
                  <a:lnTo>
                    <a:pt x="9788" y="13340"/>
                  </a:lnTo>
                  <a:lnTo>
                    <a:pt x="9930" y="12754"/>
                  </a:lnTo>
                  <a:lnTo>
                    <a:pt x="10072" y="12186"/>
                  </a:lnTo>
                  <a:lnTo>
                    <a:pt x="10232" y="11617"/>
                  </a:lnTo>
                  <a:lnTo>
                    <a:pt x="10392" y="11067"/>
                  </a:lnTo>
                  <a:lnTo>
                    <a:pt x="10569" y="10498"/>
                  </a:lnTo>
                  <a:lnTo>
                    <a:pt x="10765" y="9948"/>
                  </a:lnTo>
                  <a:lnTo>
                    <a:pt x="10978" y="9415"/>
                  </a:lnTo>
                  <a:lnTo>
                    <a:pt x="11191" y="8864"/>
                  </a:lnTo>
                  <a:lnTo>
                    <a:pt x="11422" y="8349"/>
                  </a:lnTo>
                  <a:lnTo>
                    <a:pt x="11653" y="7816"/>
                  </a:lnTo>
                  <a:lnTo>
                    <a:pt x="11902" y="7301"/>
                  </a:lnTo>
                  <a:lnTo>
                    <a:pt x="12168" y="6786"/>
                  </a:lnTo>
                  <a:lnTo>
                    <a:pt x="12452" y="6288"/>
                  </a:lnTo>
                  <a:lnTo>
                    <a:pt x="12736" y="5809"/>
                  </a:lnTo>
                  <a:lnTo>
                    <a:pt x="13038" y="5311"/>
                  </a:lnTo>
                  <a:lnTo>
                    <a:pt x="13358" y="4850"/>
                  </a:lnTo>
                  <a:lnTo>
                    <a:pt x="13678" y="4388"/>
                  </a:lnTo>
                  <a:lnTo>
                    <a:pt x="14033" y="3926"/>
                  </a:lnTo>
                  <a:lnTo>
                    <a:pt x="14371" y="3482"/>
                  </a:lnTo>
                  <a:lnTo>
                    <a:pt x="14744" y="3056"/>
                  </a:lnTo>
                  <a:lnTo>
                    <a:pt x="15117" y="2629"/>
                  </a:lnTo>
                  <a:lnTo>
                    <a:pt x="15507" y="2221"/>
                  </a:lnTo>
                  <a:lnTo>
                    <a:pt x="15916" y="1812"/>
                  </a:lnTo>
                  <a:lnTo>
                    <a:pt x="16324" y="1421"/>
                  </a:lnTo>
                  <a:lnTo>
                    <a:pt x="16751" y="1048"/>
                  </a:lnTo>
                  <a:lnTo>
                    <a:pt x="17195" y="675"/>
                  </a:lnTo>
                  <a:lnTo>
                    <a:pt x="17657" y="338"/>
                  </a:lnTo>
                  <a:lnTo>
                    <a:pt x="18119" y="0"/>
                  </a:lnTo>
                  <a:close/>
                </a:path>
              </a:pathLst>
            </a:custGeom>
            <a:solidFill>
              <a:srgbClr val="E7CB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001;p28">
              <a:extLst>
                <a:ext uri="{FF2B5EF4-FFF2-40B4-BE49-F238E27FC236}">
                  <a16:creationId xmlns:a16="http://schemas.microsoft.com/office/drawing/2014/main" id="{2799B8A0-8872-1D93-848B-AD4F016FC38F}"/>
                </a:ext>
              </a:extLst>
            </p:cNvPr>
            <p:cNvSpPr/>
            <p:nvPr/>
          </p:nvSpPr>
          <p:spPr>
            <a:xfrm>
              <a:off x="1113025" y="3050075"/>
              <a:ext cx="750500" cy="541800"/>
            </a:xfrm>
            <a:custGeom>
              <a:avLst/>
              <a:gdLst/>
              <a:ahLst/>
              <a:cxnLst/>
              <a:rect l="l" t="t" r="r" b="b"/>
              <a:pathLst>
                <a:path w="30020" h="21672" extrusionOk="0">
                  <a:moveTo>
                    <a:pt x="5525" y="1"/>
                  </a:moveTo>
                  <a:lnTo>
                    <a:pt x="5045" y="19"/>
                  </a:lnTo>
                  <a:lnTo>
                    <a:pt x="4583" y="54"/>
                  </a:lnTo>
                  <a:lnTo>
                    <a:pt x="4104" y="108"/>
                  </a:lnTo>
                  <a:lnTo>
                    <a:pt x="3660" y="196"/>
                  </a:lnTo>
                  <a:lnTo>
                    <a:pt x="3198" y="321"/>
                  </a:lnTo>
                  <a:lnTo>
                    <a:pt x="2754" y="463"/>
                  </a:lnTo>
                  <a:lnTo>
                    <a:pt x="2310" y="640"/>
                  </a:lnTo>
                  <a:lnTo>
                    <a:pt x="1884" y="836"/>
                  </a:lnTo>
                  <a:lnTo>
                    <a:pt x="1475" y="1067"/>
                  </a:lnTo>
                  <a:lnTo>
                    <a:pt x="1066" y="1333"/>
                  </a:lnTo>
                  <a:lnTo>
                    <a:pt x="658" y="1635"/>
                  </a:lnTo>
                  <a:lnTo>
                    <a:pt x="338" y="1919"/>
                  </a:lnTo>
                  <a:lnTo>
                    <a:pt x="1" y="2221"/>
                  </a:lnTo>
                  <a:lnTo>
                    <a:pt x="18" y="2825"/>
                  </a:lnTo>
                  <a:lnTo>
                    <a:pt x="36" y="3429"/>
                  </a:lnTo>
                  <a:lnTo>
                    <a:pt x="72" y="4051"/>
                  </a:lnTo>
                  <a:lnTo>
                    <a:pt x="125" y="4655"/>
                  </a:lnTo>
                  <a:lnTo>
                    <a:pt x="249" y="5863"/>
                  </a:lnTo>
                  <a:lnTo>
                    <a:pt x="409" y="7088"/>
                  </a:lnTo>
                  <a:lnTo>
                    <a:pt x="605" y="8296"/>
                  </a:lnTo>
                  <a:lnTo>
                    <a:pt x="818" y="9522"/>
                  </a:lnTo>
                  <a:lnTo>
                    <a:pt x="1280" y="11938"/>
                  </a:lnTo>
                  <a:lnTo>
                    <a:pt x="1741" y="14371"/>
                  </a:lnTo>
                  <a:lnTo>
                    <a:pt x="1955" y="15597"/>
                  </a:lnTo>
                  <a:lnTo>
                    <a:pt x="2150" y="16805"/>
                  </a:lnTo>
                  <a:lnTo>
                    <a:pt x="2310" y="18030"/>
                  </a:lnTo>
                  <a:lnTo>
                    <a:pt x="2452" y="19238"/>
                  </a:lnTo>
                  <a:lnTo>
                    <a:pt x="2487" y="19842"/>
                  </a:lnTo>
                  <a:lnTo>
                    <a:pt x="2523" y="20464"/>
                  </a:lnTo>
                  <a:lnTo>
                    <a:pt x="2541" y="21068"/>
                  </a:lnTo>
                  <a:lnTo>
                    <a:pt x="2559" y="21672"/>
                  </a:lnTo>
                  <a:lnTo>
                    <a:pt x="2878" y="21299"/>
                  </a:lnTo>
                  <a:lnTo>
                    <a:pt x="3216" y="20944"/>
                  </a:lnTo>
                  <a:lnTo>
                    <a:pt x="3571" y="20624"/>
                  </a:lnTo>
                  <a:lnTo>
                    <a:pt x="3944" y="20304"/>
                  </a:lnTo>
                  <a:lnTo>
                    <a:pt x="4299" y="20038"/>
                  </a:lnTo>
                  <a:lnTo>
                    <a:pt x="4690" y="19771"/>
                  </a:lnTo>
                  <a:lnTo>
                    <a:pt x="5081" y="19540"/>
                  </a:lnTo>
                  <a:lnTo>
                    <a:pt x="5472" y="19345"/>
                  </a:lnTo>
                  <a:lnTo>
                    <a:pt x="5862" y="19149"/>
                  </a:lnTo>
                  <a:lnTo>
                    <a:pt x="6271" y="19007"/>
                  </a:lnTo>
                  <a:lnTo>
                    <a:pt x="6679" y="18865"/>
                  </a:lnTo>
                  <a:lnTo>
                    <a:pt x="7106" y="18759"/>
                  </a:lnTo>
                  <a:lnTo>
                    <a:pt x="7514" y="18670"/>
                  </a:lnTo>
                  <a:lnTo>
                    <a:pt x="7941" y="18617"/>
                  </a:lnTo>
                  <a:lnTo>
                    <a:pt x="8367" y="18581"/>
                  </a:lnTo>
                  <a:lnTo>
                    <a:pt x="8793" y="18563"/>
                  </a:lnTo>
                  <a:lnTo>
                    <a:pt x="9202" y="18581"/>
                  </a:lnTo>
                  <a:lnTo>
                    <a:pt x="9628" y="18617"/>
                  </a:lnTo>
                  <a:lnTo>
                    <a:pt x="10054" y="18670"/>
                  </a:lnTo>
                  <a:lnTo>
                    <a:pt x="10463" y="18759"/>
                  </a:lnTo>
                  <a:lnTo>
                    <a:pt x="10889" y="18865"/>
                  </a:lnTo>
                  <a:lnTo>
                    <a:pt x="11298" y="19007"/>
                  </a:lnTo>
                  <a:lnTo>
                    <a:pt x="11706" y="19149"/>
                  </a:lnTo>
                  <a:lnTo>
                    <a:pt x="12097" y="19345"/>
                  </a:lnTo>
                  <a:lnTo>
                    <a:pt x="12506" y="19540"/>
                  </a:lnTo>
                  <a:lnTo>
                    <a:pt x="12879" y="19771"/>
                  </a:lnTo>
                  <a:lnTo>
                    <a:pt x="13270" y="20038"/>
                  </a:lnTo>
                  <a:lnTo>
                    <a:pt x="13643" y="20304"/>
                  </a:lnTo>
                  <a:lnTo>
                    <a:pt x="13998" y="20624"/>
                  </a:lnTo>
                  <a:lnTo>
                    <a:pt x="14353" y="20944"/>
                  </a:lnTo>
                  <a:lnTo>
                    <a:pt x="14691" y="21299"/>
                  </a:lnTo>
                  <a:lnTo>
                    <a:pt x="15010" y="21672"/>
                  </a:lnTo>
                  <a:lnTo>
                    <a:pt x="15348" y="21299"/>
                  </a:lnTo>
                  <a:lnTo>
                    <a:pt x="15685" y="20944"/>
                  </a:lnTo>
                  <a:lnTo>
                    <a:pt x="16041" y="20624"/>
                  </a:lnTo>
                  <a:lnTo>
                    <a:pt x="16396" y="20304"/>
                  </a:lnTo>
                  <a:lnTo>
                    <a:pt x="16769" y="20038"/>
                  </a:lnTo>
                  <a:lnTo>
                    <a:pt x="17160" y="19771"/>
                  </a:lnTo>
                  <a:lnTo>
                    <a:pt x="17533" y="19540"/>
                  </a:lnTo>
                  <a:lnTo>
                    <a:pt x="17941" y="19345"/>
                  </a:lnTo>
                  <a:lnTo>
                    <a:pt x="18332" y="19149"/>
                  </a:lnTo>
                  <a:lnTo>
                    <a:pt x="18741" y="19007"/>
                  </a:lnTo>
                  <a:lnTo>
                    <a:pt x="19149" y="18865"/>
                  </a:lnTo>
                  <a:lnTo>
                    <a:pt x="19575" y="18759"/>
                  </a:lnTo>
                  <a:lnTo>
                    <a:pt x="19984" y="18670"/>
                  </a:lnTo>
                  <a:lnTo>
                    <a:pt x="20410" y="18617"/>
                  </a:lnTo>
                  <a:lnTo>
                    <a:pt x="20837" y="18581"/>
                  </a:lnTo>
                  <a:lnTo>
                    <a:pt x="21245" y="18563"/>
                  </a:lnTo>
                  <a:lnTo>
                    <a:pt x="21671" y="18581"/>
                  </a:lnTo>
                  <a:lnTo>
                    <a:pt x="22098" y="18617"/>
                  </a:lnTo>
                  <a:lnTo>
                    <a:pt x="22524" y="18670"/>
                  </a:lnTo>
                  <a:lnTo>
                    <a:pt x="22933" y="18759"/>
                  </a:lnTo>
                  <a:lnTo>
                    <a:pt x="23341" y="18865"/>
                  </a:lnTo>
                  <a:lnTo>
                    <a:pt x="23767" y="19007"/>
                  </a:lnTo>
                  <a:lnTo>
                    <a:pt x="24158" y="19149"/>
                  </a:lnTo>
                  <a:lnTo>
                    <a:pt x="24567" y="19345"/>
                  </a:lnTo>
                  <a:lnTo>
                    <a:pt x="24958" y="19540"/>
                  </a:lnTo>
                  <a:lnTo>
                    <a:pt x="25348" y="19771"/>
                  </a:lnTo>
                  <a:lnTo>
                    <a:pt x="25721" y="20038"/>
                  </a:lnTo>
                  <a:lnTo>
                    <a:pt x="26094" y="20304"/>
                  </a:lnTo>
                  <a:lnTo>
                    <a:pt x="26467" y="20624"/>
                  </a:lnTo>
                  <a:lnTo>
                    <a:pt x="26805" y="20944"/>
                  </a:lnTo>
                  <a:lnTo>
                    <a:pt x="27160" y="21299"/>
                  </a:lnTo>
                  <a:lnTo>
                    <a:pt x="27480" y="21672"/>
                  </a:lnTo>
                  <a:lnTo>
                    <a:pt x="27498" y="21068"/>
                  </a:lnTo>
                  <a:lnTo>
                    <a:pt x="27515" y="20464"/>
                  </a:lnTo>
                  <a:lnTo>
                    <a:pt x="27551" y="19842"/>
                  </a:lnTo>
                  <a:lnTo>
                    <a:pt x="27586" y="19238"/>
                  </a:lnTo>
                  <a:lnTo>
                    <a:pt x="27711" y="18030"/>
                  </a:lnTo>
                  <a:lnTo>
                    <a:pt x="27888" y="16805"/>
                  </a:lnTo>
                  <a:lnTo>
                    <a:pt x="28066" y="15597"/>
                  </a:lnTo>
                  <a:lnTo>
                    <a:pt x="28279" y="14371"/>
                  </a:lnTo>
                  <a:lnTo>
                    <a:pt x="28759" y="11938"/>
                  </a:lnTo>
                  <a:lnTo>
                    <a:pt x="29221" y="9522"/>
                  </a:lnTo>
                  <a:lnTo>
                    <a:pt x="29434" y="8296"/>
                  </a:lnTo>
                  <a:lnTo>
                    <a:pt x="29629" y="7088"/>
                  </a:lnTo>
                  <a:lnTo>
                    <a:pt x="29789" y="5863"/>
                  </a:lnTo>
                  <a:lnTo>
                    <a:pt x="29913" y="4655"/>
                  </a:lnTo>
                  <a:lnTo>
                    <a:pt x="29967" y="4051"/>
                  </a:lnTo>
                  <a:lnTo>
                    <a:pt x="30002" y="3429"/>
                  </a:lnTo>
                  <a:lnTo>
                    <a:pt x="30020" y="2825"/>
                  </a:lnTo>
                  <a:lnTo>
                    <a:pt x="30020" y="2221"/>
                  </a:lnTo>
                  <a:lnTo>
                    <a:pt x="29700" y="1919"/>
                  </a:lnTo>
                  <a:lnTo>
                    <a:pt x="29381" y="1635"/>
                  </a:lnTo>
                  <a:lnTo>
                    <a:pt x="28972" y="1333"/>
                  </a:lnTo>
                  <a:lnTo>
                    <a:pt x="28563" y="1067"/>
                  </a:lnTo>
                  <a:lnTo>
                    <a:pt x="28155" y="836"/>
                  </a:lnTo>
                  <a:lnTo>
                    <a:pt x="27729" y="640"/>
                  </a:lnTo>
                  <a:lnTo>
                    <a:pt x="27284" y="463"/>
                  </a:lnTo>
                  <a:lnTo>
                    <a:pt x="26840" y="321"/>
                  </a:lnTo>
                  <a:lnTo>
                    <a:pt x="26379" y="196"/>
                  </a:lnTo>
                  <a:lnTo>
                    <a:pt x="25917" y="108"/>
                  </a:lnTo>
                  <a:lnTo>
                    <a:pt x="25455" y="54"/>
                  </a:lnTo>
                  <a:lnTo>
                    <a:pt x="24993" y="19"/>
                  </a:lnTo>
                  <a:lnTo>
                    <a:pt x="24513" y="1"/>
                  </a:lnTo>
                  <a:lnTo>
                    <a:pt x="24034" y="19"/>
                  </a:lnTo>
                  <a:lnTo>
                    <a:pt x="23554" y="54"/>
                  </a:lnTo>
                  <a:lnTo>
                    <a:pt x="23075" y="108"/>
                  </a:lnTo>
                  <a:lnTo>
                    <a:pt x="22595" y="196"/>
                  </a:lnTo>
                  <a:lnTo>
                    <a:pt x="22115" y="303"/>
                  </a:lnTo>
                  <a:lnTo>
                    <a:pt x="21618" y="427"/>
                  </a:lnTo>
                  <a:lnTo>
                    <a:pt x="21139" y="587"/>
                  </a:lnTo>
                  <a:lnTo>
                    <a:pt x="20659" y="747"/>
                  </a:lnTo>
                  <a:lnTo>
                    <a:pt x="20197" y="942"/>
                  </a:lnTo>
                  <a:lnTo>
                    <a:pt x="19717" y="1138"/>
                  </a:lnTo>
                  <a:lnTo>
                    <a:pt x="19256" y="1369"/>
                  </a:lnTo>
                  <a:lnTo>
                    <a:pt x="18794" y="1600"/>
                  </a:lnTo>
                  <a:lnTo>
                    <a:pt x="18332" y="1866"/>
                  </a:lnTo>
                  <a:lnTo>
                    <a:pt x="17888" y="2132"/>
                  </a:lnTo>
                  <a:lnTo>
                    <a:pt x="17444" y="2417"/>
                  </a:lnTo>
                  <a:lnTo>
                    <a:pt x="17018" y="2719"/>
                  </a:lnTo>
                  <a:lnTo>
                    <a:pt x="16591" y="3038"/>
                  </a:lnTo>
                  <a:lnTo>
                    <a:pt x="16183" y="3376"/>
                  </a:lnTo>
                  <a:lnTo>
                    <a:pt x="15774" y="3713"/>
                  </a:lnTo>
                  <a:lnTo>
                    <a:pt x="15401" y="4069"/>
                  </a:lnTo>
                  <a:lnTo>
                    <a:pt x="15010" y="4424"/>
                  </a:lnTo>
                  <a:lnTo>
                    <a:pt x="14637" y="4069"/>
                  </a:lnTo>
                  <a:lnTo>
                    <a:pt x="14247" y="3713"/>
                  </a:lnTo>
                  <a:lnTo>
                    <a:pt x="13856" y="3376"/>
                  </a:lnTo>
                  <a:lnTo>
                    <a:pt x="13447" y="3038"/>
                  </a:lnTo>
                  <a:lnTo>
                    <a:pt x="13021" y="2719"/>
                  </a:lnTo>
                  <a:lnTo>
                    <a:pt x="12595" y="2417"/>
                  </a:lnTo>
                  <a:lnTo>
                    <a:pt x="12150" y="2132"/>
                  </a:lnTo>
                  <a:lnTo>
                    <a:pt x="11706" y="1866"/>
                  </a:lnTo>
                  <a:lnTo>
                    <a:pt x="11245" y="1600"/>
                  </a:lnTo>
                  <a:lnTo>
                    <a:pt x="10783" y="1369"/>
                  </a:lnTo>
                  <a:lnTo>
                    <a:pt x="10321" y="1138"/>
                  </a:lnTo>
                  <a:lnTo>
                    <a:pt x="9841" y="942"/>
                  </a:lnTo>
                  <a:lnTo>
                    <a:pt x="9379" y="747"/>
                  </a:lnTo>
                  <a:lnTo>
                    <a:pt x="8900" y="587"/>
                  </a:lnTo>
                  <a:lnTo>
                    <a:pt x="8403" y="427"/>
                  </a:lnTo>
                  <a:lnTo>
                    <a:pt x="7923" y="303"/>
                  </a:lnTo>
                  <a:lnTo>
                    <a:pt x="7443" y="196"/>
                  </a:lnTo>
                  <a:lnTo>
                    <a:pt x="6964" y="108"/>
                  </a:lnTo>
                  <a:lnTo>
                    <a:pt x="6484" y="54"/>
                  </a:lnTo>
                  <a:lnTo>
                    <a:pt x="6005" y="19"/>
                  </a:lnTo>
                  <a:lnTo>
                    <a:pt x="5525"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002;p28">
              <a:extLst>
                <a:ext uri="{FF2B5EF4-FFF2-40B4-BE49-F238E27FC236}">
                  <a16:creationId xmlns:a16="http://schemas.microsoft.com/office/drawing/2014/main" id="{23674E08-CBD2-1B69-4CE5-92F3CDA4B096}"/>
                </a:ext>
              </a:extLst>
            </p:cNvPr>
            <p:cNvSpPr/>
            <p:nvPr/>
          </p:nvSpPr>
          <p:spPr>
            <a:xfrm>
              <a:off x="1747600" y="2070900"/>
              <a:ext cx="220750" cy="499600"/>
            </a:xfrm>
            <a:custGeom>
              <a:avLst/>
              <a:gdLst/>
              <a:ahLst/>
              <a:cxnLst/>
              <a:rect l="l" t="t" r="r" b="b"/>
              <a:pathLst>
                <a:path w="8830" h="19984" extrusionOk="0">
                  <a:moveTo>
                    <a:pt x="54" y="1"/>
                  </a:moveTo>
                  <a:lnTo>
                    <a:pt x="19" y="729"/>
                  </a:lnTo>
                  <a:lnTo>
                    <a:pt x="1" y="1439"/>
                  </a:lnTo>
                  <a:lnTo>
                    <a:pt x="1" y="2168"/>
                  </a:lnTo>
                  <a:lnTo>
                    <a:pt x="19" y="2878"/>
                  </a:lnTo>
                  <a:lnTo>
                    <a:pt x="72" y="3606"/>
                  </a:lnTo>
                  <a:lnTo>
                    <a:pt x="143" y="4317"/>
                  </a:lnTo>
                  <a:lnTo>
                    <a:pt x="232" y="5010"/>
                  </a:lnTo>
                  <a:lnTo>
                    <a:pt x="338" y="5720"/>
                  </a:lnTo>
                  <a:lnTo>
                    <a:pt x="480" y="6413"/>
                  </a:lnTo>
                  <a:lnTo>
                    <a:pt x="623" y="7106"/>
                  </a:lnTo>
                  <a:lnTo>
                    <a:pt x="800" y="7798"/>
                  </a:lnTo>
                  <a:lnTo>
                    <a:pt x="996" y="8473"/>
                  </a:lnTo>
                  <a:lnTo>
                    <a:pt x="1191" y="9148"/>
                  </a:lnTo>
                  <a:lnTo>
                    <a:pt x="1422" y="9823"/>
                  </a:lnTo>
                  <a:lnTo>
                    <a:pt x="1671" y="10481"/>
                  </a:lnTo>
                  <a:lnTo>
                    <a:pt x="1937" y="11120"/>
                  </a:lnTo>
                  <a:lnTo>
                    <a:pt x="2221" y="11760"/>
                  </a:lnTo>
                  <a:lnTo>
                    <a:pt x="2523" y="12399"/>
                  </a:lnTo>
                  <a:lnTo>
                    <a:pt x="2843" y="13021"/>
                  </a:lnTo>
                  <a:lnTo>
                    <a:pt x="3180" y="13625"/>
                  </a:lnTo>
                  <a:lnTo>
                    <a:pt x="3553" y="14229"/>
                  </a:lnTo>
                  <a:lnTo>
                    <a:pt x="3909" y="14815"/>
                  </a:lnTo>
                  <a:lnTo>
                    <a:pt x="4299" y="15401"/>
                  </a:lnTo>
                  <a:lnTo>
                    <a:pt x="4708" y="15969"/>
                  </a:lnTo>
                  <a:lnTo>
                    <a:pt x="5134" y="16520"/>
                  </a:lnTo>
                  <a:lnTo>
                    <a:pt x="5578" y="17053"/>
                  </a:lnTo>
                  <a:lnTo>
                    <a:pt x="6022" y="17586"/>
                  </a:lnTo>
                  <a:lnTo>
                    <a:pt x="6502" y="18083"/>
                  </a:lnTo>
                  <a:lnTo>
                    <a:pt x="6982" y="18581"/>
                  </a:lnTo>
                  <a:lnTo>
                    <a:pt x="7479" y="19060"/>
                  </a:lnTo>
                  <a:lnTo>
                    <a:pt x="8012" y="19540"/>
                  </a:lnTo>
                  <a:lnTo>
                    <a:pt x="8527" y="19984"/>
                  </a:lnTo>
                  <a:lnTo>
                    <a:pt x="8669" y="18989"/>
                  </a:lnTo>
                  <a:lnTo>
                    <a:pt x="8758" y="17977"/>
                  </a:lnTo>
                  <a:lnTo>
                    <a:pt x="8811" y="16982"/>
                  </a:lnTo>
                  <a:lnTo>
                    <a:pt x="8829" y="15969"/>
                  </a:lnTo>
                  <a:lnTo>
                    <a:pt x="8829" y="15348"/>
                  </a:lnTo>
                  <a:lnTo>
                    <a:pt x="8793" y="14726"/>
                  </a:lnTo>
                  <a:lnTo>
                    <a:pt x="8740" y="14104"/>
                  </a:lnTo>
                  <a:lnTo>
                    <a:pt x="8669" y="13500"/>
                  </a:lnTo>
                  <a:lnTo>
                    <a:pt x="8580" y="12896"/>
                  </a:lnTo>
                  <a:lnTo>
                    <a:pt x="8474" y="12293"/>
                  </a:lnTo>
                  <a:lnTo>
                    <a:pt x="8349" y="11706"/>
                  </a:lnTo>
                  <a:lnTo>
                    <a:pt x="8207" y="11120"/>
                  </a:lnTo>
                  <a:lnTo>
                    <a:pt x="8047" y="10552"/>
                  </a:lnTo>
                  <a:lnTo>
                    <a:pt x="7852" y="9983"/>
                  </a:lnTo>
                  <a:lnTo>
                    <a:pt x="7657" y="9415"/>
                  </a:lnTo>
                  <a:lnTo>
                    <a:pt x="7444" y="8864"/>
                  </a:lnTo>
                  <a:lnTo>
                    <a:pt x="7213" y="8314"/>
                  </a:lnTo>
                  <a:lnTo>
                    <a:pt x="6964" y="7781"/>
                  </a:lnTo>
                  <a:lnTo>
                    <a:pt x="6697" y="7266"/>
                  </a:lnTo>
                  <a:lnTo>
                    <a:pt x="6413" y="6733"/>
                  </a:lnTo>
                  <a:lnTo>
                    <a:pt x="6129" y="6235"/>
                  </a:lnTo>
                  <a:lnTo>
                    <a:pt x="5809" y="5738"/>
                  </a:lnTo>
                  <a:lnTo>
                    <a:pt x="5490" y="5258"/>
                  </a:lnTo>
                  <a:lnTo>
                    <a:pt x="5152" y="4779"/>
                  </a:lnTo>
                  <a:lnTo>
                    <a:pt x="4797" y="4299"/>
                  </a:lnTo>
                  <a:lnTo>
                    <a:pt x="4424" y="3855"/>
                  </a:lnTo>
                  <a:lnTo>
                    <a:pt x="4051" y="3411"/>
                  </a:lnTo>
                  <a:lnTo>
                    <a:pt x="3642" y="2985"/>
                  </a:lnTo>
                  <a:lnTo>
                    <a:pt x="3234" y="2558"/>
                  </a:lnTo>
                  <a:lnTo>
                    <a:pt x="2825" y="2150"/>
                  </a:lnTo>
                  <a:lnTo>
                    <a:pt x="2381" y="1759"/>
                  </a:lnTo>
                  <a:lnTo>
                    <a:pt x="1937" y="1386"/>
                  </a:lnTo>
                  <a:lnTo>
                    <a:pt x="1493" y="1013"/>
                  </a:lnTo>
                  <a:lnTo>
                    <a:pt x="1013" y="658"/>
                  </a:lnTo>
                  <a:lnTo>
                    <a:pt x="534" y="320"/>
                  </a:lnTo>
                  <a:lnTo>
                    <a:pt x="54"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003;p28">
              <a:extLst>
                <a:ext uri="{FF2B5EF4-FFF2-40B4-BE49-F238E27FC236}">
                  <a16:creationId xmlns:a16="http://schemas.microsoft.com/office/drawing/2014/main" id="{7B9A2CBF-CF07-CE15-560A-A348C4324CCB}"/>
                </a:ext>
              </a:extLst>
            </p:cNvPr>
            <p:cNvSpPr/>
            <p:nvPr/>
          </p:nvSpPr>
          <p:spPr>
            <a:xfrm>
              <a:off x="1747600" y="2070900"/>
              <a:ext cx="220750" cy="499600"/>
            </a:xfrm>
            <a:custGeom>
              <a:avLst/>
              <a:gdLst/>
              <a:ahLst/>
              <a:cxnLst/>
              <a:rect l="l" t="t" r="r" b="b"/>
              <a:pathLst>
                <a:path w="8830" h="19984" fill="none" extrusionOk="0">
                  <a:moveTo>
                    <a:pt x="8527" y="19984"/>
                  </a:moveTo>
                  <a:lnTo>
                    <a:pt x="8527" y="19984"/>
                  </a:lnTo>
                  <a:lnTo>
                    <a:pt x="8669" y="18989"/>
                  </a:lnTo>
                  <a:lnTo>
                    <a:pt x="8758" y="17977"/>
                  </a:lnTo>
                  <a:lnTo>
                    <a:pt x="8811" y="16982"/>
                  </a:lnTo>
                  <a:lnTo>
                    <a:pt x="8829" y="15969"/>
                  </a:lnTo>
                  <a:lnTo>
                    <a:pt x="8829" y="15969"/>
                  </a:lnTo>
                  <a:lnTo>
                    <a:pt x="8829" y="15348"/>
                  </a:lnTo>
                  <a:lnTo>
                    <a:pt x="8793" y="14726"/>
                  </a:lnTo>
                  <a:lnTo>
                    <a:pt x="8740" y="14104"/>
                  </a:lnTo>
                  <a:lnTo>
                    <a:pt x="8669" y="13500"/>
                  </a:lnTo>
                  <a:lnTo>
                    <a:pt x="8580" y="12896"/>
                  </a:lnTo>
                  <a:lnTo>
                    <a:pt x="8474" y="12293"/>
                  </a:lnTo>
                  <a:lnTo>
                    <a:pt x="8349" y="11706"/>
                  </a:lnTo>
                  <a:lnTo>
                    <a:pt x="8207" y="11120"/>
                  </a:lnTo>
                  <a:lnTo>
                    <a:pt x="8047" y="10552"/>
                  </a:lnTo>
                  <a:lnTo>
                    <a:pt x="7852" y="9983"/>
                  </a:lnTo>
                  <a:lnTo>
                    <a:pt x="7657" y="9415"/>
                  </a:lnTo>
                  <a:lnTo>
                    <a:pt x="7444" y="8864"/>
                  </a:lnTo>
                  <a:lnTo>
                    <a:pt x="7213" y="8314"/>
                  </a:lnTo>
                  <a:lnTo>
                    <a:pt x="6964" y="7781"/>
                  </a:lnTo>
                  <a:lnTo>
                    <a:pt x="6697" y="7266"/>
                  </a:lnTo>
                  <a:lnTo>
                    <a:pt x="6413" y="6733"/>
                  </a:lnTo>
                  <a:lnTo>
                    <a:pt x="6129" y="6235"/>
                  </a:lnTo>
                  <a:lnTo>
                    <a:pt x="5809" y="5738"/>
                  </a:lnTo>
                  <a:lnTo>
                    <a:pt x="5490" y="5258"/>
                  </a:lnTo>
                  <a:lnTo>
                    <a:pt x="5152" y="4779"/>
                  </a:lnTo>
                  <a:lnTo>
                    <a:pt x="4797" y="4299"/>
                  </a:lnTo>
                  <a:lnTo>
                    <a:pt x="4424" y="3855"/>
                  </a:lnTo>
                  <a:lnTo>
                    <a:pt x="4051" y="3411"/>
                  </a:lnTo>
                  <a:lnTo>
                    <a:pt x="3642" y="2985"/>
                  </a:lnTo>
                  <a:lnTo>
                    <a:pt x="3234" y="2558"/>
                  </a:lnTo>
                  <a:lnTo>
                    <a:pt x="2825" y="2150"/>
                  </a:lnTo>
                  <a:lnTo>
                    <a:pt x="2381" y="1759"/>
                  </a:lnTo>
                  <a:lnTo>
                    <a:pt x="1937" y="1386"/>
                  </a:lnTo>
                  <a:lnTo>
                    <a:pt x="1493" y="1013"/>
                  </a:lnTo>
                  <a:lnTo>
                    <a:pt x="1013" y="658"/>
                  </a:lnTo>
                  <a:lnTo>
                    <a:pt x="534" y="320"/>
                  </a:lnTo>
                  <a:lnTo>
                    <a:pt x="54" y="1"/>
                  </a:lnTo>
                  <a:lnTo>
                    <a:pt x="54" y="1"/>
                  </a:lnTo>
                  <a:lnTo>
                    <a:pt x="19" y="729"/>
                  </a:lnTo>
                  <a:lnTo>
                    <a:pt x="1" y="1439"/>
                  </a:lnTo>
                  <a:lnTo>
                    <a:pt x="1" y="2168"/>
                  </a:lnTo>
                  <a:lnTo>
                    <a:pt x="19" y="2878"/>
                  </a:lnTo>
                  <a:lnTo>
                    <a:pt x="72" y="3606"/>
                  </a:lnTo>
                  <a:lnTo>
                    <a:pt x="143" y="4317"/>
                  </a:lnTo>
                  <a:lnTo>
                    <a:pt x="232" y="5010"/>
                  </a:lnTo>
                  <a:lnTo>
                    <a:pt x="338" y="5720"/>
                  </a:lnTo>
                  <a:lnTo>
                    <a:pt x="480" y="6413"/>
                  </a:lnTo>
                  <a:lnTo>
                    <a:pt x="623" y="7106"/>
                  </a:lnTo>
                  <a:lnTo>
                    <a:pt x="800" y="7798"/>
                  </a:lnTo>
                  <a:lnTo>
                    <a:pt x="996" y="8473"/>
                  </a:lnTo>
                  <a:lnTo>
                    <a:pt x="1191" y="9148"/>
                  </a:lnTo>
                  <a:lnTo>
                    <a:pt x="1422" y="9823"/>
                  </a:lnTo>
                  <a:lnTo>
                    <a:pt x="1671" y="10481"/>
                  </a:lnTo>
                  <a:lnTo>
                    <a:pt x="1937" y="11120"/>
                  </a:lnTo>
                  <a:lnTo>
                    <a:pt x="2221" y="11760"/>
                  </a:lnTo>
                  <a:lnTo>
                    <a:pt x="2523" y="12399"/>
                  </a:lnTo>
                  <a:lnTo>
                    <a:pt x="2843" y="13021"/>
                  </a:lnTo>
                  <a:lnTo>
                    <a:pt x="3180" y="13625"/>
                  </a:lnTo>
                  <a:lnTo>
                    <a:pt x="3553" y="14229"/>
                  </a:lnTo>
                  <a:lnTo>
                    <a:pt x="3909" y="14815"/>
                  </a:lnTo>
                  <a:lnTo>
                    <a:pt x="4299" y="15401"/>
                  </a:lnTo>
                  <a:lnTo>
                    <a:pt x="4708" y="15969"/>
                  </a:lnTo>
                  <a:lnTo>
                    <a:pt x="5134" y="16520"/>
                  </a:lnTo>
                  <a:lnTo>
                    <a:pt x="5578" y="17053"/>
                  </a:lnTo>
                  <a:lnTo>
                    <a:pt x="6022" y="17586"/>
                  </a:lnTo>
                  <a:lnTo>
                    <a:pt x="6502" y="18083"/>
                  </a:lnTo>
                  <a:lnTo>
                    <a:pt x="6982" y="18581"/>
                  </a:lnTo>
                  <a:lnTo>
                    <a:pt x="7479" y="19060"/>
                  </a:lnTo>
                  <a:lnTo>
                    <a:pt x="8012" y="19540"/>
                  </a:lnTo>
                  <a:lnTo>
                    <a:pt x="8527" y="19984"/>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004;p28">
              <a:extLst>
                <a:ext uri="{FF2B5EF4-FFF2-40B4-BE49-F238E27FC236}">
                  <a16:creationId xmlns:a16="http://schemas.microsoft.com/office/drawing/2014/main" id="{CE63C229-F296-A84B-2929-A4806854E50C}"/>
                </a:ext>
              </a:extLst>
            </p:cNvPr>
            <p:cNvSpPr/>
            <p:nvPr/>
          </p:nvSpPr>
          <p:spPr>
            <a:xfrm>
              <a:off x="1008675" y="2070900"/>
              <a:ext cx="220725" cy="499600"/>
            </a:xfrm>
            <a:custGeom>
              <a:avLst/>
              <a:gdLst/>
              <a:ahLst/>
              <a:cxnLst/>
              <a:rect l="l" t="t" r="r" b="b"/>
              <a:pathLst>
                <a:path w="8829" h="19984" extrusionOk="0">
                  <a:moveTo>
                    <a:pt x="8775" y="1"/>
                  </a:moveTo>
                  <a:lnTo>
                    <a:pt x="8296" y="320"/>
                  </a:lnTo>
                  <a:lnTo>
                    <a:pt x="7816" y="658"/>
                  </a:lnTo>
                  <a:lnTo>
                    <a:pt x="7336" y="1013"/>
                  </a:lnTo>
                  <a:lnTo>
                    <a:pt x="6892" y="1386"/>
                  </a:lnTo>
                  <a:lnTo>
                    <a:pt x="6448" y="1759"/>
                  </a:lnTo>
                  <a:lnTo>
                    <a:pt x="6004" y="2150"/>
                  </a:lnTo>
                  <a:lnTo>
                    <a:pt x="5578" y="2558"/>
                  </a:lnTo>
                  <a:lnTo>
                    <a:pt x="5169" y="2985"/>
                  </a:lnTo>
                  <a:lnTo>
                    <a:pt x="4779" y="3411"/>
                  </a:lnTo>
                  <a:lnTo>
                    <a:pt x="4406" y="3855"/>
                  </a:lnTo>
                  <a:lnTo>
                    <a:pt x="4033" y="4299"/>
                  </a:lnTo>
                  <a:lnTo>
                    <a:pt x="3677" y="4779"/>
                  </a:lnTo>
                  <a:lnTo>
                    <a:pt x="3340" y="5258"/>
                  </a:lnTo>
                  <a:lnTo>
                    <a:pt x="3020" y="5738"/>
                  </a:lnTo>
                  <a:lnTo>
                    <a:pt x="2700" y="6235"/>
                  </a:lnTo>
                  <a:lnTo>
                    <a:pt x="2398" y="6733"/>
                  </a:lnTo>
                  <a:lnTo>
                    <a:pt x="2132" y="7266"/>
                  </a:lnTo>
                  <a:lnTo>
                    <a:pt x="1865" y="7781"/>
                  </a:lnTo>
                  <a:lnTo>
                    <a:pt x="1617" y="8314"/>
                  </a:lnTo>
                  <a:lnTo>
                    <a:pt x="1386" y="8864"/>
                  </a:lnTo>
                  <a:lnTo>
                    <a:pt x="1173" y="9415"/>
                  </a:lnTo>
                  <a:lnTo>
                    <a:pt x="960" y="9983"/>
                  </a:lnTo>
                  <a:lnTo>
                    <a:pt x="782" y="10552"/>
                  </a:lnTo>
                  <a:lnTo>
                    <a:pt x="622" y="11120"/>
                  </a:lnTo>
                  <a:lnTo>
                    <a:pt x="480" y="11706"/>
                  </a:lnTo>
                  <a:lnTo>
                    <a:pt x="356" y="12293"/>
                  </a:lnTo>
                  <a:lnTo>
                    <a:pt x="249" y="12896"/>
                  </a:lnTo>
                  <a:lnTo>
                    <a:pt x="160" y="13500"/>
                  </a:lnTo>
                  <a:lnTo>
                    <a:pt x="89" y="14104"/>
                  </a:lnTo>
                  <a:lnTo>
                    <a:pt x="36" y="14726"/>
                  </a:lnTo>
                  <a:lnTo>
                    <a:pt x="0" y="15348"/>
                  </a:lnTo>
                  <a:lnTo>
                    <a:pt x="0" y="15969"/>
                  </a:lnTo>
                  <a:lnTo>
                    <a:pt x="18" y="16982"/>
                  </a:lnTo>
                  <a:lnTo>
                    <a:pt x="71" y="17977"/>
                  </a:lnTo>
                  <a:lnTo>
                    <a:pt x="160" y="18989"/>
                  </a:lnTo>
                  <a:lnTo>
                    <a:pt x="285" y="19984"/>
                  </a:lnTo>
                  <a:lnTo>
                    <a:pt x="817" y="19540"/>
                  </a:lnTo>
                  <a:lnTo>
                    <a:pt x="1333" y="19060"/>
                  </a:lnTo>
                  <a:lnTo>
                    <a:pt x="1848" y="18581"/>
                  </a:lnTo>
                  <a:lnTo>
                    <a:pt x="2327" y="18083"/>
                  </a:lnTo>
                  <a:lnTo>
                    <a:pt x="2789" y="17586"/>
                  </a:lnTo>
                  <a:lnTo>
                    <a:pt x="3251" y="17053"/>
                  </a:lnTo>
                  <a:lnTo>
                    <a:pt x="3695" y="16520"/>
                  </a:lnTo>
                  <a:lnTo>
                    <a:pt x="4121" y="15969"/>
                  </a:lnTo>
                  <a:lnTo>
                    <a:pt x="4512" y="15401"/>
                  </a:lnTo>
                  <a:lnTo>
                    <a:pt x="4903" y="14815"/>
                  </a:lnTo>
                  <a:lnTo>
                    <a:pt x="5276" y="14229"/>
                  </a:lnTo>
                  <a:lnTo>
                    <a:pt x="5631" y="13625"/>
                  </a:lnTo>
                  <a:lnTo>
                    <a:pt x="5969" y="13021"/>
                  </a:lnTo>
                  <a:lnTo>
                    <a:pt x="6288" y="12399"/>
                  </a:lnTo>
                  <a:lnTo>
                    <a:pt x="6608" y="11760"/>
                  </a:lnTo>
                  <a:lnTo>
                    <a:pt x="6892" y="11120"/>
                  </a:lnTo>
                  <a:lnTo>
                    <a:pt x="7159" y="10481"/>
                  </a:lnTo>
                  <a:lnTo>
                    <a:pt x="7390" y="9823"/>
                  </a:lnTo>
                  <a:lnTo>
                    <a:pt x="7621" y="9148"/>
                  </a:lnTo>
                  <a:lnTo>
                    <a:pt x="7834" y="8473"/>
                  </a:lnTo>
                  <a:lnTo>
                    <a:pt x="8029" y="7798"/>
                  </a:lnTo>
                  <a:lnTo>
                    <a:pt x="8207" y="7106"/>
                  </a:lnTo>
                  <a:lnTo>
                    <a:pt x="8349" y="6413"/>
                  </a:lnTo>
                  <a:lnTo>
                    <a:pt x="8473" y="5720"/>
                  </a:lnTo>
                  <a:lnTo>
                    <a:pt x="8598" y="5010"/>
                  </a:lnTo>
                  <a:lnTo>
                    <a:pt x="8686" y="4317"/>
                  </a:lnTo>
                  <a:lnTo>
                    <a:pt x="8757" y="3606"/>
                  </a:lnTo>
                  <a:lnTo>
                    <a:pt x="8793" y="2878"/>
                  </a:lnTo>
                  <a:lnTo>
                    <a:pt x="8829" y="2168"/>
                  </a:lnTo>
                  <a:lnTo>
                    <a:pt x="8829" y="1439"/>
                  </a:lnTo>
                  <a:lnTo>
                    <a:pt x="8811" y="729"/>
                  </a:lnTo>
                  <a:lnTo>
                    <a:pt x="8775" y="1"/>
                  </a:lnTo>
                  <a:close/>
                </a:path>
              </a:pathLst>
            </a:custGeom>
            <a:solidFill>
              <a:srgbClr val="3F25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005;p28">
              <a:extLst>
                <a:ext uri="{FF2B5EF4-FFF2-40B4-BE49-F238E27FC236}">
                  <a16:creationId xmlns:a16="http://schemas.microsoft.com/office/drawing/2014/main" id="{51F18735-B032-B6D8-504B-3AFC90CC8D66}"/>
                </a:ext>
              </a:extLst>
            </p:cNvPr>
            <p:cNvSpPr/>
            <p:nvPr/>
          </p:nvSpPr>
          <p:spPr>
            <a:xfrm>
              <a:off x="1165875" y="1992300"/>
              <a:ext cx="640825" cy="563550"/>
            </a:xfrm>
            <a:custGeom>
              <a:avLst/>
              <a:gdLst/>
              <a:ahLst/>
              <a:cxnLst/>
              <a:rect l="l" t="t" r="r" b="b"/>
              <a:pathLst>
                <a:path w="25633" h="22542" extrusionOk="0">
                  <a:moveTo>
                    <a:pt x="12683" y="0"/>
                  </a:moveTo>
                  <a:lnTo>
                    <a:pt x="12683" y="18"/>
                  </a:lnTo>
                  <a:lnTo>
                    <a:pt x="12150" y="54"/>
                  </a:lnTo>
                  <a:lnTo>
                    <a:pt x="11777" y="89"/>
                  </a:lnTo>
                  <a:lnTo>
                    <a:pt x="11351" y="143"/>
                  </a:lnTo>
                  <a:lnTo>
                    <a:pt x="10836" y="231"/>
                  </a:lnTo>
                  <a:lnTo>
                    <a:pt x="10267" y="356"/>
                  </a:lnTo>
                  <a:lnTo>
                    <a:pt x="9628" y="498"/>
                  </a:lnTo>
                  <a:lnTo>
                    <a:pt x="8935" y="675"/>
                  </a:lnTo>
                  <a:lnTo>
                    <a:pt x="8171" y="906"/>
                  </a:lnTo>
                  <a:lnTo>
                    <a:pt x="7354" y="1173"/>
                  </a:lnTo>
                  <a:lnTo>
                    <a:pt x="6466" y="1475"/>
                  </a:lnTo>
                  <a:lnTo>
                    <a:pt x="5542" y="1848"/>
                  </a:lnTo>
                  <a:lnTo>
                    <a:pt x="4548" y="2274"/>
                  </a:lnTo>
                  <a:lnTo>
                    <a:pt x="3517" y="2754"/>
                  </a:lnTo>
                  <a:lnTo>
                    <a:pt x="2416" y="3304"/>
                  </a:lnTo>
                  <a:lnTo>
                    <a:pt x="1279" y="3926"/>
                  </a:lnTo>
                  <a:lnTo>
                    <a:pt x="1102" y="4441"/>
                  </a:lnTo>
                  <a:lnTo>
                    <a:pt x="924" y="5063"/>
                  </a:lnTo>
                  <a:lnTo>
                    <a:pt x="711" y="5880"/>
                  </a:lnTo>
                  <a:lnTo>
                    <a:pt x="498" y="6875"/>
                  </a:lnTo>
                  <a:lnTo>
                    <a:pt x="391" y="7425"/>
                  </a:lnTo>
                  <a:lnTo>
                    <a:pt x="302" y="8012"/>
                  </a:lnTo>
                  <a:lnTo>
                    <a:pt x="214" y="8633"/>
                  </a:lnTo>
                  <a:lnTo>
                    <a:pt x="125" y="9291"/>
                  </a:lnTo>
                  <a:lnTo>
                    <a:pt x="71" y="9966"/>
                  </a:lnTo>
                  <a:lnTo>
                    <a:pt x="18" y="10676"/>
                  </a:lnTo>
                  <a:lnTo>
                    <a:pt x="0" y="11387"/>
                  </a:lnTo>
                  <a:lnTo>
                    <a:pt x="0" y="12133"/>
                  </a:lnTo>
                  <a:lnTo>
                    <a:pt x="18" y="12879"/>
                  </a:lnTo>
                  <a:lnTo>
                    <a:pt x="71" y="13642"/>
                  </a:lnTo>
                  <a:lnTo>
                    <a:pt x="160" y="14424"/>
                  </a:lnTo>
                  <a:lnTo>
                    <a:pt x="285" y="15188"/>
                  </a:lnTo>
                  <a:lnTo>
                    <a:pt x="445" y="15969"/>
                  </a:lnTo>
                  <a:lnTo>
                    <a:pt x="640" y="16751"/>
                  </a:lnTo>
                  <a:lnTo>
                    <a:pt x="764" y="17124"/>
                  </a:lnTo>
                  <a:lnTo>
                    <a:pt x="889" y="17515"/>
                  </a:lnTo>
                  <a:lnTo>
                    <a:pt x="1031" y="17906"/>
                  </a:lnTo>
                  <a:lnTo>
                    <a:pt x="1173" y="18279"/>
                  </a:lnTo>
                  <a:lnTo>
                    <a:pt x="1350" y="18652"/>
                  </a:lnTo>
                  <a:lnTo>
                    <a:pt x="1528" y="19042"/>
                  </a:lnTo>
                  <a:lnTo>
                    <a:pt x="1706" y="19398"/>
                  </a:lnTo>
                  <a:lnTo>
                    <a:pt x="1919" y="19771"/>
                  </a:lnTo>
                  <a:lnTo>
                    <a:pt x="2132" y="20144"/>
                  </a:lnTo>
                  <a:lnTo>
                    <a:pt x="2363" y="20499"/>
                  </a:lnTo>
                  <a:lnTo>
                    <a:pt x="2594" y="20854"/>
                  </a:lnTo>
                  <a:lnTo>
                    <a:pt x="2860" y="21192"/>
                  </a:lnTo>
                  <a:lnTo>
                    <a:pt x="3144" y="21547"/>
                  </a:lnTo>
                  <a:lnTo>
                    <a:pt x="3429" y="21884"/>
                  </a:lnTo>
                  <a:lnTo>
                    <a:pt x="3731" y="22204"/>
                  </a:lnTo>
                  <a:lnTo>
                    <a:pt x="4050" y="22542"/>
                  </a:lnTo>
                  <a:lnTo>
                    <a:pt x="7141" y="22542"/>
                  </a:lnTo>
                  <a:lnTo>
                    <a:pt x="6928" y="21813"/>
                  </a:lnTo>
                  <a:lnTo>
                    <a:pt x="6733" y="21103"/>
                  </a:lnTo>
                  <a:lnTo>
                    <a:pt x="6573" y="20428"/>
                  </a:lnTo>
                  <a:lnTo>
                    <a:pt x="6448" y="19771"/>
                  </a:lnTo>
                  <a:lnTo>
                    <a:pt x="6324" y="19131"/>
                  </a:lnTo>
                  <a:lnTo>
                    <a:pt x="6235" y="18510"/>
                  </a:lnTo>
                  <a:lnTo>
                    <a:pt x="6182" y="17923"/>
                  </a:lnTo>
                  <a:lnTo>
                    <a:pt x="6129" y="17355"/>
                  </a:lnTo>
                  <a:lnTo>
                    <a:pt x="6093" y="16804"/>
                  </a:lnTo>
                  <a:lnTo>
                    <a:pt x="6093" y="16271"/>
                  </a:lnTo>
                  <a:lnTo>
                    <a:pt x="6093" y="15774"/>
                  </a:lnTo>
                  <a:lnTo>
                    <a:pt x="6111" y="15277"/>
                  </a:lnTo>
                  <a:lnTo>
                    <a:pt x="6129" y="14833"/>
                  </a:lnTo>
                  <a:lnTo>
                    <a:pt x="6164" y="14389"/>
                  </a:lnTo>
                  <a:lnTo>
                    <a:pt x="6217" y="13980"/>
                  </a:lnTo>
                  <a:lnTo>
                    <a:pt x="6289" y="13589"/>
                  </a:lnTo>
                  <a:lnTo>
                    <a:pt x="6413" y="12861"/>
                  </a:lnTo>
                  <a:lnTo>
                    <a:pt x="6573" y="12257"/>
                  </a:lnTo>
                  <a:lnTo>
                    <a:pt x="6733" y="11724"/>
                  </a:lnTo>
                  <a:lnTo>
                    <a:pt x="6892" y="11280"/>
                  </a:lnTo>
                  <a:lnTo>
                    <a:pt x="7035" y="10942"/>
                  </a:lnTo>
                  <a:lnTo>
                    <a:pt x="7141" y="10712"/>
                  </a:lnTo>
                  <a:lnTo>
                    <a:pt x="7248" y="10516"/>
                  </a:lnTo>
                  <a:lnTo>
                    <a:pt x="7177" y="11724"/>
                  </a:lnTo>
                  <a:lnTo>
                    <a:pt x="7141" y="12861"/>
                  </a:lnTo>
                  <a:lnTo>
                    <a:pt x="7141" y="13944"/>
                  </a:lnTo>
                  <a:lnTo>
                    <a:pt x="7177" y="14957"/>
                  </a:lnTo>
                  <a:lnTo>
                    <a:pt x="7248" y="15898"/>
                  </a:lnTo>
                  <a:lnTo>
                    <a:pt x="7337" y="16787"/>
                  </a:lnTo>
                  <a:lnTo>
                    <a:pt x="7461" y="17621"/>
                  </a:lnTo>
                  <a:lnTo>
                    <a:pt x="7585" y="18385"/>
                  </a:lnTo>
                  <a:lnTo>
                    <a:pt x="7727" y="19096"/>
                  </a:lnTo>
                  <a:lnTo>
                    <a:pt x="7905" y="19735"/>
                  </a:lnTo>
                  <a:lnTo>
                    <a:pt x="8065" y="20339"/>
                  </a:lnTo>
                  <a:lnTo>
                    <a:pt x="8242" y="20872"/>
                  </a:lnTo>
                  <a:lnTo>
                    <a:pt x="8438" y="21369"/>
                  </a:lnTo>
                  <a:lnTo>
                    <a:pt x="8615" y="21813"/>
                  </a:lnTo>
                  <a:lnTo>
                    <a:pt x="8793" y="22204"/>
                  </a:lnTo>
                  <a:lnTo>
                    <a:pt x="8971" y="22542"/>
                  </a:lnTo>
                  <a:lnTo>
                    <a:pt x="12044" y="22542"/>
                  </a:lnTo>
                  <a:lnTo>
                    <a:pt x="12044" y="19575"/>
                  </a:lnTo>
                  <a:lnTo>
                    <a:pt x="12044" y="17746"/>
                  </a:lnTo>
                  <a:lnTo>
                    <a:pt x="12079" y="15827"/>
                  </a:lnTo>
                  <a:lnTo>
                    <a:pt x="12115" y="13980"/>
                  </a:lnTo>
                  <a:lnTo>
                    <a:pt x="12150" y="13127"/>
                  </a:lnTo>
                  <a:lnTo>
                    <a:pt x="12204" y="12328"/>
                  </a:lnTo>
                  <a:lnTo>
                    <a:pt x="12257" y="11600"/>
                  </a:lnTo>
                  <a:lnTo>
                    <a:pt x="12310" y="10996"/>
                  </a:lnTo>
                  <a:lnTo>
                    <a:pt x="12381" y="10481"/>
                  </a:lnTo>
                  <a:lnTo>
                    <a:pt x="12470" y="10108"/>
                  </a:lnTo>
                  <a:lnTo>
                    <a:pt x="12648" y="11351"/>
                  </a:lnTo>
                  <a:lnTo>
                    <a:pt x="12825" y="12719"/>
                  </a:lnTo>
                  <a:lnTo>
                    <a:pt x="13021" y="14442"/>
                  </a:lnTo>
                  <a:lnTo>
                    <a:pt x="13216" y="16396"/>
                  </a:lnTo>
                  <a:lnTo>
                    <a:pt x="13305" y="17426"/>
                  </a:lnTo>
                  <a:lnTo>
                    <a:pt x="13376" y="18474"/>
                  </a:lnTo>
                  <a:lnTo>
                    <a:pt x="13429" y="19522"/>
                  </a:lnTo>
                  <a:lnTo>
                    <a:pt x="13465" y="20552"/>
                  </a:lnTo>
                  <a:lnTo>
                    <a:pt x="13482" y="21565"/>
                  </a:lnTo>
                  <a:lnTo>
                    <a:pt x="13482" y="22542"/>
                  </a:lnTo>
                  <a:lnTo>
                    <a:pt x="16822" y="22542"/>
                  </a:lnTo>
                  <a:lnTo>
                    <a:pt x="16982" y="22204"/>
                  </a:lnTo>
                  <a:lnTo>
                    <a:pt x="17159" y="21813"/>
                  </a:lnTo>
                  <a:lnTo>
                    <a:pt x="17355" y="21369"/>
                  </a:lnTo>
                  <a:lnTo>
                    <a:pt x="17532" y="20872"/>
                  </a:lnTo>
                  <a:lnTo>
                    <a:pt x="17710" y="20339"/>
                  </a:lnTo>
                  <a:lnTo>
                    <a:pt x="17888" y="19735"/>
                  </a:lnTo>
                  <a:lnTo>
                    <a:pt x="18048" y="19096"/>
                  </a:lnTo>
                  <a:lnTo>
                    <a:pt x="18190" y="18385"/>
                  </a:lnTo>
                  <a:lnTo>
                    <a:pt x="18332" y="17621"/>
                  </a:lnTo>
                  <a:lnTo>
                    <a:pt x="18438" y="16787"/>
                  </a:lnTo>
                  <a:lnTo>
                    <a:pt x="18527" y="15898"/>
                  </a:lnTo>
                  <a:lnTo>
                    <a:pt x="18598" y="14957"/>
                  </a:lnTo>
                  <a:lnTo>
                    <a:pt x="18634" y="13944"/>
                  </a:lnTo>
                  <a:lnTo>
                    <a:pt x="18634" y="12861"/>
                  </a:lnTo>
                  <a:lnTo>
                    <a:pt x="18598" y="11724"/>
                  </a:lnTo>
                  <a:lnTo>
                    <a:pt x="18527" y="10516"/>
                  </a:lnTo>
                  <a:lnTo>
                    <a:pt x="18634" y="10712"/>
                  </a:lnTo>
                  <a:lnTo>
                    <a:pt x="18740" y="10942"/>
                  </a:lnTo>
                  <a:lnTo>
                    <a:pt x="18882" y="11280"/>
                  </a:lnTo>
                  <a:lnTo>
                    <a:pt x="19042" y="11724"/>
                  </a:lnTo>
                  <a:lnTo>
                    <a:pt x="19202" y="12257"/>
                  </a:lnTo>
                  <a:lnTo>
                    <a:pt x="19362" y="12861"/>
                  </a:lnTo>
                  <a:lnTo>
                    <a:pt x="19504" y="13589"/>
                  </a:lnTo>
                  <a:lnTo>
                    <a:pt x="19557" y="13980"/>
                  </a:lnTo>
                  <a:lnTo>
                    <a:pt x="19611" y="14389"/>
                  </a:lnTo>
                  <a:lnTo>
                    <a:pt x="19646" y="14833"/>
                  </a:lnTo>
                  <a:lnTo>
                    <a:pt x="19682" y="15277"/>
                  </a:lnTo>
                  <a:lnTo>
                    <a:pt x="19700" y="15774"/>
                  </a:lnTo>
                  <a:lnTo>
                    <a:pt x="19700" y="16271"/>
                  </a:lnTo>
                  <a:lnTo>
                    <a:pt x="19682" y="16804"/>
                  </a:lnTo>
                  <a:lnTo>
                    <a:pt x="19646" y="17355"/>
                  </a:lnTo>
                  <a:lnTo>
                    <a:pt x="19611" y="17923"/>
                  </a:lnTo>
                  <a:lnTo>
                    <a:pt x="19540" y="18510"/>
                  </a:lnTo>
                  <a:lnTo>
                    <a:pt x="19451" y="19131"/>
                  </a:lnTo>
                  <a:lnTo>
                    <a:pt x="19344" y="19771"/>
                  </a:lnTo>
                  <a:lnTo>
                    <a:pt x="19202" y="20428"/>
                  </a:lnTo>
                  <a:lnTo>
                    <a:pt x="19042" y="21103"/>
                  </a:lnTo>
                  <a:lnTo>
                    <a:pt x="18865" y="21813"/>
                  </a:lnTo>
                  <a:lnTo>
                    <a:pt x="18651" y="22542"/>
                  </a:lnTo>
                  <a:lnTo>
                    <a:pt x="21582" y="22542"/>
                  </a:lnTo>
                  <a:lnTo>
                    <a:pt x="21902" y="22204"/>
                  </a:lnTo>
                  <a:lnTo>
                    <a:pt x="22204" y="21884"/>
                  </a:lnTo>
                  <a:lnTo>
                    <a:pt x="22488" y="21547"/>
                  </a:lnTo>
                  <a:lnTo>
                    <a:pt x="22772" y="21192"/>
                  </a:lnTo>
                  <a:lnTo>
                    <a:pt x="23039" y="20854"/>
                  </a:lnTo>
                  <a:lnTo>
                    <a:pt x="23270" y="20499"/>
                  </a:lnTo>
                  <a:lnTo>
                    <a:pt x="23501" y="20144"/>
                  </a:lnTo>
                  <a:lnTo>
                    <a:pt x="23714" y="19771"/>
                  </a:lnTo>
                  <a:lnTo>
                    <a:pt x="23927" y="19398"/>
                  </a:lnTo>
                  <a:lnTo>
                    <a:pt x="24105" y="19042"/>
                  </a:lnTo>
                  <a:lnTo>
                    <a:pt x="24282" y="18652"/>
                  </a:lnTo>
                  <a:lnTo>
                    <a:pt x="24460" y="18279"/>
                  </a:lnTo>
                  <a:lnTo>
                    <a:pt x="24602" y="17906"/>
                  </a:lnTo>
                  <a:lnTo>
                    <a:pt x="24744" y="17515"/>
                  </a:lnTo>
                  <a:lnTo>
                    <a:pt x="24869" y="17124"/>
                  </a:lnTo>
                  <a:lnTo>
                    <a:pt x="24993" y="16751"/>
                  </a:lnTo>
                  <a:lnTo>
                    <a:pt x="25188" y="15969"/>
                  </a:lnTo>
                  <a:lnTo>
                    <a:pt x="25348" y="15188"/>
                  </a:lnTo>
                  <a:lnTo>
                    <a:pt x="25472" y="14424"/>
                  </a:lnTo>
                  <a:lnTo>
                    <a:pt x="25561" y="13642"/>
                  </a:lnTo>
                  <a:lnTo>
                    <a:pt x="25615" y="12879"/>
                  </a:lnTo>
                  <a:lnTo>
                    <a:pt x="25632" y="12133"/>
                  </a:lnTo>
                  <a:lnTo>
                    <a:pt x="25632" y="11387"/>
                  </a:lnTo>
                  <a:lnTo>
                    <a:pt x="25615" y="10676"/>
                  </a:lnTo>
                  <a:lnTo>
                    <a:pt x="25561" y="9966"/>
                  </a:lnTo>
                  <a:lnTo>
                    <a:pt x="25508" y="9291"/>
                  </a:lnTo>
                  <a:lnTo>
                    <a:pt x="25419" y="8633"/>
                  </a:lnTo>
                  <a:lnTo>
                    <a:pt x="25330" y="8012"/>
                  </a:lnTo>
                  <a:lnTo>
                    <a:pt x="25242" y="7425"/>
                  </a:lnTo>
                  <a:lnTo>
                    <a:pt x="25135" y="6875"/>
                  </a:lnTo>
                  <a:lnTo>
                    <a:pt x="24922" y="5880"/>
                  </a:lnTo>
                  <a:lnTo>
                    <a:pt x="24709" y="5063"/>
                  </a:lnTo>
                  <a:lnTo>
                    <a:pt x="24531" y="4441"/>
                  </a:lnTo>
                  <a:lnTo>
                    <a:pt x="24353" y="3926"/>
                  </a:lnTo>
                  <a:lnTo>
                    <a:pt x="23217" y="3304"/>
                  </a:lnTo>
                  <a:lnTo>
                    <a:pt x="22115" y="2754"/>
                  </a:lnTo>
                  <a:lnTo>
                    <a:pt x="21085" y="2274"/>
                  </a:lnTo>
                  <a:lnTo>
                    <a:pt x="20090" y="1848"/>
                  </a:lnTo>
                  <a:lnTo>
                    <a:pt x="19167" y="1475"/>
                  </a:lnTo>
                  <a:lnTo>
                    <a:pt x="18278" y="1173"/>
                  </a:lnTo>
                  <a:lnTo>
                    <a:pt x="17461" y="906"/>
                  </a:lnTo>
                  <a:lnTo>
                    <a:pt x="16698" y="675"/>
                  </a:lnTo>
                  <a:lnTo>
                    <a:pt x="16005" y="498"/>
                  </a:lnTo>
                  <a:lnTo>
                    <a:pt x="15365" y="356"/>
                  </a:lnTo>
                  <a:lnTo>
                    <a:pt x="14797" y="231"/>
                  </a:lnTo>
                  <a:lnTo>
                    <a:pt x="14282" y="143"/>
                  </a:lnTo>
                  <a:lnTo>
                    <a:pt x="13856" y="89"/>
                  </a:lnTo>
                  <a:lnTo>
                    <a:pt x="13482" y="54"/>
                  </a:lnTo>
                  <a:lnTo>
                    <a:pt x="12950" y="18"/>
                  </a:lnTo>
                  <a:lnTo>
                    <a:pt x="12950"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006;p28">
              <a:extLst>
                <a:ext uri="{FF2B5EF4-FFF2-40B4-BE49-F238E27FC236}">
                  <a16:creationId xmlns:a16="http://schemas.microsoft.com/office/drawing/2014/main" id="{0F7E910E-8612-535C-FEB6-91962A05C438}"/>
                </a:ext>
              </a:extLst>
            </p:cNvPr>
            <p:cNvSpPr/>
            <p:nvPr/>
          </p:nvSpPr>
          <p:spPr>
            <a:xfrm>
              <a:off x="1165875" y="1992300"/>
              <a:ext cx="640825" cy="563550"/>
            </a:xfrm>
            <a:custGeom>
              <a:avLst/>
              <a:gdLst/>
              <a:ahLst/>
              <a:cxnLst/>
              <a:rect l="l" t="t" r="r" b="b"/>
              <a:pathLst>
                <a:path w="25633" h="22542" fill="none" extrusionOk="0">
                  <a:moveTo>
                    <a:pt x="24353" y="3926"/>
                  </a:moveTo>
                  <a:lnTo>
                    <a:pt x="24353" y="3926"/>
                  </a:lnTo>
                  <a:lnTo>
                    <a:pt x="23217" y="3304"/>
                  </a:lnTo>
                  <a:lnTo>
                    <a:pt x="22115" y="2754"/>
                  </a:lnTo>
                  <a:lnTo>
                    <a:pt x="21085" y="2274"/>
                  </a:lnTo>
                  <a:lnTo>
                    <a:pt x="20090" y="1848"/>
                  </a:lnTo>
                  <a:lnTo>
                    <a:pt x="19167" y="1475"/>
                  </a:lnTo>
                  <a:lnTo>
                    <a:pt x="18278" y="1173"/>
                  </a:lnTo>
                  <a:lnTo>
                    <a:pt x="17461" y="906"/>
                  </a:lnTo>
                  <a:lnTo>
                    <a:pt x="16698" y="675"/>
                  </a:lnTo>
                  <a:lnTo>
                    <a:pt x="16005" y="498"/>
                  </a:lnTo>
                  <a:lnTo>
                    <a:pt x="15365" y="356"/>
                  </a:lnTo>
                  <a:lnTo>
                    <a:pt x="14797" y="231"/>
                  </a:lnTo>
                  <a:lnTo>
                    <a:pt x="14282" y="143"/>
                  </a:lnTo>
                  <a:lnTo>
                    <a:pt x="13856" y="89"/>
                  </a:lnTo>
                  <a:lnTo>
                    <a:pt x="13482" y="54"/>
                  </a:lnTo>
                  <a:lnTo>
                    <a:pt x="12950" y="18"/>
                  </a:lnTo>
                  <a:lnTo>
                    <a:pt x="12950" y="0"/>
                  </a:lnTo>
                  <a:lnTo>
                    <a:pt x="12950" y="0"/>
                  </a:lnTo>
                  <a:lnTo>
                    <a:pt x="12825" y="0"/>
                  </a:lnTo>
                  <a:lnTo>
                    <a:pt x="12825" y="0"/>
                  </a:lnTo>
                  <a:lnTo>
                    <a:pt x="12683" y="0"/>
                  </a:lnTo>
                  <a:lnTo>
                    <a:pt x="12683" y="18"/>
                  </a:lnTo>
                  <a:lnTo>
                    <a:pt x="12683" y="18"/>
                  </a:lnTo>
                  <a:lnTo>
                    <a:pt x="12150" y="54"/>
                  </a:lnTo>
                  <a:lnTo>
                    <a:pt x="11777" y="89"/>
                  </a:lnTo>
                  <a:lnTo>
                    <a:pt x="11351" y="143"/>
                  </a:lnTo>
                  <a:lnTo>
                    <a:pt x="10836" y="231"/>
                  </a:lnTo>
                  <a:lnTo>
                    <a:pt x="10267" y="356"/>
                  </a:lnTo>
                  <a:lnTo>
                    <a:pt x="9628" y="498"/>
                  </a:lnTo>
                  <a:lnTo>
                    <a:pt x="8935" y="675"/>
                  </a:lnTo>
                  <a:lnTo>
                    <a:pt x="8171" y="906"/>
                  </a:lnTo>
                  <a:lnTo>
                    <a:pt x="7354" y="1173"/>
                  </a:lnTo>
                  <a:lnTo>
                    <a:pt x="6466" y="1475"/>
                  </a:lnTo>
                  <a:lnTo>
                    <a:pt x="5542" y="1848"/>
                  </a:lnTo>
                  <a:lnTo>
                    <a:pt x="4548" y="2274"/>
                  </a:lnTo>
                  <a:lnTo>
                    <a:pt x="3517" y="2754"/>
                  </a:lnTo>
                  <a:lnTo>
                    <a:pt x="2416" y="3304"/>
                  </a:lnTo>
                  <a:lnTo>
                    <a:pt x="1279" y="3926"/>
                  </a:lnTo>
                  <a:lnTo>
                    <a:pt x="1279" y="3926"/>
                  </a:lnTo>
                  <a:lnTo>
                    <a:pt x="1102" y="4441"/>
                  </a:lnTo>
                  <a:lnTo>
                    <a:pt x="924" y="5063"/>
                  </a:lnTo>
                  <a:lnTo>
                    <a:pt x="711" y="5880"/>
                  </a:lnTo>
                  <a:lnTo>
                    <a:pt x="498" y="6875"/>
                  </a:lnTo>
                  <a:lnTo>
                    <a:pt x="391" y="7425"/>
                  </a:lnTo>
                  <a:lnTo>
                    <a:pt x="302" y="8012"/>
                  </a:lnTo>
                  <a:lnTo>
                    <a:pt x="214" y="8633"/>
                  </a:lnTo>
                  <a:lnTo>
                    <a:pt x="125" y="9291"/>
                  </a:lnTo>
                  <a:lnTo>
                    <a:pt x="71" y="9966"/>
                  </a:lnTo>
                  <a:lnTo>
                    <a:pt x="18" y="10676"/>
                  </a:lnTo>
                  <a:lnTo>
                    <a:pt x="0" y="11387"/>
                  </a:lnTo>
                  <a:lnTo>
                    <a:pt x="0" y="12133"/>
                  </a:lnTo>
                  <a:lnTo>
                    <a:pt x="18" y="12879"/>
                  </a:lnTo>
                  <a:lnTo>
                    <a:pt x="71" y="13642"/>
                  </a:lnTo>
                  <a:lnTo>
                    <a:pt x="160" y="14424"/>
                  </a:lnTo>
                  <a:lnTo>
                    <a:pt x="285" y="15188"/>
                  </a:lnTo>
                  <a:lnTo>
                    <a:pt x="445" y="15969"/>
                  </a:lnTo>
                  <a:lnTo>
                    <a:pt x="640" y="16751"/>
                  </a:lnTo>
                  <a:lnTo>
                    <a:pt x="764" y="17124"/>
                  </a:lnTo>
                  <a:lnTo>
                    <a:pt x="889" y="17515"/>
                  </a:lnTo>
                  <a:lnTo>
                    <a:pt x="1031" y="17906"/>
                  </a:lnTo>
                  <a:lnTo>
                    <a:pt x="1173" y="18279"/>
                  </a:lnTo>
                  <a:lnTo>
                    <a:pt x="1350" y="18652"/>
                  </a:lnTo>
                  <a:lnTo>
                    <a:pt x="1528" y="19042"/>
                  </a:lnTo>
                  <a:lnTo>
                    <a:pt x="1706" y="19398"/>
                  </a:lnTo>
                  <a:lnTo>
                    <a:pt x="1919" y="19771"/>
                  </a:lnTo>
                  <a:lnTo>
                    <a:pt x="2132" y="20144"/>
                  </a:lnTo>
                  <a:lnTo>
                    <a:pt x="2363" y="20499"/>
                  </a:lnTo>
                  <a:lnTo>
                    <a:pt x="2594" y="20854"/>
                  </a:lnTo>
                  <a:lnTo>
                    <a:pt x="2860" y="21192"/>
                  </a:lnTo>
                  <a:lnTo>
                    <a:pt x="3144" y="21547"/>
                  </a:lnTo>
                  <a:lnTo>
                    <a:pt x="3429" y="21884"/>
                  </a:lnTo>
                  <a:lnTo>
                    <a:pt x="3731" y="22204"/>
                  </a:lnTo>
                  <a:lnTo>
                    <a:pt x="4050" y="22542"/>
                  </a:lnTo>
                  <a:lnTo>
                    <a:pt x="7141" y="22542"/>
                  </a:lnTo>
                  <a:lnTo>
                    <a:pt x="7141" y="22542"/>
                  </a:lnTo>
                  <a:lnTo>
                    <a:pt x="6928" y="21813"/>
                  </a:lnTo>
                  <a:lnTo>
                    <a:pt x="6733" y="21103"/>
                  </a:lnTo>
                  <a:lnTo>
                    <a:pt x="6573" y="20428"/>
                  </a:lnTo>
                  <a:lnTo>
                    <a:pt x="6448" y="19771"/>
                  </a:lnTo>
                  <a:lnTo>
                    <a:pt x="6324" y="19131"/>
                  </a:lnTo>
                  <a:lnTo>
                    <a:pt x="6235" y="18510"/>
                  </a:lnTo>
                  <a:lnTo>
                    <a:pt x="6182" y="17923"/>
                  </a:lnTo>
                  <a:lnTo>
                    <a:pt x="6129" y="17355"/>
                  </a:lnTo>
                  <a:lnTo>
                    <a:pt x="6093" y="16804"/>
                  </a:lnTo>
                  <a:lnTo>
                    <a:pt x="6093" y="16271"/>
                  </a:lnTo>
                  <a:lnTo>
                    <a:pt x="6093" y="15774"/>
                  </a:lnTo>
                  <a:lnTo>
                    <a:pt x="6111" y="15277"/>
                  </a:lnTo>
                  <a:lnTo>
                    <a:pt x="6129" y="14833"/>
                  </a:lnTo>
                  <a:lnTo>
                    <a:pt x="6164" y="14389"/>
                  </a:lnTo>
                  <a:lnTo>
                    <a:pt x="6217" y="13980"/>
                  </a:lnTo>
                  <a:lnTo>
                    <a:pt x="6289" y="13589"/>
                  </a:lnTo>
                  <a:lnTo>
                    <a:pt x="6413" y="12861"/>
                  </a:lnTo>
                  <a:lnTo>
                    <a:pt x="6573" y="12257"/>
                  </a:lnTo>
                  <a:lnTo>
                    <a:pt x="6733" y="11724"/>
                  </a:lnTo>
                  <a:lnTo>
                    <a:pt x="6892" y="11280"/>
                  </a:lnTo>
                  <a:lnTo>
                    <a:pt x="7035" y="10942"/>
                  </a:lnTo>
                  <a:lnTo>
                    <a:pt x="7141" y="10712"/>
                  </a:lnTo>
                  <a:lnTo>
                    <a:pt x="7248" y="10516"/>
                  </a:lnTo>
                  <a:lnTo>
                    <a:pt x="7248" y="10516"/>
                  </a:lnTo>
                  <a:lnTo>
                    <a:pt x="7177" y="11724"/>
                  </a:lnTo>
                  <a:lnTo>
                    <a:pt x="7141" y="12861"/>
                  </a:lnTo>
                  <a:lnTo>
                    <a:pt x="7141" y="13944"/>
                  </a:lnTo>
                  <a:lnTo>
                    <a:pt x="7177" y="14957"/>
                  </a:lnTo>
                  <a:lnTo>
                    <a:pt x="7248" y="15898"/>
                  </a:lnTo>
                  <a:lnTo>
                    <a:pt x="7337" y="16787"/>
                  </a:lnTo>
                  <a:lnTo>
                    <a:pt x="7461" y="17621"/>
                  </a:lnTo>
                  <a:lnTo>
                    <a:pt x="7585" y="18385"/>
                  </a:lnTo>
                  <a:lnTo>
                    <a:pt x="7727" y="19096"/>
                  </a:lnTo>
                  <a:lnTo>
                    <a:pt x="7905" y="19735"/>
                  </a:lnTo>
                  <a:lnTo>
                    <a:pt x="8065" y="20339"/>
                  </a:lnTo>
                  <a:lnTo>
                    <a:pt x="8242" y="20872"/>
                  </a:lnTo>
                  <a:lnTo>
                    <a:pt x="8438" y="21369"/>
                  </a:lnTo>
                  <a:lnTo>
                    <a:pt x="8615" y="21813"/>
                  </a:lnTo>
                  <a:lnTo>
                    <a:pt x="8793" y="22204"/>
                  </a:lnTo>
                  <a:lnTo>
                    <a:pt x="8971" y="22542"/>
                  </a:lnTo>
                  <a:lnTo>
                    <a:pt x="12044" y="22542"/>
                  </a:lnTo>
                  <a:lnTo>
                    <a:pt x="12044" y="22542"/>
                  </a:lnTo>
                  <a:lnTo>
                    <a:pt x="12044" y="19575"/>
                  </a:lnTo>
                  <a:lnTo>
                    <a:pt x="12044" y="17746"/>
                  </a:lnTo>
                  <a:lnTo>
                    <a:pt x="12079" y="15827"/>
                  </a:lnTo>
                  <a:lnTo>
                    <a:pt x="12115" y="13980"/>
                  </a:lnTo>
                  <a:lnTo>
                    <a:pt x="12150" y="13127"/>
                  </a:lnTo>
                  <a:lnTo>
                    <a:pt x="12204" y="12328"/>
                  </a:lnTo>
                  <a:lnTo>
                    <a:pt x="12257" y="11600"/>
                  </a:lnTo>
                  <a:lnTo>
                    <a:pt x="12310" y="10996"/>
                  </a:lnTo>
                  <a:lnTo>
                    <a:pt x="12381" y="10481"/>
                  </a:lnTo>
                  <a:lnTo>
                    <a:pt x="12470" y="10108"/>
                  </a:lnTo>
                  <a:lnTo>
                    <a:pt x="12470" y="10108"/>
                  </a:lnTo>
                  <a:lnTo>
                    <a:pt x="12648" y="11351"/>
                  </a:lnTo>
                  <a:lnTo>
                    <a:pt x="12825" y="12719"/>
                  </a:lnTo>
                  <a:lnTo>
                    <a:pt x="13021" y="14442"/>
                  </a:lnTo>
                  <a:lnTo>
                    <a:pt x="13216" y="16396"/>
                  </a:lnTo>
                  <a:lnTo>
                    <a:pt x="13305" y="17426"/>
                  </a:lnTo>
                  <a:lnTo>
                    <a:pt x="13376" y="18474"/>
                  </a:lnTo>
                  <a:lnTo>
                    <a:pt x="13429" y="19522"/>
                  </a:lnTo>
                  <a:lnTo>
                    <a:pt x="13465" y="20552"/>
                  </a:lnTo>
                  <a:lnTo>
                    <a:pt x="13482" y="21565"/>
                  </a:lnTo>
                  <a:lnTo>
                    <a:pt x="13482" y="22542"/>
                  </a:lnTo>
                  <a:lnTo>
                    <a:pt x="16822" y="22542"/>
                  </a:lnTo>
                  <a:lnTo>
                    <a:pt x="16822" y="22542"/>
                  </a:lnTo>
                  <a:lnTo>
                    <a:pt x="16982" y="22204"/>
                  </a:lnTo>
                  <a:lnTo>
                    <a:pt x="17159" y="21813"/>
                  </a:lnTo>
                  <a:lnTo>
                    <a:pt x="17355" y="21369"/>
                  </a:lnTo>
                  <a:lnTo>
                    <a:pt x="17532" y="20872"/>
                  </a:lnTo>
                  <a:lnTo>
                    <a:pt x="17710" y="20339"/>
                  </a:lnTo>
                  <a:lnTo>
                    <a:pt x="17888" y="19735"/>
                  </a:lnTo>
                  <a:lnTo>
                    <a:pt x="18048" y="19096"/>
                  </a:lnTo>
                  <a:lnTo>
                    <a:pt x="18190" y="18385"/>
                  </a:lnTo>
                  <a:lnTo>
                    <a:pt x="18332" y="17621"/>
                  </a:lnTo>
                  <a:lnTo>
                    <a:pt x="18438" y="16787"/>
                  </a:lnTo>
                  <a:lnTo>
                    <a:pt x="18527" y="15898"/>
                  </a:lnTo>
                  <a:lnTo>
                    <a:pt x="18598" y="14957"/>
                  </a:lnTo>
                  <a:lnTo>
                    <a:pt x="18634" y="13944"/>
                  </a:lnTo>
                  <a:lnTo>
                    <a:pt x="18634" y="12861"/>
                  </a:lnTo>
                  <a:lnTo>
                    <a:pt x="18598" y="11724"/>
                  </a:lnTo>
                  <a:lnTo>
                    <a:pt x="18527" y="10516"/>
                  </a:lnTo>
                  <a:lnTo>
                    <a:pt x="18527" y="10516"/>
                  </a:lnTo>
                  <a:lnTo>
                    <a:pt x="18634" y="10712"/>
                  </a:lnTo>
                  <a:lnTo>
                    <a:pt x="18740" y="10942"/>
                  </a:lnTo>
                  <a:lnTo>
                    <a:pt x="18882" y="11280"/>
                  </a:lnTo>
                  <a:lnTo>
                    <a:pt x="19042" y="11724"/>
                  </a:lnTo>
                  <a:lnTo>
                    <a:pt x="19202" y="12257"/>
                  </a:lnTo>
                  <a:lnTo>
                    <a:pt x="19362" y="12861"/>
                  </a:lnTo>
                  <a:lnTo>
                    <a:pt x="19504" y="13589"/>
                  </a:lnTo>
                  <a:lnTo>
                    <a:pt x="19557" y="13980"/>
                  </a:lnTo>
                  <a:lnTo>
                    <a:pt x="19611" y="14389"/>
                  </a:lnTo>
                  <a:lnTo>
                    <a:pt x="19646" y="14833"/>
                  </a:lnTo>
                  <a:lnTo>
                    <a:pt x="19682" y="15277"/>
                  </a:lnTo>
                  <a:lnTo>
                    <a:pt x="19700" y="15774"/>
                  </a:lnTo>
                  <a:lnTo>
                    <a:pt x="19700" y="16271"/>
                  </a:lnTo>
                  <a:lnTo>
                    <a:pt x="19682" y="16804"/>
                  </a:lnTo>
                  <a:lnTo>
                    <a:pt x="19646" y="17355"/>
                  </a:lnTo>
                  <a:lnTo>
                    <a:pt x="19611" y="17923"/>
                  </a:lnTo>
                  <a:lnTo>
                    <a:pt x="19540" y="18510"/>
                  </a:lnTo>
                  <a:lnTo>
                    <a:pt x="19451" y="19131"/>
                  </a:lnTo>
                  <a:lnTo>
                    <a:pt x="19344" y="19771"/>
                  </a:lnTo>
                  <a:lnTo>
                    <a:pt x="19202" y="20428"/>
                  </a:lnTo>
                  <a:lnTo>
                    <a:pt x="19042" y="21103"/>
                  </a:lnTo>
                  <a:lnTo>
                    <a:pt x="18865" y="21813"/>
                  </a:lnTo>
                  <a:lnTo>
                    <a:pt x="18651" y="22542"/>
                  </a:lnTo>
                  <a:lnTo>
                    <a:pt x="21582" y="22542"/>
                  </a:lnTo>
                  <a:lnTo>
                    <a:pt x="21582" y="22542"/>
                  </a:lnTo>
                  <a:lnTo>
                    <a:pt x="21902" y="22204"/>
                  </a:lnTo>
                  <a:lnTo>
                    <a:pt x="22204" y="21884"/>
                  </a:lnTo>
                  <a:lnTo>
                    <a:pt x="22488" y="21547"/>
                  </a:lnTo>
                  <a:lnTo>
                    <a:pt x="22772" y="21192"/>
                  </a:lnTo>
                  <a:lnTo>
                    <a:pt x="23039" y="20854"/>
                  </a:lnTo>
                  <a:lnTo>
                    <a:pt x="23270" y="20499"/>
                  </a:lnTo>
                  <a:lnTo>
                    <a:pt x="23501" y="20144"/>
                  </a:lnTo>
                  <a:lnTo>
                    <a:pt x="23714" y="19771"/>
                  </a:lnTo>
                  <a:lnTo>
                    <a:pt x="23927" y="19398"/>
                  </a:lnTo>
                  <a:lnTo>
                    <a:pt x="24105" y="19042"/>
                  </a:lnTo>
                  <a:lnTo>
                    <a:pt x="24282" y="18652"/>
                  </a:lnTo>
                  <a:lnTo>
                    <a:pt x="24460" y="18279"/>
                  </a:lnTo>
                  <a:lnTo>
                    <a:pt x="24602" y="17906"/>
                  </a:lnTo>
                  <a:lnTo>
                    <a:pt x="24744" y="17515"/>
                  </a:lnTo>
                  <a:lnTo>
                    <a:pt x="24869" y="17124"/>
                  </a:lnTo>
                  <a:lnTo>
                    <a:pt x="24993" y="16751"/>
                  </a:lnTo>
                  <a:lnTo>
                    <a:pt x="25188" y="15969"/>
                  </a:lnTo>
                  <a:lnTo>
                    <a:pt x="25348" y="15188"/>
                  </a:lnTo>
                  <a:lnTo>
                    <a:pt x="25472" y="14424"/>
                  </a:lnTo>
                  <a:lnTo>
                    <a:pt x="25561" y="13642"/>
                  </a:lnTo>
                  <a:lnTo>
                    <a:pt x="25615" y="12879"/>
                  </a:lnTo>
                  <a:lnTo>
                    <a:pt x="25632" y="12133"/>
                  </a:lnTo>
                  <a:lnTo>
                    <a:pt x="25632" y="11387"/>
                  </a:lnTo>
                  <a:lnTo>
                    <a:pt x="25615" y="10676"/>
                  </a:lnTo>
                  <a:lnTo>
                    <a:pt x="25561" y="9966"/>
                  </a:lnTo>
                  <a:lnTo>
                    <a:pt x="25508" y="9291"/>
                  </a:lnTo>
                  <a:lnTo>
                    <a:pt x="25419" y="8633"/>
                  </a:lnTo>
                  <a:lnTo>
                    <a:pt x="25330" y="8012"/>
                  </a:lnTo>
                  <a:lnTo>
                    <a:pt x="25242" y="7425"/>
                  </a:lnTo>
                  <a:lnTo>
                    <a:pt x="25135" y="6875"/>
                  </a:lnTo>
                  <a:lnTo>
                    <a:pt x="24922" y="5880"/>
                  </a:lnTo>
                  <a:lnTo>
                    <a:pt x="24709" y="5063"/>
                  </a:lnTo>
                  <a:lnTo>
                    <a:pt x="24531" y="4441"/>
                  </a:lnTo>
                  <a:lnTo>
                    <a:pt x="24353" y="3926"/>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007;p28">
              <a:extLst>
                <a:ext uri="{FF2B5EF4-FFF2-40B4-BE49-F238E27FC236}">
                  <a16:creationId xmlns:a16="http://schemas.microsoft.com/office/drawing/2014/main" id="{B23BC705-2EF1-6543-CA22-E73FCEB839B5}"/>
                </a:ext>
              </a:extLst>
            </p:cNvPr>
            <p:cNvSpPr/>
            <p:nvPr/>
          </p:nvSpPr>
          <p:spPr>
            <a:xfrm>
              <a:off x="1153450" y="3361375"/>
              <a:ext cx="675000" cy="230500"/>
            </a:xfrm>
            <a:custGeom>
              <a:avLst/>
              <a:gdLst/>
              <a:ahLst/>
              <a:cxnLst/>
              <a:rect l="l" t="t" r="r" b="b"/>
              <a:pathLst>
                <a:path w="27000" h="9220" extrusionOk="0">
                  <a:moveTo>
                    <a:pt x="24673" y="1"/>
                  </a:moveTo>
                  <a:lnTo>
                    <a:pt x="24211" y="19"/>
                  </a:lnTo>
                  <a:lnTo>
                    <a:pt x="23749" y="36"/>
                  </a:lnTo>
                  <a:lnTo>
                    <a:pt x="23287" y="72"/>
                  </a:lnTo>
                  <a:lnTo>
                    <a:pt x="22808" y="107"/>
                  </a:lnTo>
                  <a:lnTo>
                    <a:pt x="22346" y="178"/>
                  </a:lnTo>
                  <a:lnTo>
                    <a:pt x="21884" y="249"/>
                  </a:lnTo>
                  <a:lnTo>
                    <a:pt x="21422" y="321"/>
                  </a:lnTo>
                  <a:lnTo>
                    <a:pt x="20978" y="427"/>
                  </a:lnTo>
                  <a:lnTo>
                    <a:pt x="20516" y="534"/>
                  </a:lnTo>
                  <a:lnTo>
                    <a:pt x="20072" y="658"/>
                  </a:lnTo>
                  <a:lnTo>
                    <a:pt x="19628" y="800"/>
                  </a:lnTo>
                  <a:lnTo>
                    <a:pt x="19184" y="942"/>
                  </a:lnTo>
                  <a:lnTo>
                    <a:pt x="18740" y="1120"/>
                  </a:lnTo>
                  <a:lnTo>
                    <a:pt x="18314" y="1297"/>
                  </a:lnTo>
                  <a:lnTo>
                    <a:pt x="17887" y="1493"/>
                  </a:lnTo>
                  <a:lnTo>
                    <a:pt x="17461" y="1688"/>
                  </a:lnTo>
                  <a:lnTo>
                    <a:pt x="17052" y="1919"/>
                  </a:lnTo>
                  <a:lnTo>
                    <a:pt x="16644" y="2150"/>
                  </a:lnTo>
                  <a:lnTo>
                    <a:pt x="16235" y="2399"/>
                  </a:lnTo>
                  <a:lnTo>
                    <a:pt x="15827" y="2665"/>
                  </a:lnTo>
                  <a:lnTo>
                    <a:pt x="15454" y="2932"/>
                  </a:lnTo>
                  <a:lnTo>
                    <a:pt x="15063" y="3216"/>
                  </a:lnTo>
                  <a:lnTo>
                    <a:pt x="14690" y="3536"/>
                  </a:lnTo>
                  <a:lnTo>
                    <a:pt x="14317" y="3855"/>
                  </a:lnTo>
                  <a:lnTo>
                    <a:pt x="13962" y="4175"/>
                  </a:lnTo>
                  <a:lnTo>
                    <a:pt x="13624" y="4530"/>
                  </a:lnTo>
                  <a:lnTo>
                    <a:pt x="13287" y="4903"/>
                  </a:lnTo>
                  <a:lnTo>
                    <a:pt x="12949" y="4548"/>
                  </a:lnTo>
                  <a:lnTo>
                    <a:pt x="12594" y="4211"/>
                  </a:lnTo>
                  <a:lnTo>
                    <a:pt x="12239" y="3891"/>
                  </a:lnTo>
                  <a:lnTo>
                    <a:pt x="11883" y="3589"/>
                  </a:lnTo>
                  <a:lnTo>
                    <a:pt x="11510" y="3305"/>
                  </a:lnTo>
                  <a:lnTo>
                    <a:pt x="11137" y="3038"/>
                  </a:lnTo>
                  <a:lnTo>
                    <a:pt x="10747" y="2772"/>
                  </a:lnTo>
                  <a:lnTo>
                    <a:pt x="10374" y="2541"/>
                  </a:lnTo>
                  <a:lnTo>
                    <a:pt x="9965" y="2328"/>
                  </a:lnTo>
                  <a:lnTo>
                    <a:pt x="9574" y="2115"/>
                  </a:lnTo>
                  <a:lnTo>
                    <a:pt x="9166" y="1937"/>
                  </a:lnTo>
                  <a:lnTo>
                    <a:pt x="8757" y="1759"/>
                  </a:lnTo>
                  <a:lnTo>
                    <a:pt x="8349" y="1599"/>
                  </a:lnTo>
                  <a:lnTo>
                    <a:pt x="7922" y="1457"/>
                  </a:lnTo>
                  <a:lnTo>
                    <a:pt x="7514" y="1333"/>
                  </a:lnTo>
                  <a:lnTo>
                    <a:pt x="7087" y="1209"/>
                  </a:lnTo>
                  <a:lnTo>
                    <a:pt x="6643" y="1120"/>
                  </a:lnTo>
                  <a:lnTo>
                    <a:pt x="6217" y="1031"/>
                  </a:lnTo>
                  <a:lnTo>
                    <a:pt x="5791" y="960"/>
                  </a:lnTo>
                  <a:lnTo>
                    <a:pt x="5347" y="907"/>
                  </a:lnTo>
                  <a:lnTo>
                    <a:pt x="4903" y="871"/>
                  </a:lnTo>
                  <a:lnTo>
                    <a:pt x="4459" y="836"/>
                  </a:lnTo>
                  <a:lnTo>
                    <a:pt x="4014" y="818"/>
                  </a:lnTo>
                  <a:lnTo>
                    <a:pt x="3570" y="818"/>
                  </a:lnTo>
                  <a:lnTo>
                    <a:pt x="3126" y="836"/>
                  </a:lnTo>
                  <a:lnTo>
                    <a:pt x="2682" y="853"/>
                  </a:lnTo>
                  <a:lnTo>
                    <a:pt x="2238" y="889"/>
                  </a:lnTo>
                  <a:lnTo>
                    <a:pt x="1794" y="942"/>
                  </a:lnTo>
                  <a:lnTo>
                    <a:pt x="1350" y="1013"/>
                  </a:lnTo>
                  <a:lnTo>
                    <a:pt x="888" y="1084"/>
                  </a:lnTo>
                  <a:lnTo>
                    <a:pt x="444" y="1173"/>
                  </a:lnTo>
                  <a:lnTo>
                    <a:pt x="0" y="1262"/>
                  </a:lnTo>
                  <a:lnTo>
                    <a:pt x="195" y="2257"/>
                  </a:lnTo>
                  <a:lnTo>
                    <a:pt x="355" y="3251"/>
                  </a:lnTo>
                  <a:lnTo>
                    <a:pt x="515" y="4246"/>
                  </a:lnTo>
                  <a:lnTo>
                    <a:pt x="657" y="5241"/>
                  </a:lnTo>
                  <a:lnTo>
                    <a:pt x="782" y="6236"/>
                  </a:lnTo>
                  <a:lnTo>
                    <a:pt x="853" y="7230"/>
                  </a:lnTo>
                  <a:lnTo>
                    <a:pt x="924" y="8225"/>
                  </a:lnTo>
                  <a:lnTo>
                    <a:pt x="942" y="9220"/>
                  </a:lnTo>
                  <a:lnTo>
                    <a:pt x="1261" y="8847"/>
                  </a:lnTo>
                  <a:lnTo>
                    <a:pt x="1599" y="8492"/>
                  </a:lnTo>
                  <a:lnTo>
                    <a:pt x="1954" y="8172"/>
                  </a:lnTo>
                  <a:lnTo>
                    <a:pt x="2327" y="7852"/>
                  </a:lnTo>
                  <a:lnTo>
                    <a:pt x="2682" y="7586"/>
                  </a:lnTo>
                  <a:lnTo>
                    <a:pt x="3073" y="7319"/>
                  </a:lnTo>
                  <a:lnTo>
                    <a:pt x="3464" y="7088"/>
                  </a:lnTo>
                  <a:lnTo>
                    <a:pt x="3855" y="6893"/>
                  </a:lnTo>
                  <a:lnTo>
                    <a:pt x="4245" y="6697"/>
                  </a:lnTo>
                  <a:lnTo>
                    <a:pt x="4654" y="6555"/>
                  </a:lnTo>
                  <a:lnTo>
                    <a:pt x="5062" y="6413"/>
                  </a:lnTo>
                  <a:lnTo>
                    <a:pt x="5489" y="6307"/>
                  </a:lnTo>
                  <a:lnTo>
                    <a:pt x="5897" y="6218"/>
                  </a:lnTo>
                  <a:lnTo>
                    <a:pt x="6324" y="6165"/>
                  </a:lnTo>
                  <a:lnTo>
                    <a:pt x="6750" y="6129"/>
                  </a:lnTo>
                  <a:lnTo>
                    <a:pt x="7176" y="6111"/>
                  </a:lnTo>
                  <a:lnTo>
                    <a:pt x="7585" y="6129"/>
                  </a:lnTo>
                  <a:lnTo>
                    <a:pt x="8011" y="6165"/>
                  </a:lnTo>
                  <a:lnTo>
                    <a:pt x="8437" y="6218"/>
                  </a:lnTo>
                  <a:lnTo>
                    <a:pt x="8846" y="6307"/>
                  </a:lnTo>
                  <a:lnTo>
                    <a:pt x="9272" y="6413"/>
                  </a:lnTo>
                  <a:lnTo>
                    <a:pt x="9681" y="6555"/>
                  </a:lnTo>
                  <a:lnTo>
                    <a:pt x="10089" y="6697"/>
                  </a:lnTo>
                  <a:lnTo>
                    <a:pt x="10480" y="6893"/>
                  </a:lnTo>
                  <a:lnTo>
                    <a:pt x="10889" y="7088"/>
                  </a:lnTo>
                  <a:lnTo>
                    <a:pt x="11262" y="7319"/>
                  </a:lnTo>
                  <a:lnTo>
                    <a:pt x="11653" y="7586"/>
                  </a:lnTo>
                  <a:lnTo>
                    <a:pt x="12026" y="7852"/>
                  </a:lnTo>
                  <a:lnTo>
                    <a:pt x="12381" y="8172"/>
                  </a:lnTo>
                  <a:lnTo>
                    <a:pt x="12736" y="8492"/>
                  </a:lnTo>
                  <a:lnTo>
                    <a:pt x="13074" y="8847"/>
                  </a:lnTo>
                  <a:lnTo>
                    <a:pt x="13393" y="9220"/>
                  </a:lnTo>
                  <a:lnTo>
                    <a:pt x="13731" y="8847"/>
                  </a:lnTo>
                  <a:lnTo>
                    <a:pt x="14068" y="8492"/>
                  </a:lnTo>
                  <a:lnTo>
                    <a:pt x="14424" y="8172"/>
                  </a:lnTo>
                  <a:lnTo>
                    <a:pt x="14779" y="7852"/>
                  </a:lnTo>
                  <a:lnTo>
                    <a:pt x="15152" y="7586"/>
                  </a:lnTo>
                  <a:lnTo>
                    <a:pt x="15543" y="7319"/>
                  </a:lnTo>
                  <a:lnTo>
                    <a:pt x="15916" y="7088"/>
                  </a:lnTo>
                  <a:lnTo>
                    <a:pt x="16324" y="6893"/>
                  </a:lnTo>
                  <a:lnTo>
                    <a:pt x="16715" y="6697"/>
                  </a:lnTo>
                  <a:lnTo>
                    <a:pt x="17124" y="6555"/>
                  </a:lnTo>
                  <a:lnTo>
                    <a:pt x="17532" y="6413"/>
                  </a:lnTo>
                  <a:lnTo>
                    <a:pt x="17958" y="6307"/>
                  </a:lnTo>
                  <a:lnTo>
                    <a:pt x="18367" y="6218"/>
                  </a:lnTo>
                  <a:lnTo>
                    <a:pt x="18793" y="6165"/>
                  </a:lnTo>
                  <a:lnTo>
                    <a:pt x="19220" y="6129"/>
                  </a:lnTo>
                  <a:lnTo>
                    <a:pt x="19628" y="6111"/>
                  </a:lnTo>
                  <a:lnTo>
                    <a:pt x="20054" y="6129"/>
                  </a:lnTo>
                  <a:lnTo>
                    <a:pt x="20481" y="6165"/>
                  </a:lnTo>
                  <a:lnTo>
                    <a:pt x="20907" y="6218"/>
                  </a:lnTo>
                  <a:lnTo>
                    <a:pt x="21316" y="6307"/>
                  </a:lnTo>
                  <a:lnTo>
                    <a:pt x="21724" y="6413"/>
                  </a:lnTo>
                  <a:lnTo>
                    <a:pt x="22150" y="6555"/>
                  </a:lnTo>
                  <a:lnTo>
                    <a:pt x="22541" y="6697"/>
                  </a:lnTo>
                  <a:lnTo>
                    <a:pt x="22950" y="6893"/>
                  </a:lnTo>
                  <a:lnTo>
                    <a:pt x="23341" y="7088"/>
                  </a:lnTo>
                  <a:lnTo>
                    <a:pt x="23731" y="7319"/>
                  </a:lnTo>
                  <a:lnTo>
                    <a:pt x="24104" y="7586"/>
                  </a:lnTo>
                  <a:lnTo>
                    <a:pt x="24477" y="7852"/>
                  </a:lnTo>
                  <a:lnTo>
                    <a:pt x="24850" y="8172"/>
                  </a:lnTo>
                  <a:lnTo>
                    <a:pt x="25188" y="8492"/>
                  </a:lnTo>
                  <a:lnTo>
                    <a:pt x="25543" y="8847"/>
                  </a:lnTo>
                  <a:lnTo>
                    <a:pt x="25863" y="9220"/>
                  </a:lnTo>
                  <a:lnTo>
                    <a:pt x="25881" y="8651"/>
                  </a:lnTo>
                  <a:lnTo>
                    <a:pt x="25898" y="8083"/>
                  </a:lnTo>
                  <a:lnTo>
                    <a:pt x="25916" y="7515"/>
                  </a:lnTo>
                  <a:lnTo>
                    <a:pt x="25969" y="6964"/>
                  </a:lnTo>
                  <a:lnTo>
                    <a:pt x="26076" y="5827"/>
                  </a:lnTo>
                  <a:lnTo>
                    <a:pt x="26218" y="4690"/>
                  </a:lnTo>
                  <a:lnTo>
                    <a:pt x="26396" y="3553"/>
                  </a:lnTo>
                  <a:lnTo>
                    <a:pt x="26573" y="2434"/>
                  </a:lnTo>
                  <a:lnTo>
                    <a:pt x="26787" y="1297"/>
                  </a:lnTo>
                  <a:lnTo>
                    <a:pt x="27000" y="161"/>
                  </a:lnTo>
                  <a:lnTo>
                    <a:pt x="26538" y="107"/>
                  </a:lnTo>
                  <a:lnTo>
                    <a:pt x="26076" y="72"/>
                  </a:lnTo>
                  <a:lnTo>
                    <a:pt x="25614" y="36"/>
                  </a:lnTo>
                  <a:lnTo>
                    <a:pt x="25152" y="19"/>
                  </a:lnTo>
                  <a:lnTo>
                    <a:pt x="24673" y="1"/>
                  </a:lnTo>
                  <a:close/>
                </a:path>
              </a:pathLst>
            </a:custGeom>
            <a:solidFill>
              <a:srgbClr val="D661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008;p28">
              <a:extLst>
                <a:ext uri="{FF2B5EF4-FFF2-40B4-BE49-F238E27FC236}">
                  <a16:creationId xmlns:a16="http://schemas.microsoft.com/office/drawing/2014/main" id="{3E7A50CD-847F-D90C-1C6F-29720704B285}"/>
                </a:ext>
              </a:extLst>
            </p:cNvPr>
            <p:cNvSpPr/>
            <p:nvPr/>
          </p:nvSpPr>
          <p:spPr>
            <a:xfrm>
              <a:off x="1528675" y="4091000"/>
              <a:ext cx="147475" cy="230950"/>
            </a:xfrm>
            <a:custGeom>
              <a:avLst/>
              <a:gdLst/>
              <a:ahLst/>
              <a:cxnLst/>
              <a:rect l="l" t="t" r="r" b="b"/>
              <a:pathLst>
                <a:path w="5899" h="9238" extrusionOk="0">
                  <a:moveTo>
                    <a:pt x="5898" y="0"/>
                  </a:moveTo>
                  <a:lnTo>
                    <a:pt x="5188" y="196"/>
                  </a:lnTo>
                  <a:lnTo>
                    <a:pt x="4459" y="373"/>
                  </a:lnTo>
                  <a:lnTo>
                    <a:pt x="3713" y="533"/>
                  </a:lnTo>
                  <a:lnTo>
                    <a:pt x="2967" y="658"/>
                  </a:lnTo>
                  <a:lnTo>
                    <a:pt x="2221" y="764"/>
                  </a:lnTo>
                  <a:lnTo>
                    <a:pt x="1475" y="853"/>
                  </a:lnTo>
                  <a:lnTo>
                    <a:pt x="747" y="906"/>
                  </a:lnTo>
                  <a:lnTo>
                    <a:pt x="1" y="942"/>
                  </a:lnTo>
                  <a:lnTo>
                    <a:pt x="72" y="2167"/>
                  </a:lnTo>
                  <a:lnTo>
                    <a:pt x="125" y="3020"/>
                  </a:lnTo>
                  <a:lnTo>
                    <a:pt x="143" y="3411"/>
                  </a:lnTo>
                  <a:lnTo>
                    <a:pt x="143" y="3784"/>
                  </a:lnTo>
                  <a:lnTo>
                    <a:pt x="161" y="4974"/>
                  </a:lnTo>
                  <a:lnTo>
                    <a:pt x="178" y="6040"/>
                  </a:lnTo>
                  <a:lnTo>
                    <a:pt x="196" y="6733"/>
                  </a:lnTo>
                  <a:lnTo>
                    <a:pt x="214" y="6999"/>
                  </a:lnTo>
                  <a:lnTo>
                    <a:pt x="267" y="7248"/>
                  </a:lnTo>
                  <a:lnTo>
                    <a:pt x="320" y="7496"/>
                  </a:lnTo>
                  <a:lnTo>
                    <a:pt x="409" y="7727"/>
                  </a:lnTo>
                  <a:lnTo>
                    <a:pt x="534" y="7940"/>
                  </a:lnTo>
                  <a:lnTo>
                    <a:pt x="658" y="8154"/>
                  </a:lnTo>
                  <a:lnTo>
                    <a:pt x="800" y="8331"/>
                  </a:lnTo>
                  <a:lnTo>
                    <a:pt x="978" y="8509"/>
                  </a:lnTo>
                  <a:lnTo>
                    <a:pt x="1155" y="8669"/>
                  </a:lnTo>
                  <a:lnTo>
                    <a:pt x="1351" y="8811"/>
                  </a:lnTo>
                  <a:lnTo>
                    <a:pt x="1564" y="8935"/>
                  </a:lnTo>
                  <a:lnTo>
                    <a:pt x="1795" y="9042"/>
                  </a:lnTo>
                  <a:lnTo>
                    <a:pt x="2026" y="9131"/>
                  </a:lnTo>
                  <a:lnTo>
                    <a:pt x="2274" y="9184"/>
                  </a:lnTo>
                  <a:lnTo>
                    <a:pt x="2523" y="9219"/>
                  </a:lnTo>
                  <a:lnTo>
                    <a:pt x="2772" y="9237"/>
                  </a:lnTo>
                  <a:lnTo>
                    <a:pt x="3020" y="9219"/>
                  </a:lnTo>
                  <a:lnTo>
                    <a:pt x="3251" y="9184"/>
                  </a:lnTo>
                  <a:lnTo>
                    <a:pt x="3465" y="9113"/>
                  </a:lnTo>
                  <a:lnTo>
                    <a:pt x="3678" y="9042"/>
                  </a:lnTo>
                  <a:lnTo>
                    <a:pt x="3891" y="8953"/>
                  </a:lnTo>
                  <a:lnTo>
                    <a:pt x="4086" y="8846"/>
                  </a:lnTo>
                  <a:lnTo>
                    <a:pt x="4264" y="8722"/>
                  </a:lnTo>
                  <a:lnTo>
                    <a:pt x="4424" y="8580"/>
                  </a:lnTo>
                  <a:lnTo>
                    <a:pt x="4584" y="8420"/>
                  </a:lnTo>
                  <a:lnTo>
                    <a:pt x="4726" y="8242"/>
                  </a:lnTo>
                  <a:lnTo>
                    <a:pt x="4868" y="8065"/>
                  </a:lnTo>
                  <a:lnTo>
                    <a:pt x="4974" y="7869"/>
                  </a:lnTo>
                  <a:lnTo>
                    <a:pt x="5063" y="7674"/>
                  </a:lnTo>
                  <a:lnTo>
                    <a:pt x="5152" y="7461"/>
                  </a:lnTo>
                  <a:lnTo>
                    <a:pt x="5205" y="7248"/>
                  </a:lnTo>
                  <a:lnTo>
                    <a:pt x="5241" y="7017"/>
                  </a:lnTo>
                  <a:lnTo>
                    <a:pt x="5401" y="5827"/>
                  </a:lnTo>
                  <a:lnTo>
                    <a:pt x="5561" y="4459"/>
                  </a:lnTo>
                  <a:lnTo>
                    <a:pt x="5614" y="4050"/>
                  </a:lnTo>
                  <a:lnTo>
                    <a:pt x="5649" y="3624"/>
                  </a:lnTo>
                  <a:lnTo>
                    <a:pt x="5720" y="2718"/>
                  </a:lnTo>
                  <a:lnTo>
                    <a:pt x="589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009;p28">
              <a:extLst>
                <a:ext uri="{FF2B5EF4-FFF2-40B4-BE49-F238E27FC236}">
                  <a16:creationId xmlns:a16="http://schemas.microsoft.com/office/drawing/2014/main" id="{D4491F5C-72B1-A648-69FA-1B21C239F5D4}"/>
                </a:ext>
              </a:extLst>
            </p:cNvPr>
            <p:cNvSpPr/>
            <p:nvPr/>
          </p:nvSpPr>
          <p:spPr>
            <a:xfrm>
              <a:off x="1703200" y="3186425"/>
              <a:ext cx="287775" cy="282900"/>
            </a:xfrm>
            <a:custGeom>
              <a:avLst/>
              <a:gdLst/>
              <a:ahLst/>
              <a:cxnLst/>
              <a:rect l="l" t="t" r="r" b="b"/>
              <a:pathLst>
                <a:path w="11511" h="11316" extrusionOk="0">
                  <a:moveTo>
                    <a:pt x="6093" y="0"/>
                  </a:moveTo>
                  <a:lnTo>
                    <a:pt x="5525" y="36"/>
                  </a:lnTo>
                  <a:lnTo>
                    <a:pt x="5241" y="53"/>
                  </a:lnTo>
                  <a:lnTo>
                    <a:pt x="4956" y="89"/>
                  </a:lnTo>
                  <a:lnTo>
                    <a:pt x="4690" y="142"/>
                  </a:lnTo>
                  <a:lnTo>
                    <a:pt x="4406" y="196"/>
                  </a:lnTo>
                  <a:lnTo>
                    <a:pt x="4139" y="267"/>
                  </a:lnTo>
                  <a:lnTo>
                    <a:pt x="3873" y="338"/>
                  </a:lnTo>
                  <a:lnTo>
                    <a:pt x="3606" y="444"/>
                  </a:lnTo>
                  <a:lnTo>
                    <a:pt x="3340" y="533"/>
                  </a:lnTo>
                  <a:lnTo>
                    <a:pt x="3091" y="657"/>
                  </a:lnTo>
                  <a:lnTo>
                    <a:pt x="2843" y="782"/>
                  </a:lnTo>
                  <a:lnTo>
                    <a:pt x="2594" y="906"/>
                  </a:lnTo>
                  <a:lnTo>
                    <a:pt x="2363" y="1048"/>
                  </a:lnTo>
                  <a:lnTo>
                    <a:pt x="2132" y="1208"/>
                  </a:lnTo>
                  <a:lnTo>
                    <a:pt x="1919" y="1386"/>
                  </a:lnTo>
                  <a:lnTo>
                    <a:pt x="1706" y="1563"/>
                  </a:lnTo>
                  <a:lnTo>
                    <a:pt x="1510" y="1759"/>
                  </a:lnTo>
                  <a:lnTo>
                    <a:pt x="1315" y="1954"/>
                  </a:lnTo>
                  <a:lnTo>
                    <a:pt x="1137" y="2167"/>
                  </a:lnTo>
                  <a:lnTo>
                    <a:pt x="960" y="2398"/>
                  </a:lnTo>
                  <a:lnTo>
                    <a:pt x="800" y="2629"/>
                  </a:lnTo>
                  <a:lnTo>
                    <a:pt x="658" y="2878"/>
                  </a:lnTo>
                  <a:lnTo>
                    <a:pt x="533" y="3144"/>
                  </a:lnTo>
                  <a:lnTo>
                    <a:pt x="409" y="3411"/>
                  </a:lnTo>
                  <a:lnTo>
                    <a:pt x="303" y="3695"/>
                  </a:lnTo>
                  <a:lnTo>
                    <a:pt x="214" y="3997"/>
                  </a:lnTo>
                  <a:lnTo>
                    <a:pt x="143" y="4299"/>
                  </a:lnTo>
                  <a:lnTo>
                    <a:pt x="72" y="4619"/>
                  </a:lnTo>
                  <a:lnTo>
                    <a:pt x="36" y="4956"/>
                  </a:lnTo>
                  <a:lnTo>
                    <a:pt x="1" y="5294"/>
                  </a:lnTo>
                  <a:lnTo>
                    <a:pt x="1" y="5667"/>
                  </a:lnTo>
                  <a:lnTo>
                    <a:pt x="1" y="6022"/>
                  </a:lnTo>
                  <a:lnTo>
                    <a:pt x="36" y="6359"/>
                  </a:lnTo>
                  <a:lnTo>
                    <a:pt x="72" y="6697"/>
                  </a:lnTo>
                  <a:lnTo>
                    <a:pt x="143" y="7017"/>
                  </a:lnTo>
                  <a:lnTo>
                    <a:pt x="214" y="7319"/>
                  </a:lnTo>
                  <a:lnTo>
                    <a:pt x="303" y="7620"/>
                  </a:lnTo>
                  <a:lnTo>
                    <a:pt x="409" y="7905"/>
                  </a:lnTo>
                  <a:lnTo>
                    <a:pt x="533" y="8171"/>
                  </a:lnTo>
                  <a:lnTo>
                    <a:pt x="658" y="8438"/>
                  </a:lnTo>
                  <a:lnTo>
                    <a:pt x="800" y="8686"/>
                  </a:lnTo>
                  <a:lnTo>
                    <a:pt x="960" y="8917"/>
                  </a:lnTo>
                  <a:lnTo>
                    <a:pt x="1137" y="9148"/>
                  </a:lnTo>
                  <a:lnTo>
                    <a:pt x="1315" y="9361"/>
                  </a:lnTo>
                  <a:lnTo>
                    <a:pt x="1510" y="9574"/>
                  </a:lnTo>
                  <a:lnTo>
                    <a:pt x="1706" y="9752"/>
                  </a:lnTo>
                  <a:lnTo>
                    <a:pt x="1919" y="9930"/>
                  </a:lnTo>
                  <a:lnTo>
                    <a:pt x="2132" y="10107"/>
                  </a:lnTo>
                  <a:lnTo>
                    <a:pt x="2363" y="10267"/>
                  </a:lnTo>
                  <a:lnTo>
                    <a:pt x="2594" y="10409"/>
                  </a:lnTo>
                  <a:lnTo>
                    <a:pt x="2843" y="10551"/>
                  </a:lnTo>
                  <a:lnTo>
                    <a:pt x="3091" y="10676"/>
                  </a:lnTo>
                  <a:lnTo>
                    <a:pt x="3340" y="10782"/>
                  </a:lnTo>
                  <a:lnTo>
                    <a:pt x="3606" y="10889"/>
                  </a:lnTo>
                  <a:lnTo>
                    <a:pt x="3873" y="10978"/>
                  </a:lnTo>
                  <a:lnTo>
                    <a:pt x="4139" y="11049"/>
                  </a:lnTo>
                  <a:lnTo>
                    <a:pt x="4406" y="11120"/>
                  </a:lnTo>
                  <a:lnTo>
                    <a:pt x="4690" y="11173"/>
                  </a:lnTo>
                  <a:lnTo>
                    <a:pt x="4956" y="11226"/>
                  </a:lnTo>
                  <a:lnTo>
                    <a:pt x="5241" y="11262"/>
                  </a:lnTo>
                  <a:lnTo>
                    <a:pt x="5525" y="11297"/>
                  </a:lnTo>
                  <a:lnTo>
                    <a:pt x="6093" y="11315"/>
                  </a:lnTo>
                  <a:lnTo>
                    <a:pt x="6360" y="11297"/>
                  </a:lnTo>
                  <a:lnTo>
                    <a:pt x="6644" y="11280"/>
                  </a:lnTo>
                  <a:lnTo>
                    <a:pt x="6910" y="11244"/>
                  </a:lnTo>
                  <a:lnTo>
                    <a:pt x="7177" y="11191"/>
                  </a:lnTo>
                  <a:lnTo>
                    <a:pt x="7443" y="11138"/>
                  </a:lnTo>
                  <a:lnTo>
                    <a:pt x="7710" y="11049"/>
                  </a:lnTo>
                  <a:lnTo>
                    <a:pt x="7958" y="10960"/>
                  </a:lnTo>
                  <a:lnTo>
                    <a:pt x="8207" y="10871"/>
                  </a:lnTo>
                  <a:lnTo>
                    <a:pt x="8438" y="10747"/>
                  </a:lnTo>
                  <a:lnTo>
                    <a:pt x="8669" y="10622"/>
                  </a:lnTo>
                  <a:lnTo>
                    <a:pt x="8900" y="10498"/>
                  </a:lnTo>
                  <a:lnTo>
                    <a:pt x="9131" y="10338"/>
                  </a:lnTo>
                  <a:lnTo>
                    <a:pt x="9344" y="10196"/>
                  </a:lnTo>
                  <a:lnTo>
                    <a:pt x="9539" y="10018"/>
                  </a:lnTo>
                  <a:lnTo>
                    <a:pt x="9735" y="9841"/>
                  </a:lnTo>
                  <a:lnTo>
                    <a:pt x="9930" y="9663"/>
                  </a:lnTo>
                  <a:lnTo>
                    <a:pt x="10108" y="9468"/>
                  </a:lnTo>
                  <a:lnTo>
                    <a:pt x="10285" y="9255"/>
                  </a:lnTo>
                  <a:lnTo>
                    <a:pt x="10445" y="9042"/>
                  </a:lnTo>
                  <a:lnTo>
                    <a:pt x="10587" y="8811"/>
                  </a:lnTo>
                  <a:lnTo>
                    <a:pt x="10729" y="8597"/>
                  </a:lnTo>
                  <a:lnTo>
                    <a:pt x="10871" y="8349"/>
                  </a:lnTo>
                  <a:lnTo>
                    <a:pt x="10978" y="8118"/>
                  </a:lnTo>
                  <a:lnTo>
                    <a:pt x="11085" y="7851"/>
                  </a:lnTo>
                  <a:lnTo>
                    <a:pt x="11191" y="7603"/>
                  </a:lnTo>
                  <a:lnTo>
                    <a:pt x="11280" y="7336"/>
                  </a:lnTo>
                  <a:lnTo>
                    <a:pt x="11351" y="7070"/>
                  </a:lnTo>
                  <a:lnTo>
                    <a:pt x="11404" y="6803"/>
                  </a:lnTo>
                  <a:lnTo>
                    <a:pt x="11458" y="6519"/>
                  </a:lnTo>
                  <a:lnTo>
                    <a:pt x="11493" y="6235"/>
                  </a:lnTo>
                  <a:lnTo>
                    <a:pt x="11511" y="5951"/>
                  </a:lnTo>
                  <a:lnTo>
                    <a:pt x="11511" y="5667"/>
                  </a:lnTo>
                  <a:lnTo>
                    <a:pt x="11511" y="5365"/>
                  </a:lnTo>
                  <a:lnTo>
                    <a:pt x="11493" y="5080"/>
                  </a:lnTo>
                  <a:lnTo>
                    <a:pt x="11458" y="4796"/>
                  </a:lnTo>
                  <a:lnTo>
                    <a:pt x="11404" y="4512"/>
                  </a:lnTo>
                  <a:lnTo>
                    <a:pt x="11351" y="4246"/>
                  </a:lnTo>
                  <a:lnTo>
                    <a:pt x="11280" y="3979"/>
                  </a:lnTo>
                  <a:lnTo>
                    <a:pt x="11191" y="3713"/>
                  </a:lnTo>
                  <a:lnTo>
                    <a:pt x="11085" y="3464"/>
                  </a:lnTo>
                  <a:lnTo>
                    <a:pt x="10978" y="3215"/>
                  </a:lnTo>
                  <a:lnTo>
                    <a:pt x="10871" y="2967"/>
                  </a:lnTo>
                  <a:lnTo>
                    <a:pt x="10729" y="2736"/>
                  </a:lnTo>
                  <a:lnTo>
                    <a:pt x="10587" y="2505"/>
                  </a:lnTo>
                  <a:lnTo>
                    <a:pt x="10445" y="2274"/>
                  </a:lnTo>
                  <a:lnTo>
                    <a:pt x="10285" y="2061"/>
                  </a:lnTo>
                  <a:lnTo>
                    <a:pt x="10108" y="1865"/>
                  </a:lnTo>
                  <a:lnTo>
                    <a:pt x="9930" y="1670"/>
                  </a:lnTo>
                  <a:lnTo>
                    <a:pt x="9735" y="1475"/>
                  </a:lnTo>
                  <a:lnTo>
                    <a:pt x="9539" y="1297"/>
                  </a:lnTo>
                  <a:lnTo>
                    <a:pt x="9344" y="1137"/>
                  </a:lnTo>
                  <a:lnTo>
                    <a:pt x="9131" y="977"/>
                  </a:lnTo>
                  <a:lnTo>
                    <a:pt x="8900" y="835"/>
                  </a:lnTo>
                  <a:lnTo>
                    <a:pt x="8669" y="693"/>
                  </a:lnTo>
                  <a:lnTo>
                    <a:pt x="8438" y="569"/>
                  </a:lnTo>
                  <a:lnTo>
                    <a:pt x="8207" y="444"/>
                  </a:lnTo>
                  <a:lnTo>
                    <a:pt x="7958" y="355"/>
                  </a:lnTo>
                  <a:lnTo>
                    <a:pt x="7710" y="267"/>
                  </a:lnTo>
                  <a:lnTo>
                    <a:pt x="7443" y="178"/>
                  </a:lnTo>
                  <a:lnTo>
                    <a:pt x="7177" y="125"/>
                  </a:lnTo>
                  <a:lnTo>
                    <a:pt x="6910" y="71"/>
                  </a:lnTo>
                  <a:lnTo>
                    <a:pt x="6644" y="36"/>
                  </a:lnTo>
                  <a:lnTo>
                    <a:pt x="6360" y="18"/>
                  </a:lnTo>
                  <a:lnTo>
                    <a:pt x="6093"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010;p28">
              <a:extLst>
                <a:ext uri="{FF2B5EF4-FFF2-40B4-BE49-F238E27FC236}">
                  <a16:creationId xmlns:a16="http://schemas.microsoft.com/office/drawing/2014/main" id="{083E6668-FF9D-0CAA-D00A-E1320E1CA328}"/>
                </a:ext>
              </a:extLst>
            </p:cNvPr>
            <p:cNvSpPr/>
            <p:nvPr/>
          </p:nvSpPr>
          <p:spPr>
            <a:xfrm>
              <a:off x="985575" y="3186425"/>
              <a:ext cx="288225" cy="282900"/>
            </a:xfrm>
            <a:custGeom>
              <a:avLst/>
              <a:gdLst/>
              <a:ahLst/>
              <a:cxnLst/>
              <a:rect l="l" t="t" r="r" b="b"/>
              <a:pathLst>
                <a:path w="11529" h="11316" extrusionOk="0">
                  <a:moveTo>
                    <a:pt x="5436" y="0"/>
                  </a:moveTo>
                  <a:lnTo>
                    <a:pt x="5170" y="18"/>
                  </a:lnTo>
                  <a:lnTo>
                    <a:pt x="4885" y="36"/>
                  </a:lnTo>
                  <a:lnTo>
                    <a:pt x="4619" y="71"/>
                  </a:lnTo>
                  <a:lnTo>
                    <a:pt x="4353" y="125"/>
                  </a:lnTo>
                  <a:lnTo>
                    <a:pt x="4086" y="178"/>
                  </a:lnTo>
                  <a:lnTo>
                    <a:pt x="3820" y="267"/>
                  </a:lnTo>
                  <a:lnTo>
                    <a:pt x="3571" y="355"/>
                  </a:lnTo>
                  <a:lnTo>
                    <a:pt x="3322" y="444"/>
                  </a:lnTo>
                  <a:lnTo>
                    <a:pt x="3091" y="569"/>
                  </a:lnTo>
                  <a:lnTo>
                    <a:pt x="2861" y="693"/>
                  </a:lnTo>
                  <a:lnTo>
                    <a:pt x="2630" y="835"/>
                  </a:lnTo>
                  <a:lnTo>
                    <a:pt x="2399" y="977"/>
                  </a:lnTo>
                  <a:lnTo>
                    <a:pt x="2186" y="1137"/>
                  </a:lnTo>
                  <a:lnTo>
                    <a:pt x="1990" y="1297"/>
                  </a:lnTo>
                  <a:lnTo>
                    <a:pt x="1795" y="1475"/>
                  </a:lnTo>
                  <a:lnTo>
                    <a:pt x="1599" y="1670"/>
                  </a:lnTo>
                  <a:lnTo>
                    <a:pt x="1422" y="1865"/>
                  </a:lnTo>
                  <a:lnTo>
                    <a:pt x="1244" y="2061"/>
                  </a:lnTo>
                  <a:lnTo>
                    <a:pt x="1084" y="2274"/>
                  </a:lnTo>
                  <a:lnTo>
                    <a:pt x="942" y="2505"/>
                  </a:lnTo>
                  <a:lnTo>
                    <a:pt x="800" y="2736"/>
                  </a:lnTo>
                  <a:lnTo>
                    <a:pt x="658" y="2967"/>
                  </a:lnTo>
                  <a:lnTo>
                    <a:pt x="551" y="3215"/>
                  </a:lnTo>
                  <a:lnTo>
                    <a:pt x="427" y="3464"/>
                  </a:lnTo>
                  <a:lnTo>
                    <a:pt x="338" y="3713"/>
                  </a:lnTo>
                  <a:lnTo>
                    <a:pt x="249" y="3979"/>
                  </a:lnTo>
                  <a:lnTo>
                    <a:pt x="178" y="4246"/>
                  </a:lnTo>
                  <a:lnTo>
                    <a:pt x="125" y="4512"/>
                  </a:lnTo>
                  <a:lnTo>
                    <a:pt x="72" y="4796"/>
                  </a:lnTo>
                  <a:lnTo>
                    <a:pt x="36" y="5080"/>
                  </a:lnTo>
                  <a:lnTo>
                    <a:pt x="18" y="5365"/>
                  </a:lnTo>
                  <a:lnTo>
                    <a:pt x="1" y="5667"/>
                  </a:lnTo>
                  <a:lnTo>
                    <a:pt x="18" y="5951"/>
                  </a:lnTo>
                  <a:lnTo>
                    <a:pt x="36" y="6235"/>
                  </a:lnTo>
                  <a:lnTo>
                    <a:pt x="72" y="6519"/>
                  </a:lnTo>
                  <a:lnTo>
                    <a:pt x="125" y="6803"/>
                  </a:lnTo>
                  <a:lnTo>
                    <a:pt x="178" y="7070"/>
                  </a:lnTo>
                  <a:lnTo>
                    <a:pt x="249" y="7336"/>
                  </a:lnTo>
                  <a:lnTo>
                    <a:pt x="338" y="7603"/>
                  </a:lnTo>
                  <a:lnTo>
                    <a:pt x="427" y="7851"/>
                  </a:lnTo>
                  <a:lnTo>
                    <a:pt x="551" y="8118"/>
                  </a:lnTo>
                  <a:lnTo>
                    <a:pt x="658" y="8349"/>
                  </a:lnTo>
                  <a:lnTo>
                    <a:pt x="800" y="8597"/>
                  </a:lnTo>
                  <a:lnTo>
                    <a:pt x="942" y="8811"/>
                  </a:lnTo>
                  <a:lnTo>
                    <a:pt x="1084" y="9042"/>
                  </a:lnTo>
                  <a:lnTo>
                    <a:pt x="1244" y="9255"/>
                  </a:lnTo>
                  <a:lnTo>
                    <a:pt x="1422" y="9468"/>
                  </a:lnTo>
                  <a:lnTo>
                    <a:pt x="1599" y="9663"/>
                  </a:lnTo>
                  <a:lnTo>
                    <a:pt x="1795" y="9841"/>
                  </a:lnTo>
                  <a:lnTo>
                    <a:pt x="1990" y="10018"/>
                  </a:lnTo>
                  <a:lnTo>
                    <a:pt x="2186" y="10196"/>
                  </a:lnTo>
                  <a:lnTo>
                    <a:pt x="2399" y="10338"/>
                  </a:lnTo>
                  <a:lnTo>
                    <a:pt x="2630" y="10498"/>
                  </a:lnTo>
                  <a:lnTo>
                    <a:pt x="2861" y="10622"/>
                  </a:lnTo>
                  <a:lnTo>
                    <a:pt x="3091" y="10747"/>
                  </a:lnTo>
                  <a:lnTo>
                    <a:pt x="3322" y="10871"/>
                  </a:lnTo>
                  <a:lnTo>
                    <a:pt x="3571" y="10960"/>
                  </a:lnTo>
                  <a:lnTo>
                    <a:pt x="3820" y="11049"/>
                  </a:lnTo>
                  <a:lnTo>
                    <a:pt x="4086" y="11138"/>
                  </a:lnTo>
                  <a:lnTo>
                    <a:pt x="4353" y="11191"/>
                  </a:lnTo>
                  <a:lnTo>
                    <a:pt x="4619" y="11244"/>
                  </a:lnTo>
                  <a:lnTo>
                    <a:pt x="4885" y="11280"/>
                  </a:lnTo>
                  <a:lnTo>
                    <a:pt x="5170" y="11297"/>
                  </a:lnTo>
                  <a:lnTo>
                    <a:pt x="5436" y="11315"/>
                  </a:lnTo>
                  <a:lnTo>
                    <a:pt x="6005" y="11297"/>
                  </a:lnTo>
                  <a:lnTo>
                    <a:pt x="6289" y="11262"/>
                  </a:lnTo>
                  <a:lnTo>
                    <a:pt x="6573" y="11226"/>
                  </a:lnTo>
                  <a:lnTo>
                    <a:pt x="6839" y="11173"/>
                  </a:lnTo>
                  <a:lnTo>
                    <a:pt x="7124" y="11120"/>
                  </a:lnTo>
                  <a:lnTo>
                    <a:pt x="7390" y="11049"/>
                  </a:lnTo>
                  <a:lnTo>
                    <a:pt x="7657" y="10978"/>
                  </a:lnTo>
                  <a:lnTo>
                    <a:pt x="7923" y="10889"/>
                  </a:lnTo>
                  <a:lnTo>
                    <a:pt x="8189" y="10782"/>
                  </a:lnTo>
                  <a:lnTo>
                    <a:pt x="8438" y="10676"/>
                  </a:lnTo>
                  <a:lnTo>
                    <a:pt x="8687" y="10551"/>
                  </a:lnTo>
                  <a:lnTo>
                    <a:pt x="8935" y="10409"/>
                  </a:lnTo>
                  <a:lnTo>
                    <a:pt x="9166" y="10267"/>
                  </a:lnTo>
                  <a:lnTo>
                    <a:pt x="9397" y="10107"/>
                  </a:lnTo>
                  <a:lnTo>
                    <a:pt x="9610" y="9930"/>
                  </a:lnTo>
                  <a:lnTo>
                    <a:pt x="9824" y="9752"/>
                  </a:lnTo>
                  <a:lnTo>
                    <a:pt x="10019" y="9574"/>
                  </a:lnTo>
                  <a:lnTo>
                    <a:pt x="10214" y="9361"/>
                  </a:lnTo>
                  <a:lnTo>
                    <a:pt x="10392" y="9148"/>
                  </a:lnTo>
                  <a:lnTo>
                    <a:pt x="10570" y="8917"/>
                  </a:lnTo>
                  <a:lnTo>
                    <a:pt x="10712" y="8686"/>
                  </a:lnTo>
                  <a:lnTo>
                    <a:pt x="10872" y="8438"/>
                  </a:lnTo>
                  <a:lnTo>
                    <a:pt x="10996" y="8171"/>
                  </a:lnTo>
                  <a:lnTo>
                    <a:pt x="11120" y="7905"/>
                  </a:lnTo>
                  <a:lnTo>
                    <a:pt x="11227" y="7620"/>
                  </a:lnTo>
                  <a:lnTo>
                    <a:pt x="11316" y="7319"/>
                  </a:lnTo>
                  <a:lnTo>
                    <a:pt x="11387" y="7017"/>
                  </a:lnTo>
                  <a:lnTo>
                    <a:pt x="11440" y="6697"/>
                  </a:lnTo>
                  <a:lnTo>
                    <a:pt x="11493" y="6359"/>
                  </a:lnTo>
                  <a:lnTo>
                    <a:pt x="11511" y="6022"/>
                  </a:lnTo>
                  <a:lnTo>
                    <a:pt x="11529" y="5667"/>
                  </a:lnTo>
                  <a:lnTo>
                    <a:pt x="11511" y="5294"/>
                  </a:lnTo>
                  <a:lnTo>
                    <a:pt x="11493" y="4956"/>
                  </a:lnTo>
                  <a:lnTo>
                    <a:pt x="11440" y="4619"/>
                  </a:lnTo>
                  <a:lnTo>
                    <a:pt x="11387" y="4299"/>
                  </a:lnTo>
                  <a:lnTo>
                    <a:pt x="11316" y="3997"/>
                  </a:lnTo>
                  <a:lnTo>
                    <a:pt x="11227" y="3695"/>
                  </a:lnTo>
                  <a:lnTo>
                    <a:pt x="11120" y="3411"/>
                  </a:lnTo>
                  <a:lnTo>
                    <a:pt x="10996" y="3144"/>
                  </a:lnTo>
                  <a:lnTo>
                    <a:pt x="10872" y="2878"/>
                  </a:lnTo>
                  <a:lnTo>
                    <a:pt x="10712" y="2629"/>
                  </a:lnTo>
                  <a:lnTo>
                    <a:pt x="10570" y="2398"/>
                  </a:lnTo>
                  <a:lnTo>
                    <a:pt x="10392" y="2167"/>
                  </a:lnTo>
                  <a:lnTo>
                    <a:pt x="10214" y="1954"/>
                  </a:lnTo>
                  <a:lnTo>
                    <a:pt x="10019" y="1759"/>
                  </a:lnTo>
                  <a:lnTo>
                    <a:pt x="9824" y="1563"/>
                  </a:lnTo>
                  <a:lnTo>
                    <a:pt x="9610" y="1386"/>
                  </a:lnTo>
                  <a:lnTo>
                    <a:pt x="9397" y="1208"/>
                  </a:lnTo>
                  <a:lnTo>
                    <a:pt x="9166" y="1048"/>
                  </a:lnTo>
                  <a:lnTo>
                    <a:pt x="8935" y="906"/>
                  </a:lnTo>
                  <a:lnTo>
                    <a:pt x="8687" y="782"/>
                  </a:lnTo>
                  <a:lnTo>
                    <a:pt x="8438" y="657"/>
                  </a:lnTo>
                  <a:lnTo>
                    <a:pt x="8189" y="533"/>
                  </a:lnTo>
                  <a:lnTo>
                    <a:pt x="7923" y="444"/>
                  </a:lnTo>
                  <a:lnTo>
                    <a:pt x="7657" y="338"/>
                  </a:lnTo>
                  <a:lnTo>
                    <a:pt x="7390" y="267"/>
                  </a:lnTo>
                  <a:lnTo>
                    <a:pt x="7124" y="196"/>
                  </a:lnTo>
                  <a:lnTo>
                    <a:pt x="6839" y="142"/>
                  </a:lnTo>
                  <a:lnTo>
                    <a:pt x="6573" y="89"/>
                  </a:lnTo>
                  <a:lnTo>
                    <a:pt x="6289" y="53"/>
                  </a:lnTo>
                  <a:lnTo>
                    <a:pt x="6005" y="36"/>
                  </a:lnTo>
                  <a:lnTo>
                    <a:pt x="5436"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011;p28">
              <a:extLst>
                <a:ext uri="{FF2B5EF4-FFF2-40B4-BE49-F238E27FC236}">
                  <a16:creationId xmlns:a16="http://schemas.microsoft.com/office/drawing/2014/main" id="{DFF1A469-39D8-4983-0D86-C126902118FB}"/>
                </a:ext>
              </a:extLst>
            </p:cNvPr>
            <p:cNvSpPr/>
            <p:nvPr/>
          </p:nvSpPr>
          <p:spPr>
            <a:xfrm>
              <a:off x="1479400" y="3160650"/>
              <a:ext cx="18225" cy="431225"/>
            </a:xfrm>
            <a:custGeom>
              <a:avLst/>
              <a:gdLst/>
              <a:ahLst/>
              <a:cxnLst/>
              <a:rect l="l" t="t" r="r" b="b"/>
              <a:pathLst>
                <a:path w="729" h="17249" extrusionOk="0">
                  <a:moveTo>
                    <a:pt x="355" y="1"/>
                  </a:moveTo>
                  <a:lnTo>
                    <a:pt x="284" y="747"/>
                  </a:lnTo>
                  <a:lnTo>
                    <a:pt x="231" y="1600"/>
                  </a:lnTo>
                  <a:lnTo>
                    <a:pt x="160" y="2701"/>
                  </a:lnTo>
                  <a:lnTo>
                    <a:pt x="89" y="3998"/>
                  </a:lnTo>
                  <a:lnTo>
                    <a:pt x="36" y="5454"/>
                  </a:lnTo>
                  <a:lnTo>
                    <a:pt x="0" y="7017"/>
                  </a:lnTo>
                  <a:lnTo>
                    <a:pt x="0" y="8634"/>
                  </a:lnTo>
                  <a:lnTo>
                    <a:pt x="0" y="10232"/>
                  </a:lnTo>
                  <a:lnTo>
                    <a:pt x="36" y="11796"/>
                  </a:lnTo>
                  <a:lnTo>
                    <a:pt x="89" y="13252"/>
                  </a:lnTo>
                  <a:lnTo>
                    <a:pt x="160" y="14549"/>
                  </a:lnTo>
                  <a:lnTo>
                    <a:pt x="231" y="15650"/>
                  </a:lnTo>
                  <a:lnTo>
                    <a:pt x="284" y="16503"/>
                  </a:lnTo>
                  <a:lnTo>
                    <a:pt x="355" y="17249"/>
                  </a:lnTo>
                  <a:lnTo>
                    <a:pt x="426" y="16503"/>
                  </a:lnTo>
                  <a:lnTo>
                    <a:pt x="497" y="15650"/>
                  </a:lnTo>
                  <a:lnTo>
                    <a:pt x="568" y="14549"/>
                  </a:lnTo>
                  <a:lnTo>
                    <a:pt x="640" y="13252"/>
                  </a:lnTo>
                  <a:lnTo>
                    <a:pt x="693" y="11796"/>
                  </a:lnTo>
                  <a:lnTo>
                    <a:pt x="711" y="10232"/>
                  </a:lnTo>
                  <a:lnTo>
                    <a:pt x="728" y="8634"/>
                  </a:lnTo>
                  <a:lnTo>
                    <a:pt x="711" y="7017"/>
                  </a:lnTo>
                  <a:lnTo>
                    <a:pt x="693" y="5454"/>
                  </a:lnTo>
                  <a:lnTo>
                    <a:pt x="640" y="3998"/>
                  </a:lnTo>
                  <a:lnTo>
                    <a:pt x="568" y="2701"/>
                  </a:lnTo>
                  <a:lnTo>
                    <a:pt x="497" y="1600"/>
                  </a:lnTo>
                  <a:lnTo>
                    <a:pt x="426" y="747"/>
                  </a:lnTo>
                  <a:lnTo>
                    <a:pt x="355"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012;p28">
              <a:extLst>
                <a:ext uri="{FF2B5EF4-FFF2-40B4-BE49-F238E27FC236}">
                  <a16:creationId xmlns:a16="http://schemas.microsoft.com/office/drawing/2014/main" id="{A334D8B4-48AF-B887-C95E-3F24FC9D6EC6}"/>
                </a:ext>
              </a:extLst>
            </p:cNvPr>
            <p:cNvSpPr/>
            <p:nvPr/>
          </p:nvSpPr>
          <p:spPr>
            <a:xfrm>
              <a:off x="1008675" y="1994525"/>
              <a:ext cx="452975" cy="575975"/>
            </a:xfrm>
            <a:custGeom>
              <a:avLst/>
              <a:gdLst/>
              <a:ahLst/>
              <a:cxnLst/>
              <a:rect l="l" t="t" r="r" b="b"/>
              <a:pathLst>
                <a:path w="18119" h="23039" extrusionOk="0">
                  <a:moveTo>
                    <a:pt x="18119" y="0"/>
                  </a:moveTo>
                  <a:lnTo>
                    <a:pt x="17799" y="36"/>
                  </a:lnTo>
                  <a:lnTo>
                    <a:pt x="17639" y="54"/>
                  </a:lnTo>
                  <a:lnTo>
                    <a:pt x="17372" y="107"/>
                  </a:lnTo>
                  <a:lnTo>
                    <a:pt x="17195" y="142"/>
                  </a:lnTo>
                  <a:lnTo>
                    <a:pt x="16893" y="196"/>
                  </a:lnTo>
                  <a:lnTo>
                    <a:pt x="16715" y="231"/>
                  </a:lnTo>
                  <a:lnTo>
                    <a:pt x="16342" y="302"/>
                  </a:lnTo>
                  <a:lnTo>
                    <a:pt x="16182" y="338"/>
                  </a:lnTo>
                  <a:lnTo>
                    <a:pt x="15614" y="480"/>
                  </a:lnTo>
                  <a:lnTo>
                    <a:pt x="15507" y="515"/>
                  </a:lnTo>
                  <a:lnTo>
                    <a:pt x="14992" y="658"/>
                  </a:lnTo>
                  <a:lnTo>
                    <a:pt x="14797" y="711"/>
                  </a:lnTo>
                  <a:lnTo>
                    <a:pt x="14317" y="853"/>
                  </a:lnTo>
                  <a:lnTo>
                    <a:pt x="14086" y="924"/>
                  </a:lnTo>
                  <a:lnTo>
                    <a:pt x="13553" y="1102"/>
                  </a:lnTo>
                  <a:lnTo>
                    <a:pt x="13358" y="1173"/>
                  </a:lnTo>
                  <a:lnTo>
                    <a:pt x="12594" y="1457"/>
                  </a:lnTo>
                  <a:lnTo>
                    <a:pt x="12523" y="1492"/>
                  </a:lnTo>
                  <a:lnTo>
                    <a:pt x="11777" y="1777"/>
                  </a:lnTo>
                  <a:lnTo>
                    <a:pt x="11528" y="1883"/>
                  </a:lnTo>
                  <a:lnTo>
                    <a:pt x="10925" y="2150"/>
                  </a:lnTo>
                  <a:lnTo>
                    <a:pt x="10623" y="2292"/>
                  </a:lnTo>
                  <a:lnTo>
                    <a:pt x="10001" y="2576"/>
                  </a:lnTo>
                  <a:lnTo>
                    <a:pt x="9717" y="2718"/>
                  </a:lnTo>
                  <a:lnTo>
                    <a:pt x="8775" y="3180"/>
                  </a:lnTo>
                  <a:lnTo>
                    <a:pt x="8775" y="3056"/>
                  </a:lnTo>
                  <a:lnTo>
                    <a:pt x="8331" y="3358"/>
                  </a:lnTo>
                  <a:lnTo>
                    <a:pt x="7905" y="3659"/>
                  </a:lnTo>
                  <a:lnTo>
                    <a:pt x="7567" y="3837"/>
                  </a:lnTo>
                  <a:lnTo>
                    <a:pt x="7532" y="3944"/>
                  </a:lnTo>
                  <a:lnTo>
                    <a:pt x="7106" y="4263"/>
                  </a:lnTo>
                  <a:lnTo>
                    <a:pt x="6697" y="4619"/>
                  </a:lnTo>
                  <a:lnTo>
                    <a:pt x="6288" y="4956"/>
                  </a:lnTo>
                  <a:lnTo>
                    <a:pt x="5898" y="5329"/>
                  </a:lnTo>
                  <a:lnTo>
                    <a:pt x="5507" y="5702"/>
                  </a:lnTo>
                  <a:lnTo>
                    <a:pt x="5134" y="6093"/>
                  </a:lnTo>
                  <a:lnTo>
                    <a:pt x="4779" y="6484"/>
                  </a:lnTo>
                  <a:lnTo>
                    <a:pt x="4423" y="6892"/>
                  </a:lnTo>
                  <a:lnTo>
                    <a:pt x="4086" y="7301"/>
                  </a:lnTo>
                  <a:lnTo>
                    <a:pt x="3748" y="7727"/>
                  </a:lnTo>
                  <a:lnTo>
                    <a:pt x="3446" y="8171"/>
                  </a:lnTo>
                  <a:lnTo>
                    <a:pt x="3127" y="8615"/>
                  </a:lnTo>
                  <a:lnTo>
                    <a:pt x="2842" y="9059"/>
                  </a:lnTo>
                  <a:lnTo>
                    <a:pt x="2558" y="9521"/>
                  </a:lnTo>
                  <a:lnTo>
                    <a:pt x="2292" y="10001"/>
                  </a:lnTo>
                  <a:lnTo>
                    <a:pt x="2043" y="10480"/>
                  </a:lnTo>
                  <a:lnTo>
                    <a:pt x="1812" y="10960"/>
                  </a:lnTo>
                  <a:lnTo>
                    <a:pt x="1581" y="11457"/>
                  </a:lnTo>
                  <a:lnTo>
                    <a:pt x="1368" y="11955"/>
                  </a:lnTo>
                  <a:lnTo>
                    <a:pt x="1173" y="12470"/>
                  </a:lnTo>
                  <a:lnTo>
                    <a:pt x="995" y="12985"/>
                  </a:lnTo>
                  <a:lnTo>
                    <a:pt x="817" y="13500"/>
                  </a:lnTo>
                  <a:lnTo>
                    <a:pt x="675" y="14033"/>
                  </a:lnTo>
                  <a:lnTo>
                    <a:pt x="533" y="14566"/>
                  </a:lnTo>
                  <a:lnTo>
                    <a:pt x="409" y="15099"/>
                  </a:lnTo>
                  <a:lnTo>
                    <a:pt x="302" y="15650"/>
                  </a:lnTo>
                  <a:lnTo>
                    <a:pt x="214" y="16200"/>
                  </a:lnTo>
                  <a:lnTo>
                    <a:pt x="125" y="16751"/>
                  </a:lnTo>
                  <a:lnTo>
                    <a:pt x="71" y="17319"/>
                  </a:lnTo>
                  <a:lnTo>
                    <a:pt x="36" y="17888"/>
                  </a:lnTo>
                  <a:lnTo>
                    <a:pt x="0" y="18456"/>
                  </a:lnTo>
                  <a:lnTo>
                    <a:pt x="0" y="19024"/>
                  </a:lnTo>
                  <a:lnTo>
                    <a:pt x="18" y="20037"/>
                  </a:lnTo>
                  <a:lnTo>
                    <a:pt x="71" y="21032"/>
                  </a:lnTo>
                  <a:lnTo>
                    <a:pt x="160" y="22044"/>
                  </a:lnTo>
                  <a:lnTo>
                    <a:pt x="285" y="23039"/>
                  </a:lnTo>
                  <a:lnTo>
                    <a:pt x="356" y="22986"/>
                  </a:lnTo>
                  <a:lnTo>
                    <a:pt x="853" y="22559"/>
                  </a:lnTo>
                  <a:lnTo>
                    <a:pt x="1315" y="22133"/>
                  </a:lnTo>
                  <a:lnTo>
                    <a:pt x="1777" y="21689"/>
                  </a:lnTo>
                  <a:lnTo>
                    <a:pt x="2238" y="21245"/>
                  </a:lnTo>
                  <a:lnTo>
                    <a:pt x="2665" y="20783"/>
                  </a:lnTo>
                  <a:lnTo>
                    <a:pt x="3091" y="20303"/>
                  </a:lnTo>
                  <a:lnTo>
                    <a:pt x="3500" y="19806"/>
                  </a:lnTo>
                  <a:lnTo>
                    <a:pt x="3890" y="19309"/>
                  </a:lnTo>
                  <a:lnTo>
                    <a:pt x="4281" y="18794"/>
                  </a:lnTo>
                  <a:lnTo>
                    <a:pt x="4636" y="18261"/>
                  </a:lnTo>
                  <a:lnTo>
                    <a:pt x="4992" y="17728"/>
                  </a:lnTo>
                  <a:lnTo>
                    <a:pt x="5329" y="17177"/>
                  </a:lnTo>
                  <a:lnTo>
                    <a:pt x="5667" y="16626"/>
                  </a:lnTo>
                  <a:lnTo>
                    <a:pt x="5969" y="16076"/>
                  </a:lnTo>
                  <a:lnTo>
                    <a:pt x="6271" y="15490"/>
                  </a:lnTo>
                  <a:lnTo>
                    <a:pt x="6537" y="14921"/>
                  </a:lnTo>
                  <a:lnTo>
                    <a:pt x="6697" y="15703"/>
                  </a:lnTo>
                  <a:lnTo>
                    <a:pt x="6786" y="16094"/>
                  </a:lnTo>
                  <a:lnTo>
                    <a:pt x="6892" y="16502"/>
                  </a:lnTo>
                  <a:lnTo>
                    <a:pt x="7017" y="16893"/>
                  </a:lnTo>
                  <a:lnTo>
                    <a:pt x="7141" y="17284"/>
                  </a:lnTo>
                  <a:lnTo>
                    <a:pt x="7265" y="17674"/>
                  </a:lnTo>
                  <a:lnTo>
                    <a:pt x="7425" y="18048"/>
                  </a:lnTo>
                  <a:lnTo>
                    <a:pt x="7585" y="18438"/>
                  </a:lnTo>
                  <a:lnTo>
                    <a:pt x="7763" y="18829"/>
                  </a:lnTo>
                  <a:lnTo>
                    <a:pt x="7940" y="19202"/>
                  </a:lnTo>
                  <a:lnTo>
                    <a:pt x="8154" y="19575"/>
                  </a:lnTo>
                  <a:lnTo>
                    <a:pt x="8367" y="19948"/>
                  </a:lnTo>
                  <a:lnTo>
                    <a:pt x="8598" y="20303"/>
                  </a:lnTo>
                  <a:lnTo>
                    <a:pt x="8846" y="20676"/>
                  </a:lnTo>
                  <a:lnTo>
                    <a:pt x="9095" y="21032"/>
                  </a:lnTo>
                  <a:lnTo>
                    <a:pt x="9095" y="20250"/>
                  </a:lnTo>
                  <a:lnTo>
                    <a:pt x="9095" y="19486"/>
                  </a:lnTo>
                  <a:lnTo>
                    <a:pt x="9113" y="18705"/>
                  </a:lnTo>
                  <a:lnTo>
                    <a:pt x="9148" y="17941"/>
                  </a:lnTo>
                  <a:lnTo>
                    <a:pt x="9202" y="17177"/>
                  </a:lnTo>
                  <a:lnTo>
                    <a:pt x="9290" y="16413"/>
                  </a:lnTo>
                  <a:lnTo>
                    <a:pt x="9379" y="15650"/>
                  </a:lnTo>
                  <a:lnTo>
                    <a:pt x="9504" y="14903"/>
                  </a:lnTo>
                  <a:lnTo>
                    <a:pt x="9628" y="14157"/>
                  </a:lnTo>
                  <a:lnTo>
                    <a:pt x="9788" y="13411"/>
                  </a:lnTo>
                  <a:lnTo>
                    <a:pt x="9948" y="12665"/>
                  </a:lnTo>
                  <a:lnTo>
                    <a:pt x="10143" y="11937"/>
                  </a:lnTo>
                  <a:lnTo>
                    <a:pt x="10356" y="11227"/>
                  </a:lnTo>
                  <a:lnTo>
                    <a:pt x="10569" y="10516"/>
                  </a:lnTo>
                  <a:lnTo>
                    <a:pt x="10818" y="9805"/>
                  </a:lnTo>
                  <a:lnTo>
                    <a:pt x="11084" y="9113"/>
                  </a:lnTo>
                  <a:lnTo>
                    <a:pt x="11386" y="8438"/>
                  </a:lnTo>
                  <a:lnTo>
                    <a:pt x="11688" y="7763"/>
                  </a:lnTo>
                  <a:lnTo>
                    <a:pt x="12008" y="7105"/>
                  </a:lnTo>
                  <a:lnTo>
                    <a:pt x="12363" y="6466"/>
                  </a:lnTo>
                  <a:lnTo>
                    <a:pt x="12719" y="5827"/>
                  </a:lnTo>
                  <a:lnTo>
                    <a:pt x="13109" y="5223"/>
                  </a:lnTo>
                  <a:lnTo>
                    <a:pt x="13518" y="4619"/>
                  </a:lnTo>
                  <a:lnTo>
                    <a:pt x="13944" y="4033"/>
                  </a:lnTo>
                  <a:lnTo>
                    <a:pt x="14388" y="3464"/>
                  </a:lnTo>
                  <a:lnTo>
                    <a:pt x="14868" y="2913"/>
                  </a:lnTo>
                  <a:lnTo>
                    <a:pt x="15348" y="2381"/>
                  </a:lnTo>
                  <a:lnTo>
                    <a:pt x="15863" y="1865"/>
                  </a:lnTo>
                  <a:lnTo>
                    <a:pt x="16396" y="1368"/>
                  </a:lnTo>
                  <a:lnTo>
                    <a:pt x="16946" y="888"/>
                  </a:lnTo>
                  <a:lnTo>
                    <a:pt x="17532" y="427"/>
                  </a:lnTo>
                  <a:lnTo>
                    <a:pt x="18119"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013;p28">
              <a:extLst>
                <a:ext uri="{FF2B5EF4-FFF2-40B4-BE49-F238E27FC236}">
                  <a16:creationId xmlns:a16="http://schemas.microsoft.com/office/drawing/2014/main" id="{05DCB66C-3575-A649-6774-89DDA2BCE529}"/>
                </a:ext>
              </a:extLst>
            </p:cNvPr>
            <p:cNvSpPr/>
            <p:nvPr/>
          </p:nvSpPr>
          <p:spPr>
            <a:xfrm>
              <a:off x="1718750" y="2140625"/>
              <a:ext cx="86625" cy="107050"/>
            </a:xfrm>
            <a:custGeom>
              <a:avLst/>
              <a:gdLst/>
              <a:ahLst/>
              <a:cxnLst/>
              <a:rect l="l" t="t" r="r" b="b"/>
              <a:pathLst>
                <a:path w="3465" h="4282" extrusionOk="0">
                  <a:moveTo>
                    <a:pt x="267" y="0"/>
                  </a:moveTo>
                  <a:lnTo>
                    <a:pt x="196" y="18"/>
                  </a:lnTo>
                  <a:lnTo>
                    <a:pt x="142" y="54"/>
                  </a:lnTo>
                  <a:lnTo>
                    <a:pt x="89" y="89"/>
                  </a:lnTo>
                  <a:lnTo>
                    <a:pt x="36" y="160"/>
                  </a:lnTo>
                  <a:lnTo>
                    <a:pt x="0" y="249"/>
                  </a:lnTo>
                  <a:lnTo>
                    <a:pt x="0" y="373"/>
                  </a:lnTo>
                  <a:lnTo>
                    <a:pt x="18" y="498"/>
                  </a:lnTo>
                  <a:lnTo>
                    <a:pt x="54" y="640"/>
                  </a:lnTo>
                  <a:lnTo>
                    <a:pt x="107" y="800"/>
                  </a:lnTo>
                  <a:lnTo>
                    <a:pt x="178" y="977"/>
                  </a:lnTo>
                  <a:lnTo>
                    <a:pt x="284" y="1155"/>
                  </a:lnTo>
                  <a:lnTo>
                    <a:pt x="515" y="1546"/>
                  </a:lnTo>
                  <a:lnTo>
                    <a:pt x="835" y="1972"/>
                  </a:lnTo>
                  <a:lnTo>
                    <a:pt x="1208" y="2416"/>
                  </a:lnTo>
                  <a:lnTo>
                    <a:pt x="1634" y="2860"/>
                  </a:lnTo>
                  <a:lnTo>
                    <a:pt x="1865" y="3109"/>
                  </a:lnTo>
                  <a:lnTo>
                    <a:pt x="2114" y="3322"/>
                  </a:lnTo>
                  <a:lnTo>
                    <a:pt x="2363" y="3535"/>
                  </a:lnTo>
                  <a:lnTo>
                    <a:pt x="2594" y="3713"/>
                  </a:lnTo>
                  <a:lnTo>
                    <a:pt x="2825" y="3890"/>
                  </a:lnTo>
                  <a:lnTo>
                    <a:pt x="3055" y="4050"/>
                  </a:lnTo>
                  <a:lnTo>
                    <a:pt x="3269" y="4175"/>
                  </a:lnTo>
                  <a:lnTo>
                    <a:pt x="3464" y="4281"/>
                  </a:lnTo>
                  <a:lnTo>
                    <a:pt x="3429" y="3677"/>
                  </a:lnTo>
                  <a:lnTo>
                    <a:pt x="3357" y="3091"/>
                  </a:lnTo>
                  <a:lnTo>
                    <a:pt x="3286" y="2523"/>
                  </a:lnTo>
                  <a:lnTo>
                    <a:pt x="3215" y="1990"/>
                  </a:lnTo>
                  <a:lnTo>
                    <a:pt x="2860" y="1635"/>
                  </a:lnTo>
                  <a:lnTo>
                    <a:pt x="2487" y="1279"/>
                  </a:lnTo>
                  <a:lnTo>
                    <a:pt x="2132" y="960"/>
                  </a:lnTo>
                  <a:lnTo>
                    <a:pt x="1777" y="675"/>
                  </a:lnTo>
                  <a:lnTo>
                    <a:pt x="1421" y="444"/>
                  </a:lnTo>
                  <a:lnTo>
                    <a:pt x="1102" y="249"/>
                  </a:lnTo>
                  <a:lnTo>
                    <a:pt x="817" y="125"/>
                  </a:lnTo>
                  <a:lnTo>
                    <a:pt x="551" y="36"/>
                  </a:lnTo>
                  <a:lnTo>
                    <a:pt x="444"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014;p28">
              <a:extLst>
                <a:ext uri="{FF2B5EF4-FFF2-40B4-BE49-F238E27FC236}">
                  <a16:creationId xmlns:a16="http://schemas.microsoft.com/office/drawing/2014/main" id="{369860F4-232E-87C6-CB72-8752E0B7361A}"/>
                </a:ext>
              </a:extLst>
            </p:cNvPr>
            <p:cNvSpPr/>
            <p:nvPr/>
          </p:nvSpPr>
          <p:spPr>
            <a:xfrm>
              <a:off x="1583750" y="2117975"/>
              <a:ext cx="157675" cy="157675"/>
            </a:xfrm>
            <a:custGeom>
              <a:avLst/>
              <a:gdLst/>
              <a:ahLst/>
              <a:cxnLst/>
              <a:rect l="l" t="t" r="r" b="b"/>
              <a:pathLst>
                <a:path w="6307" h="6307" extrusionOk="0">
                  <a:moveTo>
                    <a:pt x="249" y="0"/>
                  </a:moveTo>
                  <a:lnTo>
                    <a:pt x="142" y="18"/>
                  </a:lnTo>
                  <a:lnTo>
                    <a:pt x="54" y="71"/>
                  </a:lnTo>
                  <a:lnTo>
                    <a:pt x="36" y="107"/>
                  </a:lnTo>
                  <a:lnTo>
                    <a:pt x="18" y="143"/>
                  </a:lnTo>
                  <a:lnTo>
                    <a:pt x="0" y="249"/>
                  </a:lnTo>
                  <a:lnTo>
                    <a:pt x="18" y="391"/>
                  </a:lnTo>
                  <a:lnTo>
                    <a:pt x="54" y="551"/>
                  </a:lnTo>
                  <a:lnTo>
                    <a:pt x="142" y="729"/>
                  </a:lnTo>
                  <a:lnTo>
                    <a:pt x="249" y="942"/>
                  </a:lnTo>
                  <a:lnTo>
                    <a:pt x="373" y="1155"/>
                  </a:lnTo>
                  <a:lnTo>
                    <a:pt x="533" y="1404"/>
                  </a:lnTo>
                  <a:lnTo>
                    <a:pt x="906" y="1937"/>
                  </a:lnTo>
                  <a:lnTo>
                    <a:pt x="1368" y="2523"/>
                  </a:lnTo>
                  <a:lnTo>
                    <a:pt x="1919" y="3144"/>
                  </a:lnTo>
                  <a:lnTo>
                    <a:pt x="2523" y="3766"/>
                  </a:lnTo>
                  <a:lnTo>
                    <a:pt x="3091" y="4317"/>
                  </a:lnTo>
                  <a:lnTo>
                    <a:pt x="3642" y="4796"/>
                  </a:lnTo>
                  <a:lnTo>
                    <a:pt x="4157" y="5240"/>
                  </a:lnTo>
                  <a:lnTo>
                    <a:pt x="4636" y="5596"/>
                  </a:lnTo>
                  <a:lnTo>
                    <a:pt x="5081" y="5898"/>
                  </a:lnTo>
                  <a:lnTo>
                    <a:pt x="5471" y="6129"/>
                  </a:lnTo>
                  <a:lnTo>
                    <a:pt x="5649" y="6200"/>
                  </a:lnTo>
                  <a:lnTo>
                    <a:pt x="5809" y="6253"/>
                  </a:lnTo>
                  <a:lnTo>
                    <a:pt x="5933" y="6289"/>
                  </a:lnTo>
                  <a:lnTo>
                    <a:pt x="6057" y="6306"/>
                  </a:lnTo>
                  <a:lnTo>
                    <a:pt x="6164" y="6289"/>
                  </a:lnTo>
                  <a:lnTo>
                    <a:pt x="6235" y="6253"/>
                  </a:lnTo>
                  <a:lnTo>
                    <a:pt x="6271" y="6217"/>
                  </a:lnTo>
                  <a:lnTo>
                    <a:pt x="6288" y="6164"/>
                  </a:lnTo>
                  <a:lnTo>
                    <a:pt x="6306" y="6058"/>
                  </a:lnTo>
                  <a:lnTo>
                    <a:pt x="6288" y="5915"/>
                  </a:lnTo>
                  <a:lnTo>
                    <a:pt x="6235" y="5756"/>
                  </a:lnTo>
                  <a:lnTo>
                    <a:pt x="6164" y="5578"/>
                  </a:lnTo>
                  <a:lnTo>
                    <a:pt x="6057" y="5365"/>
                  </a:lnTo>
                  <a:lnTo>
                    <a:pt x="5933" y="5152"/>
                  </a:lnTo>
                  <a:lnTo>
                    <a:pt x="5773" y="4903"/>
                  </a:lnTo>
                  <a:lnTo>
                    <a:pt x="5383" y="4370"/>
                  </a:lnTo>
                  <a:lnTo>
                    <a:pt x="4921" y="3784"/>
                  </a:lnTo>
                  <a:lnTo>
                    <a:pt x="4370" y="3162"/>
                  </a:lnTo>
                  <a:lnTo>
                    <a:pt x="3766" y="2541"/>
                  </a:lnTo>
                  <a:lnTo>
                    <a:pt x="3215" y="1990"/>
                  </a:lnTo>
                  <a:lnTo>
                    <a:pt x="2665" y="1510"/>
                  </a:lnTo>
                  <a:lnTo>
                    <a:pt x="2150" y="1084"/>
                  </a:lnTo>
                  <a:lnTo>
                    <a:pt x="1652" y="711"/>
                  </a:lnTo>
                  <a:lnTo>
                    <a:pt x="1208" y="409"/>
                  </a:lnTo>
                  <a:lnTo>
                    <a:pt x="817" y="196"/>
                  </a:lnTo>
                  <a:lnTo>
                    <a:pt x="640" y="107"/>
                  </a:lnTo>
                  <a:lnTo>
                    <a:pt x="498" y="54"/>
                  </a:lnTo>
                  <a:lnTo>
                    <a:pt x="356" y="18"/>
                  </a:lnTo>
                  <a:lnTo>
                    <a:pt x="249"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015;p28">
              <a:extLst>
                <a:ext uri="{FF2B5EF4-FFF2-40B4-BE49-F238E27FC236}">
                  <a16:creationId xmlns:a16="http://schemas.microsoft.com/office/drawing/2014/main" id="{F70E951A-8881-51CF-9682-A20DBAC1172C}"/>
                </a:ext>
              </a:extLst>
            </p:cNvPr>
            <p:cNvSpPr/>
            <p:nvPr/>
          </p:nvSpPr>
          <p:spPr>
            <a:xfrm>
              <a:off x="1494050" y="2140625"/>
              <a:ext cx="112375" cy="112375"/>
            </a:xfrm>
            <a:custGeom>
              <a:avLst/>
              <a:gdLst/>
              <a:ahLst/>
              <a:cxnLst/>
              <a:rect l="l" t="t" r="r" b="b"/>
              <a:pathLst>
                <a:path w="4495" h="4495" extrusionOk="0">
                  <a:moveTo>
                    <a:pt x="249" y="0"/>
                  </a:moveTo>
                  <a:lnTo>
                    <a:pt x="196" y="18"/>
                  </a:lnTo>
                  <a:lnTo>
                    <a:pt x="125" y="54"/>
                  </a:lnTo>
                  <a:lnTo>
                    <a:pt x="89" y="89"/>
                  </a:lnTo>
                  <a:lnTo>
                    <a:pt x="36" y="160"/>
                  </a:lnTo>
                  <a:lnTo>
                    <a:pt x="0" y="249"/>
                  </a:lnTo>
                  <a:lnTo>
                    <a:pt x="0" y="373"/>
                  </a:lnTo>
                  <a:lnTo>
                    <a:pt x="18" y="498"/>
                  </a:lnTo>
                  <a:lnTo>
                    <a:pt x="54" y="640"/>
                  </a:lnTo>
                  <a:lnTo>
                    <a:pt x="107" y="800"/>
                  </a:lnTo>
                  <a:lnTo>
                    <a:pt x="178" y="977"/>
                  </a:lnTo>
                  <a:lnTo>
                    <a:pt x="284" y="1155"/>
                  </a:lnTo>
                  <a:lnTo>
                    <a:pt x="515" y="1546"/>
                  </a:lnTo>
                  <a:lnTo>
                    <a:pt x="835" y="1972"/>
                  </a:lnTo>
                  <a:lnTo>
                    <a:pt x="1208" y="2416"/>
                  </a:lnTo>
                  <a:lnTo>
                    <a:pt x="1617" y="2860"/>
                  </a:lnTo>
                  <a:lnTo>
                    <a:pt x="1990" y="3215"/>
                  </a:lnTo>
                  <a:lnTo>
                    <a:pt x="2363" y="3535"/>
                  </a:lnTo>
                  <a:lnTo>
                    <a:pt x="2718" y="3819"/>
                  </a:lnTo>
                  <a:lnTo>
                    <a:pt x="3055" y="4050"/>
                  </a:lnTo>
                  <a:lnTo>
                    <a:pt x="3375" y="4246"/>
                  </a:lnTo>
                  <a:lnTo>
                    <a:pt x="3677" y="4388"/>
                  </a:lnTo>
                  <a:lnTo>
                    <a:pt x="3926" y="4459"/>
                  </a:lnTo>
                  <a:lnTo>
                    <a:pt x="4050" y="4494"/>
                  </a:lnTo>
                  <a:lnTo>
                    <a:pt x="4228" y="4494"/>
                  </a:lnTo>
                  <a:lnTo>
                    <a:pt x="4299" y="4477"/>
                  </a:lnTo>
                  <a:lnTo>
                    <a:pt x="4352" y="4441"/>
                  </a:lnTo>
                  <a:lnTo>
                    <a:pt x="4405" y="4406"/>
                  </a:lnTo>
                  <a:lnTo>
                    <a:pt x="4459" y="4334"/>
                  </a:lnTo>
                  <a:lnTo>
                    <a:pt x="4476" y="4246"/>
                  </a:lnTo>
                  <a:lnTo>
                    <a:pt x="4494" y="4121"/>
                  </a:lnTo>
                  <a:lnTo>
                    <a:pt x="4476" y="3997"/>
                  </a:lnTo>
                  <a:lnTo>
                    <a:pt x="4441" y="3855"/>
                  </a:lnTo>
                  <a:lnTo>
                    <a:pt x="4370" y="3695"/>
                  </a:lnTo>
                  <a:lnTo>
                    <a:pt x="4299" y="3517"/>
                  </a:lnTo>
                  <a:lnTo>
                    <a:pt x="4210" y="3340"/>
                  </a:lnTo>
                  <a:lnTo>
                    <a:pt x="3961" y="2949"/>
                  </a:lnTo>
                  <a:lnTo>
                    <a:pt x="3659" y="2523"/>
                  </a:lnTo>
                  <a:lnTo>
                    <a:pt x="3286" y="2079"/>
                  </a:lnTo>
                  <a:lnTo>
                    <a:pt x="2860" y="1635"/>
                  </a:lnTo>
                  <a:lnTo>
                    <a:pt x="2487" y="1279"/>
                  </a:lnTo>
                  <a:lnTo>
                    <a:pt x="2114" y="960"/>
                  </a:lnTo>
                  <a:lnTo>
                    <a:pt x="1759" y="675"/>
                  </a:lnTo>
                  <a:lnTo>
                    <a:pt x="1421" y="444"/>
                  </a:lnTo>
                  <a:lnTo>
                    <a:pt x="1102" y="249"/>
                  </a:lnTo>
                  <a:lnTo>
                    <a:pt x="817" y="125"/>
                  </a:lnTo>
                  <a:lnTo>
                    <a:pt x="551" y="36"/>
                  </a:lnTo>
                  <a:lnTo>
                    <a:pt x="444"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016;p28">
              <a:extLst>
                <a:ext uri="{FF2B5EF4-FFF2-40B4-BE49-F238E27FC236}">
                  <a16:creationId xmlns:a16="http://schemas.microsoft.com/office/drawing/2014/main" id="{1CD77CB4-C3EE-BF48-DDB3-202EFD4AF6BD}"/>
                </a:ext>
              </a:extLst>
            </p:cNvPr>
            <p:cNvSpPr/>
            <p:nvPr/>
          </p:nvSpPr>
          <p:spPr>
            <a:xfrm>
              <a:off x="1704525" y="3348050"/>
              <a:ext cx="280250" cy="121275"/>
            </a:xfrm>
            <a:custGeom>
              <a:avLst/>
              <a:gdLst/>
              <a:ahLst/>
              <a:cxnLst/>
              <a:rect l="l" t="t" r="r" b="b"/>
              <a:pathLst>
                <a:path w="11210" h="4851" extrusionOk="0">
                  <a:moveTo>
                    <a:pt x="1" y="1"/>
                  </a:moveTo>
                  <a:lnTo>
                    <a:pt x="36" y="303"/>
                  </a:lnTo>
                  <a:lnTo>
                    <a:pt x="107" y="605"/>
                  </a:lnTo>
                  <a:lnTo>
                    <a:pt x="178" y="889"/>
                  </a:lnTo>
                  <a:lnTo>
                    <a:pt x="250" y="1155"/>
                  </a:lnTo>
                  <a:lnTo>
                    <a:pt x="356" y="1422"/>
                  </a:lnTo>
                  <a:lnTo>
                    <a:pt x="463" y="1671"/>
                  </a:lnTo>
                  <a:lnTo>
                    <a:pt x="587" y="1919"/>
                  </a:lnTo>
                  <a:lnTo>
                    <a:pt x="711" y="2150"/>
                  </a:lnTo>
                  <a:lnTo>
                    <a:pt x="853" y="2381"/>
                  </a:lnTo>
                  <a:lnTo>
                    <a:pt x="1013" y="2594"/>
                  </a:lnTo>
                  <a:lnTo>
                    <a:pt x="1173" y="2790"/>
                  </a:lnTo>
                  <a:lnTo>
                    <a:pt x="1351" y="2985"/>
                  </a:lnTo>
                  <a:lnTo>
                    <a:pt x="1528" y="3180"/>
                  </a:lnTo>
                  <a:lnTo>
                    <a:pt x="1724" y="3340"/>
                  </a:lnTo>
                  <a:lnTo>
                    <a:pt x="1919" y="3518"/>
                  </a:lnTo>
                  <a:lnTo>
                    <a:pt x="2115" y="3660"/>
                  </a:lnTo>
                  <a:lnTo>
                    <a:pt x="2328" y="3802"/>
                  </a:lnTo>
                  <a:lnTo>
                    <a:pt x="2541" y="3944"/>
                  </a:lnTo>
                  <a:lnTo>
                    <a:pt x="2772" y="4069"/>
                  </a:lnTo>
                  <a:lnTo>
                    <a:pt x="3003" y="4193"/>
                  </a:lnTo>
                  <a:lnTo>
                    <a:pt x="3482" y="4388"/>
                  </a:lnTo>
                  <a:lnTo>
                    <a:pt x="3962" y="4548"/>
                  </a:lnTo>
                  <a:lnTo>
                    <a:pt x="4477" y="4690"/>
                  </a:lnTo>
                  <a:lnTo>
                    <a:pt x="4992" y="4779"/>
                  </a:lnTo>
                  <a:lnTo>
                    <a:pt x="5507" y="4832"/>
                  </a:lnTo>
                  <a:lnTo>
                    <a:pt x="6040" y="4850"/>
                  </a:lnTo>
                  <a:lnTo>
                    <a:pt x="6484" y="4832"/>
                  </a:lnTo>
                  <a:lnTo>
                    <a:pt x="6928" y="4761"/>
                  </a:lnTo>
                  <a:lnTo>
                    <a:pt x="7355" y="4673"/>
                  </a:lnTo>
                  <a:lnTo>
                    <a:pt x="7763" y="4548"/>
                  </a:lnTo>
                  <a:lnTo>
                    <a:pt x="8172" y="4388"/>
                  </a:lnTo>
                  <a:lnTo>
                    <a:pt x="8563" y="4193"/>
                  </a:lnTo>
                  <a:lnTo>
                    <a:pt x="8918" y="3980"/>
                  </a:lnTo>
                  <a:lnTo>
                    <a:pt x="9273" y="3731"/>
                  </a:lnTo>
                  <a:lnTo>
                    <a:pt x="9611" y="3447"/>
                  </a:lnTo>
                  <a:lnTo>
                    <a:pt x="9913" y="3145"/>
                  </a:lnTo>
                  <a:lnTo>
                    <a:pt x="10197" y="2825"/>
                  </a:lnTo>
                  <a:lnTo>
                    <a:pt x="10445" y="2470"/>
                  </a:lnTo>
                  <a:lnTo>
                    <a:pt x="10694" y="2115"/>
                  </a:lnTo>
                  <a:lnTo>
                    <a:pt x="10890" y="1724"/>
                  </a:lnTo>
                  <a:lnTo>
                    <a:pt x="11067" y="1315"/>
                  </a:lnTo>
                  <a:lnTo>
                    <a:pt x="11209" y="889"/>
                  </a:lnTo>
                  <a:lnTo>
                    <a:pt x="10534" y="1173"/>
                  </a:lnTo>
                  <a:lnTo>
                    <a:pt x="9824" y="1404"/>
                  </a:lnTo>
                  <a:lnTo>
                    <a:pt x="9113" y="1600"/>
                  </a:lnTo>
                  <a:lnTo>
                    <a:pt x="8403" y="1742"/>
                  </a:lnTo>
                  <a:lnTo>
                    <a:pt x="8047" y="1813"/>
                  </a:lnTo>
                  <a:lnTo>
                    <a:pt x="7674" y="1866"/>
                  </a:lnTo>
                  <a:lnTo>
                    <a:pt x="7319" y="1902"/>
                  </a:lnTo>
                  <a:lnTo>
                    <a:pt x="6946" y="1919"/>
                  </a:lnTo>
                  <a:lnTo>
                    <a:pt x="6591" y="1937"/>
                  </a:lnTo>
                  <a:lnTo>
                    <a:pt x="6218" y="1955"/>
                  </a:lnTo>
                  <a:lnTo>
                    <a:pt x="5863" y="1937"/>
                  </a:lnTo>
                  <a:lnTo>
                    <a:pt x="5490" y="1919"/>
                  </a:lnTo>
                  <a:lnTo>
                    <a:pt x="5134" y="1902"/>
                  </a:lnTo>
                  <a:lnTo>
                    <a:pt x="4779" y="1848"/>
                  </a:lnTo>
                  <a:lnTo>
                    <a:pt x="4406" y="1813"/>
                  </a:lnTo>
                  <a:lnTo>
                    <a:pt x="4051" y="1742"/>
                  </a:lnTo>
                  <a:lnTo>
                    <a:pt x="3696" y="1671"/>
                  </a:lnTo>
                  <a:lnTo>
                    <a:pt x="3340" y="1582"/>
                  </a:lnTo>
                  <a:lnTo>
                    <a:pt x="2985" y="1475"/>
                  </a:lnTo>
                  <a:lnTo>
                    <a:pt x="2648" y="1369"/>
                  </a:lnTo>
                  <a:lnTo>
                    <a:pt x="2292" y="1244"/>
                  </a:lnTo>
                  <a:lnTo>
                    <a:pt x="1955" y="1102"/>
                  </a:lnTo>
                  <a:lnTo>
                    <a:pt x="1617" y="942"/>
                  </a:lnTo>
                  <a:lnTo>
                    <a:pt x="1280" y="782"/>
                  </a:lnTo>
                  <a:lnTo>
                    <a:pt x="960" y="605"/>
                  </a:lnTo>
                  <a:lnTo>
                    <a:pt x="640" y="409"/>
                  </a:lnTo>
                  <a:lnTo>
                    <a:pt x="321" y="214"/>
                  </a:lnTo>
                  <a:lnTo>
                    <a:pt x="1" y="1"/>
                  </a:lnTo>
                  <a:close/>
                </a:path>
              </a:pathLst>
            </a:custGeom>
            <a:solidFill>
              <a:srgbClr val="E7CB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017;p28">
              <a:extLst>
                <a:ext uri="{FF2B5EF4-FFF2-40B4-BE49-F238E27FC236}">
                  <a16:creationId xmlns:a16="http://schemas.microsoft.com/office/drawing/2014/main" id="{7453131D-6B66-C50D-BB7F-0B3F6134DF7D}"/>
                </a:ext>
              </a:extLst>
            </p:cNvPr>
            <p:cNvSpPr/>
            <p:nvPr/>
          </p:nvSpPr>
          <p:spPr>
            <a:xfrm>
              <a:off x="987800" y="3352050"/>
              <a:ext cx="282900" cy="117275"/>
            </a:xfrm>
            <a:custGeom>
              <a:avLst/>
              <a:gdLst/>
              <a:ahLst/>
              <a:cxnLst/>
              <a:rect l="l" t="t" r="r" b="b"/>
              <a:pathLst>
                <a:path w="11316" h="4691" extrusionOk="0">
                  <a:moveTo>
                    <a:pt x="0" y="1"/>
                  </a:moveTo>
                  <a:lnTo>
                    <a:pt x="54" y="249"/>
                  </a:lnTo>
                  <a:lnTo>
                    <a:pt x="107" y="480"/>
                  </a:lnTo>
                  <a:lnTo>
                    <a:pt x="178" y="729"/>
                  </a:lnTo>
                  <a:lnTo>
                    <a:pt x="249" y="960"/>
                  </a:lnTo>
                  <a:lnTo>
                    <a:pt x="427" y="1422"/>
                  </a:lnTo>
                  <a:lnTo>
                    <a:pt x="640" y="1848"/>
                  </a:lnTo>
                  <a:lnTo>
                    <a:pt x="889" y="2257"/>
                  </a:lnTo>
                  <a:lnTo>
                    <a:pt x="1173" y="2647"/>
                  </a:lnTo>
                  <a:lnTo>
                    <a:pt x="1493" y="3003"/>
                  </a:lnTo>
                  <a:lnTo>
                    <a:pt x="1830" y="3340"/>
                  </a:lnTo>
                  <a:lnTo>
                    <a:pt x="2203" y="3642"/>
                  </a:lnTo>
                  <a:lnTo>
                    <a:pt x="2594" y="3909"/>
                  </a:lnTo>
                  <a:lnTo>
                    <a:pt x="3002" y="4140"/>
                  </a:lnTo>
                  <a:lnTo>
                    <a:pt x="3233" y="4228"/>
                  </a:lnTo>
                  <a:lnTo>
                    <a:pt x="3447" y="4335"/>
                  </a:lnTo>
                  <a:lnTo>
                    <a:pt x="3677" y="4406"/>
                  </a:lnTo>
                  <a:lnTo>
                    <a:pt x="3891" y="4477"/>
                  </a:lnTo>
                  <a:lnTo>
                    <a:pt x="4139" y="4548"/>
                  </a:lnTo>
                  <a:lnTo>
                    <a:pt x="4370" y="4601"/>
                  </a:lnTo>
                  <a:lnTo>
                    <a:pt x="4619" y="4637"/>
                  </a:lnTo>
                  <a:lnTo>
                    <a:pt x="4850" y="4655"/>
                  </a:lnTo>
                  <a:lnTo>
                    <a:pt x="5098" y="4672"/>
                  </a:lnTo>
                  <a:lnTo>
                    <a:pt x="5347" y="4690"/>
                  </a:lnTo>
                  <a:lnTo>
                    <a:pt x="5844" y="4672"/>
                  </a:lnTo>
                  <a:lnTo>
                    <a:pt x="6342" y="4619"/>
                  </a:lnTo>
                  <a:lnTo>
                    <a:pt x="6839" y="4530"/>
                  </a:lnTo>
                  <a:lnTo>
                    <a:pt x="7319" y="4424"/>
                  </a:lnTo>
                  <a:lnTo>
                    <a:pt x="7798" y="4264"/>
                  </a:lnTo>
                  <a:lnTo>
                    <a:pt x="8260" y="4086"/>
                  </a:lnTo>
                  <a:lnTo>
                    <a:pt x="8704" y="3855"/>
                  </a:lnTo>
                  <a:lnTo>
                    <a:pt x="9113" y="3607"/>
                  </a:lnTo>
                  <a:lnTo>
                    <a:pt x="9326" y="3465"/>
                  </a:lnTo>
                  <a:lnTo>
                    <a:pt x="9521" y="3322"/>
                  </a:lnTo>
                  <a:lnTo>
                    <a:pt x="9699" y="3163"/>
                  </a:lnTo>
                  <a:lnTo>
                    <a:pt x="9877" y="2985"/>
                  </a:lnTo>
                  <a:lnTo>
                    <a:pt x="10054" y="2807"/>
                  </a:lnTo>
                  <a:lnTo>
                    <a:pt x="10214" y="2630"/>
                  </a:lnTo>
                  <a:lnTo>
                    <a:pt x="10374" y="2434"/>
                  </a:lnTo>
                  <a:lnTo>
                    <a:pt x="10516" y="2221"/>
                  </a:lnTo>
                  <a:lnTo>
                    <a:pt x="10658" y="2008"/>
                  </a:lnTo>
                  <a:lnTo>
                    <a:pt x="10783" y="1795"/>
                  </a:lnTo>
                  <a:lnTo>
                    <a:pt x="10907" y="1564"/>
                  </a:lnTo>
                  <a:lnTo>
                    <a:pt x="11014" y="1315"/>
                  </a:lnTo>
                  <a:lnTo>
                    <a:pt x="11102" y="1067"/>
                  </a:lnTo>
                  <a:lnTo>
                    <a:pt x="11191" y="800"/>
                  </a:lnTo>
                  <a:lnTo>
                    <a:pt x="11262" y="534"/>
                  </a:lnTo>
                  <a:lnTo>
                    <a:pt x="11315" y="249"/>
                  </a:lnTo>
                  <a:lnTo>
                    <a:pt x="11315" y="249"/>
                  </a:lnTo>
                  <a:lnTo>
                    <a:pt x="10996" y="392"/>
                  </a:lnTo>
                  <a:lnTo>
                    <a:pt x="10658" y="516"/>
                  </a:lnTo>
                  <a:lnTo>
                    <a:pt x="10339" y="640"/>
                  </a:lnTo>
                  <a:lnTo>
                    <a:pt x="10001" y="747"/>
                  </a:lnTo>
                  <a:lnTo>
                    <a:pt x="9308" y="924"/>
                  </a:lnTo>
                  <a:lnTo>
                    <a:pt x="8616" y="1067"/>
                  </a:lnTo>
                  <a:lnTo>
                    <a:pt x="7905" y="1173"/>
                  </a:lnTo>
                  <a:lnTo>
                    <a:pt x="7177" y="1226"/>
                  </a:lnTo>
                  <a:lnTo>
                    <a:pt x="6466" y="1262"/>
                  </a:lnTo>
                  <a:lnTo>
                    <a:pt x="5738" y="1244"/>
                  </a:lnTo>
                  <a:lnTo>
                    <a:pt x="4992" y="1209"/>
                  </a:lnTo>
                  <a:lnTo>
                    <a:pt x="4264" y="1138"/>
                  </a:lnTo>
                  <a:lnTo>
                    <a:pt x="3535" y="1031"/>
                  </a:lnTo>
                  <a:lnTo>
                    <a:pt x="2825" y="889"/>
                  </a:lnTo>
                  <a:lnTo>
                    <a:pt x="2097" y="711"/>
                  </a:lnTo>
                  <a:lnTo>
                    <a:pt x="1386" y="498"/>
                  </a:lnTo>
                  <a:lnTo>
                    <a:pt x="693" y="267"/>
                  </a:lnTo>
                  <a:lnTo>
                    <a:pt x="0" y="1"/>
                  </a:lnTo>
                  <a:close/>
                </a:path>
              </a:pathLst>
            </a:custGeom>
            <a:solidFill>
              <a:srgbClr val="E7CB6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434369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par>
                                <p:cTn id="38" presetID="16" presetClass="entr" presetSubtype="21"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par>
                                <p:cTn id="41" presetID="16" presetClass="entr" presetSubtype="21"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48" name="Google Shape;1648;p41"/>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Hoạt động khởi động</a:t>
            </a:r>
            <a:endParaRPr>
              <a:latin typeface="Times New Roman" panose="02020603050405020304" pitchFamily="18" charset="0"/>
              <a:cs typeface="Times New Roman" panose="02020603050405020304" pitchFamily="18" charset="0"/>
            </a:endParaRPr>
          </a:p>
        </p:txBody>
      </p:sp>
      <p:sp>
        <p:nvSpPr>
          <p:cNvPr id="5" name="Google Shape;304;p20">
            <a:extLst>
              <a:ext uri="{FF2B5EF4-FFF2-40B4-BE49-F238E27FC236}">
                <a16:creationId xmlns:a16="http://schemas.microsoft.com/office/drawing/2014/main" id="{A91F6A1D-19D0-D960-8B41-45DE9258FAD8}"/>
              </a:ext>
            </a:extLst>
          </p:cNvPr>
          <p:cNvSpPr/>
          <p:nvPr/>
        </p:nvSpPr>
        <p:spPr>
          <a:xfrm>
            <a:off x="3147137" y="1124998"/>
            <a:ext cx="2324100" cy="2436600"/>
          </a:xfrm>
          <a:prstGeom prst="roundRect">
            <a:avLst>
              <a:gd name="adj" fmla="val 8831"/>
            </a:avLst>
          </a:prstGeom>
          <a:solidFill>
            <a:srgbClr val="F3D676"/>
          </a:solidFill>
          <a:ln>
            <a:noFill/>
          </a:ln>
        </p:spPr>
        <p:txBody>
          <a:bodyPr spcFirstLastPara="1" wrap="square" lIns="198000" tIns="91425" rIns="198000"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i="1">
                <a:solidFill>
                  <a:schemeClr val="tx1"/>
                </a:solidFill>
                <a:latin typeface="Times New Roman" panose="02020603050405020304" pitchFamily="18" charset="0"/>
                <a:cs typeface="Times New Roman" panose="02020603050405020304" pitchFamily="18" charset="0"/>
              </a:rPr>
              <a:t>M</a:t>
            </a:r>
            <a:r>
              <a:rPr lang="vi-VN" sz="2400" b="1" i="1">
                <a:solidFill>
                  <a:schemeClr val="tx1"/>
                </a:solidFill>
                <a:latin typeface="Times New Roman" panose="02020603050405020304" pitchFamily="18" charset="0"/>
                <a:cs typeface="Times New Roman" panose="02020603050405020304" pitchFamily="18" charset="0"/>
              </a:rPr>
              <a:t>ột số yếu tố trong một tác phẩm truyện</a:t>
            </a:r>
            <a:endParaRPr kumimoji="0" sz="2400" b="1" i="0" u="none" strike="noStrike" kern="0" cap="none" spc="0" normalizeH="0" baseline="0" noProof="0">
              <a:ln>
                <a:noFill/>
              </a:ln>
              <a:solidFill>
                <a:schemeClr val="tx1"/>
              </a:solidFill>
              <a:effectLst/>
              <a:uLnTx/>
              <a:uFillTx/>
              <a:latin typeface="Times New Roman" panose="02020603050405020304" pitchFamily="18" charset="0"/>
              <a:ea typeface="Roboto"/>
              <a:cs typeface="Times New Roman" panose="02020603050405020304" pitchFamily="18" charset="0"/>
              <a:sym typeface="Roboto"/>
            </a:endParaRPr>
          </a:p>
        </p:txBody>
      </p:sp>
      <p:grpSp>
        <p:nvGrpSpPr>
          <p:cNvPr id="6" name="Google Shape;305;p20">
            <a:extLst>
              <a:ext uri="{FF2B5EF4-FFF2-40B4-BE49-F238E27FC236}">
                <a16:creationId xmlns:a16="http://schemas.microsoft.com/office/drawing/2014/main" id="{C6232555-DE68-3026-CBD8-39BFDE77E88E}"/>
              </a:ext>
            </a:extLst>
          </p:cNvPr>
          <p:cNvGrpSpPr/>
          <p:nvPr/>
        </p:nvGrpSpPr>
        <p:grpSpPr>
          <a:xfrm>
            <a:off x="2745418" y="3082983"/>
            <a:ext cx="3127545" cy="2060517"/>
            <a:chOff x="238125" y="504225"/>
            <a:chExt cx="7143775" cy="4706525"/>
          </a:xfrm>
        </p:grpSpPr>
        <p:sp>
          <p:nvSpPr>
            <p:cNvPr id="7" name="Google Shape;306;p20">
              <a:extLst>
                <a:ext uri="{FF2B5EF4-FFF2-40B4-BE49-F238E27FC236}">
                  <a16:creationId xmlns:a16="http://schemas.microsoft.com/office/drawing/2014/main" id="{A2B2FC90-364E-4F6C-D416-987FFC6EA6F3}"/>
                </a:ext>
              </a:extLst>
            </p:cNvPr>
            <p:cNvSpPr/>
            <p:nvPr/>
          </p:nvSpPr>
          <p:spPr>
            <a:xfrm>
              <a:off x="238600" y="3271900"/>
              <a:ext cx="7143300" cy="654200"/>
            </a:xfrm>
            <a:custGeom>
              <a:avLst/>
              <a:gdLst/>
              <a:ahLst/>
              <a:cxnLst/>
              <a:rect l="l" t="t" r="r" b="b"/>
              <a:pathLst>
                <a:path w="285732" h="26168" extrusionOk="0">
                  <a:moveTo>
                    <a:pt x="50438" y="1"/>
                  </a:moveTo>
                  <a:lnTo>
                    <a:pt x="0" y="26168"/>
                  </a:lnTo>
                  <a:lnTo>
                    <a:pt x="285731" y="26168"/>
                  </a:lnTo>
                  <a:lnTo>
                    <a:pt x="235293"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307;p20">
              <a:extLst>
                <a:ext uri="{FF2B5EF4-FFF2-40B4-BE49-F238E27FC236}">
                  <a16:creationId xmlns:a16="http://schemas.microsoft.com/office/drawing/2014/main" id="{DEDB86BD-6833-0E38-8639-3BAD6F517CA8}"/>
                </a:ext>
              </a:extLst>
            </p:cNvPr>
            <p:cNvSpPr/>
            <p:nvPr/>
          </p:nvSpPr>
          <p:spPr>
            <a:xfrm>
              <a:off x="238125" y="3926075"/>
              <a:ext cx="7143750" cy="722450"/>
            </a:xfrm>
            <a:custGeom>
              <a:avLst/>
              <a:gdLst/>
              <a:ahLst/>
              <a:cxnLst/>
              <a:rect l="l" t="t" r="r" b="b"/>
              <a:pathLst>
                <a:path w="285750" h="28898" extrusionOk="0">
                  <a:moveTo>
                    <a:pt x="19" y="1"/>
                  </a:moveTo>
                  <a:lnTo>
                    <a:pt x="19" y="7065"/>
                  </a:lnTo>
                  <a:lnTo>
                    <a:pt x="0" y="7065"/>
                  </a:lnTo>
                  <a:lnTo>
                    <a:pt x="0" y="28897"/>
                  </a:lnTo>
                  <a:lnTo>
                    <a:pt x="285731" y="28897"/>
                  </a:lnTo>
                  <a:lnTo>
                    <a:pt x="285731" y="21833"/>
                  </a:lnTo>
                  <a:lnTo>
                    <a:pt x="285750" y="21833"/>
                  </a:lnTo>
                  <a:lnTo>
                    <a:pt x="285750" y="1"/>
                  </a:ln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308;p20">
              <a:extLst>
                <a:ext uri="{FF2B5EF4-FFF2-40B4-BE49-F238E27FC236}">
                  <a16:creationId xmlns:a16="http://schemas.microsoft.com/office/drawing/2014/main" id="{D6071326-3A10-E815-16BD-81B5E47B06B5}"/>
                </a:ext>
              </a:extLst>
            </p:cNvPr>
            <p:cNvSpPr/>
            <p:nvPr/>
          </p:nvSpPr>
          <p:spPr>
            <a:xfrm>
              <a:off x="345525" y="4645575"/>
              <a:ext cx="6926525" cy="138425"/>
            </a:xfrm>
            <a:custGeom>
              <a:avLst/>
              <a:gdLst/>
              <a:ahLst/>
              <a:cxnLst/>
              <a:rect l="l" t="t" r="r" b="b"/>
              <a:pathLst>
                <a:path w="277061" h="5537" extrusionOk="0">
                  <a:moveTo>
                    <a:pt x="1" y="1"/>
                  </a:moveTo>
                  <a:lnTo>
                    <a:pt x="1" y="5536"/>
                  </a:lnTo>
                  <a:lnTo>
                    <a:pt x="277061" y="5536"/>
                  </a:lnTo>
                  <a:lnTo>
                    <a:pt x="277061"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309;p20">
              <a:extLst>
                <a:ext uri="{FF2B5EF4-FFF2-40B4-BE49-F238E27FC236}">
                  <a16:creationId xmlns:a16="http://schemas.microsoft.com/office/drawing/2014/main" id="{14F0261B-4D0D-0426-B89B-85F69A355DAE}"/>
                </a:ext>
              </a:extLst>
            </p:cNvPr>
            <p:cNvSpPr/>
            <p:nvPr/>
          </p:nvSpPr>
          <p:spPr>
            <a:xfrm>
              <a:off x="345525" y="4648500"/>
              <a:ext cx="138425" cy="560325"/>
            </a:xfrm>
            <a:custGeom>
              <a:avLst/>
              <a:gdLst/>
              <a:ahLst/>
              <a:cxnLst/>
              <a:rect l="l" t="t" r="r" b="b"/>
              <a:pathLst>
                <a:path w="5537" h="22413" extrusionOk="0">
                  <a:moveTo>
                    <a:pt x="1" y="0"/>
                  </a:moveTo>
                  <a:lnTo>
                    <a:pt x="1" y="22413"/>
                  </a:lnTo>
                  <a:lnTo>
                    <a:pt x="5536" y="22413"/>
                  </a:lnTo>
                  <a:lnTo>
                    <a:pt x="5536"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310;p20">
              <a:extLst>
                <a:ext uri="{FF2B5EF4-FFF2-40B4-BE49-F238E27FC236}">
                  <a16:creationId xmlns:a16="http://schemas.microsoft.com/office/drawing/2014/main" id="{FDED458E-A8F6-F788-E890-2E8D13A0F688}"/>
                </a:ext>
              </a:extLst>
            </p:cNvPr>
            <p:cNvSpPr/>
            <p:nvPr/>
          </p:nvSpPr>
          <p:spPr>
            <a:xfrm>
              <a:off x="7134125" y="4650425"/>
              <a:ext cx="137925" cy="560325"/>
            </a:xfrm>
            <a:custGeom>
              <a:avLst/>
              <a:gdLst/>
              <a:ahLst/>
              <a:cxnLst/>
              <a:rect l="l" t="t" r="r" b="b"/>
              <a:pathLst>
                <a:path w="5517" h="22413" extrusionOk="0">
                  <a:moveTo>
                    <a:pt x="1" y="1"/>
                  </a:moveTo>
                  <a:lnTo>
                    <a:pt x="1" y="22413"/>
                  </a:lnTo>
                  <a:lnTo>
                    <a:pt x="5517" y="22413"/>
                  </a:lnTo>
                  <a:lnTo>
                    <a:pt x="5517"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311;p20">
              <a:extLst>
                <a:ext uri="{FF2B5EF4-FFF2-40B4-BE49-F238E27FC236}">
                  <a16:creationId xmlns:a16="http://schemas.microsoft.com/office/drawing/2014/main" id="{8256637D-2A08-BB4E-4395-03D6769D0300}"/>
                </a:ext>
              </a:extLst>
            </p:cNvPr>
            <p:cNvSpPr/>
            <p:nvPr/>
          </p:nvSpPr>
          <p:spPr>
            <a:xfrm>
              <a:off x="414725" y="4102700"/>
              <a:ext cx="6790550" cy="369200"/>
            </a:xfrm>
            <a:custGeom>
              <a:avLst/>
              <a:gdLst/>
              <a:ahLst/>
              <a:cxnLst/>
              <a:rect l="l" t="t" r="r" b="b"/>
              <a:pathLst>
                <a:path w="271622" h="14768" extrusionOk="0">
                  <a:moveTo>
                    <a:pt x="20" y="0"/>
                  </a:moveTo>
                  <a:lnTo>
                    <a:pt x="0" y="14768"/>
                  </a:lnTo>
                  <a:lnTo>
                    <a:pt x="271622" y="14768"/>
                  </a:lnTo>
                  <a:lnTo>
                    <a:pt x="271622"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312;p20">
              <a:extLst>
                <a:ext uri="{FF2B5EF4-FFF2-40B4-BE49-F238E27FC236}">
                  <a16:creationId xmlns:a16="http://schemas.microsoft.com/office/drawing/2014/main" id="{3867B117-9A99-9ECF-FFF0-C3C3119C70E3}"/>
                </a:ext>
              </a:extLst>
            </p:cNvPr>
            <p:cNvSpPr/>
            <p:nvPr/>
          </p:nvSpPr>
          <p:spPr>
            <a:xfrm>
              <a:off x="414725" y="4102700"/>
              <a:ext cx="6790550" cy="369200"/>
            </a:xfrm>
            <a:custGeom>
              <a:avLst/>
              <a:gdLst/>
              <a:ahLst/>
              <a:cxnLst/>
              <a:rect l="l" t="t" r="r" b="b"/>
              <a:pathLst>
                <a:path w="271622" h="14768" extrusionOk="0">
                  <a:moveTo>
                    <a:pt x="30271" y="0"/>
                  </a:moveTo>
                  <a:lnTo>
                    <a:pt x="0" y="14768"/>
                  </a:lnTo>
                  <a:lnTo>
                    <a:pt x="271622" y="14768"/>
                  </a:lnTo>
                  <a:lnTo>
                    <a:pt x="241351"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313;p20">
              <a:extLst>
                <a:ext uri="{FF2B5EF4-FFF2-40B4-BE49-F238E27FC236}">
                  <a16:creationId xmlns:a16="http://schemas.microsoft.com/office/drawing/2014/main" id="{8FD30F5F-1559-9AF2-54D8-BCBEAC9266DA}"/>
                </a:ext>
              </a:extLst>
            </p:cNvPr>
            <p:cNvSpPr/>
            <p:nvPr/>
          </p:nvSpPr>
          <p:spPr>
            <a:xfrm>
              <a:off x="1437600" y="3172700"/>
              <a:ext cx="1204375" cy="219225"/>
            </a:xfrm>
            <a:custGeom>
              <a:avLst/>
              <a:gdLst/>
              <a:ahLst/>
              <a:cxnLst/>
              <a:rect l="l" t="t" r="r" b="b"/>
              <a:pathLst>
                <a:path w="48175" h="8769" extrusionOk="0">
                  <a:moveTo>
                    <a:pt x="48058" y="1"/>
                  </a:moveTo>
                  <a:lnTo>
                    <a:pt x="1" y="717"/>
                  </a:lnTo>
                  <a:lnTo>
                    <a:pt x="117" y="8769"/>
                  </a:lnTo>
                  <a:lnTo>
                    <a:pt x="48174" y="8033"/>
                  </a:lnTo>
                  <a:lnTo>
                    <a:pt x="48058" y="1"/>
                  </a:lnTo>
                  <a:close/>
                </a:path>
              </a:pathLst>
            </a:custGeom>
            <a:solidFill>
              <a:srgbClr val="7AB8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314;p20">
              <a:extLst>
                <a:ext uri="{FF2B5EF4-FFF2-40B4-BE49-F238E27FC236}">
                  <a16:creationId xmlns:a16="http://schemas.microsoft.com/office/drawing/2014/main" id="{655CFC4C-2853-61A1-C7EE-913C186E5E04}"/>
                </a:ext>
              </a:extLst>
            </p:cNvPr>
            <p:cNvSpPr/>
            <p:nvPr/>
          </p:nvSpPr>
          <p:spPr>
            <a:xfrm>
              <a:off x="1332125" y="2972875"/>
              <a:ext cx="1204850" cy="219225"/>
            </a:xfrm>
            <a:custGeom>
              <a:avLst/>
              <a:gdLst/>
              <a:ahLst/>
              <a:cxnLst/>
              <a:rect l="l" t="t" r="r" b="b"/>
              <a:pathLst>
                <a:path w="48194" h="8769" extrusionOk="0">
                  <a:moveTo>
                    <a:pt x="48058" y="1"/>
                  </a:moveTo>
                  <a:lnTo>
                    <a:pt x="1" y="736"/>
                  </a:lnTo>
                  <a:lnTo>
                    <a:pt x="117" y="8768"/>
                  </a:lnTo>
                  <a:lnTo>
                    <a:pt x="48193" y="8033"/>
                  </a:lnTo>
                  <a:lnTo>
                    <a:pt x="48058"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315;p20">
              <a:extLst>
                <a:ext uri="{FF2B5EF4-FFF2-40B4-BE49-F238E27FC236}">
                  <a16:creationId xmlns:a16="http://schemas.microsoft.com/office/drawing/2014/main" id="{31D17FC8-27EC-02F6-F930-FDA29E03B226}"/>
                </a:ext>
              </a:extLst>
            </p:cNvPr>
            <p:cNvSpPr/>
            <p:nvPr/>
          </p:nvSpPr>
          <p:spPr>
            <a:xfrm>
              <a:off x="1537775" y="2768200"/>
              <a:ext cx="1204350" cy="219700"/>
            </a:xfrm>
            <a:custGeom>
              <a:avLst/>
              <a:gdLst/>
              <a:ahLst/>
              <a:cxnLst/>
              <a:rect l="l" t="t" r="r" b="b"/>
              <a:pathLst>
                <a:path w="48174" h="8788" extrusionOk="0">
                  <a:moveTo>
                    <a:pt x="48057" y="1"/>
                  </a:moveTo>
                  <a:lnTo>
                    <a:pt x="0" y="736"/>
                  </a:lnTo>
                  <a:lnTo>
                    <a:pt x="116" y="8788"/>
                  </a:lnTo>
                  <a:lnTo>
                    <a:pt x="48174" y="8052"/>
                  </a:lnTo>
                  <a:lnTo>
                    <a:pt x="48057"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316;p20">
              <a:extLst>
                <a:ext uri="{FF2B5EF4-FFF2-40B4-BE49-F238E27FC236}">
                  <a16:creationId xmlns:a16="http://schemas.microsoft.com/office/drawing/2014/main" id="{71E86F71-D58C-F66A-4600-82C1D04FA9C1}"/>
                </a:ext>
              </a:extLst>
            </p:cNvPr>
            <p:cNvSpPr/>
            <p:nvPr/>
          </p:nvSpPr>
          <p:spPr>
            <a:xfrm>
              <a:off x="2347275" y="3234650"/>
              <a:ext cx="189700" cy="280650"/>
            </a:xfrm>
            <a:custGeom>
              <a:avLst/>
              <a:gdLst/>
              <a:ahLst/>
              <a:cxnLst/>
              <a:rect l="l" t="t" r="r" b="b"/>
              <a:pathLst>
                <a:path w="7588" h="11226" extrusionOk="0">
                  <a:moveTo>
                    <a:pt x="5807" y="0"/>
                  </a:moveTo>
                  <a:lnTo>
                    <a:pt x="0" y="1007"/>
                  </a:lnTo>
                  <a:lnTo>
                    <a:pt x="1762" y="11226"/>
                  </a:lnTo>
                  <a:lnTo>
                    <a:pt x="7587" y="10219"/>
                  </a:lnTo>
                  <a:lnTo>
                    <a:pt x="5807" y="0"/>
                  </a:lnTo>
                  <a:close/>
                </a:path>
              </a:pathLst>
            </a:custGeom>
            <a:solidFill>
              <a:srgbClr val="262E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317;p20">
              <a:extLst>
                <a:ext uri="{FF2B5EF4-FFF2-40B4-BE49-F238E27FC236}">
                  <a16:creationId xmlns:a16="http://schemas.microsoft.com/office/drawing/2014/main" id="{1D9D7496-75D8-DAFF-D11D-1674DA1FA9C5}"/>
                </a:ext>
              </a:extLst>
            </p:cNvPr>
            <p:cNvSpPr/>
            <p:nvPr/>
          </p:nvSpPr>
          <p:spPr>
            <a:xfrm>
              <a:off x="1405675" y="3375925"/>
              <a:ext cx="315025" cy="273900"/>
            </a:xfrm>
            <a:custGeom>
              <a:avLst/>
              <a:gdLst/>
              <a:ahLst/>
              <a:cxnLst/>
              <a:rect l="l" t="t" r="r" b="b"/>
              <a:pathLst>
                <a:path w="12601" h="10956" extrusionOk="0">
                  <a:moveTo>
                    <a:pt x="10820" y="1"/>
                  </a:moveTo>
                  <a:lnTo>
                    <a:pt x="6678" y="736"/>
                  </a:lnTo>
                  <a:lnTo>
                    <a:pt x="0" y="7143"/>
                  </a:lnTo>
                  <a:lnTo>
                    <a:pt x="8458" y="10955"/>
                  </a:lnTo>
                  <a:lnTo>
                    <a:pt x="12600" y="10239"/>
                  </a:lnTo>
                  <a:lnTo>
                    <a:pt x="10820" y="1"/>
                  </a:lnTo>
                  <a:close/>
                </a:path>
              </a:pathLst>
            </a:custGeom>
            <a:solidFill>
              <a:srgbClr val="F0D3B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318;p20">
              <a:extLst>
                <a:ext uri="{FF2B5EF4-FFF2-40B4-BE49-F238E27FC236}">
                  <a16:creationId xmlns:a16="http://schemas.microsoft.com/office/drawing/2014/main" id="{8AB11579-D520-D2CE-95D3-C8B7DEE8792C}"/>
                </a:ext>
              </a:extLst>
            </p:cNvPr>
            <p:cNvSpPr/>
            <p:nvPr/>
          </p:nvSpPr>
          <p:spPr>
            <a:xfrm>
              <a:off x="1572600" y="3259800"/>
              <a:ext cx="818725" cy="390025"/>
            </a:xfrm>
            <a:custGeom>
              <a:avLst/>
              <a:gdLst/>
              <a:ahLst/>
              <a:cxnLst/>
              <a:rect l="l" t="t" r="r" b="b"/>
              <a:pathLst>
                <a:path w="32749" h="15601" extrusionOk="0">
                  <a:moveTo>
                    <a:pt x="30987" y="1"/>
                  </a:moveTo>
                  <a:lnTo>
                    <a:pt x="1" y="5381"/>
                  </a:lnTo>
                  <a:lnTo>
                    <a:pt x="2517" y="7839"/>
                  </a:lnTo>
                  <a:lnTo>
                    <a:pt x="891" y="10491"/>
                  </a:lnTo>
                  <a:lnTo>
                    <a:pt x="3310" y="12426"/>
                  </a:lnTo>
                  <a:lnTo>
                    <a:pt x="1781" y="15600"/>
                  </a:lnTo>
                  <a:lnTo>
                    <a:pt x="1781" y="15600"/>
                  </a:lnTo>
                  <a:lnTo>
                    <a:pt x="32749" y="10220"/>
                  </a:lnTo>
                  <a:lnTo>
                    <a:pt x="31471" y="2827"/>
                  </a:lnTo>
                  <a:lnTo>
                    <a:pt x="30987"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319;p20">
              <a:extLst>
                <a:ext uri="{FF2B5EF4-FFF2-40B4-BE49-F238E27FC236}">
                  <a16:creationId xmlns:a16="http://schemas.microsoft.com/office/drawing/2014/main" id="{80F7C49E-BFB1-DC3E-0704-23012019958A}"/>
                </a:ext>
              </a:extLst>
            </p:cNvPr>
            <p:cNvSpPr/>
            <p:nvPr/>
          </p:nvSpPr>
          <p:spPr>
            <a:xfrm>
              <a:off x="1405675" y="3474650"/>
              <a:ext cx="105025" cy="127750"/>
            </a:xfrm>
            <a:custGeom>
              <a:avLst/>
              <a:gdLst/>
              <a:ahLst/>
              <a:cxnLst/>
              <a:rect l="l" t="t" r="r" b="b"/>
              <a:pathLst>
                <a:path w="4201" h="5110" extrusionOk="0">
                  <a:moveTo>
                    <a:pt x="3329" y="0"/>
                  </a:moveTo>
                  <a:lnTo>
                    <a:pt x="0" y="3194"/>
                  </a:lnTo>
                  <a:lnTo>
                    <a:pt x="4200" y="5110"/>
                  </a:lnTo>
                  <a:lnTo>
                    <a:pt x="3329" y="0"/>
                  </a:lnTo>
                  <a:close/>
                </a:path>
              </a:pathLst>
            </a:custGeom>
            <a:solidFill>
              <a:srgbClr val="2615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320;p20">
              <a:extLst>
                <a:ext uri="{FF2B5EF4-FFF2-40B4-BE49-F238E27FC236}">
                  <a16:creationId xmlns:a16="http://schemas.microsoft.com/office/drawing/2014/main" id="{A1DBD7F3-79B4-6223-FE67-1E62F1DCBB74}"/>
                </a:ext>
              </a:extLst>
            </p:cNvPr>
            <p:cNvSpPr/>
            <p:nvPr/>
          </p:nvSpPr>
          <p:spPr>
            <a:xfrm>
              <a:off x="2492425" y="3225450"/>
              <a:ext cx="161150" cy="264700"/>
            </a:xfrm>
            <a:custGeom>
              <a:avLst/>
              <a:gdLst/>
              <a:ahLst/>
              <a:cxnLst/>
              <a:rect l="l" t="t" r="r" b="b"/>
              <a:pathLst>
                <a:path w="6446" h="10588" extrusionOk="0">
                  <a:moveTo>
                    <a:pt x="2168" y="1"/>
                  </a:moveTo>
                  <a:lnTo>
                    <a:pt x="1820" y="59"/>
                  </a:lnTo>
                  <a:lnTo>
                    <a:pt x="1" y="368"/>
                  </a:lnTo>
                  <a:lnTo>
                    <a:pt x="1781" y="10587"/>
                  </a:lnTo>
                  <a:lnTo>
                    <a:pt x="3581" y="10278"/>
                  </a:lnTo>
                  <a:lnTo>
                    <a:pt x="3930" y="10200"/>
                  </a:lnTo>
                  <a:lnTo>
                    <a:pt x="4259" y="10084"/>
                  </a:lnTo>
                  <a:lnTo>
                    <a:pt x="4568" y="9949"/>
                  </a:lnTo>
                  <a:lnTo>
                    <a:pt x="4859" y="9775"/>
                  </a:lnTo>
                  <a:lnTo>
                    <a:pt x="5130" y="9581"/>
                  </a:lnTo>
                  <a:lnTo>
                    <a:pt x="5381" y="9368"/>
                  </a:lnTo>
                  <a:lnTo>
                    <a:pt x="5613" y="9136"/>
                  </a:lnTo>
                  <a:lnTo>
                    <a:pt x="5807" y="8865"/>
                  </a:lnTo>
                  <a:lnTo>
                    <a:pt x="5981" y="8594"/>
                  </a:lnTo>
                  <a:lnTo>
                    <a:pt x="6136" y="8284"/>
                  </a:lnTo>
                  <a:lnTo>
                    <a:pt x="6272" y="7975"/>
                  </a:lnTo>
                  <a:lnTo>
                    <a:pt x="6349" y="7665"/>
                  </a:lnTo>
                  <a:lnTo>
                    <a:pt x="6407" y="7336"/>
                  </a:lnTo>
                  <a:lnTo>
                    <a:pt x="6446" y="6988"/>
                  </a:lnTo>
                  <a:lnTo>
                    <a:pt x="6426" y="6639"/>
                  </a:lnTo>
                  <a:lnTo>
                    <a:pt x="6388" y="6291"/>
                  </a:lnTo>
                  <a:lnTo>
                    <a:pt x="5788" y="2865"/>
                  </a:lnTo>
                  <a:lnTo>
                    <a:pt x="5710" y="2517"/>
                  </a:lnTo>
                  <a:lnTo>
                    <a:pt x="5613" y="2188"/>
                  </a:lnTo>
                  <a:lnTo>
                    <a:pt x="5478" y="1878"/>
                  </a:lnTo>
                  <a:lnTo>
                    <a:pt x="5304" y="1588"/>
                  </a:lnTo>
                  <a:lnTo>
                    <a:pt x="5110" y="1317"/>
                  </a:lnTo>
                  <a:lnTo>
                    <a:pt x="4897" y="1065"/>
                  </a:lnTo>
                  <a:lnTo>
                    <a:pt x="4646" y="833"/>
                  </a:lnTo>
                  <a:lnTo>
                    <a:pt x="4394" y="639"/>
                  </a:lnTo>
                  <a:lnTo>
                    <a:pt x="4104" y="446"/>
                  </a:lnTo>
                  <a:lnTo>
                    <a:pt x="3814" y="310"/>
                  </a:lnTo>
                  <a:lnTo>
                    <a:pt x="3504" y="175"/>
                  </a:lnTo>
                  <a:lnTo>
                    <a:pt x="3175" y="97"/>
                  </a:lnTo>
                  <a:lnTo>
                    <a:pt x="2846" y="39"/>
                  </a:lnTo>
                  <a:lnTo>
                    <a:pt x="2517" y="1"/>
                  </a:lnTo>
                  <a:close/>
                </a:path>
              </a:pathLst>
            </a:custGeom>
            <a:solidFill>
              <a:srgbClr val="768D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321;p20">
              <a:extLst>
                <a:ext uri="{FF2B5EF4-FFF2-40B4-BE49-F238E27FC236}">
                  <a16:creationId xmlns:a16="http://schemas.microsoft.com/office/drawing/2014/main" id="{23E152DA-3FF5-D566-4265-D33A698130BB}"/>
                </a:ext>
              </a:extLst>
            </p:cNvPr>
            <p:cNvSpPr/>
            <p:nvPr/>
          </p:nvSpPr>
          <p:spPr>
            <a:xfrm>
              <a:off x="5284800" y="3146575"/>
              <a:ext cx="1204850" cy="501325"/>
            </a:xfrm>
            <a:custGeom>
              <a:avLst/>
              <a:gdLst/>
              <a:ahLst/>
              <a:cxnLst/>
              <a:rect l="l" t="t" r="r" b="b"/>
              <a:pathLst>
                <a:path w="48194" h="20053" extrusionOk="0">
                  <a:moveTo>
                    <a:pt x="17962" y="8091"/>
                  </a:moveTo>
                  <a:lnTo>
                    <a:pt x="31548" y="15155"/>
                  </a:lnTo>
                  <a:lnTo>
                    <a:pt x="23458" y="15213"/>
                  </a:lnTo>
                  <a:lnTo>
                    <a:pt x="13452" y="15291"/>
                  </a:lnTo>
                  <a:lnTo>
                    <a:pt x="11826" y="15310"/>
                  </a:lnTo>
                  <a:lnTo>
                    <a:pt x="12368" y="14652"/>
                  </a:lnTo>
                  <a:lnTo>
                    <a:pt x="16181" y="10181"/>
                  </a:lnTo>
                  <a:lnTo>
                    <a:pt x="17962" y="8091"/>
                  </a:lnTo>
                  <a:close/>
                  <a:moveTo>
                    <a:pt x="15465" y="1"/>
                  </a:moveTo>
                  <a:lnTo>
                    <a:pt x="10587" y="6330"/>
                  </a:lnTo>
                  <a:lnTo>
                    <a:pt x="6755" y="11304"/>
                  </a:lnTo>
                  <a:lnTo>
                    <a:pt x="1" y="20052"/>
                  </a:lnTo>
                  <a:lnTo>
                    <a:pt x="20749" y="19646"/>
                  </a:lnTo>
                  <a:lnTo>
                    <a:pt x="29632" y="19471"/>
                  </a:lnTo>
                  <a:lnTo>
                    <a:pt x="48193" y="19104"/>
                  </a:lnTo>
                  <a:lnTo>
                    <a:pt x="43548" y="16394"/>
                  </a:lnTo>
                  <a:lnTo>
                    <a:pt x="43142" y="16162"/>
                  </a:lnTo>
                  <a:lnTo>
                    <a:pt x="41439" y="15155"/>
                  </a:lnTo>
                  <a:lnTo>
                    <a:pt x="41051" y="14942"/>
                  </a:lnTo>
                  <a:lnTo>
                    <a:pt x="39329" y="13936"/>
                  </a:lnTo>
                  <a:lnTo>
                    <a:pt x="38942" y="13704"/>
                  </a:lnTo>
                  <a:lnTo>
                    <a:pt x="37219" y="12697"/>
                  </a:lnTo>
                  <a:lnTo>
                    <a:pt x="36852" y="12484"/>
                  </a:lnTo>
                  <a:lnTo>
                    <a:pt x="35129" y="11478"/>
                  </a:lnTo>
                  <a:lnTo>
                    <a:pt x="34723" y="11246"/>
                  </a:lnTo>
                  <a:lnTo>
                    <a:pt x="33019" y="10239"/>
                  </a:lnTo>
                  <a:lnTo>
                    <a:pt x="32632" y="10026"/>
                  </a:lnTo>
                  <a:lnTo>
                    <a:pt x="30910" y="9020"/>
                  </a:lnTo>
                  <a:lnTo>
                    <a:pt x="30523" y="8788"/>
                  </a:lnTo>
                  <a:lnTo>
                    <a:pt x="28819" y="7801"/>
                  </a:lnTo>
                  <a:lnTo>
                    <a:pt x="28413" y="7568"/>
                  </a:lnTo>
                  <a:lnTo>
                    <a:pt x="26710" y="6562"/>
                  </a:lnTo>
                  <a:lnTo>
                    <a:pt x="26303" y="6330"/>
                  </a:lnTo>
                  <a:lnTo>
                    <a:pt x="24619" y="5343"/>
                  </a:lnTo>
                  <a:lnTo>
                    <a:pt x="24213" y="5110"/>
                  </a:lnTo>
                  <a:lnTo>
                    <a:pt x="22510" y="4104"/>
                  </a:lnTo>
                  <a:lnTo>
                    <a:pt x="22103" y="3872"/>
                  </a:lnTo>
                  <a:lnTo>
                    <a:pt x="20400" y="2885"/>
                  </a:lnTo>
                  <a:lnTo>
                    <a:pt x="19994" y="2652"/>
                  </a:lnTo>
                  <a:lnTo>
                    <a:pt x="18291" y="1646"/>
                  </a:lnTo>
                  <a:lnTo>
                    <a:pt x="17923" y="1433"/>
                  </a:lnTo>
                  <a:lnTo>
                    <a:pt x="15465"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322;p20">
              <a:extLst>
                <a:ext uri="{FF2B5EF4-FFF2-40B4-BE49-F238E27FC236}">
                  <a16:creationId xmlns:a16="http://schemas.microsoft.com/office/drawing/2014/main" id="{9B7CA822-B467-AD0A-338D-4198C2B52E30}"/>
                </a:ext>
              </a:extLst>
            </p:cNvPr>
            <p:cNvSpPr/>
            <p:nvPr/>
          </p:nvSpPr>
          <p:spPr>
            <a:xfrm>
              <a:off x="3013075" y="2582400"/>
              <a:ext cx="1694975" cy="2313850"/>
            </a:xfrm>
            <a:custGeom>
              <a:avLst/>
              <a:gdLst/>
              <a:ahLst/>
              <a:cxnLst/>
              <a:rect l="l" t="t" r="r" b="b"/>
              <a:pathLst>
                <a:path w="67799" h="92554" extrusionOk="0">
                  <a:moveTo>
                    <a:pt x="18735" y="0"/>
                  </a:moveTo>
                  <a:lnTo>
                    <a:pt x="16548" y="620"/>
                  </a:lnTo>
                  <a:lnTo>
                    <a:pt x="11497" y="2091"/>
                  </a:lnTo>
                  <a:lnTo>
                    <a:pt x="8613" y="2942"/>
                  </a:lnTo>
                  <a:lnTo>
                    <a:pt x="5865" y="3775"/>
                  </a:lnTo>
                  <a:lnTo>
                    <a:pt x="3503" y="4510"/>
                  </a:lnTo>
                  <a:lnTo>
                    <a:pt x="2574" y="4800"/>
                  </a:lnTo>
                  <a:lnTo>
                    <a:pt x="1858" y="5052"/>
                  </a:lnTo>
                  <a:lnTo>
                    <a:pt x="1781" y="5091"/>
                  </a:lnTo>
                  <a:lnTo>
                    <a:pt x="1703" y="5168"/>
                  </a:lnTo>
                  <a:lnTo>
                    <a:pt x="1626" y="5265"/>
                  </a:lnTo>
                  <a:lnTo>
                    <a:pt x="1568" y="5400"/>
                  </a:lnTo>
                  <a:lnTo>
                    <a:pt x="1490" y="5575"/>
                  </a:lnTo>
                  <a:lnTo>
                    <a:pt x="1432" y="5749"/>
                  </a:lnTo>
                  <a:lnTo>
                    <a:pt x="1297" y="6233"/>
                  </a:lnTo>
                  <a:lnTo>
                    <a:pt x="1181" y="6794"/>
                  </a:lnTo>
                  <a:lnTo>
                    <a:pt x="1084" y="7471"/>
                  </a:lnTo>
                  <a:lnTo>
                    <a:pt x="968" y="8265"/>
                  </a:lnTo>
                  <a:lnTo>
                    <a:pt x="871" y="9136"/>
                  </a:lnTo>
                  <a:lnTo>
                    <a:pt x="774" y="10123"/>
                  </a:lnTo>
                  <a:lnTo>
                    <a:pt x="697" y="11168"/>
                  </a:lnTo>
                  <a:lnTo>
                    <a:pt x="542" y="13549"/>
                  </a:lnTo>
                  <a:lnTo>
                    <a:pt x="407" y="16239"/>
                  </a:lnTo>
                  <a:lnTo>
                    <a:pt x="290" y="19200"/>
                  </a:lnTo>
                  <a:lnTo>
                    <a:pt x="213" y="22432"/>
                  </a:lnTo>
                  <a:lnTo>
                    <a:pt x="136" y="25858"/>
                  </a:lnTo>
                  <a:lnTo>
                    <a:pt x="78" y="29477"/>
                  </a:lnTo>
                  <a:lnTo>
                    <a:pt x="39" y="33251"/>
                  </a:lnTo>
                  <a:lnTo>
                    <a:pt x="19" y="37142"/>
                  </a:lnTo>
                  <a:lnTo>
                    <a:pt x="0" y="41109"/>
                  </a:lnTo>
                  <a:lnTo>
                    <a:pt x="19" y="49238"/>
                  </a:lnTo>
                  <a:lnTo>
                    <a:pt x="78" y="57328"/>
                  </a:lnTo>
                  <a:lnTo>
                    <a:pt x="155" y="65167"/>
                  </a:lnTo>
                  <a:lnTo>
                    <a:pt x="252" y="72483"/>
                  </a:lnTo>
                  <a:lnTo>
                    <a:pt x="349" y="79044"/>
                  </a:lnTo>
                  <a:lnTo>
                    <a:pt x="542" y="88838"/>
                  </a:lnTo>
                  <a:lnTo>
                    <a:pt x="619" y="92554"/>
                  </a:lnTo>
                  <a:lnTo>
                    <a:pt x="67799" y="92554"/>
                  </a:lnTo>
                  <a:lnTo>
                    <a:pt x="67102" y="79044"/>
                  </a:lnTo>
                  <a:lnTo>
                    <a:pt x="66386" y="65167"/>
                  </a:lnTo>
                  <a:lnTo>
                    <a:pt x="65535" y="49219"/>
                  </a:lnTo>
                  <a:lnTo>
                    <a:pt x="64664" y="33232"/>
                  </a:lnTo>
                  <a:lnTo>
                    <a:pt x="64238" y="25839"/>
                  </a:lnTo>
                  <a:lnTo>
                    <a:pt x="63851" y="19200"/>
                  </a:lnTo>
                  <a:lnTo>
                    <a:pt x="63483" y="13549"/>
                  </a:lnTo>
                  <a:lnTo>
                    <a:pt x="63173" y="9136"/>
                  </a:lnTo>
                  <a:lnTo>
                    <a:pt x="63057" y="7471"/>
                  </a:lnTo>
                  <a:lnTo>
                    <a:pt x="62941" y="6213"/>
                  </a:lnTo>
                  <a:lnTo>
                    <a:pt x="62844" y="5400"/>
                  </a:lnTo>
                  <a:lnTo>
                    <a:pt x="62806" y="5149"/>
                  </a:lnTo>
                  <a:lnTo>
                    <a:pt x="62767" y="5033"/>
                  </a:lnTo>
                  <a:lnTo>
                    <a:pt x="62670" y="4917"/>
                  </a:lnTo>
                  <a:lnTo>
                    <a:pt x="62496" y="4800"/>
                  </a:lnTo>
                  <a:lnTo>
                    <a:pt x="62264" y="4646"/>
                  </a:lnTo>
                  <a:lnTo>
                    <a:pt x="61993" y="4491"/>
                  </a:lnTo>
                  <a:lnTo>
                    <a:pt x="61644" y="4317"/>
                  </a:lnTo>
                  <a:lnTo>
                    <a:pt x="61257" y="4142"/>
                  </a:lnTo>
                  <a:lnTo>
                    <a:pt x="60367" y="3755"/>
                  </a:lnTo>
                  <a:lnTo>
                    <a:pt x="59341" y="3349"/>
                  </a:lnTo>
                  <a:lnTo>
                    <a:pt x="58199" y="2942"/>
                  </a:lnTo>
                  <a:lnTo>
                    <a:pt x="56999" y="2497"/>
                  </a:lnTo>
                  <a:lnTo>
                    <a:pt x="55780" y="2091"/>
                  </a:lnTo>
                  <a:lnTo>
                    <a:pt x="53380" y="1278"/>
                  </a:lnTo>
                  <a:lnTo>
                    <a:pt x="51309" y="620"/>
                  </a:lnTo>
                  <a:lnTo>
                    <a:pt x="49296" y="0"/>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323;p20">
              <a:extLst>
                <a:ext uri="{FF2B5EF4-FFF2-40B4-BE49-F238E27FC236}">
                  <a16:creationId xmlns:a16="http://schemas.microsoft.com/office/drawing/2014/main" id="{BC8A3E22-C78B-27F2-D4AA-FE233266B028}"/>
                </a:ext>
              </a:extLst>
            </p:cNvPr>
            <p:cNvSpPr/>
            <p:nvPr/>
          </p:nvSpPr>
          <p:spPr>
            <a:xfrm>
              <a:off x="3395800" y="2582400"/>
              <a:ext cx="925650" cy="204225"/>
            </a:xfrm>
            <a:custGeom>
              <a:avLst/>
              <a:gdLst/>
              <a:ahLst/>
              <a:cxnLst/>
              <a:rect l="l" t="t" r="r" b="b"/>
              <a:pathLst>
                <a:path w="37026" h="8169" extrusionOk="0">
                  <a:moveTo>
                    <a:pt x="3426" y="0"/>
                  </a:moveTo>
                  <a:lnTo>
                    <a:pt x="1" y="968"/>
                  </a:lnTo>
                  <a:lnTo>
                    <a:pt x="349" y="1278"/>
                  </a:lnTo>
                  <a:lnTo>
                    <a:pt x="794" y="1646"/>
                  </a:lnTo>
                  <a:lnTo>
                    <a:pt x="1375" y="2110"/>
                  </a:lnTo>
                  <a:lnTo>
                    <a:pt x="2130" y="2652"/>
                  </a:lnTo>
                  <a:lnTo>
                    <a:pt x="3020" y="3252"/>
                  </a:lnTo>
                  <a:lnTo>
                    <a:pt x="3523" y="3581"/>
                  </a:lnTo>
                  <a:lnTo>
                    <a:pt x="4065" y="3910"/>
                  </a:lnTo>
                  <a:lnTo>
                    <a:pt x="4626" y="4239"/>
                  </a:lnTo>
                  <a:lnTo>
                    <a:pt x="5246" y="4568"/>
                  </a:lnTo>
                  <a:lnTo>
                    <a:pt x="5865" y="4917"/>
                  </a:lnTo>
                  <a:lnTo>
                    <a:pt x="6542" y="5246"/>
                  </a:lnTo>
                  <a:lnTo>
                    <a:pt x="7239" y="5575"/>
                  </a:lnTo>
                  <a:lnTo>
                    <a:pt x="7955" y="5904"/>
                  </a:lnTo>
                  <a:lnTo>
                    <a:pt x="8729" y="6213"/>
                  </a:lnTo>
                  <a:lnTo>
                    <a:pt x="9504" y="6504"/>
                  </a:lnTo>
                  <a:lnTo>
                    <a:pt x="10317" y="6775"/>
                  </a:lnTo>
                  <a:lnTo>
                    <a:pt x="11149" y="7046"/>
                  </a:lnTo>
                  <a:lnTo>
                    <a:pt x="12020" y="7297"/>
                  </a:lnTo>
                  <a:lnTo>
                    <a:pt x="12910" y="7510"/>
                  </a:lnTo>
                  <a:lnTo>
                    <a:pt x="13820" y="7704"/>
                  </a:lnTo>
                  <a:lnTo>
                    <a:pt x="14749" y="7858"/>
                  </a:lnTo>
                  <a:lnTo>
                    <a:pt x="15716" y="7994"/>
                  </a:lnTo>
                  <a:lnTo>
                    <a:pt x="16684" y="8091"/>
                  </a:lnTo>
                  <a:lnTo>
                    <a:pt x="17691" y="8149"/>
                  </a:lnTo>
                  <a:lnTo>
                    <a:pt x="18697" y="8168"/>
                  </a:lnTo>
                  <a:lnTo>
                    <a:pt x="19723" y="8149"/>
                  </a:lnTo>
                  <a:lnTo>
                    <a:pt x="20729" y="8091"/>
                  </a:lnTo>
                  <a:lnTo>
                    <a:pt x="21697" y="7994"/>
                  </a:lnTo>
                  <a:lnTo>
                    <a:pt x="22645" y="7858"/>
                  </a:lnTo>
                  <a:lnTo>
                    <a:pt x="23574" y="7704"/>
                  </a:lnTo>
                  <a:lnTo>
                    <a:pt x="24465" y="7510"/>
                  </a:lnTo>
                  <a:lnTo>
                    <a:pt x="25355" y="7278"/>
                  </a:lnTo>
                  <a:lnTo>
                    <a:pt x="26207" y="7046"/>
                  </a:lnTo>
                  <a:lnTo>
                    <a:pt x="27019" y="6775"/>
                  </a:lnTo>
                  <a:lnTo>
                    <a:pt x="27813" y="6504"/>
                  </a:lnTo>
                  <a:lnTo>
                    <a:pt x="28587" y="6194"/>
                  </a:lnTo>
                  <a:lnTo>
                    <a:pt x="29323" y="5884"/>
                  </a:lnTo>
                  <a:lnTo>
                    <a:pt x="30039" y="5555"/>
                  </a:lnTo>
                  <a:lnTo>
                    <a:pt x="30716" y="5226"/>
                  </a:lnTo>
                  <a:lnTo>
                    <a:pt x="31355" y="4897"/>
                  </a:lnTo>
                  <a:lnTo>
                    <a:pt x="31974" y="4549"/>
                  </a:lnTo>
                  <a:lnTo>
                    <a:pt x="32555" y="4220"/>
                  </a:lnTo>
                  <a:lnTo>
                    <a:pt x="33116" y="3891"/>
                  </a:lnTo>
                  <a:lnTo>
                    <a:pt x="33639" y="3562"/>
                  </a:lnTo>
                  <a:lnTo>
                    <a:pt x="34123" y="3233"/>
                  </a:lnTo>
                  <a:lnTo>
                    <a:pt x="34974" y="2613"/>
                  </a:lnTo>
                  <a:lnTo>
                    <a:pt x="35690" y="2071"/>
                  </a:lnTo>
                  <a:lnTo>
                    <a:pt x="36271" y="1607"/>
                  </a:lnTo>
                  <a:lnTo>
                    <a:pt x="36677" y="1259"/>
                  </a:lnTo>
                  <a:lnTo>
                    <a:pt x="37026" y="949"/>
                  </a:lnTo>
                  <a:lnTo>
                    <a:pt x="33987" y="0"/>
                  </a:lnTo>
                  <a:close/>
                </a:path>
              </a:pathLst>
            </a:custGeom>
            <a:solidFill>
              <a:srgbClr val="6479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324;p20">
              <a:extLst>
                <a:ext uri="{FF2B5EF4-FFF2-40B4-BE49-F238E27FC236}">
                  <a16:creationId xmlns:a16="http://schemas.microsoft.com/office/drawing/2014/main" id="{5F1CBC9D-A67C-9D04-0342-E9D7B1DB12F7}"/>
                </a:ext>
              </a:extLst>
            </p:cNvPr>
            <p:cNvSpPr/>
            <p:nvPr/>
          </p:nvSpPr>
          <p:spPr>
            <a:xfrm>
              <a:off x="3481450" y="2126125"/>
              <a:ext cx="764050" cy="582575"/>
            </a:xfrm>
            <a:custGeom>
              <a:avLst/>
              <a:gdLst/>
              <a:ahLst/>
              <a:cxnLst/>
              <a:rect l="l" t="t" r="r" b="b"/>
              <a:pathLst>
                <a:path w="30562" h="23303" extrusionOk="0">
                  <a:moveTo>
                    <a:pt x="8013" y="0"/>
                  </a:moveTo>
                  <a:lnTo>
                    <a:pt x="8052" y="7161"/>
                  </a:lnTo>
                  <a:lnTo>
                    <a:pt x="8071" y="12271"/>
                  </a:lnTo>
                  <a:lnTo>
                    <a:pt x="8052" y="14090"/>
                  </a:lnTo>
                  <a:lnTo>
                    <a:pt x="8032" y="14671"/>
                  </a:lnTo>
                  <a:lnTo>
                    <a:pt x="8013" y="15000"/>
                  </a:lnTo>
                  <a:lnTo>
                    <a:pt x="7994" y="15077"/>
                  </a:lnTo>
                  <a:lnTo>
                    <a:pt x="7916" y="15174"/>
                  </a:lnTo>
                  <a:lnTo>
                    <a:pt x="7800" y="15290"/>
                  </a:lnTo>
                  <a:lnTo>
                    <a:pt x="7645" y="15387"/>
                  </a:lnTo>
                  <a:lnTo>
                    <a:pt x="7452" y="15503"/>
                  </a:lnTo>
                  <a:lnTo>
                    <a:pt x="7239" y="15619"/>
                  </a:lnTo>
                  <a:lnTo>
                    <a:pt x="6716" y="15890"/>
                  </a:lnTo>
                  <a:lnTo>
                    <a:pt x="6116" y="16142"/>
                  </a:lnTo>
                  <a:lnTo>
                    <a:pt x="5439" y="16413"/>
                  </a:lnTo>
                  <a:lnTo>
                    <a:pt x="4703" y="16684"/>
                  </a:lnTo>
                  <a:lnTo>
                    <a:pt x="3968" y="16955"/>
                  </a:lnTo>
                  <a:lnTo>
                    <a:pt x="2497" y="17458"/>
                  </a:lnTo>
                  <a:lnTo>
                    <a:pt x="1239" y="17864"/>
                  </a:lnTo>
                  <a:lnTo>
                    <a:pt x="0" y="18251"/>
                  </a:lnTo>
                  <a:lnTo>
                    <a:pt x="291" y="18464"/>
                  </a:lnTo>
                  <a:lnTo>
                    <a:pt x="658" y="18716"/>
                  </a:lnTo>
                  <a:lnTo>
                    <a:pt x="1162" y="19026"/>
                  </a:lnTo>
                  <a:lnTo>
                    <a:pt x="1781" y="19413"/>
                  </a:lnTo>
                  <a:lnTo>
                    <a:pt x="2536" y="19839"/>
                  </a:lnTo>
                  <a:lnTo>
                    <a:pt x="3407" y="20303"/>
                  </a:lnTo>
                  <a:lnTo>
                    <a:pt x="4374" y="20768"/>
                  </a:lnTo>
                  <a:lnTo>
                    <a:pt x="4897" y="21000"/>
                  </a:lnTo>
                  <a:lnTo>
                    <a:pt x="5439" y="21251"/>
                  </a:lnTo>
                  <a:lnTo>
                    <a:pt x="6020" y="21484"/>
                  </a:lnTo>
                  <a:lnTo>
                    <a:pt x="6620" y="21697"/>
                  </a:lnTo>
                  <a:lnTo>
                    <a:pt x="7239" y="21929"/>
                  </a:lnTo>
                  <a:lnTo>
                    <a:pt x="7878" y="22122"/>
                  </a:lnTo>
                  <a:lnTo>
                    <a:pt x="8536" y="22335"/>
                  </a:lnTo>
                  <a:lnTo>
                    <a:pt x="9213" y="22509"/>
                  </a:lnTo>
                  <a:lnTo>
                    <a:pt x="9910" y="22684"/>
                  </a:lnTo>
                  <a:lnTo>
                    <a:pt x="10626" y="22838"/>
                  </a:lnTo>
                  <a:lnTo>
                    <a:pt x="11361" y="22974"/>
                  </a:lnTo>
                  <a:lnTo>
                    <a:pt x="12116" y="23090"/>
                  </a:lnTo>
                  <a:lnTo>
                    <a:pt x="12890" y="23168"/>
                  </a:lnTo>
                  <a:lnTo>
                    <a:pt x="13665" y="23245"/>
                  </a:lnTo>
                  <a:lnTo>
                    <a:pt x="14458" y="23284"/>
                  </a:lnTo>
                  <a:lnTo>
                    <a:pt x="15271" y="23303"/>
                  </a:lnTo>
                  <a:lnTo>
                    <a:pt x="16065" y="23284"/>
                  </a:lnTo>
                  <a:lnTo>
                    <a:pt x="16877" y="23245"/>
                  </a:lnTo>
                  <a:lnTo>
                    <a:pt x="17652" y="23168"/>
                  </a:lnTo>
                  <a:lnTo>
                    <a:pt x="18426" y="23090"/>
                  </a:lnTo>
                  <a:lnTo>
                    <a:pt x="19161" y="22974"/>
                  </a:lnTo>
                  <a:lnTo>
                    <a:pt x="19897" y="22838"/>
                  </a:lnTo>
                  <a:lnTo>
                    <a:pt x="20613" y="22684"/>
                  </a:lnTo>
                  <a:lnTo>
                    <a:pt x="21329" y="22509"/>
                  </a:lnTo>
                  <a:lnTo>
                    <a:pt x="22006" y="22335"/>
                  </a:lnTo>
                  <a:lnTo>
                    <a:pt x="22664" y="22122"/>
                  </a:lnTo>
                  <a:lnTo>
                    <a:pt x="23303" y="21929"/>
                  </a:lnTo>
                  <a:lnTo>
                    <a:pt x="23922" y="21697"/>
                  </a:lnTo>
                  <a:lnTo>
                    <a:pt x="24522" y="21484"/>
                  </a:lnTo>
                  <a:lnTo>
                    <a:pt x="25103" y="21251"/>
                  </a:lnTo>
                  <a:lnTo>
                    <a:pt x="25645" y="21000"/>
                  </a:lnTo>
                  <a:lnTo>
                    <a:pt x="26168" y="20768"/>
                  </a:lnTo>
                  <a:lnTo>
                    <a:pt x="27155" y="20303"/>
                  </a:lnTo>
                  <a:lnTo>
                    <a:pt x="28006" y="19839"/>
                  </a:lnTo>
                  <a:lnTo>
                    <a:pt x="28761" y="19413"/>
                  </a:lnTo>
                  <a:lnTo>
                    <a:pt x="29400" y="19026"/>
                  </a:lnTo>
                  <a:lnTo>
                    <a:pt x="29903" y="18716"/>
                  </a:lnTo>
                  <a:lnTo>
                    <a:pt x="30271" y="18464"/>
                  </a:lnTo>
                  <a:lnTo>
                    <a:pt x="30561" y="18251"/>
                  </a:lnTo>
                  <a:lnTo>
                    <a:pt x="28064" y="16935"/>
                  </a:lnTo>
                  <a:lnTo>
                    <a:pt x="26264" y="15948"/>
                  </a:lnTo>
                  <a:lnTo>
                    <a:pt x="25606" y="15581"/>
                  </a:lnTo>
                  <a:lnTo>
                    <a:pt x="25374" y="15445"/>
                  </a:lnTo>
                  <a:lnTo>
                    <a:pt x="25258" y="15348"/>
                  </a:lnTo>
                  <a:lnTo>
                    <a:pt x="25219" y="15271"/>
                  </a:lnTo>
                  <a:lnTo>
                    <a:pt x="25181" y="15116"/>
                  </a:lnTo>
                  <a:lnTo>
                    <a:pt x="25084" y="14593"/>
                  </a:lnTo>
                  <a:lnTo>
                    <a:pt x="25006" y="13800"/>
                  </a:lnTo>
                  <a:lnTo>
                    <a:pt x="24929" y="12794"/>
                  </a:lnTo>
                  <a:lnTo>
                    <a:pt x="24793" y="10336"/>
                  </a:lnTo>
                  <a:lnTo>
                    <a:pt x="24658" y="7548"/>
                  </a:lnTo>
                  <a:lnTo>
                    <a:pt x="24542" y="4761"/>
                  </a:lnTo>
                  <a:lnTo>
                    <a:pt x="24464" y="2342"/>
                  </a:lnTo>
                  <a:lnTo>
                    <a:pt x="24387" y="0"/>
                  </a:lnTo>
                  <a:close/>
                </a:path>
              </a:pathLst>
            </a:custGeom>
            <a:solidFill>
              <a:srgbClr val="FD97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325;p20">
              <a:extLst>
                <a:ext uri="{FF2B5EF4-FFF2-40B4-BE49-F238E27FC236}">
                  <a16:creationId xmlns:a16="http://schemas.microsoft.com/office/drawing/2014/main" id="{E6D9A5F5-BF61-6A63-6441-0F5D0EABC71A}"/>
                </a:ext>
              </a:extLst>
            </p:cNvPr>
            <p:cNvSpPr/>
            <p:nvPr/>
          </p:nvSpPr>
          <p:spPr>
            <a:xfrm>
              <a:off x="4289500" y="1635475"/>
              <a:ext cx="378400" cy="353250"/>
            </a:xfrm>
            <a:custGeom>
              <a:avLst/>
              <a:gdLst/>
              <a:ahLst/>
              <a:cxnLst/>
              <a:rect l="l" t="t" r="r" b="b"/>
              <a:pathLst>
                <a:path w="15136" h="14130" extrusionOk="0">
                  <a:moveTo>
                    <a:pt x="6155" y="1"/>
                  </a:moveTo>
                  <a:lnTo>
                    <a:pt x="5826" y="20"/>
                  </a:lnTo>
                  <a:lnTo>
                    <a:pt x="5516" y="59"/>
                  </a:lnTo>
                  <a:lnTo>
                    <a:pt x="5226" y="98"/>
                  </a:lnTo>
                  <a:lnTo>
                    <a:pt x="4916" y="156"/>
                  </a:lnTo>
                  <a:lnTo>
                    <a:pt x="4626" y="252"/>
                  </a:lnTo>
                  <a:lnTo>
                    <a:pt x="4336" y="330"/>
                  </a:lnTo>
                  <a:lnTo>
                    <a:pt x="4045" y="446"/>
                  </a:lnTo>
                  <a:lnTo>
                    <a:pt x="3755" y="581"/>
                  </a:lnTo>
                  <a:lnTo>
                    <a:pt x="3484" y="717"/>
                  </a:lnTo>
                  <a:lnTo>
                    <a:pt x="3213" y="872"/>
                  </a:lnTo>
                  <a:lnTo>
                    <a:pt x="2962" y="1027"/>
                  </a:lnTo>
                  <a:lnTo>
                    <a:pt x="2710" y="1220"/>
                  </a:lnTo>
                  <a:lnTo>
                    <a:pt x="2458" y="1414"/>
                  </a:lnTo>
                  <a:lnTo>
                    <a:pt x="2226" y="1607"/>
                  </a:lnTo>
                  <a:lnTo>
                    <a:pt x="2013" y="1839"/>
                  </a:lnTo>
                  <a:lnTo>
                    <a:pt x="1800" y="2072"/>
                  </a:lnTo>
                  <a:lnTo>
                    <a:pt x="1587" y="2304"/>
                  </a:lnTo>
                  <a:lnTo>
                    <a:pt x="1394" y="2556"/>
                  </a:lnTo>
                  <a:lnTo>
                    <a:pt x="1200" y="2827"/>
                  </a:lnTo>
                  <a:lnTo>
                    <a:pt x="1026" y="3097"/>
                  </a:lnTo>
                  <a:lnTo>
                    <a:pt x="871" y="3388"/>
                  </a:lnTo>
                  <a:lnTo>
                    <a:pt x="716" y="3678"/>
                  </a:lnTo>
                  <a:lnTo>
                    <a:pt x="581" y="3968"/>
                  </a:lnTo>
                  <a:lnTo>
                    <a:pt x="465" y="4278"/>
                  </a:lnTo>
                  <a:lnTo>
                    <a:pt x="349" y="4607"/>
                  </a:lnTo>
                  <a:lnTo>
                    <a:pt x="252" y="4936"/>
                  </a:lnTo>
                  <a:lnTo>
                    <a:pt x="175" y="5265"/>
                  </a:lnTo>
                  <a:lnTo>
                    <a:pt x="116" y="5614"/>
                  </a:lnTo>
                  <a:lnTo>
                    <a:pt x="58" y="5962"/>
                  </a:lnTo>
                  <a:lnTo>
                    <a:pt x="20" y="6310"/>
                  </a:lnTo>
                  <a:lnTo>
                    <a:pt x="20" y="6659"/>
                  </a:lnTo>
                  <a:lnTo>
                    <a:pt x="0" y="7007"/>
                  </a:lnTo>
                  <a:lnTo>
                    <a:pt x="20" y="7355"/>
                  </a:lnTo>
                  <a:lnTo>
                    <a:pt x="58" y="7684"/>
                  </a:lnTo>
                  <a:lnTo>
                    <a:pt x="97" y="8033"/>
                  </a:lnTo>
                  <a:lnTo>
                    <a:pt x="155" y="8362"/>
                  </a:lnTo>
                  <a:lnTo>
                    <a:pt x="233" y="8672"/>
                  </a:lnTo>
                  <a:lnTo>
                    <a:pt x="310" y="9001"/>
                  </a:lnTo>
                  <a:lnTo>
                    <a:pt x="426" y="9310"/>
                  </a:lnTo>
                  <a:lnTo>
                    <a:pt x="542" y="9620"/>
                  </a:lnTo>
                  <a:lnTo>
                    <a:pt x="658" y="9930"/>
                  </a:lnTo>
                  <a:lnTo>
                    <a:pt x="794" y="10220"/>
                  </a:lnTo>
                  <a:lnTo>
                    <a:pt x="949" y="10491"/>
                  </a:lnTo>
                  <a:lnTo>
                    <a:pt x="1123" y="10781"/>
                  </a:lnTo>
                  <a:lnTo>
                    <a:pt x="1297" y="11033"/>
                  </a:lnTo>
                  <a:lnTo>
                    <a:pt x="1491" y="11304"/>
                  </a:lnTo>
                  <a:lnTo>
                    <a:pt x="1684" y="11555"/>
                  </a:lnTo>
                  <a:lnTo>
                    <a:pt x="1897" y="11788"/>
                  </a:lnTo>
                  <a:lnTo>
                    <a:pt x="2110" y="12001"/>
                  </a:lnTo>
                  <a:lnTo>
                    <a:pt x="2342" y="12233"/>
                  </a:lnTo>
                  <a:lnTo>
                    <a:pt x="2594" y="12426"/>
                  </a:lnTo>
                  <a:lnTo>
                    <a:pt x="2845" y="12620"/>
                  </a:lnTo>
                  <a:lnTo>
                    <a:pt x="3097" y="12794"/>
                  </a:lnTo>
                  <a:lnTo>
                    <a:pt x="3368" y="12949"/>
                  </a:lnTo>
                  <a:lnTo>
                    <a:pt x="3639" y="13104"/>
                  </a:lnTo>
                  <a:lnTo>
                    <a:pt x="3929" y="13239"/>
                  </a:lnTo>
                  <a:lnTo>
                    <a:pt x="4220" y="13355"/>
                  </a:lnTo>
                  <a:lnTo>
                    <a:pt x="4510" y="13471"/>
                  </a:lnTo>
                  <a:lnTo>
                    <a:pt x="4820" y="13549"/>
                  </a:lnTo>
                  <a:lnTo>
                    <a:pt x="5129" y="13626"/>
                  </a:lnTo>
                  <a:lnTo>
                    <a:pt x="5458" y="13684"/>
                  </a:lnTo>
                  <a:lnTo>
                    <a:pt x="8052" y="14071"/>
                  </a:lnTo>
                  <a:lnTo>
                    <a:pt x="8361" y="14110"/>
                  </a:lnTo>
                  <a:lnTo>
                    <a:pt x="8691" y="14130"/>
                  </a:lnTo>
                  <a:lnTo>
                    <a:pt x="9000" y="14130"/>
                  </a:lnTo>
                  <a:lnTo>
                    <a:pt x="9310" y="14110"/>
                  </a:lnTo>
                  <a:lnTo>
                    <a:pt x="9620" y="14091"/>
                  </a:lnTo>
                  <a:lnTo>
                    <a:pt x="9929" y="14033"/>
                  </a:lnTo>
                  <a:lnTo>
                    <a:pt x="10239" y="13975"/>
                  </a:lnTo>
                  <a:lnTo>
                    <a:pt x="10529" y="13897"/>
                  </a:lnTo>
                  <a:lnTo>
                    <a:pt x="10819" y="13801"/>
                  </a:lnTo>
                  <a:lnTo>
                    <a:pt x="11110" y="13684"/>
                  </a:lnTo>
                  <a:lnTo>
                    <a:pt x="11400" y="13568"/>
                  </a:lnTo>
                  <a:lnTo>
                    <a:pt x="11671" y="13413"/>
                  </a:lnTo>
                  <a:lnTo>
                    <a:pt x="11923" y="13259"/>
                  </a:lnTo>
                  <a:lnTo>
                    <a:pt x="12194" y="13104"/>
                  </a:lnTo>
                  <a:lnTo>
                    <a:pt x="12445" y="12910"/>
                  </a:lnTo>
                  <a:lnTo>
                    <a:pt x="12678" y="12717"/>
                  </a:lnTo>
                  <a:lnTo>
                    <a:pt x="12910" y="12523"/>
                  </a:lnTo>
                  <a:lnTo>
                    <a:pt x="13142" y="12291"/>
                  </a:lnTo>
                  <a:lnTo>
                    <a:pt x="13355" y="12078"/>
                  </a:lnTo>
                  <a:lnTo>
                    <a:pt x="13568" y="11826"/>
                  </a:lnTo>
                  <a:lnTo>
                    <a:pt x="13761" y="11575"/>
                  </a:lnTo>
                  <a:lnTo>
                    <a:pt x="13936" y="11323"/>
                  </a:lnTo>
                  <a:lnTo>
                    <a:pt x="14110" y="11033"/>
                  </a:lnTo>
                  <a:lnTo>
                    <a:pt x="14284" y="10762"/>
                  </a:lnTo>
                  <a:lnTo>
                    <a:pt x="14419" y="10472"/>
                  </a:lnTo>
                  <a:lnTo>
                    <a:pt x="14555" y="10162"/>
                  </a:lnTo>
                  <a:lnTo>
                    <a:pt x="14690" y="9852"/>
                  </a:lnTo>
                  <a:lnTo>
                    <a:pt x="14787" y="9523"/>
                  </a:lnTo>
                  <a:lnTo>
                    <a:pt x="14884" y="9214"/>
                  </a:lnTo>
                  <a:lnTo>
                    <a:pt x="14981" y="8865"/>
                  </a:lnTo>
                  <a:lnTo>
                    <a:pt x="15039" y="8536"/>
                  </a:lnTo>
                  <a:lnTo>
                    <a:pt x="15097" y="8188"/>
                  </a:lnTo>
                  <a:lnTo>
                    <a:pt x="15116" y="7820"/>
                  </a:lnTo>
                  <a:lnTo>
                    <a:pt x="15136" y="7472"/>
                  </a:lnTo>
                  <a:lnTo>
                    <a:pt x="15136" y="7123"/>
                  </a:lnTo>
                  <a:lnTo>
                    <a:pt x="15136" y="6794"/>
                  </a:lnTo>
                  <a:lnTo>
                    <a:pt x="15097" y="6446"/>
                  </a:lnTo>
                  <a:lnTo>
                    <a:pt x="15058" y="6117"/>
                  </a:lnTo>
                  <a:lnTo>
                    <a:pt x="15000" y="5788"/>
                  </a:lnTo>
                  <a:lnTo>
                    <a:pt x="14923" y="5459"/>
                  </a:lnTo>
                  <a:lnTo>
                    <a:pt x="14826" y="5130"/>
                  </a:lnTo>
                  <a:lnTo>
                    <a:pt x="14729" y="4820"/>
                  </a:lnTo>
                  <a:lnTo>
                    <a:pt x="14613" y="4510"/>
                  </a:lnTo>
                  <a:lnTo>
                    <a:pt x="14497" y="4220"/>
                  </a:lnTo>
                  <a:lnTo>
                    <a:pt x="14342" y="3930"/>
                  </a:lnTo>
                  <a:lnTo>
                    <a:pt x="14187" y="3639"/>
                  </a:lnTo>
                  <a:lnTo>
                    <a:pt x="14032" y="3368"/>
                  </a:lnTo>
                  <a:lnTo>
                    <a:pt x="13858" y="3097"/>
                  </a:lnTo>
                  <a:lnTo>
                    <a:pt x="13665" y="2846"/>
                  </a:lnTo>
                  <a:lnTo>
                    <a:pt x="13471" y="2594"/>
                  </a:lnTo>
                  <a:lnTo>
                    <a:pt x="13258" y="2343"/>
                  </a:lnTo>
                  <a:lnTo>
                    <a:pt x="13026" y="2130"/>
                  </a:lnTo>
                  <a:lnTo>
                    <a:pt x="12813" y="1917"/>
                  </a:lnTo>
                  <a:lnTo>
                    <a:pt x="12561" y="1704"/>
                  </a:lnTo>
                  <a:lnTo>
                    <a:pt x="12310" y="1510"/>
                  </a:lnTo>
                  <a:lnTo>
                    <a:pt x="12058" y="1336"/>
                  </a:lnTo>
                  <a:lnTo>
                    <a:pt x="11787" y="1181"/>
                  </a:lnTo>
                  <a:lnTo>
                    <a:pt x="11516" y="1027"/>
                  </a:lnTo>
                  <a:lnTo>
                    <a:pt x="11226" y="891"/>
                  </a:lnTo>
                  <a:lnTo>
                    <a:pt x="10936" y="775"/>
                  </a:lnTo>
                  <a:lnTo>
                    <a:pt x="10645" y="659"/>
                  </a:lnTo>
                  <a:lnTo>
                    <a:pt x="10336" y="581"/>
                  </a:lnTo>
                  <a:lnTo>
                    <a:pt x="10026" y="504"/>
                  </a:lnTo>
                  <a:lnTo>
                    <a:pt x="9697" y="446"/>
                  </a:lnTo>
                  <a:lnTo>
                    <a:pt x="7103" y="59"/>
                  </a:lnTo>
                  <a:lnTo>
                    <a:pt x="6774" y="20"/>
                  </a:lnTo>
                  <a:lnTo>
                    <a:pt x="6465" y="1"/>
                  </a:lnTo>
                  <a:close/>
                </a:path>
              </a:pathLst>
            </a:custGeom>
            <a:solidFill>
              <a:srgbClr val="FD97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326;p20">
              <a:extLst>
                <a:ext uri="{FF2B5EF4-FFF2-40B4-BE49-F238E27FC236}">
                  <a16:creationId xmlns:a16="http://schemas.microsoft.com/office/drawing/2014/main" id="{96AB9B92-CD92-1E34-1EE9-7CA93CA52355}"/>
                </a:ext>
              </a:extLst>
            </p:cNvPr>
            <p:cNvSpPr/>
            <p:nvPr/>
          </p:nvSpPr>
          <p:spPr>
            <a:xfrm>
              <a:off x="3162575" y="1635475"/>
              <a:ext cx="378400" cy="353250"/>
            </a:xfrm>
            <a:custGeom>
              <a:avLst/>
              <a:gdLst/>
              <a:ahLst/>
              <a:cxnLst/>
              <a:rect l="l" t="t" r="r" b="b"/>
              <a:pathLst>
                <a:path w="15136" h="14130" extrusionOk="0">
                  <a:moveTo>
                    <a:pt x="8691" y="1"/>
                  </a:moveTo>
                  <a:lnTo>
                    <a:pt x="8362" y="20"/>
                  </a:lnTo>
                  <a:lnTo>
                    <a:pt x="8052" y="59"/>
                  </a:lnTo>
                  <a:lnTo>
                    <a:pt x="5459" y="446"/>
                  </a:lnTo>
                  <a:lnTo>
                    <a:pt x="5130" y="504"/>
                  </a:lnTo>
                  <a:lnTo>
                    <a:pt x="4820" y="581"/>
                  </a:lnTo>
                  <a:lnTo>
                    <a:pt x="4510" y="659"/>
                  </a:lnTo>
                  <a:lnTo>
                    <a:pt x="4220" y="775"/>
                  </a:lnTo>
                  <a:lnTo>
                    <a:pt x="3930" y="891"/>
                  </a:lnTo>
                  <a:lnTo>
                    <a:pt x="3639" y="1027"/>
                  </a:lnTo>
                  <a:lnTo>
                    <a:pt x="3368" y="1181"/>
                  </a:lnTo>
                  <a:lnTo>
                    <a:pt x="3097" y="1336"/>
                  </a:lnTo>
                  <a:lnTo>
                    <a:pt x="2846" y="1510"/>
                  </a:lnTo>
                  <a:lnTo>
                    <a:pt x="2594" y="1704"/>
                  </a:lnTo>
                  <a:lnTo>
                    <a:pt x="2343" y="1917"/>
                  </a:lnTo>
                  <a:lnTo>
                    <a:pt x="2110" y="2130"/>
                  </a:lnTo>
                  <a:lnTo>
                    <a:pt x="1897" y="2343"/>
                  </a:lnTo>
                  <a:lnTo>
                    <a:pt x="1685" y="2594"/>
                  </a:lnTo>
                  <a:lnTo>
                    <a:pt x="1491" y="2846"/>
                  </a:lnTo>
                  <a:lnTo>
                    <a:pt x="1297" y="3097"/>
                  </a:lnTo>
                  <a:lnTo>
                    <a:pt x="1123" y="3368"/>
                  </a:lnTo>
                  <a:lnTo>
                    <a:pt x="949" y="3639"/>
                  </a:lnTo>
                  <a:lnTo>
                    <a:pt x="794" y="3930"/>
                  </a:lnTo>
                  <a:lnTo>
                    <a:pt x="659" y="4220"/>
                  </a:lnTo>
                  <a:lnTo>
                    <a:pt x="543" y="4510"/>
                  </a:lnTo>
                  <a:lnTo>
                    <a:pt x="426" y="4820"/>
                  </a:lnTo>
                  <a:lnTo>
                    <a:pt x="310" y="5130"/>
                  </a:lnTo>
                  <a:lnTo>
                    <a:pt x="233" y="5459"/>
                  </a:lnTo>
                  <a:lnTo>
                    <a:pt x="156" y="5788"/>
                  </a:lnTo>
                  <a:lnTo>
                    <a:pt x="97" y="6117"/>
                  </a:lnTo>
                  <a:lnTo>
                    <a:pt x="59" y="6446"/>
                  </a:lnTo>
                  <a:lnTo>
                    <a:pt x="20" y="6794"/>
                  </a:lnTo>
                  <a:lnTo>
                    <a:pt x="1" y="7123"/>
                  </a:lnTo>
                  <a:lnTo>
                    <a:pt x="20" y="7472"/>
                  </a:lnTo>
                  <a:lnTo>
                    <a:pt x="20" y="7820"/>
                  </a:lnTo>
                  <a:lnTo>
                    <a:pt x="59" y="8188"/>
                  </a:lnTo>
                  <a:lnTo>
                    <a:pt x="117" y="8536"/>
                  </a:lnTo>
                  <a:lnTo>
                    <a:pt x="175" y="8865"/>
                  </a:lnTo>
                  <a:lnTo>
                    <a:pt x="252" y="9214"/>
                  </a:lnTo>
                  <a:lnTo>
                    <a:pt x="349" y="9523"/>
                  </a:lnTo>
                  <a:lnTo>
                    <a:pt x="465" y="9852"/>
                  </a:lnTo>
                  <a:lnTo>
                    <a:pt x="581" y="10162"/>
                  </a:lnTo>
                  <a:lnTo>
                    <a:pt x="717" y="10472"/>
                  </a:lnTo>
                  <a:lnTo>
                    <a:pt x="872" y="10762"/>
                  </a:lnTo>
                  <a:lnTo>
                    <a:pt x="1026" y="11033"/>
                  </a:lnTo>
                  <a:lnTo>
                    <a:pt x="1201" y="11323"/>
                  </a:lnTo>
                  <a:lnTo>
                    <a:pt x="1394" y="11575"/>
                  </a:lnTo>
                  <a:lnTo>
                    <a:pt x="1588" y="11826"/>
                  </a:lnTo>
                  <a:lnTo>
                    <a:pt x="1801" y="12078"/>
                  </a:lnTo>
                  <a:lnTo>
                    <a:pt x="2014" y="12291"/>
                  </a:lnTo>
                  <a:lnTo>
                    <a:pt x="2226" y="12523"/>
                  </a:lnTo>
                  <a:lnTo>
                    <a:pt x="2459" y="12717"/>
                  </a:lnTo>
                  <a:lnTo>
                    <a:pt x="2710" y="12910"/>
                  </a:lnTo>
                  <a:lnTo>
                    <a:pt x="2962" y="13104"/>
                  </a:lnTo>
                  <a:lnTo>
                    <a:pt x="3214" y="13259"/>
                  </a:lnTo>
                  <a:lnTo>
                    <a:pt x="3484" y="13413"/>
                  </a:lnTo>
                  <a:lnTo>
                    <a:pt x="3755" y="13568"/>
                  </a:lnTo>
                  <a:lnTo>
                    <a:pt x="4046" y="13684"/>
                  </a:lnTo>
                  <a:lnTo>
                    <a:pt x="4336" y="13801"/>
                  </a:lnTo>
                  <a:lnTo>
                    <a:pt x="4626" y="13897"/>
                  </a:lnTo>
                  <a:lnTo>
                    <a:pt x="4917" y="13975"/>
                  </a:lnTo>
                  <a:lnTo>
                    <a:pt x="5226" y="14033"/>
                  </a:lnTo>
                  <a:lnTo>
                    <a:pt x="5517" y="14091"/>
                  </a:lnTo>
                  <a:lnTo>
                    <a:pt x="5826" y="14110"/>
                  </a:lnTo>
                  <a:lnTo>
                    <a:pt x="6155" y="14130"/>
                  </a:lnTo>
                  <a:lnTo>
                    <a:pt x="6465" y="14130"/>
                  </a:lnTo>
                  <a:lnTo>
                    <a:pt x="6775" y="14110"/>
                  </a:lnTo>
                  <a:lnTo>
                    <a:pt x="7104" y="14071"/>
                  </a:lnTo>
                  <a:lnTo>
                    <a:pt x="9697" y="13684"/>
                  </a:lnTo>
                  <a:lnTo>
                    <a:pt x="10026" y="13626"/>
                  </a:lnTo>
                  <a:lnTo>
                    <a:pt x="10336" y="13549"/>
                  </a:lnTo>
                  <a:lnTo>
                    <a:pt x="10646" y="13471"/>
                  </a:lnTo>
                  <a:lnTo>
                    <a:pt x="10936" y="13355"/>
                  </a:lnTo>
                  <a:lnTo>
                    <a:pt x="11226" y="13239"/>
                  </a:lnTo>
                  <a:lnTo>
                    <a:pt x="11517" y="13104"/>
                  </a:lnTo>
                  <a:lnTo>
                    <a:pt x="11788" y="12949"/>
                  </a:lnTo>
                  <a:lnTo>
                    <a:pt x="12059" y="12794"/>
                  </a:lnTo>
                  <a:lnTo>
                    <a:pt x="12310" y="12620"/>
                  </a:lnTo>
                  <a:lnTo>
                    <a:pt x="12562" y="12426"/>
                  </a:lnTo>
                  <a:lnTo>
                    <a:pt x="12813" y="12233"/>
                  </a:lnTo>
                  <a:lnTo>
                    <a:pt x="13026" y="12001"/>
                  </a:lnTo>
                  <a:lnTo>
                    <a:pt x="13259" y="11788"/>
                  </a:lnTo>
                  <a:lnTo>
                    <a:pt x="13471" y="11555"/>
                  </a:lnTo>
                  <a:lnTo>
                    <a:pt x="13665" y="11304"/>
                  </a:lnTo>
                  <a:lnTo>
                    <a:pt x="13859" y="11033"/>
                  </a:lnTo>
                  <a:lnTo>
                    <a:pt x="14033" y="10781"/>
                  </a:lnTo>
                  <a:lnTo>
                    <a:pt x="14188" y="10491"/>
                  </a:lnTo>
                  <a:lnTo>
                    <a:pt x="14342" y="10220"/>
                  </a:lnTo>
                  <a:lnTo>
                    <a:pt x="14497" y="9930"/>
                  </a:lnTo>
                  <a:lnTo>
                    <a:pt x="14613" y="9620"/>
                  </a:lnTo>
                  <a:lnTo>
                    <a:pt x="14729" y="9310"/>
                  </a:lnTo>
                  <a:lnTo>
                    <a:pt x="14826" y="9001"/>
                  </a:lnTo>
                  <a:lnTo>
                    <a:pt x="14923" y="8672"/>
                  </a:lnTo>
                  <a:lnTo>
                    <a:pt x="15000" y="8362"/>
                  </a:lnTo>
                  <a:lnTo>
                    <a:pt x="15058" y="8033"/>
                  </a:lnTo>
                  <a:lnTo>
                    <a:pt x="15097" y="7684"/>
                  </a:lnTo>
                  <a:lnTo>
                    <a:pt x="15136" y="7355"/>
                  </a:lnTo>
                  <a:lnTo>
                    <a:pt x="15136" y="7007"/>
                  </a:lnTo>
                  <a:lnTo>
                    <a:pt x="15136" y="6659"/>
                  </a:lnTo>
                  <a:lnTo>
                    <a:pt x="15117" y="6310"/>
                  </a:lnTo>
                  <a:lnTo>
                    <a:pt x="15097" y="5962"/>
                  </a:lnTo>
                  <a:lnTo>
                    <a:pt x="15039" y="5614"/>
                  </a:lnTo>
                  <a:lnTo>
                    <a:pt x="14981" y="5265"/>
                  </a:lnTo>
                  <a:lnTo>
                    <a:pt x="14884" y="4936"/>
                  </a:lnTo>
                  <a:lnTo>
                    <a:pt x="14788" y="4607"/>
                  </a:lnTo>
                  <a:lnTo>
                    <a:pt x="14691" y="4278"/>
                  </a:lnTo>
                  <a:lnTo>
                    <a:pt x="14555" y="3968"/>
                  </a:lnTo>
                  <a:lnTo>
                    <a:pt x="14420" y="3678"/>
                  </a:lnTo>
                  <a:lnTo>
                    <a:pt x="14284" y="3388"/>
                  </a:lnTo>
                  <a:lnTo>
                    <a:pt x="14110" y="3097"/>
                  </a:lnTo>
                  <a:lnTo>
                    <a:pt x="13936" y="2827"/>
                  </a:lnTo>
                  <a:lnTo>
                    <a:pt x="13762" y="2556"/>
                  </a:lnTo>
                  <a:lnTo>
                    <a:pt x="13568" y="2304"/>
                  </a:lnTo>
                  <a:lnTo>
                    <a:pt x="13355" y="2072"/>
                  </a:lnTo>
                  <a:lnTo>
                    <a:pt x="13142" y="1839"/>
                  </a:lnTo>
                  <a:lnTo>
                    <a:pt x="12910" y="1607"/>
                  </a:lnTo>
                  <a:lnTo>
                    <a:pt x="12678" y="1414"/>
                  </a:lnTo>
                  <a:lnTo>
                    <a:pt x="12446" y="1220"/>
                  </a:lnTo>
                  <a:lnTo>
                    <a:pt x="12194" y="1027"/>
                  </a:lnTo>
                  <a:lnTo>
                    <a:pt x="11923" y="872"/>
                  </a:lnTo>
                  <a:lnTo>
                    <a:pt x="11671" y="717"/>
                  </a:lnTo>
                  <a:lnTo>
                    <a:pt x="11400" y="581"/>
                  </a:lnTo>
                  <a:lnTo>
                    <a:pt x="11110" y="446"/>
                  </a:lnTo>
                  <a:lnTo>
                    <a:pt x="10820" y="330"/>
                  </a:lnTo>
                  <a:lnTo>
                    <a:pt x="10530" y="252"/>
                  </a:lnTo>
                  <a:lnTo>
                    <a:pt x="10239" y="156"/>
                  </a:lnTo>
                  <a:lnTo>
                    <a:pt x="9930" y="98"/>
                  </a:lnTo>
                  <a:lnTo>
                    <a:pt x="9620" y="59"/>
                  </a:lnTo>
                  <a:lnTo>
                    <a:pt x="9310" y="20"/>
                  </a:lnTo>
                  <a:lnTo>
                    <a:pt x="9001" y="1"/>
                  </a:lnTo>
                  <a:close/>
                </a:path>
              </a:pathLst>
            </a:custGeom>
            <a:solidFill>
              <a:srgbClr val="FD97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327;p20">
              <a:extLst>
                <a:ext uri="{FF2B5EF4-FFF2-40B4-BE49-F238E27FC236}">
                  <a16:creationId xmlns:a16="http://schemas.microsoft.com/office/drawing/2014/main" id="{1ADAF1EB-0274-C7D7-0FBA-D339B200F1F4}"/>
                </a:ext>
              </a:extLst>
            </p:cNvPr>
            <p:cNvSpPr/>
            <p:nvPr/>
          </p:nvSpPr>
          <p:spPr>
            <a:xfrm>
              <a:off x="3220650" y="504225"/>
              <a:ext cx="1365000" cy="1817400"/>
            </a:xfrm>
            <a:custGeom>
              <a:avLst/>
              <a:gdLst/>
              <a:ahLst/>
              <a:cxnLst/>
              <a:rect l="l" t="t" r="r" b="b"/>
              <a:pathLst>
                <a:path w="54600" h="72696" extrusionOk="0">
                  <a:moveTo>
                    <a:pt x="32032" y="0"/>
                  </a:moveTo>
                  <a:lnTo>
                    <a:pt x="31548" y="39"/>
                  </a:lnTo>
                  <a:lnTo>
                    <a:pt x="31045" y="77"/>
                  </a:lnTo>
                  <a:lnTo>
                    <a:pt x="30503" y="155"/>
                  </a:lnTo>
                  <a:lnTo>
                    <a:pt x="29961" y="232"/>
                  </a:lnTo>
                  <a:lnTo>
                    <a:pt x="29400" y="310"/>
                  </a:lnTo>
                  <a:lnTo>
                    <a:pt x="28200" y="542"/>
                  </a:lnTo>
                  <a:lnTo>
                    <a:pt x="26942" y="832"/>
                  </a:lnTo>
                  <a:lnTo>
                    <a:pt x="25645" y="1161"/>
                  </a:lnTo>
                  <a:lnTo>
                    <a:pt x="24290" y="1548"/>
                  </a:lnTo>
                  <a:lnTo>
                    <a:pt x="22897" y="1974"/>
                  </a:lnTo>
                  <a:lnTo>
                    <a:pt x="21484" y="2439"/>
                  </a:lnTo>
                  <a:lnTo>
                    <a:pt x="20032" y="2923"/>
                  </a:lnTo>
                  <a:lnTo>
                    <a:pt x="18581" y="3464"/>
                  </a:lnTo>
                  <a:lnTo>
                    <a:pt x="17129" y="4006"/>
                  </a:lnTo>
                  <a:lnTo>
                    <a:pt x="15677" y="4606"/>
                  </a:lnTo>
                  <a:lnTo>
                    <a:pt x="14226" y="5206"/>
                  </a:lnTo>
                  <a:lnTo>
                    <a:pt x="12813" y="5826"/>
                  </a:lnTo>
                  <a:lnTo>
                    <a:pt x="11439" y="6445"/>
                  </a:lnTo>
                  <a:lnTo>
                    <a:pt x="10103" y="7084"/>
                  </a:lnTo>
                  <a:lnTo>
                    <a:pt x="8807" y="7742"/>
                  </a:lnTo>
                  <a:lnTo>
                    <a:pt x="7568" y="8380"/>
                  </a:lnTo>
                  <a:lnTo>
                    <a:pt x="6387" y="9039"/>
                  </a:lnTo>
                  <a:lnTo>
                    <a:pt x="5303" y="9677"/>
                  </a:lnTo>
                  <a:lnTo>
                    <a:pt x="4278" y="10297"/>
                  </a:lnTo>
                  <a:lnTo>
                    <a:pt x="3368" y="10916"/>
                  </a:lnTo>
                  <a:lnTo>
                    <a:pt x="2942" y="11226"/>
                  </a:lnTo>
                  <a:lnTo>
                    <a:pt x="2536" y="11516"/>
                  </a:lnTo>
                  <a:lnTo>
                    <a:pt x="2168" y="11806"/>
                  </a:lnTo>
                  <a:lnTo>
                    <a:pt x="1820" y="12097"/>
                  </a:lnTo>
                  <a:lnTo>
                    <a:pt x="1510" y="12368"/>
                  </a:lnTo>
                  <a:lnTo>
                    <a:pt x="1239" y="12658"/>
                  </a:lnTo>
                  <a:lnTo>
                    <a:pt x="987" y="12909"/>
                  </a:lnTo>
                  <a:lnTo>
                    <a:pt x="755" y="13180"/>
                  </a:lnTo>
                  <a:lnTo>
                    <a:pt x="581" y="13432"/>
                  </a:lnTo>
                  <a:lnTo>
                    <a:pt x="426" y="13664"/>
                  </a:lnTo>
                  <a:lnTo>
                    <a:pt x="310" y="13897"/>
                  </a:lnTo>
                  <a:lnTo>
                    <a:pt x="232" y="14129"/>
                  </a:lnTo>
                  <a:lnTo>
                    <a:pt x="194" y="14361"/>
                  </a:lnTo>
                  <a:lnTo>
                    <a:pt x="136" y="14651"/>
                  </a:lnTo>
                  <a:lnTo>
                    <a:pt x="58" y="15348"/>
                  </a:lnTo>
                  <a:lnTo>
                    <a:pt x="20" y="16200"/>
                  </a:lnTo>
                  <a:lnTo>
                    <a:pt x="0" y="17206"/>
                  </a:lnTo>
                  <a:lnTo>
                    <a:pt x="0" y="18329"/>
                  </a:lnTo>
                  <a:lnTo>
                    <a:pt x="20" y="19587"/>
                  </a:lnTo>
                  <a:lnTo>
                    <a:pt x="58" y="20961"/>
                  </a:lnTo>
                  <a:lnTo>
                    <a:pt x="116" y="22432"/>
                  </a:lnTo>
                  <a:lnTo>
                    <a:pt x="213" y="23980"/>
                  </a:lnTo>
                  <a:lnTo>
                    <a:pt x="310" y="25625"/>
                  </a:lnTo>
                  <a:lnTo>
                    <a:pt x="542" y="29070"/>
                  </a:lnTo>
                  <a:lnTo>
                    <a:pt x="813" y="32709"/>
                  </a:lnTo>
                  <a:lnTo>
                    <a:pt x="1142" y="36425"/>
                  </a:lnTo>
                  <a:lnTo>
                    <a:pt x="1491" y="40122"/>
                  </a:lnTo>
                  <a:lnTo>
                    <a:pt x="1858" y="43741"/>
                  </a:lnTo>
                  <a:lnTo>
                    <a:pt x="2226" y="47148"/>
                  </a:lnTo>
                  <a:lnTo>
                    <a:pt x="2594" y="50283"/>
                  </a:lnTo>
                  <a:lnTo>
                    <a:pt x="2923" y="53031"/>
                  </a:lnTo>
                  <a:lnTo>
                    <a:pt x="3252" y="55315"/>
                  </a:lnTo>
                  <a:lnTo>
                    <a:pt x="3387" y="56263"/>
                  </a:lnTo>
                  <a:lnTo>
                    <a:pt x="3523" y="57057"/>
                  </a:lnTo>
                  <a:lnTo>
                    <a:pt x="3639" y="57676"/>
                  </a:lnTo>
                  <a:lnTo>
                    <a:pt x="3736" y="58141"/>
                  </a:lnTo>
                  <a:lnTo>
                    <a:pt x="3949" y="58915"/>
                  </a:lnTo>
                  <a:lnTo>
                    <a:pt x="4181" y="59670"/>
                  </a:lnTo>
                  <a:lnTo>
                    <a:pt x="4432" y="60405"/>
                  </a:lnTo>
                  <a:lnTo>
                    <a:pt x="4684" y="61141"/>
                  </a:lnTo>
                  <a:lnTo>
                    <a:pt x="4955" y="61857"/>
                  </a:lnTo>
                  <a:lnTo>
                    <a:pt x="5245" y="62554"/>
                  </a:lnTo>
                  <a:lnTo>
                    <a:pt x="5536" y="63231"/>
                  </a:lnTo>
                  <a:lnTo>
                    <a:pt x="5845" y="63908"/>
                  </a:lnTo>
                  <a:lnTo>
                    <a:pt x="6174" y="64547"/>
                  </a:lnTo>
                  <a:lnTo>
                    <a:pt x="6503" y="65167"/>
                  </a:lnTo>
                  <a:lnTo>
                    <a:pt x="6832" y="65786"/>
                  </a:lnTo>
                  <a:lnTo>
                    <a:pt x="7181" y="66367"/>
                  </a:lnTo>
                  <a:lnTo>
                    <a:pt x="7529" y="66928"/>
                  </a:lnTo>
                  <a:lnTo>
                    <a:pt x="7897" y="67470"/>
                  </a:lnTo>
                  <a:lnTo>
                    <a:pt x="8265" y="67992"/>
                  </a:lnTo>
                  <a:lnTo>
                    <a:pt x="8632" y="68495"/>
                  </a:lnTo>
                  <a:lnTo>
                    <a:pt x="9019" y="68960"/>
                  </a:lnTo>
                  <a:lnTo>
                    <a:pt x="9387" y="69405"/>
                  </a:lnTo>
                  <a:lnTo>
                    <a:pt x="9774" y="69831"/>
                  </a:lnTo>
                  <a:lnTo>
                    <a:pt x="10161" y="70218"/>
                  </a:lnTo>
                  <a:lnTo>
                    <a:pt x="10548" y="70605"/>
                  </a:lnTo>
                  <a:lnTo>
                    <a:pt x="10955" y="70934"/>
                  </a:lnTo>
                  <a:lnTo>
                    <a:pt x="11342" y="71244"/>
                  </a:lnTo>
                  <a:lnTo>
                    <a:pt x="11729" y="71534"/>
                  </a:lnTo>
                  <a:lnTo>
                    <a:pt x="12116" y="71786"/>
                  </a:lnTo>
                  <a:lnTo>
                    <a:pt x="12503" y="72018"/>
                  </a:lnTo>
                  <a:lnTo>
                    <a:pt x="12890" y="72212"/>
                  </a:lnTo>
                  <a:lnTo>
                    <a:pt x="13277" y="72366"/>
                  </a:lnTo>
                  <a:lnTo>
                    <a:pt x="13664" y="72502"/>
                  </a:lnTo>
                  <a:lnTo>
                    <a:pt x="14032" y="72599"/>
                  </a:lnTo>
                  <a:lnTo>
                    <a:pt x="14400" y="72657"/>
                  </a:lnTo>
                  <a:lnTo>
                    <a:pt x="14768" y="72695"/>
                  </a:lnTo>
                  <a:lnTo>
                    <a:pt x="14942" y="72676"/>
                  </a:lnTo>
                  <a:lnTo>
                    <a:pt x="15116" y="72618"/>
                  </a:lnTo>
                  <a:lnTo>
                    <a:pt x="15329" y="72541"/>
                  </a:lnTo>
                  <a:lnTo>
                    <a:pt x="15561" y="72424"/>
                  </a:lnTo>
                  <a:lnTo>
                    <a:pt x="15793" y="72289"/>
                  </a:lnTo>
                  <a:lnTo>
                    <a:pt x="16045" y="72115"/>
                  </a:lnTo>
                  <a:lnTo>
                    <a:pt x="16316" y="71921"/>
                  </a:lnTo>
                  <a:lnTo>
                    <a:pt x="16587" y="71708"/>
                  </a:lnTo>
                  <a:lnTo>
                    <a:pt x="17148" y="71205"/>
                  </a:lnTo>
                  <a:lnTo>
                    <a:pt x="17748" y="70663"/>
                  </a:lnTo>
                  <a:lnTo>
                    <a:pt x="18329" y="70083"/>
                  </a:lnTo>
                  <a:lnTo>
                    <a:pt x="18910" y="69483"/>
                  </a:lnTo>
                  <a:lnTo>
                    <a:pt x="19471" y="68863"/>
                  </a:lnTo>
                  <a:lnTo>
                    <a:pt x="20013" y="68283"/>
                  </a:lnTo>
                  <a:lnTo>
                    <a:pt x="20922" y="67237"/>
                  </a:lnTo>
                  <a:lnTo>
                    <a:pt x="21542" y="66502"/>
                  </a:lnTo>
                  <a:lnTo>
                    <a:pt x="21755" y="66231"/>
                  </a:lnTo>
                  <a:lnTo>
                    <a:pt x="21832" y="66502"/>
                  </a:lnTo>
                  <a:lnTo>
                    <a:pt x="22045" y="67237"/>
                  </a:lnTo>
                  <a:lnTo>
                    <a:pt x="22180" y="67721"/>
                  </a:lnTo>
                  <a:lnTo>
                    <a:pt x="22374" y="68263"/>
                  </a:lnTo>
                  <a:lnTo>
                    <a:pt x="22568" y="68825"/>
                  </a:lnTo>
                  <a:lnTo>
                    <a:pt x="22819" y="69425"/>
                  </a:lnTo>
                  <a:lnTo>
                    <a:pt x="23071" y="70005"/>
                  </a:lnTo>
                  <a:lnTo>
                    <a:pt x="23361" y="70586"/>
                  </a:lnTo>
                  <a:lnTo>
                    <a:pt x="23516" y="70857"/>
                  </a:lnTo>
                  <a:lnTo>
                    <a:pt x="23671" y="71108"/>
                  </a:lnTo>
                  <a:lnTo>
                    <a:pt x="23845" y="71341"/>
                  </a:lnTo>
                  <a:lnTo>
                    <a:pt x="24000" y="71573"/>
                  </a:lnTo>
                  <a:lnTo>
                    <a:pt x="24174" y="71766"/>
                  </a:lnTo>
                  <a:lnTo>
                    <a:pt x="24368" y="71941"/>
                  </a:lnTo>
                  <a:lnTo>
                    <a:pt x="24542" y="72095"/>
                  </a:lnTo>
                  <a:lnTo>
                    <a:pt x="24735" y="72231"/>
                  </a:lnTo>
                  <a:lnTo>
                    <a:pt x="24929" y="72328"/>
                  </a:lnTo>
                  <a:lnTo>
                    <a:pt x="25142" y="72405"/>
                  </a:lnTo>
                  <a:lnTo>
                    <a:pt x="25335" y="72424"/>
                  </a:lnTo>
                  <a:lnTo>
                    <a:pt x="25548" y="72424"/>
                  </a:lnTo>
                  <a:lnTo>
                    <a:pt x="25761" y="72386"/>
                  </a:lnTo>
                  <a:lnTo>
                    <a:pt x="25974" y="72328"/>
                  </a:lnTo>
                  <a:lnTo>
                    <a:pt x="26206" y="72250"/>
                  </a:lnTo>
                  <a:lnTo>
                    <a:pt x="26419" y="72153"/>
                  </a:lnTo>
                  <a:lnTo>
                    <a:pt x="26651" y="72018"/>
                  </a:lnTo>
                  <a:lnTo>
                    <a:pt x="26884" y="71883"/>
                  </a:lnTo>
                  <a:lnTo>
                    <a:pt x="27367" y="71573"/>
                  </a:lnTo>
                  <a:lnTo>
                    <a:pt x="27832" y="71224"/>
                  </a:lnTo>
                  <a:lnTo>
                    <a:pt x="28297" y="70818"/>
                  </a:lnTo>
                  <a:lnTo>
                    <a:pt x="28742" y="70412"/>
                  </a:lnTo>
                  <a:lnTo>
                    <a:pt x="29187" y="69986"/>
                  </a:lnTo>
                  <a:lnTo>
                    <a:pt x="29593" y="69560"/>
                  </a:lnTo>
                  <a:lnTo>
                    <a:pt x="29961" y="69154"/>
                  </a:lnTo>
                  <a:lnTo>
                    <a:pt x="30580" y="68437"/>
                  </a:lnTo>
                  <a:lnTo>
                    <a:pt x="31006" y="67934"/>
                  </a:lnTo>
                  <a:lnTo>
                    <a:pt x="31142" y="67741"/>
                  </a:lnTo>
                  <a:lnTo>
                    <a:pt x="31335" y="67934"/>
                  </a:lnTo>
                  <a:lnTo>
                    <a:pt x="31877" y="68437"/>
                  </a:lnTo>
                  <a:lnTo>
                    <a:pt x="32690" y="69173"/>
                  </a:lnTo>
                  <a:lnTo>
                    <a:pt x="33174" y="69579"/>
                  </a:lnTo>
                  <a:lnTo>
                    <a:pt x="33716" y="70025"/>
                  </a:lnTo>
                  <a:lnTo>
                    <a:pt x="34277" y="70450"/>
                  </a:lnTo>
                  <a:lnTo>
                    <a:pt x="34858" y="70895"/>
                  </a:lnTo>
                  <a:lnTo>
                    <a:pt x="35477" y="71302"/>
                  </a:lnTo>
                  <a:lnTo>
                    <a:pt x="36096" y="71689"/>
                  </a:lnTo>
                  <a:lnTo>
                    <a:pt x="36735" y="72037"/>
                  </a:lnTo>
                  <a:lnTo>
                    <a:pt x="37045" y="72173"/>
                  </a:lnTo>
                  <a:lnTo>
                    <a:pt x="37354" y="72308"/>
                  </a:lnTo>
                  <a:lnTo>
                    <a:pt x="37645" y="72444"/>
                  </a:lnTo>
                  <a:lnTo>
                    <a:pt x="37954" y="72541"/>
                  </a:lnTo>
                  <a:lnTo>
                    <a:pt x="38245" y="72618"/>
                  </a:lnTo>
                  <a:lnTo>
                    <a:pt x="38535" y="72676"/>
                  </a:lnTo>
                  <a:lnTo>
                    <a:pt x="38671" y="72695"/>
                  </a:lnTo>
                  <a:lnTo>
                    <a:pt x="38825" y="72676"/>
                  </a:lnTo>
                  <a:lnTo>
                    <a:pt x="39000" y="72657"/>
                  </a:lnTo>
                  <a:lnTo>
                    <a:pt x="39154" y="72599"/>
                  </a:lnTo>
                  <a:lnTo>
                    <a:pt x="39329" y="72541"/>
                  </a:lnTo>
                  <a:lnTo>
                    <a:pt x="39522" y="72444"/>
                  </a:lnTo>
                  <a:lnTo>
                    <a:pt x="39696" y="72347"/>
                  </a:lnTo>
                  <a:lnTo>
                    <a:pt x="39890" y="72231"/>
                  </a:lnTo>
                  <a:lnTo>
                    <a:pt x="40296" y="71941"/>
                  </a:lnTo>
                  <a:lnTo>
                    <a:pt x="40722" y="71573"/>
                  </a:lnTo>
                  <a:lnTo>
                    <a:pt x="41167" y="71147"/>
                  </a:lnTo>
                  <a:lnTo>
                    <a:pt x="41632" y="70683"/>
                  </a:lnTo>
                  <a:lnTo>
                    <a:pt x="42096" y="70160"/>
                  </a:lnTo>
                  <a:lnTo>
                    <a:pt x="42599" y="69599"/>
                  </a:lnTo>
                  <a:lnTo>
                    <a:pt x="43083" y="68979"/>
                  </a:lnTo>
                  <a:lnTo>
                    <a:pt x="43587" y="68341"/>
                  </a:lnTo>
                  <a:lnTo>
                    <a:pt x="44109" y="67663"/>
                  </a:lnTo>
                  <a:lnTo>
                    <a:pt x="44612" y="66947"/>
                  </a:lnTo>
                  <a:lnTo>
                    <a:pt x="45135" y="66212"/>
                  </a:lnTo>
                  <a:lnTo>
                    <a:pt x="45658" y="65457"/>
                  </a:lnTo>
                  <a:lnTo>
                    <a:pt x="46664" y="63928"/>
                  </a:lnTo>
                  <a:lnTo>
                    <a:pt x="47651" y="62360"/>
                  </a:lnTo>
                  <a:lnTo>
                    <a:pt x="48599" y="60812"/>
                  </a:lnTo>
                  <a:lnTo>
                    <a:pt x="49470" y="59302"/>
                  </a:lnTo>
                  <a:lnTo>
                    <a:pt x="50264" y="57889"/>
                  </a:lnTo>
                  <a:lnTo>
                    <a:pt x="50961" y="56573"/>
                  </a:lnTo>
                  <a:lnTo>
                    <a:pt x="51541" y="55431"/>
                  </a:lnTo>
                  <a:lnTo>
                    <a:pt x="51986" y="54464"/>
                  </a:lnTo>
                  <a:lnTo>
                    <a:pt x="52083" y="54251"/>
                  </a:lnTo>
                  <a:lnTo>
                    <a:pt x="52161" y="53980"/>
                  </a:lnTo>
                  <a:lnTo>
                    <a:pt x="52335" y="53380"/>
                  </a:lnTo>
                  <a:lnTo>
                    <a:pt x="52490" y="52644"/>
                  </a:lnTo>
                  <a:lnTo>
                    <a:pt x="52644" y="51831"/>
                  </a:lnTo>
                  <a:lnTo>
                    <a:pt x="52780" y="50902"/>
                  </a:lnTo>
                  <a:lnTo>
                    <a:pt x="52915" y="49896"/>
                  </a:lnTo>
                  <a:lnTo>
                    <a:pt x="53051" y="48793"/>
                  </a:lnTo>
                  <a:lnTo>
                    <a:pt x="53167" y="47631"/>
                  </a:lnTo>
                  <a:lnTo>
                    <a:pt x="53283" y="46393"/>
                  </a:lnTo>
                  <a:lnTo>
                    <a:pt x="53380" y="45115"/>
                  </a:lnTo>
                  <a:lnTo>
                    <a:pt x="53554" y="42406"/>
                  </a:lnTo>
                  <a:lnTo>
                    <a:pt x="53728" y="39561"/>
                  </a:lnTo>
                  <a:lnTo>
                    <a:pt x="53864" y="36677"/>
                  </a:lnTo>
                  <a:lnTo>
                    <a:pt x="53980" y="33774"/>
                  </a:lnTo>
                  <a:lnTo>
                    <a:pt x="54096" y="30948"/>
                  </a:lnTo>
                  <a:lnTo>
                    <a:pt x="54270" y="25761"/>
                  </a:lnTo>
                  <a:lnTo>
                    <a:pt x="54425" y="21619"/>
                  </a:lnTo>
                  <a:lnTo>
                    <a:pt x="54503" y="20109"/>
                  </a:lnTo>
                  <a:lnTo>
                    <a:pt x="54580" y="19045"/>
                  </a:lnTo>
                  <a:lnTo>
                    <a:pt x="54599" y="18658"/>
                  </a:lnTo>
                  <a:lnTo>
                    <a:pt x="54599" y="18271"/>
                  </a:lnTo>
                  <a:lnTo>
                    <a:pt x="54561" y="17922"/>
                  </a:lnTo>
                  <a:lnTo>
                    <a:pt x="54503" y="17574"/>
                  </a:lnTo>
                  <a:lnTo>
                    <a:pt x="54425" y="17225"/>
                  </a:lnTo>
                  <a:lnTo>
                    <a:pt x="54309" y="16916"/>
                  </a:lnTo>
                  <a:lnTo>
                    <a:pt x="54193" y="16606"/>
                  </a:lnTo>
                  <a:lnTo>
                    <a:pt x="54038" y="16335"/>
                  </a:lnTo>
                  <a:lnTo>
                    <a:pt x="53883" y="16045"/>
                  </a:lnTo>
                  <a:lnTo>
                    <a:pt x="53709" y="15793"/>
                  </a:lnTo>
                  <a:lnTo>
                    <a:pt x="53515" y="15542"/>
                  </a:lnTo>
                  <a:lnTo>
                    <a:pt x="53322" y="15309"/>
                  </a:lnTo>
                  <a:lnTo>
                    <a:pt x="53109" y="15096"/>
                  </a:lnTo>
                  <a:lnTo>
                    <a:pt x="52896" y="14884"/>
                  </a:lnTo>
                  <a:lnTo>
                    <a:pt x="52664" y="14709"/>
                  </a:lnTo>
                  <a:lnTo>
                    <a:pt x="52451" y="14516"/>
                  </a:lnTo>
                  <a:lnTo>
                    <a:pt x="51986" y="14206"/>
                  </a:lnTo>
                  <a:lnTo>
                    <a:pt x="51561" y="13935"/>
                  </a:lnTo>
                  <a:lnTo>
                    <a:pt x="51135" y="13703"/>
                  </a:lnTo>
                  <a:lnTo>
                    <a:pt x="50767" y="13529"/>
                  </a:lnTo>
                  <a:lnTo>
                    <a:pt x="50438" y="13374"/>
                  </a:lnTo>
                  <a:lnTo>
                    <a:pt x="50206" y="13277"/>
                  </a:lnTo>
                  <a:lnTo>
                    <a:pt x="49993" y="13219"/>
                  </a:lnTo>
                  <a:lnTo>
                    <a:pt x="50167" y="13103"/>
                  </a:lnTo>
                  <a:lnTo>
                    <a:pt x="50341" y="12987"/>
                  </a:lnTo>
                  <a:lnTo>
                    <a:pt x="50496" y="12851"/>
                  </a:lnTo>
                  <a:lnTo>
                    <a:pt x="50632" y="12716"/>
                  </a:lnTo>
                  <a:lnTo>
                    <a:pt x="50748" y="12580"/>
                  </a:lnTo>
                  <a:lnTo>
                    <a:pt x="50864" y="12426"/>
                  </a:lnTo>
                  <a:lnTo>
                    <a:pt x="50980" y="12271"/>
                  </a:lnTo>
                  <a:lnTo>
                    <a:pt x="51057" y="12097"/>
                  </a:lnTo>
                  <a:lnTo>
                    <a:pt x="51135" y="11922"/>
                  </a:lnTo>
                  <a:lnTo>
                    <a:pt x="51212" y="11729"/>
                  </a:lnTo>
                  <a:lnTo>
                    <a:pt x="51251" y="11555"/>
                  </a:lnTo>
                  <a:lnTo>
                    <a:pt x="51309" y="11361"/>
                  </a:lnTo>
                  <a:lnTo>
                    <a:pt x="51348" y="10955"/>
                  </a:lnTo>
                  <a:lnTo>
                    <a:pt x="51367" y="10529"/>
                  </a:lnTo>
                  <a:lnTo>
                    <a:pt x="51348" y="10103"/>
                  </a:lnTo>
                  <a:lnTo>
                    <a:pt x="51290" y="9677"/>
                  </a:lnTo>
                  <a:lnTo>
                    <a:pt x="51193" y="9232"/>
                  </a:lnTo>
                  <a:lnTo>
                    <a:pt x="51057" y="8787"/>
                  </a:lnTo>
                  <a:lnTo>
                    <a:pt x="50922" y="8342"/>
                  </a:lnTo>
                  <a:lnTo>
                    <a:pt x="50748" y="7897"/>
                  </a:lnTo>
                  <a:lnTo>
                    <a:pt x="50535" y="7471"/>
                  </a:lnTo>
                  <a:lnTo>
                    <a:pt x="50322" y="7045"/>
                  </a:lnTo>
                  <a:lnTo>
                    <a:pt x="50090" y="6658"/>
                  </a:lnTo>
                  <a:lnTo>
                    <a:pt x="49838" y="6271"/>
                  </a:lnTo>
                  <a:lnTo>
                    <a:pt x="49586" y="5922"/>
                  </a:lnTo>
                  <a:lnTo>
                    <a:pt x="49316" y="5593"/>
                  </a:lnTo>
                  <a:lnTo>
                    <a:pt x="49025" y="5284"/>
                  </a:lnTo>
                  <a:lnTo>
                    <a:pt x="48754" y="5032"/>
                  </a:lnTo>
                  <a:lnTo>
                    <a:pt x="48464" y="4800"/>
                  </a:lnTo>
                  <a:lnTo>
                    <a:pt x="48174" y="4626"/>
                  </a:lnTo>
                  <a:lnTo>
                    <a:pt x="47903" y="4490"/>
                  </a:lnTo>
                  <a:lnTo>
                    <a:pt x="47748" y="4452"/>
                  </a:lnTo>
                  <a:lnTo>
                    <a:pt x="47612" y="4413"/>
                  </a:lnTo>
                  <a:lnTo>
                    <a:pt x="47477" y="4393"/>
                  </a:lnTo>
                  <a:lnTo>
                    <a:pt x="47361" y="4374"/>
                  </a:lnTo>
                  <a:lnTo>
                    <a:pt x="47225" y="4374"/>
                  </a:lnTo>
                  <a:lnTo>
                    <a:pt x="47090" y="4393"/>
                  </a:lnTo>
                  <a:lnTo>
                    <a:pt x="46974" y="4432"/>
                  </a:lnTo>
                  <a:lnTo>
                    <a:pt x="46857" y="4490"/>
                  </a:lnTo>
                  <a:lnTo>
                    <a:pt x="46741" y="4548"/>
                  </a:lnTo>
                  <a:lnTo>
                    <a:pt x="46625" y="4626"/>
                  </a:lnTo>
                  <a:lnTo>
                    <a:pt x="46528" y="4742"/>
                  </a:lnTo>
                  <a:lnTo>
                    <a:pt x="46412" y="4858"/>
                  </a:lnTo>
                  <a:lnTo>
                    <a:pt x="46316" y="4993"/>
                  </a:lnTo>
                  <a:lnTo>
                    <a:pt x="46238" y="5148"/>
                  </a:lnTo>
                  <a:lnTo>
                    <a:pt x="46045" y="5458"/>
                  </a:lnTo>
                  <a:lnTo>
                    <a:pt x="45851" y="5768"/>
                  </a:lnTo>
                  <a:lnTo>
                    <a:pt x="45638" y="6058"/>
                  </a:lnTo>
                  <a:lnTo>
                    <a:pt x="45406" y="6348"/>
                  </a:lnTo>
                  <a:lnTo>
                    <a:pt x="45174" y="6619"/>
                  </a:lnTo>
                  <a:lnTo>
                    <a:pt x="44922" y="6890"/>
                  </a:lnTo>
                  <a:lnTo>
                    <a:pt x="44651" y="7142"/>
                  </a:lnTo>
                  <a:lnTo>
                    <a:pt x="44380" y="7393"/>
                  </a:lnTo>
                  <a:lnTo>
                    <a:pt x="43838" y="7839"/>
                  </a:lnTo>
                  <a:lnTo>
                    <a:pt x="43277" y="8245"/>
                  </a:lnTo>
                  <a:lnTo>
                    <a:pt x="42696" y="8632"/>
                  </a:lnTo>
                  <a:lnTo>
                    <a:pt x="42154" y="8942"/>
                  </a:lnTo>
                  <a:lnTo>
                    <a:pt x="41612" y="9232"/>
                  </a:lnTo>
                  <a:lnTo>
                    <a:pt x="41109" y="9484"/>
                  </a:lnTo>
                  <a:lnTo>
                    <a:pt x="40664" y="9697"/>
                  </a:lnTo>
                  <a:lnTo>
                    <a:pt x="40258" y="9851"/>
                  </a:lnTo>
                  <a:lnTo>
                    <a:pt x="39677" y="10084"/>
                  </a:lnTo>
                  <a:lnTo>
                    <a:pt x="39464" y="10161"/>
                  </a:lnTo>
                  <a:lnTo>
                    <a:pt x="39464" y="10161"/>
                  </a:lnTo>
                  <a:lnTo>
                    <a:pt x="39503" y="9832"/>
                  </a:lnTo>
                  <a:lnTo>
                    <a:pt x="39541" y="9445"/>
                  </a:lnTo>
                  <a:lnTo>
                    <a:pt x="39580" y="8942"/>
                  </a:lnTo>
                  <a:lnTo>
                    <a:pt x="39580" y="8322"/>
                  </a:lnTo>
                  <a:lnTo>
                    <a:pt x="39561" y="7645"/>
                  </a:lnTo>
                  <a:lnTo>
                    <a:pt x="39522" y="7277"/>
                  </a:lnTo>
                  <a:lnTo>
                    <a:pt x="39483" y="6890"/>
                  </a:lnTo>
                  <a:lnTo>
                    <a:pt x="39425" y="6484"/>
                  </a:lnTo>
                  <a:lnTo>
                    <a:pt x="39348" y="6077"/>
                  </a:lnTo>
                  <a:lnTo>
                    <a:pt x="39271" y="5671"/>
                  </a:lnTo>
                  <a:lnTo>
                    <a:pt x="39154" y="5264"/>
                  </a:lnTo>
                  <a:lnTo>
                    <a:pt x="39019" y="4839"/>
                  </a:lnTo>
                  <a:lnTo>
                    <a:pt x="38883" y="4413"/>
                  </a:lnTo>
                  <a:lnTo>
                    <a:pt x="38690" y="4006"/>
                  </a:lnTo>
                  <a:lnTo>
                    <a:pt x="38496" y="3600"/>
                  </a:lnTo>
                  <a:lnTo>
                    <a:pt x="38264" y="3193"/>
                  </a:lnTo>
                  <a:lnTo>
                    <a:pt x="38012" y="2806"/>
                  </a:lnTo>
                  <a:lnTo>
                    <a:pt x="37722" y="2419"/>
                  </a:lnTo>
                  <a:lnTo>
                    <a:pt x="37393" y="2052"/>
                  </a:lnTo>
                  <a:lnTo>
                    <a:pt x="37045" y="1703"/>
                  </a:lnTo>
                  <a:lnTo>
                    <a:pt x="36658" y="1374"/>
                  </a:lnTo>
                  <a:lnTo>
                    <a:pt x="36232" y="1064"/>
                  </a:lnTo>
                  <a:lnTo>
                    <a:pt x="35767" y="774"/>
                  </a:lnTo>
                  <a:lnTo>
                    <a:pt x="35264" y="523"/>
                  </a:lnTo>
                  <a:lnTo>
                    <a:pt x="34722" y="290"/>
                  </a:lnTo>
                  <a:lnTo>
                    <a:pt x="34413" y="194"/>
                  </a:lnTo>
                  <a:lnTo>
                    <a:pt x="34084" y="116"/>
                  </a:lnTo>
                  <a:lnTo>
                    <a:pt x="33735" y="58"/>
                  </a:lnTo>
                  <a:lnTo>
                    <a:pt x="33348" y="19"/>
                  </a:lnTo>
                  <a:lnTo>
                    <a:pt x="32942" y="0"/>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328;p20">
              <a:extLst>
                <a:ext uri="{FF2B5EF4-FFF2-40B4-BE49-F238E27FC236}">
                  <a16:creationId xmlns:a16="http://schemas.microsoft.com/office/drawing/2014/main" id="{660CBDCE-6997-3EA0-5247-F377874E4641}"/>
                </a:ext>
              </a:extLst>
            </p:cNvPr>
            <p:cNvSpPr/>
            <p:nvPr/>
          </p:nvSpPr>
          <p:spPr>
            <a:xfrm>
              <a:off x="2107275" y="2708200"/>
              <a:ext cx="1146775" cy="1511625"/>
            </a:xfrm>
            <a:custGeom>
              <a:avLst/>
              <a:gdLst/>
              <a:ahLst/>
              <a:cxnLst/>
              <a:rect l="l" t="t" r="r" b="b"/>
              <a:pathLst>
                <a:path w="45871" h="60465" extrusionOk="0">
                  <a:moveTo>
                    <a:pt x="38574" y="1"/>
                  </a:moveTo>
                  <a:lnTo>
                    <a:pt x="38090" y="20"/>
                  </a:lnTo>
                  <a:lnTo>
                    <a:pt x="37935" y="39"/>
                  </a:lnTo>
                  <a:lnTo>
                    <a:pt x="37780" y="59"/>
                  </a:lnTo>
                  <a:lnTo>
                    <a:pt x="37626" y="117"/>
                  </a:lnTo>
                  <a:lnTo>
                    <a:pt x="37451" y="175"/>
                  </a:lnTo>
                  <a:lnTo>
                    <a:pt x="37084" y="349"/>
                  </a:lnTo>
                  <a:lnTo>
                    <a:pt x="36677" y="601"/>
                  </a:lnTo>
                  <a:lnTo>
                    <a:pt x="36232" y="891"/>
                  </a:lnTo>
                  <a:lnTo>
                    <a:pt x="35768" y="1239"/>
                  </a:lnTo>
                  <a:lnTo>
                    <a:pt x="35264" y="1646"/>
                  </a:lnTo>
                  <a:lnTo>
                    <a:pt x="34742" y="2091"/>
                  </a:lnTo>
                  <a:lnTo>
                    <a:pt x="34181" y="2594"/>
                  </a:lnTo>
                  <a:lnTo>
                    <a:pt x="33600" y="3155"/>
                  </a:lnTo>
                  <a:lnTo>
                    <a:pt x="32981" y="3755"/>
                  </a:lnTo>
                  <a:lnTo>
                    <a:pt x="32361" y="4394"/>
                  </a:lnTo>
                  <a:lnTo>
                    <a:pt x="31703" y="5072"/>
                  </a:lnTo>
                  <a:lnTo>
                    <a:pt x="31026" y="5788"/>
                  </a:lnTo>
                  <a:lnTo>
                    <a:pt x="29613" y="7336"/>
                  </a:lnTo>
                  <a:lnTo>
                    <a:pt x="28142" y="9020"/>
                  </a:lnTo>
                  <a:lnTo>
                    <a:pt x="26613" y="10820"/>
                  </a:lnTo>
                  <a:lnTo>
                    <a:pt x="25026" y="12717"/>
                  </a:lnTo>
                  <a:lnTo>
                    <a:pt x="23419" y="14691"/>
                  </a:lnTo>
                  <a:lnTo>
                    <a:pt x="21774" y="16742"/>
                  </a:lnTo>
                  <a:lnTo>
                    <a:pt x="20110" y="18833"/>
                  </a:lnTo>
                  <a:lnTo>
                    <a:pt x="18465" y="20962"/>
                  </a:lnTo>
                  <a:lnTo>
                    <a:pt x="16800" y="23091"/>
                  </a:lnTo>
                  <a:lnTo>
                    <a:pt x="15174" y="25239"/>
                  </a:lnTo>
                  <a:lnTo>
                    <a:pt x="13568" y="27349"/>
                  </a:lnTo>
                  <a:lnTo>
                    <a:pt x="10471" y="31471"/>
                  </a:lnTo>
                  <a:lnTo>
                    <a:pt x="7626" y="35342"/>
                  </a:lnTo>
                  <a:lnTo>
                    <a:pt x="5110" y="38787"/>
                  </a:lnTo>
                  <a:lnTo>
                    <a:pt x="3000" y="41710"/>
                  </a:lnTo>
                  <a:lnTo>
                    <a:pt x="1394" y="43955"/>
                  </a:lnTo>
                  <a:lnTo>
                    <a:pt x="0" y="45909"/>
                  </a:lnTo>
                  <a:lnTo>
                    <a:pt x="19045" y="60464"/>
                  </a:lnTo>
                  <a:lnTo>
                    <a:pt x="19994" y="59380"/>
                  </a:lnTo>
                  <a:lnTo>
                    <a:pt x="22510" y="56477"/>
                  </a:lnTo>
                  <a:lnTo>
                    <a:pt x="26129" y="52258"/>
                  </a:lnTo>
                  <a:lnTo>
                    <a:pt x="28181" y="49838"/>
                  </a:lnTo>
                  <a:lnTo>
                    <a:pt x="30348" y="47284"/>
                  </a:lnTo>
                  <a:lnTo>
                    <a:pt x="32535" y="44671"/>
                  </a:lnTo>
                  <a:lnTo>
                    <a:pt x="34684" y="42058"/>
                  </a:lnTo>
                  <a:lnTo>
                    <a:pt x="36755" y="39522"/>
                  </a:lnTo>
                  <a:lnTo>
                    <a:pt x="38671" y="37142"/>
                  </a:lnTo>
                  <a:lnTo>
                    <a:pt x="40374" y="34935"/>
                  </a:lnTo>
                  <a:lnTo>
                    <a:pt x="41129" y="33948"/>
                  </a:lnTo>
                  <a:lnTo>
                    <a:pt x="41806" y="33019"/>
                  </a:lnTo>
                  <a:lnTo>
                    <a:pt x="42406" y="32187"/>
                  </a:lnTo>
                  <a:lnTo>
                    <a:pt x="42929" y="31432"/>
                  </a:lnTo>
                  <a:lnTo>
                    <a:pt x="43335" y="30774"/>
                  </a:lnTo>
                  <a:lnTo>
                    <a:pt x="43626" y="30252"/>
                  </a:lnTo>
                  <a:lnTo>
                    <a:pt x="43761" y="29981"/>
                  </a:lnTo>
                  <a:lnTo>
                    <a:pt x="43877" y="29710"/>
                  </a:lnTo>
                  <a:lnTo>
                    <a:pt x="44129" y="29052"/>
                  </a:lnTo>
                  <a:lnTo>
                    <a:pt x="44361" y="28297"/>
                  </a:lnTo>
                  <a:lnTo>
                    <a:pt x="44593" y="27445"/>
                  </a:lnTo>
                  <a:lnTo>
                    <a:pt x="44806" y="26497"/>
                  </a:lnTo>
                  <a:lnTo>
                    <a:pt x="45019" y="25490"/>
                  </a:lnTo>
                  <a:lnTo>
                    <a:pt x="45193" y="24407"/>
                  </a:lnTo>
                  <a:lnTo>
                    <a:pt x="45367" y="23265"/>
                  </a:lnTo>
                  <a:lnTo>
                    <a:pt x="45522" y="22065"/>
                  </a:lnTo>
                  <a:lnTo>
                    <a:pt x="45638" y="20826"/>
                  </a:lnTo>
                  <a:lnTo>
                    <a:pt x="45735" y="19549"/>
                  </a:lnTo>
                  <a:lnTo>
                    <a:pt x="45813" y="18252"/>
                  </a:lnTo>
                  <a:lnTo>
                    <a:pt x="45871" y="16936"/>
                  </a:lnTo>
                  <a:lnTo>
                    <a:pt x="45871" y="15600"/>
                  </a:lnTo>
                  <a:lnTo>
                    <a:pt x="45851" y="14284"/>
                  </a:lnTo>
                  <a:lnTo>
                    <a:pt x="45793" y="12968"/>
                  </a:lnTo>
                  <a:lnTo>
                    <a:pt x="45696" y="11671"/>
                  </a:lnTo>
                  <a:lnTo>
                    <a:pt x="45561" y="10394"/>
                  </a:lnTo>
                  <a:lnTo>
                    <a:pt x="45484" y="9755"/>
                  </a:lnTo>
                  <a:lnTo>
                    <a:pt x="45387" y="9136"/>
                  </a:lnTo>
                  <a:lnTo>
                    <a:pt x="45290" y="8536"/>
                  </a:lnTo>
                  <a:lnTo>
                    <a:pt x="45155" y="7955"/>
                  </a:lnTo>
                  <a:lnTo>
                    <a:pt x="45038" y="7375"/>
                  </a:lnTo>
                  <a:lnTo>
                    <a:pt x="44884" y="6794"/>
                  </a:lnTo>
                  <a:lnTo>
                    <a:pt x="44729" y="6252"/>
                  </a:lnTo>
                  <a:lnTo>
                    <a:pt x="44574" y="5710"/>
                  </a:lnTo>
                  <a:lnTo>
                    <a:pt x="44380" y="5188"/>
                  </a:lnTo>
                  <a:lnTo>
                    <a:pt x="44187" y="4684"/>
                  </a:lnTo>
                  <a:lnTo>
                    <a:pt x="43993" y="4201"/>
                  </a:lnTo>
                  <a:lnTo>
                    <a:pt x="43761" y="3755"/>
                  </a:lnTo>
                  <a:lnTo>
                    <a:pt x="43529" y="3310"/>
                  </a:lnTo>
                  <a:lnTo>
                    <a:pt x="43277" y="2884"/>
                  </a:lnTo>
                  <a:lnTo>
                    <a:pt x="43006" y="2497"/>
                  </a:lnTo>
                  <a:lnTo>
                    <a:pt x="42735" y="2130"/>
                  </a:lnTo>
                  <a:lnTo>
                    <a:pt x="42426" y="1781"/>
                  </a:lnTo>
                  <a:lnTo>
                    <a:pt x="42116" y="1472"/>
                  </a:lnTo>
                  <a:lnTo>
                    <a:pt x="41787" y="1181"/>
                  </a:lnTo>
                  <a:lnTo>
                    <a:pt x="41458" y="930"/>
                  </a:lnTo>
                  <a:lnTo>
                    <a:pt x="41090" y="697"/>
                  </a:lnTo>
                  <a:lnTo>
                    <a:pt x="40722" y="504"/>
                  </a:lnTo>
                  <a:lnTo>
                    <a:pt x="40316" y="330"/>
                  </a:lnTo>
                  <a:lnTo>
                    <a:pt x="39909" y="194"/>
                  </a:lnTo>
                  <a:lnTo>
                    <a:pt x="39484" y="97"/>
                  </a:lnTo>
                  <a:lnTo>
                    <a:pt x="39039" y="39"/>
                  </a:lnTo>
                  <a:lnTo>
                    <a:pt x="38574"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329;p20">
              <a:extLst>
                <a:ext uri="{FF2B5EF4-FFF2-40B4-BE49-F238E27FC236}">
                  <a16:creationId xmlns:a16="http://schemas.microsoft.com/office/drawing/2014/main" id="{36C638A2-1620-CD4D-875F-61436D9241F4}"/>
                </a:ext>
              </a:extLst>
            </p:cNvPr>
            <p:cNvSpPr/>
            <p:nvPr/>
          </p:nvSpPr>
          <p:spPr>
            <a:xfrm>
              <a:off x="1965025" y="3893175"/>
              <a:ext cx="572425" cy="595675"/>
            </a:xfrm>
            <a:custGeom>
              <a:avLst/>
              <a:gdLst/>
              <a:ahLst/>
              <a:cxnLst/>
              <a:rect l="l" t="t" r="r" b="b"/>
              <a:pathLst>
                <a:path w="22897" h="23827" extrusionOk="0">
                  <a:moveTo>
                    <a:pt x="7665" y="1"/>
                  </a:moveTo>
                  <a:lnTo>
                    <a:pt x="6639" y="1704"/>
                  </a:lnTo>
                  <a:lnTo>
                    <a:pt x="4336" y="5633"/>
                  </a:lnTo>
                  <a:lnTo>
                    <a:pt x="3020" y="7878"/>
                  </a:lnTo>
                  <a:lnTo>
                    <a:pt x="1800" y="10007"/>
                  </a:lnTo>
                  <a:lnTo>
                    <a:pt x="794" y="11807"/>
                  </a:lnTo>
                  <a:lnTo>
                    <a:pt x="426" y="12523"/>
                  </a:lnTo>
                  <a:lnTo>
                    <a:pt x="136" y="13065"/>
                  </a:lnTo>
                  <a:lnTo>
                    <a:pt x="97" y="13181"/>
                  </a:lnTo>
                  <a:lnTo>
                    <a:pt x="58" y="13317"/>
                  </a:lnTo>
                  <a:lnTo>
                    <a:pt x="0" y="13588"/>
                  </a:lnTo>
                  <a:lnTo>
                    <a:pt x="0" y="13897"/>
                  </a:lnTo>
                  <a:lnTo>
                    <a:pt x="20" y="14226"/>
                  </a:lnTo>
                  <a:lnTo>
                    <a:pt x="78" y="14575"/>
                  </a:lnTo>
                  <a:lnTo>
                    <a:pt x="174" y="14962"/>
                  </a:lnTo>
                  <a:lnTo>
                    <a:pt x="291" y="15349"/>
                  </a:lnTo>
                  <a:lnTo>
                    <a:pt x="445" y="15775"/>
                  </a:lnTo>
                  <a:lnTo>
                    <a:pt x="620" y="16200"/>
                  </a:lnTo>
                  <a:lnTo>
                    <a:pt x="813" y="16646"/>
                  </a:lnTo>
                  <a:lnTo>
                    <a:pt x="1045" y="17091"/>
                  </a:lnTo>
                  <a:lnTo>
                    <a:pt x="1297" y="17536"/>
                  </a:lnTo>
                  <a:lnTo>
                    <a:pt x="1587" y="18000"/>
                  </a:lnTo>
                  <a:lnTo>
                    <a:pt x="1878" y="18446"/>
                  </a:lnTo>
                  <a:lnTo>
                    <a:pt x="2187" y="18910"/>
                  </a:lnTo>
                  <a:lnTo>
                    <a:pt x="2516" y="19355"/>
                  </a:lnTo>
                  <a:lnTo>
                    <a:pt x="2845" y="19800"/>
                  </a:lnTo>
                  <a:lnTo>
                    <a:pt x="3213" y="20226"/>
                  </a:lnTo>
                  <a:lnTo>
                    <a:pt x="3581" y="20652"/>
                  </a:lnTo>
                  <a:lnTo>
                    <a:pt x="3949" y="21058"/>
                  </a:lnTo>
                  <a:lnTo>
                    <a:pt x="4336" y="21446"/>
                  </a:lnTo>
                  <a:lnTo>
                    <a:pt x="4742" y="21813"/>
                  </a:lnTo>
                  <a:lnTo>
                    <a:pt x="5129" y="22162"/>
                  </a:lnTo>
                  <a:lnTo>
                    <a:pt x="5536" y="22471"/>
                  </a:lnTo>
                  <a:lnTo>
                    <a:pt x="5942" y="22781"/>
                  </a:lnTo>
                  <a:lnTo>
                    <a:pt x="6349" y="23033"/>
                  </a:lnTo>
                  <a:lnTo>
                    <a:pt x="6755" y="23265"/>
                  </a:lnTo>
                  <a:lnTo>
                    <a:pt x="7161" y="23458"/>
                  </a:lnTo>
                  <a:lnTo>
                    <a:pt x="7549" y="23613"/>
                  </a:lnTo>
                  <a:lnTo>
                    <a:pt x="7936" y="23729"/>
                  </a:lnTo>
                  <a:lnTo>
                    <a:pt x="8323" y="23787"/>
                  </a:lnTo>
                  <a:lnTo>
                    <a:pt x="8516" y="23807"/>
                  </a:lnTo>
                  <a:lnTo>
                    <a:pt x="8690" y="23826"/>
                  </a:lnTo>
                  <a:lnTo>
                    <a:pt x="8884" y="23807"/>
                  </a:lnTo>
                  <a:lnTo>
                    <a:pt x="9078" y="23787"/>
                  </a:lnTo>
                  <a:lnTo>
                    <a:pt x="9290" y="23749"/>
                  </a:lnTo>
                  <a:lnTo>
                    <a:pt x="9503" y="23671"/>
                  </a:lnTo>
                  <a:lnTo>
                    <a:pt x="9716" y="23613"/>
                  </a:lnTo>
                  <a:lnTo>
                    <a:pt x="9948" y="23516"/>
                  </a:lnTo>
                  <a:lnTo>
                    <a:pt x="10432" y="23304"/>
                  </a:lnTo>
                  <a:lnTo>
                    <a:pt x="10936" y="23013"/>
                  </a:lnTo>
                  <a:lnTo>
                    <a:pt x="11458" y="22704"/>
                  </a:lnTo>
                  <a:lnTo>
                    <a:pt x="12019" y="22336"/>
                  </a:lnTo>
                  <a:lnTo>
                    <a:pt x="12581" y="21910"/>
                  </a:lnTo>
                  <a:lnTo>
                    <a:pt x="13142" y="21465"/>
                  </a:lnTo>
                  <a:lnTo>
                    <a:pt x="13723" y="21000"/>
                  </a:lnTo>
                  <a:lnTo>
                    <a:pt x="14323" y="20497"/>
                  </a:lnTo>
                  <a:lnTo>
                    <a:pt x="14923" y="19975"/>
                  </a:lnTo>
                  <a:lnTo>
                    <a:pt x="15503" y="19433"/>
                  </a:lnTo>
                  <a:lnTo>
                    <a:pt x="16103" y="18871"/>
                  </a:lnTo>
                  <a:lnTo>
                    <a:pt x="17264" y="17749"/>
                  </a:lnTo>
                  <a:lnTo>
                    <a:pt x="18387" y="16607"/>
                  </a:lnTo>
                  <a:lnTo>
                    <a:pt x="19432" y="15504"/>
                  </a:lnTo>
                  <a:lnTo>
                    <a:pt x="20400" y="14478"/>
                  </a:lnTo>
                  <a:lnTo>
                    <a:pt x="21232" y="13568"/>
                  </a:lnTo>
                  <a:lnTo>
                    <a:pt x="22451" y="12194"/>
                  </a:lnTo>
                  <a:lnTo>
                    <a:pt x="22897" y="11672"/>
                  </a:lnTo>
                  <a:lnTo>
                    <a:pt x="7665" y="1"/>
                  </a:lnTo>
                  <a:close/>
                </a:path>
              </a:pathLst>
            </a:custGeom>
            <a:solidFill>
              <a:srgbClr val="FD97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330;p20">
              <a:extLst>
                <a:ext uri="{FF2B5EF4-FFF2-40B4-BE49-F238E27FC236}">
                  <a16:creationId xmlns:a16="http://schemas.microsoft.com/office/drawing/2014/main" id="{C0A4EBBD-2CA2-1B7B-DC02-79A5FA27FB44}"/>
                </a:ext>
              </a:extLst>
            </p:cNvPr>
            <p:cNvSpPr/>
            <p:nvPr/>
          </p:nvSpPr>
          <p:spPr>
            <a:xfrm>
              <a:off x="2107275" y="3688500"/>
              <a:ext cx="597100" cy="531325"/>
            </a:xfrm>
            <a:custGeom>
              <a:avLst/>
              <a:gdLst/>
              <a:ahLst/>
              <a:cxnLst/>
              <a:rect l="l" t="t" r="r" b="b"/>
              <a:pathLst>
                <a:path w="23884" h="21253" extrusionOk="0">
                  <a:moveTo>
                    <a:pt x="4800" y="1"/>
                  </a:moveTo>
                  <a:lnTo>
                    <a:pt x="0" y="6697"/>
                  </a:lnTo>
                  <a:lnTo>
                    <a:pt x="19045" y="21252"/>
                  </a:lnTo>
                  <a:lnTo>
                    <a:pt x="23884" y="15659"/>
                  </a:lnTo>
                  <a:lnTo>
                    <a:pt x="4800" y="1"/>
                  </a:lnTo>
                  <a:close/>
                </a:path>
              </a:pathLst>
            </a:custGeom>
            <a:solidFill>
              <a:srgbClr val="FE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331;p20">
              <a:extLst>
                <a:ext uri="{FF2B5EF4-FFF2-40B4-BE49-F238E27FC236}">
                  <a16:creationId xmlns:a16="http://schemas.microsoft.com/office/drawing/2014/main" id="{67564D72-FB28-62DA-255A-A6EB13D489AF}"/>
                </a:ext>
              </a:extLst>
            </p:cNvPr>
            <p:cNvSpPr/>
            <p:nvPr/>
          </p:nvSpPr>
          <p:spPr>
            <a:xfrm>
              <a:off x="4370300" y="2699500"/>
              <a:ext cx="1142425" cy="1520325"/>
            </a:xfrm>
            <a:custGeom>
              <a:avLst/>
              <a:gdLst/>
              <a:ahLst/>
              <a:cxnLst/>
              <a:rect l="l" t="t" r="r" b="b"/>
              <a:pathLst>
                <a:path w="45697" h="60813" extrusionOk="0">
                  <a:moveTo>
                    <a:pt x="7568" y="0"/>
                  </a:moveTo>
                  <a:lnTo>
                    <a:pt x="7104" y="20"/>
                  </a:lnTo>
                  <a:lnTo>
                    <a:pt x="6658" y="97"/>
                  </a:lnTo>
                  <a:lnTo>
                    <a:pt x="6233" y="194"/>
                  </a:lnTo>
                  <a:lnTo>
                    <a:pt x="5807" y="329"/>
                  </a:lnTo>
                  <a:lnTo>
                    <a:pt x="5420" y="503"/>
                  </a:lnTo>
                  <a:lnTo>
                    <a:pt x="5033" y="697"/>
                  </a:lnTo>
                  <a:lnTo>
                    <a:pt x="4665" y="929"/>
                  </a:lnTo>
                  <a:lnTo>
                    <a:pt x="4317" y="1200"/>
                  </a:lnTo>
                  <a:lnTo>
                    <a:pt x="3988" y="1491"/>
                  </a:lnTo>
                  <a:lnTo>
                    <a:pt x="3678" y="1800"/>
                  </a:lnTo>
                  <a:lnTo>
                    <a:pt x="3368" y="2149"/>
                  </a:lnTo>
                  <a:lnTo>
                    <a:pt x="3078" y="2536"/>
                  </a:lnTo>
                  <a:lnTo>
                    <a:pt x="2807" y="2923"/>
                  </a:lnTo>
                  <a:lnTo>
                    <a:pt x="2555" y="3349"/>
                  </a:lnTo>
                  <a:lnTo>
                    <a:pt x="2304" y="3794"/>
                  </a:lnTo>
                  <a:lnTo>
                    <a:pt x="2071" y="4258"/>
                  </a:lnTo>
                  <a:lnTo>
                    <a:pt x="1859" y="4742"/>
                  </a:lnTo>
                  <a:lnTo>
                    <a:pt x="1665" y="5265"/>
                  </a:lnTo>
                  <a:lnTo>
                    <a:pt x="1471" y="5787"/>
                  </a:lnTo>
                  <a:lnTo>
                    <a:pt x="1297" y="6329"/>
                  </a:lnTo>
                  <a:lnTo>
                    <a:pt x="1123" y="6890"/>
                  </a:lnTo>
                  <a:lnTo>
                    <a:pt x="968" y="7471"/>
                  </a:lnTo>
                  <a:lnTo>
                    <a:pt x="833" y="8052"/>
                  </a:lnTo>
                  <a:lnTo>
                    <a:pt x="717" y="8652"/>
                  </a:lnTo>
                  <a:lnTo>
                    <a:pt x="601" y="9271"/>
                  </a:lnTo>
                  <a:lnTo>
                    <a:pt x="484" y="9890"/>
                  </a:lnTo>
                  <a:lnTo>
                    <a:pt x="388" y="10529"/>
                  </a:lnTo>
                  <a:lnTo>
                    <a:pt x="233" y="11806"/>
                  </a:lnTo>
                  <a:lnTo>
                    <a:pt x="117" y="13142"/>
                  </a:lnTo>
                  <a:lnTo>
                    <a:pt x="39" y="14477"/>
                  </a:lnTo>
                  <a:lnTo>
                    <a:pt x="1" y="15813"/>
                  </a:lnTo>
                  <a:lnTo>
                    <a:pt x="1" y="17148"/>
                  </a:lnTo>
                  <a:lnTo>
                    <a:pt x="20" y="18484"/>
                  </a:lnTo>
                  <a:lnTo>
                    <a:pt x="78" y="19800"/>
                  </a:lnTo>
                  <a:lnTo>
                    <a:pt x="155" y="21097"/>
                  </a:lnTo>
                  <a:lnTo>
                    <a:pt x="271" y="22335"/>
                  </a:lnTo>
                  <a:lnTo>
                    <a:pt x="407" y="23555"/>
                  </a:lnTo>
                  <a:lnTo>
                    <a:pt x="562" y="24716"/>
                  </a:lnTo>
                  <a:lnTo>
                    <a:pt x="736" y="25800"/>
                  </a:lnTo>
                  <a:lnTo>
                    <a:pt x="910" y="26826"/>
                  </a:lnTo>
                  <a:lnTo>
                    <a:pt x="1123" y="27774"/>
                  </a:lnTo>
                  <a:lnTo>
                    <a:pt x="1336" y="28626"/>
                  </a:lnTo>
                  <a:lnTo>
                    <a:pt x="1568" y="29400"/>
                  </a:lnTo>
                  <a:lnTo>
                    <a:pt x="1820" y="30058"/>
                  </a:lnTo>
                  <a:lnTo>
                    <a:pt x="1936" y="30329"/>
                  </a:lnTo>
                  <a:lnTo>
                    <a:pt x="2071" y="30600"/>
                  </a:lnTo>
                  <a:lnTo>
                    <a:pt x="2362" y="31122"/>
                  </a:lnTo>
                  <a:lnTo>
                    <a:pt x="2768" y="31780"/>
                  </a:lnTo>
                  <a:lnTo>
                    <a:pt x="3291" y="32535"/>
                  </a:lnTo>
                  <a:lnTo>
                    <a:pt x="3891" y="33367"/>
                  </a:lnTo>
                  <a:lnTo>
                    <a:pt x="4568" y="34296"/>
                  </a:lnTo>
                  <a:lnTo>
                    <a:pt x="5323" y="35283"/>
                  </a:lnTo>
                  <a:lnTo>
                    <a:pt x="7026" y="37490"/>
                  </a:lnTo>
                  <a:lnTo>
                    <a:pt x="8942" y="39870"/>
                  </a:lnTo>
                  <a:lnTo>
                    <a:pt x="11013" y="42406"/>
                  </a:lnTo>
                  <a:lnTo>
                    <a:pt x="13162" y="45019"/>
                  </a:lnTo>
                  <a:lnTo>
                    <a:pt x="15349" y="47632"/>
                  </a:lnTo>
                  <a:lnTo>
                    <a:pt x="17516" y="50186"/>
                  </a:lnTo>
                  <a:lnTo>
                    <a:pt x="19568" y="52606"/>
                  </a:lnTo>
                  <a:lnTo>
                    <a:pt x="23187" y="56825"/>
                  </a:lnTo>
                  <a:lnTo>
                    <a:pt x="25703" y="59728"/>
                  </a:lnTo>
                  <a:lnTo>
                    <a:pt x="26652" y="60812"/>
                  </a:lnTo>
                  <a:lnTo>
                    <a:pt x="45697" y="46257"/>
                  </a:lnTo>
                  <a:lnTo>
                    <a:pt x="44322" y="44283"/>
                  </a:lnTo>
                  <a:lnTo>
                    <a:pt x="42735" y="42019"/>
                  </a:lnTo>
                  <a:lnTo>
                    <a:pt x="40645" y="39077"/>
                  </a:lnTo>
                  <a:lnTo>
                    <a:pt x="38168" y="35593"/>
                  </a:lnTo>
                  <a:lnTo>
                    <a:pt x="35361" y="31722"/>
                  </a:lnTo>
                  <a:lnTo>
                    <a:pt x="32303" y="27561"/>
                  </a:lnTo>
                  <a:lnTo>
                    <a:pt x="30716" y="25413"/>
                  </a:lnTo>
                  <a:lnTo>
                    <a:pt x="29110" y="23264"/>
                  </a:lnTo>
                  <a:lnTo>
                    <a:pt x="27484" y="21116"/>
                  </a:lnTo>
                  <a:lnTo>
                    <a:pt x="25839" y="18968"/>
                  </a:lnTo>
                  <a:lnTo>
                    <a:pt x="24213" y="16858"/>
                  </a:lnTo>
                  <a:lnTo>
                    <a:pt x="22587" y="14806"/>
                  </a:lnTo>
                  <a:lnTo>
                    <a:pt x="20981" y="12813"/>
                  </a:lnTo>
                  <a:lnTo>
                    <a:pt x="19432" y="10897"/>
                  </a:lnTo>
                  <a:lnTo>
                    <a:pt x="17903" y="9078"/>
                  </a:lnTo>
                  <a:lnTo>
                    <a:pt x="16452" y="7394"/>
                  </a:lnTo>
                  <a:lnTo>
                    <a:pt x="15058" y="5826"/>
                  </a:lnTo>
                  <a:lnTo>
                    <a:pt x="14381" y="5090"/>
                  </a:lnTo>
                  <a:lnTo>
                    <a:pt x="13742" y="4413"/>
                  </a:lnTo>
                  <a:lnTo>
                    <a:pt x="13123" y="3774"/>
                  </a:lnTo>
                  <a:lnTo>
                    <a:pt x="12523" y="3155"/>
                  </a:lnTo>
                  <a:lnTo>
                    <a:pt x="11942" y="2613"/>
                  </a:lnTo>
                  <a:lnTo>
                    <a:pt x="11381" y="2091"/>
                  </a:lnTo>
                  <a:lnTo>
                    <a:pt x="10858" y="1645"/>
                  </a:lnTo>
                  <a:lnTo>
                    <a:pt x="10355" y="1239"/>
                  </a:lnTo>
                  <a:lnTo>
                    <a:pt x="9891" y="891"/>
                  </a:lnTo>
                  <a:lnTo>
                    <a:pt x="9465" y="581"/>
                  </a:lnTo>
                  <a:lnTo>
                    <a:pt x="9058" y="349"/>
                  </a:lnTo>
                  <a:lnTo>
                    <a:pt x="8691" y="174"/>
                  </a:lnTo>
                  <a:lnTo>
                    <a:pt x="8517" y="116"/>
                  </a:lnTo>
                  <a:lnTo>
                    <a:pt x="8362" y="58"/>
                  </a:lnTo>
                  <a:lnTo>
                    <a:pt x="8207" y="20"/>
                  </a:lnTo>
                  <a:lnTo>
                    <a:pt x="8052" y="0"/>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332;p20">
              <a:extLst>
                <a:ext uri="{FF2B5EF4-FFF2-40B4-BE49-F238E27FC236}">
                  <a16:creationId xmlns:a16="http://schemas.microsoft.com/office/drawing/2014/main" id="{A36731FA-4BF5-40FA-BA83-5ABB228BB5DD}"/>
                </a:ext>
              </a:extLst>
            </p:cNvPr>
            <p:cNvSpPr/>
            <p:nvPr/>
          </p:nvSpPr>
          <p:spPr>
            <a:xfrm>
              <a:off x="5082550" y="3893175"/>
              <a:ext cx="572425" cy="595675"/>
            </a:xfrm>
            <a:custGeom>
              <a:avLst/>
              <a:gdLst/>
              <a:ahLst/>
              <a:cxnLst/>
              <a:rect l="l" t="t" r="r" b="b"/>
              <a:pathLst>
                <a:path w="22897" h="23827" extrusionOk="0">
                  <a:moveTo>
                    <a:pt x="15232" y="1"/>
                  </a:moveTo>
                  <a:lnTo>
                    <a:pt x="0" y="11672"/>
                  </a:lnTo>
                  <a:lnTo>
                    <a:pt x="446" y="12194"/>
                  </a:lnTo>
                  <a:lnTo>
                    <a:pt x="1665" y="13568"/>
                  </a:lnTo>
                  <a:lnTo>
                    <a:pt x="2497" y="14478"/>
                  </a:lnTo>
                  <a:lnTo>
                    <a:pt x="3465" y="15504"/>
                  </a:lnTo>
                  <a:lnTo>
                    <a:pt x="4510" y="16607"/>
                  </a:lnTo>
                  <a:lnTo>
                    <a:pt x="5633" y="17749"/>
                  </a:lnTo>
                  <a:lnTo>
                    <a:pt x="6794" y="18871"/>
                  </a:lnTo>
                  <a:lnTo>
                    <a:pt x="7394" y="19433"/>
                  </a:lnTo>
                  <a:lnTo>
                    <a:pt x="7974" y="19975"/>
                  </a:lnTo>
                  <a:lnTo>
                    <a:pt x="8574" y="20497"/>
                  </a:lnTo>
                  <a:lnTo>
                    <a:pt x="9174" y="21000"/>
                  </a:lnTo>
                  <a:lnTo>
                    <a:pt x="9755" y="21465"/>
                  </a:lnTo>
                  <a:lnTo>
                    <a:pt x="10316" y="21910"/>
                  </a:lnTo>
                  <a:lnTo>
                    <a:pt x="10878" y="22336"/>
                  </a:lnTo>
                  <a:lnTo>
                    <a:pt x="11439" y="22704"/>
                  </a:lnTo>
                  <a:lnTo>
                    <a:pt x="11961" y="23013"/>
                  </a:lnTo>
                  <a:lnTo>
                    <a:pt x="12465" y="23304"/>
                  </a:lnTo>
                  <a:lnTo>
                    <a:pt x="12949" y="23516"/>
                  </a:lnTo>
                  <a:lnTo>
                    <a:pt x="13181" y="23613"/>
                  </a:lnTo>
                  <a:lnTo>
                    <a:pt x="13394" y="23671"/>
                  </a:lnTo>
                  <a:lnTo>
                    <a:pt x="13607" y="23749"/>
                  </a:lnTo>
                  <a:lnTo>
                    <a:pt x="13819" y="23787"/>
                  </a:lnTo>
                  <a:lnTo>
                    <a:pt x="14013" y="23807"/>
                  </a:lnTo>
                  <a:lnTo>
                    <a:pt x="14207" y="23826"/>
                  </a:lnTo>
                  <a:lnTo>
                    <a:pt x="14381" y="23807"/>
                  </a:lnTo>
                  <a:lnTo>
                    <a:pt x="14574" y="23787"/>
                  </a:lnTo>
                  <a:lnTo>
                    <a:pt x="14961" y="23729"/>
                  </a:lnTo>
                  <a:lnTo>
                    <a:pt x="15348" y="23613"/>
                  </a:lnTo>
                  <a:lnTo>
                    <a:pt x="15736" y="23458"/>
                  </a:lnTo>
                  <a:lnTo>
                    <a:pt x="16142" y="23265"/>
                  </a:lnTo>
                  <a:lnTo>
                    <a:pt x="16548" y="23033"/>
                  </a:lnTo>
                  <a:lnTo>
                    <a:pt x="16955" y="22781"/>
                  </a:lnTo>
                  <a:lnTo>
                    <a:pt x="17361" y="22471"/>
                  </a:lnTo>
                  <a:lnTo>
                    <a:pt x="17768" y="22162"/>
                  </a:lnTo>
                  <a:lnTo>
                    <a:pt x="18155" y="21813"/>
                  </a:lnTo>
                  <a:lnTo>
                    <a:pt x="18561" y="21446"/>
                  </a:lnTo>
                  <a:lnTo>
                    <a:pt x="18948" y="21058"/>
                  </a:lnTo>
                  <a:lnTo>
                    <a:pt x="19316" y="20652"/>
                  </a:lnTo>
                  <a:lnTo>
                    <a:pt x="19684" y="20226"/>
                  </a:lnTo>
                  <a:lnTo>
                    <a:pt x="20032" y="19800"/>
                  </a:lnTo>
                  <a:lnTo>
                    <a:pt x="20381" y="19355"/>
                  </a:lnTo>
                  <a:lnTo>
                    <a:pt x="20710" y="18910"/>
                  </a:lnTo>
                  <a:lnTo>
                    <a:pt x="21019" y="18446"/>
                  </a:lnTo>
                  <a:lnTo>
                    <a:pt x="21310" y="18000"/>
                  </a:lnTo>
                  <a:lnTo>
                    <a:pt x="21600" y="17536"/>
                  </a:lnTo>
                  <a:lnTo>
                    <a:pt x="21852" y="17091"/>
                  </a:lnTo>
                  <a:lnTo>
                    <a:pt x="22065" y="16646"/>
                  </a:lnTo>
                  <a:lnTo>
                    <a:pt x="22277" y="16200"/>
                  </a:lnTo>
                  <a:lnTo>
                    <a:pt x="22452" y="15775"/>
                  </a:lnTo>
                  <a:lnTo>
                    <a:pt x="22606" y="15349"/>
                  </a:lnTo>
                  <a:lnTo>
                    <a:pt x="22723" y="14962"/>
                  </a:lnTo>
                  <a:lnTo>
                    <a:pt x="22819" y="14575"/>
                  </a:lnTo>
                  <a:lnTo>
                    <a:pt x="22877" y="14226"/>
                  </a:lnTo>
                  <a:lnTo>
                    <a:pt x="22897" y="13897"/>
                  </a:lnTo>
                  <a:lnTo>
                    <a:pt x="22897" y="13588"/>
                  </a:lnTo>
                  <a:lnTo>
                    <a:pt x="22839" y="13317"/>
                  </a:lnTo>
                  <a:lnTo>
                    <a:pt x="22800" y="13181"/>
                  </a:lnTo>
                  <a:lnTo>
                    <a:pt x="22761" y="13065"/>
                  </a:lnTo>
                  <a:lnTo>
                    <a:pt x="22471" y="12523"/>
                  </a:lnTo>
                  <a:lnTo>
                    <a:pt x="22103" y="11807"/>
                  </a:lnTo>
                  <a:lnTo>
                    <a:pt x="21097" y="10007"/>
                  </a:lnTo>
                  <a:lnTo>
                    <a:pt x="19877" y="7878"/>
                  </a:lnTo>
                  <a:lnTo>
                    <a:pt x="18561" y="5633"/>
                  </a:lnTo>
                  <a:lnTo>
                    <a:pt x="16258" y="1704"/>
                  </a:lnTo>
                  <a:lnTo>
                    <a:pt x="15232" y="1"/>
                  </a:lnTo>
                  <a:close/>
                </a:path>
              </a:pathLst>
            </a:custGeom>
            <a:solidFill>
              <a:srgbClr val="FD97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333;p20">
              <a:extLst>
                <a:ext uri="{FF2B5EF4-FFF2-40B4-BE49-F238E27FC236}">
                  <a16:creationId xmlns:a16="http://schemas.microsoft.com/office/drawing/2014/main" id="{1A034B4D-C6C4-6207-A0E3-108AB9DCF56B}"/>
                </a:ext>
              </a:extLst>
            </p:cNvPr>
            <p:cNvSpPr/>
            <p:nvPr/>
          </p:nvSpPr>
          <p:spPr>
            <a:xfrm>
              <a:off x="4915625" y="3688500"/>
              <a:ext cx="597100" cy="531325"/>
            </a:xfrm>
            <a:custGeom>
              <a:avLst/>
              <a:gdLst/>
              <a:ahLst/>
              <a:cxnLst/>
              <a:rect l="l" t="t" r="r" b="b"/>
              <a:pathLst>
                <a:path w="23884" h="21253" extrusionOk="0">
                  <a:moveTo>
                    <a:pt x="19084" y="1"/>
                  </a:moveTo>
                  <a:lnTo>
                    <a:pt x="0" y="15659"/>
                  </a:lnTo>
                  <a:lnTo>
                    <a:pt x="4839" y="21252"/>
                  </a:lnTo>
                  <a:lnTo>
                    <a:pt x="23884" y="6697"/>
                  </a:lnTo>
                  <a:lnTo>
                    <a:pt x="19084" y="1"/>
                  </a:lnTo>
                  <a:close/>
                </a:path>
              </a:pathLst>
            </a:custGeom>
            <a:solidFill>
              <a:srgbClr val="FE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334;p20">
              <a:extLst>
                <a:ext uri="{FF2B5EF4-FFF2-40B4-BE49-F238E27FC236}">
                  <a16:creationId xmlns:a16="http://schemas.microsoft.com/office/drawing/2014/main" id="{A70F0B9D-EF6A-EF88-524B-BF9FCC089D68}"/>
                </a:ext>
              </a:extLst>
            </p:cNvPr>
            <p:cNvSpPr/>
            <p:nvPr/>
          </p:nvSpPr>
          <p:spPr>
            <a:xfrm>
              <a:off x="2369050" y="3856400"/>
              <a:ext cx="2881900" cy="1244050"/>
            </a:xfrm>
            <a:custGeom>
              <a:avLst/>
              <a:gdLst/>
              <a:ahLst/>
              <a:cxnLst/>
              <a:rect l="l" t="t" r="r" b="b"/>
              <a:pathLst>
                <a:path w="115276" h="49762" extrusionOk="0">
                  <a:moveTo>
                    <a:pt x="14090" y="1"/>
                  </a:moveTo>
                  <a:lnTo>
                    <a:pt x="13374" y="20"/>
                  </a:lnTo>
                  <a:lnTo>
                    <a:pt x="12658" y="78"/>
                  </a:lnTo>
                  <a:lnTo>
                    <a:pt x="11942" y="156"/>
                  </a:lnTo>
                  <a:lnTo>
                    <a:pt x="11245" y="291"/>
                  </a:lnTo>
                  <a:lnTo>
                    <a:pt x="10568" y="446"/>
                  </a:lnTo>
                  <a:lnTo>
                    <a:pt x="9910" y="640"/>
                  </a:lnTo>
                  <a:lnTo>
                    <a:pt x="9252" y="852"/>
                  </a:lnTo>
                  <a:lnTo>
                    <a:pt x="8613" y="1104"/>
                  </a:lnTo>
                  <a:lnTo>
                    <a:pt x="7994" y="1394"/>
                  </a:lnTo>
                  <a:lnTo>
                    <a:pt x="7374" y="1704"/>
                  </a:lnTo>
                  <a:lnTo>
                    <a:pt x="6794" y="2033"/>
                  </a:lnTo>
                  <a:lnTo>
                    <a:pt x="6213" y="2401"/>
                  </a:lnTo>
                  <a:lnTo>
                    <a:pt x="5671" y="2807"/>
                  </a:lnTo>
                  <a:lnTo>
                    <a:pt x="5129" y="3214"/>
                  </a:lnTo>
                  <a:lnTo>
                    <a:pt x="4626" y="3659"/>
                  </a:lnTo>
                  <a:lnTo>
                    <a:pt x="4123" y="4123"/>
                  </a:lnTo>
                  <a:lnTo>
                    <a:pt x="3658" y="4627"/>
                  </a:lnTo>
                  <a:lnTo>
                    <a:pt x="3213" y="5130"/>
                  </a:lnTo>
                  <a:lnTo>
                    <a:pt x="2807" y="5672"/>
                  </a:lnTo>
                  <a:lnTo>
                    <a:pt x="2400" y="6214"/>
                  </a:lnTo>
                  <a:lnTo>
                    <a:pt x="2032" y="6794"/>
                  </a:lnTo>
                  <a:lnTo>
                    <a:pt x="1703" y="7375"/>
                  </a:lnTo>
                  <a:lnTo>
                    <a:pt x="1394" y="7994"/>
                  </a:lnTo>
                  <a:lnTo>
                    <a:pt x="1103" y="8614"/>
                  </a:lnTo>
                  <a:lnTo>
                    <a:pt x="852" y="9252"/>
                  </a:lnTo>
                  <a:lnTo>
                    <a:pt x="639" y="9910"/>
                  </a:lnTo>
                  <a:lnTo>
                    <a:pt x="445" y="10568"/>
                  </a:lnTo>
                  <a:lnTo>
                    <a:pt x="291" y="11265"/>
                  </a:lnTo>
                  <a:lnTo>
                    <a:pt x="155" y="11943"/>
                  </a:lnTo>
                  <a:lnTo>
                    <a:pt x="78" y="12659"/>
                  </a:lnTo>
                  <a:lnTo>
                    <a:pt x="20" y="13375"/>
                  </a:lnTo>
                  <a:lnTo>
                    <a:pt x="0" y="14091"/>
                  </a:lnTo>
                  <a:lnTo>
                    <a:pt x="0" y="49761"/>
                  </a:lnTo>
                  <a:lnTo>
                    <a:pt x="115276" y="49761"/>
                  </a:lnTo>
                  <a:lnTo>
                    <a:pt x="115276" y="14091"/>
                  </a:lnTo>
                  <a:lnTo>
                    <a:pt x="115256" y="13375"/>
                  </a:lnTo>
                  <a:lnTo>
                    <a:pt x="115198" y="12659"/>
                  </a:lnTo>
                  <a:lnTo>
                    <a:pt x="115121" y="11943"/>
                  </a:lnTo>
                  <a:lnTo>
                    <a:pt x="114985" y="11265"/>
                  </a:lnTo>
                  <a:lnTo>
                    <a:pt x="114831" y="10568"/>
                  </a:lnTo>
                  <a:lnTo>
                    <a:pt x="114637" y="9910"/>
                  </a:lnTo>
                  <a:lnTo>
                    <a:pt x="114424" y="9252"/>
                  </a:lnTo>
                  <a:lnTo>
                    <a:pt x="114173" y="8614"/>
                  </a:lnTo>
                  <a:lnTo>
                    <a:pt x="113882" y="7994"/>
                  </a:lnTo>
                  <a:lnTo>
                    <a:pt x="113573" y="7375"/>
                  </a:lnTo>
                  <a:lnTo>
                    <a:pt x="113244" y="6794"/>
                  </a:lnTo>
                  <a:lnTo>
                    <a:pt x="112876" y="6214"/>
                  </a:lnTo>
                  <a:lnTo>
                    <a:pt x="112469" y="5672"/>
                  </a:lnTo>
                  <a:lnTo>
                    <a:pt x="112063" y="5130"/>
                  </a:lnTo>
                  <a:lnTo>
                    <a:pt x="111618" y="4627"/>
                  </a:lnTo>
                  <a:lnTo>
                    <a:pt x="111153" y="4123"/>
                  </a:lnTo>
                  <a:lnTo>
                    <a:pt x="110650" y="3659"/>
                  </a:lnTo>
                  <a:lnTo>
                    <a:pt x="110147" y="3214"/>
                  </a:lnTo>
                  <a:lnTo>
                    <a:pt x="109605" y="2807"/>
                  </a:lnTo>
                  <a:lnTo>
                    <a:pt x="109063" y="2401"/>
                  </a:lnTo>
                  <a:lnTo>
                    <a:pt x="108482" y="2033"/>
                  </a:lnTo>
                  <a:lnTo>
                    <a:pt x="107902" y="1704"/>
                  </a:lnTo>
                  <a:lnTo>
                    <a:pt x="107282" y="1394"/>
                  </a:lnTo>
                  <a:lnTo>
                    <a:pt x="106663" y="1104"/>
                  </a:lnTo>
                  <a:lnTo>
                    <a:pt x="106024" y="852"/>
                  </a:lnTo>
                  <a:lnTo>
                    <a:pt x="105366" y="640"/>
                  </a:lnTo>
                  <a:lnTo>
                    <a:pt x="104708" y="446"/>
                  </a:lnTo>
                  <a:lnTo>
                    <a:pt x="104011" y="291"/>
                  </a:lnTo>
                  <a:lnTo>
                    <a:pt x="103334" y="156"/>
                  </a:lnTo>
                  <a:lnTo>
                    <a:pt x="102618" y="78"/>
                  </a:lnTo>
                  <a:lnTo>
                    <a:pt x="101902" y="20"/>
                  </a:lnTo>
                  <a:lnTo>
                    <a:pt x="101186" y="1"/>
                  </a:lnTo>
                  <a:close/>
                </a:path>
              </a:pathLst>
            </a:custGeom>
            <a:solidFill>
              <a:srgbClr val="C655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335;p20">
              <a:extLst>
                <a:ext uri="{FF2B5EF4-FFF2-40B4-BE49-F238E27FC236}">
                  <a16:creationId xmlns:a16="http://schemas.microsoft.com/office/drawing/2014/main" id="{54706463-E036-7E38-ECD1-465B50FD4DB4}"/>
                </a:ext>
              </a:extLst>
            </p:cNvPr>
            <p:cNvSpPr/>
            <p:nvPr/>
          </p:nvSpPr>
          <p:spPr>
            <a:xfrm>
              <a:off x="2369050" y="3965750"/>
              <a:ext cx="2881900" cy="1244050"/>
            </a:xfrm>
            <a:custGeom>
              <a:avLst/>
              <a:gdLst/>
              <a:ahLst/>
              <a:cxnLst/>
              <a:rect l="l" t="t" r="r" b="b"/>
              <a:pathLst>
                <a:path w="115276" h="49762" extrusionOk="0">
                  <a:moveTo>
                    <a:pt x="14090" y="1"/>
                  </a:moveTo>
                  <a:lnTo>
                    <a:pt x="13374" y="20"/>
                  </a:lnTo>
                  <a:lnTo>
                    <a:pt x="12658" y="59"/>
                  </a:lnTo>
                  <a:lnTo>
                    <a:pt x="11942" y="156"/>
                  </a:lnTo>
                  <a:lnTo>
                    <a:pt x="11245" y="272"/>
                  </a:lnTo>
                  <a:lnTo>
                    <a:pt x="10568" y="446"/>
                  </a:lnTo>
                  <a:lnTo>
                    <a:pt x="9910" y="620"/>
                  </a:lnTo>
                  <a:lnTo>
                    <a:pt x="9252" y="853"/>
                  </a:lnTo>
                  <a:lnTo>
                    <a:pt x="8613" y="1104"/>
                  </a:lnTo>
                  <a:lnTo>
                    <a:pt x="7994" y="1375"/>
                  </a:lnTo>
                  <a:lnTo>
                    <a:pt x="7374" y="1685"/>
                  </a:lnTo>
                  <a:lnTo>
                    <a:pt x="6794" y="2033"/>
                  </a:lnTo>
                  <a:lnTo>
                    <a:pt x="6213" y="2401"/>
                  </a:lnTo>
                  <a:lnTo>
                    <a:pt x="5671" y="2788"/>
                  </a:lnTo>
                  <a:lnTo>
                    <a:pt x="5129" y="3214"/>
                  </a:lnTo>
                  <a:lnTo>
                    <a:pt x="4626" y="3659"/>
                  </a:lnTo>
                  <a:lnTo>
                    <a:pt x="4123" y="4123"/>
                  </a:lnTo>
                  <a:lnTo>
                    <a:pt x="3658" y="4607"/>
                  </a:lnTo>
                  <a:lnTo>
                    <a:pt x="3213" y="5130"/>
                  </a:lnTo>
                  <a:lnTo>
                    <a:pt x="2807" y="5652"/>
                  </a:lnTo>
                  <a:lnTo>
                    <a:pt x="2400" y="6214"/>
                  </a:lnTo>
                  <a:lnTo>
                    <a:pt x="2032" y="6775"/>
                  </a:lnTo>
                  <a:lnTo>
                    <a:pt x="1703" y="7375"/>
                  </a:lnTo>
                  <a:lnTo>
                    <a:pt x="1394" y="7975"/>
                  </a:lnTo>
                  <a:lnTo>
                    <a:pt x="1103" y="8594"/>
                  </a:lnTo>
                  <a:lnTo>
                    <a:pt x="852" y="9233"/>
                  </a:lnTo>
                  <a:lnTo>
                    <a:pt x="639" y="9891"/>
                  </a:lnTo>
                  <a:lnTo>
                    <a:pt x="445" y="10568"/>
                  </a:lnTo>
                  <a:lnTo>
                    <a:pt x="291" y="11246"/>
                  </a:lnTo>
                  <a:lnTo>
                    <a:pt x="155" y="11943"/>
                  </a:lnTo>
                  <a:lnTo>
                    <a:pt x="78" y="12639"/>
                  </a:lnTo>
                  <a:lnTo>
                    <a:pt x="20" y="13356"/>
                  </a:lnTo>
                  <a:lnTo>
                    <a:pt x="0" y="14091"/>
                  </a:lnTo>
                  <a:lnTo>
                    <a:pt x="0" y="49761"/>
                  </a:lnTo>
                  <a:lnTo>
                    <a:pt x="115276" y="49761"/>
                  </a:lnTo>
                  <a:lnTo>
                    <a:pt x="115276" y="14091"/>
                  </a:lnTo>
                  <a:lnTo>
                    <a:pt x="115256" y="13356"/>
                  </a:lnTo>
                  <a:lnTo>
                    <a:pt x="115198" y="12639"/>
                  </a:lnTo>
                  <a:lnTo>
                    <a:pt x="115121" y="11943"/>
                  </a:lnTo>
                  <a:lnTo>
                    <a:pt x="114985" y="11246"/>
                  </a:lnTo>
                  <a:lnTo>
                    <a:pt x="114831" y="10568"/>
                  </a:lnTo>
                  <a:lnTo>
                    <a:pt x="114637" y="9891"/>
                  </a:lnTo>
                  <a:lnTo>
                    <a:pt x="114424" y="9233"/>
                  </a:lnTo>
                  <a:lnTo>
                    <a:pt x="114173" y="8594"/>
                  </a:lnTo>
                  <a:lnTo>
                    <a:pt x="113882" y="7975"/>
                  </a:lnTo>
                  <a:lnTo>
                    <a:pt x="113573" y="7375"/>
                  </a:lnTo>
                  <a:lnTo>
                    <a:pt x="113244" y="6775"/>
                  </a:lnTo>
                  <a:lnTo>
                    <a:pt x="112876" y="6214"/>
                  </a:lnTo>
                  <a:lnTo>
                    <a:pt x="112469" y="5652"/>
                  </a:lnTo>
                  <a:lnTo>
                    <a:pt x="112063" y="5130"/>
                  </a:lnTo>
                  <a:lnTo>
                    <a:pt x="111618" y="4607"/>
                  </a:lnTo>
                  <a:lnTo>
                    <a:pt x="111153" y="4123"/>
                  </a:lnTo>
                  <a:lnTo>
                    <a:pt x="110650" y="3659"/>
                  </a:lnTo>
                  <a:lnTo>
                    <a:pt x="110147" y="3214"/>
                  </a:lnTo>
                  <a:lnTo>
                    <a:pt x="109605" y="2788"/>
                  </a:lnTo>
                  <a:lnTo>
                    <a:pt x="109063" y="2401"/>
                  </a:lnTo>
                  <a:lnTo>
                    <a:pt x="108482" y="2033"/>
                  </a:lnTo>
                  <a:lnTo>
                    <a:pt x="107902" y="1685"/>
                  </a:lnTo>
                  <a:lnTo>
                    <a:pt x="107282" y="1375"/>
                  </a:lnTo>
                  <a:lnTo>
                    <a:pt x="106663" y="1104"/>
                  </a:lnTo>
                  <a:lnTo>
                    <a:pt x="106024" y="853"/>
                  </a:lnTo>
                  <a:lnTo>
                    <a:pt x="105366" y="620"/>
                  </a:lnTo>
                  <a:lnTo>
                    <a:pt x="104708" y="446"/>
                  </a:lnTo>
                  <a:lnTo>
                    <a:pt x="104011" y="272"/>
                  </a:lnTo>
                  <a:lnTo>
                    <a:pt x="103334" y="156"/>
                  </a:lnTo>
                  <a:lnTo>
                    <a:pt x="102618" y="59"/>
                  </a:lnTo>
                  <a:lnTo>
                    <a:pt x="101902" y="20"/>
                  </a:lnTo>
                  <a:lnTo>
                    <a:pt x="101186"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336;p20">
              <a:extLst>
                <a:ext uri="{FF2B5EF4-FFF2-40B4-BE49-F238E27FC236}">
                  <a16:creationId xmlns:a16="http://schemas.microsoft.com/office/drawing/2014/main" id="{BE4DB662-F2B8-3CDE-AFC7-C6C4192CA8E4}"/>
                </a:ext>
              </a:extLst>
            </p:cNvPr>
            <p:cNvSpPr/>
            <p:nvPr/>
          </p:nvSpPr>
          <p:spPr>
            <a:xfrm>
              <a:off x="2898875" y="4617525"/>
              <a:ext cx="193075" cy="592275"/>
            </a:xfrm>
            <a:custGeom>
              <a:avLst/>
              <a:gdLst/>
              <a:ahLst/>
              <a:cxnLst/>
              <a:rect l="l" t="t" r="r" b="b"/>
              <a:pathLst>
                <a:path w="7723" h="23691" extrusionOk="0">
                  <a:moveTo>
                    <a:pt x="3871" y="0"/>
                  </a:moveTo>
                  <a:lnTo>
                    <a:pt x="3465" y="20"/>
                  </a:lnTo>
                  <a:lnTo>
                    <a:pt x="3097" y="78"/>
                  </a:lnTo>
                  <a:lnTo>
                    <a:pt x="2710" y="175"/>
                  </a:lnTo>
                  <a:lnTo>
                    <a:pt x="2362" y="310"/>
                  </a:lnTo>
                  <a:lnTo>
                    <a:pt x="2033" y="465"/>
                  </a:lnTo>
                  <a:lnTo>
                    <a:pt x="1704" y="658"/>
                  </a:lnTo>
                  <a:lnTo>
                    <a:pt x="1413" y="891"/>
                  </a:lnTo>
                  <a:lnTo>
                    <a:pt x="1142" y="1142"/>
                  </a:lnTo>
                  <a:lnTo>
                    <a:pt x="891" y="1413"/>
                  </a:lnTo>
                  <a:lnTo>
                    <a:pt x="659" y="1704"/>
                  </a:lnTo>
                  <a:lnTo>
                    <a:pt x="465" y="2033"/>
                  </a:lnTo>
                  <a:lnTo>
                    <a:pt x="310" y="2362"/>
                  </a:lnTo>
                  <a:lnTo>
                    <a:pt x="175" y="2710"/>
                  </a:lnTo>
                  <a:lnTo>
                    <a:pt x="78" y="3097"/>
                  </a:lnTo>
                  <a:lnTo>
                    <a:pt x="20" y="3465"/>
                  </a:lnTo>
                  <a:lnTo>
                    <a:pt x="0" y="3871"/>
                  </a:lnTo>
                  <a:lnTo>
                    <a:pt x="0" y="23690"/>
                  </a:lnTo>
                  <a:lnTo>
                    <a:pt x="7723" y="23690"/>
                  </a:lnTo>
                  <a:lnTo>
                    <a:pt x="7723" y="3871"/>
                  </a:lnTo>
                  <a:lnTo>
                    <a:pt x="7704" y="3465"/>
                  </a:lnTo>
                  <a:lnTo>
                    <a:pt x="7645" y="3097"/>
                  </a:lnTo>
                  <a:lnTo>
                    <a:pt x="7549" y="2710"/>
                  </a:lnTo>
                  <a:lnTo>
                    <a:pt x="7433" y="2362"/>
                  </a:lnTo>
                  <a:lnTo>
                    <a:pt x="7258" y="2033"/>
                  </a:lnTo>
                  <a:lnTo>
                    <a:pt x="7065" y="1704"/>
                  </a:lnTo>
                  <a:lnTo>
                    <a:pt x="6852" y="1413"/>
                  </a:lnTo>
                  <a:lnTo>
                    <a:pt x="6600" y="1142"/>
                  </a:lnTo>
                  <a:lnTo>
                    <a:pt x="6329" y="891"/>
                  </a:lnTo>
                  <a:lnTo>
                    <a:pt x="6020" y="658"/>
                  </a:lnTo>
                  <a:lnTo>
                    <a:pt x="5710" y="465"/>
                  </a:lnTo>
                  <a:lnTo>
                    <a:pt x="5362" y="310"/>
                  </a:lnTo>
                  <a:lnTo>
                    <a:pt x="5013" y="175"/>
                  </a:lnTo>
                  <a:lnTo>
                    <a:pt x="4646" y="78"/>
                  </a:lnTo>
                  <a:lnTo>
                    <a:pt x="4258" y="20"/>
                  </a:lnTo>
                  <a:lnTo>
                    <a:pt x="3871" y="0"/>
                  </a:lnTo>
                  <a:close/>
                </a:path>
              </a:pathLst>
            </a:custGeom>
            <a:solidFill>
              <a:srgbClr val="B297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337;p20">
              <a:extLst>
                <a:ext uri="{FF2B5EF4-FFF2-40B4-BE49-F238E27FC236}">
                  <a16:creationId xmlns:a16="http://schemas.microsoft.com/office/drawing/2014/main" id="{E5B64012-882B-A709-169B-EE7C7C09A201}"/>
                </a:ext>
              </a:extLst>
            </p:cNvPr>
            <p:cNvSpPr/>
            <p:nvPr/>
          </p:nvSpPr>
          <p:spPr>
            <a:xfrm>
              <a:off x="4528050" y="4617525"/>
              <a:ext cx="193075" cy="592275"/>
            </a:xfrm>
            <a:custGeom>
              <a:avLst/>
              <a:gdLst/>
              <a:ahLst/>
              <a:cxnLst/>
              <a:rect l="l" t="t" r="r" b="b"/>
              <a:pathLst>
                <a:path w="7723" h="23691" extrusionOk="0">
                  <a:moveTo>
                    <a:pt x="3852" y="0"/>
                  </a:moveTo>
                  <a:lnTo>
                    <a:pt x="3465" y="20"/>
                  </a:lnTo>
                  <a:lnTo>
                    <a:pt x="3077" y="78"/>
                  </a:lnTo>
                  <a:lnTo>
                    <a:pt x="2710" y="175"/>
                  </a:lnTo>
                  <a:lnTo>
                    <a:pt x="2342" y="310"/>
                  </a:lnTo>
                  <a:lnTo>
                    <a:pt x="2013" y="465"/>
                  </a:lnTo>
                  <a:lnTo>
                    <a:pt x="1703" y="658"/>
                  </a:lnTo>
                  <a:lnTo>
                    <a:pt x="1394" y="891"/>
                  </a:lnTo>
                  <a:lnTo>
                    <a:pt x="1123" y="1142"/>
                  </a:lnTo>
                  <a:lnTo>
                    <a:pt x="871" y="1413"/>
                  </a:lnTo>
                  <a:lnTo>
                    <a:pt x="658" y="1704"/>
                  </a:lnTo>
                  <a:lnTo>
                    <a:pt x="465" y="2033"/>
                  </a:lnTo>
                  <a:lnTo>
                    <a:pt x="290" y="2362"/>
                  </a:lnTo>
                  <a:lnTo>
                    <a:pt x="174" y="2710"/>
                  </a:lnTo>
                  <a:lnTo>
                    <a:pt x="78" y="3097"/>
                  </a:lnTo>
                  <a:lnTo>
                    <a:pt x="19" y="3465"/>
                  </a:lnTo>
                  <a:lnTo>
                    <a:pt x="0" y="3871"/>
                  </a:lnTo>
                  <a:lnTo>
                    <a:pt x="0" y="23690"/>
                  </a:lnTo>
                  <a:lnTo>
                    <a:pt x="7723" y="23690"/>
                  </a:lnTo>
                  <a:lnTo>
                    <a:pt x="7723" y="3871"/>
                  </a:lnTo>
                  <a:lnTo>
                    <a:pt x="7703" y="3465"/>
                  </a:lnTo>
                  <a:lnTo>
                    <a:pt x="7645" y="3097"/>
                  </a:lnTo>
                  <a:lnTo>
                    <a:pt x="7548" y="2710"/>
                  </a:lnTo>
                  <a:lnTo>
                    <a:pt x="7413" y="2362"/>
                  </a:lnTo>
                  <a:lnTo>
                    <a:pt x="7258" y="2033"/>
                  </a:lnTo>
                  <a:lnTo>
                    <a:pt x="7064" y="1704"/>
                  </a:lnTo>
                  <a:lnTo>
                    <a:pt x="6832" y="1413"/>
                  </a:lnTo>
                  <a:lnTo>
                    <a:pt x="6581" y="1142"/>
                  </a:lnTo>
                  <a:lnTo>
                    <a:pt x="6310" y="891"/>
                  </a:lnTo>
                  <a:lnTo>
                    <a:pt x="6019" y="658"/>
                  </a:lnTo>
                  <a:lnTo>
                    <a:pt x="5690" y="465"/>
                  </a:lnTo>
                  <a:lnTo>
                    <a:pt x="5361" y="310"/>
                  </a:lnTo>
                  <a:lnTo>
                    <a:pt x="5013" y="175"/>
                  </a:lnTo>
                  <a:lnTo>
                    <a:pt x="4626" y="78"/>
                  </a:lnTo>
                  <a:lnTo>
                    <a:pt x="4258" y="20"/>
                  </a:lnTo>
                  <a:lnTo>
                    <a:pt x="3852" y="0"/>
                  </a:lnTo>
                  <a:close/>
                </a:path>
              </a:pathLst>
            </a:custGeom>
            <a:solidFill>
              <a:srgbClr val="B297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338;p20">
              <a:extLst>
                <a:ext uri="{FF2B5EF4-FFF2-40B4-BE49-F238E27FC236}">
                  <a16:creationId xmlns:a16="http://schemas.microsoft.com/office/drawing/2014/main" id="{DC0903EE-0D45-38B2-5641-200E899B329B}"/>
                </a:ext>
              </a:extLst>
            </p:cNvPr>
            <p:cNvSpPr/>
            <p:nvPr/>
          </p:nvSpPr>
          <p:spPr>
            <a:xfrm>
              <a:off x="2693725" y="3757700"/>
              <a:ext cx="651775" cy="529375"/>
            </a:xfrm>
            <a:custGeom>
              <a:avLst/>
              <a:gdLst/>
              <a:ahLst/>
              <a:cxnLst/>
              <a:rect l="l" t="t" r="r" b="b"/>
              <a:pathLst>
                <a:path w="26071" h="21175" extrusionOk="0">
                  <a:moveTo>
                    <a:pt x="13277" y="1"/>
                  </a:moveTo>
                  <a:lnTo>
                    <a:pt x="11226" y="20"/>
                  </a:lnTo>
                  <a:lnTo>
                    <a:pt x="9077" y="39"/>
                  </a:lnTo>
                  <a:lnTo>
                    <a:pt x="7045" y="117"/>
                  </a:lnTo>
                  <a:lnTo>
                    <a:pt x="5303" y="175"/>
                  </a:lnTo>
                  <a:lnTo>
                    <a:pt x="4065" y="252"/>
                  </a:lnTo>
                  <a:lnTo>
                    <a:pt x="3832" y="271"/>
                  </a:lnTo>
                  <a:lnTo>
                    <a:pt x="3600" y="310"/>
                  </a:lnTo>
                  <a:lnTo>
                    <a:pt x="3387" y="388"/>
                  </a:lnTo>
                  <a:lnTo>
                    <a:pt x="3174" y="465"/>
                  </a:lnTo>
                  <a:lnTo>
                    <a:pt x="2961" y="542"/>
                  </a:lnTo>
                  <a:lnTo>
                    <a:pt x="2748" y="659"/>
                  </a:lnTo>
                  <a:lnTo>
                    <a:pt x="2555" y="775"/>
                  </a:lnTo>
                  <a:lnTo>
                    <a:pt x="2381" y="910"/>
                  </a:lnTo>
                  <a:lnTo>
                    <a:pt x="2013" y="1181"/>
                  </a:lnTo>
                  <a:lnTo>
                    <a:pt x="1684" y="1491"/>
                  </a:lnTo>
                  <a:lnTo>
                    <a:pt x="1374" y="1820"/>
                  </a:lnTo>
                  <a:lnTo>
                    <a:pt x="1103" y="2168"/>
                  </a:lnTo>
                  <a:lnTo>
                    <a:pt x="852" y="2497"/>
                  </a:lnTo>
                  <a:lnTo>
                    <a:pt x="639" y="2826"/>
                  </a:lnTo>
                  <a:lnTo>
                    <a:pt x="445" y="3136"/>
                  </a:lnTo>
                  <a:lnTo>
                    <a:pt x="290" y="3388"/>
                  </a:lnTo>
                  <a:lnTo>
                    <a:pt x="78" y="3794"/>
                  </a:lnTo>
                  <a:lnTo>
                    <a:pt x="0" y="3949"/>
                  </a:lnTo>
                  <a:lnTo>
                    <a:pt x="349" y="3949"/>
                  </a:lnTo>
                  <a:lnTo>
                    <a:pt x="678" y="3988"/>
                  </a:lnTo>
                  <a:lnTo>
                    <a:pt x="987" y="4026"/>
                  </a:lnTo>
                  <a:lnTo>
                    <a:pt x="1316" y="4104"/>
                  </a:lnTo>
                  <a:lnTo>
                    <a:pt x="1626" y="4200"/>
                  </a:lnTo>
                  <a:lnTo>
                    <a:pt x="1955" y="4317"/>
                  </a:lnTo>
                  <a:lnTo>
                    <a:pt x="2265" y="4471"/>
                  </a:lnTo>
                  <a:lnTo>
                    <a:pt x="2574" y="4626"/>
                  </a:lnTo>
                  <a:lnTo>
                    <a:pt x="2884" y="4800"/>
                  </a:lnTo>
                  <a:lnTo>
                    <a:pt x="3174" y="5013"/>
                  </a:lnTo>
                  <a:lnTo>
                    <a:pt x="3484" y="5226"/>
                  </a:lnTo>
                  <a:lnTo>
                    <a:pt x="3774" y="5458"/>
                  </a:lnTo>
                  <a:lnTo>
                    <a:pt x="4065" y="5710"/>
                  </a:lnTo>
                  <a:lnTo>
                    <a:pt x="4336" y="5962"/>
                  </a:lnTo>
                  <a:lnTo>
                    <a:pt x="4626" y="6252"/>
                  </a:lnTo>
                  <a:lnTo>
                    <a:pt x="4897" y="6542"/>
                  </a:lnTo>
                  <a:lnTo>
                    <a:pt x="5458" y="7181"/>
                  </a:lnTo>
                  <a:lnTo>
                    <a:pt x="5981" y="7839"/>
                  </a:lnTo>
                  <a:lnTo>
                    <a:pt x="6484" y="8555"/>
                  </a:lnTo>
                  <a:lnTo>
                    <a:pt x="6968" y="9310"/>
                  </a:lnTo>
                  <a:lnTo>
                    <a:pt x="7452" y="10065"/>
                  </a:lnTo>
                  <a:lnTo>
                    <a:pt x="7897" y="10858"/>
                  </a:lnTo>
                  <a:lnTo>
                    <a:pt x="8342" y="11671"/>
                  </a:lnTo>
                  <a:lnTo>
                    <a:pt x="8748" y="12484"/>
                  </a:lnTo>
                  <a:lnTo>
                    <a:pt x="9135" y="13297"/>
                  </a:lnTo>
                  <a:lnTo>
                    <a:pt x="9523" y="14091"/>
                  </a:lnTo>
                  <a:lnTo>
                    <a:pt x="9871" y="14903"/>
                  </a:lnTo>
                  <a:lnTo>
                    <a:pt x="10200" y="15678"/>
                  </a:lnTo>
                  <a:lnTo>
                    <a:pt x="10781" y="17149"/>
                  </a:lnTo>
                  <a:lnTo>
                    <a:pt x="11264" y="18465"/>
                  </a:lnTo>
                  <a:lnTo>
                    <a:pt x="11652" y="19568"/>
                  </a:lnTo>
                  <a:lnTo>
                    <a:pt x="11942" y="20439"/>
                  </a:lnTo>
                  <a:lnTo>
                    <a:pt x="12155" y="21174"/>
                  </a:lnTo>
                  <a:lnTo>
                    <a:pt x="26071" y="19994"/>
                  </a:lnTo>
                  <a:lnTo>
                    <a:pt x="25858" y="19065"/>
                  </a:lnTo>
                  <a:lnTo>
                    <a:pt x="25626" y="18155"/>
                  </a:lnTo>
                  <a:lnTo>
                    <a:pt x="25374" y="17226"/>
                  </a:lnTo>
                  <a:lnTo>
                    <a:pt x="25122" y="16336"/>
                  </a:lnTo>
                  <a:lnTo>
                    <a:pt x="24851" y="15426"/>
                  </a:lnTo>
                  <a:lnTo>
                    <a:pt x="24561" y="14555"/>
                  </a:lnTo>
                  <a:lnTo>
                    <a:pt x="24251" y="13684"/>
                  </a:lnTo>
                  <a:lnTo>
                    <a:pt x="23942" y="12833"/>
                  </a:lnTo>
                  <a:lnTo>
                    <a:pt x="23632" y="12000"/>
                  </a:lnTo>
                  <a:lnTo>
                    <a:pt x="23303" y="11168"/>
                  </a:lnTo>
                  <a:lnTo>
                    <a:pt x="22974" y="10375"/>
                  </a:lnTo>
                  <a:lnTo>
                    <a:pt x="22626" y="9600"/>
                  </a:lnTo>
                  <a:lnTo>
                    <a:pt x="21948" y="8110"/>
                  </a:lnTo>
                  <a:lnTo>
                    <a:pt x="21271" y="6717"/>
                  </a:lnTo>
                  <a:lnTo>
                    <a:pt x="20593" y="5420"/>
                  </a:lnTo>
                  <a:lnTo>
                    <a:pt x="19955" y="4239"/>
                  </a:lnTo>
                  <a:lnTo>
                    <a:pt x="19316" y="3194"/>
                  </a:lnTo>
                  <a:lnTo>
                    <a:pt x="18755" y="2304"/>
                  </a:lnTo>
                  <a:lnTo>
                    <a:pt x="18213" y="1530"/>
                  </a:lnTo>
                  <a:lnTo>
                    <a:pt x="17748" y="930"/>
                  </a:lnTo>
                  <a:lnTo>
                    <a:pt x="17555" y="697"/>
                  </a:lnTo>
                  <a:lnTo>
                    <a:pt x="17361" y="504"/>
                  </a:lnTo>
                  <a:lnTo>
                    <a:pt x="17206" y="349"/>
                  </a:lnTo>
                  <a:lnTo>
                    <a:pt x="17051" y="252"/>
                  </a:lnTo>
                  <a:lnTo>
                    <a:pt x="16955" y="213"/>
                  </a:lnTo>
                  <a:lnTo>
                    <a:pt x="16819" y="175"/>
                  </a:lnTo>
                  <a:lnTo>
                    <a:pt x="16393" y="117"/>
                  </a:lnTo>
                  <a:lnTo>
                    <a:pt x="15793" y="59"/>
                  </a:lnTo>
                  <a:lnTo>
                    <a:pt x="15077" y="39"/>
                  </a:lnTo>
                  <a:lnTo>
                    <a:pt x="14226" y="20"/>
                  </a:lnTo>
                  <a:lnTo>
                    <a:pt x="13277"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339;p20">
              <a:extLst>
                <a:ext uri="{FF2B5EF4-FFF2-40B4-BE49-F238E27FC236}">
                  <a16:creationId xmlns:a16="http://schemas.microsoft.com/office/drawing/2014/main" id="{547772D1-FC77-7436-299A-6197E8879D68}"/>
                </a:ext>
              </a:extLst>
            </p:cNvPr>
            <p:cNvSpPr/>
            <p:nvPr/>
          </p:nvSpPr>
          <p:spPr>
            <a:xfrm>
              <a:off x="4295300" y="3757700"/>
              <a:ext cx="651800" cy="529375"/>
            </a:xfrm>
            <a:custGeom>
              <a:avLst/>
              <a:gdLst/>
              <a:ahLst/>
              <a:cxnLst/>
              <a:rect l="l" t="t" r="r" b="b"/>
              <a:pathLst>
                <a:path w="26072" h="21175" extrusionOk="0">
                  <a:moveTo>
                    <a:pt x="12794" y="1"/>
                  </a:moveTo>
                  <a:lnTo>
                    <a:pt x="11846" y="20"/>
                  </a:lnTo>
                  <a:lnTo>
                    <a:pt x="10994" y="39"/>
                  </a:lnTo>
                  <a:lnTo>
                    <a:pt x="10278" y="59"/>
                  </a:lnTo>
                  <a:lnTo>
                    <a:pt x="9678" y="117"/>
                  </a:lnTo>
                  <a:lnTo>
                    <a:pt x="9252" y="175"/>
                  </a:lnTo>
                  <a:lnTo>
                    <a:pt x="9117" y="213"/>
                  </a:lnTo>
                  <a:lnTo>
                    <a:pt x="9020" y="252"/>
                  </a:lnTo>
                  <a:lnTo>
                    <a:pt x="8884" y="349"/>
                  </a:lnTo>
                  <a:lnTo>
                    <a:pt x="8710" y="504"/>
                  </a:lnTo>
                  <a:lnTo>
                    <a:pt x="8536" y="697"/>
                  </a:lnTo>
                  <a:lnTo>
                    <a:pt x="8323" y="930"/>
                  </a:lnTo>
                  <a:lnTo>
                    <a:pt x="7859" y="1530"/>
                  </a:lnTo>
                  <a:lnTo>
                    <a:pt x="7336" y="2304"/>
                  </a:lnTo>
                  <a:lnTo>
                    <a:pt x="6755" y="3194"/>
                  </a:lnTo>
                  <a:lnTo>
                    <a:pt x="6136" y="4239"/>
                  </a:lnTo>
                  <a:lnTo>
                    <a:pt x="5478" y="5420"/>
                  </a:lnTo>
                  <a:lnTo>
                    <a:pt x="4801" y="6717"/>
                  </a:lnTo>
                  <a:lnTo>
                    <a:pt x="4123" y="8110"/>
                  </a:lnTo>
                  <a:lnTo>
                    <a:pt x="3446" y="9600"/>
                  </a:lnTo>
                  <a:lnTo>
                    <a:pt x="3117" y="10375"/>
                  </a:lnTo>
                  <a:lnTo>
                    <a:pt x="2768" y="11168"/>
                  </a:lnTo>
                  <a:lnTo>
                    <a:pt x="2459" y="12000"/>
                  </a:lnTo>
                  <a:lnTo>
                    <a:pt x="2130" y="12833"/>
                  </a:lnTo>
                  <a:lnTo>
                    <a:pt x="1820" y="13684"/>
                  </a:lnTo>
                  <a:lnTo>
                    <a:pt x="1530" y="14555"/>
                  </a:lnTo>
                  <a:lnTo>
                    <a:pt x="1239" y="15426"/>
                  </a:lnTo>
                  <a:lnTo>
                    <a:pt x="949" y="16336"/>
                  </a:lnTo>
                  <a:lnTo>
                    <a:pt x="697" y="17226"/>
                  </a:lnTo>
                  <a:lnTo>
                    <a:pt x="446" y="18155"/>
                  </a:lnTo>
                  <a:lnTo>
                    <a:pt x="213" y="19065"/>
                  </a:lnTo>
                  <a:lnTo>
                    <a:pt x="1" y="19994"/>
                  </a:lnTo>
                  <a:lnTo>
                    <a:pt x="13916" y="21174"/>
                  </a:lnTo>
                  <a:lnTo>
                    <a:pt x="14149" y="20439"/>
                  </a:lnTo>
                  <a:lnTo>
                    <a:pt x="14420" y="19568"/>
                  </a:lnTo>
                  <a:lnTo>
                    <a:pt x="14807" y="18465"/>
                  </a:lnTo>
                  <a:lnTo>
                    <a:pt x="15291" y="17149"/>
                  </a:lnTo>
                  <a:lnTo>
                    <a:pt x="15891" y="15678"/>
                  </a:lnTo>
                  <a:lnTo>
                    <a:pt x="16220" y="14903"/>
                  </a:lnTo>
                  <a:lnTo>
                    <a:pt x="16568" y="14091"/>
                  </a:lnTo>
                  <a:lnTo>
                    <a:pt x="16936" y="13297"/>
                  </a:lnTo>
                  <a:lnTo>
                    <a:pt x="17323" y="12484"/>
                  </a:lnTo>
                  <a:lnTo>
                    <a:pt x="17729" y="11671"/>
                  </a:lnTo>
                  <a:lnTo>
                    <a:pt x="18174" y="10858"/>
                  </a:lnTo>
                  <a:lnTo>
                    <a:pt x="18620" y="10065"/>
                  </a:lnTo>
                  <a:lnTo>
                    <a:pt x="19103" y="9310"/>
                  </a:lnTo>
                  <a:lnTo>
                    <a:pt x="19587" y="8555"/>
                  </a:lnTo>
                  <a:lnTo>
                    <a:pt x="20091" y="7839"/>
                  </a:lnTo>
                  <a:lnTo>
                    <a:pt x="20632" y="7181"/>
                  </a:lnTo>
                  <a:lnTo>
                    <a:pt x="21174" y="6542"/>
                  </a:lnTo>
                  <a:lnTo>
                    <a:pt x="21445" y="6252"/>
                  </a:lnTo>
                  <a:lnTo>
                    <a:pt x="21736" y="5962"/>
                  </a:lnTo>
                  <a:lnTo>
                    <a:pt x="22026" y="5710"/>
                  </a:lnTo>
                  <a:lnTo>
                    <a:pt x="22316" y="5458"/>
                  </a:lnTo>
                  <a:lnTo>
                    <a:pt x="22607" y="5226"/>
                  </a:lnTo>
                  <a:lnTo>
                    <a:pt x="22897" y="5013"/>
                  </a:lnTo>
                  <a:lnTo>
                    <a:pt x="23207" y="4800"/>
                  </a:lnTo>
                  <a:lnTo>
                    <a:pt x="23497" y="4626"/>
                  </a:lnTo>
                  <a:lnTo>
                    <a:pt x="23807" y="4471"/>
                  </a:lnTo>
                  <a:lnTo>
                    <a:pt x="24116" y="4317"/>
                  </a:lnTo>
                  <a:lnTo>
                    <a:pt x="24445" y="4200"/>
                  </a:lnTo>
                  <a:lnTo>
                    <a:pt x="24755" y="4104"/>
                  </a:lnTo>
                  <a:lnTo>
                    <a:pt x="25084" y="4026"/>
                  </a:lnTo>
                  <a:lnTo>
                    <a:pt x="25413" y="3988"/>
                  </a:lnTo>
                  <a:lnTo>
                    <a:pt x="25742" y="3949"/>
                  </a:lnTo>
                  <a:lnTo>
                    <a:pt x="26071" y="3949"/>
                  </a:lnTo>
                  <a:lnTo>
                    <a:pt x="25994" y="3794"/>
                  </a:lnTo>
                  <a:lnTo>
                    <a:pt x="25781" y="3388"/>
                  </a:lnTo>
                  <a:lnTo>
                    <a:pt x="25626" y="3136"/>
                  </a:lnTo>
                  <a:lnTo>
                    <a:pt x="25452" y="2826"/>
                  </a:lnTo>
                  <a:lnTo>
                    <a:pt x="25220" y="2497"/>
                  </a:lnTo>
                  <a:lnTo>
                    <a:pt x="24987" y="2168"/>
                  </a:lnTo>
                  <a:lnTo>
                    <a:pt x="24697" y="1820"/>
                  </a:lnTo>
                  <a:lnTo>
                    <a:pt x="24407" y="1491"/>
                  </a:lnTo>
                  <a:lnTo>
                    <a:pt x="24058" y="1181"/>
                  </a:lnTo>
                  <a:lnTo>
                    <a:pt x="23710" y="910"/>
                  </a:lnTo>
                  <a:lnTo>
                    <a:pt x="23516" y="775"/>
                  </a:lnTo>
                  <a:lnTo>
                    <a:pt x="23323" y="659"/>
                  </a:lnTo>
                  <a:lnTo>
                    <a:pt x="23110" y="542"/>
                  </a:lnTo>
                  <a:lnTo>
                    <a:pt x="22916" y="465"/>
                  </a:lnTo>
                  <a:lnTo>
                    <a:pt x="22684" y="388"/>
                  </a:lnTo>
                  <a:lnTo>
                    <a:pt x="22471" y="310"/>
                  </a:lnTo>
                  <a:lnTo>
                    <a:pt x="22239" y="271"/>
                  </a:lnTo>
                  <a:lnTo>
                    <a:pt x="22007" y="252"/>
                  </a:lnTo>
                  <a:lnTo>
                    <a:pt x="20768" y="175"/>
                  </a:lnTo>
                  <a:lnTo>
                    <a:pt x="19026" y="117"/>
                  </a:lnTo>
                  <a:lnTo>
                    <a:pt x="16994" y="39"/>
                  </a:lnTo>
                  <a:lnTo>
                    <a:pt x="14845" y="20"/>
                  </a:lnTo>
                  <a:lnTo>
                    <a:pt x="12794"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340;p20">
              <a:extLst>
                <a:ext uri="{FF2B5EF4-FFF2-40B4-BE49-F238E27FC236}">
                  <a16:creationId xmlns:a16="http://schemas.microsoft.com/office/drawing/2014/main" id="{6BE2B930-B886-359E-C218-1D7C503BBA72}"/>
                </a:ext>
              </a:extLst>
            </p:cNvPr>
            <p:cNvSpPr/>
            <p:nvPr/>
          </p:nvSpPr>
          <p:spPr>
            <a:xfrm>
              <a:off x="2782750" y="4235275"/>
              <a:ext cx="2054500" cy="974525"/>
            </a:xfrm>
            <a:custGeom>
              <a:avLst/>
              <a:gdLst/>
              <a:ahLst/>
              <a:cxnLst/>
              <a:rect l="l" t="t" r="r" b="b"/>
              <a:pathLst>
                <a:path w="82180" h="38981" extrusionOk="0">
                  <a:moveTo>
                    <a:pt x="37335" y="0"/>
                  </a:moveTo>
                  <a:lnTo>
                    <a:pt x="34026" y="39"/>
                  </a:lnTo>
                  <a:lnTo>
                    <a:pt x="30755" y="97"/>
                  </a:lnTo>
                  <a:lnTo>
                    <a:pt x="27581" y="175"/>
                  </a:lnTo>
                  <a:lnTo>
                    <a:pt x="24484" y="271"/>
                  </a:lnTo>
                  <a:lnTo>
                    <a:pt x="21503" y="407"/>
                  </a:lnTo>
                  <a:lnTo>
                    <a:pt x="18677" y="542"/>
                  </a:lnTo>
                  <a:lnTo>
                    <a:pt x="16026" y="716"/>
                  </a:lnTo>
                  <a:lnTo>
                    <a:pt x="13549" y="910"/>
                  </a:lnTo>
                  <a:lnTo>
                    <a:pt x="12407" y="1026"/>
                  </a:lnTo>
                  <a:lnTo>
                    <a:pt x="11303" y="1142"/>
                  </a:lnTo>
                  <a:lnTo>
                    <a:pt x="10258" y="1258"/>
                  </a:lnTo>
                  <a:lnTo>
                    <a:pt x="9291" y="1394"/>
                  </a:lnTo>
                  <a:lnTo>
                    <a:pt x="8381" y="1529"/>
                  </a:lnTo>
                  <a:lnTo>
                    <a:pt x="7549" y="1665"/>
                  </a:lnTo>
                  <a:lnTo>
                    <a:pt x="6774" y="1820"/>
                  </a:lnTo>
                  <a:lnTo>
                    <a:pt x="6078" y="1975"/>
                  </a:lnTo>
                  <a:lnTo>
                    <a:pt x="5458" y="2129"/>
                  </a:lnTo>
                  <a:lnTo>
                    <a:pt x="4936" y="2304"/>
                  </a:lnTo>
                  <a:lnTo>
                    <a:pt x="4471" y="2478"/>
                  </a:lnTo>
                  <a:lnTo>
                    <a:pt x="4278" y="2575"/>
                  </a:lnTo>
                  <a:lnTo>
                    <a:pt x="4104" y="2671"/>
                  </a:lnTo>
                  <a:lnTo>
                    <a:pt x="3968" y="2768"/>
                  </a:lnTo>
                  <a:lnTo>
                    <a:pt x="3833" y="2865"/>
                  </a:lnTo>
                  <a:lnTo>
                    <a:pt x="3736" y="2962"/>
                  </a:lnTo>
                  <a:lnTo>
                    <a:pt x="3658" y="3058"/>
                  </a:lnTo>
                  <a:lnTo>
                    <a:pt x="3523" y="3271"/>
                  </a:lnTo>
                  <a:lnTo>
                    <a:pt x="3387" y="3542"/>
                  </a:lnTo>
                  <a:lnTo>
                    <a:pt x="3252" y="3833"/>
                  </a:lnTo>
                  <a:lnTo>
                    <a:pt x="3136" y="4162"/>
                  </a:lnTo>
                  <a:lnTo>
                    <a:pt x="3020" y="4549"/>
                  </a:lnTo>
                  <a:lnTo>
                    <a:pt x="2904" y="4936"/>
                  </a:lnTo>
                  <a:lnTo>
                    <a:pt x="2671" y="5845"/>
                  </a:lnTo>
                  <a:lnTo>
                    <a:pt x="2439" y="6852"/>
                  </a:lnTo>
                  <a:lnTo>
                    <a:pt x="2246" y="7974"/>
                  </a:lnTo>
                  <a:lnTo>
                    <a:pt x="2052" y="9194"/>
                  </a:lnTo>
                  <a:lnTo>
                    <a:pt x="1858" y="10491"/>
                  </a:lnTo>
                  <a:lnTo>
                    <a:pt x="1684" y="11865"/>
                  </a:lnTo>
                  <a:lnTo>
                    <a:pt x="1529" y="13297"/>
                  </a:lnTo>
                  <a:lnTo>
                    <a:pt x="1375" y="14787"/>
                  </a:lnTo>
                  <a:lnTo>
                    <a:pt x="1220" y="16316"/>
                  </a:lnTo>
                  <a:lnTo>
                    <a:pt x="968" y="19452"/>
                  </a:lnTo>
                  <a:lnTo>
                    <a:pt x="736" y="22626"/>
                  </a:lnTo>
                  <a:lnTo>
                    <a:pt x="562" y="25761"/>
                  </a:lnTo>
                  <a:lnTo>
                    <a:pt x="387" y="28742"/>
                  </a:lnTo>
                  <a:lnTo>
                    <a:pt x="271" y="31509"/>
                  </a:lnTo>
                  <a:lnTo>
                    <a:pt x="155" y="33967"/>
                  </a:lnTo>
                  <a:lnTo>
                    <a:pt x="39" y="37606"/>
                  </a:lnTo>
                  <a:lnTo>
                    <a:pt x="0" y="38980"/>
                  </a:lnTo>
                  <a:lnTo>
                    <a:pt x="82180" y="38980"/>
                  </a:lnTo>
                  <a:lnTo>
                    <a:pt x="82122" y="37490"/>
                  </a:lnTo>
                  <a:lnTo>
                    <a:pt x="81947" y="33561"/>
                  </a:lnTo>
                  <a:lnTo>
                    <a:pt x="81812" y="30929"/>
                  </a:lnTo>
                  <a:lnTo>
                    <a:pt x="81638" y="27968"/>
                  </a:lnTo>
                  <a:lnTo>
                    <a:pt x="81444" y="24793"/>
                  </a:lnTo>
                  <a:lnTo>
                    <a:pt x="81212" y="21484"/>
                  </a:lnTo>
                  <a:lnTo>
                    <a:pt x="80922" y="18136"/>
                  </a:lnTo>
                  <a:lnTo>
                    <a:pt x="80786" y="16490"/>
                  </a:lnTo>
                  <a:lnTo>
                    <a:pt x="80612" y="14865"/>
                  </a:lnTo>
                  <a:lnTo>
                    <a:pt x="80438" y="13297"/>
                  </a:lnTo>
                  <a:lnTo>
                    <a:pt x="80264" y="11768"/>
                  </a:lnTo>
                  <a:lnTo>
                    <a:pt x="80070" y="10297"/>
                  </a:lnTo>
                  <a:lnTo>
                    <a:pt x="79876" y="8923"/>
                  </a:lnTo>
                  <a:lnTo>
                    <a:pt x="79664" y="7626"/>
                  </a:lnTo>
                  <a:lnTo>
                    <a:pt x="79431" y="6426"/>
                  </a:lnTo>
                  <a:lnTo>
                    <a:pt x="79199" y="5342"/>
                  </a:lnTo>
                  <a:lnTo>
                    <a:pt x="78967" y="4394"/>
                  </a:lnTo>
                  <a:lnTo>
                    <a:pt x="78831" y="3968"/>
                  </a:lnTo>
                  <a:lnTo>
                    <a:pt x="78696" y="3581"/>
                  </a:lnTo>
                  <a:lnTo>
                    <a:pt x="78580" y="3233"/>
                  </a:lnTo>
                  <a:lnTo>
                    <a:pt x="78444" y="2923"/>
                  </a:lnTo>
                  <a:lnTo>
                    <a:pt x="78289" y="2633"/>
                  </a:lnTo>
                  <a:lnTo>
                    <a:pt x="78154" y="2420"/>
                  </a:lnTo>
                  <a:lnTo>
                    <a:pt x="78018" y="2226"/>
                  </a:lnTo>
                  <a:lnTo>
                    <a:pt x="77864" y="2071"/>
                  </a:lnTo>
                  <a:lnTo>
                    <a:pt x="77786" y="2013"/>
                  </a:lnTo>
                  <a:lnTo>
                    <a:pt x="77670" y="1955"/>
                  </a:lnTo>
                  <a:lnTo>
                    <a:pt x="77380" y="1839"/>
                  </a:lnTo>
                  <a:lnTo>
                    <a:pt x="77012" y="1742"/>
                  </a:lnTo>
                  <a:lnTo>
                    <a:pt x="76547" y="1626"/>
                  </a:lnTo>
                  <a:lnTo>
                    <a:pt x="76006" y="1510"/>
                  </a:lnTo>
                  <a:lnTo>
                    <a:pt x="75367" y="1413"/>
                  </a:lnTo>
                  <a:lnTo>
                    <a:pt x="74670" y="1316"/>
                  </a:lnTo>
                  <a:lnTo>
                    <a:pt x="73896" y="1220"/>
                  </a:lnTo>
                  <a:lnTo>
                    <a:pt x="72115" y="1026"/>
                  </a:lnTo>
                  <a:lnTo>
                    <a:pt x="70102" y="852"/>
                  </a:lnTo>
                  <a:lnTo>
                    <a:pt x="67819" y="697"/>
                  </a:lnTo>
                  <a:lnTo>
                    <a:pt x="65341" y="542"/>
                  </a:lnTo>
                  <a:lnTo>
                    <a:pt x="62670" y="426"/>
                  </a:lnTo>
                  <a:lnTo>
                    <a:pt x="59845" y="310"/>
                  </a:lnTo>
                  <a:lnTo>
                    <a:pt x="56864" y="213"/>
                  </a:lnTo>
                  <a:lnTo>
                    <a:pt x="53767" y="136"/>
                  </a:lnTo>
                  <a:lnTo>
                    <a:pt x="50574" y="58"/>
                  </a:lnTo>
                  <a:lnTo>
                    <a:pt x="47303" y="20"/>
                  </a:lnTo>
                  <a:lnTo>
                    <a:pt x="43993"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341;p20">
              <a:extLst>
                <a:ext uri="{FF2B5EF4-FFF2-40B4-BE49-F238E27FC236}">
                  <a16:creationId xmlns:a16="http://schemas.microsoft.com/office/drawing/2014/main" id="{98BB7A52-BFC4-D304-6B5F-B61BF48B269D}"/>
                </a:ext>
              </a:extLst>
            </p:cNvPr>
            <p:cNvSpPr/>
            <p:nvPr/>
          </p:nvSpPr>
          <p:spPr>
            <a:xfrm>
              <a:off x="2901775" y="4219800"/>
              <a:ext cx="1816450" cy="902900"/>
            </a:xfrm>
            <a:custGeom>
              <a:avLst/>
              <a:gdLst/>
              <a:ahLst/>
              <a:cxnLst/>
              <a:rect l="l" t="t" r="r" b="b"/>
              <a:pathLst>
                <a:path w="72658" h="36116" extrusionOk="0">
                  <a:moveTo>
                    <a:pt x="35013" y="0"/>
                  </a:moveTo>
                  <a:lnTo>
                    <a:pt x="33329" y="39"/>
                  </a:lnTo>
                  <a:lnTo>
                    <a:pt x="31355" y="77"/>
                  </a:lnTo>
                  <a:lnTo>
                    <a:pt x="29110" y="155"/>
                  </a:lnTo>
                  <a:lnTo>
                    <a:pt x="24116" y="329"/>
                  </a:lnTo>
                  <a:lnTo>
                    <a:pt x="21484" y="445"/>
                  </a:lnTo>
                  <a:lnTo>
                    <a:pt x="18813" y="581"/>
                  </a:lnTo>
                  <a:lnTo>
                    <a:pt x="16200" y="716"/>
                  </a:lnTo>
                  <a:lnTo>
                    <a:pt x="13684" y="852"/>
                  </a:lnTo>
                  <a:lnTo>
                    <a:pt x="11304" y="1006"/>
                  </a:lnTo>
                  <a:lnTo>
                    <a:pt x="9155" y="1181"/>
                  </a:lnTo>
                  <a:lnTo>
                    <a:pt x="7278" y="1335"/>
                  </a:lnTo>
                  <a:lnTo>
                    <a:pt x="5710" y="1490"/>
                  </a:lnTo>
                  <a:lnTo>
                    <a:pt x="5071" y="1587"/>
                  </a:lnTo>
                  <a:lnTo>
                    <a:pt x="4530" y="1665"/>
                  </a:lnTo>
                  <a:lnTo>
                    <a:pt x="4104" y="1742"/>
                  </a:lnTo>
                  <a:lnTo>
                    <a:pt x="3794" y="1819"/>
                  </a:lnTo>
                  <a:lnTo>
                    <a:pt x="3678" y="1877"/>
                  </a:lnTo>
                  <a:lnTo>
                    <a:pt x="3562" y="1974"/>
                  </a:lnTo>
                  <a:lnTo>
                    <a:pt x="3446" y="2110"/>
                  </a:lnTo>
                  <a:lnTo>
                    <a:pt x="3330" y="2265"/>
                  </a:lnTo>
                  <a:lnTo>
                    <a:pt x="3213" y="2458"/>
                  </a:lnTo>
                  <a:lnTo>
                    <a:pt x="3097" y="2690"/>
                  </a:lnTo>
                  <a:lnTo>
                    <a:pt x="3001" y="2942"/>
                  </a:lnTo>
                  <a:lnTo>
                    <a:pt x="2884" y="3232"/>
                  </a:lnTo>
                  <a:lnTo>
                    <a:pt x="2691" y="3871"/>
                  </a:lnTo>
                  <a:lnTo>
                    <a:pt x="2497" y="4626"/>
                  </a:lnTo>
                  <a:lnTo>
                    <a:pt x="2304" y="5477"/>
                  </a:lnTo>
                  <a:lnTo>
                    <a:pt x="2130" y="6426"/>
                  </a:lnTo>
                  <a:lnTo>
                    <a:pt x="1955" y="7432"/>
                  </a:lnTo>
                  <a:lnTo>
                    <a:pt x="1801" y="8516"/>
                  </a:lnTo>
                  <a:lnTo>
                    <a:pt x="1646" y="9639"/>
                  </a:lnTo>
                  <a:lnTo>
                    <a:pt x="1491" y="10839"/>
                  </a:lnTo>
                  <a:lnTo>
                    <a:pt x="1220" y="13316"/>
                  </a:lnTo>
                  <a:lnTo>
                    <a:pt x="988" y="15890"/>
                  </a:lnTo>
                  <a:lnTo>
                    <a:pt x="775" y="18484"/>
                  </a:lnTo>
                  <a:lnTo>
                    <a:pt x="601" y="21038"/>
                  </a:lnTo>
                  <a:lnTo>
                    <a:pt x="446" y="23477"/>
                  </a:lnTo>
                  <a:lnTo>
                    <a:pt x="310" y="25703"/>
                  </a:lnTo>
                  <a:lnTo>
                    <a:pt x="117" y="29322"/>
                  </a:lnTo>
                  <a:lnTo>
                    <a:pt x="1" y="31316"/>
                  </a:lnTo>
                  <a:lnTo>
                    <a:pt x="20" y="31567"/>
                  </a:lnTo>
                  <a:lnTo>
                    <a:pt x="59" y="31819"/>
                  </a:lnTo>
                  <a:lnTo>
                    <a:pt x="136" y="32051"/>
                  </a:lnTo>
                  <a:lnTo>
                    <a:pt x="272" y="32283"/>
                  </a:lnTo>
                  <a:lnTo>
                    <a:pt x="465" y="32516"/>
                  </a:lnTo>
                  <a:lnTo>
                    <a:pt x="697" y="32748"/>
                  </a:lnTo>
                  <a:lnTo>
                    <a:pt x="988" y="32980"/>
                  </a:lnTo>
                  <a:lnTo>
                    <a:pt x="1336" y="33193"/>
                  </a:lnTo>
                  <a:lnTo>
                    <a:pt x="1762" y="33406"/>
                  </a:lnTo>
                  <a:lnTo>
                    <a:pt x="2246" y="33619"/>
                  </a:lnTo>
                  <a:lnTo>
                    <a:pt x="2788" y="33812"/>
                  </a:lnTo>
                  <a:lnTo>
                    <a:pt x="3426" y="34006"/>
                  </a:lnTo>
                  <a:lnTo>
                    <a:pt x="4123" y="34199"/>
                  </a:lnTo>
                  <a:lnTo>
                    <a:pt x="4897" y="34374"/>
                  </a:lnTo>
                  <a:lnTo>
                    <a:pt x="5768" y="34548"/>
                  </a:lnTo>
                  <a:lnTo>
                    <a:pt x="6717" y="34703"/>
                  </a:lnTo>
                  <a:lnTo>
                    <a:pt x="7762" y="34877"/>
                  </a:lnTo>
                  <a:lnTo>
                    <a:pt x="8884" y="35012"/>
                  </a:lnTo>
                  <a:lnTo>
                    <a:pt x="10123" y="35167"/>
                  </a:lnTo>
                  <a:lnTo>
                    <a:pt x="11458" y="35303"/>
                  </a:lnTo>
                  <a:lnTo>
                    <a:pt x="12891" y="35419"/>
                  </a:lnTo>
                  <a:lnTo>
                    <a:pt x="14420" y="35535"/>
                  </a:lnTo>
                  <a:lnTo>
                    <a:pt x="16065" y="35632"/>
                  </a:lnTo>
                  <a:lnTo>
                    <a:pt x="17826" y="35728"/>
                  </a:lnTo>
                  <a:lnTo>
                    <a:pt x="19703" y="35825"/>
                  </a:lnTo>
                  <a:lnTo>
                    <a:pt x="21697" y="35903"/>
                  </a:lnTo>
                  <a:lnTo>
                    <a:pt x="23807" y="35961"/>
                  </a:lnTo>
                  <a:lnTo>
                    <a:pt x="26052" y="36019"/>
                  </a:lnTo>
                  <a:lnTo>
                    <a:pt x="28413" y="36057"/>
                  </a:lnTo>
                  <a:lnTo>
                    <a:pt x="30910" y="36077"/>
                  </a:lnTo>
                  <a:lnTo>
                    <a:pt x="33561" y="36096"/>
                  </a:lnTo>
                  <a:lnTo>
                    <a:pt x="36329" y="36115"/>
                  </a:lnTo>
                  <a:lnTo>
                    <a:pt x="39097" y="36096"/>
                  </a:lnTo>
                  <a:lnTo>
                    <a:pt x="41748" y="36077"/>
                  </a:lnTo>
                  <a:lnTo>
                    <a:pt x="44245" y="36057"/>
                  </a:lnTo>
                  <a:lnTo>
                    <a:pt x="46606" y="36019"/>
                  </a:lnTo>
                  <a:lnTo>
                    <a:pt x="48851" y="35961"/>
                  </a:lnTo>
                  <a:lnTo>
                    <a:pt x="50961" y="35903"/>
                  </a:lnTo>
                  <a:lnTo>
                    <a:pt x="52955" y="35825"/>
                  </a:lnTo>
                  <a:lnTo>
                    <a:pt x="54832" y="35728"/>
                  </a:lnTo>
                  <a:lnTo>
                    <a:pt x="56593" y="35632"/>
                  </a:lnTo>
                  <a:lnTo>
                    <a:pt x="58238" y="35535"/>
                  </a:lnTo>
                  <a:lnTo>
                    <a:pt x="59767" y="35419"/>
                  </a:lnTo>
                  <a:lnTo>
                    <a:pt x="61200" y="35303"/>
                  </a:lnTo>
                  <a:lnTo>
                    <a:pt x="62535" y="35167"/>
                  </a:lnTo>
                  <a:lnTo>
                    <a:pt x="63774" y="35012"/>
                  </a:lnTo>
                  <a:lnTo>
                    <a:pt x="64896" y="34877"/>
                  </a:lnTo>
                  <a:lnTo>
                    <a:pt x="65941" y="34703"/>
                  </a:lnTo>
                  <a:lnTo>
                    <a:pt x="66890" y="34548"/>
                  </a:lnTo>
                  <a:lnTo>
                    <a:pt x="67761" y="34374"/>
                  </a:lnTo>
                  <a:lnTo>
                    <a:pt x="68535" y="34199"/>
                  </a:lnTo>
                  <a:lnTo>
                    <a:pt x="69232" y="34006"/>
                  </a:lnTo>
                  <a:lnTo>
                    <a:pt x="69870" y="33812"/>
                  </a:lnTo>
                  <a:lnTo>
                    <a:pt x="70412" y="33619"/>
                  </a:lnTo>
                  <a:lnTo>
                    <a:pt x="70896" y="33406"/>
                  </a:lnTo>
                  <a:lnTo>
                    <a:pt x="71322" y="33193"/>
                  </a:lnTo>
                  <a:lnTo>
                    <a:pt x="71670" y="32980"/>
                  </a:lnTo>
                  <a:lnTo>
                    <a:pt x="71961" y="32748"/>
                  </a:lnTo>
                  <a:lnTo>
                    <a:pt x="72193" y="32516"/>
                  </a:lnTo>
                  <a:lnTo>
                    <a:pt x="72386" y="32283"/>
                  </a:lnTo>
                  <a:lnTo>
                    <a:pt x="72522" y="32051"/>
                  </a:lnTo>
                  <a:lnTo>
                    <a:pt x="72599" y="31819"/>
                  </a:lnTo>
                  <a:lnTo>
                    <a:pt x="72638" y="31567"/>
                  </a:lnTo>
                  <a:lnTo>
                    <a:pt x="72657" y="31316"/>
                  </a:lnTo>
                  <a:lnTo>
                    <a:pt x="72541" y="29322"/>
                  </a:lnTo>
                  <a:lnTo>
                    <a:pt x="72348" y="25703"/>
                  </a:lnTo>
                  <a:lnTo>
                    <a:pt x="72212" y="23477"/>
                  </a:lnTo>
                  <a:lnTo>
                    <a:pt x="72057" y="21038"/>
                  </a:lnTo>
                  <a:lnTo>
                    <a:pt x="71883" y="18484"/>
                  </a:lnTo>
                  <a:lnTo>
                    <a:pt x="71670" y="15890"/>
                  </a:lnTo>
                  <a:lnTo>
                    <a:pt x="71438" y="13316"/>
                  </a:lnTo>
                  <a:lnTo>
                    <a:pt x="71167" y="10839"/>
                  </a:lnTo>
                  <a:lnTo>
                    <a:pt x="71012" y="9639"/>
                  </a:lnTo>
                  <a:lnTo>
                    <a:pt x="70857" y="8516"/>
                  </a:lnTo>
                  <a:lnTo>
                    <a:pt x="70703" y="7432"/>
                  </a:lnTo>
                  <a:lnTo>
                    <a:pt x="70528" y="6426"/>
                  </a:lnTo>
                  <a:lnTo>
                    <a:pt x="70354" y="5477"/>
                  </a:lnTo>
                  <a:lnTo>
                    <a:pt x="70161" y="4626"/>
                  </a:lnTo>
                  <a:lnTo>
                    <a:pt x="69967" y="3871"/>
                  </a:lnTo>
                  <a:lnTo>
                    <a:pt x="69774" y="3232"/>
                  </a:lnTo>
                  <a:lnTo>
                    <a:pt x="69657" y="2942"/>
                  </a:lnTo>
                  <a:lnTo>
                    <a:pt x="69561" y="2690"/>
                  </a:lnTo>
                  <a:lnTo>
                    <a:pt x="69445" y="2458"/>
                  </a:lnTo>
                  <a:lnTo>
                    <a:pt x="69328" y="2265"/>
                  </a:lnTo>
                  <a:lnTo>
                    <a:pt x="69212" y="2110"/>
                  </a:lnTo>
                  <a:lnTo>
                    <a:pt x="69096" y="1974"/>
                  </a:lnTo>
                  <a:lnTo>
                    <a:pt x="68980" y="1877"/>
                  </a:lnTo>
                  <a:lnTo>
                    <a:pt x="68864" y="1819"/>
                  </a:lnTo>
                  <a:lnTo>
                    <a:pt x="68554" y="1742"/>
                  </a:lnTo>
                  <a:lnTo>
                    <a:pt x="68128" y="1665"/>
                  </a:lnTo>
                  <a:lnTo>
                    <a:pt x="67587" y="1587"/>
                  </a:lnTo>
                  <a:lnTo>
                    <a:pt x="66948" y="1490"/>
                  </a:lnTo>
                  <a:lnTo>
                    <a:pt x="65380" y="1335"/>
                  </a:lnTo>
                  <a:lnTo>
                    <a:pt x="63503" y="1181"/>
                  </a:lnTo>
                  <a:lnTo>
                    <a:pt x="61335" y="1006"/>
                  </a:lnTo>
                  <a:lnTo>
                    <a:pt x="58974" y="852"/>
                  </a:lnTo>
                  <a:lnTo>
                    <a:pt x="56458" y="716"/>
                  </a:lnTo>
                  <a:lnTo>
                    <a:pt x="53845" y="581"/>
                  </a:lnTo>
                  <a:lnTo>
                    <a:pt x="51174" y="445"/>
                  </a:lnTo>
                  <a:lnTo>
                    <a:pt x="48542" y="329"/>
                  </a:lnTo>
                  <a:lnTo>
                    <a:pt x="43548" y="155"/>
                  </a:lnTo>
                  <a:lnTo>
                    <a:pt x="41303" y="77"/>
                  </a:lnTo>
                  <a:lnTo>
                    <a:pt x="39329" y="39"/>
                  </a:lnTo>
                  <a:lnTo>
                    <a:pt x="37645" y="0"/>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342;p20">
              <a:extLst>
                <a:ext uri="{FF2B5EF4-FFF2-40B4-BE49-F238E27FC236}">
                  <a16:creationId xmlns:a16="http://schemas.microsoft.com/office/drawing/2014/main" id="{DD3BB574-06D3-2A02-9BC5-7ACD9BD7855A}"/>
                </a:ext>
              </a:extLst>
            </p:cNvPr>
            <p:cNvSpPr/>
            <p:nvPr/>
          </p:nvSpPr>
          <p:spPr>
            <a:xfrm>
              <a:off x="3555950" y="4617525"/>
              <a:ext cx="514375" cy="232275"/>
            </a:xfrm>
            <a:custGeom>
              <a:avLst/>
              <a:gdLst/>
              <a:ahLst/>
              <a:cxnLst/>
              <a:rect l="l" t="t" r="r" b="b"/>
              <a:pathLst>
                <a:path w="20575" h="9291" extrusionOk="0">
                  <a:moveTo>
                    <a:pt x="10181" y="0"/>
                  </a:moveTo>
                  <a:lnTo>
                    <a:pt x="10027" y="20"/>
                  </a:lnTo>
                  <a:lnTo>
                    <a:pt x="9852" y="39"/>
                  </a:lnTo>
                  <a:lnTo>
                    <a:pt x="9349" y="136"/>
                  </a:lnTo>
                  <a:lnTo>
                    <a:pt x="8730" y="291"/>
                  </a:lnTo>
                  <a:lnTo>
                    <a:pt x="7994" y="504"/>
                  </a:lnTo>
                  <a:lnTo>
                    <a:pt x="7201" y="755"/>
                  </a:lnTo>
                  <a:lnTo>
                    <a:pt x="6330" y="1046"/>
                  </a:lnTo>
                  <a:lnTo>
                    <a:pt x="5440" y="1375"/>
                  </a:lnTo>
                  <a:lnTo>
                    <a:pt x="4549" y="1704"/>
                  </a:lnTo>
                  <a:lnTo>
                    <a:pt x="3659" y="2071"/>
                  </a:lnTo>
                  <a:lnTo>
                    <a:pt x="2827" y="2420"/>
                  </a:lnTo>
                  <a:lnTo>
                    <a:pt x="2052" y="2787"/>
                  </a:lnTo>
                  <a:lnTo>
                    <a:pt x="1356" y="3136"/>
                  </a:lnTo>
                  <a:lnTo>
                    <a:pt x="1065" y="3310"/>
                  </a:lnTo>
                  <a:lnTo>
                    <a:pt x="794" y="3465"/>
                  </a:lnTo>
                  <a:lnTo>
                    <a:pt x="562" y="3639"/>
                  </a:lnTo>
                  <a:lnTo>
                    <a:pt x="349" y="3775"/>
                  </a:lnTo>
                  <a:lnTo>
                    <a:pt x="194" y="3929"/>
                  </a:lnTo>
                  <a:lnTo>
                    <a:pt x="78" y="4065"/>
                  </a:lnTo>
                  <a:lnTo>
                    <a:pt x="20" y="4181"/>
                  </a:lnTo>
                  <a:lnTo>
                    <a:pt x="1" y="4258"/>
                  </a:lnTo>
                  <a:lnTo>
                    <a:pt x="1" y="4297"/>
                  </a:lnTo>
                  <a:lnTo>
                    <a:pt x="40" y="4433"/>
                  </a:lnTo>
                  <a:lnTo>
                    <a:pt x="117" y="4587"/>
                  </a:lnTo>
                  <a:lnTo>
                    <a:pt x="233" y="4742"/>
                  </a:lnTo>
                  <a:lnTo>
                    <a:pt x="407" y="4916"/>
                  </a:lnTo>
                  <a:lnTo>
                    <a:pt x="620" y="5091"/>
                  </a:lnTo>
                  <a:lnTo>
                    <a:pt x="852" y="5265"/>
                  </a:lnTo>
                  <a:lnTo>
                    <a:pt x="1123" y="5458"/>
                  </a:lnTo>
                  <a:lnTo>
                    <a:pt x="1433" y="5652"/>
                  </a:lnTo>
                  <a:lnTo>
                    <a:pt x="2130" y="6058"/>
                  </a:lnTo>
                  <a:lnTo>
                    <a:pt x="2904" y="6484"/>
                  </a:lnTo>
                  <a:lnTo>
                    <a:pt x="3736" y="6891"/>
                  </a:lnTo>
                  <a:lnTo>
                    <a:pt x="4627" y="7297"/>
                  </a:lnTo>
                  <a:lnTo>
                    <a:pt x="5517" y="7704"/>
                  </a:lnTo>
                  <a:lnTo>
                    <a:pt x="6407" y="8071"/>
                  </a:lnTo>
                  <a:lnTo>
                    <a:pt x="7259" y="8400"/>
                  </a:lnTo>
                  <a:lnTo>
                    <a:pt x="8072" y="8710"/>
                  </a:lnTo>
                  <a:lnTo>
                    <a:pt x="8807" y="8942"/>
                  </a:lnTo>
                  <a:lnTo>
                    <a:pt x="9427" y="9136"/>
                  </a:lnTo>
                  <a:lnTo>
                    <a:pt x="9930" y="9252"/>
                  </a:lnTo>
                  <a:lnTo>
                    <a:pt x="10123" y="9271"/>
                  </a:lnTo>
                  <a:lnTo>
                    <a:pt x="10278" y="9291"/>
                  </a:lnTo>
                  <a:lnTo>
                    <a:pt x="10452" y="9271"/>
                  </a:lnTo>
                  <a:lnTo>
                    <a:pt x="10646" y="9252"/>
                  </a:lnTo>
                  <a:lnTo>
                    <a:pt x="11149" y="9116"/>
                  </a:lnTo>
                  <a:lnTo>
                    <a:pt x="11788" y="8903"/>
                  </a:lnTo>
                  <a:lnTo>
                    <a:pt x="12504" y="8633"/>
                  </a:lnTo>
                  <a:lnTo>
                    <a:pt x="13317" y="8323"/>
                  </a:lnTo>
                  <a:lnTo>
                    <a:pt x="14188" y="7955"/>
                  </a:lnTo>
                  <a:lnTo>
                    <a:pt x="15078" y="7549"/>
                  </a:lnTo>
                  <a:lnTo>
                    <a:pt x="15988" y="7123"/>
                  </a:lnTo>
                  <a:lnTo>
                    <a:pt x="16859" y="6678"/>
                  </a:lnTo>
                  <a:lnTo>
                    <a:pt x="17710" y="6233"/>
                  </a:lnTo>
                  <a:lnTo>
                    <a:pt x="18484" y="5787"/>
                  </a:lnTo>
                  <a:lnTo>
                    <a:pt x="19181" y="5381"/>
                  </a:lnTo>
                  <a:lnTo>
                    <a:pt x="19742" y="4975"/>
                  </a:lnTo>
                  <a:lnTo>
                    <a:pt x="19994" y="4800"/>
                  </a:lnTo>
                  <a:lnTo>
                    <a:pt x="20188" y="4626"/>
                  </a:lnTo>
                  <a:lnTo>
                    <a:pt x="20362" y="4452"/>
                  </a:lnTo>
                  <a:lnTo>
                    <a:pt x="20478" y="4297"/>
                  </a:lnTo>
                  <a:lnTo>
                    <a:pt x="20555" y="4162"/>
                  </a:lnTo>
                  <a:lnTo>
                    <a:pt x="20575" y="4046"/>
                  </a:lnTo>
                  <a:lnTo>
                    <a:pt x="20575" y="3987"/>
                  </a:lnTo>
                  <a:lnTo>
                    <a:pt x="20555" y="3910"/>
                  </a:lnTo>
                  <a:lnTo>
                    <a:pt x="20478" y="3775"/>
                  </a:lnTo>
                  <a:lnTo>
                    <a:pt x="20342" y="3620"/>
                  </a:lnTo>
                  <a:lnTo>
                    <a:pt x="20188" y="3484"/>
                  </a:lnTo>
                  <a:lnTo>
                    <a:pt x="19975" y="3310"/>
                  </a:lnTo>
                  <a:lnTo>
                    <a:pt x="19742" y="3155"/>
                  </a:lnTo>
                  <a:lnTo>
                    <a:pt x="19452" y="3000"/>
                  </a:lnTo>
                  <a:lnTo>
                    <a:pt x="19143" y="2826"/>
                  </a:lnTo>
                  <a:lnTo>
                    <a:pt x="18446" y="2497"/>
                  </a:lnTo>
                  <a:lnTo>
                    <a:pt x="17652" y="2149"/>
                  </a:lnTo>
                  <a:lnTo>
                    <a:pt x="16801" y="1820"/>
                  </a:lnTo>
                  <a:lnTo>
                    <a:pt x="15891" y="1510"/>
                  </a:lnTo>
                  <a:lnTo>
                    <a:pt x="14981" y="1200"/>
                  </a:lnTo>
                  <a:lnTo>
                    <a:pt x="14091" y="910"/>
                  </a:lnTo>
                  <a:lnTo>
                    <a:pt x="13201" y="658"/>
                  </a:lnTo>
                  <a:lnTo>
                    <a:pt x="12388" y="446"/>
                  </a:lnTo>
                  <a:lnTo>
                    <a:pt x="11652" y="252"/>
                  </a:lnTo>
                  <a:lnTo>
                    <a:pt x="11033" y="117"/>
                  </a:lnTo>
                  <a:lnTo>
                    <a:pt x="10530" y="39"/>
                  </a:lnTo>
                  <a:lnTo>
                    <a:pt x="10181" y="0"/>
                  </a:lnTo>
                  <a:close/>
                </a:path>
              </a:pathLst>
            </a:custGeom>
            <a:solidFill>
              <a:srgbClr val="7AB8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cxnSp>
        <p:nvCxnSpPr>
          <p:cNvPr id="44" name="Google Shape;343;p20">
            <a:extLst>
              <a:ext uri="{FF2B5EF4-FFF2-40B4-BE49-F238E27FC236}">
                <a16:creationId xmlns:a16="http://schemas.microsoft.com/office/drawing/2014/main" id="{8D769E13-553C-648C-1DB2-F4F0C4E740F0}"/>
              </a:ext>
            </a:extLst>
          </p:cNvPr>
          <p:cNvCxnSpPr>
            <a:stCxn id="51" idx="3"/>
            <a:endCxn id="5" idx="1"/>
          </p:cNvCxnSpPr>
          <p:nvPr/>
        </p:nvCxnSpPr>
        <p:spPr>
          <a:xfrm>
            <a:off x="2118600" y="1364248"/>
            <a:ext cx="1028400" cy="979200"/>
          </a:xfrm>
          <a:prstGeom prst="bentConnector3">
            <a:avLst>
              <a:gd name="adj1" fmla="val 50007"/>
            </a:avLst>
          </a:prstGeom>
          <a:noFill/>
          <a:ln w="9525" cap="flat" cmpd="sng">
            <a:solidFill>
              <a:srgbClr val="666666"/>
            </a:solidFill>
            <a:prstDash val="solid"/>
            <a:round/>
            <a:headEnd type="none" w="med" len="med"/>
            <a:tailEnd type="none" w="med" len="med"/>
          </a:ln>
        </p:spPr>
      </p:cxnSp>
      <p:cxnSp>
        <p:nvCxnSpPr>
          <p:cNvPr id="45" name="Google Shape;345;p20">
            <a:extLst>
              <a:ext uri="{FF2B5EF4-FFF2-40B4-BE49-F238E27FC236}">
                <a16:creationId xmlns:a16="http://schemas.microsoft.com/office/drawing/2014/main" id="{58783BC8-A457-53E8-488C-7684236692F7}"/>
              </a:ext>
            </a:extLst>
          </p:cNvPr>
          <p:cNvCxnSpPr>
            <a:stCxn id="5" idx="3"/>
            <a:endCxn id="60" idx="1"/>
          </p:cNvCxnSpPr>
          <p:nvPr/>
        </p:nvCxnSpPr>
        <p:spPr>
          <a:xfrm rot="10800000" flipH="1">
            <a:off x="5471237" y="1364098"/>
            <a:ext cx="1028700" cy="979200"/>
          </a:xfrm>
          <a:prstGeom prst="bentConnector3">
            <a:avLst>
              <a:gd name="adj1" fmla="val 49993"/>
            </a:avLst>
          </a:prstGeom>
          <a:noFill/>
          <a:ln w="9525" cap="flat" cmpd="sng">
            <a:solidFill>
              <a:srgbClr val="666666"/>
            </a:solidFill>
            <a:prstDash val="solid"/>
            <a:round/>
            <a:headEnd type="none" w="med" len="med"/>
            <a:tailEnd type="none" w="med" len="med"/>
          </a:ln>
        </p:spPr>
      </p:cxnSp>
      <p:cxnSp>
        <p:nvCxnSpPr>
          <p:cNvPr id="46" name="Google Shape;347;p20">
            <a:extLst>
              <a:ext uri="{FF2B5EF4-FFF2-40B4-BE49-F238E27FC236}">
                <a16:creationId xmlns:a16="http://schemas.microsoft.com/office/drawing/2014/main" id="{1020AF8E-5A4C-BD90-1F1B-37B97C0F2710}"/>
              </a:ext>
            </a:extLst>
          </p:cNvPr>
          <p:cNvCxnSpPr>
            <a:stCxn id="57" idx="3"/>
            <a:endCxn id="5" idx="1"/>
          </p:cNvCxnSpPr>
          <p:nvPr/>
        </p:nvCxnSpPr>
        <p:spPr>
          <a:xfrm rot="10800000" flipH="1">
            <a:off x="2118600" y="2343348"/>
            <a:ext cx="1028400" cy="978900"/>
          </a:xfrm>
          <a:prstGeom prst="bentConnector3">
            <a:avLst>
              <a:gd name="adj1" fmla="val 50007"/>
            </a:avLst>
          </a:prstGeom>
          <a:noFill/>
          <a:ln w="9525" cap="flat" cmpd="sng">
            <a:solidFill>
              <a:srgbClr val="666666"/>
            </a:solidFill>
            <a:prstDash val="solid"/>
            <a:round/>
            <a:headEnd type="none" w="med" len="med"/>
            <a:tailEnd type="none" w="med" len="med"/>
          </a:ln>
        </p:spPr>
      </p:cxnSp>
      <p:cxnSp>
        <p:nvCxnSpPr>
          <p:cNvPr id="47" name="Google Shape;349;p20">
            <a:extLst>
              <a:ext uri="{FF2B5EF4-FFF2-40B4-BE49-F238E27FC236}">
                <a16:creationId xmlns:a16="http://schemas.microsoft.com/office/drawing/2014/main" id="{F8FB9860-57A9-69A9-FA49-D3EA5D4E08C6}"/>
              </a:ext>
            </a:extLst>
          </p:cNvPr>
          <p:cNvCxnSpPr>
            <a:cxnSpLocks/>
            <a:stCxn id="5" idx="3"/>
            <a:endCxn id="1602" idx="1"/>
          </p:cNvCxnSpPr>
          <p:nvPr/>
        </p:nvCxnSpPr>
        <p:spPr>
          <a:xfrm>
            <a:off x="5471237" y="2343298"/>
            <a:ext cx="1028563" cy="1137521"/>
          </a:xfrm>
          <a:prstGeom prst="bentConnector3">
            <a:avLst>
              <a:gd name="adj1" fmla="val 50000"/>
            </a:avLst>
          </a:prstGeom>
          <a:noFill/>
          <a:ln w="9525" cap="flat" cmpd="sng">
            <a:solidFill>
              <a:srgbClr val="666666"/>
            </a:solidFill>
            <a:prstDash val="solid"/>
            <a:round/>
            <a:headEnd type="none" w="med" len="med"/>
            <a:tailEnd type="none" w="med" len="med"/>
          </a:ln>
        </p:spPr>
      </p:cxnSp>
      <p:cxnSp>
        <p:nvCxnSpPr>
          <p:cNvPr id="48" name="Google Shape;351;p20">
            <a:extLst>
              <a:ext uri="{FF2B5EF4-FFF2-40B4-BE49-F238E27FC236}">
                <a16:creationId xmlns:a16="http://schemas.microsoft.com/office/drawing/2014/main" id="{72D3CE7C-BDDA-D747-A1DE-593B6B6EA44F}"/>
              </a:ext>
            </a:extLst>
          </p:cNvPr>
          <p:cNvCxnSpPr>
            <a:stCxn id="54" idx="3"/>
            <a:endCxn id="5" idx="1"/>
          </p:cNvCxnSpPr>
          <p:nvPr/>
        </p:nvCxnSpPr>
        <p:spPr>
          <a:xfrm rot="10800000" flipH="1">
            <a:off x="2118600" y="2343392"/>
            <a:ext cx="1028400" cy="5400"/>
          </a:xfrm>
          <a:prstGeom prst="bentConnector3">
            <a:avLst>
              <a:gd name="adj1" fmla="val 50007"/>
            </a:avLst>
          </a:prstGeom>
          <a:noFill/>
          <a:ln w="9525" cap="flat" cmpd="sng">
            <a:solidFill>
              <a:srgbClr val="666666"/>
            </a:solidFill>
            <a:prstDash val="solid"/>
            <a:round/>
            <a:headEnd type="none" w="med" len="med"/>
            <a:tailEnd type="none" w="med" len="med"/>
          </a:ln>
        </p:spPr>
      </p:cxnSp>
      <p:cxnSp>
        <p:nvCxnSpPr>
          <p:cNvPr id="49" name="Google Shape;353;p20">
            <a:extLst>
              <a:ext uri="{FF2B5EF4-FFF2-40B4-BE49-F238E27FC236}">
                <a16:creationId xmlns:a16="http://schemas.microsoft.com/office/drawing/2014/main" id="{C9584819-5696-F83B-BDDD-874B700F49E5}"/>
              </a:ext>
            </a:extLst>
          </p:cNvPr>
          <p:cNvCxnSpPr>
            <a:stCxn id="5" idx="3"/>
            <a:endCxn id="63" idx="1"/>
          </p:cNvCxnSpPr>
          <p:nvPr/>
        </p:nvCxnSpPr>
        <p:spPr>
          <a:xfrm>
            <a:off x="5471237" y="2343298"/>
            <a:ext cx="1028700" cy="5400"/>
          </a:xfrm>
          <a:prstGeom prst="bentConnector3">
            <a:avLst>
              <a:gd name="adj1" fmla="val 49993"/>
            </a:avLst>
          </a:prstGeom>
          <a:noFill/>
          <a:ln w="9525" cap="flat" cmpd="sng">
            <a:solidFill>
              <a:srgbClr val="666666"/>
            </a:solidFill>
            <a:prstDash val="solid"/>
            <a:round/>
            <a:headEnd type="none" w="med" len="med"/>
            <a:tailEnd type="none" w="med" len="med"/>
          </a:ln>
        </p:spPr>
      </p:cxnSp>
      <p:sp>
        <p:nvSpPr>
          <p:cNvPr id="51" name="Google Shape;344;p20">
            <a:extLst>
              <a:ext uri="{FF2B5EF4-FFF2-40B4-BE49-F238E27FC236}">
                <a16:creationId xmlns:a16="http://schemas.microsoft.com/office/drawing/2014/main" id="{0A18CF9C-7683-F33D-3787-43654335494F}"/>
              </a:ext>
            </a:extLst>
          </p:cNvPr>
          <p:cNvSpPr/>
          <p:nvPr/>
        </p:nvSpPr>
        <p:spPr>
          <a:xfrm>
            <a:off x="194400" y="1124998"/>
            <a:ext cx="1924200" cy="478500"/>
          </a:xfrm>
          <a:prstGeom prst="roundRect">
            <a:avLst>
              <a:gd name="adj" fmla="val 16667"/>
            </a:avLst>
          </a:prstGeom>
          <a:solidFill>
            <a:srgbClr val="5492C4"/>
          </a:solidFill>
          <a:ln>
            <a:noFill/>
          </a:ln>
        </p:spPr>
        <p:txBody>
          <a:bodyPr spcFirstLastPara="1" wrap="square" lIns="91425" tIns="91425" rIns="91425" bIns="91425" anchor="ctr" anchorCtr="0">
            <a:noAutofit/>
          </a:bodyPr>
          <a:lstStyle/>
          <a:p>
            <a:pPr algn="just">
              <a:lnSpc>
                <a:spcPct val="150000"/>
              </a:lnSpc>
            </a:pPr>
            <a:r>
              <a:rPr lang="vi-VN" sz="24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Chủ đề</a:t>
            </a:r>
            <a:endParaRPr lang="en-US" sz="2400">
              <a:solidFill>
                <a:schemeClr val="accent6"/>
              </a:solidFill>
              <a:effectLst/>
              <a:latin typeface=".VnTime"/>
              <a:ea typeface="Times New Roman" panose="02020603050405020304" pitchFamily="18" charset="0"/>
              <a:cs typeface="Times New Roman" panose="02020603050405020304" pitchFamily="18" charset="0"/>
            </a:endParaRPr>
          </a:p>
        </p:txBody>
      </p:sp>
      <p:sp>
        <p:nvSpPr>
          <p:cNvPr id="54" name="Google Shape;352;p20">
            <a:extLst>
              <a:ext uri="{FF2B5EF4-FFF2-40B4-BE49-F238E27FC236}">
                <a16:creationId xmlns:a16="http://schemas.microsoft.com/office/drawing/2014/main" id="{D9993551-CA05-2B0B-D112-E6854C3696C5}"/>
              </a:ext>
            </a:extLst>
          </p:cNvPr>
          <p:cNvSpPr/>
          <p:nvPr/>
        </p:nvSpPr>
        <p:spPr>
          <a:xfrm>
            <a:off x="194400" y="2109542"/>
            <a:ext cx="1924200" cy="478500"/>
          </a:xfrm>
          <a:prstGeom prst="roundRect">
            <a:avLst>
              <a:gd name="adj" fmla="val 16667"/>
            </a:avLst>
          </a:prstGeom>
          <a:solidFill>
            <a:srgbClr val="ED7341"/>
          </a:solidFill>
          <a:ln>
            <a:noFill/>
          </a:ln>
        </p:spPr>
        <p:txBody>
          <a:bodyPr spcFirstLastPara="1" wrap="square" lIns="91425" tIns="91425" rIns="91425" bIns="91425" anchor="ctr" anchorCtr="0">
            <a:noAutofit/>
          </a:bodyPr>
          <a:lstStyle/>
          <a:p>
            <a:pPr algn="just">
              <a:lnSpc>
                <a:spcPct val="150000"/>
              </a:lnSpc>
            </a:pPr>
            <a:r>
              <a:rPr lang="vi-VN" sz="24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Đề tài</a:t>
            </a:r>
            <a:endParaRPr lang="en-US" sz="2400">
              <a:solidFill>
                <a:schemeClr val="accent6"/>
              </a:solidFill>
              <a:effectLst/>
              <a:latin typeface=".VnTime"/>
              <a:ea typeface="Times New Roman" panose="02020603050405020304" pitchFamily="18" charset="0"/>
              <a:cs typeface="Times New Roman" panose="02020603050405020304" pitchFamily="18" charset="0"/>
            </a:endParaRPr>
          </a:p>
        </p:txBody>
      </p:sp>
      <p:sp>
        <p:nvSpPr>
          <p:cNvPr id="57" name="Google Shape;348;p20">
            <a:extLst>
              <a:ext uri="{FF2B5EF4-FFF2-40B4-BE49-F238E27FC236}">
                <a16:creationId xmlns:a16="http://schemas.microsoft.com/office/drawing/2014/main" id="{B1273E16-EAEA-9083-9DDB-8A4F9EEF9FB0}"/>
              </a:ext>
            </a:extLst>
          </p:cNvPr>
          <p:cNvSpPr/>
          <p:nvPr/>
        </p:nvSpPr>
        <p:spPr>
          <a:xfrm>
            <a:off x="194400" y="3082998"/>
            <a:ext cx="1924200" cy="478500"/>
          </a:xfrm>
          <a:prstGeom prst="roundRect">
            <a:avLst>
              <a:gd name="adj" fmla="val 16667"/>
            </a:avLst>
          </a:prstGeom>
          <a:solidFill>
            <a:srgbClr val="7AB848"/>
          </a:solidFill>
          <a:ln>
            <a:noFill/>
          </a:ln>
        </p:spPr>
        <p:txBody>
          <a:bodyPr spcFirstLastPara="1" wrap="square" lIns="91425" tIns="91425" rIns="91425" bIns="91425" anchor="ctr" anchorCtr="0">
            <a:noAutofit/>
          </a:bodyPr>
          <a:lstStyle/>
          <a:p>
            <a:pPr algn="just">
              <a:lnSpc>
                <a:spcPct val="150000"/>
              </a:lnSpc>
            </a:pPr>
            <a:r>
              <a:rPr lang="vi-VN" sz="24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Nhân vật</a:t>
            </a:r>
            <a:endParaRPr lang="en-US" sz="2400">
              <a:solidFill>
                <a:schemeClr val="accent6"/>
              </a:solidFill>
              <a:effectLst/>
              <a:latin typeface=".VnTime"/>
              <a:ea typeface="Times New Roman" panose="02020603050405020304" pitchFamily="18" charset="0"/>
              <a:cs typeface="Times New Roman" panose="02020603050405020304" pitchFamily="18" charset="0"/>
            </a:endParaRPr>
          </a:p>
        </p:txBody>
      </p:sp>
      <p:sp>
        <p:nvSpPr>
          <p:cNvPr id="60" name="Google Shape;346;p20">
            <a:extLst>
              <a:ext uri="{FF2B5EF4-FFF2-40B4-BE49-F238E27FC236}">
                <a16:creationId xmlns:a16="http://schemas.microsoft.com/office/drawing/2014/main" id="{1A6D3B87-DDED-5E72-92FD-D0D9B9859C92}"/>
              </a:ext>
            </a:extLst>
          </p:cNvPr>
          <p:cNvSpPr/>
          <p:nvPr/>
        </p:nvSpPr>
        <p:spPr>
          <a:xfrm>
            <a:off x="6499800" y="1124998"/>
            <a:ext cx="1924200" cy="478500"/>
          </a:xfrm>
          <a:prstGeom prst="roundRect">
            <a:avLst>
              <a:gd name="adj" fmla="val 16667"/>
            </a:avLst>
          </a:prstGeom>
          <a:solidFill>
            <a:srgbClr val="5492C4"/>
          </a:solidFill>
          <a:ln>
            <a:noFill/>
          </a:ln>
        </p:spPr>
        <p:txBody>
          <a:bodyPr spcFirstLastPara="1" wrap="square" lIns="91425" tIns="91425" rIns="91425" bIns="91425" anchor="ctr" anchorCtr="0">
            <a:noAutofit/>
          </a:bodyPr>
          <a:lstStyle/>
          <a:p>
            <a:pPr algn="just">
              <a:lnSpc>
                <a:spcPct val="150000"/>
              </a:lnSpc>
            </a:pPr>
            <a:r>
              <a:rPr lang="vi-VN" sz="24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Cốt truyện</a:t>
            </a:r>
            <a:endParaRPr lang="en-US" sz="2400">
              <a:solidFill>
                <a:schemeClr val="accent6"/>
              </a:solidFill>
              <a:effectLst/>
              <a:latin typeface=".VnTime"/>
              <a:ea typeface="Times New Roman" panose="02020603050405020304" pitchFamily="18" charset="0"/>
              <a:cs typeface="Times New Roman" panose="02020603050405020304" pitchFamily="18" charset="0"/>
            </a:endParaRPr>
          </a:p>
        </p:txBody>
      </p:sp>
      <p:sp>
        <p:nvSpPr>
          <p:cNvPr id="63" name="Google Shape;354;p20">
            <a:extLst>
              <a:ext uri="{FF2B5EF4-FFF2-40B4-BE49-F238E27FC236}">
                <a16:creationId xmlns:a16="http://schemas.microsoft.com/office/drawing/2014/main" id="{BAC5ED26-7B54-CFBB-331B-1D4D3F0415F9}"/>
              </a:ext>
            </a:extLst>
          </p:cNvPr>
          <p:cNvSpPr/>
          <p:nvPr/>
        </p:nvSpPr>
        <p:spPr>
          <a:xfrm>
            <a:off x="6499800" y="2109542"/>
            <a:ext cx="1924200" cy="478500"/>
          </a:xfrm>
          <a:prstGeom prst="roundRect">
            <a:avLst>
              <a:gd name="adj" fmla="val 16667"/>
            </a:avLst>
          </a:prstGeom>
          <a:solidFill>
            <a:srgbClr val="ED7341"/>
          </a:solidFill>
          <a:ln>
            <a:noFill/>
          </a:ln>
        </p:spPr>
        <p:txBody>
          <a:bodyPr spcFirstLastPara="1" wrap="square" lIns="91425" tIns="91425" rIns="91425" bIns="91425" anchor="ctr" anchorCtr="0">
            <a:noAutofit/>
          </a:bodyPr>
          <a:lstStyle/>
          <a:p>
            <a:pPr algn="just">
              <a:lnSpc>
                <a:spcPct val="150000"/>
              </a:lnSpc>
            </a:pPr>
            <a:r>
              <a:rPr lang="vi-VN" sz="24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Sự kiện</a:t>
            </a:r>
            <a:endParaRPr lang="en-US" sz="2400">
              <a:solidFill>
                <a:schemeClr val="accent6"/>
              </a:solidFill>
              <a:effectLst/>
              <a:latin typeface=".VnTime"/>
              <a:ea typeface="Times New Roman" panose="02020603050405020304" pitchFamily="18" charset="0"/>
              <a:cs typeface="Times New Roman" panose="02020603050405020304" pitchFamily="18" charset="0"/>
            </a:endParaRPr>
          </a:p>
        </p:txBody>
      </p:sp>
      <p:sp>
        <p:nvSpPr>
          <p:cNvPr id="1602" name="Google Shape;350;p20">
            <a:extLst>
              <a:ext uri="{FF2B5EF4-FFF2-40B4-BE49-F238E27FC236}">
                <a16:creationId xmlns:a16="http://schemas.microsoft.com/office/drawing/2014/main" id="{24D2BED2-71ED-AB4C-ACF8-4D7217BFE84B}"/>
              </a:ext>
            </a:extLst>
          </p:cNvPr>
          <p:cNvSpPr/>
          <p:nvPr/>
        </p:nvSpPr>
        <p:spPr>
          <a:xfrm>
            <a:off x="6499800" y="3082997"/>
            <a:ext cx="1924200" cy="795643"/>
          </a:xfrm>
          <a:prstGeom prst="roundRect">
            <a:avLst>
              <a:gd name="adj" fmla="val 16667"/>
            </a:avLst>
          </a:prstGeom>
          <a:solidFill>
            <a:srgbClr val="7AB848"/>
          </a:solidFill>
          <a:ln>
            <a:noFill/>
          </a:ln>
        </p:spPr>
        <p:txBody>
          <a:bodyPr spcFirstLastPara="1" wrap="square" lIns="91425" tIns="91425" rIns="91425" bIns="91425" anchor="ctr" anchorCtr="0">
            <a:noAutofit/>
          </a:bodyPr>
          <a:lstStyle/>
          <a:p>
            <a:pPr algn="just"/>
            <a:r>
              <a:rPr lang="vi-VN" sz="240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 truyện</a:t>
            </a:r>
            <a:endParaRPr lang="en-US" sz="2400">
              <a:solidFill>
                <a:schemeClr val="accent6"/>
              </a:solidFill>
              <a:effectLst/>
              <a:latin typeface=".VnTime"/>
              <a:ea typeface="Times New Roman" panose="02020603050405020304" pitchFamily="18" charset="0"/>
              <a:cs typeface="Times New Roman" panose="02020603050405020304" pitchFamily="18" charset="0"/>
            </a:endParaRPr>
          </a:p>
        </p:txBody>
      </p:sp>
      <p:sp>
        <p:nvSpPr>
          <p:cNvPr id="1604" name="Google Shape;367;p20">
            <a:extLst>
              <a:ext uri="{FF2B5EF4-FFF2-40B4-BE49-F238E27FC236}">
                <a16:creationId xmlns:a16="http://schemas.microsoft.com/office/drawing/2014/main" id="{CE23F177-5D21-AAD4-7B3F-E68579DE4CEF}"/>
              </a:ext>
            </a:extLst>
          </p:cNvPr>
          <p:cNvSpPr/>
          <p:nvPr/>
        </p:nvSpPr>
        <p:spPr>
          <a:xfrm>
            <a:off x="4116470" y="1286522"/>
            <a:ext cx="353645" cy="353615"/>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5488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04"/>
                                        </p:tgtEl>
                                        <p:attrNameLst>
                                          <p:attrName>style.visibility</p:attrName>
                                        </p:attrNameLst>
                                      </p:cBhvr>
                                      <p:to>
                                        <p:strVal val="visible"/>
                                      </p:to>
                                    </p:set>
                                    <p:anim calcmode="lin" valueType="num">
                                      <p:cBhvr additive="base">
                                        <p:cTn id="15" dur="500" fill="hold"/>
                                        <p:tgtEl>
                                          <p:spTgt spid="1604"/>
                                        </p:tgtEl>
                                        <p:attrNameLst>
                                          <p:attrName>ppt_x</p:attrName>
                                        </p:attrNameLst>
                                      </p:cBhvr>
                                      <p:tavLst>
                                        <p:tav tm="0">
                                          <p:val>
                                            <p:strVal val="#ppt_x"/>
                                          </p:val>
                                        </p:tav>
                                        <p:tav tm="100000">
                                          <p:val>
                                            <p:strVal val="#ppt_x"/>
                                          </p:val>
                                        </p:tav>
                                      </p:tavLst>
                                    </p:anim>
                                    <p:anim calcmode="lin" valueType="num">
                                      <p:cBhvr additive="base">
                                        <p:cTn id="16" dur="500" fill="hold"/>
                                        <p:tgtEl>
                                          <p:spTgt spid="160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barn(inVertical)">
                                      <p:cBhvr>
                                        <p:cTn id="21" dur="500"/>
                                        <p:tgtEl>
                                          <p:spTgt spid="4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arn(inVertic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barn(inVertical)">
                                      <p:cBhvr>
                                        <p:cTn id="29" dur="500"/>
                                        <p:tgtEl>
                                          <p:spTgt spid="4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arn(inVertical)">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arn(inVertical)">
                                      <p:cBhvr>
                                        <p:cTn id="37" dur="500"/>
                                        <p:tgtEl>
                                          <p:spTgt spid="4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barn(inVertical)">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down)">
                                      <p:cBhvr>
                                        <p:cTn id="45" dur="500"/>
                                        <p:tgtEl>
                                          <p:spTgt spid="4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down)">
                                      <p:cBhvr>
                                        <p:cTn id="48" dur="5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barn(inVertical)">
                                      <p:cBhvr>
                                        <p:cTn id="53" dur="500"/>
                                        <p:tgtEl>
                                          <p:spTgt spid="4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barn(inVertical)">
                                      <p:cBhvr>
                                        <p:cTn id="56" dur="500"/>
                                        <p:tgtEl>
                                          <p:spTgt spid="6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barn(inVertical)">
                                      <p:cBhvr>
                                        <p:cTn id="61" dur="500"/>
                                        <p:tgtEl>
                                          <p:spTgt spid="4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602"/>
                                        </p:tgtEl>
                                        <p:attrNameLst>
                                          <p:attrName>style.visibility</p:attrName>
                                        </p:attrNameLst>
                                      </p:cBhvr>
                                      <p:to>
                                        <p:strVal val="visible"/>
                                      </p:to>
                                    </p:set>
                                    <p:animEffect transition="in" filter="barn(inVertical)">
                                      <p:cBhvr>
                                        <p:cTn id="64" dur="500"/>
                                        <p:tgtEl>
                                          <p:spTgt spid="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1" grpId="0" animBg="1"/>
      <p:bldP spid="54" grpId="0" animBg="1"/>
      <p:bldP spid="57" grpId="0" animBg="1"/>
      <p:bldP spid="60" grpId="0" animBg="1"/>
      <p:bldP spid="63" grpId="0" animBg="1"/>
      <p:bldP spid="1602" grpId="0" animBg="1"/>
      <p:bldP spid="16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48" name="Google Shape;1648;p41"/>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Hoạt động khởi động</a:t>
            </a:r>
            <a:endParaRPr>
              <a:latin typeface="Times New Roman" panose="02020603050405020304" pitchFamily="18" charset="0"/>
              <a:cs typeface="Times New Roman" panose="02020603050405020304" pitchFamily="18" charset="0"/>
            </a:endParaRPr>
          </a:p>
        </p:txBody>
      </p:sp>
      <p:grpSp>
        <p:nvGrpSpPr>
          <p:cNvPr id="2" name="Google Shape;2253;p42">
            <a:extLst>
              <a:ext uri="{FF2B5EF4-FFF2-40B4-BE49-F238E27FC236}">
                <a16:creationId xmlns:a16="http://schemas.microsoft.com/office/drawing/2014/main" id="{9A91696B-EAC9-E00F-E47A-85DFDDB8BFF5}"/>
              </a:ext>
            </a:extLst>
          </p:cNvPr>
          <p:cNvGrpSpPr/>
          <p:nvPr/>
        </p:nvGrpSpPr>
        <p:grpSpPr>
          <a:xfrm>
            <a:off x="325314" y="1511613"/>
            <a:ext cx="2680061" cy="3631887"/>
            <a:chOff x="457200" y="1100200"/>
            <a:chExt cx="2680061" cy="3631887"/>
          </a:xfrm>
        </p:grpSpPr>
        <p:sp>
          <p:nvSpPr>
            <p:cNvPr id="3" name="Google Shape;2254;p42">
              <a:extLst>
                <a:ext uri="{FF2B5EF4-FFF2-40B4-BE49-F238E27FC236}">
                  <a16:creationId xmlns:a16="http://schemas.microsoft.com/office/drawing/2014/main" id="{A8332CDD-CA00-1DDF-06E3-9AF30D2A48D0}"/>
                </a:ext>
              </a:extLst>
            </p:cNvPr>
            <p:cNvSpPr/>
            <p:nvPr/>
          </p:nvSpPr>
          <p:spPr>
            <a:xfrm>
              <a:off x="840941" y="4445576"/>
              <a:ext cx="1670182" cy="286511"/>
            </a:xfrm>
            <a:custGeom>
              <a:avLst/>
              <a:gdLst/>
              <a:ahLst/>
              <a:cxnLst/>
              <a:rect l="l" t="t" r="r" b="b"/>
              <a:pathLst>
                <a:path w="58742" h="10076" extrusionOk="0">
                  <a:moveTo>
                    <a:pt x="28453" y="0"/>
                  </a:moveTo>
                  <a:lnTo>
                    <a:pt x="26805" y="16"/>
                  </a:lnTo>
                  <a:lnTo>
                    <a:pt x="25189" y="31"/>
                  </a:lnTo>
                  <a:lnTo>
                    <a:pt x="23619" y="63"/>
                  </a:lnTo>
                  <a:lnTo>
                    <a:pt x="22113" y="110"/>
                  </a:lnTo>
                  <a:lnTo>
                    <a:pt x="20638" y="157"/>
                  </a:lnTo>
                  <a:lnTo>
                    <a:pt x="19225" y="236"/>
                  </a:lnTo>
                  <a:lnTo>
                    <a:pt x="17860" y="314"/>
                  </a:lnTo>
                  <a:lnTo>
                    <a:pt x="16542" y="392"/>
                  </a:lnTo>
                  <a:lnTo>
                    <a:pt x="15255" y="502"/>
                  </a:lnTo>
                  <a:lnTo>
                    <a:pt x="14031" y="612"/>
                  </a:lnTo>
                  <a:lnTo>
                    <a:pt x="12869" y="738"/>
                  </a:lnTo>
                  <a:lnTo>
                    <a:pt x="11739" y="863"/>
                  </a:lnTo>
                  <a:lnTo>
                    <a:pt x="10657" y="989"/>
                  </a:lnTo>
                  <a:lnTo>
                    <a:pt x="9636" y="1146"/>
                  </a:lnTo>
                  <a:lnTo>
                    <a:pt x="8663" y="1303"/>
                  </a:lnTo>
                  <a:lnTo>
                    <a:pt x="7738" y="1460"/>
                  </a:lnTo>
                  <a:lnTo>
                    <a:pt x="6859" y="1632"/>
                  </a:lnTo>
                  <a:lnTo>
                    <a:pt x="6043" y="1805"/>
                  </a:lnTo>
                  <a:lnTo>
                    <a:pt x="5274" y="1977"/>
                  </a:lnTo>
                  <a:lnTo>
                    <a:pt x="4552" y="2166"/>
                  </a:lnTo>
                  <a:lnTo>
                    <a:pt x="3893" y="2354"/>
                  </a:lnTo>
                  <a:lnTo>
                    <a:pt x="3265" y="2558"/>
                  </a:lnTo>
                  <a:lnTo>
                    <a:pt x="2700" y="2762"/>
                  </a:lnTo>
                  <a:lnTo>
                    <a:pt x="2198" y="2966"/>
                  </a:lnTo>
                  <a:lnTo>
                    <a:pt x="1743" y="3170"/>
                  </a:lnTo>
                  <a:lnTo>
                    <a:pt x="1335" y="3390"/>
                  </a:lnTo>
                  <a:lnTo>
                    <a:pt x="974" y="3610"/>
                  </a:lnTo>
                  <a:lnTo>
                    <a:pt x="675" y="3829"/>
                  </a:lnTo>
                  <a:lnTo>
                    <a:pt x="440" y="4049"/>
                  </a:lnTo>
                  <a:lnTo>
                    <a:pt x="330" y="4159"/>
                  </a:lnTo>
                  <a:lnTo>
                    <a:pt x="252" y="4269"/>
                  </a:lnTo>
                  <a:lnTo>
                    <a:pt x="173" y="4379"/>
                  </a:lnTo>
                  <a:lnTo>
                    <a:pt x="110" y="4488"/>
                  </a:lnTo>
                  <a:lnTo>
                    <a:pt x="63" y="4598"/>
                  </a:lnTo>
                  <a:lnTo>
                    <a:pt x="32" y="4724"/>
                  </a:lnTo>
                  <a:lnTo>
                    <a:pt x="1" y="4834"/>
                  </a:lnTo>
                  <a:lnTo>
                    <a:pt x="1" y="4944"/>
                  </a:lnTo>
                  <a:lnTo>
                    <a:pt x="1" y="5053"/>
                  </a:lnTo>
                  <a:lnTo>
                    <a:pt x="32" y="5163"/>
                  </a:lnTo>
                  <a:lnTo>
                    <a:pt x="63" y="5289"/>
                  </a:lnTo>
                  <a:lnTo>
                    <a:pt x="110" y="5399"/>
                  </a:lnTo>
                  <a:lnTo>
                    <a:pt x="173" y="5509"/>
                  </a:lnTo>
                  <a:lnTo>
                    <a:pt x="252" y="5618"/>
                  </a:lnTo>
                  <a:lnTo>
                    <a:pt x="330" y="5728"/>
                  </a:lnTo>
                  <a:lnTo>
                    <a:pt x="440" y="5838"/>
                  </a:lnTo>
                  <a:lnTo>
                    <a:pt x="550" y="5964"/>
                  </a:lnTo>
                  <a:lnTo>
                    <a:pt x="691" y="6074"/>
                  </a:lnTo>
                  <a:lnTo>
                    <a:pt x="989" y="6293"/>
                  </a:lnTo>
                  <a:lnTo>
                    <a:pt x="1350" y="6513"/>
                  </a:lnTo>
                  <a:lnTo>
                    <a:pt x="1774" y="6717"/>
                  </a:lnTo>
                  <a:lnTo>
                    <a:pt x="2245" y="6937"/>
                  </a:lnTo>
                  <a:lnTo>
                    <a:pt x="2778" y="7141"/>
                  </a:lnTo>
                  <a:lnTo>
                    <a:pt x="3375" y="7345"/>
                  </a:lnTo>
                  <a:lnTo>
                    <a:pt x="4018" y="7549"/>
                  </a:lnTo>
                  <a:lnTo>
                    <a:pt x="4724" y="7753"/>
                  </a:lnTo>
                  <a:lnTo>
                    <a:pt x="5493" y="7941"/>
                  </a:lnTo>
                  <a:lnTo>
                    <a:pt x="6309" y="8129"/>
                  </a:lnTo>
                  <a:lnTo>
                    <a:pt x="7204" y="8302"/>
                  </a:lnTo>
                  <a:lnTo>
                    <a:pt x="8130" y="8475"/>
                  </a:lnTo>
                  <a:lnTo>
                    <a:pt x="9134" y="8647"/>
                  </a:lnTo>
                  <a:lnTo>
                    <a:pt x="10201" y="8804"/>
                  </a:lnTo>
                  <a:lnTo>
                    <a:pt x="11316" y="8961"/>
                  </a:lnTo>
                  <a:lnTo>
                    <a:pt x="12493" y="9102"/>
                  </a:lnTo>
                  <a:lnTo>
                    <a:pt x="13732" y="9244"/>
                  </a:lnTo>
                  <a:lnTo>
                    <a:pt x="15019" y="9369"/>
                  </a:lnTo>
                  <a:lnTo>
                    <a:pt x="16385" y="9495"/>
                  </a:lnTo>
                  <a:lnTo>
                    <a:pt x="17813" y="9605"/>
                  </a:lnTo>
                  <a:lnTo>
                    <a:pt x="19288" y="9699"/>
                  </a:lnTo>
                  <a:lnTo>
                    <a:pt x="20826" y="9793"/>
                  </a:lnTo>
                  <a:lnTo>
                    <a:pt x="22427" y="9856"/>
                  </a:lnTo>
                  <a:lnTo>
                    <a:pt x="24090" y="9934"/>
                  </a:lnTo>
                  <a:lnTo>
                    <a:pt x="25832" y="9981"/>
                  </a:lnTo>
                  <a:lnTo>
                    <a:pt x="27621" y="10028"/>
                  </a:lnTo>
                  <a:lnTo>
                    <a:pt x="29771" y="10060"/>
                  </a:lnTo>
                  <a:lnTo>
                    <a:pt x="31843" y="10075"/>
                  </a:lnTo>
                  <a:lnTo>
                    <a:pt x="33428" y="10060"/>
                  </a:lnTo>
                  <a:lnTo>
                    <a:pt x="34982" y="10044"/>
                  </a:lnTo>
                  <a:lnTo>
                    <a:pt x="36473" y="10013"/>
                  </a:lnTo>
                  <a:lnTo>
                    <a:pt x="37916" y="9966"/>
                  </a:lnTo>
                  <a:lnTo>
                    <a:pt x="39313" y="9918"/>
                  </a:lnTo>
                  <a:lnTo>
                    <a:pt x="40678" y="9840"/>
                  </a:lnTo>
                  <a:lnTo>
                    <a:pt x="41981" y="9762"/>
                  </a:lnTo>
                  <a:lnTo>
                    <a:pt x="43237" y="9683"/>
                  </a:lnTo>
                  <a:lnTo>
                    <a:pt x="44445" y="9573"/>
                  </a:lnTo>
                  <a:lnTo>
                    <a:pt x="45606" y="9463"/>
                  </a:lnTo>
                  <a:lnTo>
                    <a:pt x="46721" y="9353"/>
                  </a:lnTo>
                  <a:lnTo>
                    <a:pt x="47788" y="9212"/>
                  </a:lnTo>
                  <a:lnTo>
                    <a:pt x="48792" y="9087"/>
                  </a:lnTo>
                  <a:lnTo>
                    <a:pt x="49765" y="8930"/>
                  </a:lnTo>
                  <a:lnTo>
                    <a:pt x="50691" y="8789"/>
                  </a:lnTo>
                  <a:lnTo>
                    <a:pt x="51554" y="8616"/>
                  </a:lnTo>
                  <a:lnTo>
                    <a:pt x="52370" y="8459"/>
                  </a:lnTo>
                  <a:lnTo>
                    <a:pt x="53139" y="8286"/>
                  </a:lnTo>
                  <a:lnTo>
                    <a:pt x="53861" y="8098"/>
                  </a:lnTo>
                  <a:lnTo>
                    <a:pt x="54536" y="7910"/>
                  </a:lnTo>
                  <a:lnTo>
                    <a:pt x="55164" y="7721"/>
                  </a:lnTo>
                  <a:lnTo>
                    <a:pt x="55744" y="7517"/>
                  </a:lnTo>
                  <a:lnTo>
                    <a:pt x="56262" y="7329"/>
                  </a:lnTo>
                  <a:lnTo>
                    <a:pt x="56733" y="7125"/>
                  </a:lnTo>
                  <a:lnTo>
                    <a:pt x="57157" y="6905"/>
                  </a:lnTo>
                  <a:lnTo>
                    <a:pt x="57533" y="6701"/>
                  </a:lnTo>
                  <a:lnTo>
                    <a:pt x="57863" y="6482"/>
                  </a:lnTo>
                  <a:lnTo>
                    <a:pt x="58130" y="6262"/>
                  </a:lnTo>
                  <a:lnTo>
                    <a:pt x="58365" y="6042"/>
                  </a:lnTo>
                  <a:lnTo>
                    <a:pt x="58459" y="5932"/>
                  </a:lnTo>
                  <a:lnTo>
                    <a:pt x="58538" y="5822"/>
                  </a:lnTo>
                  <a:lnTo>
                    <a:pt x="58601" y="5713"/>
                  </a:lnTo>
                  <a:lnTo>
                    <a:pt x="58663" y="5603"/>
                  </a:lnTo>
                  <a:lnTo>
                    <a:pt x="58695" y="5477"/>
                  </a:lnTo>
                  <a:lnTo>
                    <a:pt x="58726" y="5367"/>
                  </a:lnTo>
                  <a:lnTo>
                    <a:pt x="58742" y="5257"/>
                  </a:lnTo>
                  <a:lnTo>
                    <a:pt x="58742" y="5148"/>
                  </a:lnTo>
                  <a:lnTo>
                    <a:pt x="58742" y="5038"/>
                  </a:lnTo>
                  <a:lnTo>
                    <a:pt x="58726" y="4912"/>
                  </a:lnTo>
                  <a:lnTo>
                    <a:pt x="58679" y="4802"/>
                  </a:lnTo>
                  <a:lnTo>
                    <a:pt x="58632" y="4692"/>
                  </a:lnTo>
                  <a:lnTo>
                    <a:pt x="58585" y="4583"/>
                  </a:lnTo>
                  <a:lnTo>
                    <a:pt x="58506" y="4473"/>
                  </a:lnTo>
                  <a:lnTo>
                    <a:pt x="58412" y="4363"/>
                  </a:lnTo>
                  <a:lnTo>
                    <a:pt x="58318" y="4237"/>
                  </a:lnTo>
                  <a:lnTo>
                    <a:pt x="58083" y="4018"/>
                  </a:lnTo>
                  <a:lnTo>
                    <a:pt x="57800" y="3798"/>
                  </a:lnTo>
                  <a:lnTo>
                    <a:pt x="57455" y="3578"/>
                  </a:lnTo>
                  <a:lnTo>
                    <a:pt x="57063" y="3374"/>
                  </a:lnTo>
                  <a:lnTo>
                    <a:pt x="56623" y="3155"/>
                  </a:lnTo>
                  <a:lnTo>
                    <a:pt x="56137" y="2950"/>
                  </a:lnTo>
                  <a:lnTo>
                    <a:pt x="55587" y="2746"/>
                  </a:lnTo>
                  <a:lnTo>
                    <a:pt x="54975" y="2542"/>
                  </a:lnTo>
                  <a:lnTo>
                    <a:pt x="54332" y="2338"/>
                  </a:lnTo>
                  <a:lnTo>
                    <a:pt x="53626" y="2150"/>
                  </a:lnTo>
                  <a:lnTo>
                    <a:pt x="52872" y="1962"/>
                  </a:lnTo>
                  <a:lnTo>
                    <a:pt x="52056" y="1789"/>
                  </a:lnTo>
                  <a:lnTo>
                    <a:pt x="51193" y="1617"/>
                  </a:lnTo>
                  <a:lnTo>
                    <a:pt x="50283" y="1444"/>
                  </a:lnTo>
                  <a:lnTo>
                    <a:pt x="49310" y="1287"/>
                  </a:lnTo>
                  <a:lnTo>
                    <a:pt x="48290" y="1130"/>
                  </a:lnTo>
                  <a:lnTo>
                    <a:pt x="47207" y="989"/>
                  </a:lnTo>
                  <a:lnTo>
                    <a:pt x="46077" y="848"/>
                  </a:lnTo>
                  <a:lnTo>
                    <a:pt x="44900" y="722"/>
                  </a:lnTo>
                  <a:lnTo>
                    <a:pt x="43660" y="596"/>
                  </a:lnTo>
                  <a:lnTo>
                    <a:pt x="42358" y="487"/>
                  </a:lnTo>
                  <a:lnTo>
                    <a:pt x="41024" y="392"/>
                  </a:lnTo>
                  <a:lnTo>
                    <a:pt x="39627" y="298"/>
                  </a:lnTo>
                  <a:lnTo>
                    <a:pt x="38168" y="220"/>
                  </a:lnTo>
                  <a:lnTo>
                    <a:pt x="36661" y="157"/>
                  </a:lnTo>
                  <a:lnTo>
                    <a:pt x="35092" y="110"/>
                  </a:lnTo>
                  <a:lnTo>
                    <a:pt x="33475" y="63"/>
                  </a:lnTo>
                  <a:lnTo>
                    <a:pt x="30917" y="16"/>
                  </a:lnTo>
                  <a:lnTo>
                    <a:pt x="28453" y="0"/>
                  </a:lnTo>
                  <a:close/>
                </a:path>
              </a:pathLst>
            </a:custGeom>
            <a:solidFill>
              <a:srgbClr val="666666">
                <a:alpha val="1254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2255;p42">
              <a:extLst>
                <a:ext uri="{FF2B5EF4-FFF2-40B4-BE49-F238E27FC236}">
                  <a16:creationId xmlns:a16="http://schemas.microsoft.com/office/drawing/2014/main" id="{153A7EF3-7688-0E06-8216-99A1B111C997}"/>
                </a:ext>
              </a:extLst>
            </p:cNvPr>
            <p:cNvSpPr/>
            <p:nvPr/>
          </p:nvSpPr>
          <p:spPr>
            <a:xfrm>
              <a:off x="840941" y="4445576"/>
              <a:ext cx="1670182" cy="286511"/>
            </a:xfrm>
            <a:custGeom>
              <a:avLst/>
              <a:gdLst/>
              <a:ahLst/>
              <a:cxnLst/>
              <a:rect l="l" t="t" r="r" b="b"/>
              <a:pathLst>
                <a:path w="58742" h="10076" fill="none" extrusionOk="0">
                  <a:moveTo>
                    <a:pt x="28453" y="0"/>
                  </a:moveTo>
                  <a:lnTo>
                    <a:pt x="28453" y="0"/>
                  </a:lnTo>
                  <a:lnTo>
                    <a:pt x="26805" y="16"/>
                  </a:lnTo>
                  <a:lnTo>
                    <a:pt x="25189" y="31"/>
                  </a:lnTo>
                  <a:lnTo>
                    <a:pt x="23619" y="63"/>
                  </a:lnTo>
                  <a:lnTo>
                    <a:pt x="22113" y="110"/>
                  </a:lnTo>
                  <a:lnTo>
                    <a:pt x="20638" y="157"/>
                  </a:lnTo>
                  <a:lnTo>
                    <a:pt x="19225" y="236"/>
                  </a:lnTo>
                  <a:lnTo>
                    <a:pt x="17860" y="314"/>
                  </a:lnTo>
                  <a:lnTo>
                    <a:pt x="16542" y="392"/>
                  </a:lnTo>
                  <a:lnTo>
                    <a:pt x="15255" y="502"/>
                  </a:lnTo>
                  <a:lnTo>
                    <a:pt x="14031" y="612"/>
                  </a:lnTo>
                  <a:lnTo>
                    <a:pt x="12869" y="738"/>
                  </a:lnTo>
                  <a:lnTo>
                    <a:pt x="11739" y="863"/>
                  </a:lnTo>
                  <a:lnTo>
                    <a:pt x="10657" y="989"/>
                  </a:lnTo>
                  <a:lnTo>
                    <a:pt x="9636" y="1146"/>
                  </a:lnTo>
                  <a:lnTo>
                    <a:pt x="8663" y="1303"/>
                  </a:lnTo>
                  <a:lnTo>
                    <a:pt x="7738" y="1460"/>
                  </a:lnTo>
                  <a:lnTo>
                    <a:pt x="6859" y="1632"/>
                  </a:lnTo>
                  <a:lnTo>
                    <a:pt x="6043" y="1805"/>
                  </a:lnTo>
                  <a:lnTo>
                    <a:pt x="5274" y="1977"/>
                  </a:lnTo>
                  <a:lnTo>
                    <a:pt x="4552" y="2166"/>
                  </a:lnTo>
                  <a:lnTo>
                    <a:pt x="3893" y="2354"/>
                  </a:lnTo>
                  <a:lnTo>
                    <a:pt x="3265" y="2558"/>
                  </a:lnTo>
                  <a:lnTo>
                    <a:pt x="2700" y="2762"/>
                  </a:lnTo>
                  <a:lnTo>
                    <a:pt x="2198" y="2966"/>
                  </a:lnTo>
                  <a:lnTo>
                    <a:pt x="1743" y="3170"/>
                  </a:lnTo>
                  <a:lnTo>
                    <a:pt x="1335" y="3390"/>
                  </a:lnTo>
                  <a:lnTo>
                    <a:pt x="974" y="3610"/>
                  </a:lnTo>
                  <a:lnTo>
                    <a:pt x="675" y="3829"/>
                  </a:lnTo>
                  <a:lnTo>
                    <a:pt x="440" y="4049"/>
                  </a:lnTo>
                  <a:lnTo>
                    <a:pt x="330" y="4159"/>
                  </a:lnTo>
                  <a:lnTo>
                    <a:pt x="252" y="4269"/>
                  </a:lnTo>
                  <a:lnTo>
                    <a:pt x="173" y="4379"/>
                  </a:lnTo>
                  <a:lnTo>
                    <a:pt x="110" y="4488"/>
                  </a:lnTo>
                  <a:lnTo>
                    <a:pt x="63" y="4598"/>
                  </a:lnTo>
                  <a:lnTo>
                    <a:pt x="32" y="4724"/>
                  </a:lnTo>
                  <a:lnTo>
                    <a:pt x="1" y="4834"/>
                  </a:lnTo>
                  <a:lnTo>
                    <a:pt x="1" y="4944"/>
                  </a:lnTo>
                  <a:lnTo>
                    <a:pt x="1" y="5053"/>
                  </a:lnTo>
                  <a:lnTo>
                    <a:pt x="32" y="5163"/>
                  </a:lnTo>
                  <a:lnTo>
                    <a:pt x="63" y="5289"/>
                  </a:lnTo>
                  <a:lnTo>
                    <a:pt x="110" y="5399"/>
                  </a:lnTo>
                  <a:lnTo>
                    <a:pt x="173" y="5509"/>
                  </a:lnTo>
                  <a:lnTo>
                    <a:pt x="252" y="5618"/>
                  </a:lnTo>
                  <a:lnTo>
                    <a:pt x="330" y="5728"/>
                  </a:lnTo>
                  <a:lnTo>
                    <a:pt x="440" y="5838"/>
                  </a:lnTo>
                  <a:lnTo>
                    <a:pt x="550" y="5964"/>
                  </a:lnTo>
                  <a:lnTo>
                    <a:pt x="691" y="6074"/>
                  </a:lnTo>
                  <a:lnTo>
                    <a:pt x="989" y="6293"/>
                  </a:lnTo>
                  <a:lnTo>
                    <a:pt x="1350" y="6513"/>
                  </a:lnTo>
                  <a:lnTo>
                    <a:pt x="1774" y="6717"/>
                  </a:lnTo>
                  <a:lnTo>
                    <a:pt x="2245" y="6937"/>
                  </a:lnTo>
                  <a:lnTo>
                    <a:pt x="2778" y="7141"/>
                  </a:lnTo>
                  <a:lnTo>
                    <a:pt x="3375" y="7345"/>
                  </a:lnTo>
                  <a:lnTo>
                    <a:pt x="4018" y="7549"/>
                  </a:lnTo>
                  <a:lnTo>
                    <a:pt x="4724" y="7753"/>
                  </a:lnTo>
                  <a:lnTo>
                    <a:pt x="5493" y="7941"/>
                  </a:lnTo>
                  <a:lnTo>
                    <a:pt x="6309" y="8129"/>
                  </a:lnTo>
                  <a:lnTo>
                    <a:pt x="7204" y="8302"/>
                  </a:lnTo>
                  <a:lnTo>
                    <a:pt x="8130" y="8475"/>
                  </a:lnTo>
                  <a:lnTo>
                    <a:pt x="9134" y="8647"/>
                  </a:lnTo>
                  <a:lnTo>
                    <a:pt x="10201" y="8804"/>
                  </a:lnTo>
                  <a:lnTo>
                    <a:pt x="11316" y="8961"/>
                  </a:lnTo>
                  <a:lnTo>
                    <a:pt x="12493" y="9102"/>
                  </a:lnTo>
                  <a:lnTo>
                    <a:pt x="13732" y="9244"/>
                  </a:lnTo>
                  <a:lnTo>
                    <a:pt x="15019" y="9369"/>
                  </a:lnTo>
                  <a:lnTo>
                    <a:pt x="16385" y="9495"/>
                  </a:lnTo>
                  <a:lnTo>
                    <a:pt x="17813" y="9605"/>
                  </a:lnTo>
                  <a:lnTo>
                    <a:pt x="19288" y="9699"/>
                  </a:lnTo>
                  <a:lnTo>
                    <a:pt x="20826" y="9793"/>
                  </a:lnTo>
                  <a:lnTo>
                    <a:pt x="22427" y="9856"/>
                  </a:lnTo>
                  <a:lnTo>
                    <a:pt x="24090" y="9934"/>
                  </a:lnTo>
                  <a:lnTo>
                    <a:pt x="25832" y="9981"/>
                  </a:lnTo>
                  <a:lnTo>
                    <a:pt x="27621" y="10028"/>
                  </a:lnTo>
                  <a:lnTo>
                    <a:pt x="27621" y="10028"/>
                  </a:lnTo>
                  <a:lnTo>
                    <a:pt x="29771" y="10060"/>
                  </a:lnTo>
                  <a:lnTo>
                    <a:pt x="31843" y="10075"/>
                  </a:lnTo>
                  <a:lnTo>
                    <a:pt x="31843" y="10075"/>
                  </a:lnTo>
                  <a:lnTo>
                    <a:pt x="33428" y="10060"/>
                  </a:lnTo>
                  <a:lnTo>
                    <a:pt x="34982" y="10044"/>
                  </a:lnTo>
                  <a:lnTo>
                    <a:pt x="36473" y="10013"/>
                  </a:lnTo>
                  <a:lnTo>
                    <a:pt x="37916" y="9966"/>
                  </a:lnTo>
                  <a:lnTo>
                    <a:pt x="39313" y="9918"/>
                  </a:lnTo>
                  <a:lnTo>
                    <a:pt x="40678" y="9840"/>
                  </a:lnTo>
                  <a:lnTo>
                    <a:pt x="41981" y="9762"/>
                  </a:lnTo>
                  <a:lnTo>
                    <a:pt x="43237" y="9683"/>
                  </a:lnTo>
                  <a:lnTo>
                    <a:pt x="44445" y="9573"/>
                  </a:lnTo>
                  <a:lnTo>
                    <a:pt x="45606" y="9463"/>
                  </a:lnTo>
                  <a:lnTo>
                    <a:pt x="46721" y="9353"/>
                  </a:lnTo>
                  <a:lnTo>
                    <a:pt x="47788" y="9212"/>
                  </a:lnTo>
                  <a:lnTo>
                    <a:pt x="48792" y="9087"/>
                  </a:lnTo>
                  <a:lnTo>
                    <a:pt x="49765" y="8930"/>
                  </a:lnTo>
                  <a:lnTo>
                    <a:pt x="50691" y="8789"/>
                  </a:lnTo>
                  <a:lnTo>
                    <a:pt x="51554" y="8616"/>
                  </a:lnTo>
                  <a:lnTo>
                    <a:pt x="52370" y="8459"/>
                  </a:lnTo>
                  <a:lnTo>
                    <a:pt x="53139" y="8286"/>
                  </a:lnTo>
                  <a:lnTo>
                    <a:pt x="53861" y="8098"/>
                  </a:lnTo>
                  <a:lnTo>
                    <a:pt x="54536" y="7910"/>
                  </a:lnTo>
                  <a:lnTo>
                    <a:pt x="55164" y="7721"/>
                  </a:lnTo>
                  <a:lnTo>
                    <a:pt x="55744" y="7517"/>
                  </a:lnTo>
                  <a:lnTo>
                    <a:pt x="56262" y="7329"/>
                  </a:lnTo>
                  <a:lnTo>
                    <a:pt x="56733" y="7125"/>
                  </a:lnTo>
                  <a:lnTo>
                    <a:pt x="57157" y="6905"/>
                  </a:lnTo>
                  <a:lnTo>
                    <a:pt x="57533" y="6701"/>
                  </a:lnTo>
                  <a:lnTo>
                    <a:pt x="57863" y="6482"/>
                  </a:lnTo>
                  <a:lnTo>
                    <a:pt x="58130" y="6262"/>
                  </a:lnTo>
                  <a:lnTo>
                    <a:pt x="58365" y="6042"/>
                  </a:lnTo>
                  <a:lnTo>
                    <a:pt x="58459" y="5932"/>
                  </a:lnTo>
                  <a:lnTo>
                    <a:pt x="58538" y="5822"/>
                  </a:lnTo>
                  <a:lnTo>
                    <a:pt x="58601" y="5713"/>
                  </a:lnTo>
                  <a:lnTo>
                    <a:pt x="58663" y="5603"/>
                  </a:lnTo>
                  <a:lnTo>
                    <a:pt x="58695" y="5477"/>
                  </a:lnTo>
                  <a:lnTo>
                    <a:pt x="58726" y="5367"/>
                  </a:lnTo>
                  <a:lnTo>
                    <a:pt x="58742" y="5257"/>
                  </a:lnTo>
                  <a:lnTo>
                    <a:pt x="58742" y="5148"/>
                  </a:lnTo>
                  <a:lnTo>
                    <a:pt x="58742" y="5038"/>
                  </a:lnTo>
                  <a:lnTo>
                    <a:pt x="58726" y="4912"/>
                  </a:lnTo>
                  <a:lnTo>
                    <a:pt x="58679" y="4802"/>
                  </a:lnTo>
                  <a:lnTo>
                    <a:pt x="58632" y="4692"/>
                  </a:lnTo>
                  <a:lnTo>
                    <a:pt x="58585" y="4583"/>
                  </a:lnTo>
                  <a:lnTo>
                    <a:pt x="58506" y="4473"/>
                  </a:lnTo>
                  <a:lnTo>
                    <a:pt x="58412" y="4363"/>
                  </a:lnTo>
                  <a:lnTo>
                    <a:pt x="58318" y="4237"/>
                  </a:lnTo>
                  <a:lnTo>
                    <a:pt x="58083" y="4018"/>
                  </a:lnTo>
                  <a:lnTo>
                    <a:pt x="57800" y="3798"/>
                  </a:lnTo>
                  <a:lnTo>
                    <a:pt x="57455" y="3578"/>
                  </a:lnTo>
                  <a:lnTo>
                    <a:pt x="57063" y="3374"/>
                  </a:lnTo>
                  <a:lnTo>
                    <a:pt x="56623" y="3155"/>
                  </a:lnTo>
                  <a:lnTo>
                    <a:pt x="56137" y="2950"/>
                  </a:lnTo>
                  <a:lnTo>
                    <a:pt x="55587" y="2746"/>
                  </a:lnTo>
                  <a:lnTo>
                    <a:pt x="54975" y="2542"/>
                  </a:lnTo>
                  <a:lnTo>
                    <a:pt x="54332" y="2338"/>
                  </a:lnTo>
                  <a:lnTo>
                    <a:pt x="53626" y="2150"/>
                  </a:lnTo>
                  <a:lnTo>
                    <a:pt x="52872" y="1962"/>
                  </a:lnTo>
                  <a:lnTo>
                    <a:pt x="52056" y="1789"/>
                  </a:lnTo>
                  <a:lnTo>
                    <a:pt x="51193" y="1617"/>
                  </a:lnTo>
                  <a:lnTo>
                    <a:pt x="50283" y="1444"/>
                  </a:lnTo>
                  <a:lnTo>
                    <a:pt x="49310" y="1287"/>
                  </a:lnTo>
                  <a:lnTo>
                    <a:pt x="48290" y="1130"/>
                  </a:lnTo>
                  <a:lnTo>
                    <a:pt x="47207" y="989"/>
                  </a:lnTo>
                  <a:lnTo>
                    <a:pt x="46077" y="848"/>
                  </a:lnTo>
                  <a:lnTo>
                    <a:pt x="44900" y="722"/>
                  </a:lnTo>
                  <a:lnTo>
                    <a:pt x="43660" y="596"/>
                  </a:lnTo>
                  <a:lnTo>
                    <a:pt x="42358" y="487"/>
                  </a:lnTo>
                  <a:lnTo>
                    <a:pt x="41024" y="392"/>
                  </a:lnTo>
                  <a:lnTo>
                    <a:pt x="39627" y="298"/>
                  </a:lnTo>
                  <a:lnTo>
                    <a:pt x="38168" y="220"/>
                  </a:lnTo>
                  <a:lnTo>
                    <a:pt x="36661" y="157"/>
                  </a:lnTo>
                  <a:lnTo>
                    <a:pt x="35092" y="110"/>
                  </a:lnTo>
                  <a:lnTo>
                    <a:pt x="33475" y="63"/>
                  </a:lnTo>
                  <a:lnTo>
                    <a:pt x="33475" y="63"/>
                  </a:lnTo>
                  <a:lnTo>
                    <a:pt x="30917" y="16"/>
                  </a:lnTo>
                  <a:lnTo>
                    <a:pt x="28453"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256;p42">
              <a:extLst>
                <a:ext uri="{FF2B5EF4-FFF2-40B4-BE49-F238E27FC236}">
                  <a16:creationId xmlns:a16="http://schemas.microsoft.com/office/drawing/2014/main" id="{4EC3E76A-5887-68E4-CEF7-6E185567680D}"/>
                </a:ext>
              </a:extLst>
            </p:cNvPr>
            <p:cNvSpPr/>
            <p:nvPr/>
          </p:nvSpPr>
          <p:spPr>
            <a:xfrm>
              <a:off x="1952500" y="2609778"/>
              <a:ext cx="1015154" cy="433776"/>
            </a:xfrm>
            <a:custGeom>
              <a:avLst/>
              <a:gdLst/>
              <a:ahLst/>
              <a:cxnLst/>
              <a:rect l="l" t="t" r="r" b="b"/>
              <a:pathLst>
                <a:path w="35704" h="15255" extrusionOk="0">
                  <a:moveTo>
                    <a:pt x="32439" y="1"/>
                  </a:moveTo>
                  <a:lnTo>
                    <a:pt x="32282" y="16"/>
                  </a:lnTo>
                  <a:lnTo>
                    <a:pt x="32141" y="48"/>
                  </a:lnTo>
                  <a:lnTo>
                    <a:pt x="31984" y="79"/>
                  </a:lnTo>
                  <a:lnTo>
                    <a:pt x="31843" y="126"/>
                  </a:lnTo>
                  <a:lnTo>
                    <a:pt x="31545" y="220"/>
                  </a:lnTo>
                  <a:lnTo>
                    <a:pt x="31278" y="346"/>
                  </a:lnTo>
                  <a:lnTo>
                    <a:pt x="31042" y="503"/>
                  </a:lnTo>
                  <a:lnTo>
                    <a:pt x="30807" y="660"/>
                  </a:lnTo>
                  <a:lnTo>
                    <a:pt x="30587" y="848"/>
                  </a:lnTo>
                  <a:lnTo>
                    <a:pt x="30383" y="1052"/>
                  </a:lnTo>
                  <a:lnTo>
                    <a:pt x="30195" y="1287"/>
                  </a:lnTo>
                  <a:lnTo>
                    <a:pt x="30007" y="1523"/>
                  </a:lnTo>
                  <a:lnTo>
                    <a:pt x="29426" y="2355"/>
                  </a:lnTo>
                  <a:lnTo>
                    <a:pt x="28882" y="3066"/>
                  </a:lnTo>
                  <a:lnTo>
                    <a:pt x="28882" y="3066"/>
                  </a:lnTo>
                  <a:lnTo>
                    <a:pt x="28798" y="3171"/>
                  </a:lnTo>
                  <a:lnTo>
                    <a:pt x="28280" y="3783"/>
                  </a:lnTo>
                  <a:lnTo>
                    <a:pt x="27762" y="4395"/>
                  </a:lnTo>
                  <a:lnTo>
                    <a:pt x="27213" y="4975"/>
                  </a:lnTo>
                  <a:lnTo>
                    <a:pt x="26648" y="5540"/>
                  </a:lnTo>
                  <a:lnTo>
                    <a:pt x="26068" y="6105"/>
                  </a:lnTo>
                  <a:lnTo>
                    <a:pt x="25471" y="6623"/>
                  </a:lnTo>
                  <a:lnTo>
                    <a:pt x="25079" y="6937"/>
                  </a:lnTo>
                  <a:lnTo>
                    <a:pt x="25079" y="6937"/>
                  </a:lnTo>
                  <a:lnTo>
                    <a:pt x="24687" y="7220"/>
                  </a:lnTo>
                  <a:lnTo>
                    <a:pt x="24279" y="7486"/>
                  </a:lnTo>
                  <a:lnTo>
                    <a:pt x="23870" y="7737"/>
                  </a:lnTo>
                  <a:lnTo>
                    <a:pt x="23462" y="7973"/>
                  </a:lnTo>
                  <a:lnTo>
                    <a:pt x="23039" y="8208"/>
                  </a:lnTo>
                  <a:lnTo>
                    <a:pt x="22599" y="8412"/>
                  </a:lnTo>
                  <a:lnTo>
                    <a:pt x="22402" y="8504"/>
                  </a:lnTo>
                  <a:lnTo>
                    <a:pt x="22402" y="8504"/>
                  </a:lnTo>
                  <a:lnTo>
                    <a:pt x="22144" y="8601"/>
                  </a:lnTo>
                  <a:lnTo>
                    <a:pt x="21768" y="8710"/>
                  </a:lnTo>
                  <a:lnTo>
                    <a:pt x="21391" y="8836"/>
                  </a:lnTo>
                  <a:lnTo>
                    <a:pt x="20999" y="8930"/>
                  </a:lnTo>
                  <a:lnTo>
                    <a:pt x="20606" y="9024"/>
                  </a:lnTo>
                  <a:lnTo>
                    <a:pt x="20214" y="9087"/>
                  </a:lnTo>
                  <a:lnTo>
                    <a:pt x="20198" y="9090"/>
                  </a:lnTo>
                  <a:lnTo>
                    <a:pt x="20198" y="9090"/>
                  </a:lnTo>
                  <a:lnTo>
                    <a:pt x="19837" y="9119"/>
                  </a:lnTo>
                  <a:lnTo>
                    <a:pt x="19429" y="9134"/>
                  </a:lnTo>
                  <a:lnTo>
                    <a:pt x="18629" y="9134"/>
                  </a:lnTo>
                  <a:lnTo>
                    <a:pt x="18221" y="9103"/>
                  </a:lnTo>
                  <a:lnTo>
                    <a:pt x="17828" y="9071"/>
                  </a:lnTo>
                  <a:lnTo>
                    <a:pt x="17681" y="9054"/>
                  </a:lnTo>
                  <a:lnTo>
                    <a:pt x="17681" y="9054"/>
                  </a:lnTo>
                  <a:lnTo>
                    <a:pt x="17154" y="8946"/>
                  </a:lnTo>
                  <a:lnTo>
                    <a:pt x="16620" y="8820"/>
                  </a:lnTo>
                  <a:lnTo>
                    <a:pt x="16086" y="8679"/>
                  </a:lnTo>
                  <a:lnTo>
                    <a:pt x="15553" y="8506"/>
                  </a:lnTo>
                  <a:lnTo>
                    <a:pt x="15035" y="8334"/>
                  </a:lnTo>
                  <a:lnTo>
                    <a:pt x="14575" y="8166"/>
                  </a:lnTo>
                  <a:lnTo>
                    <a:pt x="14575" y="8166"/>
                  </a:lnTo>
                  <a:lnTo>
                    <a:pt x="14250" y="8020"/>
                  </a:lnTo>
                  <a:lnTo>
                    <a:pt x="13748" y="7800"/>
                  </a:lnTo>
                  <a:lnTo>
                    <a:pt x="13262" y="7565"/>
                  </a:lnTo>
                  <a:lnTo>
                    <a:pt x="12791" y="7314"/>
                  </a:lnTo>
                  <a:lnTo>
                    <a:pt x="12320" y="7047"/>
                  </a:lnTo>
                  <a:lnTo>
                    <a:pt x="11849" y="6780"/>
                  </a:lnTo>
                  <a:lnTo>
                    <a:pt x="10923" y="6231"/>
                  </a:lnTo>
                  <a:lnTo>
                    <a:pt x="10013" y="5635"/>
                  </a:lnTo>
                  <a:lnTo>
                    <a:pt x="9134" y="5022"/>
                  </a:lnTo>
                  <a:lnTo>
                    <a:pt x="8255" y="4395"/>
                  </a:lnTo>
                  <a:lnTo>
                    <a:pt x="7644" y="3928"/>
                  </a:lnTo>
                  <a:lnTo>
                    <a:pt x="7298" y="3657"/>
                  </a:lnTo>
                  <a:lnTo>
                    <a:pt x="6607" y="3092"/>
                  </a:lnTo>
                  <a:lnTo>
                    <a:pt x="5901" y="2512"/>
                  </a:lnTo>
                  <a:lnTo>
                    <a:pt x="5226" y="1931"/>
                  </a:lnTo>
                  <a:lnTo>
                    <a:pt x="4991" y="1743"/>
                  </a:lnTo>
                  <a:lnTo>
                    <a:pt x="4740" y="1554"/>
                  </a:lnTo>
                  <a:lnTo>
                    <a:pt x="4489" y="1413"/>
                  </a:lnTo>
                  <a:lnTo>
                    <a:pt x="4222" y="1272"/>
                  </a:lnTo>
                  <a:lnTo>
                    <a:pt x="3955" y="1178"/>
                  </a:lnTo>
                  <a:lnTo>
                    <a:pt x="3657" y="1099"/>
                  </a:lnTo>
                  <a:lnTo>
                    <a:pt x="3375" y="1052"/>
                  </a:lnTo>
                  <a:lnTo>
                    <a:pt x="3061" y="1036"/>
                  </a:lnTo>
                  <a:lnTo>
                    <a:pt x="2763" y="1052"/>
                  </a:lnTo>
                  <a:lnTo>
                    <a:pt x="2480" y="1099"/>
                  </a:lnTo>
                  <a:lnTo>
                    <a:pt x="2182" y="1162"/>
                  </a:lnTo>
                  <a:lnTo>
                    <a:pt x="1884" y="1272"/>
                  </a:lnTo>
                  <a:lnTo>
                    <a:pt x="1601" y="1397"/>
                  </a:lnTo>
                  <a:lnTo>
                    <a:pt x="1350" y="1554"/>
                  </a:lnTo>
                  <a:lnTo>
                    <a:pt x="1099" y="1727"/>
                  </a:lnTo>
                  <a:lnTo>
                    <a:pt x="989" y="1821"/>
                  </a:lnTo>
                  <a:lnTo>
                    <a:pt x="895" y="1931"/>
                  </a:lnTo>
                  <a:lnTo>
                    <a:pt x="691" y="2151"/>
                  </a:lnTo>
                  <a:lnTo>
                    <a:pt x="518" y="2402"/>
                  </a:lnTo>
                  <a:lnTo>
                    <a:pt x="361" y="2653"/>
                  </a:lnTo>
                  <a:lnTo>
                    <a:pt x="236" y="2920"/>
                  </a:lnTo>
                  <a:lnTo>
                    <a:pt x="126" y="3202"/>
                  </a:lnTo>
                  <a:lnTo>
                    <a:pt x="48" y="3500"/>
                  </a:lnTo>
                  <a:lnTo>
                    <a:pt x="0" y="3783"/>
                  </a:lnTo>
                  <a:lnTo>
                    <a:pt x="0" y="3940"/>
                  </a:lnTo>
                  <a:lnTo>
                    <a:pt x="0" y="4097"/>
                  </a:lnTo>
                  <a:lnTo>
                    <a:pt x="16" y="4395"/>
                  </a:lnTo>
                  <a:lnTo>
                    <a:pt x="63" y="4677"/>
                  </a:lnTo>
                  <a:lnTo>
                    <a:pt x="126" y="4975"/>
                  </a:lnTo>
                  <a:lnTo>
                    <a:pt x="220" y="5274"/>
                  </a:lnTo>
                  <a:lnTo>
                    <a:pt x="346" y="5540"/>
                  </a:lnTo>
                  <a:lnTo>
                    <a:pt x="503" y="5807"/>
                  </a:lnTo>
                  <a:lnTo>
                    <a:pt x="581" y="5933"/>
                  </a:lnTo>
                  <a:lnTo>
                    <a:pt x="675" y="6043"/>
                  </a:lnTo>
                  <a:lnTo>
                    <a:pt x="785" y="6152"/>
                  </a:lnTo>
                  <a:lnTo>
                    <a:pt x="895" y="6262"/>
                  </a:lnTo>
                  <a:lnTo>
                    <a:pt x="1727" y="6968"/>
                  </a:lnTo>
                  <a:lnTo>
                    <a:pt x="2574" y="7675"/>
                  </a:lnTo>
                  <a:lnTo>
                    <a:pt x="3437" y="8365"/>
                  </a:lnTo>
                  <a:lnTo>
                    <a:pt x="4300" y="9056"/>
                  </a:lnTo>
                  <a:lnTo>
                    <a:pt x="5195" y="9715"/>
                  </a:lnTo>
                  <a:lnTo>
                    <a:pt x="6090" y="10358"/>
                  </a:lnTo>
                  <a:lnTo>
                    <a:pt x="7000" y="10970"/>
                  </a:lnTo>
                  <a:lnTo>
                    <a:pt x="7926" y="11567"/>
                  </a:lnTo>
                  <a:lnTo>
                    <a:pt x="8710" y="12053"/>
                  </a:lnTo>
                  <a:lnTo>
                    <a:pt x="9511" y="12508"/>
                  </a:lnTo>
                  <a:lnTo>
                    <a:pt x="10343" y="12932"/>
                  </a:lnTo>
                  <a:lnTo>
                    <a:pt x="11174" y="13340"/>
                  </a:lnTo>
                  <a:lnTo>
                    <a:pt x="12006" y="13717"/>
                  </a:lnTo>
                  <a:lnTo>
                    <a:pt x="12869" y="14062"/>
                  </a:lnTo>
                  <a:lnTo>
                    <a:pt x="13309" y="14219"/>
                  </a:lnTo>
                  <a:lnTo>
                    <a:pt x="13748" y="14360"/>
                  </a:lnTo>
                  <a:lnTo>
                    <a:pt x="14187" y="14501"/>
                  </a:lnTo>
                  <a:lnTo>
                    <a:pt x="14627" y="14627"/>
                  </a:lnTo>
                  <a:lnTo>
                    <a:pt x="15066" y="14753"/>
                  </a:lnTo>
                  <a:lnTo>
                    <a:pt x="15521" y="14847"/>
                  </a:lnTo>
                  <a:lnTo>
                    <a:pt x="15992" y="14941"/>
                  </a:lnTo>
                  <a:lnTo>
                    <a:pt x="16447" y="15035"/>
                  </a:lnTo>
                  <a:lnTo>
                    <a:pt x="16918" y="15098"/>
                  </a:lnTo>
                  <a:lnTo>
                    <a:pt x="17373" y="15161"/>
                  </a:lnTo>
                  <a:lnTo>
                    <a:pt x="17844" y="15208"/>
                  </a:lnTo>
                  <a:lnTo>
                    <a:pt x="18299" y="15239"/>
                  </a:lnTo>
                  <a:lnTo>
                    <a:pt x="18754" y="15255"/>
                  </a:lnTo>
                  <a:lnTo>
                    <a:pt x="19209" y="15255"/>
                  </a:lnTo>
                  <a:lnTo>
                    <a:pt x="19665" y="15239"/>
                  </a:lnTo>
                  <a:lnTo>
                    <a:pt x="20120" y="15223"/>
                  </a:lnTo>
                  <a:lnTo>
                    <a:pt x="20575" y="15176"/>
                  </a:lnTo>
                  <a:lnTo>
                    <a:pt x="21030" y="15113"/>
                  </a:lnTo>
                  <a:lnTo>
                    <a:pt x="21485" y="15051"/>
                  </a:lnTo>
                  <a:lnTo>
                    <a:pt x="21924" y="14988"/>
                  </a:lnTo>
                  <a:lnTo>
                    <a:pt x="22380" y="14894"/>
                  </a:lnTo>
                  <a:lnTo>
                    <a:pt x="22819" y="14784"/>
                  </a:lnTo>
                  <a:lnTo>
                    <a:pt x="23258" y="14658"/>
                  </a:lnTo>
                  <a:lnTo>
                    <a:pt x="23698" y="14517"/>
                  </a:lnTo>
                  <a:lnTo>
                    <a:pt x="24122" y="14360"/>
                  </a:lnTo>
                  <a:lnTo>
                    <a:pt x="24545" y="14203"/>
                  </a:lnTo>
                  <a:lnTo>
                    <a:pt x="25393" y="13842"/>
                  </a:lnTo>
                  <a:lnTo>
                    <a:pt x="25754" y="13685"/>
                  </a:lnTo>
                  <a:lnTo>
                    <a:pt x="26115" y="13497"/>
                  </a:lnTo>
                  <a:lnTo>
                    <a:pt x="26460" y="13309"/>
                  </a:lnTo>
                  <a:lnTo>
                    <a:pt x="26805" y="13120"/>
                  </a:lnTo>
                  <a:lnTo>
                    <a:pt x="27150" y="12916"/>
                  </a:lnTo>
                  <a:lnTo>
                    <a:pt x="27496" y="12697"/>
                  </a:lnTo>
                  <a:lnTo>
                    <a:pt x="27825" y="12477"/>
                  </a:lnTo>
                  <a:lnTo>
                    <a:pt x="28155" y="12242"/>
                  </a:lnTo>
                  <a:lnTo>
                    <a:pt x="28626" y="11881"/>
                  </a:lnTo>
                  <a:lnTo>
                    <a:pt x="29112" y="11520"/>
                  </a:lnTo>
                  <a:lnTo>
                    <a:pt x="29583" y="11127"/>
                  </a:lnTo>
                  <a:lnTo>
                    <a:pt x="30038" y="10735"/>
                  </a:lnTo>
                  <a:lnTo>
                    <a:pt x="30477" y="10343"/>
                  </a:lnTo>
                  <a:lnTo>
                    <a:pt x="30917" y="9935"/>
                  </a:lnTo>
                  <a:lnTo>
                    <a:pt x="31356" y="9511"/>
                  </a:lnTo>
                  <a:lnTo>
                    <a:pt x="31764" y="9071"/>
                  </a:lnTo>
                  <a:lnTo>
                    <a:pt x="32251" y="8538"/>
                  </a:lnTo>
                  <a:lnTo>
                    <a:pt x="32706" y="8004"/>
                  </a:lnTo>
                  <a:lnTo>
                    <a:pt x="33161" y="7455"/>
                  </a:lnTo>
                  <a:lnTo>
                    <a:pt x="33616" y="6906"/>
                  </a:lnTo>
                  <a:lnTo>
                    <a:pt x="34040" y="6341"/>
                  </a:lnTo>
                  <a:lnTo>
                    <a:pt x="34464" y="5776"/>
                  </a:lnTo>
                  <a:lnTo>
                    <a:pt x="34887" y="5195"/>
                  </a:lnTo>
                  <a:lnTo>
                    <a:pt x="35295" y="4614"/>
                  </a:lnTo>
                  <a:lnTo>
                    <a:pt x="35374" y="4489"/>
                  </a:lnTo>
                  <a:lnTo>
                    <a:pt x="35437" y="4363"/>
                  </a:lnTo>
                  <a:lnTo>
                    <a:pt x="35499" y="4222"/>
                  </a:lnTo>
                  <a:lnTo>
                    <a:pt x="35547" y="4081"/>
                  </a:lnTo>
                  <a:lnTo>
                    <a:pt x="35641" y="3783"/>
                  </a:lnTo>
                  <a:lnTo>
                    <a:pt x="35688" y="3469"/>
                  </a:lnTo>
                  <a:lnTo>
                    <a:pt x="35703" y="3155"/>
                  </a:lnTo>
                  <a:lnTo>
                    <a:pt x="35703" y="2841"/>
                  </a:lnTo>
                  <a:lnTo>
                    <a:pt x="35672" y="2543"/>
                  </a:lnTo>
                  <a:lnTo>
                    <a:pt x="35609" y="2260"/>
                  </a:lnTo>
                  <a:lnTo>
                    <a:pt x="35515" y="1994"/>
                  </a:lnTo>
                  <a:lnTo>
                    <a:pt x="35390" y="1727"/>
                  </a:lnTo>
                  <a:lnTo>
                    <a:pt x="35248" y="1460"/>
                  </a:lnTo>
                  <a:lnTo>
                    <a:pt x="35076" y="1209"/>
                  </a:lnTo>
                  <a:lnTo>
                    <a:pt x="34887" y="974"/>
                  </a:lnTo>
                  <a:lnTo>
                    <a:pt x="34668" y="770"/>
                  </a:lnTo>
                  <a:lnTo>
                    <a:pt x="34448" y="581"/>
                  </a:lnTo>
                  <a:lnTo>
                    <a:pt x="34322" y="503"/>
                  </a:lnTo>
                  <a:lnTo>
                    <a:pt x="34197" y="424"/>
                  </a:lnTo>
                  <a:lnTo>
                    <a:pt x="33930" y="299"/>
                  </a:lnTo>
                  <a:lnTo>
                    <a:pt x="33648" y="189"/>
                  </a:lnTo>
                  <a:lnTo>
                    <a:pt x="33349" y="95"/>
                  </a:lnTo>
                  <a:lnTo>
                    <a:pt x="33051" y="32"/>
                  </a:lnTo>
                  <a:lnTo>
                    <a:pt x="32737" y="1"/>
                  </a:lnTo>
                  <a:close/>
                </a:path>
              </a:pathLst>
            </a:custGeom>
            <a:solidFill>
              <a:srgbClr val="F8B3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257;p42">
              <a:extLst>
                <a:ext uri="{FF2B5EF4-FFF2-40B4-BE49-F238E27FC236}">
                  <a16:creationId xmlns:a16="http://schemas.microsoft.com/office/drawing/2014/main" id="{22157DD6-43D7-0E64-4AED-8A62CED71A5F}"/>
                </a:ext>
              </a:extLst>
            </p:cNvPr>
            <p:cNvSpPr/>
            <p:nvPr/>
          </p:nvSpPr>
          <p:spPr>
            <a:xfrm>
              <a:off x="2811482" y="2350973"/>
              <a:ext cx="325780" cy="357911"/>
            </a:xfrm>
            <a:custGeom>
              <a:avLst/>
              <a:gdLst/>
              <a:ahLst/>
              <a:cxnLst/>
              <a:rect l="l" t="t" r="r" b="b"/>
              <a:pathLst>
                <a:path w="11458" h="12587" extrusionOk="0">
                  <a:moveTo>
                    <a:pt x="4976" y="0"/>
                  </a:moveTo>
                  <a:lnTo>
                    <a:pt x="4881" y="32"/>
                  </a:lnTo>
                  <a:lnTo>
                    <a:pt x="4787" y="79"/>
                  </a:lnTo>
                  <a:lnTo>
                    <a:pt x="4693" y="141"/>
                  </a:lnTo>
                  <a:lnTo>
                    <a:pt x="4599" y="236"/>
                  </a:lnTo>
                  <a:lnTo>
                    <a:pt x="4505" y="330"/>
                  </a:lnTo>
                  <a:lnTo>
                    <a:pt x="4316" y="581"/>
                  </a:lnTo>
                  <a:lnTo>
                    <a:pt x="4128" y="895"/>
                  </a:lnTo>
                  <a:lnTo>
                    <a:pt x="3956" y="1240"/>
                  </a:lnTo>
                  <a:lnTo>
                    <a:pt x="3767" y="1632"/>
                  </a:lnTo>
                  <a:lnTo>
                    <a:pt x="3595" y="2025"/>
                  </a:lnTo>
                  <a:lnTo>
                    <a:pt x="3281" y="2841"/>
                  </a:lnTo>
                  <a:lnTo>
                    <a:pt x="2983" y="3594"/>
                  </a:lnTo>
                  <a:lnTo>
                    <a:pt x="2747" y="4190"/>
                  </a:lnTo>
                  <a:lnTo>
                    <a:pt x="2653" y="4410"/>
                  </a:lnTo>
                  <a:lnTo>
                    <a:pt x="2574" y="4567"/>
                  </a:lnTo>
                  <a:lnTo>
                    <a:pt x="2323" y="4300"/>
                  </a:lnTo>
                  <a:lnTo>
                    <a:pt x="1947" y="3892"/>
                  </a:lnTo>
                  <a:lnTo>
                    <a:pt x="1507" y="3437"/>
                  </a:lnTo>
                  <a:lnTo>
                    <a:pt x="1272" y="3217"/>
                  </a:lnTo>
                  <a:lnTo>
                    <a:pt x="1052" y="3013"/>
                  </a:lnTo>
                  <a:lnTo>
                    <a:pt x="832" y="2841"/>
                  </a:lnTo>
                  <a:lnTo>
                    <a:pt x="613" y="2715"/>
                  </a:lnTo>
                  <a:lnTo>
                    <a:pt x="519" y="2668"/>
                  </a:lnTo>
                  <a:lnTo>
                    <a:pt x="424" y="2637"/>
                  </a:lnTo>
                  <a:lnTo>
                    <a:pt x="346" y="2621"/>
                  </a:lnTo>
                  <a:lnTo>
                    <a:pt x="267" y="2621"/>
                  </a:lnTo>
                  <a:lnTo>
                    <a:pt x="189" y="2652"/>
                  </a:lnTo>
                  <a:lnTo>
                    <a:pt x="142" y="2700"/>
                  </a:lnTo>
                  <a:lnTo>
                    <a:pt x="79" y="2762"/>
                  </a:lnTo>
                  <a:lnTo>
                    <a:pt x="48" y="2841"/>
                  </a:lnTo>
                  <a:lnTo>
                    <a:pt x="16" y="2951"/>
                  </a:lnTo>
                  <a:lnTo>
                    <a:pt x="1" y="3092"/>
                  </a:lnTo>
                  <a:lnTo>
                    <a:pt x="1" y="3249"/>
                  </a:lnTo>
                  <a:lnTo>
                    <a:pt x="1" y="3453"/>
                  </a:lnTo>
                  <a:lnTo>
                    <a:pt x="32" y="3908"/>
                  </a:lnTo>
                  <a:lnTo>
                    <a:pt x="63" y="4410"/>
                  </a:lnTo>
                  <a:lnTo>
                    <a:pt x="95" y="5509"/>
                  </a:lnTo>
                  <a:lnTo>
                    <a:pt x="158" y="6654"/>
                  </a:lnTo>
                  <a:lnTo>
                    <a:pt x="189" y="7251"/>
                  </a:lnTo>
                  <a:lnTo>
                    <a:pt x="236" y="7816"/>
                  </a:lnTo>
                  <a:lnTo>
                    <a:pt x="299" y="8381"/>
                  </a:lnTo>
                  <a:lnTo>
                    <a:pt x="377" y="8914"/>
                  </a:lnTo>
                  <a:lnTo>
                    <a:pt x="472" y="9401"/>
                  </a:lnTo>
                  <a:lnTo>
                    <a:pt x="597" y="9872"/>
                  </a:lnTo>
                  <a:lnTo>
                    <a:pt x="676" y="10076"/>
                  </a:lnTo>
                  <a:lnTo>
                    <a:pt x="754" y="10264"/>
                  </a:lnTo>
                  <a:lnTo>
                    <a:pt x="832" y="10452"/>
                  </a:lnTo>
                  <a:lnTo>
                    <a:pt x="927" y="10625"/>
                  </a:lnTo>
                  <a:lnTo>
                    <a:pt x="1021" y="10766"/>
                  </a:lnTo>
                  <a:lnTo>
                    <a:pt x="1131" y="10907"/>
                  </a:lnTo>
                  <a:lnTo>
                    <a:pt x="1256" y="11017"/>
                  </a:lnTo>
                  <a:lnTo>
                    <a:pt x="1382" y="11111"/>
                  </a:lnTo>
                  <a:lnTo>
                    <a:pt x="1837" y="11331"/>
                  </a:lnTo>
                  <a:lnTo>
                    <a:pt x="2198" y="11614"/>
                  </a:lnTo>
                  <a:lnTo>
                    <a:pt x="2543" y="11833"/>
                  </a:lnTo>
                  <a:lnTo>
                    <a:pt x="2873" y="12037"/>
                  </a:lnTo>
                  <a:lnTo>
                    <a:pt x="3202" y="12210"/>
                  </a:lnTo>
                  <a:lnTo>
                    <a:pt x="3516" y="12335"/>
                  </a:lnTo>
                  <a:lnTo>
                    <a:pt x="3814" y="12445"/>
                  </a:lnTo>
                  <a:lnTo>
                    <a:pt x="4112" y="12524"/>
                  </a:lnTo>
                  <a:lnTo>
                    <a:pt x="4395" y="12571"/>
                  </a:lnTo>
                  <a:lnTo>
                    <a:pt x="4662" y="12587"/>
                  </a:lnTo>
                  <a:lnTo>
                    <a:pt x="4929" y="12587"/>
                  </a:lnTo>
                  <a:lnTo>
                    <a:pt x="5180" y="12571"/>
                  </a:lnTo>
                  <a:lnTo>
                    <a:pt x="5431" y="12524"/>
                  </a:lnTo>
                  <a:lnTo>
                    <a:pt x="5666" y="12461"/>
                  </a:lnTo>
                  <a:lnTo>
                    <a:pt x="5902" y="12367"/>
                  </a:lnTo>
                  <a:lnTo>
                    <a:pt x="6121" y="12273"/>
                  </a:lnTo>
                  <a:lnTo>
                    <a:pt x="6341" y="12147"/>
                  </a:lnTo>
                  <a:lnTo>
                    <a:pt x="6545" y="12022"/>
                  </a:lnTo>
                  <a:lnTo>
                    <a:pt x="6749" y="11880"/>
                  </a:lnTo>
                  <a:lnTo>
                    <a:pt x="6937" y="11723"/>
                  </a:lnTo>
                  <a:lnTo>
                    <a:pt x="7126" y="11551"/>
                  </a:lnTo>
                  <a:lnTo>
                    <a:pt x="7314" y="11378"/>
                  </a:lnTo>
                  <a:lnTo>
                    <a:pt x="7487" y="11205"/>
                  </a:lnTo>
                  <a:lnTo>
                    <a:pt x="7816" y="10829"/>
                  </a:lnTo>
                  <a:lnTo>
                    <a:pt x="8114" y="10436"/>
                  </a:lnTo>
                  <a:lnTo>
                    <a:pt x="8413" y="10044"/>
                  </a:lnTo>
                  <a:lnTo>
                    <a:pt x="8946" y="9322"/>
                  </a:lnTo>
                  <a:lnTo>
                    <a:pt x="9684" y="8286"/>
                  </a:lnTo>
                  <a:lnTo>
                    <a:pt x="10280" y="7392"/>
                  </a:lnTo>
                  <a:lnTo>
                    <a:pt x="10531" y="7000"/>
                  </a:lnTo>
                  <a:lnTo>
                    <a:pt x="10751" y="6639"/>
                  </a:lnTo>
                  <a:lnTo>
                    <a:pt x="10939" y="6309"/>
                  </a:lnTo>
                  <a:lnTo>
                    <a:pt x="11096" y="6011"/>
                  </a:lnTo>
                  <a:lnTo>
                    <a:pt x="11222" y="5744"/>
                  </a:lnTo>
                  <a:lnTo>
                    <a:pt x="11332" y="5509"/>
                  </a:lnTo>
                  <a:lnTo>
                    <a:pt x="11394" y="5320"/>
                  </a:lnTo>
                  <a:lnTo>
                    <a:pt x="11441" y="5148"/>
                  </a:lnTo>
                  <a:lnTo>
                    <a:pt x="11457" y="5006"/>
                  </a:lnTo>
                  <a:lnTo>
                    <a:pt x="11457" y="4881"/>
                  </a:lnTo>
                  <a:lnTo>
                    <a:pt x="11426" y="4802"/>
                  </a:lnTo>
                  <a:lnTo>
                    <a:pt x="11363" y="4755"/>
                  </a:lnTo>
                  <a:lnTo>
                    <a:pt x="11300" y="4724"/>
                  </a:lnTo>
                  <a:lnTo>
                    <a:pt x="11190" y="4724"/>
                  </a:lnTo>
                  <a:lnTo>
                    <a:pt x="11080" y="4755"/>
                  </a:lnTo>
                  <a:lnTo>
                    <a:pt x="10939" y="4802"/>
                  </a:lnTo>
                  <a:lnTo>
                    <a:pt x="10798" y="4881"/>
                  </a:lnTo>
                  <a:lnTo>
                    <a:pt x="10625" y="4991"/>
                  </a:lnTo>
                  <a:lnTo>
                    <a:pt x="10437" y="5116"/>
                  </a:lnTo>
                  <a:lnTo>
                    <a:pt x="10233" y="5273"/>
                  </a:lnTo>
                  <a:lnTo>
                    <a:pt x="9794" y="5650"/>
                  </a:lnTo>
                  <a:lnTo>
                    <a:pt x="9307" y="6121"/>
                  </a:lnTo>
                  <a:lnTo>
                    <a:pt x="8773" y="6686"/>
                  </a:lnTo>
                  <a:lnTo>
                    <a:pt x="8208" y="7329"/>
                  </a:lnTo>
                  <a:lnTo>
                    <a:pt x="8491" y="6890"/>
                  </a:lnTo>
                  <a:lnTo>
                    <a:pt x="8868" y="6278"/>
                  </a:lnTo>
                  <a:lnTo>
                    <a:pt x="9291" y="5587"/>
                  </a:lnTo>
                  <a:lnTo>
                    <a:pt x="9495" y="5226"/>
                  </a:lnTo>
                  <a:lnTo>
                    <a:pt x="9684" y="4865"/>
                  </a:lnTo>
                  <a:lnTo>
                    <a:pt x="9856" y="4489"/>
                  </a:lnTo>
                  <a:lnTo>
                    <a:pt x="10013" y="4143"/>
                  </a:lnTo>
                  <a:lnTo>
                    <a:pt x="10123" y="3798"/>
                  </a:lnTo>
                  <a:lnTo>
                    <a:pt x="10202" y="3500"/>
                  </a:lnTo>
                  <a:lnTo>
                    <a:pt x="10233" y="3343"/>
                  </a:lnTo>
                  <a:lnTo>
                    <a:pt x="10249" y="3217"/>
                  </a:lnTo>
                  <a:lnTo>
                    <a:pt x="10249" y="3092"/>
                  </a:lnTo>
                  <a:lnTo>
                    <a:pt x="10233" y="2966"/>
                  </a:lnTo>
                  <a:lnTo>
                    <a:pt x="10202" y="2872"/>
                  </a:lnTo>
                  <a:lnTo>
                    <a:pt x="10154" y="2778"/>
                  </a:lnTo>
                  <a:lnTo>
                    <a:pt x="10107" y="2700"/>
                  </a:lnTo>
                  <a:lnTo>
                    <a:pt x="10029" y="2637"/>
                  </a:lnTo>
                  <a:lnTo>
                    <a:pt x="9950" y="2605"/>
                  </a:lnTo>
                  <a:lnTo>
                    <a:pt x="9778" y="2605"/>
                  </a:lnTo>
                  <a:lnTo>
                    <a:pt x="9668" y="2637"/>
                  </a:lnTo>
                  <a:lnTo>
                    <a:pt x="9574" y="2684"/>
                  </a:lnTo>
                  <a:lnTo>
                    <a:pt x="9464" y="2731"/>
                  </a:lnTo>
                  <a:lnTo>
                    <a:pt x="9229" y="2888"/>
                  </a:lnTo>
                  <a:lnTo>
                    <a:pt x="8977" y="3092"/>
                  </a:lnTo>
                  <a:lnTo>
                    <a:pt x="8726" y="3327"/>
                  </a:lnTo>
                  <a:lnTo>
                    <a:pt x="8460" y="3594"/>
                  </a:lnTo>
                  <a:lnTo>
                    <a:pt x="8193" y="3892"/>
                  </a:lnTo>
                  <a:lnTo>
                    <a:pt x="7644" y="4489"/>
                  </a:lnTo>
                  <a:lnTo>
                    <a:pt x="7126" y="5038"/>
                  </a:lnTo>
                  <a:lnTo>
                    <a:pt x="6890" y="5289"/>
                  </a:lnTo>
                  <a:lnTo>
                    <a:pt x="6671" y="5509"/>
                  </a:lnTo>
                  <a:lnTo>
                    <a:pt x="6482" y="5666"/>
                  </a:lnTo>
                  <a:lnTo>
                    <a:pt x="6310" y="5775"/>
                  </a:lnTo>
                  <a:lnTo>
                    <a:pt x="6310" y="5775"/>
                  </a:lnTo>
                  <a:lnTo>
                    <a:pt x="6608" y="5430"/>
                  </a:lnTo>
                  <a:lnTo>
                    <a:pt x="6875" y="5069"/>
                  </a:lnTo>
                  <a:lnTo>
                    <a:pt x="7126" y="4708"/>
                  </a:lnTo>
                  <a:lnTo>
                    <a:pt x="7345" y="4363"/>
                  </a:lnTo>
                  <a:lnTo>
                    <a:pt x="7549" y="4018"/>
                  </a:lnTo>
                  <a:lnTo>
                    <a:pt x="7706" y="3688"/>
                  </a:lnTo>
                  <a:lnTo>
                    <a:pt x="7863" y="3374"/>
                  </a:lnTo>
                  <a:lnTo>
                    <a:pt x="7989" y="3060"/>
                  </a:lnTo>
                  <a:lnTo>
                    <a:pt x="8083" y="2762"/>
                  </a:lnTo>
                  <a:lnTo>
                    <a:pt x="8146" y="2480"/>
                  </a:lnTo>
                  <a:lnTo>
                    <a:pt x="8208" y="2229"/>
                  </a:lnTo>
                  <a:lnTo>
                    <a:pt x="8224" y="1993"/>
                  </a:lnTo>
                  <a:lnTo>
                    <a:pt x="8240" y="1774"/>
                  </a:lnTo>
                  <a:lnTo>
                    <a:pt x="8224" y="1585"/>
                  </a:lnTo>
                  <a:lnTo>
                    <a:pt x="8177" y="1413"/>
                  </a:lnTo>
                  <a:lnTo>
                    <a:pt x="8114" y="1287"/>
                  </a:lnTo>
                  <a:lnTo>
                    <a:pt x="8036" y="1177"/>
                  </a:lnTo>
                  <a:lnTo>
                    <a:pt x="7973" y="1130"/>
                  </a:lnTo>
                  <a:lnTo>
                    <a:pt x="7926" y="1099"/>
                  </a:lnTo>
                  <a:lnTo>
                    <a:pt x="7863" y="1083"/>
                  </a:lnTo>
                  <a:lnTo>
                    <a:pt x="7800" y="1067"/>
                  </a:lnTo>
                  <a:lnTo>
                    <a:pt x="7644" y="1067"/>
                  </a:lnTo>
                  <a:lnTo>
                    <a:pt x="7487" y="1099"/>
                  </a:lnTo>
                  <a:lnTo>
                    <a:pt x="7298" y="1177"/>
                  </a:lnTo>
                  <a:lnTo>
                    <a:pt x="7094" y="1303"/>
                  </a:lnTo>
                  <a:lnTo>
                    <a:pt x="6859" y="1460"/>
                  </a:lnTo>
                  <a:lnTo>
                    <a:pt x="6623" y="1679"/>
                  </a:lnTo>
                  <a:lnTo>
                    <a:pt x="6357" y="1931"/>
                  </a:lnTo>
                  <a:lnTo>
                    <a:pt x="6074" y="2244"/>
                  </a:lnTo>
                  <a:lnTo>
                    <a:pt x="5776" y="2605"/>
                  </a:lnTo>
                  <a:lnTo>
                    <a:pt x="5446" y="3029"/>
                  </a:lnTo>
                  <a:lnTo>
                    <a:pt x="5117" y="3500"/>
                  </a:lnTo>
                  <a:lnTo>
                    <a:pt x="4772" y="4033"/>
                  </a:lnTo>
                  <a:lnTo>
                    <a:pt x="4735" y="4090"/>
                  </a:lnTo>
                  <a:lnTo>
                    <a:pt x="4735" y="4090"/>
                  </a:lnTo>
                  <a:lnTo>
                    <a:pt x="4819" y="3939"/>
                  </a:lnTo>
                  <a:lnTo>
                    <a:pt x="4960" y="3610"/>
                  </a:lnTo>
                  <a:lnTo>
                    <a:pt x="5117" y="3249"/>
                  </a:lnTo>
                  <a:lnTo>
                    <a:pt x="5242" y="2872"/>
                  </a:lnTo>
                  <a:lnTo>
                    <a:pt x="5368" y="2480"/>
                  </a:lnTo>
                  <a:lnTo>
                    <a:pt x="5478" y="2087"/>
                  </a:lnTo>
                  <a:lnTo>
                    <a:pt x="5556" y="1695"/>
                  </a:lnTo>
                  <a:lnTo>
                    <a:pt x="5619" y="1334"/>
                  </a:lnTo>
                  <a:lnTo>
                    <a:pt x="5635" y="989"/>
                  </a:lnTo>
                  <a:lnTo>
                    <a:pt x="5635" y="816"/>
                  </a:lnTo>
                  <a:lnTo>
                    <a:pt x="5619" y="675"/>
                  </a:lnTo>
                  <a:lnTo>
                    <a:pt x="5588" y="534"/>
                  </a:lnTo>
                  <a:lnTo>
                    <a:pt x="5556" y="408"/>
                  </a:lnTo>
                  <a:lnTo>
                    <a:pt x="5509" y="298"/>
                  </a:lnTo>
                  <a:lnTo>
                    <a:pt x="5446" y="204"/>
                  </a:lnTo>
                  <a:lnTo>
                    <a:pt x="5368" y="126"/>
                  </a:lnTo>
                  <a:lnTo>
                    <a:pt x="5274" y="63"/>
                  </a:lnTo>
                  <a:lnTo>
                    <a:pt x="5180" y="16"/>
                  </a:lnTo>
                  <a:lnTo>
                    <a:pt x="5054" y="0"/>
                  </a:lnTo>
                  <a:close/>
                </a:path>
              </a:pathLst>
            </a:custGeom>
            <a:solidFill>
              <a:srgbClr val="F7B2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258;p42">
              <a:extLst>
                <a:ext uri="{FF2B5EF4-FFF2-40B4-BE49-F238E27FC236}">
                  <a16:creationId xmlns:a16="http://schemas.microsoft.com/office/drawing/2014/main" id="{DDC96DB9-3A9B-C97C-E203-5FA44BEC8874}"/>
                </a:ext>
              </a:extLst>
            </p:cNvPr>
            <p:cNvSpPr/>
            <p:nvPr/>
          </p:nvSpPr>
          <p:spPr>
            <a:xfrm>
              <a:off x="2811482" y="2350973"/>
              <a:ext cx="325780" cy="357911"/>
            </a:xfrm>
            <a:custGeom>
              <a:avLst/>
              <a:gdLst/>
              <a:ahLst/>
              <a:cxnLst/>
              <a:rect l="l" t="t" r="r" b="b"/>
              <a:pathLst>
                <a:path w="11458" h="12587" fill="none" extrusionOk="0">
                  <a:moveTo>
                    <a:pt x="1837" y="11331"/>
                  </a:moveTo>
                  <a:lnTo>
                    <a:pt x="1837" y="11331"/>
                  </a:lnTo>
                  <a:lnTo>
                    <a:pt x="2198" y="11614"/>
                  </a:lnTo>
                  <a:lnTo>
                    <a:pt x="2543" y="11833"/>
                  </a:lnTo>
                  <a:lnTo>
                    <a:pt x="2873" y="12037"/>
                  </a:lnTo>
                  <a:lnTo>
                    <a:pt x="3202" y="12210"/>
                  </a:lnTo>
                  <a:lnTo>
                    <a:pt x="3516" y="12335"/>
                  </a:lnTo>
                  <a:lnTo>
                    <a:pt x="3814" y="12445"/>
                  </a:lnTo>
                  <a:lnTo>
                    <a:pt x="4112" y="12524"/>
                  </a:lnTo>
                  <a:lnTo>
                    <a:pt x="4395" y="12571"/>
                  </a:lnTo>
                  <a:lnTo>
                    <a:pt x="4662" y="12587"/>
                  </a:lnTo>
                  <a:lnTo>
                    <a:pt x="4929" y="12587"/>
                  </a:lnTo>
                  <a:lnTo>
                    <a:pt x="5180" y="12571"/>
                  </a:lnTo>
                  <a:lnTo>
                    <a:pt x="5431" y="12524"/>
                  </a:lnTo>
                  <a:lnTo>
                    <a:pt x="5666" y="12461"/>
                  </a:lnTo>
                  <a:lnTo>
                    <a:pt x="5902" y="12367"/>
                  </a:lnTo>
                  <a:lnTo>
                    <a:pt x="6121" y="12273"/>
                  </a:lnTo>
                  <a:lnTo>
                    <a:pt x="6341" y="12147"/>
                  </a:lnTo>
                  <a:lnTo>
                    <a:pt x="6545" y="12022"/>
                  </a:lnTo>
                  <a:lnTo>
                    <a:pt x="6749" y="11880"/>
                  </a:lnTo>
                  <a:lnTo>
                    <a:pt x="6937" y="11723"/>
                  </a:lnTo>
                  <a:lnTo>
                    <a:pt x="7126" y="11551"/>
                  </a:lnTo>
                  <a:lnTo>
                    <a:pt x="7314" y="11378"/>
                  </a:lnTo>
                  <a:lnTo>
                    <a:pt x="7487" y="11205"/>
                  </a:lnTo>
                  <a:lnTo>
                    <a:pt x="7816" y="10829"/>
                  </a:lnTo>
                  <a:lnTo>
                    <a:pt x="8114" y="10436"/>
                  </a:lnTo>
                  <a:lnTo>
                    <a:pt x="8413" y="10044"/>
                  </a:lnTo>
                  <a:lnTo>
                    <a:pt x="8946" y="9322"/>
                  </a:lnTo>
                  <a:lnTo>
                    <a:pt x="8946" y="9322"/>
                  </a:lnTo>
                  <a:lnTo>
                    <a:pt x="9684" y="8286"/>
                  </a:lnTo>
                  <a:lnTo>
                    <a:pt x="10280" y="7392"/>
                  </a:lnTo>
                  <a:lnTo>
                    <a:pt x="10531" y="7000"/>
                  </a:lnTo>
                  <a:lnTo>
                    <a:pt x="10751" y="6639"/>
                  </a:lnTo>
                  <a:lnTo>
                    <a:pt x="10939" y="6309"/>
                  </a:lnTo>
                  <a:lnTo>
                    <a:pt x="11096" y="6011"/>
                  </a:lnTo>
                  <a:lnTo>
                    <a:pt x="11222" y="5744"/>
                  </a:lnTo>
                  <a:lnTo>
                    <a:pt x="11332" y="5509"/>
                  </a:lnTo>
                  <a:lnTo>
                    <a:pt x="11394" y="5320"/>
                  </a:lnTo>
                  <a:lnTo>
                    <a:pt x="11441" y="5148"/>
                  </a:lnTo>
                  <a:lnTo>
                    <a:pt x="11457" y="5006"/>
                  </a:lnTo>
                  <a:lnTo>
                    <a:pt x="11457" y="4881"/>
                  </a:lnTo>
                  <a:lnTo>
                    <a:pt x="11426" y="4802"/>
                  </a:lnTo>
                  <a:lnTo>
                    <a:pt x="11363" y="4755"/>
                  </a:lnTo>
                  <a:lnTo>
                    <a:pt x="11300" y="4724"/>
                  </a:lnTo>
                  <a:lnTo>
                    <a:pt x="11190" y="4724"/>
                  </a:lnTo>
                  <a:lnTo>
                    <a:pt x="11080" y="4755"/>
                  </a:lnTo>
                  <a:lnTo>
                    <a:pt x="10939" y="4802"/>
                  </a:lnTo>
                  <a:lnTo>
                    <a:pt x="10798" y="4881"/>
                  </a:lnTo>
                  <a:lnTo>
                    <a:pt x="10625" y="4991"/>
                  </a:lnTo>
                  <a:lnTo>
                    <a:pt x="10437" y="5116"/>
                  </a:lnTo>
                  <a:lnTo>
                    <a:pt x="10233" y="5273"/>
                  </a:lnTo>
                  <a:lnTo>
                    <a:pt x="9794" y="5650"/>
                  </a:lnTo>
                  <a:lnTo>
                    <a:pt x="9307" y="6121"/>
                  </a:lnTo>
                  <a:lnTo>
                    <a:pt x="8773" y="6686"/>
                  </a:lnTo>
                  <a:lnTo>
                    <a:pt x="8208" y="7329"/>
                  </a:lnTo>
                  <a:lnTo>
                    <a:pt x="8208" y="7329"/>
                  </a:lnTo>
                  <a:lnTo>
                    <a:pt x="8491" y="6890"/>
                  </a:lnTo>
                  <a:lnTo>
                    <a:pt x="8868" y="6278"/>
                  </a:lnTo>
                  <a:lnTo>
                    <a:pt x="9291" y="5587"/>
                  </a:lnTo>
                  <a:lnTo>
                    <a:pt x="9495" y="5226"/>
                  </a:lnTo>
                  <a:lnTo>
                    <a:pt x="9684" y="4865"/>
                  </a:lnTo>
                  <a:lnTo>
                    <a:pt x="9856" y="4489"/>
                  </a:lnTo>
                  <a:lnTo>
                    <a:pt x="10013" y="4143"/>
                  </a:lnTo>
                  <a:lnTo>
                    <a:pt x="10123" y="3798"/>
                  </a:lnTo>
                  <a:lnTo>
                    <a:pt x="10202" y="3500"/>
                  </a:lnTo>
                  <a:lnTo>
                    <a:pt x="10233" y="3343"/>
                  </a:lnTo>
                  <a:lnTo>
                    <a:pt x="10249" y="3217"/>
                  </a:lnTo>
                  <a:lnTo>
                    <a:pt x="10249" y="3092"/>
                  </a:lnTo>
                  <a:lnTo>
                    <a:pt x="10233" y="2966"/>
                  </a:lnTo>
                  <a:lnTo>
                    <a:pt x="10202" y="2872"/>
                  </a:lnTo>
                  <a:lnTo>
                    <a:pt x="10154" y="2778"/>
                  </a:lnTo>
                  <a:lnTo>
                    <a:pt x="10107" y="2700"/>
                  </a:lnTo>
                  <a:lnTo>
                    <a:pt x="10029" y="2637"/>
                  </a:lnTo>
                  <a:lnTo>
                    <a:pt x="10029" y="2637"/>
                  </a:lnTo>
                  <a:lnTo>
                    <a:pt x="9950" y="2605"/>
                  </a:lnTo>
                  <a:lnTo>
                    <a:pt x="9856" y="2605"/>
                  </a:lnTo>
                  <a:lnTo>
                    <a:pt x="9778" y="2605"/>
                  </a:lnTo>
                  <a:lnTo>
                    <a:pt x="9668" y="2637"/>
                  </a:lnTo>
                  <a:lnTo>
                    <a:pt x="9574" y="2684"/>
                  </a:lnTo>
                  <a:lnTo>
                    <a:pt x="9464" y="2731"/>
                  </a:lnTo>
                  <a:lnTo>
                    <a:pt x="9229" y="2888"/>
                  </a:lnTo>
                  <a:lnTo>
                    <a:pt x="8977" y="3092"/>
                  </a:lnTo>
                  <a:lnTo>
                    <a:pt x="8726" y="3327"/>
                  </a:lnTo>
                  <a:lnTo>
                    <a:pt x="8460" y="3594"/>
                  </a:lnTo>
                  <a:lnTo>
                    <a:pt x="8193" y="3892"/>
                  </a:lnTo>
                  <a:lnTo>
                    <a:pt x="7644" y="4489"/>
                  </a:lnTo>
                  <a:lnTo>
                    <a:pt x="7126" y="5038"/>
                  </a:lnTo>
                  <a:lnTo>
                    <a:pt x="6890" y="5289"/>
                  </a:lnTo>
                  <a:lnTo>
                    <a:pt x="6671" y="5509"/>
                  </a:lnTo>
                  <a:lnTo>
                    <a:pt x="6482" y="5666"/>
                  </a:lnTo>
                  <a:lnTo>
                    <a:pt x="6310" y="5775"/>
                  </a:lnTo>
                  <a:lnTo>
                    <a:pt x="6310" y="5775"/>
                  </a:lnTo>
                  <a:lnTo>
                    <a:pt x="6608" y="5430"/>
                  </a:lnTo>
                  <a:lnTo>
                    <a:pt x="6875" y="5069"/>
                  </a:lnTo>
                  <a:lnTo>
                    <a:pt x="7126" y="4708"/>
                  </a:lnTo>
                  <a:lnTo>
                    <a:pt x="7345" y="4363"/>
                  </a:lnTo>
                  <a:lnTo>
                    <a:pt x="7549" y="4018"/>
                  </a:lnTo>
                  <a:lnTo>
                    <a:pt x="7706" y="3688"/>
                  </a:lnTo>
                  <a:lnTo>
                    <a:pt x="7863" y="3374"/>
                  </a:lnTo>
                  <a:lnTo>
                    <a:pt x="7989" y="3060"/>
                  </a:lnTo>
                  <a:lnTo>
                    <a:pt x="8083" y="2762"/>
                  </a:lnTo>
                  <a:lnTo>
                    <a:pt x="8146" y="2480"/>
                  </a:lnTo>
                  <a:lnTo>
                    <a:pt x="8208" y="2229"/>
                  </a:lnTo>
                  <a:lnTo>
                    <a:pt x="8224" y="1993"/>
                  </a:lnTo>
                  <a:lnTo>
                    <a:pt x="8240" y="1774"/>
                  </a:lnTo>
                  <a:lnTo>
                    <a:pt x="8224" y="1585"/>
                  </a:lnTo>
                  <a:lnTo>
                    <a:pt x="8177" y="1413"/>
                  </a:lnTo>
                  <a:lnTo>
                    <a:pt x="8114" y="1287"/>
                  </a:lnTo>
                  <a:lnTo>
                    <a:pt x="8036" y="1177"/>
                  </a:lnTo>
                  <a:lnTo>
                    <a:pt x="7973" y="1130"/>
                  </a:lnTo>
                  <a:lnTo>
                    <a:pt x="7926" y="1099"/>
                  </a:lnTo>
                  <a:lnTo>
                    <a:pt x="7863" y="1083"/>
                  </a:lnTo>
                  <a:lnTo>
                    <a:pt x="7800" y="1067"/>
                  </a:lnTo>
                  <a:lnTo>
                    <a:pt x="7722" y="1067"/>
                  </a:lnTo>
                  <a:lnTo>
                    <a:pt x="7644" y="1067"/>
                  </a:lnTo>
                  <a:lnTo>
                    <a:pt x="7487" y="1099"/>
                  </a:lnTo>
                  <a:lnTo>
                    <a:pt x="7298" y="1177"/>
                  </a:lnTo>
                  <a:lnTo>
                    <a:pt x="7094" y="1303"/>
                  </a:lnTo>
                  <a:lnTo>
                    <a:pt x="6859" y="1460"/>
                  </a:lnTo>
                  <a:lnTo>
                    <a:pt x="6623" y="1679"/>
                  </a:lnTo>
                  <a:lnTo>
                    <a:pt x="6357" y="1931"/>
                  </a:lnTo>
                  <a:lnTo>
                    <a:pt x="6074" y="2244"/>
                  </a:lnTo>
                  <a:lnTo>
                    <a:pt x="5776" y="2605"/>
                  </a:lnTo>
                  <a:lnTo>
                    <a:pt x="5446" y="3029"/>
                  </a:lnTo>
                  <a:lnTo>
                    <a:pt x="5117" y="3500"/>
                  </a:lnTo>
                  <a:lnTo>
                    <a:pt x="4772" y="4033"/>
                  </a:lnTo>
                  <a:lnTo>
                    <a:pt x="4395" y="4614"/>
                  </a:lnTo>
                  <a:lnTo>
                    <a:pt x="4395" y="4614"/>
                  </a:lnTo>
                  <a:lnTo>
                    <a:pt x="4520" y="4457"/>
                  </a:lnTo>
                  <a:lnTo>
                    <a:pt x="4662" y="4222"/>
                  </a:lnTo>
                  <a:lnTo>
                    <a:pt x="4819" y="3939"/>
                  </a:lnTo>
                  <a:lnTo>
                    <a:pt x="4960" y="3610"/>
                  </a:lnTo>
                  <a:lnTo>
                    <a:pt x="5117" y="3249"/>
                  </a:lnTo>
                  <a:lnTo>
                    <a:pt x="5242" y="2872"/>
                  </a:lnTo>
                  <a:lnTo>
                    <a:pt x="5368" y="2480"/>
                  </a:lnTo>
                  <a:lnTo>
                    <a:pt x="5478" y="2087"/>
                  </a:lnTo>
                  <a:lnTo>
                    <a:pt x="5556" y="1695"/>
                  </a:lnTo>
                  <a:lnTo>
                    <a:pt x="5619" y="1334"/>
                  </a:lnTo>
                  <a:lnTo>
                    <a:pt x="5635" y="989"/>
                  </a:lnTo>
                  <a:lnTo>
                    <a:pt x="5635" y="816"/>
                  </a:lnTo>
                  <a:lnTo>
                    <a:pt x="5619" y="675"/>
                  </a:lnTo>
                  <a:lnTo>
                    <a:pt x="5588" y="534"/>
                  </a:lnTo>
                  <a:lnTo>
                    <a:pt x="5556" y="408"/>
                  </a:lnTo>
                  <a:lnTo>
                    <a:pt x="5509" y="298"/>
                  </a:lnTo>
                  <a:lnTo>
                    <a:pt x="5446" y="204"/>
                  </a:lnTo>
                  <a:lnTo>
                    <a:pt x="5368" y="126"/>
                  </a:lnTo>
                  <a:lnTo>
                    <a:pt x="5274" y="63"/>
                  </a:lnTo>
                  <a:lnTo>
                    <a:pt x="5180" y="16"/>
                  </a:lnTo>
                  <a:lnTo>
                    <a:pt x="5054" y="0"/>
                  </a:lnTo>
                  <a:lnTo>
                    <a:pt x="5054" y="0"/>
                  </a:lnTo>
                  <a:lnTo>
                    <a:pt x="4976" y="0"/>
                  </a:lnTo>
                  <a:lnTo>
                    <a:pt x="4881" y="32"/>
                  </a:lnTo>
                  <a:lnTo>
                    <a:pt x="4787" y="79"/>
                  </a:lnTo>
                  <a:lnTo>
                    <a:pt x="4693" y="141"/>
                  </a:lnTo>
                  <a:lnTo>
                    <a:pt x="4599" y="236"/>
                  </a:lnTo>
                  <a:lnTo>
                    <a:pt x="4505" y="330"/>
                  </a:lnTo>
                  <a:lnTo>
                    <a:pt x="4316" y="581"/>
                  </a:lnTo>
                  <a:lnTo>
                    <a:pt x="4128" y="895"/>
                  </a:lnTo>
                  <a:lnTo>
                    <a:pt x="3956" y="1240"/>
                  </a:lnTo>
                  <a:lnTo>
                    <a:pt x="3767" y="1632"/>
                  </a:lnTo>
                  <a:lnTo>
                    <a:pt x="3595" y="2025"/>
                  </a:lnTo>
                  <a:lnTo>
                    <a:pt x="3281" y="2841"/>
                  </a:lnTo>
                  <a:lnTo>
                    <a:pt x="2983" y="3594"/>
                  </a:lnTo>
                  <a:lnTo>
                    <a:pt x="2747" y="4190"/>
                  </a:lnTo>
                  <a:lnTo>
                    <a:pt x="2653" y="4410"/>
                  </a:lnTo>
                  <a:lnTo>
                    <a:pt x="2574" y="4567"/>
                  </a:lnTo>
                  <a:lnTo>
                    <a:pt x="2574" y="4567"/>
                  </a:lnTo>
                  <a:lnTo>
                    <a:pt x="2323" y="4300"/>
                  </a:lnTo>
                  <a:lnTo>
                    <a:pt x="1947" y="3892"/>
                  </a:lnTo>
                  <a:lnTo>
                    <a:pt x="1507" y="3437"/>
                  </a:lnTo>
                  <a:lnTo>
                    <a:pt x="1272" y="3217"/>
                  </a:lnTo>
                  <a:lnTo>
                    <a:pt x="1052" y="3013"/>
                  </a:lnTo>
                  <a:lnTo>
                    <a:pt x="832" y="2841"/>
                  </a:lnTo>
                  <a:lnTo>
                    <a:pt x="613" y="2715"/>
                  </a:lnTo>
                  <a:lnTo>
                    <a:pt x="519" y="2668"/>
                  </a:lnTo>
                  <a:lnTo>
                    <a:pt x="424" y="2637"/>
                  </a:lnTo>
                  <a:lnTo>
                    <a:pt x="346" y="2621"/>
                  </a:lnTo>
                  <a:lnTo>
                    <a:pt x="267" y="2621"/>
                  </a:lnTo>
                  <a:lnTo>
                    <a:pt x="189" y="2652"/>
                  </a:lnTo>
                  <a:lnTo>
                    <a:pt x="142" y="2700"/>
                  </a:lnTo>
                  <a:lnTo>
                    <a:pt x="79" y="2762"/>
                  </a:lnTo>
                  <a:lnTo>
                    <a:pt x="48" y="2841"/>
                  </a:lnTo>
                  <a:lnTo>
                    <a:pt x="16" y="2951"/>
                  </a:lnTo>
                  <a:lnTo>
                    <a:pt x="1" y="3092"/>
                  </a:lnTo>
                  <a:lnTo>
                    <a:pt x="1" y="3249"/>
                  </a:lnTo>
                  <a:lnTo>
                    <a:pt x="1" y="3453"/>
                  </a:lnTo>
                  <a:lnTo>
                    <a:pt x="1" y="3453"/>
                  </a:lnTo>
                  <a:lnTo>
                    <a:pt x="32" y="3908"/>
                  </a:lnTo>
                  <a:lnTo>
                    <a:pt x="63" y="4410"/>
                  </a:lnTo>
                  <a:lnTo>
                    <a:pt x="95" y="5509"/>
                  </a:lnTo>
                  <a:lnTo>
                    <a:pt x="158" y="6654"/>
                  </a:lnTo>
                  <a:lnTo>
                    <a:pt x="189" y="7251"/>
                  </a:lnTo>
                  <a:lnTo>
                    <a:pt x="236" y="7816"/>
                  </a:lnTo>
                  <a:lnTo>
                    <a:pt x="299" y="8381"/>
                  </a:lnTo>
                  <a:lnTo>
                    <a:pt x="377" y="8914"/>
                  </a:lnTo>
                  <a:lnTo>
                    <a:pt x="472" y="9401"/>
                  </a:lnTo>
                  <a:lnTo>
                    <a:pt x="597" y="9872"/>
                  </a:lnTo>
                  <a:lnTo>
                    <a:pt x="676" y="10076"/>
                  </a:lnTo>
                  <a:lnTo>
                    <a:pt x="754" y="10264"/>
                  </a:lnTo>
                  <a:lnTo>
                    <a:pt x="832" y="10452"/>
                  </a:lnTo>
                  <a:lnTo>
                    <a:pt x="927" y="10625"/>
                  </a:lnTo>
                  <a:lnTo>
                    <a:pt x="1021" y="10766"/>
                  </a:lnTo>
                  <a:lnTo>
                    <a:pt x="1131" y="10907"/>
                  </a:lnTo>
                  <a:lnTo>
                    <a:pt x="1256" y="11017"/>
                  </a:lnTo>
                  <a:lnTo>
                    <a:pt x="1382" y="1111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259;p42">
              <a:extLst>
                <a:ext uri="{FF2B5EF4-FFF2-40B4-BE49-F238E27FC236}">
                  <a16:creationId xmlns:a16="http://schemas.microsoft.com/office/drawing/2014/main" id="{827BEBFC-BEC0-FD3F-99DD-F2EF3CD9084F}"/>
                </a:ext>
              </a:extLst>
            </p:cNvPr>
            <p:cNvSpPr/>
            <p:nvPr/>
          </p:nvSpPr>
          <p:spPr>
            <a:xfrm>
              <a:off x="666927" y="2682511"/>
              <a:ext cx="869665" cy="696629"/>
            </a:xfrm>
            <a:custGeom>
              <a:avLst/>
              <a:gdLst/>
              <a:ahLst/>
              <a:cxnLst/>
              <a:rect l="l" t="t" r="r" b="b"/>
              <a:pathLst>
                <a:path w="30587" h="24499" extrusionOk="0">
                  <a:moveTo>
                    <a:pt x="27323" y="1"/>
                  </a:moveTo>
                  <a:lnTo>
                    <a:pt x="27181" y="16"/>
                  </a:lnTo>
                  <a:lnTo>
                    <a:pt x="27024" y="32"/>
                  </a:lnTo>
                  <a:lnTo>
                    <a:pt x="26868" y="63"/>
                  </a:lnTo>
                  <a:lnTo>
                    <a:pt x="26726" y="110"/>
                  </a:lnTo>
                  <a:lnTo>
                    <a:pt x="25989" y="424"/>
                  </a:lnTo>
                  <a:lnTo>
                    <a:pt x="25832" y="534"/>
                  </a:lnTo>
                  <a:lnTo>
                    <a:pt x="25675" y="644"/>
                  </a:lnTo>
                  <a:lnTo>
                    <a:pt x="25518" y="770"/>
                  </a:lnTo>
                  <a:lnTo>
                    <a:pt x="25377" y="895"/>
                  </a:lnTo>
                  <a:lnTo>
                    <a:pt x="25235" y="1036"/>
                  </a:lnTo>
                  <a:lnTo>
                    <a:pt x="25126" y="1193"/>
                  </a:lnTo>
                  <a:lnTo>
                    <a:pt x="25000" y="1350"/>
                  </a:lnTo>
                  <a:lnTo>
                    <a:pt x="24890" y="1523"/>
                  </a:lnTo>
                  <a:lnTo>
                    <a:pt x="24598" y="1912"/>
                  </a:lnTo>
                  <a:lnTo>
                    <a:pt x="24598" y="1912"/>
                  </a:lnTo>
                  <a:lnTo>
                    <a:pt x="24498" y="2041"/>
                  </a:lnTo>
                  <a:lnTo>
                    <a:pt x="23980" y="2669"/>
                  </a:lnTo>
                  <a:lnTo>
                    <a:pt x="23446" y="3296"/>
                  </a:lnTo>
                  <a:lnTo>
                    <a:pt x="22913" y="3908"/>
                  </a:lnTo>
                  <a:lnTo>
                    <a:pt x="22363" y="4505"/>
                  </a:lnTo>
                  <a:lnTo>
                    <a:pt x="21798" y="5101"/>
                  </a:lnTo>
                  <a:lnTo>
                    <a:pt x="21234" y="5682"/>
                  </a:lnTo>
                  <a:lnTo>
                    <a:pt x="20653" y="6262"/>
                  </a:lnTo>
                  <a:lnTo>
                    <a:pt x="20057" y="6827"/>
                  </a:lnTo>
                  <a:lnTo>
                    <a:pt x="19460" y="7377"/>
                  </a:lnTo>
                  <a:lnTo>
                    <a:pt x="18864" y="7926"/>
                  </a:lnTo>
                  <a:lnTo>
                    <a:pt x="18252" y="8459"/>
                  </a:lnTo>
                  <a:lnTo>
                    <a:pt x="17624" y="8993"/>
                  </a:lnTo>
                  <a:lnTo>
                    <a:pt x="16996" y="9511"/>
                  </a:lnTo>
                  <a:lnTo>
                    <a:pt x="16368" y="10029"/>
                  </a:lnTo>
                  <a:lnTo>
                    <a:pt x="16147" y="10201"/>
                  </a:lnTo>
                  <a:lnTo>
                    <a:pt x="16147" y="10201"/>
                  </a:lnTo>
                  <a:lnTo>
                    <a:pt x="15662" y="10562"/>
                  </a:lnTo>
                  <a:lnTo>
                    <a:pt x="14987" y="11065"/>
                  </a:lnTo>
                  <a:lnTo>
                    <a:pt x="14297" y="11567"/>
                  </a:lnTo>
                  <a:lnTo>
                    <a:pt x="13606" y="12053"/>
                  </a:lnTo>
                  <a:lnTo>
                    <a:pt x="12916" y="12524"/>
                  </a:lnTo>
                  <a:lnTo>
                    <a:pt x="12210" y="12995"/>
                  </a:lnTo>
                  <a:lnTo>
                    <a:pt x="11488" y="13450"/>
                  </a:lnTo>
                  <a:lnTo>
                    <a:pt x="10782" y="13905"/>
                  </a:lnTo>
                  <a:lnTo>
                    <a:pt x="10060" y="14345"/>
                  </a:lnTo>
                  <a:lnTo>
                    <a:pt x="9322" y="14784"/>
                  </a:lnTo>
                  <a:lnTo>
                    <a:pt x="8600" y="15208"/>
                  </a:lnTo>
                  <a:lnTo>
                    <a:pt x="7863" y="15616"/>
                  </a:lnTo>
                  <a:lnTo>
                    <a:pt x="7125" y="16024"/>
                  </a:lnTo>
                  <a:lnTo>
                    <a:pt x="6372" y="16432"/>
                  </a:lnTo>
                  <a:lnTo>
                    <a:pt x="4865" y="17201"/>
                  </a:lnTo>
                  <a:lnTo>
                    <a:pt x="4033" y="17609"/>
                  </a:lnTo>
                  <a:lnTo>
                    <a:pt x="3202" y="18017"/>
                  </a:lnTo>
                  <a:lnTo>
                    <a:pt x="2354" y="18409"/>
                  </a:lnTo>
                  <a:lnTo>
                    <a:pt x="1507" y="18786"/>
                  </a:lnTo>
                  <a:lnTo>
                    <a:pt x="1381" y="18849"/>
                  </a:lnTo>
                  <a:lnTo>
                    <a:pt x="1256" y="18927"/>
                  </a:lnTo>
                  <a:lnTo>
                    <a:pt x="1146" y="19006"/>
                  </a:lnTo>
                  <a:lnTo>
                    <a:pt x="1036" y="19115"/>
                  </a:lnTo>
                  <a:lnTo>
                    <a:pt x="816" y="19319"/>
                  </a:lnTo>
                  <a:lnTo>
                    <a:pt x="628" y="19571"/>
                  </a:lnTo>
                  <a:lnTo>
                    <a:pt x="439" y="19822"/>
                  </a:lnTo>
                  <a:lnTo>
                    <a:pt x="298" y="20104"/>
                  </a:lnTo>
                  <a:lnTo>
                    <a:pt x="188" y="20371"/>
                  </a:lnTo>
                  <a:lnTo>
                    <a:pt x="94" y="20622"/>
                  </a:lnTo>
                  <a:lnTo>
                    <a:pt x="31" y="20904"/>
                  </a:lnTo>
                  <a:lnTo>
                    <a:pt x="0" y="21203"/>
                  </a:lnTo>
                  <a:lnTo>
                    <a:pt x="0" y="21517"/>
                  </a:lnTo>
                  <a:lnTo>
                    <a:pt x="16" y="21830"/>
                  </a:lnTo>
                  <a:lnTo>
                    <a:pt x="63" y="22144"/>
                  </a:lnTo>
                  <a:lnTo>
                    <a:pt x="157" y="22442"/>
                  </a:lnTo>
                  <a:lnTo>
                    <a:pt x="267" y="22725"/>
                  </a:lnTo>
                  <a:lnTo>
                    <a:pt x="330" y="22851"/>
                  </a:lnTo>
                  <a:lnTo>
                    <a:pt x="408" y="22976"/>
                  </a:lnTo>
                  <a:lnTo>
                    <a:pt x="565" y="23227"/>
                  </a:lnTo>
                  <a:lnTo>
                    <a:pt x="753" y="23447"/>
                  </a:lnTo>
                  <a:lnTo>
                    <a:pt x="957" y="23667"/>
                  </a:lnTo>
                  <a:lnTo>
                    <a:pt x="1177" y="23855"/>
                  </a:lnTo>
                  <a:lnTo>
                    <a:pt x="1428" y="24043"/>
                  </a:lnTo>
                  <a:lnTo>
                    <a:pt x="1679" y="24184"/>
                  </a:lnTo>
                  <a:lnTo>
                    <a:pt x="1946" y="24310"/>
                  </a:lnTo>
                  <a:lnTo>
                    <a:pt x="2087" y="24357"/>
                  </a:lnTo>
                  <a:lnTo>
                    <a:pt x="2229" y="24388"/>
                  </a:lnTo>
                  <a:lnTo>
                    <a:pt x="3045" y="24498"/>
                  </a:lnTo>
                  <a:lnTo>
                    <a:pt x="3249" y="24483"/>
                  </a:lnTo>
                  <a:lnTo>
                    <a:pt x="3453" y="24467"/>
                  </a:lnTo>
                  <a:lnTo>
                    <a:pt x="3657" y="24436"/>
                  </a:lnTo>
                  <a:lnTo>
                    <a:pt x="3845" y="24388"/>
                  </a:lnTo>
                  <a:lnTo>
                    <a:pt x="4033" y="24326"/>
                  </a:lnTo>
                  <a:lnTo>
                    <a:pt x="4222" y="24263"/>
                  </a:lnTo>
                  <a:lnTo>
                    <a:pt x="4410" y="24169"/>
                  </a:lnTo>
                  <a:lnTo>
                    <a:pt x="4598" y="24075"/>
                  </a:lnTo>
                  <a:lnTo>
                    <a:pt x="5964" y="23447"/>
                  </a:lnTo>
                  <a:lnTo>
                    <a:pt x="7329" y="22803"/>
                  </a:lnTo>
                  <a:lnTo>
                    <a:pt x="8694" y="22113"/>
                  </a:lnTo>
                  <a:lnTo>
                    <a:pt x="10028" y="21407"/>
                  </a:lnTo>
                  <a:lnTo>
                    <a:pt x="11347" y="20685"/>
                  </a:lnTo>
                  <a:lnTo>
                    <a:pt x="12665" y="19916"/>
                  </a:lnTo>
                  <a:lnTo>
                    <a:pt x="13952" y="19131"/>
                  </a:lnTo>
                  <a:lnTo>
                    <a:pt x="15239" y="18315"/>
                  </a:lnTo>
                  <a:lnTo>
                    <a:pt x="16573" y="17421"/>
                  </a:lnTo>
                  <a:lnTo>
                    <a:pt x="17891" y="16495"/>
                  </a:lnTo>
                  <a:lnTo>
                    <a:pt x="18550" y="16024"/>
                  </a:lnTo>
                  <a:lnTo>
                    <a:pt x="19193" y="15537"/>
                  </a:lnTo>
                  <a:lnTo>
                    <a:pt x="19837" y="15051"/>
                  </a:lnTo>
                  <a:lnTo>
                    <a:pt x="20480" y="14549"/>
                  </a:lnTo>
                  <a:lnTo>
                    <a:pt x="21108" y="14046"/>
                  </a:lnTo>
                  <a:lnTo>
                    <a:pt x="21720" y="13528"/>
                  </a:lnTo>
                  <a:lnTo>
                    <a:pt x="22348" y="13011"/>
                  </a:lnTo>
                  <a:lnTo>
                    <a:pt x="22944" y="12477"/>
                  </a:lnTo>
                  <a:lnTo>
                    <a:pt x="23556" y="11943"/>
                  </a:lnTo>
                  <a:lnTo>
                    <a:pt x="24137" y="11394"/>
                  </a:lnTo>
                  <a:lnTo>
                    <a:pt x="24733" y="10829"/>
                  </a:lnTo>
                  <a:lnTo>
                    <a:pt x="25298" y="10264"/>
                  </a:lnTo>
                  <a:lnTo>
                    <a:pt x="25957" y="9605"/>
                  </a:lnTo>
                  <a:lnTo>
                    <a:pt x="26601" y="8930"/>
                  </a:lnTo>
                  <a:lnTo>
                    <a:pt x="27229" y="8240"/>
                  </a:lnTo>
                  <a:lnTo>
                    <a:pt x="27841" y="7534"/>
                  </a:lnTo>
                  <a:lnTo>
                    <a:pt x="28453" y="6812"/>
                  </a:lnTo>
                  <a:lnTo>
                    <a:pt x="29033" y="6090"/>
                  </a:lnTo>
                  <a:lnTo>
                    <a:pt x="29614" y="5352"/>
                  </a:lnTo>
                  <a:lnTo>
                    <a:pt x="30179" y="4615"/>
                  </a:lnTo>
                  <a:lnTo>
                    <a:pt x="30257" y="4489"/>
                  </a:lnTo>
                  <a:lnTo>
                    <a:pt x="30336" y="4363"/>
                  </a:lnTo>
                  <a:lnTo>
                    <a:pt x="30399" y="4238"/>
                  </a:lnTo>
                  <a:lnTo>
                    <a:pt x="30446" y="4081"/>
                  </a:lnTo>
                  <a:lnTo>
                    <a:pt x="30524" y="3783"/>
                  </a:lnTo>
                  <a:lnTo>
                    <a:pt x="30571" y="3469"/>
                  </a:lnTo>
                  <a:lnTo>
                    <a:pt x="30587" y="3139"/>
                  </a:lnTo>
                  <a:lnTo>
                    <a:pt x="30587" y="2825"/>
                  </a:lnTo>
                  <a:lnTo>
                    <a:pt x="30556" y="2527"/>
                  </a:lnTo>
                  <a:lnTo>
                    <a:pt x="30493" y="2245"/>
                  </a:lnTo>
                  <a:lnTo>
                    <a:pt x="30399" y="1978"/>
                  </a:lnTo>
                  <a:lnTo>
                    <a:pt x="30289" y="1711"/>
                  </a:lnTo>
                  <a:lnTo>
                    <a:pt x="30132" y="1460"/>
                  </a:lnTo>
                  <a:lnTo>
                    <a:pt x="29959" y="1209"/>
                  </a:lnTo>
                  <a:lnTo>
                    <a:pt x="29771" y="974"/>
                  </a:lnTo>
                  <a:lnTo>
                    <a:pt x="29551" y="754"/>
                  </a:lnTo>
                  <a:lnTo>
                    <a:pt x="29331" y="566"/>
                  </a:lnTo>
                  <a:lnTo>
                    <a:pt x="29206" y="487"/>
                  </a:lnTo>
                  <a:lnTo>
                    <a:pt x="29080" y="424"/>
                  </a:lnTo>
                  <a:lnTo>
                    <a:pt x="28814" y="283"/>
                  </a:lnTo>
                  <a:lnTo>
                    <a:pt x="28531" y="173"/>
                  </a:lnTo>
                  <a:lnTo>
                    <a:pt x="28233" y="95"/>
                  </a:lnTo>
                  <a:lnTo>
                    <a:pt x="27935" y="32"/>
                  </a:lnTo>
                  <a:lnTo>
                    <a:pt x="27637" y="1"/>
                  </a:lnTo>
                  <a:close/>
                </a:path>
              </a:pathLst>
            </a:custGeom>
            <a:solidFill>
              <a:srgbClr val="F8B3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260;p42">
              <a:extLst>
                <a:ext uri="{FF2B5EF4-FFF2-40B4-BE49-F238E27FC236}">
                  <a16:creationId xmlns:a16="http://schemas.microsoft.com/office/drawing/2014/main" id="{BDD6A158-397C-3A7A-E5F2-02C5B46823FB}"/>
                </a:ext>
              </a:extLst>
            </p:cNvPr>
            <p:cNvSpPr/>
            <p:nvPr/>
          </p:nvSpPr>
          <p:spPr>
            <a:xfrm>
              <a:off x="457200" y="3221559"/>
              <a:ext cx="342270" cy="322225"/>
            </a:xfrm>
            <a:custGeom>
              <a:avLst/>
              <a:gdLst/>
              <a:ahLst/>
              <a:cxnLst/>
              <a:rect l="l" t="t" r="r" b="b"/>
              <a:pathLst>
                <a:path w="12038" h="11332" extrusionOk="0">
                  <a:moveTo>
                    <a:pt x="8145" y="0"/>
                  </a:moveTo>
                  <a:lnTo>
                    <a:pt x="7910" y="16"/>
                  </a:lnTo>
                  <a:lnTo>
                    <a:pt x="7659" y="32"/>
                  </a:lnTo>
                  <a:lnTo>
                    <a:pt x="7407" y="63"/>
                  </a:lnTo>
                  <a:lnTo>
                    <a:pt x="7172" y="110"/>
                  </a:lnTo>
                  <a:lnTo>
                    <a:pt x="6921" y="173"/>
                  </a:lnTo>
                  <a:lnTo>
                    <a:pt x="6434" y="299"/>
                  </a:lnTo>
                  <a:lnTo>
                    <a:pt x="5964" y="440"/>
                  </a:lnTo>
                  <a:lnTo>
                    <a:pt x="5508" y="597"/>
                  </a:lnTo>
                  <a:lnTo>
                    <a:pt x="4661" y="911"/>
                  </a:lnTo>
                  <a:lnTo>
                    <a:pt x="3468" y="1366"/>
                  </a:lnTo>
                  <a:lnTo>
                    <a:pt x="2464" y="1758"/>
                  </a:lnTo>
                  <a:lnTo>
                    <a:pt x="2040" y="1946"/>
                  </a:lnTo>
                  <a:lnTo>
                    <a:pt x="1664" y="2135"/>
                  </a:lnTo>
                  <a:lnTo>
                    <a:pt x="1318" y="2307"/>
                  </a:lnTo>
                  <a:lnTo>
                    <a:pt x="1020" y="2464"/>
                  </a:lnTo>
                  <a:lnTo>
                    <a:pt x="769" y="2606"/>
                  </a:lnTo>
                  <a:lnTo>
                    <a:pt x="565" y="2747"/>
                  </a:lnTo>
                  <a:lnTo>
                    <a:pt x="392" y="2872"/>
                  </a:lnTo>
                  <a:lnTo>
                    <a:pt x="251" y="2998"/>
                  </a:lnTo>
                  <a:lnTo>
                    <a:pt x="157" y="3108"/>
                  </a:lnTo>
                  <a:lnTo>
                    <a:pt x="110" y="3202"/>
                  </a:lnTo>
                  <a:lnTo>
                    <a:pt x="78" y="3280"/>
                  </a:lnTo>
                  <a:lnTo>
                    <a:pt x="94" y="3359"/>
                  </a:lnTo>
                  <a:lnTo>
                    <a:pt x="141" y="3422"/>
                  </a:lnTo>
                  <a:lnTo>
                    <a:pt x="220" y="3484"/>
                  </a:lnTo>
                  <a:lnTo>
                    <a:pt x="330" y="3516"/>
                  </a:lnTo>
                  <a:lnTo>
                    <a:pt x="471" y="3547"/>
                  </a:lnTo>
                  <a:lnTo>
                    <a:pt x="643" y="3579"/>
                  </a:lnTo>
                  <a:lnTo>
                    <a:pt x="1067" y="3579"/>
                  </a:lnTo>
                  <a:lnTo>
                    <a:pt x="1334" y="3563"/>
                  </a:lnTo>
                  <a:lnTo>
                    <a:pt x="1915" y="3484"/>
                  </a:lnTo>
                  <a:lnTo>
                    <a:pt x="2574" y="3375"/>
                  </a:lnTo>
                  <a:lnTo>
                    <a:pt x="3327" y="3202"/>
                  </a:lnTo>
                  <a:lnTo>
                    <a:pt x="4159" y="2982"/>
                  </a:lnTo>
                  <a:lnTo>
                    <a:pt x="4159" y="2982"/>
                  </a:lnTo>
                  <a:lnTo>
                    <a:pt x="3672" y="3186"/>
                  </a:lnTo>
                  <a:lnTo>
                    <a:pt x="3029" y="3469"/>
                  </a:lnTo>
                  <a:lnTo>
                    <a:pt x="2291" y="3814"/>
                  </a:lnTo>
                  <a:lnTo>
                    <a:pt x="1930" y="4018"/>
                  </a:lnTo>
                  <a:lnTo>
                    <a:pt x="1554" y="4206"/>
                  </a:lnTo>
                  <a:lnTo>
                    <a:pt x="1208" y="4410"/>
                  </a:lnTo>
                  <a:lnTo>
                    <a:pt x="895" y="4630"/>
                  </a:lnTo>
                  <a:lnTo>
                    <a:pt x="596" y="4834"/>
                  </a:lnTo>
                  <a:lnTo>
                    <a:pt x="361" y="5054"/>
                  </a:lnTo>
                  <a:lnTo>
                    <a:pt x="267" y="5164"/>
                  </a:lnTo>
                  <a:lnTo>
                    <a:pt x="173" y="5258"/>
                  </a:lnTo>
                  <a:lnTo>
                    <a:pt x="110" y="5368"/>
                  </a:lnTo>
                  <a:lnTo>
                    <a:pt x="47" y="5462"/>
                  </a:lnTo>
                  <a:lnTo>
                    <a:pt x="16" y="5572"/>
                  </a:lnTo>
                  <a:lnTo>
                    <a:pt x="0" y="5666"/>
                  </a:lnTo>
                  <a:lnTo>
                    <a:pt x="16" y="5776"/>
                  </a:lnTo>
                  <a:lnTo>
                    <a:pt x="31" y="5870"/>
                  </a:lnTo>
                  <a:lnTo>
                    <a:pt x="78" y="5933"/>
                  </a:lnTo>
                  <a:lnTo>
                    <a:pt x="157" y="5980"/>
                  </a:lnTo>
                  <a:lnTo>
                    <a:pt x="235" y="6027"/>
                  </a:lnTo>
                  <a:lnTo>
                    <a:pt x="330" y="6058"/>
                  </a:lnTo>
                  <a:lnTo>
                    <a:pt x="439" y="6090"/>
                  </a:lnTo>
                  <a:lnTo>
                    <a:pt x="832" y="6090"/>
                  </a:lnTo>
                  <a:lnTo>
                    <a:pt x="1161" y="6058"/>
                  </a:lnTo>
                  <a:lnTo>
                    <a:pt x="1507" y="6011"/>
                  </a:lnTo>
                  <a:lnTo>
                    <a:pt x="1868" y="5933"/>
                  </a:lnTo>
                  <a:lnTo>
                    <a:pt x="2260" y="5854"/>
                  </a:lnTo>
                  <a:lnTo>
                    <a:pt x="3045" y="5650"/>
                  </a:lnTo>
                  <a:lnTo>
                    <a:pt x="3782" y="5478"/>
                  </a:lnTo>
                  <a:lnTo>
                    <a:pt x="4112" y="5399"/>
                  </a:lnTo>
                  <a:lnTo>
                    <a:pt x="4410" y="5352"/>
                  </a:lnTo>
                  <a:lnTo>
                    <a:pt x="4677" y="5321"/>
                  </a:lnTo>
                  <a:lnTo>
                    <a:pt x="4881" y="5321"/>
                  </a:lnTo>
                  <a:lnTo>
                    <a:pt x="4426" y="5462"/>
                  </a:lnTo>
                  <a:lnTo>
                    <a:pt x="4002" y="5603"/>
                  </a:lnTo>
                  <a:lnTo>
                    <a:pt x="3610" y="5760"/>
                  </a:lnTo>
                  <a:lnTo>
                    <a:pt x="3217" y="5917"/>
                  </a:lnTo>
                  <a:lnTo>
                    <a:pt x="2872" y="6090"/>
                  </a:lnTo>
                  <a:lnTo>
                    <a:pt x="2542" y="6278"/>
                  </a:lnTo>
                  <a:lnTo>
                    <a:pt x="2244" y="6466"/>
                  </a:lnTo>
                  <a:lnTo>
                    <a:pt x="1962" y="6655"/>
                  </a:lnTo>
                  <a:lnTo>
                    <a:pt x="1726" y="6843"/>
                  </a:lnTo>
                  <a:lnTo>
                    <a:pt x="1507" y="7031"/>
                  </a:lnTo>
                  <a:lnTo>
                    <a:pt x="1318" y="7220"/>
                  </a:lnTo>
                  <a:lnTo>
                    <a:pt x="1161" y="7408"/>
                  </a:lnTo>
                  <a:lnTo>
                    <a:pt x="1036" y="7581"/>
                  </a:lnTo>
                  <a:lnTo>
                    <a:pt x="957" y="7753"/>
                  </a:lnTo>
                  <a:lnTo>
                    <a:pt x="895" y="7910"/>
                  </a:lnTo>
                  <a:lnTo>
                    <a:pt x="863" y="8051"/>
                  </a:lnTo>
                  <a:lnTo>
                    <a:pt x="879" y="8193"/>
                  </a:lnTo>
                  <a:lnTo>
                    <a:pt x="895" y="8255"/>
                  </a:lnTo>
                  <a:lnTo>
                    <a:pt x="926" y="8302"/>
                  </a:lnTo>
                  <a:lnTo>
                    <a:pt x="957" y="8365"/>
                  </a:lnTo>
                  <a:lnTo>
                    <a:pt x="1004" y="8412"/>
                  </a:lnTo>
                  <a:lnTo>
                    <a:pt x="1067" y="8459"/>
                  </a:lnTo>
                  <a:lnTo>
                    <a:pt x="1130" y="8491"/>
                  </a:lnTo>
                  <a:lnTo>
                    <a:pt x="1287" y="8554"/>
                  </a:lnTo>
                  <a:lnTo>
                    <a:pt x="1491" y="8601"/>
                  </a:lnTo>
                  <a:lnTo>
                    <a:pt x="1726" y="8616"/>
                  </a:lnTo>
                  <a:lnTo>
                    <a:pt x="2009" y="8601"/>
                  </a:lnTo>
                  <a:lnTo>
                    <a:pt x="2323" y="8554"/>
                  </a:lnTo>
                  <a:lnTo>
                    <a:pt x="2699" y="8491"/>
                  </a:lnTo>
                  <a:lnTo>
                    <a:pt x="3107" y="8397"/>
                  </a:lnTo>
                  <a:lnTo>
                    <a:pt x="3547" y="8255"/>
                  </a:lnTo>
                  <a:lnTo>
                    <a:pt x="4049" y="8083"/>
                  </a:lnTo>
                  <a:lnTo>
                    <a:pt x="4598" y="7879"/>
                  </a:lnTo>
                  <a:lnTo>
                    <a:pt x="5144" y="7657"/>
                  </a:lnTo>
                  <a:lnTo>
                    <a:pt x="5144" y="7657"/>
                  </a:lnTo>
                  <a:lnTo>
                    <a:pt x="5085" y="7690"/>
                  </a:lnTo>
                  <a:lnTo>
                    <a:pt x="4787" y="7879"/>
                  </a:lnTo>
                  <a:lnTo>
                    <a:pt x="4457" y="8083"/>
                  </a:lnTo>
                  <a:lnTo>
                    <a:pt x="4127" y="8334"/>
                  </a:lnTo>
                  <a:lnTo>
                    <a:pt x="3814" y="8585"/>
                  </a:lnTo>
                  <a:lnTo>
                    <a:pt x="3500" y="8852"/>
                  </a:lnTo>
                  <a:lnTo>
                    <a:pt x="3217" y="9134"/>
                  </a:lnTo>
                  <a:lnTo>
                    <a:pt x="2966" y="9417"/>
                  </a:lnTo>
                  <a:lnTo>
                    <a:pt x="2762" y="9683"/>
                  </a:lnTo>
                  <a:lnTo>
                    <a:pt x="2684" y="9825"/>
                  </a:lnTo>
                  <a:lnTo>
                    <a:pt x="2605" y="9950"/>
                  </a:lnTo>
                  <a:lnTo>
                    <a:pt x="2558" y="10076"/>
                  </a:lnTo>
                  <a:lnTo>
                    <a:pt x="2511" y="10201"/>
                  </a:lnTo>
                  <a:lnTo>
                    <a:pt x="2495" y="10327"/>
                  </a:lnTo>
                  <a:lnTo>
                    <a:pt x="2495" y="10437"/>
                  </a:lnTo>
                  <a:lnTo>
                    <a:pt x="2511" y="10547"/>
                  </a:lnTo>
                  <a:lnTo>
                    <a:pt x="2542" y="10641"/>
                  </a:lnTo>
                  <a:lnTo>
                    <a:pt x="2605" y="10735"/>
                  </a:lnTo>
                  <a:lnTo>
                    <a:pt x="2684" y="10829"/>
                  </a:lnTo>
                  <a:lnTo>
                    <a:pt x="2762" y="10876"/>
                  </a:lnTo>
                  <a:lnTo>
                    <a:pt x="2856" y="10892"/>
                  </a:lnTo>
                  <a:lnTo>
                    <a:pt x="2966" y="10908"/>
                  </a:lnTo>
                  <a:lnTo>
                    <a:pt x="3076" y="10908"/>
                  </a:lnTo>
                  <a:lnTo>
                    <a:pt x="3202" y="10892"/>
                  </a:lnTo>
                  <a:lnTo>
                    <a:pt x="3343" y="10845"/>
                  </a:lnTo>
                  <a:lnTo>
                    <a:pt x="3641" y="10751"/>
                  </a:lnTo>
                  <a:lnTo>
                    <a:pt x="3955" y="10594"/>
                  </a:lnTo>
                  <a:lnTo>
                    <a:pt x="4300" y="10405"/>
                  </a:lnTo>
                  <a:lnTo>
                    <a:pt x="4661" y="10186"/>
                  </a:lnTo>
                  <a:lnTo>
                    <a:pt x="5038" y="9950"/>
                  </a:lnTo>
                  <a:lnTo>
                    <a:pt x="5760" y="9464"/>
                  </a:lnTo>
                  <a:lnTo>
                    <a:pt x="6419" y="8993"/>
                  </a:lnTo>
                  <a:lnTo>
                    <a:pt x="6952" y="8616"/>
                  </a:lnTo>
                  <a:lnTo>
                    <a:pt x="7141" y="8491"/>
                  </a:lnTo>
                  <a:lnTo>
                    <a:pt x="7298" y="8412"/>
                  </a:lnTo>
                  <a:lnTo>
                    <a:pt x="7360" y="8773"/>
                  </a:lnTo>
                  <a:lnTo>
                    <a:pt x="7439" y="9323"/>
                  </a:lnTo>
                  <a:lnTo>
                    <a:pt x="7549" y="9950"/>
                  </a:lnTo>
                  <a:lnTo>
                    <a:pt x="7627" y="10264"/>
                  </a:lnTo>
                  <a:lnTo>
                    <a:pt x="7706" y="10547"/>
                  </a:lnTo>
                  <a:lnTo>
                    <a:pt x="7784" y="10813"/>
                  </a:lnTo>
                  <a:lnTo>
                    <a:pt x="7894" y="11033"/>
                  </a:lnTo>
                  <a:lnTo>
                    <a:pt x="7957" y="11127"/>
                  </a:lnTo>
                  <a:lnTo>
                    <a:pt x="8004" y="11206"/>
                  </a:lnTo>
                  <a:lnTo>
                    <a:pt x="8067" y="11269"/>
                  </a:lnTo>
                  <a:lnTo>
                    <a:pt x="8129" y="11300"/>
                  </a:lnTo>
                  <a:lnTo>
                    <a:pt x="8208" y="11331"/>
                  </a:lnTo>
                  <a:lnTo>
                    <a:pt x="8286" y="11331"/>
                  </a:lnTo>
                  <a:lnTo>
                    <a:pt x="8365" y="11300"/>
                  </a:lnTo>
                  <a:lnTo>
                    <a:pt x="8443" y="11253"/>
                  </a:lnTo>
                  <a:lnTo>
                    <a:pt x="8522" y="11174"/>
                  </a:lnTo>
                  <a:lnTo>
                    <a:pt x="8616" y="11064"/>
                  </a:lnTo>
                  <a:lnTo>
                    <a:pt x="8710" y="10939"/>
                  </a:lnTo>
                  <a:lnTo>
                    <a:pt x="8804" y="10766"/>
                  </a:lnTo>
                  <a:lnTo>
                    <a:pt x="9040" y="10374"/>
                  </a:lnTo>
                  <a:lnTo>
                    <a:pt x="9291" y="9935"/>
                  </a:lnTo>
                  <a:lnTo>
                    <a:pt x="9871" y="9009"/>
                  </a:lnTo>
                  <a:lnTo>
                    <a:pt x="10483" y="8020"/>
                  </a:lnTo>
                  <a:lnTo>
                    <a:pt x="10766" y="7518"/>
                  </a:lnTo>
                  <a:lnTo>
                    <a:pt x="11048" y="7016"/>
                  </a:lnTo>
                  <a:lnTo>
                    <a:pt x="11315" y="6513"/>
                  </a:lnTo>
                  <a:lnTo>
                    <a:pt x="11535" y="6027"/>
                  </a:lnTo>
                  <a:lnTo>
                    <a:pt x="11739" y="5556"/>
                  </a:lnTo>
                  <a:lnTo>
                    <a:pt x="11896" y="5117"/>
                  </a:lnTo>
                  <a:lnTo>
                    <a:pt x="11943" y="4897"/>
                  </a:lnTo>
                  <a:lnTo>
                    <a:pt x="11990" y="4693"/>
                  </a:lnTo>
                  <a:lnTo>
                    <a:pt x="12021" y="4489"/>
                  </a:lnTo>
                  <a:lnTo>
                    <a:pt x="12037" y="4301"/>
                  </a:lnTo>
                  <a:lnTo>
                    <a:pt x="12037" y="4128"/>
                  </a:lnTo>
                  <a:lnTo>
                    <a:pt x="12021" y="3955"/>
                  </a:lnTo>
                  <a:lnTo>
                    <a:pt x="11990" y="3798"/>
                  </a:lnTo>
                  <a:lnTo>
                    <a:pt x="11927" y="3641"/>
                  </a:lnTo>
                  <a:lnTo>
                    <a:pt x="11692" y="3202"/>
                  </a:lnTo>
                  <a:lnTo>
                    <a:pt x="11535" y="2778"/>
                  </a:lnTo>
                  <a:lnTo>
                    <a:pt x="11378" y="2386"/>
                  </a:lnTo>
                  <a:lnTo>
                    <a:pt x="11205" y="2041"/>
                  </a:lnTo>
                  <a:lnTo>
                    <a:pt x="11033" y="1727"/>
                  </a:lnTo>
                  <a:lnTo>
                    <a:pt x="10844" y="1429"/>
                  </a:lnTo>
                  <a:lnTo>
                    <a:pt x="10656" y="1178"/>
                  </a:lnTo>
                  <a:lnTo>
                    <a:pt x="10452" y="958"/>
                  </a:lnTo>
                  <a:lnTo>
                    <a:pt x="10248" y="754"/>
                  </a:lnTo>
                  <a:lnTo>
                    <a:pt x="10028" y="581"/>
                  </a:lnTo>
                  <a:lnTo>
                    <a:pt x="9809" y="440"/>
                  </a:lnTo>
                  <a:lnTo>
                    <a:pt x="9589" y="314"/>
                  </a:lnTo>
                  <a:lnTo>
                    <a:pt x="9353" y="220"/>
                  </a:lnTo>
                  <a:lnTo>
                    <a:pt x="9118" y="142"/>
                  </a:lnTo>
                  <a:lnTo>
                    <a:pt x="8883" y="79"/>
                  </a:lnTo>
                  <a:lnTo>
                    <a:pt x="8647" y="32"/>
                  </a:lnTo>
                  <a:lnTo>
                    <a:pt x="8396" y="16"/>
                  </a:lnTo>
                  <a:lnTo>
                    <a:pt x="8145" y="0"/>
                  </a:lnTo>
                  <a:close/>
                </a:path>
              </a:pathLst>
            </a:custGeom>
            <a:solidFill>
              <a:srgbClr val="F7B2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261;p42">
              <a:extLst>
                <a:ext uri="{FF2B5EF4-FFF2-40B4-BE49-F238E27FC236}">
                  <a16:creationId xmlns:a16="http://schemas.microsoft.com/office/drawing/2014/main" id="{E4F797FB-9621-905A-14CE-4C3E29645100}"/>
                </a:ext>
              </a:extLst>
            </p:cNvPr>
            <p:cNvSpPr/>
            <p:nvPr/>
          </p:nvSpPr>
          <p:spPr>
            <a:xfrm>
              <a:off x="457200" y="3221559"/>
              <a:ext cx="342270" cy="322225"/>
            </a:xfrm>
            <a:custGeom>
              <a:avLst/>
              <a:gdLst/>
              <a:ahLst/>
              <a:cxnLst/>
              <a:rect l="l" t="t" r="r" b="b"/>
              <a:pathLst>
                <a:path w="12038" h="11332" fill="none" extrusionOk="0">
                  <a:moveTo>
                    <a:pt x="11692" y="3202"/>
                  </a:moveTo>
                  <a:lnTo>
                    <a:pt x="11692" y="3202"/>
                  </a:lnTo>
                  <a:lnTo>
                    <a:pt x="11535" y="2778"/>
                  </a:lnTo>
                  <a:lnTo>
                    <a:pt x="11378" y="2386"/>
                  </a:lnTo>
                  <a:lnTo>
                    <a:pt x="11205" y="2041"/>
                  </a:lnTo>
                  <a:lnTo>
                    <a:pt x="11033" y="1727"/>
                  </a:lnTo>
                  <a:lnTo>
                    <a:pt x="10844" y="1429"/>
                  </a:lnTo>
                  <a:lnTo>
                    <a:pt x="10656" y="1178"/>
                  </a:lnTo>
                  <a:lnTo>
                    <a:pt x="10452" y="958"/>
                  </a:lnTo>
                  <a:lnTo>
                    <a:pt x="10248" y="754"/>
                  </a:lnTo>
                  <a:lnTo>
                    <a:pt x="10028" y="581"/>
                  </a:lnTo>
                  <a:lnTo>
                    <a:pt x="9809" y="440"/>
                  </a:lnTo>
                  <a:lnTo>
                    <a:pt x="9589" y="314"/>
                  </a:lnTo>
                  <a:lnTo>
                    <a:pt x="9353" y="220"/>
                  </a:lnTo>
                  <a:lnTo>
                    <a:pt x="9118" y="142"/>
                  </a:lnTo>
                  <a:lnTo>
                    <a:pt x="8883" y="79"/>
                  </a:lnTo>
                  <a:lnTo>
                    <a:pt x="8647" y="32"/>
                  </a:lnTo>
                  <a:lnTo>
                    <a:pt x="8396" y="16"/>
                  </a:lnTo>
                  <a:lnTo>
                    <a:pt x="8145" y="0"/>
                  </a:lnTo>
                  <a:lnTo>
                    <a:pt x="7910" y="16"/>
                  </a:lnTo>
                  <a:lnTo>
                    <a:pt x="7659" y="32"/>
                  </a:lnTo>
                  <a:lnTo>
                    <a:pt x="7407" y="63"/>
                  </a:lnTo>
                  <a:lnTo>
                    <a:pt x="7172" y="110"/>
                  </a:lnTo>
                  <a:lnTo>
                    <a:pt x="6921" y="173"/>
                  </a:lnTo>
                  <a:lnTo>
                    <a:pt x="6434" y="299"/>
                  </a:lnTo>
                  <a:lnTo>
                    <a:pt x="5964" y="440"/>
                  </a:lnTo>
                  <a:lnTo>
                    <a:pt x="5508" y="597"/>
                  </a:lnTo>
                  <a:lnTo>
                    <a:pt x="4661" y="911"/>
                  </a:lnTo>
                  <a:lnTo>
                    <a:pt x="4661" y="911"/>
                  </a:lnTo>
                  <a:lnTo>
                    <a:pt x="3468" y="1366"/>
                  </a:lnTo>
                  <a:lnTo>
                    <a:pt x="2464" y="1758"/>
                  </a:lnTo>
                  <a:lnTo>
                    <a:pt x="2040" y="1946"/>
                  </a:lnTo>
                  <a:lnTo>
                    <a:pt x="1664" y="2135"/>
                  </a:lnTo>
                  <a:lnTo>
                    <a:pt x="1318" y="2307"/>
                  </a:lnTo>
                  <a:lnTo>
                    <a:pt x="1020" y="2464"/>
                  </a:lnTo>
                  <a:lnTo>
                    <a:pt x="769" y="2606"/>
                  </a:lnTo>
                  <a:lnTo>
                    <a:pt x="565" y="2747"/>
                  </a:lnTo>
                  <a:lnTo>
                    <a:pt x="392" y="2872"/>
                  </a:lnTo>
                  <a:lnTo>
                    <a:pt x="251" y="2998"/>
                  </a:lnTo>
                  <a:lnTo>
                    <a:pt x="157" y="3108"/>
                  </a:lnTo>
                  <a:lnTo>
                    <a:pt x="110" y="3202"/>
                  </a:lnTo>
                  <a:lnTo>
                    <a:pt x="78" y="3280"/>
                  </a:lnTo>
                  <a:lnTo>
                    <a:pt x="94" y="3359"/>
                  </a:lnTo>
                  <a:lnTo>
                    <a:pt x="141" y="3422"/>
                  </a:lnTo>
                  <a:lnTo>
                    <a:pt x="220" y="3484"/>
                  </a:lnTo>
                  <a:lnTo>
                    <a:pt x="330" y="3516"/>
                  </a:lnTo>
                  <a:lnTo>
                    <a:pt x="471" y="3547"/>
                  </a:lnTo>
                  <a:lnTo>
                    <a:pt x="643" y="3579"/>
                  </a:lnTo>
                  <a:lnTo>
                    <a:pt x="847" y="3579"/>
                  </a:lnTo>
                  <a:lnTo>
                    <a:pt x="1067" y="3579"/>
                  </a:lnTo>
                  <a:lnTo>
                    <a:pt x="1334" y="3563"/>
                  </a:lnTo>
                  <a:lnTo>
                    <a:pt x="1915" y="3484"/>
                  </a:lnTo>
                  <a:lnTo>
                    <a:pt x="2574" y="3375"/>
                  </a:lnTo>
                  <a:lnTo>
                    <a:pt x="3327" y="3202"/>
                  </a:lnTo>
                  <a:lnTo>
                    <a:pt x="4159" y="2982"/>
                  </a:lnTo>
                  <a:lnTo>
                    <a:pt x="4159" y="2982"/>
                  </a:lnTo>
                  <a:lnTo>
                    <a:pt x="3672" y="3186"/>
                  </a:lnTo>
                  <a:lnTo>
                    <a:pt x="3029" y="3469"/>
                  </a:lnTo>
                  <a:lnTo>
                    <a:pt x="2291" y="3814"/>
                  </a:lnTo>
                  <a:lnTo>
                    <a:pt x="1930" y="4018"/>
                  </a:lnTo>
                  <a:lnTo>
                    <a:pt x="1554" y="4206"/>
                  </a:lnTo>
                  <a:lnTo>
                    <a:pt x="1208" y="4410"/>
                  </a:lnTo>
                  <a:lnTo>
                    <a:pt x="895" y="4630"/>
                  </a:lnTo>
                  <a:lnTo>
                    <a:pt x="596" y="4834"/>
                  </a:lnTo>
                  <a:lnTo>
                    <a:pt x="361" y="5054"/>
                  </a:lnTo>
                  <a:lnTo>
                    <a:pt x="267" y="5164"/>
                  </a:lnTo>
                  <a:lnTo>
                    <a:pt x="173" y="5258"/>
                  </a:lnTo>
                  <a:lnTo>
                    <a:pt x="110" y="5368"/>
                  </a:lnTo>
                  <a:lnTo>
                    <a:pt x="47" y="5462"/>
                  </a:lnTo>
                  <a:lnTo>
                    <a:pt x="16" y="5572"/>
                  </a:lnTo>
                  <a:lnTo>
                    <a:pt x="0" y="5666"/>
                  </a:lnTo>
                  <a:lnTo>
                    <a:pt x="16" y="5776"/>
                  </a:lnTo>
                  <a:lnTo>
                    <a:pt x="31" y="5870"/>
                  </a:lnTo>
                  <a:lnTo>
                    <a:pt x="31" y="5870"/>
                  </a:lnTo>
                  <a:lnTo>
                    <a:pt x="78" y="5933"/>
                  </a:lnTo>
                  <a:lnTo>
                    <a:pt x="157" y="5980"/>
                  </a:lnTo>
                  <a:lnTo>
                    <a:pt x="235" y="6027"/>
                  </a:lnTo>
                  <a:lnTo>
                    <a:pt x="330" y="6058"/>
                  </a:lnTo>
                  <a:lnTo>
                    <a:pt x="439" y="6090"/>
                  </a:lnTo>
                  <a:lnTo>
                    <a:pt x="565" y="6090"/>
                  </a:lnTo>
                  <a:lnTo>
                    <a:pt x="832" y="6090"/>
                  </a:lnTo>
                  <a:lnTo>
                    <a:pt x="1161" y="6058"/>
                  </a:lnTo>
                  <a:lnTo>
                    <a:pt x="1507" y="6011"/>
                  </a:lnTo>
                  <a:lnTo>
                    <a:pt x="1868" y="5933"/>
                  </a:lnTo>
                  <a:lnTo>
                    <a:pt x="2260" y="5854"/>
                  </a:lnTo>
                  <a:lnTo>
                    <a:pt x="3045" y="5650"/>
                  </a:lnTo>
                  <a:lnTo>
                    <a:pt x="3782" y="5478"/>
                  </a:lnTo>
                  <a:lnTo>
                    <a:pt x="4112" y="5399"/>
                  </a:lnTo>
                  <a:lnTo>
                    <a:pt x="4410" y="5352"/>
                  </a:lnTo>
                  <a:lnTo>
                    <a:pt x="4677" y="5321"/>
                  </a:lnTo>
                  <a:lnTo>
                    <a:pt x="4881" y="5321"/>
                  </a:lnTo>
                  <a:lnTo>
                    <a:pt x="4881" y="5321"/>
                  </a:lnTo>
                  <a:lnTo>
                    <a:pt x="4426" y="5462"/>
                  </a:lnTo>
                  <a:lnTo>
                    <a:pt x="4002" y="5603"/>
                  </a:lnTo>
                  <a:lnTo>
                    <a:pt x="3610" y="5760"/>
                  </a:lnTo>
                  <a:lnTo>
                    <a:pt x="3217" y="5917"/>
                  </a:lnTo>
                  <a:lnTo>
                    <a:pt x="2872" y="6090"/>
                  </a:lnTo>
                  <a:lnTo>
                    <a:pt x="2542" y="6278"/>
                  </a:lnTo>
                  <a:lnTo>
                    <a:pt x="2244" y="6466"/>
                  </a:lnTo>
                  <a:lnTo>
                    <a:pt x="1962" y="6655"/>
                  </a:lnTo>
                  <a:lnTo>
                    <a:pt x="1726" y="6843"/>
                  </a:lnTo>
                  <a:lnTo>
                    <a:pt x="1507" y="7031"/>
                  </a:lnTo>
                  <a:lnTo>
                    <a:pt x="1318" y="7220"/>
                  </a:lnTo>
                  <a:lnTo>
                    <a:pt x="1161" y="7408"/>
                  </a:lnTo>
                  <a:lnTo>
                    <a:pt x="1036" y="7581"/>
                  </a:lnTo>
                  <a:lnTo>
                    <a:pt x="957" y="7753"/>
                  </a:lnTo>
                  <a:lnTo>
                    <a:pt x="895" y="7910"/>
                  </a:lnTo>
                  <a:lnTo>
                    <a:pt x="863" y="8051"/>
                  </a:lnTo>
                  <a:lnTo>
                    <a:pt x="879" y="8193"/>
                  </a:lnTo>
                  <a:lnTo>
                    <a:pt x="895" y="8255"/>
                  </a:lnTo>
                  <a:lnTo>
                    <a:pt x="926" y="8302"/>
                  </a:lnTo>
                  <a:lnTo>
                    <a:pt x="957" y="8365"/>
                  </a:lnTo>
                  <a:lnTo>
                    <a:pt x="1004" y="8412"/>
                  </a:lnTo>
                  <a:lnTo>
                    <a:pt x="1067" y="8459"/>
                  </a:lnTo>
                  <a:lnTo>
                    <a:pt x="1130" y="8491"/>
                  </a:lnTo>
                  <a:lnTo>
                    <a:pt x="1287" y="8554"/>
                  </a:lnTo>
                  <a:lnTo>
                    <a:pt x="1491" y="8601"/>
                  </a:lnTo>
                  <a:lnTo>
                    <a:pt x="1726" y="8616"/>
                  </a:lnTo>
                  <a:lnTo>
                    <a:pt x="2009" y="8601"/>
                  </a:lnTo>
                  <a:lnTo>
                    <a:pt x="2323" y="8554"/>
                  </a:lnTo>
                  <a:lnTo>
                    <a:pt x="2699" y="8491"/>
                  </a:lnTo>
                  <a:lnTo>
                    <a:pt x="3107" y="8397"/>
                  </a:lnTo>
                  <a:lnTo>
                    <a:pt x="3547" y="8255"/>
                  </a:lnTo>
                  <a:lnTo>
                    <a:pt x="4049" y="8083"/>
                  </a:lnTo>
                  <a:lnTo>
                    <a:pt x="4598" y="7879"/>
                  </a:lnTo>
                  <a:lnTo>
                    <a:pt x="5179" y="7643"/>
                  </a:lnTo>
                  <a:lnTo>
                    <a:pt x="5822" y="7345"/>
                  </a:lnTo>
                  <a:lnTo>
                    <a:pt x="5822" y="7345"/>
                  </a:lnTo>
                  <a:lnTo>
                    <a:pt x="5618" y="7424"/>
                  </a:lnTo>
                  <a:lnTo>
                    <a:pt x="5367" y="7533"/>
                  </a:lnTo>
                  <a:lnTo>
                    <a:pt x="5085" y="7690"/>
                  </a:lnTo>
                  <a:lnTo>
                    <a:pt x="4787" y="7879"/>
                  </a:lnTo>
                  <a:lnTo>
                    <a:pt x="4457" y="8083"/>
                  </a:lnTo>
                  <a:lnTo>
                    <a:pt x="4127" y="8334"/>
                  </a:lnTo>
                  <a:lnTo>
                    <a:pt x="3814" y="8585"/>
                  </a:lnTo>
                  <a:lnTo>
                    <a:pt x="3500" y="8852"/>
                  </a:lnTo>
                  <a:lnTo>
                    <a:pt x="3217" y="9134"/>
                  </a:lnTo>
                  <a:lnTo>
                    <a:pt x="2966" y="9417"/>
                  </a:lnTo>
                  <a:lnTo>
                    <a:pt x="2762" y="9683"/>
                  </a:lnTo>
                  <a:lnTo>
                    <a:pt x="2684" y="9825"/>
                  </a:lnTo>
                  <a:lnTo>
                    <a:pt x="2605" y="9950"/>
                  </a:lnTo>
                  <a:lnTo>
                    <a:pt x="2558" y="10076"/>
                  </a:lnTo>
                  <a:lnTo>
                    <a:pt x="2511" y="10201"/>
                  </a:lnTo>
                  <a:lnTo>
                    <a:pt x="2495" y="10327"/>
                  </a:lnTo>
                  <a:lnTo>
                    <a:pt x="2495" y="10437"/>
                  </a:lnTo>
                  <a:lnTo>
                    <a:pt x="2511" y="10547"/>
                  </a:lnTo>
                  <a:lnTo>
                    <a:pt x="2542" y="10641"/>
                  </a:lnTo>
                  <a:lnTo>
                    <a:pt x="2605" y="10735"/>
                  </a:lnTo>
                  <a:lnTo>
                    <a:pt x="2684" y="10829"/>
                  </a:lnTo>
                  <a:lnTo>
                    <a:pt x="2684" y="10829"/>
                  </a:lnTo>
                  <a:lnTo>
                    <a:pt x="2762" y="10876"/>
                  </a:lnTo>
                  <a:lnTo>
                    <a:pt x="2856" y="10892"/>
                  </a:lnTo>
                  <a:lnTo>
                    <a:pt x="2966" y="10908"/>
                  </a:lnTo>
                  <a:lnTo>
                    <a:pt x="3076" y="10908"/>
                  </a:lnTo>
                  <a:lnTo>
                    <a:pt x="3202" y="10892"/>
                  </a:lnTo>
                  <a:lnTo>
                    <a:pt x="3343" y="10845"/>
                  </a:lnTo>
                  <a:lnTo>
                    <a:pt x="3641" y="10751"/>
                  </a:lnTo>
                  <a:lnTo>
                    <a:pt x="3955" y="10594"/>
                  </a:lnTo>
                  <a:lnTo>
                    <a:pt x="4300" y="10405"/>
                  </a:lnTo>
                  <a:lnTo>
                    <a:pt x="4661" y="10186"/>
                  </a:lnTo>
                  <a:lnTo>
                    <a:pt x="5038" y="9950"/>
                  </a:lnTo>
                  <a:lnTo>
                    <a:pt x="5760" y="9464"/>
                  </a:lnTo>
                  <a:lnTo>
                    <a:pt x="6419" y="8993"/>
                  </a:lnTo>
                  <a:lnTo>
                    <a:pt x="6952" y="8616"/>
                  </a:lnTo>
                  <a:lnTo>
                    <a:pt x="7141" y="8491"/>
                  </a:lnTo>
                  <a:lnTo>
                    <a:pt x="7298" y="8412"/>
                  </a:lnTo>
                  <a:lnTo>
                    <a:pt x="7298" y="8412"/>
                  </a:lnTo>
                  <a:lnTo>
                    <a:pt x="7360" y="8773"/>
                  </a:lnTo>
                  <a:lnTo>
                    <a:pt x="7439" y="9323"/>
                  </a:lnTo>
                  <a:lnTo>
                    <a:pt x="7549" y="9950"/>
                  </a:lnTo>
                  <a:lnTo>
                    <a:pt x="7627" y="10264"/>
                  </a:lnTo>
                  <a:lnTo>
                    <a:pt x="7706" y="10547"/>
                  </a:lnTo>
                  <a:lnTo>
                    <a:pt x="7784" y="10813"/>
                  </a:lnTo>
                  <a:lnTo>
                    <a:pt x="7894" y="11033"/>
                  </a:lnTo>
                  <a:lnTo>
                    <a:pt x="7957" y="11127"/>
                  </a:lnTo>
                  <a:lnTo>
                    <a:pt x="8004" y="11206"/>
                  </a:lnTo>
                  <a:lnTo>
                    <a:pt x="8067" y="11269"/>
                  </a:lnTo>
                  <a:lnTo>
                    <a:pt x="8129" y="11300"/>
                  </a:lnTo>
                  <a:lnTo>
                    <a:pt x="8208" y="11331"/>
                  </a:lnTo>
                  <a:lnTo>
                    <a:pt x="8286" y="11331"/>
                  </a:lnTo>
                  <a:lnTo>
                    <a:pt x="8365" y="11300"/>
                  </a:lnTo>
                  <a:lnTo>
                    <a:pt x="8443" y="11253"/>
                  </a:lnTo>
                  <a:lnTo>
                    <a:pt x="8522" y="11174"/>
                  </a:lnTo>
                  <a:lnTo>
                    <a:pt x="8616" y="11064"/>
                  </a:lnTo>
                  <a:lnTo>
                    <a:pt x="8710" y="10939"/>
                  </a:lnTo>
                  <a:lnTo>
                    <a:pt x="8804" y="10766"/>
                  </a:lnTo>
                  <a:lnTo>
                    <a:pt x="8804" y="10766"/>
                  </a:lnTo>
                  <a:lnTo>
                    <a:pt x="9040" y="10374"/>
                  </a:lnTo>
                  <a:lnTo>
                    <a:pt x="9291" y="9935"/>
                  </a:lnTo>
                  <a:lnTo>
                    <a:pt x="9871" y="9009"/>
                  </a:lnTo>
                  <a:lnTo>
                    <a:pt x="10483" y="8020"/>
                  </a:lnTo>
                  <a:lnTo>
                    <a:pt x="10766" y="7518"/>
                  </a:lnTo>
                  <a:lnTo>
                    <a:pt x="11048" y="7016"/>
                  </a:lnTo>
                  <a:lnTo>
                    <a:pt x="11315" y="6513"/>
                  </a:lnTo>
                  <a:lnTo>
                    <a:pt x="11535" y="6027"/>
                  </a:lnTo>
                  <a:lnTo>
                    <a:pt x="11739" y="5556"/>
                  </a:lnTo>
                  <a:lnTo>
                    <a:pt x="11896" y="5117"/>
                  </a:lnTo>
                  <a:lnTo>
                    <a:pt x="11943" y="4897"/>
                  </a:lnTo>
                  <a:lnTo>
                    <a:pt x="11990" y="4693"/>
                  </a:lnTo>
                  <a:lnTo>
                    <a:pt x="12021" y="4489"/>
                  </a:lnTo>
                  <a:lnTo>
                    <a:pt x="12037" y="4301"/>
                  </a:lnTo>
                  <a:lnTo>
                    <a:pt x="12037" y="4128"/>
                  </a:lnTo>
                  <a:lnTo>
                    <a:pt x="12021" y="3955"/>
                  </a:lnTo>
                  <a:lnTo>
                    <a:pt x="11990" y="3798"/>
                  </a:lnTo>
                  <a:lnTo>
                    <a:pt x="11927" y="364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2262;p42">
              <a:extLst>
                <a:ext uri="{FF2B5EF4-FFF2-40B4-BE49-F238E27FC236}">
                  <a16:creationId xmlns:a16="http://schemas.microsoft.com/office/drawing/2014/main" id="{775AE20A-D922-E15D-34F8-EE21D3A0BBF2}"/>
                </a:ext>
              </a:extLst>
            </p:cNvPr>
            <p:cNvSpPr/>
            <p:nvPr/>
          </p:nvSpPr>
          <p:spPr>
            <a:xfrm>
              <a:off x="2149289" y="3240297"/>
              <a:ext cx="265531" cy="515896"/>
            </a:xfrm>
            <a:custGeom>
              <a:avLst/>
              <a:gdLst/>
              <a:ahLst/>
              <a:cxnLst/>
              <a:rect l="l" t="t" r="r" b="b"/>
              <a:pathLst>
                <a:path w="9339" h="18143" extrusionOk="0">
                  <a:moveTo>
                    <a:pt x="3641" y="1"/>
                  </a:moveTo>
                  <a:lnTo>
                    <a:pt x="3359" y="16"/>
                  </a:lnTo>
                  <a:lnTo>
                    <a:pt x="3061" y="32"/>
                  </a:lnTo>
                  <a:lnTo>
                    <a:pt x="2449" y="95"/>
                  </a:lnTo>
                  <a:lnTo>
                    <a:pt x="1805" y="205"/>
                  </a:lnTo>
                  <a:lnTo>
                    <a:pt x="0" y="18142"/>
                  </a:lnTo>
                  <a:lnTo>
                    <a:pt x="1350" y="18142"/>
                  </a:lnTo>
                  <a:lnTo>
                    <a:pt x="2574" y="18095"/>
                  </a:lnTo>
                  <a:lnTo>
                    <a:pt x="3139" y="18064"/>
                  </a:lnTo>
                  <a:lnTo>
                    <a:pt x="3657" y="18033"/>
                  </a:lnTo>
                  <a:lnTo>
                    <a:pt x="4159" y="17986"/>
                  </a:lnTo>
                  <a:lnTo>
                    <a:pt x="4646" y="17923"/>
                  </a:lnTo>
                  <a:lnTo>
                    <a:pt x="5085" y="17844"/>
                  </a:lnTo>
                  <a:lnTo>
                    <a:pt x="5509" y="17750"/>
                  </a:lnTo>
                  <a:lnTo>
                    <a:pt x="5901" y="17640"/>
                  </a:lnTo>
                  <a:lnTo>
                    <a:pt x="6262" y="17515"/>
                  </a:lnTo>
                  <a:lnTo>
                    <a:pt x="6607" y="17389"/>
                  </a:lnTo>
                  <a:lnTo>
                    <a:pt x="6921" y="17217"/>
                  </a:lnTo>
                  <a:lnTo>
                    <a:pt x="7219" y="17044"/>
                  </a:lnTo>
                  <a:lnTo>
                    <a:pt x="7486" y="16840"/>
                  </a:lnTo>
                  <a:lnTo>
                    <a:pt x="7737" y="16620"/>
                  </a:lnTo>
                  <a:lnTo>
                    <a:pt x="7973" y="16385"/>
                  </a:lnTo>
                  <a:lnTo>
                    <a:pt x="8177" y="16118"/>
                  </a:lnTo>
                  <a:lnTo>
                    <a:pt x="8365" y="15820"/>
                  </a:lnTo>
                  <a:lnTo>
                    <a:pt x="8538" y="15490"/>
                  </a:lnTo>
                  <a:lnTo>
                    <a:pt x="8679" y="15145"/>
                  </a:lnTo>
                  <a:lnTo>
                    <a:pt x="8820" y="14768"/>
                  </a:lnTo>
                  <a:lnTo>
                    <a:pt x="8930" y="14360"/>
                  </a:lnTo>
                  <a:lnTo>
                    <a:pt x="9040" y="13921"/>
                  </a:lnTo>
                  <a:lnTo>
                    <a:pt x="9118" y="13450"/>
                  </a:lnTo>
                  <a:lnTo>
                    <a:pt x="9181" y="12948"/>
                  </a:lnTo>
                  <a:lnTo>
                    <a:pt x="9244" y="12414"/>
                  </a:lnTo>
                  <a:lnTo>
                    <a:pt x="9275" y="11834"/>
                  </a:lnTo>
                  <a:lnTo>
                    <a:pt x="9307" y="11237"/>
                  </a:lnTo>
                  <a:lnTo>
                    <a:pt x="9322" y="10578"/>
                  </a:lnTo>
                  <a:lnTo>
                    <a:pt x="9338" y="9903"/>
                  </a:lnTo>
                  <a:lnTo>
                    <a:pt x="9322" y="8946"/>
                  </a:lnTo>
                  <a:lnTo>
                    <a:pt x="9307" y="7973"/>
                  </a:lnTo>
                  <a:lnTo>
                    <a:pt x="9244" y="7016"/>
                  </a:lnTo>
                  <a:lnTo>
                    <a:pt x="9213" y="6529"/>
                  </a:lnTo>
                  <a:lnTo>
                    <a:pt x="9165" y="6058"/>
                  </a:lnTo>
                  <a:lnTo>
                    <a:pt x="9103" y="5603"/>
                  </a:lnTo>
                  <a:lnTo>
                    <a:pt x="9024" y="5132"/>
                  </a:lnTo>
                  <a:lnTo>
                    <a:pt x="8946" y="4693"/>
                  </a:lnTo>
                  <a:lnTo>
                    <a:pt x="8836" y="4254"/>
                  </a:lnTo>
                  <a:lnTo>
                    <a:pt x="8726" y="3814"/>
                  </a:lnTo>
                  <a:lnTo>
                    <a:pt x="8585" y="3406"/>
                  </a:lnTo>
                  <a:lnTo>
                    <a:pt x="8428" y="3014"/>
                  </a:lnTo>
                  <a:lnTo>
                    <a:pt x="8255" y="2637"/>
                  </a:lnTo>
                  <a:lnTo>
                    <a:pt x="8067" y="2276"/>
                  </a:lnTo>
                  <a:lnTo>
                    <a:pt x="7847" y="1931"/>
                  </a:lnTo>
                  <a:lnTo>
                    <a:pt x="7596" y="1617"/>
                  </a:lnTo>
                  <a:lnTo>
                    <a:pt x="7329" y="1319"/>
                  </a:lnTo>
                  <a:lnTo>
                    <a:pt x="7047" y="1052"/>
                  </a:lnTo>
                  <a:lnTo>
                    <a:pt x="6890" y="927"/>
                  </a:lnTo>
                  <a:lnTo>
                    <a:pt x="6717" y="817"/>
                  </a:lnTo>
                  <a:lnTo>
                    <a:pt x="6560" y="707"/>
                  </a:lnTo>
                  <a:lnTo>
                    <a:pt x="6372" y="597"/>
                  </a:lnTo>
                  <a:lnTo>
                    <a:pt x="6199" y="503"/>
                  </a:lnTo>
                  <a:lnTo>
                    <a:pt x="5995" y="409"/>
                  </a:lnTo>
                  <a:lnTo>
                    <a:pt x="5807" y="330"/>
                  </a:lnTo>
                  <a:lnTo>
                    <a:pt x="5603" y="267"/>
                  </a:lnTo>
                  <a:lnTo>
                    <a:pt x="5383" y="205"/>
                  </a:lnTo>
                  <a:lnTo>
                    <a:pt x="5164" y="142"/>
                  </a:lnTo>
                  <a:lnTo>
                    <a:pt x="4928" y="95"/>
                  </a:lnTo>
                  <a:lnTo>
                    <a:pt x="4693" y="63"/>
                  </a:lnTo>
                  <a:lnTo>
                    <a:pt x="4442" y="32"/>
                  </a:lnTo>
                  <a:lnTo>
                    <a:pt x="4175" y="16"/>
                  </a:lnTo>
                  <a:lnTo>
                    <a:pt x="3924"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2263;p42">
              <a:extLst>
                <a:ext uri="{FF2B5EF4-FFF2-40B4-BE49-F238E27FC236}">
                  <a16:creationId xmlns:a16="http://schemas.microsoft.com/office/drawing/2014/main" id="{4B9E72C5-70AF-C719-9168-E090DBA4E94C}"/>
                </a:ext>
              </a:extLst>
            </p:cNvPr>
            <p:cNvSpPr/>
            <p:nvPr/>
          </p:nvSpPr>
          <p:spPr>
            <a:xfrm>
              <a:off x="1893585" y="3468336"/>
              <a:ext cx="394046" cy="1043792"/>
            </a:xfrm>
            <a:custGeom>
              <a:avLst/>
              <a:gdLst/>
              <a:ahLst/>
              <a:cxnLst/>
              <a:rect l="l" t="t" r="r" b="b"/>
              <a:pathLst>
                <a:path w="13859" h="36708" extrusionOk="0">
                  <a:moveTo>
                    <a:pt x="2967" y="0"/>
                  </a:moveTo>
                  <a:lnTo>
                    <a:pt x="2653" y="16"/>
                  </a:lnTo>
                  <a:lnTo>
                    <a:pt x="2339" y="63"/>
                  </a:lnTo>
                  <a:lnTo>
                    <a:pt x="2041" y="157"/>
                  </a:lnTo>
                  <a:lnTo>
                    <a:pt x="1759" y="267"/>
                  </a:lnTo>
                  <a:lnTo>
                    <a:pt x="1633" y="330"/>
                  </a:lnTo>
                  <a:lnTo>
                    <a:pt x="1507" y="408"/>
                  </a:lnTo>
                  <a:lnTo>
                    <a:pt x="1256" y="565"/>
                  </a:lnTo>
                  <a:lnTo>
                    <a:pt x="1037" y="753"/>
                  </a:lnTo>
                  <a:lnTo>
                    <a:pt x="817" y="957"/>
                  </a:lnTo>
                  <a:lnTo>
                    <a:pt x="613" y="1177"/>
                  </a:lnTo>
                  <a:lnTo>
                    <a:pt x="440" y="1428"/>
                  </a:lnTo>
                  <a:lnTo>
                    <a:pt x="299" y="1679"/>
                  </a:lnTo>
                  <a:lnTo>
                    <a:pt x="173" y="1946"/>
                  </a:lnTo>
                  <a:lnTo>
                    <a:pt x="126" y="2087"/>
                  </a:lnTo>
                  <a:lnTo>
                    <a:pt x="95" y="2229"/>
                  </a:lnTo>
                  <a:lnTo>
                    <a:pt x="32" y="2527"/>
                  </a:lnTo>
                  <a:lnTo>
                    <a:pt x="1" y="2841"/>
                  </a:lnTo>
                  <a:lnTo>
                    <a:pt x="1" y="3139"/>
                  </a:lnTo>
                  <a:lnTo>
                    <a:pt x="17" y="3437"/>
                  </a:lnTo>
                  <a:lnTo>
                    <a:pt x="64" y="3735"/>
                  </a:lnTo>
                  <a:lnTo>
                    <a:pt x="142" y="4033"/>
                  </a:lnTo>
                  <a:lnTo>
                    <a:pt x="252" y="4316"/>
                  </a:lnTo>
                  <a:lnTo>
                    <a:pt x="409" y="4598"/>
                  </a:lnTo>
                  <a:lnTo>
                    <a:pt x="801" y="5242"/>
                  </a:lnTo>
                  <a:lnTo>
                    <a:pt x="1225" y="5885"/>
                  </a:lnTo>
                  <a:lnTo>
                    <a:pt x="1664" y="6529"/>
                  </a:lnTo>
                  <a:lnTo>
                    <a:pt x="2104" y="7156"/>
                  </a:lnTo>
                  <a:lnTo>
                    <a:pt x="3014" y="8412"/>
                  </a:lnTo>
                  <a:lnTo>
                    <a:pt x="3924" y="9667"/>
                  </a:lnTo>
                  <a:lnTo>
                    <a:pt x="4364" y="10295"/>
                  </a:lnTo>
                  <a:lnTo>
                    <a:pt x="4803" y="10939"/>
                  </a:lnTo>
                  <a:lnTo>
                    <a:pt x="5227" y="11566"/>
                  </a:lnTo>
                  <a:lnTo>
                    <a:pt x="5635" y="12225"/>
                  </a:lnTo>
                  <a:lnTo>
                    <a:pt x="6027" y="12885"/>
                  </a:lnTo>
                  <a:lnTo>
                    <a:pt x="6388" y="13559"/>
                  </a:lnTo>
                  <a:lnTo>
                    <a:pt x="6733" y="14250"/>
                  </a:lnTo>
                  <a:lnTo>
                    <a:pt x="6866" y="14534"/>
                  </a:lnTo>
                  <a:lnTo>
                    <a:pt x="6906" y="14642"/>
                  </a:lnTo>
                  <a:lnTo>
                    <a:pt x="7063" y="15050"/>
                  </a:lnTo>
                  <a:lnTo>
                    <a:pt x="7204" y="15474"/>
                  </a:lnTo>
                  <a:lnTo>
                    <a:pt x="7330" y="15898"/>
                  </a:lnTo>
                  <a:lnTo>
                    <a:pt x="7440" y="16337"/>
                  </a:lnTo>
                  <a:lnTo>
                    <a:pt x="7534" y="16761"/>
                  </a:lnTo>
                  <a:lnTo>
                    <a:pt x="7628" y="17200"/>
                  </a:lnTo>
                  <a:lnTo>
                    <a:pt x="7644" y="17310"/>
                  </a:lnTo>
                  <a:lnTo>
                    <a:pt x="7675" y="17781"/>
                  </a:lnTo>
                  <a:lnTo>
                    <a:pt x="7706" y="18267"/>
                  </a:lnTo>
                  <a:lnTo>
                    <a:pt x="7738" y="18738"/>
                  </a:lnTo>
                  <a:lnTo>
                    <a:pt x="7738" y="19225"/>
                  </a:lnTo>
                  <a:lnTo>
                    <a:pt x="7738" y="19696"/>
                  </a:lnTo>
                  <a:lnTo>
                    <a:pt x="7722" y="20653"/>
                  </a:lnTo>
                  <a:lnTo>
                    <a:pt x="7675" y="21610"/>
                  </a:lnTo>
                  <a:lnTo>
                    <a:pt x="7581" y="22567"/>
                  </a:lnTo>
                  <a:lnTo>
                    <a:pt x="7487" y="23525"/>
                  </a:lnTo>
                  <a:lnTo>
                    <a:pt x="7361" y="24466"/>
                  </a:lnTo>
                  <a:lnTo>
                    <a:pt x="7361" y="24466"/>
                  </a:lnTo>
                  <a:lnTo>
                    <a:pt x="7471" y="23666"/>
                  </a:lnTo>
                  <a:lnTo>
                    <a:pt x="7314" y="24812"/>
                  </a:lnTo>
                  <a:lnTo>
                    <a:pt x="7126" y="25973"/>
                  </a:lnTo>
                  <a:lnTo>
                    <a:pt x="6906" y="27119"/>
                  </a:lnTo>
                  <a:lnTo>
                    <a:pt x="6686" y="28264"/>
                  </a:lnTo>
                  <a:lnTo>
                    <a:pt x="6451" y="29426"/>
                  </a:lnTo>
                  <a:lnTo>
                    <a:pt x="6216" y="30556"/>
                  </a:lnTo>
                  <a:lnTo>
                    <a:pt x="5713" y="32847"/>
                  </a:lnTo>
                  <a:lnTo>
                    <a:pt x="5651" y="33145"/>
                  </a:lnTo>
                  <a:lnTo>
                    <a:pt x="5619" y="33459"/>
                  </a:lnTo>
                  <a:lnTo>
                    <a:pt x="5619" y="33757"/>
                  </a:lnTo>
                  <a:lnTo>
                    <a:pt x="5635" y="34055"/>
                  </a:lnTo>
                  <a:lnTo>
                    <a:pt x="5682" y="34353"/>
                  </a:lnTo>
                  <a:lnTo>
                    <a:pt x="5760" y="34652"/>
                  </a:lnTo>
                  <a:lnTo>
                    <a:pt x="5870" y="34934"/>
                  </a:lnTo>
                  <a:lnTo>
                    <a:pt x="6012" y="35201"/>
                  </a:lnTo>
                  <a:lnTo>
                    <a:pt x="6168" y="35452"/>
                  </a:lnTo>
                  <a:lnTo>
                    <a:pt x="6357" y="35672"/>
                  </a:lnTo>
                  <a:lnTo>
                    <a:pt x="6561" y="35891"/>
                  </a:lnTo>
                  <a:lnTo>
                    <a:pt x="6796" y="36080"/>
                  </a:lnTo>
                  <a:lnTo>
                    <a:pt x="7047" y="36268"/>
                  </a:lnTo>
                  <a:lnTo>
                    <a:pt x="7298" y="36409"/>
                  </a:lnTo>
                  <a:lnTo>
                    <a:pt x="7565" y="36535"/>
                  </a:lnTo>
                  <a:lnTo>
                    <a:pt x="7706" y="36582"/>
                  </a:lnTo>
                  <a:lnTo>
                    <a:pt x="7848" y="36613"/>
                  </a:lnTo>
                  <a:lnTo>
                    <a:pt x="8146" y="36676"/>
                  </a:lnTo>
                  <a:lnTo>
                    <a:pt x="8444" y="36707"/>
                  </a:lnTo>
                  <a:lnTo>
                    <a:pt x="8758" y="36707"/>
                  </a:lnTo>
                  <a:lnTo>
                    <a:pt x="9056" y="36692"/>
                  </a:lnTo>
                  <a:lnTo>
                    <a:pt x="9354" y="36645"/>
                  </a:lnTo>
                  <a:lnTo>
                    <a:pt x="9652" y="36566"/>
                  </a:lnTo>
                  <a:lnTo>
                    <a:pt x="9794" y="36519"/>
                  </a:lnTo>
                  <a:lnTo>
                    <a:pt x="9935" y="36456"/>
                  </a:lnTo>
                  <a:lnTo>
                    <a:pt x="10076" y="36394"/>
                  </a:lnTo>
                  <a:lnTo>
                    <a:pt x="10202" y="36299"/>
                  </a:lnTo>
                  <a:lnTo>
                    <a:pt x="10437" y="36142"/>
                  </a:lnTo>
                  <a:lnTo>
                    <a:pt x="10673" y="35954"/>
                  </a:lnTo>
                  <a:lnTo>
                    <a:pt x="10892" y="35750"/>
                  </a:lnTo>
                  <a:lnTo>
                    <a:pt x="11081" y="35530"/>
                  </a:lnTo>
                  <a:lnTo>
                    <a:pt x="11253" y="35295"/>
                  </a:lnTo>
                  <a:lnTo>
                    <a:pt x="11410" y="35028"/>
                  </a:lnTo>
                  <a:lnTo>
                    <a:pt x="11520" y="34761"/>
                  </a:lnTo>
                  <a:lnTo>
                    <a:pt x="11567" y="34620"/>
                  </a:lnTo>
                  <a:lnTo>
                    <a:pt x="11614" y="34479"/>
                  </a:lnTo>
                  <a:lnTo>
                    <a:pt x="11991" y="32784"/>
                  </a:lnTo>
                  <a:lnTo>
                    <a:pt x="12352" y="31073"/>
                  </a:lnTo>
                  <a:lnTo>
                    <a:pt x="12697" y="29363"/>
                  </a:lnTo>
                  <a:lnTo>
                    <a:pt x="13027" y="27652"/>
                  </a:lnTo>
                  <a:lnTo>
                    <a:pt x="13168" y="26805"/>
                  </a:lnTo>
                  <a:lnTo>
                    <a:pt x="13309" y="25942"/>
                  </a:lnTo>
                  <a:lnTo>
                    <a:pt x="13435" y="25078"/>
                  </a:lnTo>
                  <a:lnTo>
                    <a:pt x="13544" y="24215"/>
                  </a:lnTo>
                  <a:lnTo>
                    <a:pt x="13639" y="23352"/>
                  </a:lnTo>
                  <a:lnTo>
                    <a:pt x="13717" y="22489"/>
                  </a:lnTo>
                  <a:lnTo>
                    <a:pt x="13796" y="21610"/>
                  </a:lnTo>
                  <a:lnTo>
                    <a:pt x="13827" y="20747"/>
                  </a:lnTo>
                  <a:lnTo>
                    <a:pt x="13858" y="19868"/>
                  </a:lnTo>
                  <a:lnTo>
                    <a:pt x="13858" y="18989"/>
                  </a:lnTo>
                  <a:lnTo>
                    <a:pt x="13827" y="18095"/>
                  </a:lnTo>
                  <a:lnTo>
                    <a:pt x="13764" y="17216"/>
                  </a:lnTo>
                  <a:lnTo>
                    <a:pt x="13717" y="16761"/>
                  </a:lnTo>
                  <a:lnTo>
                    <a:pt x="13670" y="16321"/>
                  </a:lnTo>
                  <a:lnTo>
                    <a:pt x="13592" y="15898"/>
                  </a:lnTo>
                  <a:lnTo>
                    <a:pt x="13513" y="15458"/>
                  </a:lnTo>
                  <a:lnTo>
                    <a:pt x="13435" y="15019"/>
                  </a:lnTo>
                  <a:lnTo>
                    <a:pt x="13325" y="14595"/>
                  </a:lnTo>
                  <a:lnTo>
                    <a:pt x="13215" y="14171"/>
                  </a:lnTo>
                  <a:lnTo>
                    <a:pt x="13089" y="13748"/>
                  </a:lnTo>
                  <a:lnTo>
                    <a:pt x="12948" y="13340"/>
                  </a:lnTo>
                  <a:lnTo>
                    <a:pt x="12791" y="12932"/>
                  </a:lnTo>
                  <a:lnTo>
                    <a:pt x="12634" y="12524"/>
                  </a:lnTo>
                  <a:lnTo>
                    <a:pt x="12477" y="12131"/>
                  </a:lnTo>
                  <a:lnTo>
                    <a:pt x="12116" y="11347"/>
                  </a:lnTo>
                  <a:lnTo>
                    <a:pt x="11724" y="10578"/>
                  </a:lnTo>
                  <a:lnTo>
                    <a:pt x="11316" y="9824"/>
                  </a:lnTo>
                  <a:lnTo>
                    <a:pt x="10877" y="9087"/>
                  </a:lnTo>
                  <a:lnTo>
                    <a:pt x="10406" y="8365"/>
                  </a:lnTo>
                  <a:lnTo>
                    <a:pt x="9935" y="7643"/>
                  </a:lnTo>
                  <a:lnTo>
                    <a:pt x="9401" y="6890"/>
                  </a:lnTo>
                  <a:lnTo>
                    <a:pt x="8852" y="6121"/>
                  </a:lnTo>
                  <a:lnTo>
                    <a:pt x="7754" y="4614"/>
                  </a:lnTo>
                  <a:lnTo>
                    <a:pt x="7220" y="3845"/>
                  </a:lnTo>
                  <a:lnTo>
                    <a:pt x="6702" y="3076"/>
                  </a:lnTo>
                  <a:lnTo>
                    <a:pt x="6184" y="2291"/>
                  </a:lnTo>
                  <a:lnTo>
                    <a:pt x="5682" y="1507"/>
                  </a:lnTo>
                  <a:lnTo>
                    <a:pt x="5525" y="1256"/>
                  </a:lnTo>
                  <a:lnTo>
                    <a:pt x="5337" y="1036"/>
                  </a:lnTo>
                  <a:lnTo>
                    <a:pt x="5133" y="816"/>
                  </a:lnTo>
                  <a:lnTo>
                    <a:pt x="4913" y="628"/>
                  </a:lnTo>
                  <a:lnTo>
                    <a:pt x="4662" y="455"/>
                  </a:lnTo>
                  <a:lnTo>
                    <a:pt x="4411" y="314"/>
                  </a:lnTo>
                  <a:lnTo>
                    <a:pt x="4144" y="188"/>
                  </a:lnTo>
                  <a:lnTo>
                    <a:pt x="3862" y="94"/>
                  </a:lnTo>
                  <a:lnTo>
                    <a:pt x="3579" y="31"/>
                  </a:lnTo>
                  <a:lnTo>
                    <a:pt x="3265" y="0"/>
                  </a:lnTo>
                  <a:close/>
                </a:path>
              </a:pathLst>
            </a:custGeom>
            <a:solidFill>
              <a:srgbClr val="F8B3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2264;p42">
              <a:extLst>
                <a:ext uri="{FF2B5EF4-FFF2-40B4-BE49-F238E27FC236}">
                  <a16:creationId xmlns:a16="http://schemas.microsoft.com/office/drawing/2014/main" id="{0FD6030F-AB15-DAB8-A21D-9051CDF3CB3D}"/>
                </a:ext>
              </a:extLst>
            </p:cNvPr>
            <p:cNvSpPr/>
            <p:nvPr/>
          </p:nvSpPr>
          <p:spPr>
            <a:xfrm>
              <a:off x="942222" y="3540614"/>
              <a:ext cx="773762" cy="654232"/>
            </a:xfrm>
            <a:custGeom>
              <a:avLst/>
              <a:gdLst/>
              <a:ahLst/>
              <a:cxnLst/>
              <a:rect l="l" t="t" r="r" b="b"/>
              <a:pathLst>
                <a:path w="27214" h="23008" extrusionOk="0">
                  <a:moveTo>
                    <a:pt x="23902" y="0"/>
                  </a:moveTo>
                  <a:lnTo>
                    <a:pt x="23604" y="16"/>
                  </a:lnTo>
                  <a:lnTo>
                    <a:pt x="23306" y="63"/>
                  </a:lnTo>
                  <a:lnTo>
                    <a:pt x="23008" y="142"/>
                  </a:lnTo>
                  <a:lnTo>
                    <a:pt x="22725" y="236"/>
                  </a:lnTo>
                  <a:lnTo>
                    <a:pt x="22443" y="346"/>
                  </a:lnTo>
                  <a:lnTo>
                    <a:pt x="22192" y="503"/>
                  </a:lnTo>
                  <a:lnTo>
                    <a:pt x="21956" y="675"/>
                  </a:lnTo>
                  <a:lnTo>
                    <a:pt x="21831" y="785"/>
                  </a:lnTo>
                  <a:lnTo>
                    <a:pt x="21737" y="895"/>
                  </a:lnTo>
                  <a:lnTo>
                    <a:pt x="21548" y="1115"/>
                  </a:lnTo>
                  <a:lnTo>
                    <a:pt x="21360" y="1350"/>
                  </a:lnTo>
                  <a:lnTo>
                    <a:pt x="21203" y="1617"/>
                  </a:lnTo>
                  <a:lnTo>
                    <a:pt x="21062" y="1884"/>
                  </a:lnTo>
                  <a:lnTo>
                    <a:pt x="20936" y="2166"/>
                  </a:lnTo>
                  <a:lnTo>
                    <a:pt x="20889" y="2323"/>
                  </a:lnTo>
                  <a:lnTo>
                    <a:pt x="20858" y="2464"/>
                  </a:lnTo>
                  <a:lnTo>
                    <a:pt x="20842" y="2606"/>
                  </a:lnTo>
                  <a:lnTo>
                    <a:pt x="20826" y="2763"/>
                  </a:lnTo>
                  <a:lnTo>
                    <a:pt x="20826" y="2904"/>
                  </a:lnTo>
                  <a:lnTo>
                    <a:pt x="20842" y="3061"/>
                  </a:lnTo>
                  <a:lnTo>
                    <a:pt x="20936" y="3845"/>
                  </a:lnTo>
                  <a:lnTo>
                    <a:pt x="20999" y="4630"/>
                  </a:lnTo>
                  <a:lnTo>
                    <a:pt x="21062" y="5430"/>
                  </a:lnTo>
                  <a:lnTo>
                    <a:pt x="21093" y="6231"/>
                  </a:lnTo>
                  <a:lnTo>
                    <a:pt x="21093" y="7015"/>
                  </a:lnTo>
                  <a:lnTo>
                    <a:pt x="21078" y="7816"/>
                  </a:lnTo>
                  <a:lnTo>
                    <a:pt x="21015" y="8601"/>
                  </a:lnTo>
                  <a:lnTo>
                    <a:pt x="20977" y="8986"/>
                  </a:lnTo>
                  <a:lnTo>
                    <a:pt x="20968" y="9040"/>
                  </a:lnTo>
                  <a:lnTo>
                    <a:pt x="20889" y="9495"/>
                  </a:lnTo>
                  <a:lnTo>
                    <a:pt x="20795" y="9950"/>
                  </a:lnTo>
                  <a:lnTo>
                    <a:pt x="20685" y="10405"/>
                  </a:lnTo>
                  <a:lnTo>
                    <a:pt x="20560" y="10860"/>
                  </a:lnTo>
                  <a:lnTo>
                    <a:pt x="20418" y="11300"/>
                  </a:lnTo>
                  <a:lnTo>
                    <a:pt x="20262" y="11739"/>
                  </a:lnTo>
                  <a:lnTo>
                    <a:pt x="20225" y="11831"/>
                  </a:lnTo>
                  <a:lnTo>
                    <a:pt x="20120" y="12053"/>
                  </a:lnTo>
                  <a:lnTo>
                    <a:pt x="19963" y="12351"/>
                  </a:lnTo>
                  <a:lnTo>
                    <a:pt x="19806" y="12649"/>
                  </a:lnTo>
                  <a:lnTo>
                    <a:pt x="19634" y="12932"/>
                  </a:lnTo>
                  <a:lnTo>
                    <a:pt x="19445" y="13214"/>
                  </a:lnTo>
                  <a:lnTo>
                    <a:pt x="19268" y="13481"/>
                  </a:lnTo>
                  <a:lnTo>
                    <a:pt x="19268" y="13481"/>
                  </a:lnTo>
                  <a:lnTo>
                    <a:pt x="19132" y="13638"/>
                  </a:lnTo>
                  <a:lnTo>
                    <a:pt x="18912" y="13874"/>
                  </a:lnTo>
                  <a:lnTo>
                    <a:pt x="18692" y="14109"/>
                  </a:lnTo>
                  <a:lnTo>
                    <a:pt x="18457" y="14329"/>
                  </a:lnTo>
                  <a:lnTo>
                    <a:pt x="18221" y="14548"/>
                  </a:lnTo>
                  <a:lnTo>
                    <a:pt x="18015" y="14727"/>
                  </a:lnTo>
                  <a:lnTo>
                    <a:pt x="18015" y="14727"/>
                  </a:lnTo>
                  <a:lnTo>
                    <a:pt x="17735" y="14909"/>
                  </a:lnTo>
                  <a:lnTo>
                    <a:pt x="17421" y="15113"/>
                  </a:lnTo>
                  <a:lnTo>
                    <a:pt x="17091" y="15317"/>
                  </a:lnTo>
                  <a:lnTo>
                    <a:pt x="16762" y="15490"/>
                  </a:lnTo>
                  <a:lnTo>
                    <a:pt x="16432" y="15663"/>
                  </a:lnTo>
                  <a:lnTo>
                    <a:pt x="16126" y="15802"/>
                  </a:lnTo>
                  <a:lnTo>
                    <a:pt x="16126" y="15802"/>
                  </a:lnTo>
                  <a:lnTo>
                    <a:pt x="15961" y="15867"/>
                  </a:lnTo>
                  <a:lnTo>
                    <a:pt x="15444" y="16055"/>
                  </a:lnTo>
                  <a:lnTo>
                    <a:pt x="14926" y="16212"/>
                  </a:lnTo>
                  <a:lnTo>
                    <a:pt x="14392" y="16353"/>
                  </a:lnTo>
                  <a:lnTo>
                    <a:pt x="13858" y="16494"/>
                  </a:lnTo>
                  <a:lnTo>
                    <a:pt x="13309" y="16604"/>
                  </a:lnTo>
                  <a:lnTo>
                    <a:pt x="12790" y="16696"/>
                  </a:lnTo>
                  <a:lnTo>
                    <a:pt x="12790" y="16696"/>
                  </a:lnTo>
                  <a:lnTo>
                    <a:pt x="12493" y="16730"/>
                  </a:lnTo>
                  <a:lnTo>
                    <a:pt x="11960" y="16793"/>
                  </a:lnTo>
                  <a:lnTo>
                    <a:pt x="11410" y="16824"/>
                  </a:lnTo>
                  <a:lnTo>
                    <a:pt x="10861" y="16855"/>
                  </a:lnTo>
                  <a:lnTo>
                    <a:pt x="10327" y="16887"/>
                  </a:lnTo>
                  <a:lnTo>
                    <a:pt x="9229" y="16887"/>
                  </a:lnTo>
                  <a:lnTo>
                    <a:pt x="8680" y="16871"/>
                  </a:lnTo>
                  <a:lnTo>
                    <a:pt x="7597" y="16824"/>
                  </a:lnTo>
                  <a:lnTo>
                    <a:pt x="6498" y="16746"/>
                  </a:lnTo>
                  <a:lnTo>
                    <a:pt x="5415" y="16651"/>
                  </a:lnTo>
                  <a:lnTo>
                    <a:pt x="4956" y="16591"/>
                  </a:lnTo>
                  <a:lnTo>
                    <a:pt x="4956" y="16591"/>
                  </a:lnTo>
                  <a:lnTo>
                    <a:pt x="3877" y="16432"/>
                  </a:lnTo>
                  <a:lnTo>
                    <a:pt x="3720" y="16385"/>
                  </a:lnTo>
                  <a:lnTo>
                    <a:pt x="3563" y="16353"/>
                  </a:lnTo>
                  <a:lnTo>
                    <a:pt x="3422" y="16337"/>
                  </a:lnTo>
                  <a:lnTo>
                    <a:pt x="3265" y="16322"/>
                  </a:lnTo>
                  <a:lnTo>
                    <a:pt x="2951" y="16322"/>
                  </a:lnTo>
                  <a:lnTo>
                    <a:pt x="2810" y="16353"/>
                  </a:lnTo>
                  <a:lnTo>
                    <a:pt x="2653" y="16385"/>
                  </a:lnTo>
                  <a:lnTo>
                    <a:pt x="2496" y="16385"/>
                  </a:lnTo>
                  <a:lnTo>
                    <a:pt x="2355" y="16416"/>
                  </a:lnTo>
                  <a:lnTo>
                    <a:pt x="2214" y="16447"/>
                  </a:lnTo>
                  <a:lnTo>
                    <a:pt x="2057" y="16479"/>
                  </a:lnTo>
                  <a:lnTo>
                    <a:pt x="1916" y="16526"/>
                  </a:lnTo>
                  <a:lnTo>
                    <a:pt x="1790" y="16589"/>
                  </a:lnTo>
                  <a:lnTo>
                    <a:pt x="1649" y="16667"/>
                  </a:lnTo>
                  <a:lnTo>
                    <a:pt x="1508" y="16746"/>
                  </a:lnTo>
                  <a:lnTo>
                    <a:pt x="1272" y="16902"/>
                  </a:lnTo>
                  <a:lnTo>
                    <a:pt x="1052" y="17075"/>
                  </a:lnTo>
                  <a:lnTo>
                    <a:pt x="833" y="17295"/>
                  </a:lnTo>
                  <a:lnTo>
                    <a:pt x="629" y="17515"/>
                  </a:lnTo>
                  <a:lnTo>
                    <a:pt x="456" y="17766"/>
                  </a:lnTo>
                  <a:lnTo>
                    <a:pt x="315" y="18032"/>
                  </a:lnTo>
                  <a:lnTo>
                    <a:pt x="189" y="18299"/>
                  </a:lnTo>
                  <a:lnTo>
                    <a:pt x="142" y="18440"/>
                  </a:lnTo>
                  <a:lnTo>
                    <a:pt x="111" y="18566"/>
                  </a:lnTo>
                  <a:lnTo>
                    <a:pt x="48" y="18864"/>
                  </a:lnTo>
                  <a:lnTo>
                    <a:pt x="17" y="19178"/>
                  </a:lnTo>
                  <a:lnTo>
                    <a:pt x="1" y="19476"/>
                  </a:lnTo>
                  <a:lnTo>
                    <a:pt x="32" y="19790"/>
                  </a:lnTo>
                  <a:lnTo>
                    <a:pt x="79" y="20088"/>
                  </a:lnTo>
                  <a:lnTo>
                    <a:pt x="158" y="20371"/>
                  </a:lnTo>
                  <a:lnTo>
                    <a:pt x="205" y="20528"/>
                  </a:lnTo>
                  <a:lnTo>
                    <a:pt x="268" y="20653"/>
                  </a:lnTo>
                  <a:lnTo>
                    <a:pt x="331" y="20794"/>
                  </a:lnTo>
                  <a:lnTo>
                    <a:pt x="409" y="20936"/>
                  </a:lnTo>
                  <a:lnTo>
                    <a:pt x="582" y="21171"/>
                  </a:lnTo>
                  <a:lnTo>
                    <a:pt x="770" y="21391"/>
                  </a:lnTo>
                  <a:lnTo>
                    <a:pt x="974" y="21611"/>
                  </a:lnTo>
                  <a:lnTo>
                    <a:pt x="1194" y="21830"/>
                  </a:lnTo>
                  <a:lnTo>
                    <a:pt x="1429" y="22003"/>
                  </a:lnTo>
                  <a:lnTo>
                    <a:pt x="1696" y="22160"/>
                  </a:lnTo>
                  <a:lnTo>
                    <a:pt x="1821" y="22223"/>
                  </a:lnTo>
                  <a:lnTo>
                    <a:pt x="1963" y="22270"/>
                  </a:lnTo>
                  <a:lnTo>
                    <a:pt x="2104" y="22301"/>
                  </a:lnTo>
                  <a:lnTo>
                    <a:pt x="2245" y="22332"/>
                  </a:lnTo>
                  <a:lnTo>
                    <a:pt x="3234" y="22489"/>
                  </a:lnTo>
                  <a:lnTo>
                    <a:pt x="4223" y="22631"/>
                  </a:lnTo>
                  <a:lnTo>
                    <a:pt x="5227" y="22740"/>
                  </a:lnTo>
                  <a:lnTo>
                    <a:pt x="6216" y="22850"/>
                  </a:lnTo>
                  <a:lnTo>
                    <a:pt x="7220" y="22929"/>
                  </a:lnTo>
                  <a:lnTo>
                    <a:pt x="8224" y="22976"/>
                  </a:lnTo>
                  <a:lnTo>
                    <a:pt x="9213" y="23007"/>
                  </a:lnTo>
                  <a:lnTo>
                    <a:pt x="10218" y="23007"/>
                  </a:lnTo>
                  <a:lnTo>
                    <a:pt x="11081" y="22976"/>
                  </a:lnTo>
                  <a:lnTo>
                    <a:pt x="11960" y="22913"/>
                  </a:lnTo>
                  <a:lnTo>
                    <a:pt x="12823" y="22835"/>
                  </a:lnTo>
                  <a:lnTo>
                    <a:pt x="13702" y="22725"/>
                  </a:lnTo>
                  <a:lnTo>
                    <a:pt x="14565" y="22599"/>
                  </a:lnTo>
                  <a:lnTo>
                    <a:pt x="15412" y="22411"/>
                  </a:lnTo>
                  <a:lnTo>
                    <a:pt x="15836" y="22317"/>
                  </a:lnTo>
                  <a:lnTo>
                    <a:pt x="16260" y="22207"/>
                  </a:lnTo>
                  <a:lnTo>
                    <a:pt x="16668" y="22081"/>
                  </a:lnTo>
                  <a:lnTo>
                    <a:pt x="17091" y="21956"/>
                  </a:lnTo>
                  <a:lnTo>
                    <a:pt x="17499" y="21815"/>
                  </a:lnTo>
                  <a:lnTo>
                    <a:pt x="17907" y="21658"/>
                  </a:lnTo>
                  <a:lnTo>
                    <a:pt x="18315" y="21501"/>
                  </a:lnTo>
                  <a:lnTo>
                    <a:pt x="18708" y="21328"/>
                  </a:lnTo>
                  <a:lnTo>
                    <a:pt x="19100" y="21155"/>
                  </a:lnTo>
                  <a:lnTo>
                    <a:pt x="19493" y="20951"/>
                  </a:lnTo>
                  <a:lnTo>
                    <a:pt x="19885" y="20763"/>
                  </a:lnTo>
                  <a:lnTo>
                    <a:pt x="20262" y="20543"/>
                  </a:lnTo>
                  <a:lnTo>
                    <a:pt x="20638" y="20324"/>
                  </a:lnTo>
                  <a:lnTo>
                    <a:pt x="20999" y="20088"/>
                  </a:lnTo>
                  <a:lnTo>
                    <a:pt x="21360" y="19837"/>
                  </a:lnTo>
                  <a:lnTo>
                    <a:pt x="21705" y="19586"/>
                  </a:lnTo>
                  <a:lnTo>
                    <a:pt x="22051" y="19319"/>
                  </a:lnTo>
                  <a:lnTo>
                    <a:pt x="22380" y="19037"/>
                  </a:lnTo>
                  <a:lnTo>
                    <a:pt x="22710" y="18754"/>
                  </a:lnTo>
                  <a:lnTo>
                    <a:pt x="23024" y="18440"/>
                  </a:lnTo>
                  <a:lnTo>
                    <a:pt x="23337" y="18127"/>
                  </a:lnTo>
                  <a:lnTo>
                    <a:pt x="23636" y="17781"/>
                  </a:lnTo>
                  <a:lnTo>
                    <a:pt x="23918" y="17436"/>
                  </a:lnTo>
                  <a:lnTo>
                    <a:pt x="24185" y="17091"/>
                  </a:lnTo>
                  <a:lnTo>
                    <a:pt x="24452" y="16730"/>
                  </a:lnTo>
                  <a:lnTo>
                    <a:pt x="24703" y="16353"/>
                  </a:lnTo>
                  <a:lnTo>
                    <a:pt x="24938" y="15977"/>
                  </a:lnTo>
                  <a:lnTo>
                    <a:pt x="25174" y="15584"/>
                  </a:lnTo>
                  <a:lnTo>
                    <a:pt x="25378" y="15192"/>
                  </a:lnTo>
                  <a:lnTo>
                    <a:pt x="25582" y="14784"/>
                  </a:lnTo>
                  <a:lnTo>
                    <a:pt x="25770" y="14391"/>
                  </a:lnTo>
                  <a:lnTo>
                    <a:pt x="25943" y="13968"/>
                  </a:lnTo>
                  <a:lnTo>
                    <a:pt x="26115" y="13560"/>
                  </a:lnTo>
                  <a:lnTo>
                    <a:pt x="26272" y="13136"/>
                  </a:lnTo>
                  <a:lnTo>
                    <a:pt x="26398" y="12712"/>
                  </a:lnTo>
                  <a:lnTo>
                    <a:pt x="26523" y="12273"/>
                  </a:lnTo>
                  <a:lnTo>
                    <a:pt x="26680" y="11708"/>
                  </a:lnTo>
                  <a:lnTo>
                    <a:pt x="26806" y="11143"/>
                  </a:lnTo>
                  <a:lnTo>
                    <a:pt x="26916" y="10578"/>
                  </a:lnTo>
                  <a:lnTo>
                    <a:pt x="27010" y="9997"/>
                  </a:lnTo>
                  <a:lnTo>
                    <a:pt x="27073" y="9432"/>
                  </a:lnTo>
                  <a:lnTo>
                    <a:pt x="27135" y="8852"/>
                  </a:lnTo>
                  <a:lnTo>
                    <a:pt x="27182" y="8271"/>
                  </a:lnTo>
                  <a:lnTo>
                    <a:pt x="27198" y="7690"/>
                  </a:lnTo>
                  <a:lnTo>
                    <a:pt x="27214" y="7110"/>
                  </a:lnTo>
                  <a:lnTo>
                    <a:pt x="27214" y="6529"/>
                  </a:lnTo>
                  <a:lnTo>
                    <a:pt x="27198" y="5948"/>
                  </a:lnTo>
                  <a:lnTo>
                    <a:pt x="27182" y="5368"/>
                  </a:lnTo>
                  <a:lnTo>
                    <a:pt x="27135" y="4787"/>
                  </a:lnTo>
                  <a:lnTo>
                    <a:pt x="27088" y="4206"/>
                  </a:lnTo>
                  <a:lnTo>
                    <a:pt x="27025" y="3626"/>
                  </a:lnTo>
                  <a:lnTo>
                    <a:pt x="26963" y="3061"/>
                  </a:lnTo>
                  <a:lnTo>
                    <a:pt x="26963" y="2904"/>
                  </a:lnTo>
                  <a:lnTo>
                    <a:pt x="26947" y="2747"/>
                  </a:lnTo>
                  <a:lnTo>
                    <a:pt x="26931" y="2590"/>
                  </a:lnTo>
                  <a:lnTo>
                    <a:pt x="26900" y="2449"/>
                  </a:lnTo>
                  <a:lnTo>
                    <a:pt x="26869" y="2292"/>
                  </a:lnTo>
                  <a:lnTo>
                    <a:pt x="26821" y="2150"/>
                  </a:lnTo>
                  <a:lnTo>
                    <a:pt x="26759" y="2009"/>
                  </a:lnTo>
                  <a:lnTo>
                    <a:pt x="26696" y="1884"/>
                  </a:lnTo>
                  <a:lnTo>
                    <a:pt x="26586" y="1601"/>
                  </a:lnTo>
                  <a:lnTo>
                    <a:pt x="26523" y="1476"/>
                  </a:lnTo>
                  <a:lnTo>
                    <a:pt x="26445" y="1350"/>
                  </a:lnTo>
                  <a:lnTo>
                    <a:pt x="26366" y="1225"/>
                  </a:lnTo>
                  <a:lnTo>
                    <a:pt x="26272" y="1115"/>
                  </a:lnTo>
                  <a:lnTo>
                    <a:pt x="26068" y="895"/>
                  </a:lnTo>
                  <a:lnTo>
                    <a:pt x="25848" y="691"/>
                  </a:lnTo>
                  <a:lnTo>
                    <a:pt x="25613" y="518"/>
                  </a:lnTo>
                  <a:lnTo>
                    <a:pt x="25346" y="361"/>
                  </a:lnTo>
                  <a:lnTo>
                    <a:pt x="25064" y="236"/>
                  </a:lnTo>
                  <a:lnTo>
                    <a:pt x="24781" y="126"/>
                  </a:lnTo>
                  <a:lnTo>
                    <a:pt x="24483" y="48"/>
                  </a:lnTo>
                  <a:lnTo>
                    <a:pt x="24185" y="0"/>
                  </a:lnTo>
                  <a:close/>
                </a:path>
              </a:pathLst>
            </a:custGeom>
            <a:solidFill>
              <a:srgbClr val="F8B3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0" name="Google Shape;2265;p42">
              <a:extLst>
                <a:ext uri="{FF2B5EF4-FFF2-40B4-BE49-F238E27FC236}">
                  <a16:creationId xmlns:a16="http://schemas.microsoft.com/office/drawing/2014/main" id="{8DFD6A64-BDA7-7C3E-F72D-68A752DC4447}"/>
                </a:ext>
              </a:extLst>
            </p:cNvPr>
            <p:cNvSpPr/>
            <p:nvPr/>
          </p:nvSpPr>
          <p:spPr>
            <a:xfrm>
              <a:off x="1042650" y="3992655"/>
              <a:ext cx="79440" cy="207519"/>
            </a:xfrm>
            <a:custGeom>
              <a:avLst/>
              <a:gdLst/>
              <a:ahLst/>
              <a:cxnLst/>
              <a:rect l="l" t="t" r="r" b="b"/>
              <a:pathLst>
                <a:path w="2794" h="7298" extrusionOk="0">
                  <a:moveTo>
                    <a:pt x="2794" y="0"/>
                  </a:moveTo>
                  <a:lnTo>
                    <a:pt x="628" y="63"/>
                  </a:lnTo>
                  <a:lnTo>
                    <a:pt x="0" y="7203"/>
                  </a:lnTo>
                  <a:lnTo>
                    <a:pt x="2684" y="7298"/>
                  </a:lnTo>
                  <a:lnTo>
                    <a:pt x="2794" y="0"/>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1" name="Google Shape;2266;p42">
              <a:extLst>
                <a:ext uri="{FF2B5EF4-FFF2-40B4-BE49-F238E27FC236}">
                  <a16:creationId xmlns:a16="http://schemas.microsoft.com/office/drawing/2014/main" id="{31C30D47-F762-B524-9583-FCF2F94C9A3B}"/>
                </a:ext>
              </a:extLst>
            </p:cNvPr>
            <p:cNvSpPr/>
            <p:nvPr/>
          </p:nvSpPr>
          <p:spPr>
            <a:xfrm>
              <a:off x="888681" y="3959615"/>
              <a:ext cx="179409" cy="506968"/>
            </a:xfrm>
            <a:custGeom>
              <a:avLst/>
              <a:gdLst/>
              <a:ahLst/>
              <a:cxnLst/>
              <a:rect l="l" t="t" r="r" b="b"/>
              <a:pathLst>
                <a:path w="6310" h="17829" extrusionOk="0">
                  <a:moveTo>
                    <a:pt x="2182" y="1"/>
                  </a:moveTo>
                  <a:lnTo>
                    <a:pt x="1915" y="32"/>
                  </a:lnTo>
                  <a:lnTo>
                    <a:pt x="1664" y="64"/>
                  </a:lnTo>
                  <a:lnTo>
                    <a:pt x="1429" y="126"/>
                  </a:lnTo>
                  <a:lnTo>
                    <a:pt x="1193" y="205"/>
                  </a:lnTo>
                  <a:lnTo>
                    <a:pt x="989" y="315"/>
                  </a:lnTo>
                  <a:lnTo>
                    <a:pt x="817" y="424"/>
                  </a:lnTo>
                  <a:lnTo>
                    <a:pt x="644" y="566"/>
                  </a:lnTo>
                  <a:lnTo>
                    <a:pt x="503" y="738"/>
                  </a:lnTo>
                  <a:lnTo>
                    <a:pt x="393" y="927"/>
                  </a:lnTo>
                  <a:lnTo>
                    <a:pt x="346" y="1037"/>
                  </a:lnTo>
                  <a:lnTo>
                    <a:pt x="315" y="1162"/>
                  </a:lnTo>
                  <a:lnTo>
                    <a:pt x="283" y="1272"/>
                  </a:lnTo>
                  <a:lnTo>
                    <a:pt x="252" y="1413"/>
                  </a:lnTo>
                  <a:lnTo>
                    <a:pt x="236" y="1680"/>
                  </a:lnTo>
                  <a:lnTo>
                    <a:pt x="189" y="3956"/>
                  </a:lnTo>
                  <a:lnTo>
                    <a:pt x="95" y="7675"/>
                  </a:lnTo>
                  <a:lnTo>
                    <a:pt x="48" y="9794"/>
                  </a:lnTo>
                  <a:lnTo>
                    <a:pt x="16" y="11897"/>
                  </a:lnTo>
                  <a:lnTo>
                    <a:pt x="1" y="13905"/>
                  </a:lnTo>
                  <a:lnTo>
                    <a:pt x="16" y="15679"/>
                  </a:lnTo>
                  <a:lnTo>
                    <a:pt x="16" y="16134"/>
                  </a:lnTo>
                  <a:lnTo>
                    <a:pt x="48" y="16526"/>
                  </a:lnTo>
                  <a:lnTo>
                    <a:pt x="95" y="16871"/>
                  </a:lnTo>
                  <a:lnTo>
                    <a:pt x="158" y="17154"/>
                  </a:lnTo>
                  <a:lnTo>
                    <a:pt x="236" y="17389"/>
                  </a:lnTo>
                  <a:lnTo>
                    <a:pt x="283" y="17483"/>
                  </a:lnTo>
                  <a:lnTo>
                    <a:pt x="330" y="17578"/>
                  </a:lnTo>
                  <a:lnTo>
                    <a:pt x="377" y="17640"/>
                  </a:lnTo>
                  <a:lnTo>
                    <a:pt x="440" y="17703"/>
                  </a:lnTo>
                  <a:lnTo>
                    <a:pt x="503" y="17750"/>
                  </a:lnTo>
                  <a:lnTo>
                    <a:pt x="566" y="17797"/>
                  </a:lnTo>
                  <a:lnTo>
                    <a:pt x="644" y="17813"/>
                  </a:lnTo>
                  <a:lnTo>
                    <a:pt x="707" y="17829"/>
                  </a:lnTo>
                  <a:lnTo>
                    <a:pt x="785" y="17829"/>
                  </a:lnTo>
                  <a:lnTo>
                    <a:pt x="864" y="17813"/>
                  </a:lnTo>
                  <a:lnTo>
                    <a:pt x="942" y="17797"/>
                  </a:lnTo>
                  <a:lnTo>
                    <a:pt x="1037" y="17766"/>
                  </a:lnTo>
                  <a:lnTo>
                    <a:pt x="1209" y="17656"/>
                  </a:lnTo>
                  <a:lnTo>
                    <a:pt x="1397" y="17515"/>
                  </a:lnTo>
                  <a:lnTo>
                    <a:pt x="1602" y="17342"/>
                  </a:lnTo>
                  <a:lnTo>
                    <a:pt x="1806" y="17122"/>
                  </a:lnTo>
                  <a:lnTo>
                    <a:pt x="2041" y="16871"/>
                  </a:lnTo>
                  <a:lnTo>
                    <a:pt x="2261" y="16573"/>
                  </a:lnTo>
                  <a:lnTo>
                    <a:pt x="2496" y="16244"/>
                  </a:lnTo>
                  <a:lnTo>
                    <a:pt x="2747" y="15883"/>
                  </a:lnTo>
                  <a:lnTo>
                    <a:pt x="2983" y="15490"/>
                  </a:lnTo>
                  <a:lnTo>
                    <a:pt x="3249" y="15067"/>
                  </a:lnTo>
                  <a:lnTo>
                    <a:pt x="3500" y="14627"/>
                  </a:lnTo>
                  <a:lnTo>
                    <a:pt x="4034" y="13639"/>
                  </a:lnTo>
                  <a:lnTo>
                    <a:pt x="4568" y="12571"/>
                  </a:lnTo>
                  <a:lnTo>
                    <a:pt x="5117" y="11410"/>
                  </a:lnTo>
                  <a:lnTo>
                    <a:pt x="5650" y="10170"/>
                  </a:lnTo>
                  <a:lnTo>
                    <a:pt x="6184" y="8868"/>
                  </a:lnTo>
                  <a:lnTo>
                    <a:pt x="6294" y="2010"/>
                  </a:lnTo>
                  <a:lnTo>
                    <a:pt x="6310" y="754"/>
                  </a:lnTo>
                  <a:lnTo>
                    <a:pt x="6059" y="676"/>
                  </a:lnTo>
                  <a:lnTo>
                    <a:pt x="5760" y="581"/>
                  </a:lnTo>
                  <a:lnTo>
                    <a:pt x="5368" y="456"/>
                  </a:lnTo>
                  <a:lnTo>
                    <a:pt x="4913" y="330"/>
                  </a:lnTo>
                  <a:lnTo>
                    <a:pt x="4395" y="220"/>
                  </a:lnTo>
                  <a:lnTo>
                    <a:pt x="3861" y="111"/>
                  </a:lnTo>
                  <a:lnTo>
                    <a:pt x="3296" y="32"/>
                  </a:lnTo>
                  <a:lnTo>
                    <a:pt x="2998" y="16"/>
                  </a:lnTo>
                  <a:lnTo>
                    <a:pt x="2731" y="1"/>
                  </a:lnTo>
                  <a:close/>
                </a:path>
              </a:pathLst>
            </a:custGeom>
            <a:solidFill>
              <a:srgbClr val="7AB8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3" name="Google Shape;2267;p42">
              <a:extLst>
                <a:ext uri="{FF2B5EF4-FFF2-40B4-BE49-F238E27FC236}">
                  <a16:creationId xmlns:a16="http://schemas.microsoft.com/office/drawing/2014/main" id="{6B6B9EA6-7DE3-EBD2-6A89-1998EBC66655}"/>
                </a:ext>
              </a:extLst>
            </p:cNvPr>
            <p:cNvSpPr/>
            <p:nvPr/>
          </p:nvSpPr>
          <p:spPr>
            <a:xfrm>
              <a:off x="888681" y="3959615"/>
              <a:ext cx="179409" cy="506968"/>
            </a:xfrm>
            <a:custGeom>
              <a:avLst/>
              <a:gdLst/>
              <a:ahLst/>
              <a:cxnLst/>
              <a:rect l="l" t="t" r="r" b="b"/>
              <a:pathLst>
                <a:path w="6310" h="17829" fill="none" extrusionOk="0">
                  <a:moveTo>
                    <a:pt x="6310" y="754"/>
                  </a:moveTo>
                  <a:lnTo>
                    <a:pt x="6310" y="754"/>
                  </a:lnTo>
                  <a:lnTo>
                    <a:pt x="6059" y="676"/>
                  </a:lnTo>
                  <a:lnTo>
                    <a:pt x="5760" y="581"/>
                  </a:lnTo>
                  <a:lnTo>
                    <a:pt x="5368" y="456"/>
                  </a:lnTo>
                  <a:lnTo>
                    <a:pt x="4913" y="330"/>
                  </a:lnTo>
                  <a:lnTo>
                    <a:pt x="4395" y="220"/>
                  </a:lnTo>
                  <a:lnTo>
                    <a:pt x="3861" y="111"/>
                  </a:lnTo>
                  <a:lnTo>
                    <a:pt x="3296" y="32"/>
                  </a:lnTo>
                  <a:lnTo>
                    <a:pt x="2998" y="16"/>
                  </a:lnTo>
                  <a:lnTo>
                    <a:pt x="2731" y="1"/>
                  </a:lnTo>
                  <a:lnTo>
                    <a:pt x="2449" y="1"/>
                  </a:lnTo>
                  <a:lnTo>
                    <a:pt x="2182" y="1"/>
                  </a:lnTo>
                  <a:lnTo>
                    <a:pt x="1915" y="32"/>
                  </a:lnTo>
                  <a:lnTo>
                    <a:pt x="1664" y="64"/>
                  </a:lnTo>
                  <a:lnTo>
                    <a:pt x="1429" y="126"/>
                  </a:lnTo>
                  <a:lnTo>
                    <a:pt x="1193" y="205"/>
                  </a:lnTo>
                  <a:lnTo>
                    <a:pt x="989" y="315"/>
                  </a:lnTo>
                  <a:lnTo>
                    <a:pt x="817" y="424"/>
                  </a:lnTo>
                  <a:lnTo>
                    <a:pt x="644" y="566"/>
                  </a:lnTo>
                  <a:lnTo>
                    <a:pt x="503" y="738"/>
                  </a:lnTo>
                  <a:lnTo>
                    <a:pt x="393" y="927"/>
                  </a:lnTo>
                  <a:lnTo>
                    <a:pt x="346" y="1037"/>
                  </a:lnTo>
                  <a:lnTo>
                    <a:pt x="315" y="1162"/>
                  </a:lnTo>
                  <a:lnTo>
                    <a:pt x="283" y="1272"/>
                  </a:lnTo>
                  <a:lnTo>
                    <a:pt x="252" y="1413"/>
                  </a:lnTo>
                  <a:lnTo>
                    <a:pt x="236" y="1680"/>
                  </a:lnTo>
                  <a:lnTo>
                    <a:pt x="236" y="1680"/>
                  </a:lnTo>
                  <a:lnTo>
                    <a:pt x="189" y="3956"/>
                  </a:lnTo>
                  <a:lnTo>
                    <a:pt x="95" y="7675"/>
                  </a:lnTo>
                  <a:lnTo>
                    <a:pt x="48" y="9794"/>
                  </a:lnTo>
                  <a:lnTo>
                    <a:pt x="16" y="11897"/>
                  </a:lnTo>
                  <a:lnTo>
                    <a:pt x="1" y="13905"/>
                  </a:lnTo>
                  <a:lnTo>
                    <a:pt x="16" y="15679"/>
                  </a:lnTo>
                  <a:lnTo>
                    <a:pt x="16" y="15679"/>
                  </a:lnTo>
                  <a:lnTo>
                    <a:pt x="16" y="16134"/>
                  </a:lnTo>
                  <a:lnTo>
                    <a:pt x="48" y="16526"/>
                  </a:lnTo>
                  <a:lnTo>
                    <a:pt x="95" y="16871"/>
                  </a:lnTo>
                  <a:lnTo>
                    <a:pt x="158" y="17154"/>
                  </a:lnTo>
                  <a:lnTo>
                    <a:pt x="236" y="17389"/>
                  </a:lnTo>
                  <a:lnTo>
                    <a:pt x="283" y="17483"/>
                  </a:lnTo>
                  <a:lnTo>
                    <a:pt x="330" y="17578"/>
                  </a:lnTo>
                  <a:lnTo>
                    <a:pt x="377" y="17640"/>
                  </a:lnTo>
                  <a:lnTo>
                    <a:pt x="440" y="17703"/>
                  </a:lnTo>
                  <a:lnTo>
                    <a:pt x="503" y="17750"/>
                  </a:lnTo>
                  <a:lnTo>
                    <a:pt x="566" y="17797"/>
                  </a:lnTo>
                  <a:lnTo>
                    <a:pt x="644" y="17813"/>
                  </a:lnTo>
                  <a:lnTo>
                    <a:pt x="707" y="17829"/>
                  </a:lnTo>
                  <a:lnTo>
                    <a:pt x="785" y="17829"/>
                  </a:lnTo>
                  <a:lnTo>
                    <a:pt x="864" y="17813"/>
                  </a:lnTo>
                  <a:lnTo>
                    <a:pt x="942" y="17797"/>
                  </a:lnTo>
                  <a:lnTo>
                    <a:pt x="1037" y="17766"/>
                  </a:lnTo>
                  <a:lnTo>
                    <a:pt x="1209" y="17656"/>
                  </a:lnTo>
                  <a:lnTo>
                    <a:pt x="1397" y="17515"/>
                  </a:lnTo>
                  <a:lnTo>
                    <a:pt x="1602" y="17342"/>
                  </a:lnTo>
                  <a:lnTo>
                    <a:pt x="1806" y="17122"/>
                  </a:lnTo>
                  <a:lnTo>
                    <a:pt x="2041" y="16871"/>
                  </a:lnTo>
                  <a:lnTo>
                    <a:pt x="2261" y="16573"/>
                  </a:lnTo>
                  <a:lnTo>
                    <a:pt x="2496" y="16244"/>
                  </a:lnTo>
                  <a:lnTo>
                    <a:pt x="2747" y="15883"/>
                  </a:lnTo>
                  <a:lnTo>
                    <a:pt x="2983" y="15490"/>
                  </a:lnTo>
                  <a:lnTo>
                    <a:pt x="3249" y="15067"/>
                  </a:lnTo>
                  <a:lnTo>
                    <a:pt x="3500" y="14627"/>
                  </a:lnTo>
                  <a:lnTo>
                    <a:pt x="4034" y="13639"/>
                  </a:lnTo>
                  <a:lnTo>
                    <a:pt x="4568" y="12571"/>
                  </a:lnTo>
                  <a:lnTo>
                    <a:pt x="5117" y="11410"/>
                  </a:lnTo>
                  <a:lnTo>
                    <a:pt x="5650" y="10170"/>
                  </a:lnTo>
                  <a:lnTo>
                    <a:pt x="6184" y="8868"/>
                  </a:lnTo>
                  <a:lnTo>
                    <a:pt x="6184" y="8868"/>
                  </a:lnTo>
                  <a:lnTo>
                    <a:pt x="6294" y="201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5" name="Google Shape;2268;p42">
              <a:extLst>
                <a:ext uri="{FF2B5EF4-FFF2-40B4-BE49-F238E27FC236}">
                  <a16:creationId xmlns:a16="http://schemas.microsoft.com/office/drawing/2014/main" id="{90BF6825-B844-C6EA-A32E-5ECE79A722EC}"/>
                </a:ext>
              </a:extLst>
            </p:cNvPr>
            <p:cNvSpPr/>
            <p:nvPr/>
          </p:nvSpPr>
          <p:spPr>
            <a:xfrm>
              <a:off x="993118" y="4197008"/>
              <a:ext cx="76313" cy="70547"/>
            </a:xfrm>
            <a:custGeom>
              <a:avLst/>
              <a:gdLst/>
              <a:ahLst/>
              <a:cxnLst/>
              <a:rect l="l" t="t" r="r" b="b"/>
              <a:pathLst>
                <a:path w="2684" h="2481" extrusionOk="0">
                  <a:moveTo>
                    <a:pt x="502" y="1"/>
                  </a:moveTo>
                  <a:lnTo>
                    <a:pt x="408" y="16"/>
                  </a:lnTo>
                  <a:lnTo>
                    <a:pt x="314" y="48"/>
                  </a:lnTo>
                  <a:lnTo>
                    <a:pt x="235" y="95"/>
                  </a:lnTo>
                  <a:lnTo>
                    <a:pt x="157" y="158"/>
                  </a:lnTo>
                  <a:lnTo>
                    <a:pt x="94" y="236"/>
                  </a:lnTo>
                  <a:lnTo>
                    <a:pt x="47" y="315"/>
                  </a:lnTo>
                  <a:lnTo>
                    <a:pt x="16" y="409"/>
                  </a:lnTo>
                  <a:lnTo>
                    <a:pt x="0" y="487"/>
                  </a:lnTo>
                  <a:lnTo>
                    <a:pt x="16" y="581"/>
                  </a:lnTo>
                  <a:lnTo>
                    <a:pt x="31" y="676"/>
                  </a:lnTo>
                  <a:lnTo>
                    <a:pt x="94" y="770"/>
                  </a:lnTo>
                  <a:lnTo>
                    <a:pt x="173" y="848"/>
                  </a:lnTo>
                  <a:lnTo>
                    <a:pt x="1805" y="2355"/>
                  </a:lnTo>
                  <a:lnTo>
                    <a:pt x="1899" y="2418"/>
                  </a:lnTo>
                  <a:lnTo>
                    <a:pt x="1993" y="2465"/>
                  </a:lnTo>
                  <a:lnTo>
                    <a:pt x="2087" y="2480"/>
                  </a:lnTo>
                  <a:lnTo>
                    <a:pt x="2181" y="2480"/>
                  </a:lnTo>
                  <a:lnTo>
                    <a:pt x="2276" y="2465"/>
                  </a:lnTo>
                  <a:lnTo>
                    <a:pt x="2370" y="2433"/>
                  </a:lnTo>
                  <a:lnTo>
                    <a:pt x="2448" y="2386"/>
                  </a:lnTo>
                  <a:lnTo>
                    <a:pt x="2527" y="2323"/>
                  </a:lnTo>
                  <a:lnTo>
                    <a:pt x="2590" y="2245"/>
                  </a:lnTo>
                  <a:lnTo>
                    <a:pt x="2637" y="2166"/>
                  </a:lnTo>
                  <a:lnTo>
                    <a:pt x="2668" y="2072"/>
                  </a:lnTo>
                  <a:lnTo>
                    <a:pt x="2684" y="1994"/>
                  </a:lnTo>
                  <a:lnTo>
                    <a:pt x="2684" y="1900"/>
                  </a:lnTo>
                  <a:lnTo>
                    <a:pt x="2652" y="1806"/>
                  </a:lnTo>
                  <a:lnTo>
                    <a:pt x="2605" y="1711"/>
                  </a:lnTo>
                  <a:lnTo>
                    <a:pt x="2527" y="1633"/>
                  </a:lnTo>
                  <a:lnTo>
                    <a:pt x="879" y="126"/>
                  </a:lnTo>
                  <a:lnTo>
                    <a:pt x="800" y="64"/>
                  </a:lnTo>
                  <a:lnTo>
                    <a:pt x="691" y="16"/>
                  </a:lnTo>
                  <a:lnTo>
                    <a:pt x="596"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6" name="Google Shape;2269;p42">
              <a:extLst>
                <a:ext uri="{FF2B5EF4-FFF2-40B4-BE49-F238E27FC236}">
                  <a16:creationId xmlns:a16="http://schemas.microsoft.com/office/drawing/2014/main" id="{3B147B95-1B0E-4310-7479-5428EAE4362C}"/>
                </a:ext>
              </a:extLst>
            </p:cNvPr>
            <p:cNvSpPr/>
            <p:nvPr/>
          </p:nvSpPr>
          <p:spPr>
            <a:xfrm>
              <a:off x="961415" y="4242076"/>
              <a:ext cx="83478" cy="75893"/>
            </a:xfrm>
            <a:custGeom>
              <a:avLst/>
              <a:gdLst/>
              <a:ahLst/>
              <a:cxnLst/>
              <a:rect l="l" t="t" r="r" b="b"/>
              <a:pathLst>
                <a:path w="2936" h="2669" extrusionOk="0">
                  <a:moveTo>
                    <a:pt x="503" y="1"/>
                  </a:moveTo>
                  <a:lnTo>
                    <a:pt x="409" y="16"/>
                  </a:lnTo>
                  <a:lnTo>
                    <a:pt x="315" y="48"/>
                  </a:lnTo>
                  <a:lnTo>
                    <a:pt x="236" y="95"/>
                  </a:lnTo>
                  <a:lnTo>
                    <a:pt x="158" y="158"/>
                  </a:lnTo>
                  <a:lnTo>
                    <a:pt x="95" y="236"/>
                  </a:lnTo>
                  <a:lnTo>
                    <a:pt x="48" y="315"/>
                  </a:lnTo>
                  <a:lnTo>
                    <a:pt x="17" y="409"/>
                  </a:lnTo>
                  <a:lnTo>
                    <a:pt x="1" y="487"/>
                  </a:lnTo>
                  <a:lnTo>
                    <a:pt x="17" y="581"/>
                  </a:lnTo>
                  <a:lnTo>
                    <a:pt x="32" y="676"/>
                  </a:lnTo>
                  <a:lnTo>
                    <a:pt x="95" y="770"/>
                  </a:lnTo>
                  <a:lnTo>
                    <a:pt x="173" y="848"/>
                  </a:lnTo>
                  <a:lnTo>
                    <a:pt x="2057" y="2543"/>
                  </a:lnTo>
                  <a:lnTo>
                    <a:pt x="2151" y="2606"/>
                  </a:lnTo>
                  <a:lnTo>
                    <a:pt x="2245" y="2653"/>
                  </a:lnTo>
                  <a:lnTo>
                    <a:pt x="2339" y="2669"/>
                  </a:lnTo>
                  <a:lnTo>
                    <a:pt x="2449" y="2669"/>
                  </a:lnTo>
                  <a:lnTo>
                    <a:pt x="2543" y="2653"/>
                  </a:lnTo>
                  <a:lnTo>
                    <a:pt x="2622" y="2622"/>
                  </a:lnTo>
                  <a:lnTo>
                    <a:pt x="2716" y="2575"/>
                  </a:lnTo>
                  <a:lnTo>
                    <a:pt x="2779" y="2512"/>
                  </a:lnTo>
                  <a:lnTo>
                    <a:pt x="2841" y="2433"/>
                  </a:lnTo>
                  <a:lnTo>
                    <a:pt x="2888" y="2355"/>
                  </a:lnTo>
                  <a:lnTo>
                    <a:pt x="2920" y="2276"/>
                  </a:lnTo>
                  <a:lnTo>
                    <a:pt x="2936" y="2182"/>
                  </a:lnTo>
                  <a:lnTo>
                    <a:pt x="2936" y="2088"/>
                  </a:lnTo>
                  <a:lnTo>
                    <a:pt x="2904" y="1994"/>
                  </a:lnTo>
                  <a:lnTo>
                    <a:pt x="2857" y="1900"/>
                  </a:lnTo>
                  <a:lnTo>
                    <a:pt x="2779" y="1821"/>
                  </a:lnTo>
                  <a:lnTo>
                    <a:pt x="895" y="126"/>
                  </a:lnTo>
                  <a:lnTo>
                    <a:pt x="801" y="64"/>
                  </a:lnTo>
                  <a:lnTo>
                    <a:pt x="707" y="16"/>
                  </a:lnTo>
                  <a:lnTo>
                    <a:pt x="597"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7" name="Google Shape;2270;p42">
              <a:extLst>
                <a:ext uri="{FF2B5EF4-FFF2-40B4-BE49-F238E27FC236}">
                  <a16:creationId xmlns:a16="http://schemas.microsoft.com/office/drawing/2014/main" id="{3C943756-431E-CEB2-F622-0A1826ADA4AF}"/>
                </a:ext>
              </a:extLst>
            </p:cNvPr>
            <p:cNvSpPr/>
            <p:nvPr/>
          </p:nvSpPr>
          <p:spPr>
            <a:xfrm>
              <a:off x="1054251" y="4135449"/>
              <a:ext cx="83449" cy="120934"/>
            </a:xfrm>
            <a:custGeom>
              <a:avLst/>
              <a:gdLst/>
              <a:ahLst/>
              <a:cxnLst/>
              <a:rect l="l" t="t" r="r" b="b"/>
              <a:pathLst>
                <a:path w="2935" h="4253" extrusionOk="0">
                  <a:moveTo>
                    <a:pt x="1632" y="769"/>
                  </a:moveTo>
                  <a:lnTo>
                    <a:pt x="1711" y="785"/>
                  </a:lnTo>
                  <a:lnTo>
                    <a:pt x="1805" y="816"/>
                  </a:lnTo>
                  <a:lnTo>
                    <a:pt x="1899" y="863"/>
                  </a:lnTo>
                  <a:lnTo>
                    <a:pt x="2009" y="926"/>
                  </a:lnTo>
                  <a:lnTo>
                    <a:pt x="2087" y="973"/>
                  </a:lnTo>
                  <a:lnTo>
                    <a:pt x="2119" y="1004"/>
                  </a:lnTo>
                  <a:lnTo>
                    <a:pt x="2147" y="1046"/>
                  </a:lnTo>
                  <a:lnTo>
                    <a:pt x="2147" y="1046"/>
                  </a:lnTo>
                  <a:lnTo>
                    <a:pt x="2134" y="1083"/>
                  </a:lnTo>
                  <a:lnTo>
                    <a:pt x="2072" y="1177"/>
                  </a:lnTo>
                  <a:lnTo>
                    <a:pt x="1978" y="1256"/>
                  </a:lnTo>
                  <a:lnTo>
                    <a:pt x="1883" y="1334"/>
                  </a:lnTo>
                  <a:lnTo>
                    <a:pt x="1789" y="1412"/>
                  </a:lnTo>
                  <a:lnTo>
                    <a:pt x="1522" y="1554"/>
                  </a:lnTo>
                  <a:lnTo>
                    <a:pt x="1240" y="1711"/>
                  </a:lnTo>
                  <a:lnTo>
                    <a:pt x="942" y="1820"/>
                  </a:lnTo>
                  <a:lnTo>
                    <a:pt x="872" y="1838"/>
                  </a:lnTo>
                  <a:lnTo>
                    <a:pt x="872" y="1838"/>
                  </a:lnTo>
                  <a:lnTo>
                    <a:pt x="926" y="1648"/>
                  </a:lnTo>
                  <a:lnTo>
                    <a:pt x="989" y="1444"/>
                  </a:lnTo>
                  <a:lnTo>
                    <a:pt x="1083" y="1256"/>
                  </a:lnTo>
                  <a:lnTo>
                    <a:pt x="1177" y="1067"/>
                  </a:lnTo>
                  <a:lnTo>
                    <a:pt x="1303" y="910"/>
                  </a:lnTo>
                  <a:lnTo>
                    <a:pt x="1381" y="832"/>
                  </a:lnTo>
                  <a:lnTo>
                    <a:pt x="1460" y="785"/>
                  </a:lnTo>
                  <a:lnTo>
                    <a:pt x="1538" y="769"/>
                  </a:lnTo>
                  <a:close/>
                  <a:moveTo>
                    <a:pt x="975" y="2702"/>
                  </a:moveTo>
                  <a:lnTo>
                    <a:pt x="1036" y="2715"/>
                  </a:lnTo>
                  <a:lnTo>
                    <a:pt x="1256" y="2793"/>
                  </a:lnTo>
                  <a:lnTo>
                    <a:pt x="1460" y="2872"/>
                  </a:lnTo>
                  <a:lnTo>
                    <a:pt x="1679" y="2966"/>
                  </a:lnTo>
                  <a:lnTo>
                    <a:pt x="1789" y="3029"/>
                  </a:lnTo>
                  <a:lnTo>
                    <a:pt x="1883" y="3092"/>
                  </a:lnTo>
                  <a:lnTo>
                    <a:pt x="1993" y="3186"/>
                  </a:lnTo>
                  <a:lnTo>
                    <a:pt x="2025" y="3233"/>
                  </a:lnTo>
                  <a:lnTo>
                    <a:pt x="2025" y="3280"/>
                  </a:lnTo>
                  <a:lnTo>
                    <a:pt x="2009" y="3358"/>
                  </a:lnTo>
                  <a:lnTo>
                    <a:pt x="1978" y="3421"/>
                  </a:lnTo>
                  <a:lnTo>
                    <a:pt x="1915" y="3453"/>
                  </a:lnTo>
                  <a:lnTo>
                    <a:pt x="1868" y="3484"/>
                  </a:lnTo>
                  <a:lnTo>
                    <a:pt x="1742" y="3484"/>
                  </a:lnTo>
                  <a:lnTo>
                    <a:pt x="1679" y="3453"/>
                  </a:lnTo>
                  <a:lnTo>
                    <a:pt x="1617" y="3437"/>
                  </a:lnTo>
                  <a:lnTo>
                    <a:pt x="1475" y="3327"/>
                  </a:lnTo>
                  <a:lnTo>
                    <a:pt x="1334" y="3186"/>
                  </a:lnTo>
                  <a:lnTo>
                    <a:pt x="1193" y="3045"/>
                  </a:lnTo>
                  <a:lnTo>
                    <a:pt x="1083" y="2872"/>
                  </a:lnTo>
                  <a:lnTo>
                    <a:pt x="975" y="2702"/>
                  </a:lnTo>
                  <a:close/>
                  <a:moveTo>
                    <a:pt x="1585" y="0"/>
                  </a:moveTo>
                  <a:lnTo>
                    <a:pt x="1475" y="16"/>
                  </a:lnTo>
                  <a:lnTo>
                    <a:pt x="1381" y="16"/>
                  </a:lnTo>
                  <a:lnTo>
                    <a:pt x="1271" y="47"/>
                  </a:lnTo>
                  <a:lnTo>
                    <a:pt x="1161" y="78"/>
                  </a:lnTo>
                  <a:lnTo>
                    <a:pt x="1067" y="126"/>
                  </a:lnTo>
                  <a:lnTo>
                    <a:pt x="973" y="188"/>
                  </a:lnTo>
                  <a:lnTo>
                    <a:pt x="863" y="283"/>
                  </a:lnTo>
                  <a:lnTo>
                    <a:pt x="753" y="377"/>
                  </a:lnTo>
                  <a:lnTo>
                    <a:pt x="659" y="487"/>
                  </a:lnTo>
                  <a:lnTo>
                    <a:pt x="565" y="596"/>
                  </a:lnTo>
                  <a:lnTo>
                    <a:pt x="487" y="722"/>
                  </a:lnTo>
                  <a:lnTo>
                    <a:pt x="424" y="863"/>
                  </a:lnTo>
                  <a:lnTo>
                    <a:pt x="298" y="1130"/>
                  </a:lnTo>
                  <a:lnTo>
                    <a:pt x="204" y="1428"/>
                  </a:lnTo>
                  <a:lnTo>
                    <a:pt x="126" y="1711"/>
                  </a:lnTo>
                  <a:lnTo>
                    <a:pt x="0" y="2276"/>
                  </a:lnTo>
                  <a:lnTo>
                    <a:pt x="0" y="2370"/>
                  </a:lnTo>
                  <a:lnTo>
                    <a:pt x="0" y="2448"/>
                  </a:lnTo>
                  <a:lnTo>
                    <a:pt x="0" y="2495"/>
                  </a:lnTo>
                  <a:lnTo>
                    <a:pt x="47" y="2574"/>
                  </a:lnTo>
                  <a:lnTo>
                    <a:pt x="298" y="3045"/>
                  </a:lnTo>
                  <a:lnTo>
                    <a:pt x="440" y="3280"/>
                  </a:lnTo>
                  <a:lnTo>
                    <a:pt x="612" y="3515"/>
                  </a:lnTo>
                  <a:lnTo>
                    <a:pt x="785" y="3735"/>
                  </a:lnTo>
                  <a:lnTo>
                    <a:pt x="989" y="3923"/>
                  </a:lnTo>
                  <a:lnTo>
                    <a:pt x="1099" y="4002"/>
                  </a:lnTo>
                  <a:lnTo>
                    <a:pt x="1209" y="4080"/>
                  </a:lnTo>
                  <a:lnTo>
                    <a:pt x="1334" y="4143"/>
                  </a:lnTo>
                  <a:lnTo>
                    <a:pt x="1460" y="4190"/>
                  </a:lnTo>
                  <a:lnTo>
                    <a:pt x="1554" y="4222"/>
                  </a:lnTo>
                  <a:lnTo>
                    <a:pt x="1648" y="4253"/>
                  </a:lnTo>
                  <a:lnTo>
                    <a:pt x="1836" y="4253"/>
                  </a:lnTo>
                  <a:lnTo>
                    <a:pt x="2009" y="4222"/>
                  </a:lnTo>
                  <a:lnTo>
                    <a:pt x="2182" y="4159"/>
                  </a:lnTo>
                  <a:lnTo>
                    <a:pt x="2338" y="4080"/>
                  </a:lnTo>
                  <a:lnTo>
                    <a:pt x="2480" y="3955"/>
                  </a:lnTo>
                  <a:lnTo>
                    <a:pt x="2605" y="3814"/>
                  </a:lnTo>
                  <a:lnTo>
                    <a:pt x="2699" y="3641"/>
                  </a:lnTo>
                  <a:lnTo>
                    <a:pt x="2746" y="3547"/>
                  </a:lnTo>
                  <a:lnTo>
                    <a:pt x="2778" y="3453"/>
                  </a:lnTo>
                  <a:lnTo>
                    <a:pt x="2794" y="3358"/>
                  </a:lnTo>
                  <a:lnTo>
                    <a:pt x="2809" y="3264"/>
                  </a:lnTo>
                  <a:lnTo>
                    <a:pt x="2809" y="3170"/>
                  </a:lnTo>
                  <a:lnTo>
                    <a:pt x="2794" y="3092"/>
                  </a:lnTo>
                  <a:lnTo>
                    <a:pt x="2762" y="3013"/>
                  </a:lnTo>
                  <a:lnTo>
                    <a:pt x="2731" y="2935"/>
                  </a:lnTo>
                  <a:lnTo>
                    <a:pt x="2652" y="2778"/>
                  </a:lnTo>
                  <a:lnTo>
                    <a:pt x="2542" y="2652"/>
                  </a:lnTo>
                  <a:lnTo>
                    <a:pt x="2401" y="2527"/>
                  </a:lnTo>
                  <a:lnTo>
                    <a:pt x="2229" y="2401"/>
                  </a:lnTo>
                  <a:lnTo>
                    <a:pt x="2056" y="2307"/>
                  </a:lnTo>
                  <a:lnTo>
                    <a:pt x="1887" y="2222"/>
                  </a:lnTo>
                  <a:lnTo>
                    <a:pt x="1887" y="2222"/>
                  </a:lnTo>
                  <a:lnTo>
                    <a:pt x="1993" y="2166"/>
                  </a:lnTo>
                  <a:lnTo>
                    <a:pt x="2213" y="2025"/>
                  </a:lnTo>
                  <a:lnTo>
                    <a:pt x="2417" y="1868"/>
                  </a:lnTo>
                  <a:lnTo>
                    <a:pt x="2605" y="1711"/>
                  </a:lnTo>
                  <a:lnTo>
                    <a:pt x="2746" y="1538"/>
                  </a:lnTo>
                  <a:lnTo>
                    <a:pt x="2809" y="1444"/>
                  </a:lnTo>
                  <a:lnTo>
                    <a:pt x="2872" y="1350"/>
                  </a:lnTo>
                  <a:lnTo>
                    <a:pt x="2903" y="1256"/>
                  </a:lnTo>
                  <a:lnTo>
                    <a:pt x="2935" y="1161"/>
                  </a:lnTo>
                  <a:lnTo>
                    <a:pt x="2935" y="1067"/>
                  </a:lnTo>
                  <a:lnTo>
                    <a:pt x="2935" y="973"/>
                  </a:lnTo>
                  <a:lnTo>
                    <a:pt x="2919" y="879"/>
                  </a:lnTo>
                  <a:lnTo>
                    <a:pt x="2888" y="785"/>
                  </a:lnTo>
                  <a:lnTo>
                    <a:pt x="2841" y="675"/>
                  </a:lnTo>
                  <a:lnTo>
                    <a:pt x="2762" y="581"/>
                  </a:lnTo>
                  <a:lnTo>
                    <a:pt x="2684" y="487"/>
                  </a:lnTo>
                  <a:lnTo>
                    <a:pt x="2574" y="392"/>
                  </a:lnTo>
                  <a:lnTo>
                    <a:pt x="2401" y="267"/>
                  </a:lnTo>
                  <a:lnTo>
                    <a:pt x="2213" y="157"/>
                  </a:lnTo>
                  <a:lnTo>
                    <a:pt x="2009" y="78"/>
                  </a:lnTo>
                  <a:lnTo>
                    <a:pt x="1789" y="16"/>
                  </a:lnTo>
                  <a:lnTo>
                    <a:pt x="158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8" name="Google Shape;2271;p42">
              <a:extLst>
                <a:ext uri="{FF2B5EF4-FFF2-40B4-BE49-F238E27FC236}">
                  <a16:creationId xmlns:a16="http://schemas.microsoft.com/office/drawing/2014/main" id="{47E51B16-3287-D932-D9E0-DD8A0609F2F1}"/>
                </a:ext>
              </a:extLst>
            </p:cNvPr>
            <p:cNvSpPr/>
            <p:nvPr/>
          </p:nvSpPr>
          <p:spPr>
            <a:xfrm>
              <a:off x="2035043" y="4379525"/>
              <a:ext cx="207529" cy="76348"/>
            </a:xfrm>
            <a:custGeom>
              <a:avLst/>
              <a:gdLst/>
              <a:ahLst/>
              <a:cxnLst/>
              <a:rect l="l" t="t" r="r" b="b"/>
              <a:pathLst>
                <a:path w="7299" h="2685" extrusionOk="0">
                  <a:moveTo>
                    <a:pt x="1" y="0"/>
                  </a:moveTo>
                  <a:lnTo>
                    <a:pt x="95" y="2166"/>
                  </a:lnTo>
                  <a:lnTo>
                    <a:pt x="7236" y="2684"/>
                  </a:lnTo>
                  <a:lnTo>
                    <a:pt x="7298" y="0"/>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9" name="Google Shape;2272;p42">
              <a:extLst>
                <a:ext uri="{FF2B5EF4-FFF2-40B4-BE49-F238E27FC236}">
                  <a16:creationId xmlns:a16="http://schemas.microsoft.com/office/drawing/2014/main" id="{758AE7F5-388C-74A1-CCDC-BEDD70A90191}"/>
                </a:ext>
              </a:extLst>
            </p:cNvPr>
            <p:cNvSpPr/>
            <p:nvPr/>
          </p:nvSpPr>
          <p:spPr>
            <a:xfrm>
              <a:off x="2004249" y="4433520"/>
              <a:ext cx="507833" cy="174051"/>
            </a:xfrm>
            <a:custGeom>
              <a:avLst/>
              <a:gdLst/>
              <a:ahLst/>
              <a:cxnLst/>
              <a:rect l="l" t="t" r="r" b="b"/>
              <a:pathLst>
                <a:path w="17861" h="6121" extrusionOk="0">
                  <a:moveTo>
                    <a:pt x="707" y="0"/>
                  </a:moveTo>
                  <a:lnTo>
                    <a:pt x="613" y="267"/>
                  </a:lnTo>
                  <a:lnTo>
                    <a:pt x="534" y="565"/>
                  </a:lnTo>
                  <a:lnTo>
                    <a:pt x="425" y="958"/>
                  </a:lnTo>
                  <a:lnTo>
                    <a:pt x="299" y="1413"/>
                  </a:lnTo>
                  <a:lnTo>
                    <a:pt x="189" y="1931"/>
                  </a:lnTo>
                  <a:lnTo>
                    <a:pt x="95" y="2480"/>
                  </a:lnTo>
                  <a:lnTo>
                    <a:pt x="32" y="3045"/>
                  </a:lnTo>
                  <a:lnTo>
                    <a:pt x="17" y="3327"/>
                  </a:lnTo>
                  <a:lnTo>
                    <a:pt x="1" y="3610"/>
                  </a:lnTo>
                  <a:lnTo>
                    <a:pt x="1" y="3892"/>
                  </a:lnTo>
                  <a:lnTo>
                    <a:pt x="17" y="4159"/>
                  </a:lnTo>
                  <a:lnTo>
                    <a:pt x="48" y="4426"/>
                  </a:lnTo>
                  <a:lnTo>
                    <a:pt x="95" y="4677"/>
                  </a:lnTo>
                  <a:lnTo>
                    <a:pt x="158" y="4912"/>
                  </a:lnTo>
                  <a:lnTo>
                    <a:pt x="236" y="5132"/>
                  </a:lnTo>
                  <a:lnTo>
                    <a:pt x="330" y="5336"/>
                  </a:lnTo>
                  <a:lnTo>
                    <a:pt x="456" y="5509"/>
                  </a:lnTo>
                  <a:lnTo>
                    <a:pt x="613" y="5681"/>
                  </a:lnTo>
                  <a:lnTo>
                    <a:pt x="770" y="5807"/>
                  </a:lnTo>
                  <a:lnTo>
                    <a:pt x="974" y="5917"/>
                  </a:lnTo>
                  <a:lnTo>
                    <a:pt x="1084" y="5964"/>
                  </a:lnTo>
                  <a:lnTo>
                    <a:pt x="1194" y="6011"/>
                  </a:lnTo>
                  <a:lnTo>
                    <a:pt x="1319" y="6027"/>
                  </a:lnTo>
                  <a:lnTo>
                    <a:pt x="1445" y="6058"/>
                  </a:lnTo>
                  <a:lnTo>
                    <a:pt x="1727" y="6074"/>
                  </a:lnTo>
                  <a:lnTo>
                    <a:pt x="3987" y="6089"/>
                  </a:lnTo>
                  <a:lnTo>
                    <a:pt x="7722" y="6121"/>
                  </a:lnTo>
                  <a:lnTo>
                    <a:pt x="11944" y="6121"/>
                  </a:lnTo>
                  <a:lnTo>
                    <a:pt x="13953" y="6105"/>
                  </a:lnTo>
                  <a:lnTo>
                    <a:pt x="15726" y="6074"/>
                  </a:lnTo>
                  <a:lnTo>
                    <a:pt x="16181" y="6058"/>
                  </a:lnTo>
                  <a:lnTo>
                    <a:pt x="16573" y="6027"/>
                  </a:lnTo>
                  <a:lnTo>
                    <a:pt x="16919" y="5980"/>
                  </a:lnTo>
                  <a:lnTo>
                    <a:pt x="17201" y="5901"/>
                  </a:lnTo>
                  <a:lnTo>
                    <a:pt x="17437" y="5823"/>
                  </a:lnTo>
                  <a:lnTo>
                    <a:pt x="17531" y="5776"/>
                  </a:lnTo>
                  <a:lnTo>
                    <a:pt x="17609" y="5729"/>
                  </a:lnTo>
                  <a:lnTo>
                    <a:pt x="17688" y="5666"/>
                  </a:lnTo>
                  <a:lnTo>
                    <a:pt x="17750" y="5603"/>
                  </a:lnTo>
                  <a:lnTo>
                    <a:pt x="17797" y="5540"/>
                  </a:lnTo>
                  <a:lnTo>
                    <a:pt x="17829" y="5477"/>
                  </a:lnTo>
                  <a:lnTo>
                    <a:pt x="17845" y="5415"/>
                  </a:lnTo>
                  <a:lnTo>
                    <a:pt x="17860" y="5336"/>
                  </a:lnTo>
                  <a:lnTo>
                    <a:pt x="17860" y="5258"/>
                  </a:lnTo>
                  <a:lnTo>
                    <a:pt x="17845" y="5179"/>
                  </a:lnTo>
                  <a:lnTo>
                    <a:pt x="17813" y="5101"/>
                  </a:lnTo>
                  <a:lnTo>
                    <a:pt x="17782" y="5022"/>
                  </a:lnTo>
                  <a:lnTo>
                    <a:pt x="17688" y="4834"/>
                  </a:lnTo>
                  <a:lnTo>
                    <a:pt x="17546" y="4646"/>
                  </a:lnTo>
                  <a:lnTo>
                    <a:pt x="17358" y="4457"/>
                  </a:lnTo>
                  <a:lnTo>
                    <a:pt x="17138" y="4238"/>
                  </a:lnTo>
                  <a:lnTo>
                    <a:pt x="16872" y="4034"/>
                  </a:lnTo>
                  <a:lnTo>
                    <a:pt x="16573" y="3798"/>
                  </a:lnTo>
                  <a:lnTo>
                    <a:pt x="16244" y="3579"/>
                  </a:lnTo>
                  <a:lnTo>
                    <a:pt x="15883" y="3343"/>
                  </a:lnTo>
                  <a:lnTo>
                    <a:pt x="15491" y="3092"/>
                  </a:lnTo>
                  <a:lnTo>
                    <a:pt x="15067" y="2841"/>
                  </a:lnTo>
                  <a:lnTo>
                    <a:pt x="14612" y="2590"/>
                  </a:lnTo>
                  <a:lnTo>
                    <a:pt x="13623" y="2088"/>
                  </a:lnTo>
                  <a:lnTo>
                    <a:pt x="12540" y="1570"/>
                  </a:lnTo>
                  <a:lnTo>
                    <a:pt x="11363" y="1036"/>
                  </a:lnTo>
                  <a:lnTo>
                    <a:pt x="10123" y="518"/>
                  </a:lnTo>
                  <a:lnTo>
                    <a:pt x="8821" y="0"/>
                  </a:lnTo>
                  <a:close/>
                </a:path>
              </a:pathLst>
            </a:custGeom>
            <a:solidFill>
              <a:srgbClr val="7AB8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0" name="Google Shape;2273;p42">
              <a:extLst>
                <a:ext uri="{FF2B5EF4-FFF2-40B4-BE49-F238E27FC236}">
                  <a16:creationId xmlns:a16="http://schemas.microsoft.com/office/drawing/2014/main" id="{694DDEA3-011A-902D-E429-52FDF66EBE1C}"/>
                </a:ext>
              </a:extLst>
            </p:cNvPr>
            <p:cNvSpPr/>
            <p:nvPr/>
          </p:nvSpPr>
          <p:spPr>
            <a:xfrm>
              <a:off x="2004249" y="4433520"/>
              <a:ext cx="507833" cy="174051"/>
            </a:xfrm>
            <a:custGeom>
              <a:avLst/>
              <a:gdLst/>
              <a:ahLst/>
              <a:cxnLst/>
              <a:rect l="l" t="t" r="r" b="b"/>
              <a:pathLst>
                <a:path w="17861" h="6121" fill="none" extrusionOk="0">
                  <a:moveTo>
                    <a:pt x="707" y="0"/>
                  </a:moveTo>
                  <a:lnTo>
                    <a:pt x="707" y="0"/>
                  </a:lnTo>
                  <a:lnTo>
                    <a:pt x="613" y="267"/>
                  </a:lnTo>
                  <a:lnTo>
                    <a:pt x="534" y="565"/>
                  </a:lnTo>
                  <a:lnTo>
                    <a:pt x="425" y="958"/>
                  </a:lnTo>
                  <a:lnTo>
                    <a:pt x="299" y="1413"/>
                  </a:lnTo>
                  <a:lnTo>
                    <a:pt x="189" y="1931"/>
                  </a:lnTo>
                  <a:lnTo>
                    <a:pt x="95" y="2480"/>
                  </a:lnTo>
                  <a:lnTo>
                    <a:pt x="32" y="3045"/>
                  </a:lnTo>
                  <a:lnTo>
                    <a:pt x="17" y="3327"/>
                  </a:lnTo>
                  <a:lnTo>
                    <a:pt x="1" y="3610"/>
                  </a:lnTo>
                  <a:lnTo>
                    <a:pt x="1" y="3892"/>
                  </a:lnTo>
                  <a:lnTo>
                    <a:pt x="17" y="4159"/>
                  </a:lnTo>
                  <a:lnTo>
                    <a:pt x="48" y="4426"/>
                  </a:lnTo>
                  <a:lnTo>
                    <a:pt x="95" y="4677"/>
                  </a:lnTo>
                  <a:lnTo>
                    <a:pt x="158" y="4912"/>
                  </a:lnTo>
                  <a:lnTo>
                    <a:pt x="236" y="5132"/>
                  </a:lnTo>
                  <a:lnTo>
                    <a:pt x="330" y="5336"/>
                  </a:lnTo>
                  <a:lnTo>
                    <a:pt x="456" y="5509"/>
                  </a:lnTo>
                  <a:lnTo>
                    <a:pt x="613" y="5681"/>
                  </a:lnTo>
                  <a:lnTo>
                    <a:pt x="770" y="5807"/>
                  </a:lnTo>
                  <a:lnTo>
                    <a:pt x="974" y="5917"/>
                  </a:lnTo>
                  <a:lnTo>
                    <a:pt x="1084" y="5964"/>
                  </a:lnTo>
                  <a:lnTo>
                    <a:pt x="1194" y="6011"/>
                  </a:lnTo>
                  <a:lnTo>
                    <a:pt x="1319" y="6027"/>
                  </a:lnTo>
                  <a:lnTo>
                    <a:pt x="1445" y="6058"/>
                  </a:lnTo>
                  <a:lnTo>
                    <a:pt x="1727" y="6074"/>
                  </a:lnTo>
                  <a:lnTo>
                    <a:pt x="1727" y="6074"/>
                  </a:lnTo>
                  <a:lnTo>
                    <a:pt x="3987" y="6089"/>
                  </a:lnTo>
                  <a:lnTo>
                    <a:pt x="7722" y="6121"/>
                  </a:lnTo>
                  <a:lnTo>
                    <a:pt x="9825" y="6121"/>
                  </a:lnTo>
                  <a:lnTo>
                    <a:pt x="11944" y="6121"/>
                  </a:lnTo>
                  <a:lnTo>
                    <a:pt x="13953" y="6105"/>
                  </a:lnTo>
                  <a:lnTo>
                    <a:pt x="15726" y="6074"/>
                  </a:lnTo>
                  <a:lnTo>
                    <a:pt x="15726" y="6074"/>
                  </a:lnTo>
                  <a:lnTo>
                    <a:pt x="16181" y="6058"/>
                  </a:lnTo>
                  <a:lnTo>
                    <a:pt x="16573" y="6027"/>
                  </a:lnTo>
                  <a:lnTo>
                    <a:pt x="16919" y="5980"/>
                  </a:lnTo>
                  <a:lnTo>
                    <a:pt x="17201" y="5901"/>
                  </a:lnTo>
                  <a:lnTo>
                    <a:pt x="17437" y="5823"/>
                  </a:lnTo>
                  <a:lnTo>
                    <a:pt x="17531" y="5776"/>
                  </a:lnTo>
                  <a:lnTo>
                    <a:pt x="17609" y="5729"/>
                  </a:lnTo>
                  <a:lnTo>
                    <a:pt x="17688" y="5666"/>
                  </a:lnTo>
                  <a:lnTo>
                    <a:pt x="17750" y="5603"/>
                  </a:lnTo>
                  <a:lnTo>
                    <a:pt x="17797" y="5540"/>
                  </a:lnTo>
                  <a:lnTo>
                    <a:pt x="17829" y="5477"/>
                  </a:lnTo>
                  <a:lnTo>
                    <a:pt x="17845" y="5415"/>
                  </a:lnTo>
                  <a:lnTo>
                    <a:pt x="17860" y="5336"/>
                  </a:lnTo>
                  <a:lnTo>
                    <a:pt x="17860" y="5258"/>
                  </a:lnTo>
                  <a:lnTo>
                    <a:pt x="17845" y="5179"/>
                  </a:lnTo>
                  <a:lnTo>
                    <a:pt x="17813" y="5101"/>
                  </a:lnTo>
                  <a:lnTo>
                    <a:pt x="17782" y="5022"/>
                  </a:lnTo>
                  <a:lnTo>
                    <a:pt x="17688" y="4834"/>
                  </a:lnTo>
                  <a:lnTo>
                    <a:pt x="17546" y="4646"/>
                  </a:lnTo>
                  <a:lnTo>
                    <a:pt x="17358" y="4457"/>
                  </a:lnTo>
                  <a:lnTo>
                    <a:pt x="17138" y="4238"/>
                  </a:lnTo>
                  <a:lnTo>
                    <a:pt x="16872" y="4034"/>
                  </a:lnTo>
                  <a:lnTo>
                    <a:pt x="16573" y="3798"/>
                  </a:lnTo>
                  <a:lnTo>
                    <a:pt x="16244" y="3579"/>
                  </a:lnTo>
                  <a:lnTo>
                    <a:pt x="15883" y="3343"/>
                  </a:lnTo>
                  <a:lnTo>
                    <a:pt x="15491" y="3092"/>
                  </a:lnTo>
                  <a:lnTo>
                    <a:pt x="15067" y="2841"/>
                  </a:lnTo>
                  <a:lnTo>
                    <a:pt x="14612" y="2590"/>
                  </a:lnTo>
                  <a:lnTo>
                    <a:pt x="13623" y="2088"/>
                  </a:lnTo>
                  <a:lnTo>
                    <a:pt x="12540" y="1570"/>
                  </a:lnTo>
                  <a:lnTo>
                    <a:pt x="11363" y="1036"/>
                  </a:lnTo>
                  <a:lnTo>
                    <a:pt x="10123" y="518"/>
                  </a:lnTo>
                  <a:lnTo>
                    <a:pt x="8821" y="0"/>
                  </a:lnTo>
                  <a:lnTo>
                    <a:pt x="8821" y="0"/>
                  </a:lnTo>
                  <a:lnTo>
                    <a:pt x="1947"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1" name="Google Shape;2274;p42">
              <a:extLst>
                <a:ext uri="{FF2B5EF4-FFF2-40B4-BE49-F238E27FC236}">
                  <a16:creationId xmlns:a16="http://schemas.microsoft.com/office/drawing/2014/main" id="{B82DFDAE-94A8-881D-916C-9D8D84A70EC2}"/>
                </a:ext>
              </a:extLst>
            </p:cNvPr>
            <p:cNvSpPr/>
            <p:nvPr/>
          </p:nvSpPr>
          <p:spPr>
            <a:xfrm>
              <a:off x="2241215" y="4428175"/>
              <a:ext cx="69631" cy="76775"/>
            </a:xfrm>
            <a:custGeom>
              <a:avLst/>
              <a:gdLst/>
              <a:ahLst/>
              <a:cxnLst/>
              <a:rect l="l" t="t" r="r" b="b"/>
              <a:pathLst>
                <a:path w="2449" h="2700" extrusionOk="0">
                  <a:moveTo>
                    <a:pt x="1852" y="0"/>
                  </a:moveTo>
                  <a:lnTo>
                    <a:pt x="1774" y="31"/>
                  </a:lnTo>
                  <a:lnTo>
                    <a:pt x="1679" y="79"/>
                  </a:lnTo>
                  <a:lnTo>
                    <a:pt x="1585" y="157"/>
                  </a:lnTo>
                  <a:lnTo>
                    <a:pt x="126" y="1821"/>
                  </a:lnTo>
                  <a:lnTo>
                    <a:pt x="63" y="1915"/>
                  </a:lnTo>
                  <a:lnTo>
                    <a:pt x="16" y="2009"/>
                  </a:lnTo>
                  <a:lnTo>
                    <a:pt x="0" y="2103"/>
                  </a:lnTo>
                  <a:lnTo>
                    <a:pt x="0" y="2213"/>
                  </a:lnTo>
                  <a:lnTo>
                    <a:pt x="16" y="2307"/>
                  </a:lnTo>
                  <a:lnTo>
                    <a:pt x="47" y="2401"/>
                  </a:lnTo>
                  <a:lnTo>
                    <a:pt x="94" y="2480"/>
                  </a:lnTo>
                  <a:lnTo>
                    <a:pt x="157" y="2542"/>
                  </a:lnTo>
                  <a:lnTo>
                    <a:pt x="236" y="2605"/>
                  </a:lnTo>
                  <a:lnTo>
                    <a:pt x="314" y="2652"/>
                  </a:lnTo>
                  <a:lnTo>
                    <a:pt x="393" y="2684"/>
                  </a:lnTo>
                  <a:lnTo>
                    <a:pt x="487" y="2699"/>
                  </a:lnTo>
                  <a:lnTo>
                    <a:pt x="581" y="2699"/>
                  </a:lnTo>
                  <a:lnTo>
                    <a:pt x="675" y="2668"/>
                  </a:lnTo>
                  <a:lnTo>
                    <a:pt x="769" y="2621"/>
                  </a:lnTo>
                  <a:lnTo>
                    <a:pt x="848" y="2542"/>
                  </a:lnTo>
                  <a:lnTo>
                    <a:pt x="2307" y="879"/>
                  </a:lnTo>
                  <a:lnTo>
                    <a:pt x="2386" y="785"/>
                  </a:lnTo>
                  <a:lnTo>
                    <a:pt x="2433" y="691"/>
                  </a:lnTo>
                  <a:lnTo>
                    <a:pt x="2448" y="596"/>
                  </a:lnTo>
                  <a:lnTo>
                    <a:pt x="2448" y="487"/>
                  </a:lnTo>
                  <a:lnTo>
                    <a:pt x="2433" y="392"/>
                  </a:lnTo>
                  <a:lnTo>
                    <a:pt x="2386" y="314"/>
                  </a:lnTo>
                  <a:lnTo>
                    <a:pt x="2339" y="220"/>
                  </a:lnTo>
                  <a:lnTo>
                    <a:pt x="2276" y="157"/>
                  </a:lnTo>
                  <a:lnTo>
                    <a:pt x="2213" y="94"/>
                  </a:lnTo>
                  <a:lnTo>
                    <a:pt x="2119" y="47"/>
                  </a:lnTo>
                  <a:lnTo>
                    <a:pt x="2040" y="16"/>
                  </a:lnTo>
                  <a:lnTo>
                    <a:pt x="1946"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2" name="Google Shape;2275;p42">
              <a:extLst>
                <a:ext uri="{FF2B5EF4-FFF2-40B4-BE49-F238E27FC236}">
                  <a16:creationId xmlns:a16="http://schemas.microsoft.com/office/drawing/2014/main" id="{8D7DDC6C-A55D-A651-A6C0-04783690F444}"/>
                </a:ext>
              </a:extLst>
            </p:cNvPr>
            <p:cNvSpPr/>
            <p:nvPr/>
          </p:nvSpPr>
          <p:spPr>
            <a:xfrm>
              <a:off x="2286709" y="4451377"/>
              <a:ext cx="75005" cy="84793"/>
            </a:xfrm>
            <a:custGeom>
              <a:avLst/>
              <a:gdLst/>
              <a:ahLst/>
              <a:cxnLst/>
              <a:rect l="l" t="t" r="r" b="b"/>
              <a:pathLst>
                <a:path w="2638" h="2982" extrusionOk="0">
                  <a:moveTo>
                    <a:pt x="2135" y="0"/>
                  </a:moveTo>
                  <a:lnTo>
                    <a:pt x="2041" y="16"/>
                  </a:lnTo>
                  <a:lnTo>
                    <a:pt x="1963" y="47"/>
                  </a:lnTo>
                  <a:lnTo>
                    <a:pt x="1869" y="94"/>
                  </a:lnTo>
                  <a:lnTo>
                    <a:pt x="1790" y="173"/>
                  </a:lnTo>
                  <a:lnTo>
                    <a:pt x="127" y="2087"/>
                  </a:lnTo>
                  <a:lnTo>
                    <a:pt x="64" y="2182"/>
                  </a:lnTo>
                  <a:lnTo>
                    <a:pt x="17" y="2276"/>
                  </a:lnTo>
                  <a:lnTo>
                    <a:pt x="1" y="2386"/>
                  </a:lnTo>
                  <a:lnTo>
                    <a:pt x="1" y="2480"/>
                  </a:lnTo>
                  <a:lnTo>
                    <a:pt x="17" y="2574"/>
                  </a:lnTo>
                  <a:lnTo>
                    <a:pt x="48" y="2668"/>
                  </a:lnTo>
                  <a:lnTo>
                    <a:pt x="95" y="2746"/>
                  </a:lnTo>
                  <a:lnTo>
                    <a:pt x="158" y="2825"/>
                  </a:lnTo>
                  <a:lnTo>
                    <a:pt x="236" y="2888"/>
                  </a:lnTo>
                  <a:lnTo>
                    <a:pt x="315" y="2935"/>
                  </a:lnTo>
                  <a:lnTo>
                    <a:pt x="409" y="2966"/>
                  </a:lnTo>
                  <a:lnTo>
                    <a:pt x="487" y="2982"/>
                  </a:lnTo>
                  <a:lnTo>
                    <a:pt x="582" y="2966"/>
                  </a:lnTo>
                  <a:lnTo>
                    <a:pt x="676" y="2935"/>
                  </a:lnTo>
                  <a:lnTo>
                    <a:pt x="770" y="2888"/>
                  </a:lnTo>
                  <a:lnTo>
                    <a:pt x="848" y="2809"/>
                  </a:lnTo>
                  <a:lnTo>
                    <a:pt x="2512" y="895"/>
                  </a:lnTo>
                  <a:lnTo>
                    <a:pt x="2575" y="800"/>
                  </a:lnTo>
                  <a:lnTo>
                    <a:pt x="2622" y="706"/>
                  </a:lnTo>
                  <a:lnTo>
                    <a:pt x="2638" y="596"/>
                  </a:lnTo>
                  <a:lnTo>
                    <a:pt x="2638" y="502"/>
                  </a:lnTo>
                  <a:lnTo>
                    <a:pt x="2622" y="408"/>
                  </a:lnTo>
                  <a:lnTo>
                    <a:pt x="2575" y="314"/>
                  </a:lnTo>
                  <a:lnTo>
                    <a:pt x="2528" y="236"/>
                  </a:lnTo>
                  <a:lnTo>
                    <a:pt x="2465" y="157"/>
                  </a:lnTo>
                  <a:lnTo>
                    <a:pt x="2402" y="94"/>
                  </a:lnTo>
                  <a:lnTo>
                    <a:pt x="2308" y="47"/>
                  </a:lnTo>
                  <a:lnTo>
                    <a:pt x="2229" y="16"/>
                  </a:lnTo>
                  <a:lnTo>
                    <a:pt x="213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3" name="Google Shape;2276;p42">
              <a:extLst>
                <a:ext uri="{FF2B5EF4-FFF2-40B4-BE49-F238E27FC236}">
                  <a16:creationId xmlns:a16="http://schemas.microsoft.com/office/drawing/2014/main" id="{6FFCC020-8462-F794-1290-C6C5F3C775EC}"/>
                </a:ext>
              </a:extLst>
            </p:cNvPr>
            <p:cNvSpPr/>
            <p:nvPr/>
          </p:nvSpPr>
          <p:spPr>
            <a:xfrm>
              <a:off x="2178292" y="4361242"/>
              <a:ext cx="120497" cy="83030"/>
            </a:xfrm>
            <a:custGeom>
              <a:avLst/>
              <a:gdLst/>
              <a:ahLst/>
              <a:cxnLst/>
              <a:rect l="l" t="t" r="r" b="b"/>
              <a:pathLst>
                <a:path w="4238" h="2920" extrusionOk="0">
                  <a:moveTo>
                    <a:pt x="3265" y="863"/>
                  </a:moveTo>
                  <a:lnTo>
                    <a:pt x="3327" y="895"/>
                  </a:lnTo>
                  <a:lnTo>
                    <a:pt x="3390" y="926"/>
                  </a:lnTo>
                  <a:lnTo>
                    <a:pt x="3422" y="957"/>
                  </a:lnTo>
                  <a:lnTo>
                    <a:pt x="3453" y="1020"/>
                  </a:lnTo>
                  <a:lnTo>
                    <a:pt x="3469" y="1067"/>
                  </a:lnTo>
                  <a:lnTo>
                    <a:pt x="3469" y="1130"/>
                  </a:lnTo>
                  <a:lnTo>
                    <a:pt x="3453" y="1193"/>
                  </a:lnTo>
                  <a:lnTo>
                    <a:pt x="3437" y="1240"/>
                  </a:lnTo>
                  <a:lnTo>
                    <a:pt x="3343" y="1412"/>
                  </a:lnTo>
                  <a:lnTo>
                    <a:pt x="3218" y="1554"/>
                  </a:lnTo>
                  <a:lnTo>
                    <a:pt x="3061" y="1695"/>
                  </a:lnTo>
                  <a:lnTo>
                    <a:pt x="2888" y="1820"/>
                  </a:lnTo>
                  <a:lnTo>
                    <a:pt x="2715" y="1930"/>
                  </a:lnTo>
                  <a:lnTo>
                    <a:pt x="2704" y="1937"/>
                  </a:lnTo>
                  <a:lnTo>
                    <a:pt x="2704" y="1937"/>
                  </a:lnTo>
                  <a:lnTo>
                    <a:pt x="2715" y="1883"/>
                  </a:lnTo>
                  <a:lnTo>
                    <a:pt x="2778" y="1664"/>
                  </a:lnTo>
                  <a:lnTo>
                    <a:pt x="2857" y="1444"/>
                  </a:lnTo>
                  <a:lnTo>
                    <a:pt x="2951" y="1224"/>
                  </a:lnTo>
                  <a:lnTo>
                    <a:pt x="3014" y="1114"/>
                  </a:lnTo>
                  <a:lnTo>
                    <a:pt x="3076" y="1020"/>
                  </a:lnTo>
                  <a:lnTo>
                    <a:pt x="3139" y="942"/>
                  </a:lnTo>
                  <a:lnTo>
                    <a:pt x="3202" y="895"/>
                  </a:lnTo>
                  <a:lnTo>
                    <a:pt x="3218" y="863"/>
                  </a:lnTo>
                  <a:close/>
                  <a:moveTo>
                    <a:pt x="1036" y="785"/>
                  </a:moveTo>
                  <a:lnTo>
                    <a:pt x="1052" y="800"/>
                  </a:lnTo>
                  <a:lnTo>
                    <a:pt x="1146" y="863"/>
                  </a:lnTo>
                  <a:lnTo>
                    <a:pt x="1240" y="942"/>
                  </a:lnTo>
                  <a:lnTo>
                    <a:pt x="1319" y="1036"/>
                  </a:lnTo>
                  <a:lnTo>
                    <a:pt x="1381" y="1130"/>
                  </a:lnTo>
                  <a:lnTo>
                    <a:pt x="1476" y="1271"/>
                  </a:lnTo>
                  <a:lnTo>
                    <a:pt x="1570" y="1428"/>
                  </a:lnTo>
                  <a:lnTo>
                    <a:pt x="1711" y="1726"/>
                  </a:lnTo>
                  <a:lnTo>
                    <a:pt x="1821" y="2009"/>
                  </a:lnTo>
                  <a:lnTo>
                    <a:pt x="1828" y="2047"/>
                  </a:lnTo>
                  <a:lnTo>
                    <a:pt x="1828" y="2047"/>
                  </a:lnTo>
                  <a:lnTo>
                    <a:pt x="1664" y="2009"/>
                  </a:lnTo>
                  <a:lnTo>
                    <a:pt x="1444" y="1946"/>
                  </a:lnTo>
                  <a:lnTo>
                    <a:pt x="1256" y="1868"/>
                  </a:lnTo>
                  <a:lnTo>
                    <a:pt x="1068" y="1758"/>
                  </a:lnTo>
                  <a:lnTo>
                    <a:pt x="911" y="1632"/>
                  </a:lnTo>
                  <a:lnTo>
                    <a:pt x="832" y="1554"/>
                  </a:lnTo>
                  <a:lnTo>
                    <a:pt x="785" y="1475"/>
                  </a:lnTo>
                  <a:lnTo>
                    <a:pt x="754" y="1397"/>
                  </a:lnTo>
                  <a:lnTo>
                    <a:pt x="754" y="1318"/>
                  </a:lnTo>
                  <a:lnTo>
                    <a:pt x="769" y="1224"/>
                  </a:lnTo>
                  <a:lnTo>
                    <a:pt x="801" y="1146"/>
                  </a:lnTo>
                  <a:lnTo>
                    <a:pt x="848" y="1036"/>
                  </a:lnTo>
                  <a:lnTo>
                    <a:pt x="895" y="942"/>
                  </a:lnTo>
                  <a:lnTo>
                    <a:pt x="958" y="847"/>
                  </a:lnTo>
                  <a:lnTo>
                    <a:pt x="989" y="816"/>
                  </a:lnTo>
                  <a:lnTo>
                    <a:pt x="1021" y="785"/>
                  </a:lnTo>
                  <a:close/>
                  <a:moveTo>
                    <a:pt x="926" y="0"/>
                  </a:moveTo>
                  <a:lnTo>
                    <a:pt x="816" y="16"/>
                  </a:lnTo>
                  <a:lnTo>
                    <a:pt x="722" y="63"/>
                  </a:lnTo>
                  <a:lnTo>
                    <a:pt x="628" y="110"/>
                  </a:lnTo>
                  <a:lnTo>
                    <a:pt x="534" y="188"/>
                  </a:lnTo>
                  <a:lnTo>
                    <a:pt x="440" y="282"/>
                  </a:lnTo>
                  <a:lnTo>
                    <a:pt x="346" y="392"/>
                  </a:lnTo>
                  <a:lnTo>
                    <a:pt x="220" y="581"/>
                  </a:lnTo>
                  <a:lnTo>
                    <a:pt x="126" y="769"/>
                  </a:lnTo>
                  <a:lnTo>
                    <a:pt x="47" y="957"/>
                  </a:lnTo>
                  <a:lnTo>
                    <a:pt x="0" y="1161"/>
                  </a:lnTo>
                  <a:lnTo>
                    <a:pt x="0" y="1381"/>
                  </a:lnTo>
                  <a:lnTo>
                    <a:pt x="0" y="1475"/>
                  </a:lnTo>
                  <a:lnTo>
                    <a:pt x="16" y="1585"/>
                  </a:lnTo>
                  <a:lnTo>
                    <a:pt x="47" y="1679"/>
                  </a:lnTo>
                  <a:lnTo>
                    <a:pt x="79" y="1773"/>
                  </a:lnTo>
                  <a:lnTo>
                    <a:pt x="126" y="1883"/>
                  </a:lnTo>
                  <a:lnTo>
                    <a:pt x="189" y="1977"/>
                  </a:lnTo>
                  <a:lnTo>
                    <a:pt x="283" y="2087"/>
                  </a:lnTo>
                  <a:lnTo>
                    <a:pt x="377" y="2197"/>
                  </a:lnTo>
                  <a:lnTo>
                    <a:pt x="487" y="2291"/>
                  </a:lnTo>
                  <a:lnTo>
                    <a:pt x="597" y="2370"/>
                  </a:lnTo>
                  <a:lnTo>
                    <a:pt x="722" y="2448"/>
                  </a:lnTo>
                  <a:lnTo>
                    <a:pt x="864" y="2511"/>
                  </a:lnTo>
                  <a:lnTo>
                    <a:pt x="1130" y="2637"/>
                  </a:lnTo>
                  <a:lnTo>
                    <a:pt x="1429" y="2731"/>
                  </a:lnTo>
                  <a:lnTo>
                    <a:pt x="1727" y="2809"/>
                  </a:lnTo>
                  <a:lnTo>
                    <a:pt x="2009" y="2872"/>
                  </a:lnTo>
                  <a:lnTo>
                    <a:pt x="2292" y="2919"/>
                  </a:lnTo>
                  <a:lnTo>
                    <a:pt x="2417" y="2919"/>
                  </a:lnTo>
                  <a:lnTo>
                    <a:pt x="2496" y="2903"/>
                  </a:lnTo>
                  <a:lnTo>
                    <a:pt x="2574" y="2872"/>
                  </a:lnTo>
                  <a:lnTo>
                    <a:pt x="3045" y="2605"/>
                  </a:lnTo>
                  <a:lnTo>
                    <a:pt x="3280" y="2464"/>
                  </a:lnTo>
                  <a:lnTo>
                    <a:pt x="3516" y="2291"/>
                  </a:lnTo>
                  <a:lnTo>
                    <a:pt x="3736" y="2103"/>
                  </a:lnTo>
                  <a:lnTo>
                    <a:pt x="3924" y="1899"/>
                  </a:lnTo>
                  <a:lnTo>
                    <a:pt x="4002" y="1789"/>
                  </a:lnTo>
                  <a:lnTo>
                    <a:pt x="4065" y="1679"/>
                  </a:lnTo>
                  <a:lnTo>
                    <a:pt x="4128" y="1569"/>
                  </a:lnTo>
                  <a:lnTo>
                    <a:pt x="4191" y="1444"/>
                  </a:lnTo>
                  <a:lnTo>
                    <a:pt x="4222" y="1334"/>
                  </a:lnTo>
                  <a:lnTo>
                    <a:pt x="4238" y="1240"/>
                  </a:lnTo>
                  <a:lnTo>
                    <a:pt x="4238" y="1146"/>
                  </a:lnTo>
                  <a:lnTo>
                    <a:pt x="4238" y="1051"/>
                  </a:lnTo>
                  <a:lnTo>
                    <a:pt x="4222" y="957"/>
                  </a:lnTo>
                  <a:lnTo>
                    <a:pt x="4206" y="879"/>
                  </a:lnTo>
                  <a:lnTo>
                    <a:pt x="4144" y="706"/>
                  </a:lnTo>
                  <a:lnTo>
                    <a:pt x="4049" y="549"/>
                  </a:lnTo>
                  <a:lnTo>
                    <a:pt x="3924" y="408"/>
                  </a:lnTo>
                  <a:lnTo>
                    <a:pt x="3767" y="282"/>
                  </a:lnTo>
                  <a:lnTo>
                    <a:pt x="3594" y="188"/>
                  </a:lnTo>
                  <a:lnTo>
                    <a:pt x="3500" y="141"/>
                  </a:lnTo>
                  <a:lnTo>
                    <a:pt x="3406" y="126"/>
                  </a:lnTo>
                  <a:lnTo>
                    <a:pt x="3312" y="94"/>
                  </a:lnTo>
                  <a:lnTo>
                    <a:pt x="3123" y="94"/>
                  </a:lnTo>
                  <a:lnTo>
                    <a:pt x="3045" y="110"/>
                  </a:lnTo>
                  <a:lnTo>
                    <a:pt x="2967" y="141"/>
                  </a:lnTo>
                  <a:lnTo>
                    <a:pt x="2888" y="173"/>
                  </a:lnTo>
                  <a:lnTo>
                    <a:pt x="2747" y="267"/>
                  </a:lnTo>
                  <a:lnTo>
                    <a:pt x="2606" y="377"/>
                  </a:lnTo>
                  <a:lnTo>
                    <a:pt x="2496" y="518"/>
                  </a:lnTo>
                  <a:lnTo>
                    <a:pt x="2386" y="691"/>
                  </a:lnTo>
                  <a:lnTo>
                    <a:pt x="2276" y="863"/>
                  </a:lnTo>
                  <a:lnTo>
                    <a:pt x="2199" y="1047"/>
                  </a:lnTo>
                  <a:lnTo>
                    <a:pt x="2199" y="1047"/>
                  </a:lnTo>
                  <a:lnTo>
                    <a:pt x="2135" y="926"/>
                  </a:lnTo>
                  <a:lnTo>
                    <a:pt x="1994" y="706"/>
                  </a:lnTo>
                  <a:lnTo>
                    <a:pt x="1837" y="487"/>
                  </a:lnTo>
                  <a:lnTo>
                    <a:pt x="1664" y="314"/>
                  </a:lnTo>
                  <a:lnTo>
                    <a:pt x="1491" y="173"/>
                  </a:lnTo>
                  <a:lnTo>
                    <a:pt x="1397" y="110"/>
                  </a:lnTo>
                  <a:lnTo>
                    <a:pt x="1303" y="63"/>
                  </a:lnTo>
                  <a:lnTo>
                    <a:pt x="1209" y="31"/>
                  </a:lnTo>
                  <a:lnTo>
                    <a:pt x="111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4" name="Google Shape;2277;p42">
              <a:extLst>
                <a:ext uri="{FF2B5EF4-FFF2-40B4-BE49-F238E27FC236}">
                  <a16:creationId xmlns:a16="http://schemas.microsoft.com/office/drawing/2014/main" id="{C66FD4DF-0DFC-7B93-222A-76FE0CA82B78}"/>
                </a:ext>
              </a:extLst>
            </p:cNvPr>
            <p:cNvSpPr/>
            <p:nvPr/>
          </p:nvSpPr>
          <p:spPr>
            <a:xfrm>
              <a:off x="1433528" y="3444679"/>
              <a:ext cx="894231" cy="452060"/>
            </a:xfrm>
            <a:custGeom>
              <a:avLst/>
              <a:gdLst/>
              <a:ahLst/>
              <a:cxnLst/>
              <a:rect l="l" t="t" r="r" b="b"/>
              <a:pathLst>
                <a:path w="31451" h="15898" extrusionOk="0">
                  <a:moveTo>
                    <a:pt x="25189" y="0"/>
                  </a:moveTo>
                  <a:lnTo>
                    <a:pt x="1241" y="1067"/>
                  </a:lnTo>
                  <a:lnTo>
                    <a:pt x="1193" y="1460"/>
                  </a:lnTo>
                  <a:lnTo>
                    <a:pt x="1131" y="2040"/>
                  </a:lnTo>
                  <a:lnTo>
                    <a:pt x="942" y="3610"/>
                  </a:lnTo>
                  <a:lnTo>
                    <a:pt x="691" y="5572"/>
                  </a:lnTo>
                  <a:lnTo>
                    <a:pt x="424" y="7706"/>
                  </a:lnTo>
                  <a:lnTo>
                    <a:pt x="315" y="8773"/>
                  </a:lnTo>
                  <a:lnTo>
                    <a:pt x="205" y="9809"/>
                  </a:lnTo>
                  <a:lnTo>
                    <a:pt x="111" y="10798"/>
                  </a:lnTo>
                  <a:lnTo>
                    <a:pt x="48" y="11692"/>
                  </a:lnTo>
                  <a:lnTo>
                    <a:pt x="1" y="12461"/>
                  </a:lnTo>
                  <a:lnTo>
                    <a:pt x="1" y="13120"/>
                  </a:lnTo>
                  <a:lnTo>
                    <a:pt x="16" y="13371"/>
                  </a:lnTo>
                  <a:lnTo>
                    <a:pt x="32" y="13591"/>
                  </a:lnTo>
                  <a:lnTo>
                    <a:pt x="63" y="13764"/>
                  </a:lnTo>
                  <a:lnTo>
                    <a:pt x="111" y="13889"/>
                  </a:lnTo>
                  <a:lnTo>
                    <a:pt x="142" y="13952"/>
                  </a:lnTo>
                  <a:lnTo>
                    <a:pt x="173" y="14015"/>
                  </a:lnTo>
                  <a:lnTo>
                    <a:pt x="299" y="14140"/>
                  </a:lnTo>
                  <a:lnTo>
                    <a:pt x="456" y="14266"/>
                  </a:lnTo>
                  <a:lnTo>
                    <a:pt x="644" y="14391"/>
                  </a:lnTo>
                  <a:lnTo>
                    <a:pt x="880" y="14517"/>
                  </a:lnTo>
                  <a:lnTo>
                    <a:pt x="1162" y="14642"/>
                  </a:lnTo>
                  <a:lnTo>
                    <a:pt x="1460" y="14752"/>
                  </a:lnTo>
                  <a:lnTo>
                    <a:pt x="1790" y="14862"/>
                  </a:lnTo>
                  <a:lnTo>
                    <a:pt x="2135" y="14972"/>
                  </a:lnTo>
                  <a:lnTo>
                    <a:pt x="2512" y="15082"/>
                  </a:lnTo>
                  <a:lnTo>
                    <a:pt x="3328" y="15286"/>
                  </a:lnTo>
                  <a:lnTo>
                    <a:pt x="4207" y="15459"/>
                  </a:lnTo>
                  <a:lnTo>
                    <a:pt x="5117" y="15615"/>
                  </a:lnTo>
                  <a:lnTo>
                    <a:pt x="6043" y="15741"/>
                  </a:lnTo>
                  <a:lnTo>
                    <a:pt x="6969" y="15835"/>
                  </a:lnTo>
                  <a:lnTo>
                    <a:pt x="7863" y="15882"/>
                  </a:lnTo>
                  <a:lnTo>
                    <a:pt x="8303" y="15898"/>
                  </a:lnTo>
                  <a:lnTo>
                    <a:pt x="8711" y="15898"/>
                  </a:lnTo>
                  <a:lnTo>
                    <a:pt x="9119" y="15882"/>
                  </a:lnTo>
                  <a:lnTo>
                    <a:pt x="9495" y="15851"/>
                  </a:lnTo>
                  <a:lnTo>
                    <a:pt x="9841" y="15819"/>
                  </a:lnTo>
                  <a:lnTo>
                    <a:pt x="10170" y="15772"/>
                  </a:lnTo>
                  <a:lnTo>
                    <a:pt x="10468" y="15710"/>
                  </a:lnTo>
                  <a:lnTo>
                    <a:pt x="10735" y="15647"/>
                  </a:lnTo>
                  <a:lnTo>
                    <a:pt x="10971" y="15553"/>
                  </a:lnTo>
                  <a:lnTo>
                    <a:pt x="11175" y="15443"/>
                  </a:lnTo>
                  <a:lnTo>
                    <a:pt x="11269" y="15145"/>
                  </a:lnTo>
                  <a:lnTo>
                    <a:pt x="11551" y="14344"/>
                  </a:lnTo>
                  <a:lnTo>
                    <a:pt x="11740" y="13811"/>
                  </a:lnTo>
                  <a:lnTo>
                    <a:pt x="11959" y="13214"/>
                  </a:lnTo>
                  <a:lnTo>
                    <a:pt x="12226" y="12587"/>
                  </a:lnTo>
                  <a:lnTo>
                    <a:pt x="12493" y="11943"/>
                  </a:lnTo>
                  <a:lnTo>
                    <a:pt x="12791" y="11284"/>
                  </a:lnTo>
                  <a:lnTo>
                    <a:pt x="13105" y="10656"/>
                  </a:lnTo>
                  <a:lnTo>
                    <a:pt x="13434" y="10076"/>
                  </a:lnTo>
                  <a:lnTo>
                    <a:pt x="13607" y="9809"/>
                  </a:lnTo>
                  <a:lnTo>
                    <a:pt x="13780" y="9558"/>
                  </a:lnTo>
                  <a:lnTo>
                    <a:pt x="13952" y="9338"/>
                  </a:lnTo>
                  <a:lnTo>
                    <a:pt x="14125" y="9134"/>
                  </a:lnTo>
                  <a:lnTo>
                    <a:pt x="14298" y="8946"/>
                  </a:lnTo>
                  <a:lnTo>
                    <a:pt x="14470" y="8804"/>
                  </a:lnTo>
                  <a:lnTo>
                    <a:pt x="14643" y="8695"/>
                  </a:lnTo>
                  <a:lnTo>
                    <a:pt x="14816" y="8600"/>
                  </a:lnTo>
                  <a:lnTo>
                    <a:pt x="14972" y="8569"/>
                  </a:lnTo>
                  <a:lnTo>
                    <a:pt x="15067" y="8553"/>
                  </a:lnTo>
                  <a:lnTo>
                    <a:pt x="15145" y="8553"/>
                  </a:lnTo>
                  <a:lnTo>
                    <a:pt x="15333" y="8585"/>
                  </a:lnTo>
                  <a:lnTo>
                    <a:pt x="15522" y="8647"/>
                  </a:lnTo>
                  <a:lnTo>
                    <a:pt x="15694" y="8726"/>
                  </a:lnTo>
                  <a:lnTo>
                    <a:pt x="15867" y="8836"/>
                  </a:lnTo>
                  <a:lnTo>
                    <a:pt x="16040" y="8961"/>
                  </a:lnTo>
                  <a:lnTo>
                    <a:pt x="16197" y="9103"/>
                  </a:lnTo>
                  <a:lnTo>
                    <a:pt x="16353" y="9260"/>
                  </a:lnTo>
                  <a:lnTo>
                    <a:pt x="16510" y="9448"/>
                  </a:lnTo>
                  <a:lnTo>
                    <a:pt x="16667" y="9636"/>
                  </a:lnTo>
                  <a:lnTo>
                    <a:pt x="16809" y="9840"/>
                  </a:lnTo>
                  <a:lnTo>
                    <a:pt x="17107" y="10295"/>
                  </a:lnTo>
                  <a:lnTo>
                    <a:pt x="17374" y="10782"/>
                  </a:lnTo>
                  <a:lnTo>
                    <a:pt x="17640" y="11300"/>
                  </a:lnTo>
                  <a:lnTo>
                    <a:pt x="18174" y="12351"/>
                  </a:lnTo>
                  <a:lnTo>
                    <a:pt x="18441" y="12885"/>
                  </a:lnTo>
                  <a:lnTo>
                    <a:pt x="18708" y="13387"/>
                  </a:lnTo>
                  <a:lnTo>
                    <a:pt x="18990" y="13858"/>
                  </a:lnTo>
                  <a:lnTo>
                    <a:pt x="19131" y="14077"/>
                  </a:lnTo>
                  <a:lnTo>
                    <a:pt x="19273" y="14281"/>
                  </a:lnTo>
                  <a:lnTo>
                    <a:pt x="19429" y="14470"/>
                  </a:lnTo>
                  <a:lnTo>
                    <a:pt x="19571" y="14642"/>
                  </a:lnTo>
                  <a:lnTo>
                    <a:pt x="19728" y="14815"/>
                  </a:lnTo>
                  <a:lnTo>
                    <a:pt x="19885" y="14956"/>
                  </a:lnTo>
                  <a:lnTo>
                    <a:pt x="20261" y="14925"/>
                  </a:lnTo>
                  <a:lnTo>
                    <a:pt x="21250" y="14799"/>
                  </a:lnTo>
                  <a:lnTo>
                    <a:pt x="21925" y="14705"/>
                  </a:lnTo>
                  <a:lnTo>
                    <a:pt x="22709" y="14595"/>
                  </a:lnTo>
                  <a:lnTo>
                    <a:pt x="23573" y="14454"/>
                  </a:lnTo>
                  <a:lnTo>
                    <a:pt x="24483" y="14297"/>
                  </a:lnTo>
                  <a:lnTo>
                    <a:pt x="25424" y="14109"/>
                  </a:lnTo>
                  <a:lnTo>
                    <a:pt x="26397" y="13905"/>
                  </a:lnTo>
                  <a:lnTo>
                    <a:pt x="27370" y="13669"/>
                  </a:lnTo>
                  <a:lnTo>
                    <a:pt x="28312" y="13403"/>
                  </a:lnTo>
                  <a:lnTo>
                    <a:pt x="28767" y="13261"/>
                  </a:lnTo>
                  <a:lnTo>
                    <a:pt x="29207" y="13120"/>
                  </a:lnTo>
                  <a:lnTo>
                    <a:pt x="29630" y="12963"/>
                  </a:lnTo>
                  <a:lnTo>
                    <a:pt x="30038" y="12791"/>
                  </a:lnTo>
                  <a:lnTo>
                    <a:pt x="30431" y="12634"/>
                  </a:lnTo>
                  <a:lnTo>
                    <a:pt x="30807" y="12445"/>
                  </a:lnTo>
                  <a:lnTo>
                    <a:pt x="31137" y="12273"/>
                  </a:lnTo>
                  <a:lnTo>
                    <a:pt x="31451" y="12084"/>
                  </a:lnTo>
                  <a:lnTo>
                    <a:pt x="27512" y="4504"/>
                  </a:lnTo>
                  <a:lnTo>
                    <a:pt x="25189" y="0"/>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5" name="Google Shape;2278;p42">
              <a:extLst>
                <a:ext uri="{FF2B5EF4-FFF2-40B4-BE49-F238E27FC236}">
                  <a16:creationId xmlns:a16="http://schemas.microsoft.com/office/drawing/2014/main" id="{E7D79A96-4964-C215-D806-BFFAE930AADB}"/>
                </a:ext>
              </a:extLst>
            </p:cNvPr>
            <p:cNvSpPr/>
            <p:nvPr/>
          </p:nvSpPr>
          <p:spPr>
            <a:xfrm>
              <a:off x="1433528" y="3444679"/>
              <a:ext cx="894231" cy="452060"/>
            </a:xfrm>
            <a:custGeom>
              <a:avLst/>
              <a:gdLst/>
              <a:ahLst/>
              <a:cxnLst/>
              <a:rect l="l" t="t" r="r" b="b"/>
              <a:pathLst>
                <a:path w="31451" h="15898" fill="none" extrusionOk="0">
                  <a:moveTo>
                    <a:pt x="1241" y="1067"/>
                  </a:moveTo>
                  <a:lnTo>
                    <a:pt x="1241" y="1067"/>
                  </a:lnTo>
                  <a:lnTo>
                    <a:pt x="1193" y="1460"/>
                  </a:lnTo>
                  <a:lnTo>
                    <a:pt x="1131" y="2040"/>
                  </a:lnTo>
                  <a:lnTo>
                    <a:pt x="942" y="3610"/>
                  </a:lnTo>
                  <a:lnTo>
                    <a:pt x="691" y="5572"/>
                  </a:lnTo>
                  <a:lnTo>
                    <a:pt x="424" y="7706"/>
                  </a:lnTo>
                  <a:lnTo>
                    <a:pt x="315" y="8773"/>
                  </a:lnTo>
                  <a:lnTo>
                    <a:pt x="205" y="9809"/>
                  </a:lnTo>
                  <a:lnTo>
                    <a:pt x="111" y="10798"/>
                  </a:lnTo>
                  <a:lnTo>
                    <a:pt x="48" y="11692"/>
                  </a:lnTo>
                  <a:lnTo>
                    <a:pt x="1" y="12461"/>
                  </a:lnTo>
                  <a:lnTo>
                    <a:pt x="1" y="13120"/>
                  </a:lnTo>
                  <a:lnTo>
                    <a:pt x="16" y="13371"/>
                  </a:lnTo>
                  <a:lnTo>
                    <a:pt x="32" y="13591"/>
                  </a:lnTo>
                  <a:lnTo>
                    <a:pt x="63" y="13764"/>
                  </a:lnTo>
                  <a:lnTo>
                    <a:pt x="111" y="13889"/>
                  </a:lnTo>
                  <a:lnTo>
                    <a:pt x="111" y="13889"/>
                  </a:lnTo>
                  <a:lnTo>
                    <a:pt x="142" y="13952"/>
                  </a:lnTo>
                  <a:lnTo>
                    <a:pt x="173" y="14015"/>
                  </a:lnTo>
                  <a:lnTo>
                    <a:pt x="299" y="14140"/>
                  </a:lnTo>
                  <a:lnTo>
                    <a:pt x="456" y="14266"/>
                  </a:lnTo>
                  <a:lnTo>
                    <a:pt x="644" y="14391"/>
                  </a:lnTo>
                  <a:lnTo>
                    <a:pt x="880" y="14517"/>
                  </a:lnTo>
                  <a:lnTo>
                    <a:pt x="1162" y="14642"/>
                  </a:lnTo>
                  <a:lnTo>
                    <a:pt x="1460" y="14752"/>
                  </a:lnTo>
                  <a:lnTo>
                    <a:pt x="1790" y="14862"/>
                  </a:lnTo>
                  <a:lnTo>
                    <a:pt x="2135" y="14972"/>
                  </a:lnTo>
                  <a:lnTo>
                    <a:pt x="2512" y="15082"/>
                  </a:lnTo>
                  <a:lnTo>
                    <a:pt x="3328" y="15286"/>
                  </a:lnTo>
                  <a:lnTo>
                    <a:pt x="4207" y="15459"/>
                  </a:lnTo>
                  <a:lnTo>
                    <a:pt x="5117" y="15615"/>
                  </a:lnTo>
                  <a:lnTo>
                    <a:pt x="6043" y="15741"/>
                  </a:lnTo>
                  <a:lnTo>
                    <a:pt x="6969" y="15835"/>
                  </a:lnTo>
                  <a:lnTo>
                    <a:pt x="7863" y="15882"/>
                  </a:lnTo>
                  <a:lnTo>
                    <a:pt x="8303" y="15898"/>
                  </a:lnTo>
                  <a:lnTo>
                    <a:pt x="8711" y="15898"/>
                  </a:lnTo>
                  <a:lnTo>
                    <a:pt x="9119" y="15882"/>
                  </a:lnTo>
                  <a:lnTo>
                    <a:pt x="9495" y="15851"/>
                  </a:lnTo>
                  <a:lnTo>
                    <a:pt x="9841" y="15819"/>
                  </a:lnTo>
                  <a:lnTo>
                    <a:pt x="10170" y="15772"/>
                  </a:lnTo>
                  <a:lnTo>
                    <a:pt x="10468" y="15710"/>
                  </a:lnTo>
                  <a:lnTo>
                    <a:pt x="10735" y="15647"/>
                  </a:lnTo>
                  <a:lnTo>
                    <a:pt x="10971" y="15553"/>
                  </a:lnTo>
                  <a:lnTo>
                    <a:pt x="11175" y="15443"/>
                  </a:lnTo>
                  <a:lnTo>
                    <a:pt x="11175" y="15443"/>
                  </a:lnTo>
                  <a:lnTo>
                    <a:pt x="11269" y="15145"/>
                  </a:lnTo>
                  <a:lnTo>
                    <a:pt x="11551" y="14344"/>
                  </a:lnTo>
                  <a:lnTo>
                    <a:pt x="11740" y="13811"/>
                  </a:lnTo>
                  <a:lnTo>
                    <a:pt x="11959" y="13214"/>
                  </a:lnTo>
                  <a:lnTo>
                    <a:pt x="12226" y="12587"/>
                  </a:lnTo>
                  <a:lnTo>
                    <a:pt x="12493" y="11943"/>
                  </a:lnTo>
                  <a:lnTo>
                    <a:pt x="12791" y="11284"/>
                  </a:lnTo>
                  <a:lnTo>
                    <a:pt x="13105" y="10656"/>
                  </a:lnTo>
                  <a:lnTo>
                    <a:pt x="13434" y="10076"/>
                  </a:lnTo>
                  <a:lnTo>
                    <a:pt x="13607" y="9809"/>
                  </a:lnTo>
                  <a:lnTo>
                    <a:pt x="13780" y="9558"/>
                  </a:lnTo>
                  <a:lnTo>
                    <a:pt x="13952" y="9338"/>
                  </a:lnTo>
                  <a:lnTo>
                    <a:pt x="14125" y="9134"/>
                  </a:lnTo>
                  <a:lnTo>
                    <a:pt x="14298" y="8946"/>
                  </a:lnTo>
                  <a:lnTo>
                    <a:pt x="14470" y="8804"/>
                  </a:lnTo>
                  <a:lnTo>
                    <a:pt x="14643" y="8695"/>
                  </a:lnTo>
                  <a:lnTo>
                    <a:pt x="14816" y="8600"/>
                  </a:lnTo>
                  <a:lnTo>
                    <a:pt x="14972" y="8569"/>
                  </a:lnTo>
                  <a:lnTo>
                    <a:pt x="15067" y="8553"/>
                  </a:lnTo>
                  <a:lnTo>
                    <a:pt x="15145" y="8553"/>
                  </a:lnTo>
                  <a:lnTo>
                    <a:pt x="15145" y="8553"/>
                  </a:lnTo>
                  <a:lnTo>
                    <a:pt x="15333" y="8585"/>
                  </a:lnTo>
                  <a:lnTo>
                    <a:pt x="15522" y="8647"/>
                  </a:lnTo>
                  <a:lnTo>
                    <a:pt x="15694" y="8726"/>
                  </a:lnTo>
                  <a:lnTo>
                    <a:pt x="15867" y="8836"/>
                  </a:lnTo>
                  <a:lnTo>
                    <a:pt x="16040" y="8961"/>
                  </a:lnTo>
                  <a:lnTo>
                    <a:pt x="16197" y="9103"/>
                  </a:lnTo>
                  <a:lnTo>
                    <a:pt x="16353" y="9260"/>
                  </a:lnTo>
                  <a:lnTo>
                    <a:pt x="16510" y="9448"/>
                  </a:lnTo>
                  <a:lnTo>
                    <a:pt x="16667" y="9636"/>
                  </a:lnTo>
                  <a:lnTo>
                    <a:pt x="16809" y="9840"/>
                  </a:lnTo>
                  <a:lnTo>
                    <a:pt x="17107" y="10295"/>
                  </a:lnTo>
                  <a:lnTo>
                    <a:pt x="17374" y="10782"/>
                  </a:lnTo>
                  <a:lnTo>
                    <a:pt x="17640" y="11300"/>
                  </a:lnTo>
                  <a:lnTo>
                    <a:pt x="18174" y="12351"/>
                  </a:lnTo>
                  <a:lnTo>
                    <a:pt x="18441" y="12885"/>
                  </a:lnTo>
                  <a:lnTo>
                    <a:pt x="18708" y="13387"/>
                  </a:lnTo>
                  <a:lnTo>
                    <a:pt x="18990" y="13858"/>
                  </a:lnTo>
                  <a:lnTo>
                    <a:pt x="19131" y="14077"/>
                  </a:lnTo>
                  <a:lnTo>
                    <a:pt x="19273" y="14281"/>
                  </a:lnTo>
                  <a:lnTo>
                    <a:pt x="19429" y="14470"/>
                  </a:lnTo>
                  <a:lnTo>
                    <a:pt x="19571" y="14642"/>
                  </a:lnTo>
                  <a:lnTo>
                    <a:pt x="19728" y="14815"/>
                  </a:lnTo>
                  <a:lnTo>
                    <a:pt x="19885" y="14956"/>
                  </a:lnTo>
                  <a:lnTo>
                    <a:pt x="19885" y="14956"/>
                  </a:lnTo>
                  <a:lnTo>
                    <a:pt x="20261" y="14925"/>
                  </a:lnTo>
                  <a:lnTo>
                    <a:pt x="21250" y="14799"/>
                  </a:lnTo>
                  <a:lnTo>
                    <a:pt x="21925" y="14705"/>
                  </a:lnTo>
                  <a:lnTo>
                    <a:pt x="22709" y="14595"/>
                  </a:lnTo>
                  <a:lnTo>
                    <a:pt x="23573" y="14454"/>
                  </a:lnTo>
                  <a:lnTo>
                    <a:pt x="24483" y="14297"/>
                  </a:lnTo>
                  <a:lnTo>
                    <a:pt x="25424" y="14109"/>
                  </a:lnTo>
                  <a:lnTo>
                    <a:pt x="26397" y="13905"/>
                  </a:lnTo>
                  <a:lnTo>
                    <a:pt x="27370" y="13669"/>
                  </a:lnTo>
                  <a:lnTo>
                    <a:pt x="28312" y="13403"/>
                  </a:lnTo>
                  <a:lnTo>
                    <a:pt x="28767" y="13261"/>
                  </a:lnTo>
                  <a:lnTo>
                    <a:pt x="29207" y="13120"/>
                  </a:lnTo>
                  <a:lnTo>
                    <a:pt x="29630" y="12963"/>
                  </a:lnTo>
                  <a:lnTo>
                    <a:pt x="30038" y="12791"/>
                  </a:lnTo>
                  <a:lnTo>
                    <a:pt x="30431" y="12634"/>
                  </a:lnTo>
                  <a:lnTo>
                    <a:pt x="30807" y="12445"/>
                  </a:lnTo>
                  <a:lnTo>
                    <a:pt x="31137" y="12273"/>
                  </a:lnTo>
                  <a:lnTo>
                    <a:pt x="31451" y="12084"/>
                  </a:lnTo>
                  <a:lnTo>
                    <a:pt x="31451" y="12084"/>
                  </a:lnTo>
                  <a:lnTo>
                    <a:pt x="27512" y="4504"/>
                  </a:lnTo>
                  <a:lnTo>
                    <a:pt x="25189"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6" name="Google Shape;2279;p42">
              <a:extLst>
                <a:ext uri="{FF2B5EF4-FFF2-40B4-BE49-F238E27FC236}">
                  <a16:creationId xmlns:a16="http://schemas.microsoft.com/office/drawing/2014/main" id="{0E96B4B6-407F-2E28-8388-072B409446AE}"/>
                </a:ext>
              </a:extLst>
            </p:cNvPr>
            <p:cNvSpPr/>
            <p:nvPr/>
          </p:nvSpPr>
          <p:spPr>
            <a:xfrm>
              <a:off x="1203727" y="2597722"/>
              <a:ext cx="1219527" cy="506086"/>
            </a:xfrm>
            <a:custGeom>
              <a:avLst/>
              <a:gdLst/>
              <a:ahLst/>
              <a:cxnLst/>
              <a:rect l="l" t="t" r="r" b="b"/>
              <a:pathLst>
                <a:path w="42892" h="17798" extrusionOk="0">
                  <a:moveTo>
                    <a:pt x="23588" y="1"/>
                  </a:moveTo>
                  <a:lnTo>
                    <a:pt x="22882" y="16"/>
                  </a:lnTo>
                  <a:lnTo>
                    <a:pt x="22160" y="32"/>
                  </a:lnTo>
                  <a:lnTo>
                    <a:pt x="21454" y="64"/>
                  </a:lnTo>
                  <a:lnTo>
                    <a:pt x="20732" y="111"/>
                  </a:lnTo>
                  <a:lnTo>
                    <a:pt x="20026" y="173"/>
                  </a:lnTo>
                  <a:lnTo>
                    <a:pt x="19319" y="252"/>
                  </a:lnTo>
                  <a:lnTo>
                    <a:pt x="18597" y="330"/>
                  </a:lnTo>
                  <a:lnTo>
                    <a:pt x="17891" y="425"/>
                  </a:lnTo>
                  <a:lnTo>
                    <a:pt x="17185" y="534"/>
                  </a:lnTo>
                  <a:lnTo>
                    <a:pt x="16463" y="660"/>
                  </a:lnTo>
                  <a:lnTo>
                    <a:pt x="15757" y="785"/>
                  </a:lnTo>
                  <a:lnTo>
                    <a:pt x="15066" y="927"/>
                  </a:lnTo>
                  <a:lnTo>
                    <a:pt x="14360" y="1084"/>
                  </a:lnTo>
                  <a:lnTo>
                    <a:pt x="13654" y="1241"/>
                  </a:lnTo>
                  <a:lnTo>
                    <a:pt x="12963" y="1413"/>
                  </a:lnTo>
                  <a:lnTo>
                    <a:pt x="12273" y="1602"/>
                  </a:lnTo>
                  <a:lnTo>
                    <a:pt x="11582" y="1790"/>
                  </a:lnTo>
                  <a:lnTo>
                    <a:pt x="10892" y="1994"/>
                  </a:lnTo>
                  <a:lnTo>
                    <a:pt x="10201" y="2214"/>
                  </a:lnTo>
                  <a:lnTo>
                    <a:pt x="9527" y="2433"/>
                  </a:lnTo>
                  <a:lnTo>
                    <a:pt x="8852" y="2653"/>
                  </a:lnTo>
                  <a:lnTo>
                    <a:pt x="8177" y="2904"/>
                  </a:lnTo>
                  <a:lnTo>
                    <a:pt x="7518" y="3140"/>
                  </a:lnTo>
                  <a:lnTo>
                    <a:pt x="6859" y="3406"/>
                  </a:lnTo>
                  <a:lnTo>
                    <a:pt x="6199" y="3673"/>
                  </a:lnTo>
                  <a:lnTo>
                    <a:pt x="5556" y="3940"/>
                  </a:lnTo>
                  <a:lnTo>
                    <a:pt x="4913" y="4222"/>
                  </a:lnTo>
                  <a:lnTo>
                    <a:pt x="3641" y="4803"/>
                  </a:lnTo>
                  <a:lnTo>
                    <a:pt x="2402" y="5415"/>
                  </a:lnTo>
                  <a:lnTo>
                    <a:pt x="1193" y="6059"/>
                  </a:lnTo>
                  <a:lnTo>
                    <a:pt x="0" y="6718"/>
                  </a:lnTo>
                  <a:lnTo>
                    <a:pt x="330" y="7440"/>
                  </a:lnTo>
                  <a:lnTo>
                    <a:pt x="660" y="8224"/>
                  </a:lnTo>
                  <a:lnTo>
                    <a:pt x="1366" y="9966"/>
                  </a:lnTo>
                  <a:lnTo>
                    <a:pt x="2072" y="11802"/>
                  </a:lnTo>
                  <a:lnTo>
                    <a:pt x="2747" y="13607"/>
                  </a:lnTo>
                  <a:lnTo>
                    <a:pt x="3343" y="15239"/>
                  </a:lnTo>
                  <a:lnTo>
                    <a:pt x="3830" y="16573"/>
                  </a:lnTo>
                  <a:lnTo>
                    <a:pt x="4253" y="17797"/>
                  </a:lnTo>
                  <a:lnTo>
                    <a:pt x="4363" y="17782"/>
                  </a:lnTo>
                  <a:lnTo>
                    <a:pt x="4505" y="17766"/>
                  </a:lnTo>
                  <a:lnTo>
                    <a:pt x="4866" y="17688"/>
                  </a:lnTo>
                  <a:lnTo>
                    <a:pt x="5336" y="17546"/>
                  </a:lnTo>
                  <a:lnTo>
                    <a:pt x="5886" y="17374"/>
                  </a:lnTo>
                  <a:lnTo>
                    <a:pt x="7172" y="16934"/>
                  </a:lnTo>
                  <a:lnTo>
                    <a:pt x="8616" y="16401"/>
                  </a:lnTo>
                  <a:lnTo>
                    <a:pt x="10091" y="15851"/>
                  </a:lnTo>
                  <a:lnTo>
                    <a:pt x="11473" y="15318"/>
                  </a:lnTo>
                  <a:lnTo>
                    <a:pt x="13466" y="14517"/>
                  </a:lnTo>
                  <a:lnTo>
                    <a:pt x="14125" y="14219"/>
                  </a:lnTo>
                  <a:lnTo>
                    <a:pt x="14784" y="13937"/>
                  </a:lnTo>
                  <a:lnTo>
                    <a:pt x="15427" y="13670"/>
                  </a:lnTo>
                  <a:lnTo>
                    <a:pt x="16055" y="13419"/>
                  </a:lnTo>
                  <a:lnTo>
                    <a:pt x="16699" y="13199"/>
                  </a:lnTo>
                  <a:lnTo>
                    <a:pt x="17311" y="12979"/>
                  </a:lnTo>
                  <a:lnTo>
                    <a:pt x="17938" y="12775"/>
                  </a:lnTo>
                  <a:lnTo>
                    <a:pt x="18566" y="12603"/>
                  </a:lnTo>
                  <a:lnTo>
                    <a:pt x="19194" y="12446"/>
                  </a:lnTo>
                  <a:lnTo>
                    <a:pt x="19837" y="12305"/>
                  </a:lnTo>
                  <a:lnTo>
                    <a:pt x="20481" y="12179"/>
                  </a:lnTo>
                  <a:lnTo>
                    <a:pt x="21140" y="12085"/>
                  </a:lnTo>
                  <a:lnTo>
                    <a:pt x="21815" y="12006"/>
                  </a:lnTo>
                  <a:lnTo>
                    <a:pt x="22489" y="11959"/>
                  </a:lnTo>
                  <a:lnTo>
                    <a:pt x="23196" y="11912"/>
                  </a:lnTo>
                  <a:lnTo>
                    <a:pt x="23933" y="11912"/>
                  </a:lnTo>
                  <a:lnTo>
                    <a:pt x="24341" y="11928"/>
                  </a:lnTo>
                  <a:lnTo>
                    <a:pt x="24765" y="11959"/>
                  </a:lnTo>
                  <a:lnTo>
                    <a:pt x="25204" y="12022"/>
                  </a:lnTo>
                  <a:lnTo>
                    <a:pt x="25660" y="12116"/>
                  </a:lnTo>
                  <a:lnTo>
                    <a:pt x="26130" y="12226"/>
                  </a:lnTo>
                  <a:lnTo>
                    <a:pt x="26617" y="12352"/>
                  </a:lnTo>
                  <a:lnTo>
                    <a:pt x="27103" y="12493"/>
                  </a:lnTo>
                  <a:lnTo>
                    <a:pt x="27606" y="12650"/>
                  </a:lnTo>
                  <a:lnTo>
                    <a:pt x="28641" y="12995"/>
                  </a:lnTo>
                  <a:lnTo>
                    <a:pt x="29693" y="13387"/>
                  </a:lnTo>
                  <a:lnTo>
                    <a:pt x="31843" y="14219"/>
                  </a:lnTo>
                  <a:lnTo>
                    <a:pt x="32894" y="14627"/>
                  </a:lnTo>
                  <a:lnTo>
                    <a:pt x="33946" y="15020"/>
                  </a:lnTo>
                  <a:lnTo>
                    <a:pt x="34966" y="15365"/>
                  </a:lnTo>
                  <a:lnTo>
                    <a:pt x="35452" y="15522"/>
                  </a:lnTo>
                  <a:lnTo>
                    <a:pt x="35939" y="15663"/>
                  </a:lnTo>
                  <a:lnTo>
                    <a:pt x="36410" y="15789"/>
                  </a:lnTo>
                  <a:lnTo>
                    <a:pt x="36865" y="15898"/>
                  </a:lnTo>
                  <a:lnTo>
                    <a:pt x="37320" y="15977"/>
                  </a:lnTo>
                  <a:lnTo>
                    <a:pt x="37744" y="16040"/>
                  </a:lnTo>
                  <a:lnTo>
                    <a:pt x="38152" y="16087"/>
                  </a:lnTo>
                  <a:lnTo>
                    <a:pt x="38544" y="16102"/>
                  </a:lnTo>
                  <a:lnTo>
                    <a:pt x="38905" y="16087"/>
                  </a:lnTo>
                  <a:lnTo>
                    <a:pt x="39266" y="16040"/>
                  </a:lnTo>
                  <a:lnTo>
                    <a:pt x="39690" y="15035"/>
                  </a:lnTo>
                  <a:lnTo>
                    <a:pt x="40145" y="13952"/>
                  </a:lnTo>
                  <a:lnTo>
                    <a:pt x="40710" y="12587"/>
                  </a:lnTo>
                  <a:lnTo>
                    <a:pt x="41322" y="11049"/>
                  </a:lnTo>
                  <a:lnTo>
                    <a:pt x="41918" y="9448"/>
                  </a:lnTo>
                  <a:lnTo>
                    <a:pt x="42201" y="8648"/>
                  </a:lnTo>
                  <a:lnTo>
                    <a:pt x="42468" y="7879"/>
                  </a:lnTo>
                  <a:lnTo>
                    <a:pt x="42703" y="7126"/>
                  </a:lnTo>
                  <a:lnTo>
                    <a:pt x="42891" y="6435"/>
                  </a:lnTo>
                  <a:lnTo>
                    <a:pt x="42311" y="5964"/>
                  </a:lnTo>
                  <a:lnTo>
                    <a:pt x="41714" y="5509"/>
                  </a:lnTo>
                  <a:lnTo>
                    <a:pt x="41118" y="5086"/>
                  </a:lnTo>
                  <a:lnTo>
                    <a:pt x="40506" y="4678"/>
                  </a:lnTo>
                  <a:lnTo>
                    <a:pt x="39894" y="4285"/>
                  </a:lnTo>
                  <a:lnTo>
                    <a:pt x="39266" y="3924"/>
                  </a:lnTo>
                  <a:lnTo>
                    <a:pt x="38638" y="3563"/>
                  </a:lnTo>
                  <a:lnTo>
                    <a:pt x="37995" y="3234"/>
                  </a:lnTo>
                  <a:lnTo>
                    <a:pt x="37351" y="2920"/>
                  </a:lnTo>
                  <a:lnTo>
                    <a:pt x="36708" y="2622"/>
                  </a:lnTo>
                  <a:lnTo>
                    <a:pt x="36049" y="2339"/>
                  </a:lnTo>
                  <a:lnTo>
                    <a:pt x="35390" y="2072"/>
                  </a:lnTo>
                  <a:lnTo>
                    <a:pt x="34731" y="1821"/>
                  </a:lnTo>
                  <a:lnTo>
                    <a:pt x="34056" y="1602"/>
                  </a:lnTo>
                  <a:lnTo>
                    <a:pt x="33381" y="1382"/>
                  </a:lnTo>
                  <a:lnTo>
                    <a:pt x="32706" y="1178"/>
                  </a:lnTo>
                  <a:lnTo>
                    <a:pt x="32016" y="1005"/>
                  </a:lnTo>
                  <a:lnTo>
                    <a:pt x="31325" y="833"/>
                  </a:lnTo>
                  <a:lnTo>
                    <a:pt x="30634" y="691"/>
                  </a:lnTo>
                  <a:lnTo>
                    <a:pt x="29944" y="550"/>
                  </a:lnTo>
                  <a:lnTo>
                    <a:pt x="29253" y="440"/>
                  </a:lnTo>
                  <a:lnTo>
                    <a:pt x="28547" y="330"/>
                  </a:lnTo>
                  <a:lnTo>
                    <a:pt x="27841" y="236"/>
                  </a:lnTo>
                  <a:lnTo>
                    <a:pt x="27135" y="158"/>
                  </a:lnTo>
                  <a:lnTo>
                    <a:pt x="26429" y="111"/>
                  </a:lnTo>
                  <a:lnTo>
                    <a:pt x="25722" y="64"/>
                  </a:lnTo>
                  <a:lnTo>
                    <a:pt x="25016" y="32"/>
                  </a:lnTo>
                  <a:lnTo>
                    <a:pt x="24310" y="16"/>
                  </a:lnTo>
                  <a:lnTo>
                    <a:pt x="23588" y="1"/>
                  </a:lnTo>
                  <a:close/>
                </a:path>
              </a:pathLst>
            </a:custGeom>
            <a:solidFill>
              <a:srgbClr val="DC69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7" name="Google Shape;2280;p42">
              <a:extLst>
                <a:ext uri="{FF2B5EF4-FFF2-40B4-BE49-F238E27FC236}">
                  <a16:creationId xmlns:a16="http://schemas.microsoft.com/office/drawing/2014/main" id="{9E1F7ECC-CB07-52B3-466D-76D3268CCE17}"/>
                </a:ext>
              </a:extLst>
            </p:cNvPr>
            <p:cNvSpPr/>
            <p:nvPr/>
          </p:nvSpPr>
          <p:spPr>
            <a:xfrm>
              <a:off x="1203727" y="2597722"/>
              <a:ext cx="1219527" cy="506086"/>
            </a:xfrm>
            <a:custGeom>
              <a:avLst/>
              <a:gdLst/>
              <a:ahLst/>
              <a:cxnLst/>
              <a:rect l="l" t="t" r="r" b="b"/>
              <a:pathLst>
                <a:path w="42892" h="17798" fill="none" extrusionOk="0">
                  <a:moveTo>
                    <a:pt x="0" y="6718"/>
                  </a:moveTo>
                  <a:lnTo>
                    <a:pt x="0" y="6718"/>
                  </a:lnTo>
                  <a:lnTo>
                    <a:pt x="1193" y="6059"/>
                  </a:lnTo>
                  <a:lnTo>
                    <a:pt x="2402" y="5415"/>
                  </a:lnTo>
                  <a:lnTo>
                    <a:pt x="3641" y="4803"/>
                  </a:lnTo>
                  <a:lnTo>
                    <a:pt x="4913" y="4222"/>
                  </a:lnTo>
                  <a:lnTo>
                    <a:pt x="5556" y="3940"/>
                  </a:lnTo>
                  <a:lnTo>
                    <a:pt x="6199" y="3673"/>
                  </a:lnTo>
                  <a:lnTo>
                    <a:pt x="6859" y="3406"/>
                  </a:lnTo>
                  <a:lnTo>
                    <a:pt x="7518" y="3140"/>
                  </a:lnTo>
                  <a:lnTo>
                    <a:pt x="8177" y="2904"/>
                  </a:lnTo>
                  <a:lnTo>
                    <a:pt x="8852" y="2653"/>
                  </a:lnTo>
                  <a:lnTo>
                    <a:pt x="9527" y="2433"/>
                  </a:lnTo>
                  <a:lnTo>
                    <a:pt x="10201" y="2214"/>
                  </a:lnTo>
                  <a:lnTo>
                    <a:pt x="10892" y="1994"/>
                  </a:lnTo>
                  <a:lnTo>
                    <a:pt x="11582" y="1790"/>
                  </a:lnTo>
                  <a:lnTo>
                    <a:pt x="12273" y="1602"/>
                  </a:lnTo>
                  <a:lnTo>
                    <a:pt x="12963" y="1413"/>
                  </a:lnTo>
                  <a:lnTo>
                    <a:pt x="13654" y="1241"/>
                  </a:lnTo>
                  <a:lnTo>
                    <a:pt x="14360" y="1084"/>
                  </a:lnTo>
                  <a:lnTo>
                    <a:pt x="15066" y="927"/>
                  </a:lnTo>
                  <a:lnTo>
                    <a:pt x="15757" y="785"/>
                  </a:lnTo>
                  <a:lnTo>
                    <a:pt x="16463" y="660"/>
                  </a:lnTo>
                  <a:lnTo>
                    <a:pt x="17185" y="534"/>
                  </a:lnTo>
                  <a:lnTo>
                    <a:pt x="17891" y="425"/>
                  </a:lnTo>
                  <a:lnTo>
                    <a:pt x="18597" y="330"/>
                  </a:lnTo>
                  <a:lnTo>
                    <a:pt x="19319" y="252"/>
                  </a:lnTo>
                  <a:lnTo>
                    <a:pt x="20026" y="173"/>
                  </a:lnTo>
                  <a:lnTo>
                    <a:pt x="20732" y="111"/>
                  </a:lnTo>
                  <a:lnTo>
                    <a:pt x="21454" y="64"/>
                  </a:lnTo>
                  <a:lnTo>
                    <a:pt x="22160" y="32"/>
                  </a:lnTo>
                  <a:lnTo>
                    <a:pt x="22882" y="16"/>
                  </a:lnTo>
                  <a:lnTo>
                    <a:pt x="23588" y="1"/>
                  </a:lnTo>
                  <a:lnTo>
                    <a:pt x="24310" y="16"/>
                  </a:lnTo>
                  <a:lnTo>
                    <a:pt x="25016" y="32"/>
                  </a:lnTo>
                  <a:lnTo>
                    <a:pt x="25722" y="64"/>
                  </a:lnTo>
                  <a:lnTo>
                    <a:pt x="26429" y="111"/>
                  </a:lnTo>
                  <a:lnTo>
                    <a:pt x="27135" y="158"/>
                  </a:lnTo>
                  <a:lnTo>
                    <a:pt x="27841" y="236"/>
                  </a:lnTo>
                  <a:lnTo>
                    <a:pt x="28547" y="330"/>
                  </a:lnTo>
                  <a:lnTo>
                    <a:pt x="29253" y="440"/>
                  </a:lnTo>
                  <a:lnTo>
                    <a:pt x="29944" y="550"/>
                  </a:lnTo>
                  <a:lnTo>
                    <a:pt x="30634" y="691"/>
                  </a:lnTo>
                  <a:lnTo>
                    <a:pt x="31325" y="833"/>
                  </a:lnTo>
                  <a:lnTo>
                    <a:pt x="32016" y="1005"/>
                  </a:lnTo>
                  <a:lnTo>
                    <a:pt x="32706" y="1178"/>
                  </a:lnTo>
                  <a:lnTo>
                    <a:pt x="33381" y="1382"/>
                  </a:lnTo>
                  <a:lnTo>
                    <a:pt x="34056" y="1602"/>
                  </a:lnTo>
                  <a:lnTo>
                    <a:pt x="34731" y="1821"/>
                  </a:lnTo>
                  <a:lnTo>
                    <a:pt x="35390" y="2072"/>
                  </a:lnTo>
                  <a:lnTo>
                    <a:pt x="36049" y="2339"/>
                  </a:lnTo>
                  <a:lnTo>
                    <a:pt x="36708" y="2622"/>
                  </a:lnTo>
                  <a:lnTo>
                    <a:pt x="37351" y="2920"/>
                  </a:lnTo>
                  <a:lnTo>
                    <a:pt x="37995" y="3234"/>
                  </a:lnTo>
                  <a:lnTo>
                    <a:pt x="38638" y="3563"/>
                  </a:lnTo>
                  <a:lnTo>
                    <a:pt x="39266" y="3924"/>
                  </a:lnTo>
                  <a:lnTo>
                    <a:pt x="39894" y="4285"/>
                  </a:lnTo>
                  <a:lnTo>
                    <a:pt x="40506" y="4678"/>
                  </a:lnTo>
                  <a:lnTo>
                    <a:pt x="41118" y="5086"/>
                  </a:lnTo>
                  <a:lnTo>
                    <a:pt x="41714" y="5509"/>
                  </a:lnTo>
                  <a:lnTo>
                    <a:pt x="42311" y="5964"/>
                  </a:lnTo>
                  <a:lnTo>
                    <a:pt x="42891" y="6435"/>
                  </a:lnTo>
                  <a:lnTo>
                    <a:pt x="42891" y="6435"/>
                  </a:lnTo>
                  <a:lnTo>
                    <a:pt x="42703" y="7126"/>
                  </a:lnTo>
                  <a:lnTo>
                    <a:pt x="42468" y="7879"/>
                  </a:lnTo>
                  <a:lnTo>
                    <a:pt x="42201" y="8648"/>
                  </a:lnTo>
                  <a:lnTo>
                    <a:pt x="41918" y="9448"/>
                  </a:lnTo>
                  <a:lnTo>
                    <a:pt x="41322" y="11049"/>
                  </a:lnTo>
                  <a:lnTo>
                    <a:pt x="40710" y="12587"/>
                  </a:lnTo>
                  <a:lnTo>
                    <a:pt x="40145" y="13952"/>
                  </a:lnTo>
                  <a:lnTo>
                    <a:pt x="39690" y="15035"/>
                  </a:lnTo>
                  <a:lnTo>
                    <a:pt x="39266" y="16040"/>
                  </a:lnTo>
                  <a:lnTo>
                    <a:pt x="39266" y="16040"/>
                  </a:lnTo>
                  <a:lnTo>
                    <a:pt x="38905" y="16087"/>
                  </a:lnTo>
                  <a:lnTo>
                    <a:pt x="38544" y="16102"/>
                  </a:lnTo>
                  <a:lnTo>
                    <a:pt x="38152" y="16087"/>
                  </a:lnTo>
                  <a:lnTo>
                    <a:pt x="37744" y="16040"/>
                  </a:lnTo>
                  <a:lnTo>
                    <a:pt x="37320" y="15977"/>
                  </a:lnTo>
                  <a:lnTo>
                    <a:pt x="36865" y="15898"/>
                  </a:lnTo>
                  <a:lnTo>
                    <a:pt x="36410" y="15789"/>
                  </a:lnTo>
                  <a:lnTo>
                    <a:pt x="35939" y="15663"/>
                  </a:lnTo>
                  <a:lnTo>
                    <a:pt x="35452" y="15522"/>
                  </a:lnTo>
                  <a:lnTo>
                    <a:pt x="34966" y="15365"/>
                  </a:lnTo>
                  <a:lnTo>
                    <a:pt x="33946" y="15020"/>
                  </a:lnTo>
                  <a:lnTo>
                    <a:pt x="32894" y="14627"/>
                  </a:lnTo>
                  <a:lnTo>
                    <a:pt x="31843" y="14219"/>
                  </a:lnTo>
                  <a:lnTo>
                    <a:pt x="29693" y="13387"/>
                  </a:lnTo>
                  <a:lnTo>
                    <a:pt x="28641" y="12995"/>
                  </a:lnTo>
                  <a:lnTo>
                    <a:pt x="27606" y="12650"/>
                  </a:lnTo>
                  <a:lnTo>
                    <a:pt x="27103" y="12493"/>
                  </a:lnTo>
                  <a:lnTo>
                    <a:pt x="26617" y="12352"/>
                  </a:lnTo>
                  <a:lnTo>
                    <a:pt x="26130" y="12226"/>
                  </a:lnTo>
                  <a:lnTo>
                    <a:pt x="25660" y="12116"/>
                  </a:lnTo>
                  <a:lnTo>
                    <a:pt x="25204" y="12022"/>
                  </a:lnTo>
                  <a:lnTo>
                    <a:pt x="24765" y="11959"/>
                  </a:lnTo>
                  <a:lnTo>
                    <a:pt x="24341" y="11928"/>
                  </a:lnTo>
                  <a:lnTo>
                    <a:pt x="23933" y="11912"/>
                  </a:lnTo>
                  <a:lnTo>
                    <a:pt x="23933" y="11912"/>
                  </a:lnTo>
                  <a:lnTo>
                    <a:pt x="23196" y="11912"/>
                  </a:lnTo>
                  <a:lnTo>
                    <a:pt x="22489" y="11959"/>
                  </a:lnTo>
                  <a:lnTo>
                    <a:pt x="21815" y="12006"/>
                  </a:lnTo>
                  <a:lnTo>
                    <a:pt x="21140" y="12085"/>
                  </a:lnTo>
                  <a:lnTo>
                    <a:pt x="20481" y="12179"/>
                  </a:lnTo>
                  <a:lnTo>
                    <a:pt x="19837" y="12305"/>
                  </a:lnTo>
                  <a:lnTo>
                    <a:pt x="19194" y="12446"/>
                  </a:lnTo>
                  <a:lnTo>
                    <a:pt x="18566" y="12603"/>
                  </a:lnTo>
                  <a:lnTo>
                    <a:pt x="17938" y="12775"/>
                  </a:lnTo>
                  <a:lnTo>
                    <a:pt x="17311" y="12979"/>
                  </a:lnTo>
                  <a:lnTo>
                    <a:pt x="16699" y="13199"/>
                  </a:lnTo>
                  <a:lnTo>
                    <a:pt x="16055" y="13419"/>
                  </a:lnTo>
                  <a:lnTo>
                    <a:pt x="15427" y="13670"/>
                  </a:lnTo>
                  <a:lnTo>
                    <a:pt x="14784" y="13937"/>
                  </a:lnTo>
                  <a:lnTo>
                    <a:pt x="14125" y="14219"/>
                  </a:lnTo>
                  <a:lnTo>
                    <a:pt x="13466" y="14517"/>
                  </a:lnTo>
                  <a:lnTo>
                    <a:pt x="13466" y="14517"/>
                  </a:lnTo>
                  <a:lnTo>
                    <a:pt x="11473" y="15318"/>
                  </a:lnTo>
                  <a:lnTo>
                    <a:pt x="10091" y="15851"/>
                  </a:lnTo>
                  <a:lnTo>
                    <a:pt x="8616" y="16401"/>
                  </a:lnTo>
                  <a:lnTo>
                    <a:pt x="7172" y="16934"/>
                  </a:lnTo>
                  <a:lnTo>
                    <a:pt x="5886" y="17374"/>
                  </a:lnTo>
                  <a:lnTo>
                    <a:pt x="5336" y="17546"/>
                  </a:lnTo>
                  <a:lnTo>
                    <a:pt x="4866" y="17688"/>
                  </a:lnTo>
                  <a:lnTo>
                    <a:pt x="4505" y="17766"/>
                  </a:lnTo>
                  <a:lnTo>
                    <a:pt x="4363" y="17782"/>
                  </a:lnTo>
                  <a:lnTo>
                    <a:pt x="4253" y="17797"/>
                  </a:lnTo>
                  <a:lnTo>
                    <a:pt x="4253" y="17797"/>
                  </a:lnTo>
                  <a:lnTo>
                    <a:pt x="3830" y="16573"/>
                  </a:lnTo>
                  <a:lnTo>
                    <a:pt x="3343" y="15239"/>
                  </a:lnTo>
                  <a:lnTo>
                    <a:pt x="2747" y="13607"/>
                  </a:lnTo>
                  <a:lnTo>
                    <a:pt x="2072" y="11802"/>
                  </a:lnTo>
                  <a:lnTo>
                    <a:pt x="1366" y="9966"/>
                  </a:lnTo>
                  <a:lnTo>
                    <a:pt x="660" y="8224"/>
                  </a:lnTo>
                  <a:lnTo>
                    <a:pt x="330" y="7440"/>
                  </a:lnTo>
                  <a:lnTo>
                    <a:pt x="0" y="6718"/>
                  </a:lnTo>
                </a:path>
              </a:pathLst>
            </a:custGeom>
            <a:solidFill>
              <a:srgbClr val="DC69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8" name="Google Shape;2281;p42">
              <a:extLst>
                <a:ext uri="{FF2B5EF4-FFF2-40B4-BE49-F238E27FC236}">
                  <a16:creationId xmlns:a16="http://schemas.microsoft.com/office/drawing/2014/main" id="{014B9F2C-7991-CCD6-09C0-BE5A3017D61B}"/>
                </a:ext>
              </a:extLst>
            </p:cNvPr>
            <p:cNvSpPr/>
            <p:nvPr/>
          </p:nvSpPr>
          <p:spPr>
            <a:xfrm>
              <a:off x="1399180" y="2584784"/>
              <a:ext cx="841574" cy="951435"/>
            </a:xfrm>
            <a:custGeom>
              <a:avLst/>
              <a:gdLst/>
              <a:ahLst/>
              <a:cxnLst/>
              <a:rect l="l" t="t" r="r" b="b"/>
              <a:pathLst>
                <a:path w="29599" h="33460" extrusionOk="0">
                  <a:moveTo>
                    <a:pt x="15380" y="1"/>
                  </a:moveTo>
                  <a:lnTo>
                    <a:pt x="14988" y="16"/>
                  </a:lnTo>
                  <a:lnTo>
                    <a:pt x="14203" y="79"/>
                  </a:lnTo>
                  <a:lnTo>
                    <a:pt x="13371" y="189"/>
                  </a:lnTo>
                  <a:lnTo>
                    <a:pt x="12540" y="330"/>
                  </a:lnTo>
                  <a:lnTo>
                    <a:pt x="11661" y="519"/>
                  </a:lnTo>
                  <a:lnTo>
                    <a:pt x="10766" y="738"/>
                  </a:lnTo>
                  <a:lnTo>
                    <a:pt x="9840" y="1005"/>
                  </a:lnTo>
                  <a:lnTo>
                    <a:pt x="8883" y="1319"/>
                  </a:lnTo>
                  <a:lnTo>
                    <a:pt x="7910" y="1680"/>
                  </a:lnTo>
                  <a:lnTo>
                    <a:pt x="7486" y="1868"/>
                  </a:lnTo>
                  <a:lnTo>
                    <a:pt x="7062" y="2057"/>
                  </a:lnTo>
                  <a:lnTo>
                    <a:pt x="6670" y="2276"/>
                  </a:lnTo>
                  <a:lnTo>
                    <a:pt x="6278" y="2512"/>
                  </a:lnTo>
                  <a:lnTo>
                    <a:pt x="5917" y="2778"/>
                  </a:lnTo>
                  <a:lnTo>
                    <a:pt x="5556" y="3045"/>
                  </a:lnTo>
                  <a:lnTo>
                    <a:pt x="5211" y="3343"/>
                  </a:lnTo>
                  <a:lnTo>
                    <a:pt x="4881" y="3642"/>
                  </a:lnTo>
                  <a:lnTo>
                    <a:pt x="4567" y="3971"/>
                  </a:lnTo>
                  <a:lnTo>
                    <a:pt x="4253" y="4316"/>
                  </a:lnTo>
                  <a:lnTo>
                    <a:pt x="3971" y="4677"/>
                  </a:lnTo>
                  <a:lnTo>
                    <a:pt x="3688" y="5038"/>
                  </a:lnTo>
                  <a:lnTo>
                    <a:pt x="3422" y="5431"/>
                  </a:lnTo>
                  <a:lnTo>
                    <a:pt x="3155" y="5839"/>
                  </a:lnTo>
                  <a:lnTo>
                    <a:pt x="2904" y="6247"/>
                  </a:lnTo>
                  <a:lnTo>
                    <a:pt x="2684" y="6670"/>
                  </a:lnTo>
                  <a:lnTo>
                    <a:pt x="2449" y="7126"/>
                  </a:lnTo>
                  <a:lnTo>
                    <a:pt x="2244" y="7581"/>
                  </a:lnTo>
                  <a:lnTo>
                    <a:pt x="2040" y="8036"/>
                  </a:lnTo>
                  <a:lnTo>
                    <a:pt x="1852" y="8522"/>
                  </a:lnTo>
                  <a:lnTo>
                    <a:pt x="1680" y="9009"/>
                  </a:lnTo>
                  <a:lnTo>
                    <a:pt x="1507" y="9511"/>
                  </a:lnTo>
                  <a:lnTo>
                    <a:pt x="1350" y="10013"/>
                  </a:lnTo>
                  <a:lnTo>
                    <a:pt x="1193" y="10531"/>
                  </a:lnTo>
                  <a:lnTo>
                    <a:pt x="1052" y="11065"/>
                  </a:lnTo>
                  <a:lnTo>
                    <a:pt x="926" y="11598"/>
                  </a:lnTo>
                  <a:lnTo>
                    <a:pt x="816" y="12132"/>
                  </a:lnTo>
                  <a:lnTo>
                    <a:pt x="691" y="12697"/>
                  </a:lnTo>
                  <a:lnTo>
                    <a:pt x="597" y="13246"/>
                  </a:lnTo>
                  <a:lnTo>
                    <a:pt x="502" y="13811"/>
                  </a:lnTo>
                  <a:lnTo>
                    <a:pt x="346" y="14957"/>
                  </a:lnTo>
                  <a:lnTo>
                    <a:pt x="220" y="16134"/>
                  </a:lnTo>
                  <a:lnTo>
                    <a:pt x="110" y="17311"/>
                  </a:lnTo>
                  <a:lnTo>
                    <a:pt x="47" y="18519"/>
                  </a:lnTo>
                  <a:lnTo>
                    <a:pt x="16" y="19712"/>
                  </a:lnTo>
                  <a:lnTo>
                    <a:pt x="0" y="20936"/>
                  </a:lnTo>
                  <a:lnTo>
                    <a:pt x="16" y="22144"/>
                  </a:lnTo>
                  <a:lnTo>
                    <a:pt x="47" y="23353"/>
                  </a:lnTo>
                  <a:lnTo>
                    <a:pt x="94" y="24561"/>
                  </a:lnTo>
                  <a:lnTo>
                    <a:pt x="173" y="25738"/>
                  </a:lnTo>
                  <a:lnTo>
                    <a:pt x="267" y="26915"/>
                  </a:lnTo>
                  <a:lnTo>
                    <a:pt x="393" y="28077"/>
                  </a:lnTo>
                  <a:lnTo>
                    <a:pt x="518" y="29222"/>
                  </a:lnTo>
                  <a:lnTo>
                    <a:pt x="659" y="30336"/>
                  </a:lnTo>
                  <a:lnTo>
                    <a:pt x="816" y="31404"/>
                  </a:lnTo>
                  <a:lnTo>
                    <a:pt x="973" y="32455"/>
                  </a:lnTo>
                  <a:lnTo>
                    <a:pt x="1162" y="33459"/>
                  </a:lnTo>
                  <a:lnTo>
                    <a:pt x="28986" y="32612"/>
                  </a:lnTo>
                  <a:lnTo>
                    <a:pt x="29159" y="31121"/>
                  </a:lnTo>
                  <a:lnTo>
                    <a:pt x="29316" y="29583"/>
                  </a:lnTo>
                  <a:lnTo>
                    <a:pt x="29426" y="28029"/>
                  </a:lnTo>
                  <a:lnTo>
                    <a:pt x="29520" y="26444"/>
                  </a:lnTo>
                  <a:lnTo>
                    <a:pt x="29567" y="24844"/>
                  </a:lnTo>
                  <a:lnTo>
                    <a:pt x="29583" y="24028"/>
                  </a:lnTo>
                  <a:lnTo>
                    <a:pt x="29599" y="23227"/>
                  </a:lnTo>
                  <a:lnTo>
                    <a:pt x="29583" y="22427"/>
                  </a:lnTo>
                  <a:lnTo>
                    <a:pt x="29567" y="21611"/>
                  </a:lnTo>
                  <a:lnTo>
                    <a:pt x="29551" y="20810"/>
                  </a:lnTo>
                  <a:lnTo>
                    <a:pt x="29504" y="20010"/>
                  </a:lnTo>
                  <a:lnTo>
                    <a:pt x="29457" y="19210"/>
                  </a:lnTo>
                  <a:lnTo>
                    <a:pt x="29395" y="18409"/>
                  </a:lnTo>
                  <a:lnTo>
                    <a:pt x="29332" y="17625"/>
                  </a:lnTo>
                  <a:lnTo>
                    <a:pt x="29253" y="16840"/>
                  </a:lnTo>
                  <a:lnTo>
                    <a:pt x="29143" y="16055"/>
                  </a:lnTo>
                  <a:lnTo>
                    <a:pt x="29034" y="15286"/>
                  </a:lnTo>
                  <a:lnTo>
                    <a:pt x="28908" y="14517"/>
                  </a:lnTo>
                  <a:lnTo>
                    <a:pt x="28782" y="13764"/>
                  </a:lnTo>
                  <a:lnTo>
                    <a:pt x="28626" y="13026"/>
                  </a:lnTo>
                  <a:lnTo>
                    <a:pt x="28469" y="12289"/>
                  </a:lnTo>
                  <a:lnTo>
                    <a:pt x="28280" y="11583"/>
                  </a:lnTo>
                  <a:lnTo>
                    <a:pt x="28092" y="10876"/>
                  </a:lnTo>
                  <a:lnTo>
                    <a:pt x="27872" y="10170"/>
                  </a:lnTo>
                  <a:lnTo>
                    <a:pt x="27653" y="9495"/>
                  </a:lnTo>
                  <a:lnTo>
                    <a:pt x="27401" y="8836"/>
                  </a:lnTo>
                  <a:lnTo>
                    <a:pt x="27150" y="8193"/>
                  </a:lnTo>
                  <a:lnTo>
                    <a:pt x="26868" y="7565"/>
                  </a:lnTo>
                  <a:lnTo>
                    <a:pt x="26570" y="6953"/>
                  </a:lnTo>
                  <a:lnTo>
                    <a:pt x="26256" y="6357"/>
                  </a:lnTo>
                  <a:lnTo>
                    <a:pt x="25926" y="5792"/>
                  </a:lnTo>
                  <a:lnTo>
                    <a:pt x="25581" y="5242"/>
                  </a:lnTo>
                  <a:lnTo>
                    <a:pt x="25220" y="4724"/>
                  </a:lnTo>
                  <a:lnTo>
                    <a:pt x="24828" y="4207"/>
                  </a:lnTo>
                  <a:lnTo>
                    <a:pt x="24420" y="3736"/>
                  </a:lnTo>
                  <a:lnTo>
                    <a:pt x="23996" y="3281"/>
                  </a:lnTo>
                  <a:lnTo>
                    <a:pt x="23556" y="2841"/>
                  </a:lnTo>
                  <a:lnTo>
                    <a:pt x="23086" y="2449"/>
                  </a:lnTo>
                  <a:lnTo>
                    <a:pt x="22599" y="2072"/>
                  </a:lnTo>
                  <a:lnTo>
                    <a:pt x="22081" y="1727"/>
                  </a:lnTo>
                  <a:lnTo>
                    <a:pt x="21563" y="1397"/>
                  </a:lnTo>
                  <a:lnTo>
                    <a:pt x="20998" y="1115"/>
                  </a:lnTo>
                  <a:lnTo>
                    <a:pt x="20716" y="974"/>
                  </a:lnTo>
                  <a:lnTo>
                    <a:pt x="20433" y="848"/>
                  </a:lnTo>
                  <a:lnTo>
                    <a:pt x="20135" y="738"/>
                  </a:lnTo>
                  <a:lnTo>
                    <a:pt x="19837" y="628"/>
                  </a:lnTo>
                  <a:lnTo>
                    <a:pt x="19523" y="534"/>
                  </a:lnTo>
                  <a:lnTo>
                    <a:pt x="19209" y="440"/>
                  </a:lnTo>
                  <a:lnTo>
                    <a:pt x="18895" y="346"/>
                  </a:lnTo>
                  <a:lnTo>
                    <a:pt x="18566" y="283"/>
                  </a:lnTo>
                  <a:lnTo>
                    <a:pt x="18236" y="205"/>
                  </a:lnTo>
                  <a:lnTo>
                    <a:pt x="17907" y="158"/>
                  </a:lnTo>
                  <a:lnTo>
                    <a:pt x="17561" y="111"/>
                  </a:lnTo>
                  <a:lnTo>
                    <a:pt x="17216" y="63"/>
                  </a:lnTo>
                  <a:lnTo>
                    <a:pt x="16855" y="32"/>
                  </a:lnTo>
                  <a:lnTo>
                    <a:pt x="16494" y="16"/>
                  </a:lnTo>
                  <a:lnTo>
                    <a:pt x="16133"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9" name="Google Shape;2282;p42">
              <a:extLst>
                <a:ext uri="{FF2B5EF4-FFF2-40B4-BE49-F238E27FC236}">
                  <a16:creationId xmlns:a16="http://schemas.microsoft.com/office/drawing/2014/main" id="{AC99185D-9C76-C428-F358-35D98C3766FB}"/>
                </a:ext>
              </a:extLst>
            </p:cNvPr>
            <p:cNvSpPr/>
            <p:nvPr/>
          </p:nvSpPr>
          <p:spPr>
            <a:xfrm>
              <a:off x="1399180" y="2584784"/>
              <a:ext cx="841574" cy="951435"/>
            </a:xfrm>
            <a:custGeom>
              <a:avLst/>
              <a:gdLst/>
              <a:ahLst/>
              <a:cxnLst/>
              <a:rect l="l" t="t" r="r" b="b"/>
              <a:pathLst>
                <a:path w="29599" h="33460" fill="none" extrusionOk="0">
                  <a:moveTo>
                    <a:pt x="1162" y="33459"/>
                  </a:moveTo>
                  <a:lnTo>
                    <a:pt x="1162" y="33459"/>
                  </a:lnTo>
                  <a:lnTo>
                    <a:pt x="973" y="32455"/>
                  </a:lnTo>
                  <a:lnTo>
                    <a:pt x="816" y="31404"/>
                  </a:lnTo>
                  <a:lnTo>
                    <a:pt x="659" y="30336"/>
                  </a:lnTo>
                  <a:lnTo>
                    <a:pt x="518" y="29222"/>
                  </a:lnTo>
                  <a:lnTo>
                    <a:pt x="393" y="28077"/>
                  </a:lnTo>
                  <a:lnTo>
                    <a:pt x="267" y="26915"/>
                  </a:lnTo>
                  <a:lnTo>
                    <a:pt x="173" y="25738"/>
                  </a:lnTo>
                  <a:lnTo>
                    <a:pt x="94" y="24561"/>
                  </a:lnTo>
                  <a:lnTo>
                    <a:pt x="47" y="23353"/>
                  </a:lnTo>
                  <a:lnTo>
                    <a:pt x="16" y="22144"/>
                  </a:lnTo>
                  <a:lnTo>
                    <a:pt x="0" y="20936"/>
                  </a:lnTo>
                  <a:lnTo>
                    <a:pt x="16" y="19712"/>
                  </a:lnTo>
                  <a:lnTo>
                    <a:pt x="47" y="18519"/>
                  </a:lnTo>
                  <a:lnTo>
                    <a:pt x="110" y="17311"/>
                  </a:lnTo>
                  <a:lnTo>
                    <a:pt x="220" y="16134"/>
                  </a:lnTo>
                  <a:lnTo>
                    <a:pt x="346" y="14957"/>
                  </a:lnTo>
                  <a:lnTo>
                    <a:pt x="502" y="13811"/>
                  </a:lnTo>
                  <a:lnTo>
                    <a:pt x="597" y="13246"/>
                  </a:lnTo>
                  <a:lnTo>
                    <a:pt x="691" y="12697"/>
                  </a:lnTo>
                  <a:lnTo>
                    <a:pt x="816" y="12132"/>
                  </a:lnTo>
                  <a:lnTo>
                    <a:pt x="926" y="11598"/>
                  </a:lnTo>
                  <a:lnTo>
                    <a:pt x="1052" y="11065"/>
                  </a:lnTo>
                  <a:lnTo>
                    <a:pt x="1193" y="10531"/>
                  </a:lnTo>
                  <a:lnTo>
                    <a:pt x="1350" y="10013"/>
                  </a:lnTo>
                  <a:lnTo>
                    <a:pt x="1507" y="9511"/>
                  </a:lnTo>
                  <a:lnTo>
                    <a:pt x="1680" y="9009"/>
                  </a:lnTo>
                  <a:lnTo>
                    <a:pt x="1852" y="8522"/>
                  </a:lnTo>
                  <a:lnTo>
                    <a:pt x="2040" y="8036"/>
                  </a:lnTo>
                  <a:lnTo>
                    <a:pt x="2244" y="7581"/>
                  </a:lnTo>
                  <a:lnTo>
                    <a:pt x="2449" y="7126"/>
                  </a:lnTo>
                  <a:lnTo>
                    <a:pt x="2684" y="6670"/>
                  </a:lnTo>
                  <a:lnTo>
                    <a:pt x="2904" y="6247"/>
                  </a:lnTo>
                  <a:lnTo>
                    <a:pt x="3155" y="5839"/>
                  </a:lnTo>
                  <a:lnTo>
                    <a:pt x="3422" y="5431"/>
                  </a:lnTo>
                  <a:lnTo>
                    <a:pt x="3688" y="5038"/>
                  </a:lnTo>
                  <a:lnTo>
                    <a:pt x="3971" y="4677"/>
                  </a:lnTo>
                  <a:lnTo>
                    <a:pt x="4253" y="4316"/>
                  </a:lnTo>
                  <a:lnTo>
                    <a:pt x="4567" y="3971"/>
                  </a:lnTo>
                  <a:lnTo>
                    <a:pt x="4881" y="3642"/>
                  </a:lnTo>
                  <a:lnTo>
                    <a:pt x="5211" y="3343"/>
                  </a:lnTo>
                  <a:lnTo>
                    <a:pt x="5556" y="3045"/>
                  </a:lnTo>
                  <a:lnTo>
                    <a:pt x="5917" y="2778"/>
                  </a:lnTo>
                  <a:lnTo>
                    <a:pt x="6278" y="2512"/>
                  </a:lnTo>
                  <a:lnTo>
                    <a:pt x="6670" y="2276"/>
                  </a:lnTo>
                  <a:lnTo>
                    <a:pt x="7062" y="2057"/>
                  </a:lnTo>
                  <a:lnTo>
                    <a:pt x="7486" y="1868"/>
                  </a:lnTo>
                  <a:lnTo>
                    <a:pt x="7910" y="1680"/>
                  </a:lnTo>
                  <a:lnTo>
                    <a:pt x="7910" y="1680"/>
                  </a:lnTo>
                  <a:lnTo>
                    <a:pt x="8883" y="1319"/>
                  </a:lnTo>
                  <a:lnTo>
                    <a:pt x="9840" y="1005"/>
                  </a:lnTo>
                  <a:lnTo>
                    <a:pt x="10766" y="738"/>
                  </a:lnTo>
                  <a:lnTo>
                    <a:pt x="11661" y="519"/>
                  </a:lnTo>
                  <a:lnTo>
                    <a:pt x="12540" y="330"/>
                  </a:lnTo>
                  <a:lnTo>
                    <a:pt x="13371" y="189"/>
                  </a:lnTo>
                  <a:lnTo>
                    <a:pt x="14203" y="79"/>
                  </a:lnTo>
                  <a:lnTo>
                    <a:pt x="14988" y="16"/>
                  </a:lnTo>
                  <a:lnTo>
                    <a:pt x="15380" y="1"/>
                  </a:lnTo>
                  <a:lnTo>
                    <a:pt x="15757" y="1"/>
                  </a:lnTo>
                  <a:lnTo>
                    <a:pt x="16133" y="1"/>
                  </a:lnTo>
                  <a:lnTo>
                    <a:pt x="16494" y="16"/>
                  </a:lnTo>
                  <a:lnTo>
                    <a:pt x="16855" y="32"/>
                  </a:lnTo>
                  <a:lnTo>
                    <a:pt x="17216" y="63"/>
                  </a:lnTo>
                  <a:lnTo>
                    <a:pt x="17561" y="111"/>
                  </a:lnTo>
                  <a:lnTo>
                    <a:pt x="17907" y="158"/>
                  </a:lnTo>
                  <a:lnTo>
                    <a:pt x="18236" y="205"/>
                  </a:lnTo>
                  <a:lnTo>
                    <a:pt x="18566" y="283"/>
                  </a:lnTo>
                  <a:lnTo>
                    <a:pt x="18895" y="346"/>
                  </a:lnTo>
                  <a:lnTo>
                    <a:pt x="19209" y="440"/>
                  </a:lnTo>
                  <a:lnTo>
                    <a:pt x="19523" y="534"/>
                  </a:lnTo>
                  <a:lnTo>
                    <a:pt x="19837" y="628"/>
                  </a:lnTo>
                  <a:lnTo>
                    <a:pt x="20135" y="738"/>
                  </a:lnTo>
                  <a:lnTo>
                    <a:pt x="20433" y="848"/>
                  </a:lnTo>
                  <a:lnTo>
                    <a:pt x="20716" y="974"/>
                  </a:lnTo>
                  <a:lnTo>
                    <a:pt x="20998" y="1115"/>
                  </a:lnTo>
                  <a:lnTo>
                    <a:pt x="21563" y="1397"/>
                  </a:lnTo>
                  <a:lnTo>
                    <a:pt x="22081" y="1727"/>
                  </a:lnTo>
                  <a:lnTo>
                    <a:pt x="22599" y="2072"/>
                  </a:lnTo>
                  <a:lnTo>
                    <a:pt x="23086" y="2449"/>
                  </a:lnTo>
                  <a:lnTo>
                    <a:pt x="23556" y="2841"/>
                  </a:lnTo>
                  <a:lnTo>
                    <a:pt x="23996" y="3281"/>
                  </a:lnTo>
                  <a:lnTo>
                    <a:pt x="24420" y="3736"/>
                  </a:lnTo>
                  <a:lnTo>
                    <a:pt x="24828" y="4207"/>
                  </a:lnTo>
                  <a:lnTo>
                    <a:pt x="25220" y="4724"/>
                  </a:lnTo>
                  <a:lnTo>
                    <a:pt x="25581" y="5242"/>
                  </a:lnTo>
                  <a:lnTo>
                    <a:pt x="25926" y="5792"/>
                  </a:lnTo>
                  <a:lnTo>
                    <a:pt x="26256" y="6357"/>
                  </a:lnTo>
                  <a:lnTo>
                    <a:pt x="26570" y="6953"/>
                  </a:lnTo>
                  <a:lnTo>
                    <a:pt x="26868" y="7565"/>
                  </a:lnTo>
                  <a:lnTo>
                    <a:pt x="27150" y="8193"/>
                  </a:lnTo>
                  <a:lnTo>
                    <a:pt x="27401" y="8836"/>
                  </a:lnTo>
                  <a:lnTo>
                    <a:pt x="27653" y="9495"/>
                  </a:lnTo>
                  <a:lnTo>
                    <a:pt x="27872" y="10170"/>
                  </a:lnTo>
                  <a:lnTo>
                    <a:pt x="28092" y="10876"/>
                  </a:lnTo>
                  <a:lnTo>
                    <a:pt x="28280" y="11583"/>
                  </a:lnTo>
                  <a:lnTo>
                    <a:pt x="28469" y="12289"/>
                  </a:lnTo>
                  <a:lnTo>
                    <a:pt x="28626" y="13026"/>
                  </a:lnTo>
                  <a:lnTo>
                    <a:pt x="28782" y="13764"/>
                  </a:lnTo>
                  <a:lnTo>
                    <a:pt x="28908" y="14517"/>
                  </a:lnTo>
                  <a:lnTo>
                    <a:pt x="29034" y="15286"/>
                  </a:lnTo>
                  <a:lnTo>
                    <a:pt x="29143" y="16055"/>
                  </a:lnTo>
                  <a:lnTo>
                    <a:pt x="29253" y="16840"/>
                  </a:lnTo>
                  <a:lnTo>
                    <a:pt x="29332" y="17625"/>
                  </a:lnTo>
                  <a:lnTo>
                    <a:pt x="29395" y="18409"/>
                  </a:lnTo>
                  <a:lnTo>
                    <a:pt x="29457" y="19210"/>
                  </a:lnTo>
                  <a:lnTo>
                    <a:pt x="29504" y="20010"/>
                  </a:lnTo>
                  <a:lnTo>
                    <a:pt x="29551" y="20810"/>
                  </a:lnTo>
                  <a:lnTo>
                    <a:pt x="29567" y="21611"/>
                  </a:lnTo>
                  <a:lnTo>
                    <a:pt x="29583" y="22427"/>
                  </a:lnTo>
                  <a:lnTo>
                    <a:pt x="29599" y="23227"/>
                  </a:lnTo>
                  <a:lnTo>
                    <a:pt x="29583" y="24028"/>
                  </a:lnTo>
                  <a:lnTo>
                    <a:pt x="29567" y="24844"/>
                  </a:lnTo>
                  <a:lnTo>
                    <a:pt x="29520" y="26444"/>
                  </a:lnTo>
                  <a:lnTo>
                    <a:pt x="29426" y="28029"/>
                  </a:lnTo>
                  <a:lnTo>
                    <a:pt x="29316" y="29583"/>
                  </a:lnTo>
                  <a:lnTo>
                    <a:pt x="29159" y="31121"/>
                  </a:lnTo>
                  <a:lnTo>
                    <a:pt x="28986" y="32612"/>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0" name="Google Shape;2283;p42">
              <a:extLst>
                <a:ext uri="{FF2B5EF4-FFF2-40B4-BE49-F238E27FC236}">
                  <a16:creationId xmlns:a16="http://schemas.microsoft.com/office/drawing/2014/main" id="{30F4E45B-A065-0448-5628-1184FC99A072}"/>
                </a:ext>
              </a:extLst>
            </p:cNvPr>
            <p:cNvSpPr/>
            <p:nvPr/>
          </p:nvSpPr>
          <p:spPr>
            <a:xfrm>
              <a:off x="1394716" y="3487955"/>
              <a:ext cx="860311" cy="75438"/>
            </a:xfrm>
            <a:custGeom>
              <a:avLst/>
              <a:gdLst/>
              <a:ahLst/>
              <a:cxnLst/>
              <a:rect l="l" t="t" r="r" b="b"/>
              <a:pathLst>
                <a:path w="30258" h="2653" extrusionOk="0">
                  <a:moveTo>
                    <a:pt x="29206" y="1"/>
                  </a:moveTo>
                  <a:lnTo>
                    <a:pt x="26460" y="16"/>
                  </a:lnTo>
                  <a:lnTo>
                    <a:pt x="23698" y="48"/>
                  </a:lnTo>
                  <a:lnTo>
                    <a:pt x="20951" y="110"/>
                  </a:lnTo>
                  <a:lnTo>
                    <a:pt x="18205" y="189"/>
                  </a:lnTo>
                  <a:lnTo>
                    <a:pt x="12697" y="346"/>
                  </a:lnTo>
                  <a:lnTo>
                    <a:pt x="9934" y="424"/>
                  </a:lnTo>
                  <a:lnTo>
                    <a:pt x="7188" y="487"/>
                  </a:lnTo>
                  <a:lnTo>
                    <a:pt x="4112" y="534"/>
                  </a:lnTo>
                  <a:lnTo>
                    <a:pt x="1052" y="550"/>
                  </a:lnTo>
                  <a:lnTo>
                    <a:pt x="942" y="566"/>
                  </a:lnTo>
                  <a:lnTo>
                    <a:pt x="848" y="581"/>
                  </a:lnTo>
                  <a:lnTo>
                    <a:pt x="754" y="597"/>
                  </a:lnTo>
                  <a:lnTo>
                    <a:pt x="659" y="644"/>
                  </a:lnTo>
                  <a:lnTo>
                    <a:pt x="565" y="675"/>
                  </a:lnTo>
                  <a:lnTo>
                    <a:pt x="471" y="738"/>
                  </a:lnTo>
                  <a:lnTo>
                    <a:pt x="314" y="864"/>
                  </a:lnTo>
                  <a:lnTo>
                    <a:pt x="236" y="942"/>
                  </a:lnTo>
                  <a:lnTo>
                    <a:pt x="173" y="1021"/>
                  </a:lnTo>
                  <a:lnTo>
                    <a:pt x="126" y="1115"/>
                  </a:lnTo>
                  <a:lnTo>
                    <a:pt x="79" y="1193"/>
                  </a:lnTo>
                  <a:lnTo>
                    <a:pt x="47" y="1287"/>
                  </a:lnTo>
                  <a:lnTo>
                    <a:pt x="16" y="1397"/>
                  </a:lnTo>
                  <a:lnTo>
                    <a:pt x="0" y="1491"/>
                  </a:lnTo>
                  <a:lnTo>
                    <a:pt x="0" y="1601"/>
                  </a:lnTo>
                  <a:lnTo>
                    <a:pt x="16" y="1711"/>
                  </a:lnTo>
                  <a:lnTo>
                    <a:pt x="32" y="1805"/>
                  </a:lnTo>
                  <a:lnTo>
                    <a:pt x="95" y="2009"/>
                  </a:lnTo>
                  <a:lnTo>
                    <a:pt x="189" y="2182"/>
                  </a:lnTo>
                  <a:lnTo>
                    <a:pt x="314" y="2339"/>
                  </a:lnTo>
                  <a:lnTo>
                    <a:pt x="393" y="2402"/>
                  </a:lnTo>
                  <a:lnTo>
                    <a:pt x="471" y="2464"/>
                  </a:lnTo>
                  <a:lnTo>
                    <a:pt x="550" y="2527"/>
                  </a:lnTo>
                  <a:lnTo>
                    <a:pt x="644" y="2574"/>
                  </a:lnTo>
                  <a:lnTo>
                    <a:pt x="738" y="2606"/>
                  </a:lnTo>
                  <a:lnTo>
                    <a:pt x="832" y="2637"/>
                  </a:lnTo>
                  <a:lnTo>
                    <a:pt x="942" y="2653"/>
                  </a:lnTo>
                  <a:lnTo>
                    <a:pt x="1052" y="2653"/>
                  </a:lnTo>
                  <a:lnTo>
                    <a:pt x="3798" y="2637"/>
                  </a:lnTo>
                  <a:lnTo>
                    <a:pt x="6529" y="2590"/>
                  </a:lnTo>
                  <a:lnTo>
                    <a:pt x="9275" y="2527"/>
                  </a:lnTo>
                  <a:lnTo>
                    <a:pt x="12022" y="2464"/>
                  </a:lnTo>
                  <a:lnTo>
                    <a:pt x="17499" y="2308"/>
                  </a:lnTo>
                  <a:lnTo>
                    <a:pt x="20245" y="2229"/>
                  </a:lnTo>
                  <a:lnTo>
                    <a:pt x="22976" y="2166"/>
                  </a:lnTo>
                  <a:lnTo>
                    <a:pt x="26099" y="2104"/>
                  </a:lnTo>
                  <a:lnTo>
                    <a:pt x="29206" y="2088"/>
                  </a:lnTo>
                  <a:lnTo>
                    <a:pt x="29316" y="2088"/>
                  </a:lnTo>
                  <a:lnTo>
                    <a:pt x="29410" y="2072"/>
                  </a:lnTo>
                  <a:lnTo>
                    <a:pt x="29520" y="2041"/>
                  </a:lnTo>
                  <a:lnTo>
                    <a:pt x="29614" y="2009"/>
                  </a:lnTo>
                  <a:lnTo>
                    <a:pt x="29708" y="1962"/>
                  </a:lnTo>
                  <a:lnTo>
                    <a:pt x="29787" y="1915"/>
                  </a:lnTo>
                  <a:lnTo>
                    <a:pt x="29960" y="1774"/>
                  </a:lnTo>
                  <a:lnTo>
                    <a:pt x="30022" y="1711"/>
                  </a:lnTo>
                  <a:lnTo>
                    <a:pt x="30085" y="1617"/>
                  </a:lnTo>
                  <a:lnTo>
                    <a:pt x="30132" y="1539"/>
                  </a:lnTo>
                  <a:lnTo>
                    <a:pt x="30179" y="1444"/>
                  </a:lnTo>
                  <a:lnTo>
                    <a:pt x="30226" y="1350"/>
                  </a:lnTo>
                  <a:lnTo>
                    <a:pt x="30242" y="1256"/>
                  </a:lnTo>
                  <a:lnTo>
                    <a:pt x="30258" y="1146"/>
                  </a:lnTo>
                  <a:lnTo>
                    <a:pt x="30258" y="1036"/>
                  </a:lnTo>
                  <a:lnTo>
                    <a:pt x="30258" y="942"/>
                  </a:lnTo>
                  <a:lnTo>
                    <a:pt x="30226" y="832"/>
                  </a:lnTo>
                  <a:lnTo>
                    <a:pt x="30164" y="644"/>
                  </a:lnTo>
                  <a:lnTo>
                    <a:pt x="30069" y="456"/>
                  </a:lnTo>
                  <a:lnTo>
                    <a:pt x="29944" y="299"/>
                  </a:lnTo>
                  <a:lnTo>
                    <a:pt x="29881" y="236"/>
                  </a:lnTo>
                  <a:lnTo>
                    <a:pt x="29803" y="173"/>
                  </a:lnTo>
                  <a:lnTo>
                    <a:pt x="29708" y="126"/>
                  </a:lnTo>
                  <a:lnTo>
                    <a:pt x="29614" y="79"/>
                  </a:lnTo>
                  <a:lnTo>
                    <a:pt x="29520" y="48"/>
                  </a:lnTo>
                  <a:lnTo>
                    <a:pt x="29426" y="16"/>
                  </a:lnTo>
                  <a:lnTo>
                    <a:pt x="29316" y="1"/>
                  </a:lnTo>
                  <a:close/>
                </a:path>
              </a:pathLst>
            </a:custGeom>
            <a:solidFill>
              <a:srgbClr val="DC69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1" name="Google Shape;2284;p42">
              <a:extLst>
                <a:ext uri="{FF2B5EF4-FFF2-40B4-BE49-F238E27FC236}">
                  <a16:creationId xmlns:a16="http://schemas.microsoft.com/office/drawing/2014/main" id="{DE9A96FD-640D-955A-3D2F-C1CE3D11F638}"/>
                </a:ext>
              </a:extLst>
            </p:cNvPr>
            <p:cNvSpPr/>
            <p:nvPr/>
          </p:nvSpPr>
          <p:spPr>
            <a:xfrm>
              <a:off x="1471913" y="2609323"/>
              <a:ext cx="850956" cy="819809"/>
            </a:xfrm>
            <a:custGeom>
              <a:avLst/>
              <a:gdLst/>
              <a:ahLst/>
              <a:cxnLst/>
              <a:rect l="l" t="t" r="r" b="b"/>
              <a:pathLst>
                <a:path w="29929" h="28831" extrusionOk="0">
                  <a:moveTo>
                    <a:pt x="1287" y="1"/>
                  </a:moveTo>
                  <a:lnTo>
                    <a:pt x="1146" y="17"/>
                  </a:lnTo>
                  <a:lnTo>
                    <a:pt x="1020" y="48"/>
                  </a:lnTo>
                  <a:lnTo>
                    <a:pt x="879" y="95"/>
                  </a:lnTo>
                  <a:lnTo>
                    <a:pt x="754" y="158"/>
                  </a:lnTo>
                  <a:lnTo>
                    <a:pt x="644" y="236"/>
                  </a:lnTo>
                  <a:lnTo>
                    <a:pt x="534" y="315"/>
                  </a:lnTo>
                  <a:lnTo>
                    <a:pt x="424" y="409"/>
                  </a:lnTo>
                  <a:lnTo>
                    <a:pt x="330" y="503"/>
                  </a:lnTo>
                  <a:lnTo>
                    <a:pt x="251" y="597"/>
                  </a:lnTo>
                  <a:lnTo>
                    <a:pt x="189" y="723"/>
                  </a:lnTo>
                  <a:lnTo>
                    <a:pt x="126" y="833"/>
                  </a:lnTo>
                  <a:lnTo>
                    <a:pt x="79" y="958"/>
                  </a:lnTo>
                  <a:lnTo>
                    <a:pt x="47" y="1084"/>
                  </a:lnTo>
                  <a:lnTo>
                    <a:pt x="16" y="1209"/>
                  </a:lnTo>
                  <a:lnTo>
                    <a:pt x="0" y="1350"/>
                  </a:lnTo>
                  <a:lnTo>
                    <a:pt x="0" y="1492"/>
                  </a:lnTo>
                  <a:lnTo>
                    <a:pt x="16" y="1633"/>
                  </a:lnTo>
                  <a:lnTo>
                    <a:pt x="47" y="1774"/>
                  </a:lnTo>
                  <a:lnTo>
                    <a:pt x="283" y="2763"/>
                  </a:lnTo>
                  <a:lnTo>
                    <a:pt x="534" y="3752"/>
                  </a:lnTo>
                  <a:lnTo>
                    <a:pt x="816" y="4740"/>
                  </a:lnTo>
                  <a:lnTo>
                    <a:pt x="1115" y="5713"/>
                  </a:lnTo>
                  <a:lnTo>
                    <a:pt x="1428" y="6686"/>
                  </a:lnTo>
                  <a:lnTo>
                    <a:pt x="1774" y="7659"/>
                  </a:lnTo>
                  <a:lnTo>
                    <a:pt x="2150" y="8617"/>
                  </a:lnTo>
                  <a:lnTo>
                    <a:pt x="2543" y="9558"/>
                  </a:lnTo>
                  <a:lnTo>
                    <a:pt x="2951" y="10500"/>
                  </a:lnTo>
                  <a:lnTo>
                    <a:pt x="3390" y="11426"/>
                  </a:lnTo>
                  <a:lnTo>
                    <a:pt x="3845" y="12352"/>
                  </a:lnTo>
                  <a:lnTo>
                    <a:pt x="4332" y="13262"/>
                  </a:lnTo>
                  <a:lnTo>
                    <a:pt x="4834" y="14141"/>
                  </a:lnTo>
                  <a:lnTo>
                    <a:pt x="5352" y="15020"/>
                  </a:lnTo>
                  <a:lnTo>
                    <a:pt x="5917" y="15883"/>
                  </a:lnTo>
                  <a:lnTo>
                    <a:pt x="6482" y="16730"/>
                  </a:lnTo>
                  <a:lnTo>
                    <a:pt x="7094" y="17578"/>
                  </a:lnTo>
                  <a:lnTo>
                    <a:pt x="7722" y="18394"/>
                  </a:lnTo>
                  <a:lnTo>
                    <a:pt x="8381" y="19210"/>
                  </a:lnTo>
                  <a:lnTo>
                    <a:pt x="9071" y="19995"/>
                  </a:lnTo>
                  <a:lnTo>
                    <a:pt x="9778" y="20748"/>
                  </a:lnTo>
                  <a:lnTo>
                    <a:pt x="10499" y="21485"/>
                  </a:lnTo>
                  <a:lnTo>
                    <a:pt x="11253" y="22192"/>
                  </a:lnTo>
                  <a:lnTo>
                    <a:pt x="12037" y="22866"/>
                  </a:lnTo>
                  <a:lnTo>
                    <a:pt x="12430" y="23196"/>
                  </a:lnTo>
                  <a:lnTo>
                    <a:pt x="12838" y="23526"/>
                  </a:lnTo>
                  <a:lnTo>
                    <a:pt x="13246" y="23839"/>
                  </a:lnTo>
                  <a:lnTo>
                    <a:pt x="13654" y="24138"/>
                  </a:lnTo>
                  <a:lnTo>
                    <a:pt x="14078" y="24436"/>
                  </a:lnTo>
                  <a:lnTo>
                    <a:pt x="14501" y="24734"/>
                  </a:lnTo>
                  <a:lnTo>
                    <a:pt x="14941" y="25016"/>
                  </a:lnTo>
                  <a:lnTo>
                    <a:pt x="15380" y="25283"/>
                  </a:lnTo>
                  <a:lnTo>
                    <a:pt x="15820" y="25550"/>
                  </a:lnTo>
                  <a:lnTo>
                    <a:pt x="16275" y="25817"/>
                  </a:lnTo>
                  <a:lnTo>
                    <a:pt x="16730" y="26068"/>
                  </a:lnTo>
                  <a:lnTo>
                    <a:pt x="17185" y="26303"/>
                  </a:lnTo>
                  <a:lnTo>
                    <a:pt x="17656" y="26523"/>
                  </a:lnTo>
                  <a:lnTo>
                    <a:pt x="18127" y="26758"/>
                  </a:lnTo>
                  <a:lnTo>
                    <a:pt x="18613" y="26962"/>
                  </a:lnTo>
                  <a:lnTo>
                    <a:pt x="19100" y="27166"/>
                  </a:lnTo>
                  <a:lnTo>
                    <a:pt x="19665" y="27386"/>
                  </a:lnTo>
                  <a:lnTo>
                    <a:pt x="20229" y="27575"/>
                  </a:lnTo>
                  <a:lnTo>
                    <a:pt x="20794" y="27763"/>
                  </a:lnTo>
                  <a:lnTo>
                    <a:pt x="21375" y="27935"/>
                  </a:lnTo>
                  <a:lnTo>
                    <a:pt x="21956" y="28092"/>
                  </a:lnTo>
                  <a:lnTo>
                    <a:pt x="22552" y="28234"/>
                  </a:lnTo>
                  <a:lnTo>
                    <a:pt x="23133" y="28359"/>
                  </a:lnTo>
                  <a:lnTo>
                    <a:pt x="23729" y="28469"/>
                  </a:lnTo>
                  <a:lnTo>
                    <a:pt x="24326" y="28563"/>
                  </a:lnTo>
                  <a:lnTo>
                    <a:pt x="24922" y="28642"/>
                  </a:lnTo>
                  <a:lnTo>
                    <a:pt x="25518" y="28704"/>
                  </a:lnTo>
                  <a:lnTo>
                    <a:pt x="26130" y="28767"/>
                  </a:lnTo>
                  <a:lnTo>
                    <a:pt x="26727" y="28799"/>
                  </a:lnTo>
                  <a:lnTo>
                    <a:pt x="27323" y="28814"/>
                  </a:lnTo>
                  <a:lnTo>
                    <a:pt x="27935" y="28830"/>
                  </a:lnTo>
                  <a:lnTo>
                    <a:pt x="28531" y="28830"/>
                  </a:lnTo>
                  <a:lnTo>
                    <a:pt x="28673" y="28814"/>
                  </a:lnTo>
                  <a:lnTo>
                    <a:pt x="28798" y="28783"/>
                  </a:lnTo>
                  <a:lnTo>
                    <a:pt x="28939" y="28752"/>
                  </a:lnTo>
                  <a:lnTo>
                    <a:pt x="29065" y="28704"/>
                  </a:lnTo>
                  <a:lnTo>
                    <a:pt x="29191" y="28642"/>
                  </a:lnTo>
                  <a:lnTo>
                    <a:pt x="29300" y="28579"/>
                  </a:lnTo>
                  <a:lnTo>
                    <a:pt x="29426" y="28500"/>
                  </a:lnTo>
                  <a:lnTo>
                    <a:pt x="29520" y="28406"/>
                  </a:lnTo>
                  <a:lnTo>
                    <a:pt x="29614" y="28312"/>
                  </a:lnTo>
                  <a:lnTo>
                    <a:pt x="29693" y="28202"/>
                  </a:lnTo>
                  <a:lnTo>
                    <a:pt x="29771" y="28092"/>
                  </a:lnTo>
                  <a:lnTo>
                    <a:pt x="29834" y="27967"/>
                  </a:lnTo>
                  <a:lnTo>
                    <a:pt x="29881" y="27841"/>
                  </a:lnTo>
                  <a:lnTo>
                    <a:pt x="29912" y="27700"/>
                  </a:lnTo>
                  <a:lnTo>
                    <a:pt x="29928" y="27559"/>
                  </a:lnTo>
                  <a:lnTo>
                    <a:pt x="29928" y="27418"/>
                  </a:lnTo>
                  <a:lnTo>
                    <a:pt x="29928" y="27292"/>
                  </a:lnTo>
                  <a:lnTo>
                    <a:pt x="29897" y="27151"/>
                  </a:lnTo>
                  <a:lnTo>
                    <a:pt x="29865" y="27025"/>
                  </a:lnTo>
                  <a:lnTo>
                    <a:pt x="29818" y="26884"/>
                  </a:lnTo>
                  <a:lnTo>
                    <a:pt x="29756" y="26774"/>
                  </a:lnTo>
                  <a:lnTo>
                    <a:pt x="29677" y="26649"/>
                  </a:lnTo>
                  <a:lnTo>
                    <a:pt x="29599" y="26539"/>
                  </a:lnTo>
                  <a:lnTo>
                    <a:pt x="29520" y="26445"/>
                  </a:lnTo>
                  <a:lnTo>
                    <a:pt x="29426" y="26350"/>
                  </a:lnTo>
                  <a:lnTo>
                    <a:pt x="29316" y="26272"/>
                  </a:lnTo>
                  <a:lnTo>
                    <a:pt x="29206" y="26193"/>
                  </a:lnTo>
                  <a:lnTo>
                    <a:pt x="29081" y="26131"/>
                  </a:lnTo>
                  <a:lnTo>
                    <a:pt x="28955" y="26084"/>
                  </a:lnTo>
                  <a:lnTo>
                    <a:pt x="28814" y="26052"/>
                  </a:lnTo>
                  <a:lnTo>
                    <a:pt x="28673" y="26037"/>
                  </a:lnTo>
                  <a:lnTo>
                    <a:pt x="28531" y="26021"/>
                  </a:lnTo>
                  <a:lnTo>
                    <a:pt x="27982" y="26037"/>
                  </a:lnTo>
                  <a:lnTo>
                    <a:pt x="27433" y="26021"/>
                  </a:lnTo>
                  <a:lnTo>
                    <a:pt x="26884" y="26005"/>
                  </a:lnTo>
                  <a:lnTo>
                    <a:pt x="26334" y="25974"/>
                  </a:lnTo>
                  <a:lnTo>
                    <a:pt x="25848" y="25942"/>
                  </a:lnTo>
                  <a:lnTo>
                    <a:pt x="25346" y="25895"/>
                  </a:lnTo>
                  <a:lnTo>
                    <a:pt x="25095" y="25864"/>
                  </a:lnTo>
                  <a:lnTo>
                    <a:pt x="25016" y="25848"/>
                  </a:lnTo>
                  <a:lnTo>
                    <a:pt x="24938" y="25833"/>
                  </a:lnTo>
                  <a:lnTo>
                    <a:pt x="24592" y="25785"/>
                  </a:lnTo>
                  <a:lnTo>
                    <a:pt x="24090" y="25707"/>
                  </a:lnTo>
                  <a:lnTo>
                    <a:pt x="23604" y="25597"/>
                  </a:lnTo>
                  <a:lnTo>
                    <a:pt x="23117" y="25503"/>
                  </a:lnTo>
                  <a:lnTo>
                    <a:pt x="22615" y="25377"/>
                  </a:lnTo>
                  <a:lnTo>
                    <a:pt x="22144" y="25252"/>
                  </a:lnTo>
                  <a:lnTo>
                    <a:pt x="21658" y="25111"/>
                  </a:lnTo>
                  <a:lnTo>
                    <a:pt x="21171" y="24954"/>
                  </a:lnTo>
                  <a:lnTo>
                    <a:pt x="20700" y="24797"/>
                  </a:lnTo>
                  <a:lnTo>
                    <a:pt x="20277" y="24640"/>
                  </a:lnTo>
                  <a:lnTo>
                    <a:pt x="19837" y="24467"/>
                  </a:lnTo>
                  <a:lnTo>
                    <a:pt x="19727" y="24420"/>
                  </a:lnTo>
                  <a:lnTo>
                    <a:pt x="19623" y="24381"/>
                  </a:lnTo>
                  <a:lnTo>
                    <a:pt x="19623" y="24381"/>
                  </a:lnTo>
                  <a:lnTo>
                    <a:pt x="19178" y="24185"/>
                  </a:lnTo>
                  <a:lnTo>
                    <a:pt x="18754" y="23981"/>
                  </a:lnTo>
                  <a:lnTo>
                    <a:pt x="18331" y="23761"/>
                  </a:lnTo>
                  <a:lnTo>
                    <a:pt x="17907" y="23541"/>
                  </a:lnTo>
                  <a:lnTo>
                    <a:pt x="17483" y="23306"/>
                  </a:lnTo>
                  <a:lnTo>
                    <a:pt x="17059" y="23070"/>
                  </a:lnTo>
                  <a:lnTo>
                    <a:pt x="16651" y="22819"/>
                  </a:lnTo>
                  <a:lnTo>
                    <a:pt x="16243" y="22553"/>
                  </a:lnTo>
                  <a:lnTo>
                    <a:pt x="15835" y="22286"/>
                  </a:lnTo>
                  <a:lnTo>
                    <a:pt x="15066" y="21752"/>
                  </a:lnTo>
                  <a:lnTo>
                    <a:pt x="14737" y="21501"/>
                  </a:lnTo>
                  <a:lnTo>
                    <a:pt x="14652" y="21435"/>
                  </a:lnTo>
                  <a:lnTo>
                    <a:pt x="14652" y="21435"/>
                  </a:lnTo>
                  <a:lnTo>
                    <a:pt x="14501" y="21313"/>
                  </a:lnTo>
                  <a:lnTo>
                    <a:pt x="13764" y="20701"/>
                  </a:lnTo>
                  <a:lnTo>
                    <a:pt x="13042" y="20073"/>
                  </a:lnTo>
                  <a:lnTo>
                    <a:pt x="12367" y="19414"/>
                  </a:lnTo>
                  <a:lnTo>
                    <a:pt x="11692" y="18739"/>
                  </a:lnTo>
                  <a:lnTo>
                    <a:pt x="11017" y="18001"/>
                  </a:lnTo>
                  <a:lnTo>
                    <a:pt x="10358" y="17232"/>
                  </a:lnTo>
                  <a:lnTo>
                    <a:pt x="9778" y="16526"/>
                  </a:lnTo>
                  <a:lnTo>
                    <a:pt x="9683" y="16385"/>
                  </a:lnTo>
                  <a:lnTo>
                    <a:pt x="9793" y="16542"/>
                  </a:lnTo>
                  <a:lnTo>
                    <a:pt x="9699" y="16401"/>
                  </a:lnTo>
                  <a:lnTo>
                    <a:pt x="9338" y="15930"/>
                  </a:lnTo>
                  <a:lnTo>
                    <a:pt x="8773" y="15129"/>
                  </a:lnTo>
                  <a:lnTo>
                    <a:pt x="8224" y="14313"/>
                  </a:lnTo>
                  <a:lnTo>
                    <a:pt x="7690" y="13482"/>
                  </a:lnTo>
                  <a:lnTo>
                    <a:pt x="7188" y="12634"/>
                  </a:lnTo>
                  <a:lnTo>
                    <a:pt x="6717" y="11771"/>
                  </a:lnTo>
                  <a:lnTo>
                    <a:pt x="6246" y="10892"/>
                  </a:lnTo>
                  <a:lnTo>
                    <a:pt x="5823" y="10013"/>
                  </a:lnTo>
                  <a:lnTo>
                    <a:pt x="5399" y="9119"/>
                  </a:lnTo>
                  <a:lnTo>
                    <a:pt x="5164" y="8585"/>
                  </a:lnTo>
                  <a:lnTo>
                    <a:pt x="5085" y="8428"/>
                  </a:lnTo>
                  <a:lnTo>
                    <a:pt x="5022" y="8271"/>
                  </a:lnTo>
                  <a:lnTo>
                    <a:pt x="5069" y="8366"/>
                  </a:lnTo>
                  <a:lnTo>
                    <a:pt x="4661" y="7345"/>
                  </a:lnTo>
                  <a:lnTo>
                    <a:pt x="4269" y="6325"/>
                  </a:lnTo>
                  <a:lnTo>
                    <a:pt x="3908" y="5274"/>
                  </a:lnTo>
                  <a:lnTo>
                    <a:pt x="3579" y="4222"/>
                  </a:lnTo>
                  <a:lnTo>
                    <a:pt x="3280" y="3171"/>
                  </a:lnTo>
                  <a:lnTo>
                    <a:pt x="2998" y="2104"/>
                  </a:lnTo>
                  <a:lnTo>
                    <a:pt x="2747" y="1021"/>
                  </a:lnTo>
                  <a:lnTo>
                    <a:pt x="2700" y="895"/>
                  </a:lnTo>
                  <a:lnTo>
                    <a:pt x="2653" y="770"/>
                  </a:lnTo>
                  <a:lnTo>
                    <a:pt x="2574" y="660"/>
                  </a:lnTo>
                  <a:lnTo>
                    <a:pt x="2496" y="550"/>
                  </a:lnTo>
                  <a:lnTo>
                    <a:pt x="2417" y="440"/>
                  </a:lnTo>
                  <a:lnTo>
                    <a:pt x="2307" y="346"/>
                  </a:lnTo>
                  <a:lnTo>
                    <a:pt x="2197" y="268"/>
                  </a:lnTo>
                  <a:lnTo>
                    <a:pt x="2088" y="189"/>
                  </a:lnTo>
                  <a:lnTo>
                    <a:pt x="1962" y="126"/>
                  </a:lnTo>
                  <a:lnTo>
                    <a:pt x="1821" y="79"/>
                  </a:lnTo>
                  <a:lnTo>
                    <a:pt x="1695" y="32"/>
                  </a:lnTo>
                  <a:lnTo>
                    <a:pt x="1554" y="17"/>
                  </a:lnTo>
                  <a:lnTo>
                    <a:pt x="1428"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2" name="Google Shape;2285;p42">
              <a:extLst>
                <a:ext uri="{FF2B5EF4-FFF2-40B4-BE49-F238E27FC236}">
                  <a16:creationId xmlns:a16="http://schemas.microsoft.com/office/drawing/2014/main" id="{6829CFC5-5997-2B51-0567-87E5602BC0B3}"/>
                </a:ext>
              </a:extLst>
            </p:cNvPr>
            <p:cNvSpPr/>
            <p:nvPr/>
          </p:nvSpPr>
          <p:spPr>
            <a:xfrm>
              <a:off x="1310808" y="1641465"/>
              <a:ext cx="1018282" cy="951862"/>
            </a:xfrm>
            <a:custGeom>
              <a:avLst/>
              <a:gdLst/>
              <a:ahLst/>
              <a:cxnLst/>
              <a:rect l="l" t="t" r="r" b="b"/>
              <a:pathLst>
                <a:path w="35814" h="33475" extrusionOk="0">
                  <a:moveTo>
                    <a:pt x="1398" y="0"/>
                  </a:moveTo>
                  <a:lnTo>
                    <a:pt x="1194" y="1020"/>
                  </a:lnTo>
                  <a:lnTo>
                    <a:pt x="990" y="2056"/>
                  </a:lnTo>
                  <a:lnTo>
                    <a:pt x="801" y="3139"/>
                  </a:lnTo>
                  <a:lnTo>
                    <a:pt x="629" y="4253"/>
                  </a:lnTo>
                  <a:lnTo>
                    <a:pt x="472" y="5383"/>
                  </a:lnTo>
                  <a:lnTo>
                    <a:pt x="331" y="6545"/>
                  </a:lnTo>
                  <a:lnTo>
                    <a:pt x="221" y="7722"/>
                  </a:lnTo>
                  <a:lnTo>
                    <a:pt x="127" y="8914"/>
                  </a:lnTo>
                  <a:lnTo>
                    <a:pt x="48" y="10123"/>
                  </a:lnTo>
                  <a:lnTo>
                    <a:pt x="17" y="11331"/>
                  </a:lnTo>
                  <a:lnTo>
                    <a:pt x="1" y="12540"/>
                  </a:lnTo>
                  <a:lnTo>
                    <a:pt x="17" y="13748"/>
                  </a:lnTo>
                  <a:lnTo>
                    <a:pt x="64" y="14956"/>
                  </a:lnTo>
                  <a:lnTo>
                    <a:pt x="142" y="16149"/>
                  </a:lnTo>
                  <a:lnTo>
                    <a:pt x="189" y="16745"/>
                  </a:lnTo>
                  <a:lnTo>
                    <a:pt x="252" y="17342"/>
                  </a:lnTo>
                  <a:lnTo>
                    <a:pt x="331" y="17922"/>
                  </a:lnTo>
                  <a:lnTo>
                    <a:pt x="409" y="18503"/>
                  </a:lnTo>
                  <a:lnTo>
                    <a:pt x="503" y="19084"/>
                  </a:lnTo>
                  <a:lnTo>
                    <a:pt x="613" y="19649"/>
                  </a:lnTo>
                  <a:lnTo>
                    <a:pt x="723" y="20214"/>
                  </a:lnTo>
                  <a:lnTo>
                    <a:pt x="848" y="20779"/>
                  </a:lnTo>
                  <a:lnTo>
                    <a:pt x="974" y="21328"/>
                  </a:lnTo>
                  <a:lnTo>
                    <a:pt x="1131" y="21877"/>
                  </a:lnTo>
                  <a:lnTo>
                    <a:pt x="1288" y="22411"/>
                  </a:lnTo>
                  <a:lnTo>
                    <a:pt x="1445" y="22944"/>
                  </a:lnTo>
                  <a:lnTo>
                    <a:pt x="1633" y="23462"/>
                  </a:lnTo>
                  <a:lnTo>
                    <a:pt x="1821" y="23965"/>
                  </a:lnTo>
                  <a:lnTo>
                    <a:pt x="2025" y="24467"/>
                  </a:lnTo>
                  <a:lnTo>
                    <a:pt x="2245" y="24953"/>
                  </a:lnTo>
                  <a:lnTo>
                    <a:pt x="2465" y="25424"/>
                  </a:lnTo>
                  <a:lnTo>
                    <a:pt x="2716" y="25895"/>
                  </a:lnTo>
                  <a:lnTo>
                    <a:pt x="2967" y="26350"/>
                  </a:lnTo>
                  <a:lnTo>
                    <a:pt x="3234" y="26789"/>
                  </a:lnTo>
                  <a:lnTo>
                    <a:pt x="3516" y="27229"/>
                  </a:lnTo>
                  <a:lnTo>
                    <a:pt x="3815" y="27637"/>
                  </a:lnTo>
                  <a:lnTo>
                    <a:pt x="4128" y="28045"/>
                  </a:lnTo>
                  <a:lnTo>
                    <a:pt x="4458" y="28422"/>
                  </a:lnTo>
                  <a:lnTo>
                    <a:pt x="4803" y="28798"/>
                  </a:lnTo>
                  <a:lnTo>
                    <a:pt x="5148" y="29159"/>
                  </a:lnTo>
                  <a:lnTo>
                    <a:pt x="5525" y="29504"/>
                  </a:lnTo>
                  <a:lnTo>
                    <a:pt x="5902" y="29818"/>
                  </a:lnTo>
                  <a:lnTo>
                    <a:pt x="6310" y="30132"/>
                  </a:lnTo>
                  <a:lnTo>
                    <a:pt x="6718" y="30430"/>
                  </a:lnTo>
                  <a:lnTo>
                    <a:pt x="7157" y="30697"/>
                  </a:lnTo>
                  <a:lnTo>
                    <a:pt x="7612" y="30948"/>
                  </a:lnTo>
                  <a:lnTo>
                    <a:pt x="8067" y="31184"/>
                  </a:lnTo>
                  <a:lnTo>
                    <a:pt x="8554" y="31403"/>
                  </a:lnTo>
                  <a:lnTo>
                    <a:pt x="9056" y="31607"/>
                  </a:lnTo>
                  <a:lnTo>
                    <a:pt x="9574" y="31780"/>
                  </a:lnTo>
                  <a:lnTo>
                    <a:pt x="10751" y="32141"/>
                  </a:lnTo>
                  <a:lnTo>
                    <a:pt x="11912" y="32455"/>
                  </a:lnTo>
                  <a:lnTo>
                    <a:pt x="13027" y="32737"/>
                  </a:lnTo>
                  <a:lnTo>
                    <a:pt x="14110" y="32957"/>
                  </a:lnTo>
                  <a:lnTo>
                    <a:pt x="15161" y="33145"/>
                  </a:lnTo>
                  <a:lnTo>
                    <a:pt x="16181" y="33287"/>
                  </a:lnTo>
                  <a:lnTo>
                    <a:pt x="17170" y="33381"/>
                  </a:lnTo>
                  <a:lnTo>
                    <a:pt x="18143" y="33443"/>
                  </a:lnTo>
                  <a:lnTo>
                    <a:pt x="18598" y="33459"/>
                  </a:lnTo>
                  <a:lnTo>
                    <a:pt x="19069" y="33475"/>
                  </a:lnTo>
                  <a:lnTo>
                    <a:pt x="19508" y="33475"/>
                  </a:lnTo>
                  <a:lnTo>
                    <a:pt x="19963" y="33459"/>
                  </a:lnTo>
                  <a:lnTo>
                    <a:pt x="20403" y="33443"/>
                  </a:lnTo>
                  <a:lnTo>
                    <a:pt x="20826" y="33412"/>
                  </a:lnTo>
                  <a:lnTo>
                    <a:pt x="21250" y="33365"/>
                  </a:lnTo>
                  <a:lnTo>
                    <a:pt x="21658" y="33318"/>
                  </a:lnTo>
                  <a:lnTo>
                    <a:pt x="22066" y="33255"/>
                  </a:lnTo>
                  <a:lnTo>
                    <a:pt x="22474" y="33192"/>
                  </a:lnTo>
                  <a:lnTo>
                    <a:pt x="22867" y="33114"/>
                  </a:lnTo>
                  <a:lnTo>
                    <a:pt x="23243" y="33035"/>
                  </a:lnTo>
                  <a:lnTo>
                    <a:pt x="23636" y="32941"/>
                  </a:lnTo>
                  <a:lnTo>
                    <a:pt x="23997" y="32847"/>
                  </a:lnTo>
                  <a:lnTo>
                    <a:pt x="24358" y="32737"/>
                  </a:lnTo>
                  <a:lnTo>
                    <a:pt x="24718" y="32612"/>
                  </a:lnTo>
                  <a:lnTo>
                    <a:pt x="25079" y="32486"/>
                  </a:lnTo>
                  <a:lnTo>
                    <a:pt x="25425" y="32361"/>
                  </a:lnTo>
                  <a:lnTo>
                    <a:pt x="25754" y="32219"/>
                  </a:lnTo>
                  <a:lnTo>
                    <a:pt x="26084" y="32062"/>
                  </a:lnTo>
                  <a:lnTo>
                    <a:pt x="26413" y="31921"/>
                  </a:lnTo>
                  <a:lnTo>
                    <a:pt x="26727" y="31749"/>
                  </a:lnTo>
                  <a:lnTo>
                    <a:pt x="27041" y="31576"/>
                  </a:lnTo>
                  <a:lnTo>
                    <a:pt x="27339" y="31403"/>
                  </a:lnTo>
                  <a:lnTo>
                    <a:pt x="27936" y="31027"/>
                  </a:lnTo>
                  <a:lnTo>
                    <a:pt x="28501" y="30619"/>
                  </a:lnTo>
                  <a:lnTo>
                    <a:pt x="29034" y="30195"/>
                  </a:lnTo>
                  <a:lnTo>
                    <a:pt x="29552" y="29740"/>
                  </a:lnTo>
                  <a:lnTo>
                    <a:pt x="30039" y="29253"/>
                  </a:lnTo>
                  <a:lnTo>
                    <a:pt x="30509" y="28751"/>
                  </a:lnTo>
                  <a:lnTo>
                    <a:pt x="30949" y="28233"/>
                  </a:lnTo>
                  <a:lnTo>
                    <a:pt x="31373" y="27684"/>
                  </a:lnTo>
                  <a:lnTo>
                    <a:pt x="31781" y="27103"/>
                  </a:lnTo>
                  <a:lnTo>
                    <a:pt x="32157" y="26523"/>
                  </a:lnTo>
                  <a:lnTo>
                    <a:pt x="32518" y="25911"/>
                  </a:lnTo>
                  <a:lnTo>
                    <a:pt x="32848" y="25283"/>
                  </a:lnTo>
                  <a:lnTo>
                    <a:pt x="33162" y="24639"/>
                  </a:lnTo>
                  <a:lnTo>
                    <a:pt x="33460" y="23965"/>
                  </a:lnTo>
                  <a:lnTo>
                    <a:pt x="33727" y="23290"/>
                  </a:lnTo>
                  <a:lnTo>
                    <a:pt x="33978" y="22599"/>
                  </a:lnTo>
                  <a:lnTo>
                    <a:pt x="34229" y="21893"/>
                  </a:lnTo>
                  <a:lnTo>
                    <a:pt x="34433" y="21171"/>
                  </a:lnTo>
                  <a:lnTo>
                    <a:pt x="34637" y="20449"/>
                  </a:lnTo>
                  <a:lnTo>
                    <a:pt x="34825" y="19696"/>
                  </a:lnTo>
                  <a:lnTo>
                    <a:pt x="34982" y="18943"/>
                  </a:lnTo>
                  <a:lnTo>
                    <a:pt x="35139" y="18189"/>
                  </a:lnTo>
                  <a:lnTo>
                    <a:pt x="35265" y="17420"/>
                  </a:lnTo>
                  <a:lnTo>
                    <a:pt x="35390" y="16636"/>
                  </a:lnTo>
                  <a:lnTo>
                    <a:pt x="35484" y="15851"/>
                  </a:lnTo>
                  <a:lnTo>
                    <a:pt x="35578" y="15066"/>
                  </a:lnTo>
                  <a:lnTo>
                    <a:pt x="35657" y="14266"/>
                  </a:lnTo>
                  <a:lnTo>
                    <a:pt x="35704" y="13465"/>
                  </a:lnTo>
                  <a:lnTo>
                    <a:pt x="35751" y="12665"/>
                  </a:lnTo>
                  <a:lnTo>
                    <a:pt x="35782" y="11849"/>
                  </a:lnTo>
                  <a:lnTo>
                    <a:pt x="35798" y="11049"/>
                  </a:lnTo>
                  <a:lnTo>
                    <a:pt x="35814" y="10248"/>
                  </a:lnTo>
                  <a:lnTo>
                    <a:pt x="35798" y="9432"/>
                  </a:lnTo>
                  <a:lnTo>
                    <a:pt x="35782" y="8632"/>
                  </a:lnTo>
                  <a:lnTo>
                    <a:pt x="35751" y="7831"/>
                  </a:lnTo>
                  <a:lnTo>
                    <a:pt x="35720" y="7031"/>
                  </a:lnTo>
                  <a:lnTo>
                    <a:pt x="35673" y="6231"/>
                  </a:lnTo>
                  <a:lnTo>
                    <a:pt x="35610" y="5446"/>
                  </a:lnTo>
                  <a:lnTo>
                    <a:pt x="35547" y="4661"/>
                  </a:lnTo>
                  <a:lnTo>
                    <a:pt x="35469" y="3877"/>
                  </a:lnTo>
                  <a:lnTo>
                    <a:pt x="35280" y="2354"/>
                  </a:lnTo>
                  <a:lnTo>
                    <a:pt x="35076" y="864"/>
                  </a:lnTo>
                  <a:lnTo>
                    <a:pt x="1398" y="0"/>
                  </a:lnTo>
                  <a:close/>
                </a:path>
              </a:pathLst>
            </a:custGeom>
            <a:solidFill>
              <a:srgbClr val="F8B3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3" name="Google Shape;2286;p42">
              <a:extLst>
                <a:ext uri="{FF2B5EF4-FFF2-40B4-BE49-F238E27FC236}">
                  <a16:creationId xmlns:a16="http://schemas.microsoft.com/office/drawing/2014/main" id="{7A5958AB-9325-0041-6DD3-58BF078F9654}"/>
                </a:ext>
              </a:extLst>
            </p:cNvPr>
            <p:cNvSpPr/>
            <p:nvPr/>
          </p:nvSpPr>
          <p:spPr>
            <a:xfrm>
              <a:off x="1310808" y="1641465"/>
              <a:ext cx="1018282" cy="951862"/>
            </a:xfrm>
            <a:custGeom>
              <a:avLst/>
              <a:gdLst/>
              <a:ahLst/>
              <a:cxnLst/>
              <a:rect l="l" t="t" r="r" b="b"/>
              <a:pathLst>
                <a:path w="35814" h="33475" fill="none" extrusionOk="0">
                  <a:moveTo>
                    <a:pt x="1398" y="0"/>
                  </a:moveTo>
                  <a:lnTo>
                    <a:pt x="1398" y="0"/>
                  </a:lnTo>
                  <a:lnTo>
                    <a:pt x="1194" y="1020"/>
                  </a:lnTo>
                  <a:lnTo>
                    <a:pt x="990" y="2056"/>
                  </a:lnTo>
                  <a:lnTo>
                    <a:pt x="801" y="3139"/>
                  </a:lnTo>
                  <a:lnTo>
                    <a:pt x="629" y="4253"/>
                  </a:lnTo>
                  <a:lnTo>
                    <a:pt x="472" y="5383"/>
                  </a:lnTo>
                  <a:lnTo>
                    <a:pt x="331" y="6545"/>
                  </a:lnTo>
                  <a:lnTo>
                    <a:pt x="221" y="7722"/>
                  </a:lnTo>
                  <a:lnTo>
                    <a:pt x="127" y="8914"/>
                  </a:lnTo>
                  <a:lnTo>
                    <a:pt x="48" y="10123"/>
                  </a:lnTo>
                  <a:lnTo>
                    <a:pt x="17" y="11331"/>
                  </a:lnTo>
                  <a:lnTo>
                    <a:pt x="1" y="12540"/>
                  </a:lnTo>
                  <a:lnTo>
                    <a:pt x="17" y="13748"/>
                  </a:lnTo>
                  <a:lnTo>
                    <a:pt x="64" y="14956"/>
                  </a:lnTo>
                  <a:lnTo>
                    <a:pt x="142" y="16149"/>
                  </a:lnTo>
                  <a:lnTo>
                    <a:pt x="189" y="16745"/>
                  </a:lnTo>
                  <a:lnTo>
                    <a:pt x="252" y="17342"/>
                  </a:lnTo>
                  <a:lnTo>
                    <a:pt x="331" y="17922"/>
                  </a:lnTo>
                  <a:lnTo>
                    <a:pt x="409" y="18503"/>
                  </a:lnTo>
                  <a:lnTo>
                    <a:pt x="503" y="19084"/>
                  </a:lnTo>
                  <a:lnTo>
                    <a:pt x="613" y="19649"/>
                  </a:lnTo>
                  <a:lnTo>
                    <a:pt x="723" y="20214"/>
                  </a:lnTo>
                  <a:lnTo>
                    <a:pt x="848" y="20779"/>
                  </a:lnTo>
                  <a:lnTo>
                    <a:pt x="974" y="21328"/>
                  </a:lnTo>
                  <a:lnTo>
                    <a:pt x="1131" y="21877"/>
                  </a:lnTo>
                  <a:lnTo>
                    <a:pt x="1288" y="22411"/>
                  </a:lnTo>
                  <a:lnTo>
                    <a:pt x="1445" y="22944"/>
                  </a:lnTo>
                  <a:lnTo>
                    <a:pt x="1633" y="23462"/>
                  </a:lnTo>
                  <a:lnTo>
                    <a:pt x="1821" y="23965"/>
                  </a:lnTo>
                  <a:lnTo>
                    <a:pt x="2025" y="24467"/>
                  </a:lnTo>
                  <a:lnTo>
                    <a:pt x="2245" y="24953"/>
                  </a:lnTo>
                  <a:lnTo>
                    <a:pt x="2465" y="25424"/>
                  </a:lnTo>
                  <a:lnTo>
                    <a:pt x="2716" y="25895"/>
                  </a:lnTo>
                  <a:lnTo>
                    <a:pt x="2967" y="26350"/>
                  </a:lnTo>
                  <a:lnTo>
                    <a:pt x="3234" y="26789"/>
                  </a:lnTo>
                  <a:lnTo>
                    <a:pt x="3516" y="27229"/>
                  </a:lnTo>
                  <a:lnTo>
                    <a:pt x="3815" y="27637"/>
                  </a:lnTo>
                  <a:lnTo>
                    <a:pt x="4128" y="28045"/>
                  </a:lnTo>
                  <a:lnTo>
                    <a:pt x="4458" y="28422"/>
                  </a:lnTo>
                  <a:lnTo>
                    <a:pt x="4803" y="28798"/>
                  </a:lnTo>
                  <a:lnTo>
                    <a:pt x="5148" y="29159"/>
                  </a:lnTo>
                  <a:lnTo>
                    <a:pt x="5525" y="29504"/>
                  </a:lnTo>
                  <a:lnTo>
                    <a:pt x="5902" y="29818"/>
                  </a:lnTo>
                  <a:lnTo>
                    <a:pt x="6310" y="30132"/>
                  </a:lnTo>
                  <a:lnTo>
                    <a:pt x="6718" y="30430"/>
                  </a:lnTo>
                  <a:lnTo>
                    <a:pt x="7157" y="30697"/>
                  </a:lnTo>
                  <a:lnTo>
                    <a:pt x="7612" y="30948"/>
                  </a:lnTo>
                  <a:lnTo>
                    <a:pt x="8067" y="31184"/>
                  </a:lnTo>
                  <a:lnTo>
                    <a:pt x="8554" y="31403"/>
                  </a:lnTo>
                  <a:lnTo>
                    <a:pt x="9056" y="31607"/>
                  </a:lnTo>
                  <a:lnTo>
                    <a:pt x="9574" y="31780"/>
                  </a:lnTo>
                  <a:lnTo>
                    <a:pt x="9574" y="31780"/>
                  </a:lnTo>
                  <a:lnTo>
                    <a:pt x="10751" y="32141"/>
                  </a:lnTo>
                  <a:lnTo>
                    <a:pt x="11912" y="32455"/>
                  </a:lnTo>
                  <a:lnTo>
                    <a:pt x="13027" y="32737"/>
                  </a:lnTo>
                  <a:lnTo>
                    <a:pt x="14110" y="32957"/>
                  </a:lnTo>
                  <a:lnTo>
                    <a:pt x="15161" y="33145"/>
                  </a:lnTo>
                  <a:lnTo>
                    <a:pt x="16181" y="33287"/>
                  </a:lnTo>
                  <a:lnTo>
                    <a:pt x="17170" y="33381"/>
                  </a:lnTo>
                  <a:lnTo>
                    <a:pt x="18143" y="33443"/>
                  </a:lnTo>
                  <a:lnTo>
                    <a:pt x="18598" y="33459"/>
                  </a:lnTo>
                  <a:lnTo>
                    <a:pt x="19069" y="33475"/>
                  </a:lnTo>
                  <a:lnTo>
                    <a:pt x="19508" y="33475"/>
                  </a:lnTo>
                  <a:lnTo>
                    <a:pt x="19963" y="33459"/>
                  </a:lnTo>
                  <a:lnTo>
                    <a:pt x="20403" y="33443"/>
                  </a:lnTo>
                  <a:lnTo>
                    <a:pt x="20826" y="33412"/>
                  </a:lnTo>
                  <a:lnTo>
                    <a:pt x="21250" y="33365"/>
                  </a:lnTo>
                  <a:lnTo>
                    <a:pt x="21658" y="33318"/>
                  </a:lnTo>
                  <a:lnTo>
                    <a:pt x="22066" y="33255"/>
                  </a:lnTo>
                  <a:lnTo>
                    <a:pt x="22474" y="33192"/>
                  </a:lnTo>
                  <a:lnTo>
                    <a:pt x="22867" y="33114"/>
                  </a:lnTo>
                  <a:lnTo>
                    <a:pt x="23243" y="33035"/>
                  </a:lnTo>
                  <a:lnTo>
                    <a:pt x="23636" y="32941"/>
                  </a:lnTo>
                  <a:lnTo>
                    <a:pt x="23997" y="32847"/>
                  </a:lnTo>
                  <a:lnTo>
                    <a:pt x="24358" y="32737"/>
                  </a:lnTo>
                  <a:lnTo>
                    <a:pt x="24718" y="32612"/>
                  </a:lnTo>
                  <a:lnTo>
                    <a:pt x="25079" y="32486"/>
                  </a:lnTo>
                  <a:lnTo>
                    <a:pt x="25425" y="32361"/>
                  </a:lnTo>
                  <a:lnTo>
                    <a:pt x="25754" y="32219"/>
                  </a:lnTo>
                  <a:lnTo>
                    <a:pt x="26084" y="32062"/>
                  </a:lnTo>
                  <a:lnTo>
                    <a:pt x="26413" y="31921"/>
                  </a:lnTo>
                  <a:lnTo>
                    <a:pt x="26727" y="31749"/>
                  </a:lnTo>
                  <a:lnTo>
                    <a:pt x="27041" y="31576"/>
                  </a:lnTo>
                  <a:lnTo>
                    <a:pt x="27339" y="31403"/>
                  </a:lnTo>
                  <a:lnTo>
                    <a:pt x="27936" y="31027"/>
                  </a:lnTo>
                  <a:lnTo>
                    <a:pt x="28501" y="30619"/>
                  </a:lnTo>
                  <a:lnTo>
                    <a:pt x="29034" y="30195"/>
                  </a:lnTo>
                  <a:lnTo>
                    <a:pt x="29552" y="29740"/>
                  </a:lnTo>
                  <a:lnTo>
                    <a:pt x="30039" y="29253"/>
                  </a:lnTo>
                  <a:lnTo>
                    <a:pt x="30509" y="28751"/>
                  </a:lnTo>
                  <a:lnTo>
                    <a:pt x="30949" y="28233"/>
                  </a:lnTo>
                  <a:lnTo>
                    <a:pt x="31373" y="27684"/>
                  </a:lnTo>
                  <a:lnTo>
                    <a:pt x="31781" y="27103"/>
                  </a:lnTo>
                  <a:lnTo>
                    <a:pt x="32157" y="26523"/>
                  </a:lnTo>
                  <a:lnTo>
                    <a:pt x="32518" y="25911"/>
                  </a:lnTo>
                  <a:lnTo>
                    <a:pt x="32848" y="25283"/>
                  </a:lnTo>
                  <a:lnTo>
                    <a:pt x="33162" y="24639"/>
                  </a:lnTo>
                  <a:lnTo>
                    <a:pt x="33460" y="23965"/>
                  </a:lnTo>
                  <a:lnTo>
                    <a:pt x="33727" y="23290"/>
                  </a:lnTo>
                  <a:lnTo>
                    <a:pt x="33978" y="22599"/>
                  </a:lnTo>
                  <a:lnTo>
                    <a:pt x="34229" y="21893"/>
                  </a:lnTo>
                  <a:lnTo>
                    <a:pt x="34433" y="21171"/>
                  </a:lnTo>
                  <a:lnTo>
                    <a:pt x="34637" y="20449"/>
                  </a:lnTo>
                  <a:lnTo>
                    <a:pt x="34825" y="19696"/>
                  </a:lnTo>
                  <a:lnTo>
                    <a:pt x="34982" y="18943"/>
                  </a:lnTo>
                  <a:lnTo>
                    <a:pt x="35139" y="18189"/>
                  </a:lnTo>
                  <a:lnTo>
                    <a:pt x="35265" y="17420"/>
                  </a:lnTo>
                  <a:lnTo>
                    <a:pt x="35390" y="16636"/>
                  </a:lnTo>
                  <a:lnTo>
                    <a:pt x="35484" y="15851"/>
                  </a:lnTo>
                  <a:lnTo>
                    <a:pt x="35578" y="15066"/>
                  </a:lnTo>
                  <a:lnTo>
                    <a:pt x="35657" y="14266"/>
                  </a:lnTo>
                  <a:lnTo>
                    <a:pt x="35704" y="13465"/>
                  </a:lnTo>
                  <a:lnTo>
                    <a:pt x="35751" y="12665"/>
                  </a:lnTo>
                  <a:lnTo>
                    <a:pt x="35782" y="11849"/>
                  </a:lnTo>
                  <a:lnTo>
                    <a:pt x="35798" y="11049"/>
                  </a:lnTo>
                  <a:lnTo>
                    <a:pt x="35814" y="10248"/>
                  </a:lnTo>
                  <a:lnTo>
                    <a:pt x="35798" y="9432"/>
                  </a:lnTo>
                  <a:lnTo>
                    <a:pt x="35782" y="8632"/>
                  </a:lnTo>
                  <a:lnTo>
                    <a:pt x="35751" y="7831"/>
                  </a:lnTo>
                  <a:lnTo>
                    <a:pt x="35720" y="7031"/>
                  </a:lnTo>
                  <a:lnTo>
                    <a:pt x="35673" y="6231"/>
                  </a:lnTo>
                  <a:lnTo>
                    <a:pt x="35610" y="5446"/>
                  </a:lnTo>
                  <a:lnTo>
                    <a:pt x="35547" y="4661"/>
                  </a:lnTo>
                  <a:lnTo>
                    <a:pt x="35469" y="3877"/>
                  </a:lnTo>
                  <a:lnTo>
                    <a:pt x="35280" y="2354"/>
                  </a:lnTo>
                  <a:lnTo>
                    <a:pt x="35076" y="864"/>
                  </a:lnTo>
                  <a:lnTo>
                    <a:pt x="1398"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4" name="Google Shape;2287;p42">
              <a:extLst>
                <a:ext uri="{FF2B5EF4-FFF2-40B4-BE49-F238E27FC236}">
                  <a16:creationId xmlns:a16="http://schemas.microsoft.com/office/drawing/2014/main" id="{8BCFE093-8B59-C9CF-D46E-496B98E44233}"/>
                </a:ext>
              </a:extLst>
            </p:cNvPr>
            <p:cNvSpPr/>
            <p:nvPr/>
          </p:nvSpPr>
          <p:spPr>
            <a:xfrm>
              <a:off x="1703051" y="2401387"/>
              <a:ext cx="231611" cy="391834"/>
            </a:xfrm>
            <a:custGeom>
              <a:avLst/>
              <a:gdLst/>
              <a:ahLst/>
              <a:cxnLst/>
              <a:rect l="l" t="t" r="r" b="b"/>
              <a:pathLst>
                <a:path w="8146" h="13780" extrusionOk="0">
                  <a:moveTo>
                    <a:pt x="3532" y="1"/>
                  </a:moveTo>
                  <a:lnTo>
                    <a:pt x="3343" y="32"/>
                  </a:lnTo>
                  <a:lnTo>
                    <a:pt x="3155" y="48"/>
                  </a:lnTo>
                  <a:lnTo>
                    <a:pt x="2967" y="95"/>
                  </a:lnTo>
                  <a:lnTo>
                    <a:pt x="2794" y="142"/>
                  </a:lnTo>
                  <a:lnTo>
                    <a:pt x="2449" y="267"/>
                  </a:lnTo>
                  <a:lnTo>
                    <a:pt x="2119" y="424"/>
                  </a:lnTo>
                  <a:lnTo>
                    <a:pt x="1790" y="597"/>
                  </a:lnTo>
                  <a:lnTo>
                    <a:pt x="1476" y="801"/>
                  </a:lnTo>
                  <a:lnTo>
                    <a:pt x="1193" y="1036"/>
                  </a:lnTo>
                  <a:lnTo>
                    <a:pt x="1068" y="1162"/>
                  </a:lnTo>
                  <a:lnTo>
                    <a:pt x="927" y="1287"/>
                  </a:lnTo>
                  <a:lnTo>
                    <a:pt x="817" y="1429"/>
                  </a:lnTo>
                  <a:lnTo>
                    <a:pt x="707" y="1586"/>
                  </a:lnTo>
                  <a:lnTo>
                    <a:pt x="597" y="1743"/>
                  </a:lnTo>
                  <a:lnTo>
                    <a:pt x="503" y="1900"/>
                  </a:lnTo>
                  <a:lnTo>
                    <a:pt x="346" y="2245"/>
                  </a:lnTo>
                  <a:lnTo>
                    <a:pt x="205" y="2606"/>
                  </a:lnTo>
                  <a:lnTo>
                    <a:pt x="111" y="2967"/>
                  </a:lnTo>
                  <a:lnTo>
                    <a:pt x="32" y="3328"/>
                  </a:lnTo>
                  <a:lnTo>
                    <a:pt x="1" y="3704"/>
                  </a:lnTo>
                  <a:lnTo>
                    <a:pt x="16" y="4081"/>
                  </a:lnTo>
                  <a:lnTo>
                    <a:pt x="48" y="4458"/>
                  </a:lnTo>
                  <a:lnTo>
                    <a:pt x="126" y="4850"/>
                  </a:lnTo>
                  <a:lnTo>
                    <a:pt x="220" y="5274"/>
                  </a:lnTo>
                  <a:lnTo>
                    <a:pt x="299" y="5682"/>
                  </a:lnTo>
                  <a:lnTo>
                    <a:pt x="350" y="5960"/>
                  </a:lnTo>
                  <a:lnTo>
                    <a:pt x="362" y="6058"/>
                  </a:lnTo>
                  <a:lnTo>
                    <a:pt x="409" y="6623"/>
                  </a:lnTo>
                  <a:lnTo>
                    <a:pt x="440" y="7173"/>
                  </a:lnTo>
                  <a:lnTo>
                    <a:pt x="471" y="7722"/>
                  </a:lnTo>
                  <a:lnTo>
                    <a:pt x="487" y="8836"/>
                  </a:lnTo>
                  <a:lnTo>
                    <a:pt x="503" y="9950"/>
                  </a:lnTo>
                  <a:lnTo>
                    <a:pt x="503" y="10139"/>
                  </a:lnTo>
                  <a:lnTo>
                    <a:pt x="519" y="10327"/>
                  </a:lnTo>
                  <a:lnTo>
                    <a:pt x="581" y="10688"/>
                  </a:lnTo>
                  <a:lnTo>
                    <a:pt x="676" y="11065"/>
                  </a:lnTo>
                  <a:lnTo>
                    <a:pt x="801" y="11410"/>
                  </a:lnTo>
                  <a:lnTo>
                    <a:pt x="958" y="11755"/>
                  </a:lnTo>
                  <a:lnTo>
                    <a:pt x="1146" y="12085"/>
                  </a:lnTo>
                  <a:lnTo>
                    <a:pt x="1366" y="12383"/>
                  </a:lnTo>
                  <a:lnTo>
                    <a:pt x="1492" y="12524"/>
                  </a:lnTo>
                  <a:lnTo>
                    <a:pt x="1617" y="12665"/>
                  </a:lnTo>
                  <a:lnTo>
                    <a:pt x="1743" y="12775"/>
                  </a:lnTo>
                  <a:lnTo>
                    <a:pt x="1884" y="12901"/>
                  </a:lnTo>
                  <a:lnTo>
                    <a:pt x="2182" y="13120"/>
                  </a:lnTo>
                  <a:lnTo>
                    <a:pt x="2512" y="13324"/>
                  </a:lnTo>
                  <a:lnTo>
                    <a:pt x="2857" y="13481"/>
                  </a:lnTo>
                  <a:lnTo>
                    <a:pt x="3218" y="13623"/>
                  </a:lnTo>
                  <a:lnTo>
                    <a:pt x="3406" y="13670"/>
                  </a:lnTo>
                  <a:lnTo>
                    <a:pt x="3595" y="13717"/>
                  </a:lnTo>
                  <a:lnTo>
                    <a:pt x="3783" y="13748"/>
                  </a:lnTo>
                  <a:lnTo>
                    <a:pt x="3955" y="13780"/>
                  </a:lnTo>
                  <a:lnTo>
                    <a:pt x="4332" y="13780"/>
                  </a:lnTo>
                  <a:lnTo>
                    <a:pt x="4693" y="13748"/>
                  </a:lnTo>
                  <a:lnTo>
                    <a:pt x="5070" y="13685"/>
                  </a:lnTo>
                  <a:lnTo>
                    <a:pt x="5431" y="13607"/>
                  </a:lnTo>
                  <a:lnTo>
                    <a:pt x="5792" y="13481"/>
                  </a:lnTo>
                  <a:lnTo>
                    <a:pt x="5964" y="13419"/>
                  </a:lnTo>
                  <a:lnTo>
                    <a:pt x="6137" y="13340"/>
                  </a:lnTo>
                  <a:lnTo>
                    <a:pt x="6294" y="13246"/>
                  </a:lnTo>
                  <a:lnTo>
                    <a:pt x="6451" y="13152"/>
                  </a:lnTo>
                  <a:lnTo>
                    <a:pt x="6608" y="13042"/>
                  </a:lnTo>
                  <a:lnTo>
                    <a:pt x="6765" y="12916"/>
                  </a:lnTo>
                  <a:lnTo>
                    <a:pt x="6890" y="12791"/>
                  </a:lnTo>
                  <a:lnTo>
                    <a:pt x="7031" y="12665"/>
                  </a:lnTo>
                  <a:lnTo>
                    <a:pt x="7283" y="12367"/>
                  </a:lnTo>
                  <a:lnTo>
                    <a:pt x="7502" y="12069"/>
                  </a:lnTo>
                  <a:lnTo>
                    <a:pt x="7691" y="11755"/>
                  </a:lnTo>
                  <a:lnTo>
                    <a:pt x="7848" y="11410"/>
                  </a:lnTo>
                  <a:lnTo>
                    <a:pt x="7973" y="11065"/>
                  </a:lnTo>
                  <a:lnTo>
                    <a:pt x="8036" y="10892"/>
                  </a:lnTo>
                  <a:lnTo>
                    <a:pt x="8067" y="10704"/>
                  </a:lnTo>
                  <a:lnTo>
                    <a:pt x="8114" y="10531"/>
                  </a:lnTo>
                  <a:lnTo>
                    <a:pt x="8130" y="10343"/>
                  </a:lnTo>
                  <a:lnTo>
                    <a:pt x="8146" y="10154"/>
                  </a:lnTo>
                  <a:lnTo>
                    <a:pt x="8146" y="9950"/>
                  </a:lnTo>
                  <a:lnTo>
                    <a:pt x="8146" y="9056"/>
                  </a:lnTo>
                  <a:lnTo>
                    <a:pt x="8130" y="8161"/>
                  </a:lnTo>
                  <a:lnTo>
                    <a:pt x="8099" y="7267"/>
                  </a:lnTo>
                  <a:lnTo>
                    <a:pt x="8036" y="6357"/>
                  </a:lnTo>
                  <a:lnTo>
                    <a:pt x="7957" y="5462"/>
                  </a:lnTo>
                  <a:lnTo>
                    <a:pt x="7848" y="4583"/>
                  </a:lnTo>
                  <a:lnTo>
                    <a:pt x="7785" y="4144"/>
                  </a:lnTo>
                  <a:lnTo>
                    <a:pt x="7691" y="3689"/>
                  </a:lnTo>
                  <a:lnTo>
                    <a:pt x="7612" y="3249"/>
                  </a:lnTo>
                  <a:lnTo>
                    <a:pt x="7502" y="2810"/>
                  </a:lnTo>
                  <a:lnTo>
                    <a:pt x="7455" y="2637"/>
                  </a:lnTo>
                  <a:lnTo>
                    <a:pt x="7392" y="2465"/>
                  </a:lnTo>
                  <a:lnTo>
                    <a:pt x="7330" y="2308"/>
                  </a:lnTo>
                  <a:lnTo>
                    <a:pt x="7251" y="2135"/>
                  </a:lnTo>
                  <a:lnTo>
                    <a:pt x="7063" y="1805"/>
                  </a:lnTo>
                  <a:lnTo>
                    <a:pt x="6843" y="1507"/>
                  </a:lnTo>
                  <a:lnTo>
                    <a:pt x="6592" y="1209"/>
                  </a:lnTo>
                  <a:lnTo>
                    <a:pt x="6325" y="958"/>
                  </a:lnTo>
                  <a:lnTo>
                    <a:pt x="6043" y="723"/>
                  </a:lnTo>
                  <a:lnTo>
                    <a:pt x="5745" y="534"/>
                  </a:lnTo>
                  <a:lnTo>
                    <a:pt x="5588" y="440"/>
                  </a:lnTo>
                  <a:lnTo>
                    <a:pt x="5415" y="362"/>
                  </a:lnTo>
                  <a:lnTo>
                    <a:pt x="5070" y="220"/>
                  </a:lnTo>
                  <a:lnTo>
                    <a:pt x="4693" y="110"/>
                  </a:lnTo>
                  <a:lnTo>
                    <a:pt x="4316" y="48"/>
                  </a:lnTo>
                  <a:lnTo>
                    <a:pt x="4112" y="16"/>
                  </a:lnTo>
                  <a:lnTo>
                    <a:pt x="3924" y="1"/>
                  </a:lnTo>
                  <a:close/>
                </a:path>
              </a:pathLst>
            </a:custGeom>
            <a:solidFill>
              <a:srgbClr val="F8B3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5" name="Google Shape;2288;p42">
              <a:extLst>
                <a:ext uri="{FF2B5EF4-FFF2-40B4-BE49-F238E27FC236}">
                  <a16:creationId xmlns:a16="http://schemas.microsoft.com/office/drawing/2014/main" id="{90DF7A11-63E7-5CD6-C091-28CF7FAA3A66}"/>
                </a:ext>
              </a:extLst>
            </p:cNvPr>
            <p:cNvSpPr/>
            <p:nvPr/>
          </p:nvSpPr>
          <p:spPr>
            <a:xfrm>
              <a:off x="1195680" y="2024781"/>
              <a:ext cx="167382" cy="186989"/>
            </a:xfrm>
            <a:custGeom>
              <a:avLst/>
              <a:gdLst/>
              <a:ahLst/>
              <a:cxnLst/>
              <a:rect l="l" t="t" r="r" b="b"/>
              <a:pathLst>
                <a:path w="5887" h="6576" extrusionOk="0">
                  <a:moveTo>
                    <a:pt x="3140" y="0"/>
                  </a:moveTo>
                  <a:lnTo>
                    <a:pt x="2920" y="16"/>
                  </a:lnTo>
                  <a:lnTo>
                    <a:pt x="2700" y="47"/>
                  </a:lnTo>
                  <a:lnTo>
                    <a:pt x="2481" y="94"/>
                  </a:lnTo>
                  <a:lnTo>
                    <a:pt x="2277" y="157"/>
                  </a:lnTo>
                  <a:lnTo>
                    <a:pt x="2088" y="220"/>
                  </a:lnTo>
                  <a:lnTo>
                    <a:pt x="1900" y="314"/>
                  </a:lnTo>
                  <a:lnTo>
                    <a:pt x="1712" y="408"/>
                  </a:lnTo>
                  <a:lnTo>
                    <a:pt x="1555" y="502"/>
                  </a:lnTo>
                  <a:lnTo>
                    <a:pt x="1382" y="612"/>
                  </a:lnTo>
                  <a:lnTo>
                    <a:pt x="1225" y="738"/>
                  </a:lnTo>
                  <a:lnTo>
                    <a:pt x="1084" y="879"/>
                  </a:lnTo>
                  <a:lnTo>
                    <a:pt x="943" y="1020"/>
                  </a:lnTo>
                  <a:lnTo>
                    <a:pt x="817" y="1162"/>
                  </a:lnTo>
                  <a:lnTo>
                    <a:pt x="692" y="1318"/>
                  </a:lnTo>
                  <a:lnTo>
                    <a:pt x="582" y="1475"/>
                  </a:lnTo>
                  <a:lnTo>
                    <a:pt x="487" y="1648"/>
                  </a:lnTo>
                  <a:lnTo>
                    <a:pt x="393" y="1821"/>
                  </a:lnTo>
                  <a:lnTo>
                    <a:pt x="315" y="1993"/>
                  </a:lnTo>
                  <a:lnTo>
                    <a:pt x="236" y="2166"/>
                  </a:lnTo>
                  <a:lnTo>
                    <a:pt x="174" y="2354"/>
                  </a:lnTo>
                  <a:lnTo>
                    <a:pt x="111" y="2543"/>
                  </a:lnTo>
                  <a:lnTo>
                    <a:pt x="79" y="2731"/>
                  </a:lnTo>
                  <a:lnTo>
                    <a:pt x="48" y="2919"/>
                  </a:lnTo>
                  <a:lnTo>
                    <a:pt x="17" y="3123"/>
                  </a:lnTo>
                  <a:lnTo>
                    <a:pt x="1" y="3312"/>
                  </a:lnTo>
                  <a:lnTo>
                    <a:pt x="1" y="3500"/>
                  </a:lnTo>
                  <a:lnTo>
                    <a:pt x="17" y="3688"/>
                  </a:lnTo>
                  <a:lnTo>
                    <a:pt x="32" y="3877"/>
                  </a:lnTo>
                  <a:lnTo>
                    <a:pt x="64" y="4081"/>
                  </a:lnTo>
                  <a:lnTo>
                    <a:pt x="95" y="4253"/>
                  </a:lnTo>
                  <a:lnTo>
                    <a:pt x="158" y="4441"/>
                  </a:lnTo>
                  <a:lnTo>
                    <a:pt x="221" y="4630"/>
                  </a:lnTo>
                  <a:lnTo>
                    <a:pt x="299" y="4802"/>
                  </a:lnTo>
                  <a:lnTo>
                    <a:pt x="378" y="4975"/>
                  </a:lnTo>
                  <a:lnTo>
                    <a:pt x="472" y="5132"/>
                  </a:lnTo>
                  <a:lnTo>
                    <a:pt x="582" y="5289"/>
                  </a:lnTo>
                  <a:lnTo>
                    <a:pt x="707" y="5446"/>
                  </a:lnTo>
                  <a:lnTo>
                    <a:pt x="848" y="5587"/>
                  </a:lnTo>
                  <a:lnTo>
                    <a:pt x="990" y="5728"/>
                  </a:lnTo>
                  <a:lnTo>
                    <a:pt x="1147" y="5854"/>
                  </a:lnTo>
                  <a:lnTo>
                    <a:pt x="1319" y="5979"/>
                  </a:lnTo>
                  <a:lnTo>
                    <a:pt x="1508" y="6089"/>
                  </a:lnTo>
                  <a:lnTo>
                    <a:pt x="1712" y="6199"/>
                  </a:lnTo>
                  <a:lnTo>
                    <a:pt x="1916" y="6278"/>
                  </a:lnTo>
                  <a:lnTo>
                    <a:pt x="2135" y="6356"/>
                  </a:lnTo>
                  <a:lnTo>
                    <a:pt x="2371" y="6435"/>
                  </a:lnTo>
                  <a:lnTo>
                    <a:pt x="2622" y="6482"/>
                  </a:lnTo>
                  <a:lnTo>
                    <a:pt x="2889" y="6529"/>
                  </a:lnTo>
                  <a:lnTo>
                    <a:pt x="3171" y="6560"/>
                  </a:lnTo>
                  <a:lnTo>
                    <a:pt x="3454" y="6576"/>
                  </a:lnTo>
                  <a:lnTo>
                    <a:pt x="3767" y="6560"/>
                  </a:lnTo>
                  <a:lnTo>
                    <a:pt x="4081" y="6544"/>
                  </a:lnTo>
                  <a:lnTo>
                    <a:pt x="4411" y="6513"/>
                  </a:lnTo>
                  <a:lnTo>
                    <a:pt x="4756" y="6466"/>
                  </a:lnTo>
                  <a:lnTo>
                    <a:pt x="5117" y="6403"/>
                  </a:lnTo>
                  <a:lnTo>
                    <a:pt x="5494" y="6325"/>
                  </a:lnTo>
                  <a:lnTo>
                    <a:pt x="5886" y="6215"/>
                  </a:lnTo>
                  <a:lnTo>
                    <a:pt x="4913" y="330"/>
                  </a:lnTo>
                  <a:lnTo>
                    <a:pt x="4631" y="236"/>
                  </a:lnTo>
                  <a:lnTo>
                    <a:pt x="4364" y="157"/>
                  </a:lnTo>
                  <a:lnTo>
                    <a:pt x="4113" y="94"/>
                  </a:lnTo>
                  <a:lnTo>
                    <a:pt x="3862" y="47"/>
                  </a:lnTo>
                  <a:lnTo>
                    <a:pt x="3611" y="16"/>
                  </a:lnTo>
                  <a:lnTo>
                    <a:pt x="3375" y="0"/>
                  </a:lnTo>
                  <a:close/>
                </a:path>
              </a:pathLst>
            </a:custGeom>
            <a:solidFill>
              <a:srgbClr val="F8B3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6" name="Google Shape;2289;p42">
              <a:extLst>
                <a:ext uri="{FF2B5EF4-FFF2-40B4-BE49-F238E27FC236}">
                  <a16:creationId xmlns:a16="http://schemas.microsoft.com/office/drawing/2014/main" id="{2C01950C-5B71-FD5D-3080-5EFF3CC69BF2}"/>
                </a:ext>
              </a:extLst>
            </p:cNvPr>
            <p:cNvSpPr/>
            <p:nvPr/>
          </p:nvSpPr>
          <p:spPr>
            <a:xfrm>
              <a:off x="1195680" y="2024781"/>
              <a:ext cx="167382" cy="186989"/>
            </a:xfrm>
            <a:custGeom>
              <a:avLst/>
              <a:gdLst/>
              <a:ahLst/>
              <a:cxnLst/>
              <a:rect l="l" t="t" r="r" b="b"/>
              <a:pathLst>
                <a:path w="5887" h="6576" fill="none" extrusionOk="0">
                  <a:moveTo>
                    <a:pt x="4913" y="330"/>
                  </a:moveTo>
                  <a:lnTo>
                    <a:pt x="4913" y="330"/>
                  </a:lnTo>
                  <a:lnTo>
                    <a:pt x="4631" y="236"/>
                  </a:lnTo>
                  <a:lnTo>
                    <a:pt x="4364" y="157"/>
                  </a:lnTo>
                  <a:lnTo>
                    <a:pt x="4113" y="94"/>
                  </a:lnTo>
                  <a:lnTo>
                    <a:pt x="3862" y="47"/>
                  </a:lnTo>
                  <a:lnTo>
                    <a:pt x="3611" y="16"/>
                  </a:lnTo>
                  <a:lnTo>
                    <a:pt x="3375" y="0"/>
                  </a:lnTo>
                  <a:lnTo>
                    <a:pt x="3140" y="0"/>
                  </a:lnTo>
                  <a:lnTo>
                    <a:pt x="2920" y="16"/>
                  </a:lnTo>
                  <a:lnTo>
                    <a:pt x="2700" y="47"/>
                  </a:lnTo>
                  <a:lnTo>
                    <a:pt x="2481" y="94"/>
                  </a:lnTo>
                  <a:lnTo>
                    <a:pt x="2277" y="157"/>
                  </a:lnTo>
                  <a:lnTo>
                    <a:pt x="2088" y="220"/>
                  </a:lnTo>
                  <a:lnTo>
                    <a:pt x="1900" y="314"/>
                  </a:lnTo>
                  <a:lnTo>
                    <a:pt x="1712" y="408"/>
                  </a:lnTo>
                  <a:lnTo>
                    <a:pt x="1555" y="502"/>
                  </a:lnTo>
                  <a:lnTo>
                    <a:pt x="1382" y="612"/>
                  </a:lnTo>
                  <a:lnTo>
                    <a:pt x="1225" y="738"/>
                  </a:lnTo>
                  <a:lnTo>
                    <a:pt x="1084" y="879"/>
                  </a:lnTo>
                  <a:lnTo>
                    <a:pt x="943" y="1020"/>
                  </a:lnTo>
                  <a:lnTo>
                    <a:pt x="817" y="1162"/>
                  </a:lnTo>
                  <a:lnTo>
                    <a:pt x="692" y="1318"/>
                  </a:lnTo>
                  <a:lnTo>
                    <a:pt x="582" y="1475"/>
                  </a:lnTo>
                  <a:lnTo>
                    <a:pt x="487" y="1648"/>
                  </a:lnTo>
                  <a:lnTo>
                    <a:pt x="393" y="1821"/>
                  </a:lnTo>
                  <a:lnTo>
                    <a:pt x="315" y="1993"/>
                  </a:lnTo>
                  <a:lnTo>
                    <a:pt x="236" y="2166"/>
                  </a:lnTo>
                  <a:lnTo>
                    <a:pt x="174" y="2354"/>
                  </a:lnTo>
                  <a:lnTo>
                    <a:pt x="111" y="2543"/>
                  </a:lnTo>
                  <a:lnTo>
                    <a:pt x="79" y="2731"/>
                  </a:lnTo>
                  <a:lnTo>
                    <a:pt x="48" y="2919"/>
                  </a:lnTo>
                  <a:lnTo>
                    <a:pt x="17" y="3123"/>
                  </a:lnTo>
                  <a:lnTo>
                    <a:pt x="1" y="3312"/>
                  </a:lnTo>
                  <a:lnTo>
                    <a:pt x="1" y="3500"/>
                  </a:lnTo>
                  <a:lnTo>
                    <a:pt x="17" y="3688"/>
                  </a:lnTo>
                  <a:lnTo>
                    <a:pt x="32" y="3877"/>
                  </a:lnTo>
                  <a:lnTo>
                    <a:pt x="64" y="4081"/>
                  </a:lnTo>
                  <a:lnTo>
                    <a:pt x="95" y="4253"/>
                  </a:lnTo>
                  <a:lnTo>
                    <a:pt x="158" y="4441"/>
                  </a:lnTo>
                  <a:lnTo>
                    <a:pt x="221" y="4630"/>
                  </a:lnTo>
                  <a:lnTo>
                    <a:pt x="299" y="4802"/>
                  </a:lnTo>
                  <a:lnTo>
                    <a:pt x="378" y="4975"/>
                  </a:lnTo>
                  <a:lnTo>
                    <a:pt x="472" y="5132"/>
                  </a:lnTo>
                  <a:lnTo>
                    <a:pt x="582" y="5289"/>
                  </a:lnTo>
                  <a:lnTo>
                    <a:pt x="707" y="5446"/>
                  </a:lnTo>
                  <a:lnTo>
                    <a:pt x="848" y="5587"/>
                  </a:lnTo>
                  <a:lnTo>
                    <a:pt x="990" y="5728"/>
                  </a:lnTo>
                  <a:lnTo>
                    <a:pt x="1147" y="5854"/>
                  </a:lnTo>
                  <a:lnTo>
                    <a:pt x="1319" y="5979"/>
                  </a:lnTo>
                  <a:lnTo>
                    <a:pt x="1508" y="6089"/>
                  </a:lnTo>
                  <a:lnTo>
                    <a:pt x="1712" y="6199"/>
                  </a:lnTo>
                  <a:lnTo>
                    <a:pt x="1916" y="6278"/>
                  </a:lnTo>
                  <a:lnTo>
                    <a:pt x="2135" y="6356"/>
                  </a:lnTo>
                  <a:lnTo>
                    <a:pt x="2371" y="6435"/>
                  </a:lnTo>
                  <a:lnTo>
                    <a:pt x="2622" y="6482"/>
                  </a:lnTo>
                  <a:lnTo>
                    <a:pt x="2889" y="6529"/>
                  </a:lnTo>
                  <a:lnTo>
                    <a:pt x="3171" y="6560"/>
                  </a:lnTo>
                  <a:lnTo>
                    <a:pt x="3454" y="6576"/>
                  </a:lnTo>
                  <a:lnTo>
                    <a:pt x="3767" y="6560"/>
                  </a:lnTo>
                  <a:lnTo>
                    <a:pt x="4081" y="6544"/>
                  </a:lnTo>
                  <a:lnTo>
                    <a:pt x="4411" y="6513"/>
                  </a:lnTo>
                  <a:lnTo>
                    <a:pt x="4756" y="6466"/>
                  </a:lnTo>
                  <a:lnTo>
                    <a:pt x="5117" y="6403"/>
                  </a:lnTo>
                  <a:lnTo>
                    <a:pt x="5494" y="6325"/>
                  </a:lnTo>
                  <a:lnTo>
                    <a:pt x="5886" y="6215"/>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7" name="Google Shape;2290;p42">
              <a:extLst>
                <a:ext uri="{FF2B5EF4-FFF2-40B4-BE49-F238E27FC236}">
                  <a16:creationId xmlns:a16="http://schemas.microsoft.com/office/drawing/2014/main" id="{B97305E8-58DD-30AB-8436-8E8C46238160}"/>
                </a:ext>
              </a:extLst>
            </p:cNvPr>
            <p:cNvSpPr/>
            <p:nvPr/>
          </p:nvSpPr>
          <p:spPr>
            <a:xfrm>
              <a:off x="1658893" y="2674038"/>
              <a:ext cx="326633" cy="139701"/>
            </a:xfrm>
            <a:custGeom>
              <a:avLst/>
              <a:gdLst/>
              <a:ahLst/>
              <a:cxnLst/>
              <a:rect l="l" t="t" r="r" b="b"/>
              <a:pathLst>
                <a:path w="11488" h="4913" extrusionOk="0">
                  <a:moveTo>
                    <a:pt x="910" y="0"/>
                  </a:moveTo>
                  <a:lnTo>
                    <a:pt x="816" y="16"/>
                  </a:lnTo>
                  <a:lnTo>
                    <a:pt x="706" y="47"/>
                  </a:lnTo>
                  <a:lnTo>
                    <a:pt x="612" y="95"/>
                  </a:lnTo>
                  <a:lnTo>
                    <a:pt x="518" y="142"/>
                  </a:lnTo>
                  <a:lnTo>
                    <a:pt x="439" y="204"/>
                  </a:lnTo>
                  <a:lnTo>
                    <a:pt x="361" y="267"/>
                  </a:lnTo>
                  <a:lnTo>
                    <a:pt x="220" y="424"/>
                  </a:lnTo>
                  <a:lnTo>
                    <a:pt x="110" y="597"/>
                  </a:lnTo>
                  <a:lnTo>
                    <a:pt x="47" y="785"/>
                  </a:lnTo>
                  <a:lnTo>
                    <a:pt x="16" y="879"/>
                  </a:lnTo>
                  <a:lnTo>
                    <a:pt x="0" y="989"/>
                  </a:lnTo>
                  <a:lnTo>
                    <a:pt x="0" y="1083"/>
                  </a:lnTo>
                  <a:lnTo>
                    <a:pt x="0" y="1177"/>
                  </a:lnTo>
                  <a:lnTo>
                    <a:pt x="16" y="1287"/>
                  </a:lnTo>
                  <a:lnTo>
                    <a:pt x="47" y="1381"/>
                  </a:lnTo>
                  <a:lnTo>
                    <a:pt x="94" y="1476"/>
                  </a:lnTo>
                  <a:lnTo>
                    <a:pt x="141" y="1570"/>
                  </a:lnTo>
                  <a:lnTo>
                    <a:pt x="330" y="1852"/>
                  </a:lnTo>
                  <a:lnTo>
                    <a:pt x="534" y="2119"/>
                  </a:lnTo>
                  <a:lnTo>
                    <a:pt x="738" y="2386"/>
                  </a:lnTo>
                  <a:lnTo>
                    <a:pt x="957" y="2637"/>
                  </a:lnTo>
                  <a:lnTo>
                    <a:pt x="1193" y="2872"/>
                  </a:lnTo>
                  <a:lnTo>
                    <a:pt x="1428" y="3108"/>
                  </a:lnTo>
                  <a:lnTo>
                    <a:pt x="1679" y="3327"/>
                  </a:lnTo>
                  <a:lnTo>
                    <a:pt x="1930" y="3531"/>
                  </a:lnTo>
                  <a:lnTo>
                    <a:pt x="2197" y="3735"/>
                  </a:lnTo>
                  <a:lnTo>
                    <a:pt x="2480" y="3924"/>
                  </a:lnTo>
                  <a:lnTo>
                    <a:pt x="2762" y="4081"/>
                  </a:lnTo>
                  <a:lnTo>
                    <a:pt x="3060" y="4238"/>
                  </a:lnTo>
                  <a:lnTo>
                    <a:pt x="3358" y="4379"/>
                  </a:lnTo>
                  <a:lnTo>
                    <a:pt x="3657" y="4504"/>
                  </a:lnTo>
                  <a:lnTo>
                    <a:pt x="3986" y="4614"/>
                  </a:lnTo>
                  <a:lnTo>
                    <a:pt x="4300" y="4708"/>
                  </a:lnTo>
                  <a:lnTo>
                    <a:pt x="4614" y="4787"/>
                  </a:lnTo>
                  <a:lnTo>
                    <a:pt x="4928" y="4834"/>
                  </a:lnTo>
                  <a:lnTo>
                    <a:pt x="5242" y="4881"/>
                  </a:lnTo>
                  <a:lnTo>
                    <a:pt x="5556" y="4897"/>
                  </a:lnTo>
                  <a:lnTo>
                    <a:pt x="5869" y="4913"/>
                  </a:lnTo>
                  <a:lnTo>
                    <a:pt x="6183" y="4897"/>
                  </a:lnTo>
                  <a:lnTo>
                    <a:pt x="6497" y="4865"/>
                  </a:lnTo>
                  <a:lnTo>
                    <a:pt x="6811" y="4834"/>
                  </a:lnTo>
                  <a:lnTo>
                    <a:pt x="7125" y="4771"/>
                  </a:lnTo>
                  <a:lnTo>
                    <a:pt x="7423" y="4708"/>
                  </a:lnTo>
                  <a:lnTo>
                    <a:pt x="7737" y="4614"/>
                  </a:lnTo>
                  <a:lnTo>
                    <a:pt x="8035" y="4520"/>
                  </a:lnTo>
                  <a:lnTo>
                    <a:pt x="8318" y="4395"/>
                  </a:lnTo>
                  <a:lnTo>
                    <a:pt x="8600" y="4253"/>
                  </a:lnTo>
                  <a:lnTo>
                    <a:pt x="8883" y="4112"/>
                  </a:lnTo>
                  <a:lnTo>
                    <a:pt x="9149" y="3940"/>
                  </a:lnTo>
                  <a:lnTo>
                    <a:pt x="9479" y="3704"/>
                  </a:lnTo>
                  <a:lnTo>
                    <a:pt x="9809" y="3453"/>
                  </a:lnTo>
                  <a:lnTo>
                    <a:pt x="10107" y="3171"/>
                  </a:lnTo>
                  <a:lnTo>
                    <a:pt x="10389" y="2888"/>
                  </a:lnTo>
                  <a:lnTo>
                    <a:pt x="10656" y="2574"/>
                  </a:lnTo>
                  <a:lnTo>
                    <a:pt x="10907" y="2260"/>
                  </a:lnTo>
                  <a:lnTo>
                    <a:pt x="11142" y="1915"/>
                  </a:lnTo>
                  <a:lnTo>
                    <a:pt x="11362" y="1570"/>
                  </a:lnTo>
                  <a:lnTo>
                    <a:pt x="11409" y="1476"/>
                  </a:lnTo>
                  <a:lnTo>
                    <a:pt x="11441" y="1381"/>
                  </a:lnTo>
                  <a:lnTo>
                    <a:pt x="11472" y="1287"/>
                  </a:lnTo>
                  <a:lnTo>
                    <a:pt x="11488" y="1193"/>
                  </a:lnTo>
                  <a:lnTo>
                    <a:pt x="11488" y="1083"/>
                  </a:lnTo>
                  <a:lnTo>
                    <a:pt x="11488" y="989"/>
                  </a:lnTo>
                  <a:lnTo>
                    <a:pt x="11456" y="785"/>
                  </a:lnTo>
                  <a:lnTo>
                    <a:pt x="11425" y="675"/>
                  </a:lnTo>
                  <a:lnTo>
                    <a:pt x="11394" y="581"/>
                  </a:lnTo>
                  <a:lnTo>
                    <a:pt x="11347" y="487"/>
                  </a:lnTo>
                  <a:lnTo>
                    <a:pt x="11284" y="408"/>
                  </a:lnTo>
                  <a:lnTo>
                    <a:pt x="11221" y="330"/>
                  </a:lnTo>
                  <a:lnTo>
                    <a:pt x="11142" y="252"/>
                  </a:lnTo>
                  <a:lnTo>
                    <a:pt x="11064" y="189"/>
                  </a:lnTo>
                  <a:lnTo>
                    <a:pt x="10986" y="142"/>
                  </a:lnTo>
                  <a:lnTo>
                    <a:pt x="10876" y="95"/>
                  </a:lnTo>
                  <a:lnTo>
                    <a:pt x="10782" y="63"/>
                  </a:lnTo>
                  <a:lnTo>
                    <a:pt x="10578" y="16"/>
                  </a:lnTo>
                  <a:lnTo>
                    <a:pt x="10374" y="0"/>
                  </a:lnTo>
                  <a:lnTo>
                    <a:pt x="10185" y="32"/>
                  </a:lnTo>
                  <a:lnTo>
                    <a:pt x="10091" y="63"/>
                  </a:lnTo>
                  <a:lnTo>
                    <a:pt x="9997" y="110"/>
                  </a:lnTo>
                  <a:lnTo>
                    <a:pt x="9903" y="157"/>
                  </a:lnTo>
                  <a:lnTo>
                    <a:pt x="9824" y="204"/>
                  </a:lnTo>
                  <a:lnTo>
                    <a:pt x="9746" y="267"/>
                  </a:lnTo>
                  <a:lnTo>
                    <a:pt x="9667" y="346"/>
                  </a:lnTo>
                  <a:lnTo>
                    <a:pt x="9605" y="424"/>
                  </a:lnTo>
                  <a:lnTo>
                    <a:pt x="9542" y="518"/>
                  </a:lnTo>
                  <a:lnTo>
                    <a:pt x="9401" y="769"/>
                  </a:lnTo>
                  <a:lnTo>
                    <a:pt x="9228" y="1005"/>
                  </a:lnTo>
                  <a:lnTo>
                    <a:pt x="9134" y="1130"/>
                  </a:lnTo>
                  <a:lnTo>
                    <a:pt x="9128" y="1141"/>
                  </a:lnTo>
                  <a:lnTo>
                    <a:pt x="9128" y="1141"/>
                  </a:lnTo>
                  <a:lnTo>
                    <a:pt x="8945" y="1350"/>
                  </a:lnTo>
                  <a:lnTo>
                    <a:pt x="8773" y="1554"/>
                  </a:lnTo>
                  <a:lnTo>
                    <a:pt x="8584" y="1742"/>
                  </a:lnTo>
                  <a:lnTo>
                    <a:pt x="8412" y="1899"/>
                  </a:lnTo>
                  <a:lnTo>
                    <a:pt x="8286" y="1994"/>
                  </a:lnTo>
                  <a:lnTo>
                    <a:pt x="8278" y="2002"/>
                  </a:lnTo>
                  <a:lnTo>
                    <a:pt x="8278" y="2002"/>
                  </a:lnTo>
                  <a:lnTo>
                    <a:pt x="7878" y="2245"/>
                  </a:lnTo>
                  <a:lnTo>
                    <a:pt x="7674" y="2370"/>
                  </a:lnTo>
                  <a:lnTo>
                    <a:pt x="7439" y="2496"/>
                  </a:lnTo>
                  <a:lnTo>
                    <a:pt x="7403" y="2511"/>
                  </a:lnTo>
                  <a:lnTo>
                    <a:pt x="7392" y="2511"/>
                  </a:lnTo>
                  <a:lnTo>
                    <a:pt x="7141" y="2606"/>
                  </a:lnTo>
                  <a:lnTo>
                    <a:pt x="6905" y="2668"/>
                  </a:lnTo>
                  <a:lnTo>
                    <a:pt x="6654" y="2731"/>
                  </a:lnTo>
                  <a:lnTo>
                    <a:pt x="6450" y="2778"/>
                  </a:lnTo>
                  <a:lnTo>
                    <a:pt x="6424" y="2783"/>
                  </a:lnTo>
                  <a:lnTo>
                    <a:pt x="6424" y="2783"/>
                  </a:lnTo>
                  <a:lnTo>
                    <a:pt x="6434" y="2778"/>
                  </a:lnTo>
                  <a:lnTo>
                    <a:pt x="6403" y="2778"/>
                  </a:lnTo>
                  <a:lnTo>
                    <a:pt x="6152" y="2794"/>
                  </a:lnTo>
                  <a:lnTo>
                    <a:pt x="5901" y="2810"/>
                  </a:lnTo>
                  <a:lnTo>
                    <a:pt x="5665" y="2810"/>
                  </a:lnTo>
                  <a:lnTo>
                    <a:pt x="5446" y="2794"/>
                  </a:lnTo>
                  <a:lnTo>
                    <a:pt x="5367" y="2794"/>
                  </a:lnTo>
                  <a:lnTo>
                    <a:pt x="5289" y="2778"/>
                  </a:lnTo>
                  <a:lnTo>
                    <a:pt x="5399" y="2794"/>
                  </a:lnTo>
                  <a:lnTo>
                    <a:pt x="5399" y="2794"/>
                  </a:lnTo>
                  <a:lnTo>
                    <a:pt x="5116" y="2747"/>
                  </a:lnTo>
                  <a:lnTo>
                    <a:pt x="4865" y="2684"/>
                  </a:lnTo>
                  <a:lnTo>
                    <a:pt x="4630" y="2621"/>
                  </a:lnTo>
                  <a:lnTo>
                    <a:pt x="4159" y="2464"/>
                  </a:lnTo>
                  <a:lnTo>
                    <a:pt x="4253" y="2496"/>
                  </a:lnTo>
                  <a:lnTo>
                    <a:pt x="4112" y="2433"/>
                  </a:lnTo>
                  <a:lnTo>
                    <a:pt x="3908" y="2323"/>
                  </a:lnTo>
                  <a:lnTo>
                    <a:pt x="3657" y="2182"/>
                  </a:lnTo>
                  <a:lnTo>
                    <a:pt x="3421" y="2041"/>
                  </a:lnTo>
                  <a:lnTo>
                    <a:pt x="3202" y="1884"/>
                  </a:lnTo>
                  <a:lnTo>
                    <a:pt x="3107" y="1805"/>
                  </a:lnTo>
                  <a:lnTo>
                    <a:pt x="2888" y="1617"/>
                  </a:lnTo>
                  <a:lnTo>
                    <a:pt x="2668" y="1413"/>
                  </a:lnTo>
                  <a:lnTo>
                    <a:pt x="2448" y="1162"/>
                  </a:lnTo>
                  <a:lnTo>
                    <a:pt x="2229" y="926"/>
                  </a:lnTo>
                  <a:lnTo>
                    <a:pt x="2213" y="895"/>
                  </a:lnTo>
                  <a:lnTo>
                    <a:pt x="2166" y="832"/>
                  </a:lnTo>
                  <a:lnTo>
                    <a:pt x="1962" y="518"/>
                  </a:lnTo>
                  <a:lnTo>
                    <a:pt x="1899" y="440"/>
                  </a:lnTo>
                  <a:lnTo>
                    <a:pt x="1836" y="361"/>
                  </a:lnTo>
                  <a:lnTo>
                    <a:pt x="1679" y="220"/>
                  </a:lnTo>
                  <a:lnTo>
                    <a:pt x="1507" y="110"/>
                  </a:lnTo>
                  <a:lnTo>
                    <a:pt x="1303" y="32"/>
                  </a:lnTo>
                  <a:lnTo>
                    <a:pt x="1208" y="16"/>
                  </a:lnTo>
                  <a:lnTo>
                    <a:pt x="1114" y="0"/>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8" name="Google Shape;2291;p42">
              <a:extLst>
                <a:ext uri="{FF2B5EF4-FFF2-40B4-BE49-F238E27FC236}">
                  <a16:creationId xmlns:a16="http://schemas.microsoft.com/office/drawing/2014/main" id="{93060705-AB10-8659-ACE9-535F63EC7E33}"/>
                </a:ext>
              </a:extLst>
            </p:cNvPr>
            <p:cNvSpPr/>
            <p:nvPr/>
          </p:nvSpPr>
          <p:spPr>
            <a:xfrm>
              <a:off x="1936435" y="2045737"/>
              <a:ext cx="203065" cy="100887"/>
            </a:xfrm>
            <a:custGeom>
              <a:avLst/>
              <a:gdLst/>
              <a:ahLst/>
              <a:cxnLst/>
              <a:rect l="l" t="t" r="r" b="b"/>
              <a:pathLst>
                <a:path w="7142" h="3548" extrusionOk="0">
                  <a:moveTo>
                    <a:pt x="3202" y="1"/>
                  </a:moveTo>
                  <a:lnTo>
                    <a:pt x="2935" y="16"/>
                  </a:lnTo>
                  <a:lnTo>
                    <a:pt x="2684" y="48"/>
                  </a:lnTo>
                  <a:lnTo>
                    <a:pt x="2433" y="95"/>
                  </a:lnTo>
                  <a:lnTo>
                    <a:pt x="2182" y="158"/>
                  </a:lnTo>
                  <a:lnTo>
                    <a:pt x="1946" y="236"/>
                  </a:lnTo>
                  <a:lnTo>
                    <a:pt x="1727" y="315"/>
                  </a:lnTo>
                  <a:lnTo>
                    <a:pt x="1491" y="425"/>
                  </a:lnTo>
                  <a:lnTo>
                    <a:pt x="1287" y="550"/>
                  </a:lnTo>
                  <a:lnTo>
                    <a:pt x="1083" y="691"/>
                  </a:lnTo>
                  <a:lnTo>
                    <a:pt x="895" y="848"/>
                  </a:lnTo>
                  <a:lnTo>
                    <a:pt x="785" y="958"/>
                  </a:lnTo>
                  <a:lnTo>
                    <a:pt x="675" y="1068"/>
                  </a:lnTo>
                  <a:lnTo>
                    <a:pt x="503" y="1319"/>
                  </a:lnTo>
                  <a:lnTo>
                    <a:pt x="346" y="1586"/>
                  </a:lnTo>
                  <a:lnTo>
                    <a:pt x="220" y="1853"/>
                  </a:lnTo>
                  <a:lnTo>
                    <a:pt x="126" y="2151"/>
                  </a:lnTo>
                  <a:lnTo>
                    <a:pt x="63" y="2449"/>
                  </a:lnTo>
                  <a:lnTo>
                    <a:pt x="16" y="2747"/>
                  </a:lnTo>
                  <a:lnTo>
                    <a:pt x="0" y="3061"/>
                  </a:lnTo>
                  <a:lnTo>
                    <a:pt x="16" y="3171"/>
                  </a:lnTo>
                  <a:lnTo>
                    <a:pt x="48" y="3265"/>
                  </a:lnTo>
                  <a:lnTo>
                    <a:pt x="95" y="3359"/>
                  </a:lnTo>
                  <a:lnTo>
                    <a:pt x="157" y="3422"/>
                  </a:lnTo>
                  <a:lnTo>
                    <a:pt x="236" y="3469"/>
                  </a:lnTo>
                  <a:lnTo>
                    <a:pt x="314" y="3516"/>
                  </a:lnTo>
                  <a:lnTo>
                    <a:pt x="408" y="3532"/>
                  </a:lnTo>
                  <a:lnTo>
                    <a:pt x="503" y="3548"/>
                  </a:lnTo>
                  <a:lnTo>
                    <a:pt x="597" y="3532"/>
                  </a:lnTo>
                  <a:lnTo>
                    <a:pt x="691" y="3516"/>
                  </a:lnTo>
                  <a:lnTo>
                    <a:pt x="785" y="3485"/>
                  </a:lnTo>
                  <a:lnTo>
                    <a:pt x="864" y="3422"/>
                  </a:lnTo>
                  <a:lnTo>
                    <a:pt x="926" y="3359"/>
                  </a:lnTo>
                  <a:lnTo>
                    <a:pt x="973" y="3265"/>
                  </a:lnTo>
                  <a:lnTo>
                    <a:pt x="1005" y="3171"/>
                  </a:lnTo>
                  <a:lnTo>
                    <a:pt x="1021" y="3061"/>
                  </a:lnTo>
                  <a:lnTo>
                    <a:pt x="1036" y="2857"/>
                  </a:lnTo>
                  <a:lnTo>
                    <a:pt x="1052" y="2653"/>
                  </a:lnTo>
                  <a:lnTo>
                    <a:pt x="1099" y="2480"/>
                  </a:lnTo>
                  <a:lnTo>
                    <a:pt x="1146" y="2308"/>
                  </a:lnTo>
                  <a:lnTo>
                    <a:pt x="1209" y="2151"/>
                  </a:lnTo>
                  <a:lnTo>
                    <a:pt x="1287" y="1994"/>
                  </a:lnTo>
                  <a:lnTo>
                    <a:pt x="1381" y="1853"/>
                  </a:lnTo>
                  <a:lnTo>
                    <a:pt x="1491" y="1727"/>
                  </a:lnTo>
                  <a:lnTo>
                    <a:pt x="1601" y="1602"/>
                  </a:lnTo>
                  <a:lnTo>
                    <a:pt x="1727" y="1492"/>
                  </a:lnTo>
                  <a:lnTo>
                    <a:pt x="1868" y="1398"/>
                  </a:lnTo>
                  <a:lnTo>
                    <a:pt x="2025" y="1303"/>
                  </a:lnTo>
                  <a:lnTo>
                    <a:pt x="2182" y="1225"/>
                  </a:lnTo>
                  <a:lnTo>
                    <a:pt x="2355" y="1162"/>
                  </a:lnTo>
                  <a:lnTo>
                    <a:pt x="2543" y="1115"/>
                  </a:lnTo>
                  <a:lnTo>
                    <a:pt x="2731" y="1068"/>
                  </a:lnTo>
                  <a:lnTo>
                    <a:pt x="2904" y="1037"/>
                  </a:lnTo>
                  <a:lnTo>
                    <a:pt x="3076" y="1021"/>
                  </a:lnTo>
                  <a:lnTo>
                    <a:pt x="3265" y="1005"/>
                  </a:lnTo>
                  <a:lnTo>
                    <a:pt x="3453" y="1005"/>
                  </a:lnTo>
                  <a:lnTo>
                    <a:pt x="3814" y="1037"/>
                  </a:lnTo>
                  <a:lnTo>
                    <a:pt x="4191" y="1115"/>
                  </a:lnTo>
                  <a:lnTo>
                    <a:pt x="4379" y="1162"/>
                  </a:lnTo>
                  <a:lnTo>
                    <a:pt x="4552" y="1225"/>
                  </a:lnTo>
                  <a:lnTo>
                    <a:pt x="4740" y="1288"/>
                  </a:lnTo>
                  <a:lnTo>
                    <a:pt x="4897" y="1366"/>
                  </a:lnTo>
                  <a:lnTo>
                    <a:pt x="5070" y="1445"/>
                  </a:lnTo>
                  <a:lnTo>
                    <a:pt x="5211" y="1539"/>
                  </a:lnTo>
                  <a:lnTo>
                    <a:pt x="5352" y="1649"/>
                  </a:lnTo>
                  <a:lnTo>
                    <a:pt x="5493" y="1758"/>
                  </a:lnTo>
                  <a:lnTo>
                    <a:pt x="5634" y="1900"/>
                  </a:lnTo>
                  <a:lnTo>
                    <a:pt x="5760" y="2041"/>
                  </a:lnTo>
                  <a:lnTo>
                    <a:pt x="5870" y="2198"/>
                  </a:lnTo>
                  <a:lnTo>
                    <a:pt x="5964" y="2355"/>
                  </a:lnTo>
                  <a:lnTo>
                    <a:pt x="6027" y="2512"/>
                  </a:lnTo>
                  <a:lnTo>
                    <a:pt x="6090" y="2684"/>
                  </a:lnTo>
                  <a:lnTo>
                    <a:pt x="6121" y="2857"/>
                  </a:lnTo>
                  <a:lnTo>
                    <a:pt x="6121" y="3061"/>
                  </a:lnTo>
                  <a:lnTo>
                    <a:pt x="6137" y="3171"/>
                  </a:lnTo>
                  <a:lnTo>
                    <a:pt x="6168" y="3265"/>
                  </a:lnTo>
                  <a:lnTo>
                    <a:pt x="6231" y="3359"/>
                  </a:lnTo>
                  <a:lnTo>
                    <a:pt x="6294" y="3422"/>
                  </a:lnTo>
                  <a:lnTo>
                    <a:pt x="6372" y="3469"/>
                  </a:lnTo>
                  <a:lnTo>
                    <a:pt x="6451" y="3516"/>
                  </a:lnTo>
                  <a:lnTo>
                    <a:pt x="6545" y="3532"/>
                  </a:lnTo>
                  <a:lnTo>
                    <a:pt x="6639" y="3548"/>
                  </a:lnTo>
                  <a:lnTo>
                    <a:pt x="6733" y="3532"/>
                  </a:lnTo>
                  <a:lnTo>
                    <a:pt x="6827" y="3516"/>
                  </a:lnTo>
                  <a:lnTo>
                    <a:pt x="6921" y="3485"/>
                  </a:lnTo>
                  <a:lnTo>
                    <a:pt x="6984" y="3422"/>
                  </a:lnTo>
                  <a:lnTo>
                    <a:pt x="7063" y="3359"/>
                  </a:lnTo>
                  <a:lnTo>
                    <a:pt x="7110" y="3265"/>
                  </a:lnTo>
                  <a:lnTo>
                    <a:pt x="7141" y="3171"/>
                  </a:lnTo>
                  <a:lnTo>
                    <a:pt x="7141" y="3061"/>
                  </a:lnTo>
                  <a:lnTo>
                    <a:pt x="7125" y="2779"/>
                  </a:lnTo>
                  <a:lnTo>
                    <a:pt x="7094" y="2527"/>
                  </a:lnTo>
                  <a:lnTo>
                    <a:pt x="7031" y="2276"/>
                  </a:lnTo>
                  <a:lnTo>
                    <a:pt x="6953" y="2057"/>
                  </a:lnTo>
                  <a:lnTo>
                    <a:pt x="6843" y="1821"/>
                  </a:lnTo>
                  <a:lnTo>
                    <a:pt x="6717" y="1617"/>
                  </a:lnTo>
                  <a:lnTo>
                    <a:pt x="6576" y="1413"/>
                  </a:lnTo>
                  <a:lnTo>
                    <a:pt x="6419" y="1225"/>
                  </a:lnTo>
                  <a:lnTo>
                    <a:pt x="6262" y="1052"/>
                  </a:lnTo>
                  <a:lnTo>
                    <a:pt x="6074" y="895"/>
                  </a:lnTo>
                  <a:lnTo>
                    <a:pt x="5870" y="754"/>
                  </a:lnTo>
                  <a:lnTo>
                    <a:pt x="5666" y="613"/>
                  </a:lnTo>
                  <a:lnTo>
                    <a:pt x="5446" y="487"/>
                  </a:lnTo>
                  <a:lnTo>
                    <a:pt x="5211" y="377"/>
                  </a:lnTo>
                  <a:lnTo>
                    <a:pt x="4975" y="283"/>
                  </a:lnTo>
                  <a:lnTo>
                    <a:pt x="4740" y="205"/>
                  </a:lnTo>
                  <a:lnTo>
                    <a:pt x="4489" y="126"/>
                  </a:lnTo>
                  <a:lnTo>
                    <a:pt x="4238" y="79"/>
                  </a:lnTo>
                  <a:lnTo>
                    <a:pt x="3971" y="32"/>
                  </a:lnTo>
                  <a:lnTo>
                    <a:pt x="3720"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9" name="Google Shape;2292;p42">
              <a:extLst>
                <a:ext uri="{FF2B5EF4-FFF2-40B4-BE49-F238E27FC236}">
                  <a16:creationId xmlns:a16="http://schemas.microsoft.com/office/drawing/2014/main" id="{D316D8EB-9426-2D5C-BFA6-07D59979CC3D}"/>
                </a:ext>
              </a:extLst>
            </p:cNvPr>
            <p:cNvSpPr/>
            <p:nvPr/>
          </p:nvSpPr>
          <p:spPr>
            <a:xfrm>
              <a:off x="1588378" y="2045737"/>
              <a:ext cx="203065" cy="100887"/>
            </a:xfrm>
            <a:custGeom>
              <a:avLst/>
              <a:gdLst/>
              <a:ahLst/>
              <a:cxnLst/>
              <a:rect l="l" t="t" r="r" b="b"/>
              <a:pathLst>
                <a:path w="7142" h="3548" extrusionOk="0">
                  <a:moveTo>
                    <a:pt x="3186" y="1"/>
                  </a:moveTo>
                  <a:lnTo>
                    <a:pt x="2935" y="16"/>
                  </a:lnTo>
                  <a:lnTo>
                    <a:pt x="2684" y="48"/>
                  </a:lnTo>
                  <a:lnTo>
                    <a:pt x="2433" y="95"/>
                  </a:lnTo>
                  <a:lnTo>
                    <a:pt x="2182" y="158"/>
                  </a:lnTo>
                  <a:lnTo>
                    <a:pt x="1946" y="236"/>
                  </a:lnTo>
                  <a:lnTo>
                    <a:pt x="1711" y="315"/>
                  </a:lnTo>
                  <a:lnTo>
                    <a:pt x="1491" y="425"/>
                  </a:lnTo>
                  <a:lnTo>
                    <a:pt x="1287" y="550"/>
                  </a:lnTo>
                  <a:lnTo>
                    <a:pt x="1083" y="691"/>
                  </a:lnTo>
                  <a:lnTo>
                    <a:pt x="895" y="848"/>
                  </a:lnTo>
                  <a:lnTo>
                    <a:pt x="785" y="958"/>
                  </a:lnTo>
                  <a:lnTo>
                    <a:pt x="675" y="1068"/>
                  </a:lnTo>
                  <a:lnTo>
                    <a:pt x="487" y="1319"/>
                  </a:lnTo>
                  <a:lnTo>
                    <a:pt x="346" y="1586"/>
                  </a:lnTo>
                  <a:lnTo>
                    <a:pt x="220" y="1853"/>
                  </a:lnTo>
                  <a:lnTo>
                    <a:pt x="126" y="2151"/>
                  </a:lnTo>
                  <a:lnTo>
                    <a:pt x="47" y="2449"/>
                  </a:lnTo>
                  <a:lnTo>
                    <a:pt x="16" y="2747"/>
                  </a:lnTo>
                  <a:lnTo>
                    <a:pt x="0" y="3061"/>
                  </a:lnTo>
                  <a:lnTo>
                    <a:pt x="0" y="3171"/>
                  </a:lnTo>
                  <a:lnTo>
                    <a:pt x="32" y="3265"/>
                  </a:lnTo>
                  <a:lnTo>
                    <a:pt x="95" y="3359"/>
                  </a:lnTo>
                  <a:lnTo>
                    <a:pt x="157" y="3422"/>
                  </a:lnTo>
                  <a:lnTo>
                    <a:pt x="236" y="3469"/>
                  </a:lnTo>
                  <a:lnTo>
                    <a:pt x="314" y="3516"/>
                  </a:lnTo>
                  <a:lnTo>
                    <a:pt x="408" y="3532"/>
                  </a:lnTo>
                  <a:lnTo>
                    <a:pt x="503" y="3548"/>
                  </a:lnTo>
                  <a:lnTo>
                    <a:pt x="597" y="3532"/>
                  </a:lnTo>
                  <a:lnTo>
                    <a:pt x="691" y="3516"/>
                  </a:lnTo>
                  <a:lnTo>
                    <a:pt x="769" y="3485"/>
                  </a:lnTo>
                  <a:lnTo>
                    <a:pt x="848" y="3422"/>
                  </a:lnTo>
                  <a:lnTo>
                    <a:pt x="926" y="3359"/>
                  </a:lnTo>
                  <a:lnTo>
                    <a:pt x="973" y="3265"/>
                  </a:lnTo>
                  <a:lnTo>
                    <a:pt x="1005" y="3171"/>
                  </a:lnTo>
                  <a:lnTo>
                    <a:pt x="1020" y="3061"/>
                  </a:lnTo>
                  <a:lnTo>
                    <a:pt x="1020" y="2857"/>
                  </a:lnTo>
                  <a:lnTo>
                    <a:pt x="1052" y="2653"/>
                  </a:lnTo>
                  <a:lnTo>
                    <a:pt x="1083" y="2480"/>
                  </a:lnTo>
                  <a:lnTo>
                    <a:pt x="1146" y="2308"/>
                  </a:lnTo>
                  <a:lnTo>
                    <a:pt x="1209" y="2151"/>
                  </a:lnTo>
                  <a:lnTo>
                    <a:pt x="1287" y="1994"/>
                  </a:lnTo>
                  <a:lnTo>
                    <a:pt x="1381" y="1853"/>
                  </a:lnTo>
                  <a:lnTo>
                    <a:pt x="1476" y="1727"/>
                  </a:lnTo>
                  <a:lnTo>
                    <a:pt x="1601" y="1602"/>
                  </a:lnTo>
                  <a:lnTo>
                    <a:pt x="1727" y="1492"/>
                  </a:lnTo>
                  <a:lnTo>
                    <a:pt x="1868" y="1398"/>
                  </a:lnTo>
                  <a:lnTo>
                    <a:pt x="2025" y="1303"/>
                  </a:lnTo>
                  <a:lnTo>
                    <a:pt x="2182" y="1225"/>
                  </a:lnTo>
                  <a:lnTo>
                    <a:pt x="2354" y="1162"/>
                  </a:lnTo>
                  <a:lnTo>
                    <a:pt x="2543" y="1115"/>
                  </a:lnTo>
                  <a:lnTo>
                    <a:pt x="2731" y="1068"/>
                  </a:lnTo>
                  <a:lnTo>
                    <a:pt x="2904" y="1037"/>
                  </a:lnTo>
                  <a:lnTo>
                    <a:pt x="3076" y="1021"/>
                  </a:lnTo>
                  <a:lnTo>
                    <a:pt x="3265" y="1005"/>
                  </a:lnTo>
                  <a:lnTo>
                    <a:pt x="3437" y="1005"/>
                  </a:lnTo>
                  <a:lnTo>
                    <a:pt x="3814" y="1037"/>
                  </a:lnTo>
                  <a:lnTo>
                    <a:pt x="4191" y="1115"/>
                  </a:lnTo>
                  <a:lnTo>
                    <a:pt x="4379" y="1162"/>
                  </a:lnTo>
                  <a:lnTo>
                    <a:pt x="4552" y="1225"/>
                  </a:lnTo>
                  <a:lnTo>
                    <a:pt x="4724" y="1288"/>
                  </a:lnTo>
                  <a:lnTo>
                    <a:pt x="4897" y="1366"/>
                  </a:lnTo>
                  <a:lnTo>
                    <a:pt x="5054" y="1445"/>
                  </a:lnTo>
                  <a:lnTo>
                    <a:pt x="5211" y="1539"/>
                  </a:lnTo>
                  <a:lnTo>
                    <a:pt x="5352" y="1649"/>
                  </a:lnTo>
                  <a:lnTo>
                    <a:pt x="5493" y="1758"/>
                  </a:lnTo>
                  <a:lnTo>
                    <a:pt x="5634" y="1900"/>
                  </a:lnTo>
                  <a:lnTo>
                    <a:pt x="5760" y="2041"/>
                  </a:lnTo>
                  <a:lnTo>
                    <a:pt x="5870" y="2198"/>
                  </a:lnTo>
                  <a:lnTo>
                    <a:pt x="5964" y="2355"/>
                  </a:lnTo>
                  <a:lnTo>
                    <a:pt x="6027" y="2512"/>
                  </a:lnTo>
                  <a:lnTo>
                    <a:pt x="6074" y="2684"/>
                  </a:lnTo>
                  <a:lnTo>
                    <a:pt x="6105" y="2857"/>
                  </a:lnTo>
                  <a:lnTo>
                    <a:pt x="6121" y="3061"/>
                  </a:lnTo>
                  <a:lnTo>
                    <a:pt x="6137" y="3171"/>
                  </a:lnTo>
                  <a:lnTo>
                    <a:pt x="6168" y="3265"/>
                  </a:lnTo>
                  <a:lnTo>
                    <a:pt x="6215" y="3359"/>
                  </a:lnTo>
                  <a:lnTo>
                    <a:pt x="6278" y="3422"/>
                  </a:lnTo>
                  <a:lnTo>
                    <a:pt x="6356" y="3469"/>
                  </a:lnTo>
                  <a:lnTo>
                    <a:pt x="6450" y="3516"/>
                  </a:lnTo>
                  <a:lnTo>
                    <a:pt x="6545" y="3532"/>
                  </a:lnTo>
                  <a:lnTo>
                    <a:pt x="6639" y="3548"/>
                  </a:lnTo>
                  <a:lnTo>
                    <a:pt x="6733" y="3532"/>
                  </a:lnTo>
                  <a:lnTo>
                    <a:pt x="6827" y="3516"/>
                  </a:lnTo>
                  <a:lnTo>
                    <a:pt x="6906" y="3485"/>
                  </a:lnTo>
                  <a:lnTo>
                    <a:pt x="6984" y="3422"/>
                  </a:lnTo>
                  <a:lnTo>
                    <a:pt x="7047" y="3359"/>
                  </a:lnTo>
                  <a:lnTo>
                    <a:pt x="7094" y="3265"/>
                  </a:lnTo>
                  <a:lnTo>
                    <a:pt x="7125" y="3171"/>
                  </a:lnTo>
                  <a:lnTo>
                    <a:pt x="7141" y="3061"/>
                  </a:lnTo>
                  <a:lnTo>
                    <a:pt x="7125" y="2779"/>
                  </a:lnTo>
                  <a:lnTo>
                    <a:pt x="7078" y="2527"/>
                  </a:lnTo>
                  <a:lnTo>
                    <a:pt x="7031" y="2276"/>
                  </a:lnTo>
                  <a:lnTo>
                    <a:pt x="6937" y="2057"/>
                  </a:lnTo>
                  <a:lnTo>
                    <a:pt x="6843" y="1821"/>
                  </a:lnTo>
                  <a:lnTo>
                    <a:pt x="6717" y="1617"/>
                  </a:lnTo>
                  <a:lnTo>
                    <a:pt x="6576" y="1413"/>
                  </a:lnTo>
                  <a:lnTo>
                    <a:pt x="6419" y="1225"/>
                  </a:lnTo>
                  <a:lnTo>
                    <a:pt x="6246" y="1052"/>
                  </a:lnTo>
                  <a:lnTo>
                    <a:pt x="6058" y="895"/>
                  </a:lnTo>
                  <a:lnTo>
                    <a:pt x="5870" y="754"/>
                  </a:lnTo>
                  <a:lnTo>
                    <a:pt x="5650" y="613"/>
                  </a:lnTo>
                  <a:lnTo>
                    <a:pt x="5430" y="487"/>
                  </a:lnTo>
                  <a:lnTo>
                    <a:pt x="5211" y="377"/>
                  </a:lnTo>
                  <a:lnTo>
                    <a:pt x="4975" y="283"/>
                  </a:lnTo>
                  <a:lnTo>
                    <a:pt x="4724" y="205"/>
                  </a:lnTo>
                  <a:lnTo>
                    <a:pt x="4473" y="126"/>
                  </a:lnTo>
                  <a:lnTo>
                    <a:pt x="4222" y="79"/>
                  </a:lnTo>
                  <a:lnTo>
                    <a:pt x="3971" y="32"/>
                  </a:lnTo>
                  <a:lnTo>
                    <a:pt x="3704"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0" name="Google Shape;2293;p42">
              <a:extLst>
                <a:ext uri="{FF2B5EF4-FFF2-40B4-BE49-F238E27FC236}">
                  <a16:creationId xmlns:a16="http://schemas.microsoft.com/office/drawing/2014/main" id="{34FDAC4E-8651-B562-9486-505417ABEA36}"/>
                </a:ext>
              </a:extLst>
            </p:cNvPr>
            <p:cNvSpPr/>
            <p:nvPr/>
          </p:nvSpPr>
          <p:spPr>
            <a:xfrm>
              <a:off x="1718661" y="2269312"/>
              <a:ext cx="282050" cy="149056"/>
            </a:xfrm>
            <a:custGeom>
              <a:avLst/>
              <a:gdLst/>
              <a:ahLst/>
              <a:cxnLst/>
              <a:rect l="l" t="t" r="r" b="b"/>
              <a:pathLst>
                <a:path w="9920" h="5242" extrusionOk="0">
                  <a:moveTo>
                    <a:pt x="64" y="0"/>
                  </a:moveTo>
                  <a:lnTo>
                    <a:pt x="32" y="330"/>
                  </a:lnTo>
                  <a:lnTo>
                    <a:pt x="17" y="644"/>
                  </a:lnTo>
                  <a:lnTo>
                    <a:pt x="1" y="942"/>
                  </a:lnTo>
                  <a:lnTo>
                    <a:pt x="17" y="1240"/>
                  </a:lnTo>
                  <a:lnTo>
                    <a:pt x="48" y="1523"/>
                  </a:lnTo>
                  <a:lnTo>
                    <a:pt x="95" y="1789"/>
                  </a:lnTo>
                  <a:lnTo>
                    <a:pt x="158" y="2056"/>
                  </a:lnTo>
                  <a:lnTo>
                    <a:pt x="236" y="2307"/>
                  </a:lnTo>
                  <a:lnTo>
                    <a:pt x="315" y="2543"/>
                  </a:lnTo>
                  <a:lnTo>
                    <a:pt x="425" y="2778"/>
                  </a:lnTo>
                  <a:lnTo>
                    <a:pt x="535" y="2998"/>
                  </a:lnTo>
                  <a:lnTo>
                    <a:pt x="660" y="3202"/>
                  </a:lnTo>
                  <a:lnTo>
                    <a:pt x="801" y="3406"/>
                  </a:lnTo>
                  <a:lnTo>
                    <a:pt x="958" y="3594"/>
                  </a:lnTo>
                  <a:lnTo>
                    <a:pt x="1115" y="3767"/>
                  </a:lnTo>
                  <a:lnTo>
                    <a:pt x="1288" y="3939"/>
                  </a:lnTo>
                  <a:lnTo>
                    <a:pt x="1460" y="4096"/>
                  </a:lnTo>
                  <a:lnTo>
                    <a:pt x="1649" y="4238"/>
                  </a:lnTo>
                  <a:lnTo>
                    <a:pt x="1853" y="4379"/>
                  </a:lnTo>
                  <a:lnTo>
                    <a:pt x="2057" y="4504"/>
                  </a:lnTo>
                  <a:lnTo>
                    <a:pt x="2261" y="4630"/>
                  </a:lnTo>
                  <a:lnTo>
                    <a:pt x="2481" y="4724"/>
                  </a:lnTo>
                  <a:lnTo>
                    <a:pt x="2700" y="4834"/>
                  </a:lnTo>
                  <a:lnTo>
                    <a:pt x="2936" y="4912"/>
                  </a:lnTo>
                  <a:lnTo>
                    <a:pt x="3155" y="4991"/>
                  </a:lnTo>
                  <a:lnTo>
                    <a:pt x="3391" y="5054"/>
                  </a:lnTo>
                  <a:lnTo>
                    <a:pt x="3642" y="5116"/>
                  </a:lnTo>
                  <a:lnTo>
                    <a:pt x="3877" y="5163"/>
                  </a:lnTo>
                  <a:lnTo>
                    <a:pt x="4128" y="5195"/>
                  </a:lnTo>
                  <a:lnTo>
                    <a:pt x="4379" y="5211"/>
                  </a:lnTo>
                  <a:lnTo>
                    <a:pt x="4631" y="5226"/>
                  </a:lnTo>
                  <a:lnTo>
                    <a:pt x="4882" y="5242"/>
                  </a:lnTo>
                  <a:lnTo>
                    <a:pt x="5133" y="5242"/>
                  </a:lnTo>
                  <a:lnTo>
                    <a:pt x="5384" y="5226"/>
                  </a:lnTo>
                  <a:lnTo>
                    <a:pt x="5635" y="5195"/>
                  </a:lnTo>
                  <a:lnTo>
                    <a:pt x="5870" y="5163"/>
                  </a:lnTo>
                  <a:lnTo>
                    <a:pt x="6121" y="5116"/>
                  </a:lnTo>
                  <a:lnTo>
                    <a:pt x="6357" y="5069"/>
                  </a:lnTo>
                  <a:lnTo>
                    <a:pt x="6608" y="5007"/>
                  </a:lnTo>
                  <a:lnTo>
                    <a:pt x="6843" y="4928"/>
                  </a:lnTo>
                  <a:lnTo>
                    <a:pt x="7063" y="4850"/>
                  </a:lnTo>
                  <a:lnTo>
                    <a:pt x="7299" y="4755"/>
                  </a:lnTo>
                  <a:lnTo>
                    <a:pt x="7518" y="4661"/>
                  </a:lnTo>
                  <a:lnTo>
                    <a:pt x="7738" y="4536"/>
                  </a:lnTo>
                  <a:lnTo>
                    <a:pt x="7942" y="4426"/>
                  </a:lnTo>
                  <a:lnTo>
                    <a:pt x="8146" y="4285"/>
                  </a:lnTo>
                  <a:lnTo>
                    <a:pt x="8334" y="4143"/>
                  </a:lnTo>
                  <a:lnTo>
                    <a:pt x="8523" y="4002"/>
                  </a:lnTo>
                  <a:lnTo>
                    <a:pt x="8695" y="3845"/>
                  </a:lnTo>
                  <a:lnTo>
                    <a:pt x="8868" y="3673"/>
                  </a:lnTo>
                  <a:lnTo>
                    <a:pt x="9025" y="3500"/>
                  </a:lnTo>
                  <a:lnTo>
                    <a:pt x="9166" y="3312"/>
                  </a:lnTo>
                  <a:lnTo>
                    <a:pt x="9307" y="3108"/>
                  </a:lnTo>
                  <a:lnTo>
                    <a:pt x="9433" y="2904"/>
                  </a:lnTo>
                  <a:lnTo>
                    <a:pt x="9543" y="2684"/>
                  </a:lnTo>
                  <a:lnTo>
                    <a:pt x="9637" y="2464"/>
                  </a:lnTo>
                  <a:lnTo>
                    <a:pt x="9715" y="2229"/>
                  </a:lnTo>
                  <a:lnTo>
                    <a:pt x="9794" y="1993"/>
                  </a:lnTo>
                  <a:lnTo>
                    <a:pt x="9841" y="1727"/>
                  </a:lnTo>
                  <a:lnTo>
                    <a:pt x="9888" y="1475"/>
                  </a:lnTo>
                  <a:lnTo>
                    <a:pt x="9904" y="1193"/>
                  </a:lnTo>
                  <a:lnTo>
                    <a:pt x="9919" y="926"/>
                  </a:lnTo>
                  <a:lnTo>
                    <a:pt x="9904" y="628"/>
                  </a:lnTo>
                  <a:lnTo>
                    <a:pt x="9888" y="330"/>
                  </a:lnTo>
                  <a:lnTo>
                    <a:pt x="6310" y="330"/>
                  </a:lnTo>
                  <a:lnTo>
                    <a:pt x="5133" y="314"/>
                  </a:lnTo>
                  <a:lnTo>
                    <a:pt x="3940" y="283"/>
                  </a:lnTo>
                  <a:lnTo>
                    <a:pt x="2700" y="220"/>
                  </a:lnTo>
                  <a:lnTo>
                    <a:pt x="1413" y="126"/>
                  </a:lnTo>
                  <a:lnTo>
                    <a:pt x="64"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1" name="Google Shape;2294;p42">
              <a:extLst>
                <a:ext uri="{FF2B5EF4-FFF2-40B4-BE49-F238E27FC236}">
                  <a16:creationId xmlns:a16="http://schemas.microsoft.com/office/drawing/2014/main" id="{1ABCA466-8077-0930-9D56-3CA0EFAD0A1B}"/>
                </a:ext>
              </a:extLst>
            </p:cNvPr>
            <p:cNvSpPr/>
            <p:nvPr/>
          </p:nvSpPr>
          <p:spPr>
            <a:xfrm>
              <a:off x="1718661" y="2269312"/>
              <a:ext cx="282050" cy="149056"/>
            </a:xfrm>
            <a:custGeom>
              <a:avLst/>
              <a:gdLst/>
              <a:ahLst/>
              <a:cxnLst/>
              <a:rect l="l" t="t" r="r" b="b"/>
              <a:pathLst>
                <a:path w="9920" h="5242" fill="none" extrusionOk="0">
                  <a:moveTo>
                    <a:pt x="64" y="0"/>
                  </a:moveTo>
                  <a:lnTo>
                    <a:pt x="64" y="0"/>
                  </a:lnTo>
                  <a:lnTo>
                    <a:pt x="1413" y="126"/>
                  </a:lnTo>
                  <a:lnTo>
                    <a:pt x="2700" y="220"/>
                  </a:lnTo>
                  <a:lnTo>
                    <a:pt x="3940" y="283"/>
                  </a:lnTo>
                  <a:lnTo>
                    <a:pt x="5133" y="314"/>
                  </a:lnTo>
                  <a:lnTo>
                    <a:pt x="6310" y="330"/>
                  </a:lnTo>
                  <a:lnTo>
                    <a:pt x="7487" y="330"/>
                  </a:lnTo>
                  <a:lnTo>
                    <a:pt x="9888" y="330"/>
                  </a:lnTo>
                  <a:lnTo>
                    <a:pt x="9888" y="330"/>
                  </a:lnTo>
                  <a:lnTo>
                    <a:pt x="9904" y="628"/>
                  </a:lnTo>
                  <a:lnTo>
                    <a:pt x="9919" y="926"/>
                  </a:lnTo>
                  <a:lnTo>
                    <a:pt x="9904" y="1193"/>
                  </a:lnTo>
                  <a:lnTo>
                    <a:pt x="9888" y="1475"/>
                  </a:lnTo>
                  <a:lnTo>
                    <a:pt x="9841" y="1727"/>
                  </a:lnTo>
                  <a:lnTo>
                    <a:pt x="9794" y="1993"/>
                  </a:lnTo>
                  <a:lnTo>
                    <a:pt x="9715" y="2229"/>
                  </a:lnTo>
                  <a:lnTo>
                    <a:pt x="9637" y="2464"/>
                  </a:lnTo>
                  <a:lnTo>
                    <a:pt x="9543" y="2684"/>
                  </a:lnTo>
                  <a:lnTo>
                    <a:pt x="9433" y="2904"/>
                  </a:lnTo>
                  <a:lnTo>
                    <a:pt x="9307" y="3108"/>
                  </a:lnTo>
                  <a:lnTo>
                    <a:pt x="9166" y="3312"/>
                  </a:lnTo>
                  <a:lnTo>
                    <a:pt x="9025" y="3500"/>
                  </a:lnTo>
                  <a:lnTo>
                    <a:pt x="8868" y="3673"/>
                  </a:lnTo>
                  <a:lnTo>
                    <a:pt x="8695" y="3845"/>
                  </a:lnTo>
                  <a:lnTo>
                    <a:pt x="8523" y="4002"/>
                  </a:lnTo>
                  <a:lnTo>
                    <a:pt x="8334" y="4143"/>
                  </a:lnTo>
                  <a:lnTo>
                    <a:pt x="8146" y="4285"/>
                  </a:lnTo>
                  <a:lnTo>
                    <a:pt x="7942" y="4426"/>
                  </a:lnTo>
                  <a:lnTo>
                    <a:pt x="7738" y="4536"/>
                  </a:lnTo>
                  <a:lnTo>
                    <a:pt x="7518" y="4661"/>
                  </a:lnTo>
                  <a:lnTo>
                    <a:pt x="7299" y="4755"/>
                  </a:lnTo>
                  <a:lnTo>
                    <a:pt x="7063" y="4850"/>
                  </a:lnTo>
                  <a:lnTo>
                    <a:pt x="6843" y="4928"/>
                  </a:lnTo>
                  <a:lnTo>
                    <a:pt x="6608" y="5007"/>
                  </a:lnTo>
                  <a:lnTo>
                    <a:pt x="6357" y="5069"/>
                  </a:lnTo>
                  <a:lnTo>
                    <a:pt x="6121" y="5116"/>
                  </a:lnTo>
                  <a:lnTo>
                    <a:pt x="5870" y="5163"/>
                  </a:lnTo>
                  <a:lnTo>
                    <a:pt x="5635" y="5195"/>
                  </a:lnTo>
                  <a:lnTo>
                    <a:pt x="5384" y="5226"/>
                  </a:lnTo>
                  <a:lnTo>
                    <a:pt x="5133" y="5242"/>
                  </a:lnTo>
                  <a:lnTo>
                    <a:pt x="4882" y="5242"/>
                  </a:lnTo>
                  <a:lnTo>
                    <a:pt x="4631" y="5226"/>
                  </a:lnTo>
                  <a:lnTo>
                    <a:pt x="4379" y="5211"/>
                  </a:lnTo>
                  <a:lnTo>
                    <a:pt x="4128" y="5195"/>
                  </a:lnTo>
                  <a:lnTo>
                    <a:pt x="3877" y="5163"/>
                  </a:lnTo>
                  <a:lnTo>
                    <a:pt x="3642" y="5116"/>
                  </a:lnTo>
                  <a:lnTo>
                    <a:pt x="3391" y="5054"/>
                  </a:lnTo>
                  <a:lnTo>
                    <a:pt x="3155" y="4991"/>
                  </a:lnTo>
                  <a:lnTo>
                    <a:pt x="2936" y="4912"/>
                  </a:lnTo>
                  <a:lnTo>
                    <a:pt x="2700" y="4834"/>
                  </a:lnTo>
                  <a:lnTo>
                    <a:pt x="2481" y="4724"/>
                  </a:lnTo>
                  <a:lnTo>
                    <a:pt x="2261" y="4630"/>
                  </a:lnTo>
                  <a:lnTo>
                    <a:pt x="2057" y="4504"/>
                  </a:lnTo>
                  <a:lnTo>
                    <a:pt x="1853" y="4379"/>
                  </a:lnTo>
                  <a:lnTo>
                    <a:pt x="1649" y="4238"/>
                  </a:lnTo>
                  <a:lnTo>
                    <a:pt x="1460" y="4096"/>
                  </a:lnTo>
                  <a:lnTo>
                    <a:pt x="1288" y="3939"/>
                  </a:lnTo>
                  <a:lnTo>
                    <a:pt x="1115" y="3767"/>
                  </a:lnTo>
                  <a:lnTo>
                    <a:pt x="958" y="3594"/>
                  </a:lnTo>
                  <a:lnTo>
                    <a:pt x="801" y="3406"/>
                  </a:lnTo>
                  <a:lnTo>
                    <a:pt x="660" y="3202"/>
                  </a:lnTo>
                  <a:lnTo>
                    <a:pt x="535" y="2998"/>
                  </a:lnTo>
                  <a:lnTo>
                    <a:pt x="425" y="2778"/>
                  </a:lnTo>
                  <a:lnTo>
                    <a:pt x="315" y="2543"/>
                  </a:lnTo>
                  <a:lnTo>
                    <a:pt x="236" y="2307"/>
                  </a:lnTo>
                  <a:lnTo>
                    <a:pt x="158" y="2056"/>
                  </a:lnTo>
                  <a:lnTo>
                    <a:pt x="95" y="1789"/>
                  </a:lnTo>
                  <a:lnTo>
                    <a:pt x="48" y="1523"/>
                  </a:lnTo>
                  <a:lnTo>
                    <a:pt x="17" y="1240"/>
                  </a:lnTo>
                  <a:lnTo>
                    <a:pt x="1" y="942"/>
                  </a:lnTo>
                  <a:lnTo>
                    <a:pt x="17" y="644"/>
                  </a:lnTo>
                  <a:lnTo>
                    <a:pt x="32" y="330"/>
                  </a:lnTo>
                  <a:lnTo>
                    <a:pt x="64"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2" name="Google Shape;2295;p42">
              <a:extLst>
                <a:ext uri="{FF2B5EF4-FFF2-40B4-BE49-F238E27FC236}">
                  <a16:creationId xmlns:a16="http://schemas.microsoft.com/office/drawing/2014/main" id="{5021AE45-F3A2-2E79-8773-A9571A20FC6A}"/>
                </a:ext>
              </a:extLst>
            </p:cNvPr>
            <p:cNvSpPr/>
            <p:nvPr/>
          </p:nvSpPr>
          <p:spPr>
            <a:xfrm>
              <a:off x="1501797" y="2229590"/>
              <a:ext cx="130790" cy="130773"/>
            </a:xfrm>
            <a:custGeom>
              <a:avLst/>
              <a:gdLst/>
              <a:ahLst/>
              <a:cxnLst/>
              <a:rect l="l" t="t" r="r" b="b"/>
              <a:pathLst>
                <a:path w="4600" h="4599" extrusionOk="0">
                  <a:moveTo>
                    <a:pt x="2292" y="1"/>
                  </a:moveTo>
                  <a:lnTo>
                    <a:pt x="2072" y="16"/>
                  </a:lnTo>
                  <a:lnTo>
                    <a:pt x="1853" y="48"/>
                  </a:lnTo>
                  <a:lnTo>
                    <a:pt x="1633" y="110"/>
                  </a:lnTo>
                  <a:lnTo>
                    <a:pt x="1429" y="189"/>
                  </a:lnTo>
                  <a:lnTo>
                    <a:pt x="1225" y="283"/>
                  </a:lnTo>
                  <a:lnTo>
                    <a:pt x="1037" y="409"/>
                  </a:lnTo>
                  <a:lnTo>
                    <a:pt x="848" y="534"/>
                  </a:lnTo>
                  <a:lnTo>
                    <a:pt x="676" y="691"/>
                  </a:lnTo>
                  <a:lnTo>
                    <a:pt x="519" y="848"/>
                  </a:lnTo>
                  <a:lnTo>
                    <a:pt x="393" y="1036"/>
                  </a:lnTo>
                  <a:lnTo>
                    <a:pt x="268" y="1225"/>
                  </a:lnTo>
                  <a:lnTo>
                    <a:pt x="173" y="1429"/>
                  </a:lnTo>
                  <a:lnTo>
                    <a:pt x="95" y="1633"/>
                  </a:lnTo>
                  <a:lnTo>
                    <a:pt x="32" y="1852"/>
                  </a:lnTo>
                  <a:lnTo>
                    <a:pt x="1" y="2072"/>
                  </a:lnTo>
                  <a:lnTo>
                    <a:pt x="1" y="2308"/>
                  </a:lnTo>
                  <a:lnTo>
                    <a:pt x="17" y="2527"/>
                  </a:lnTo>
                  <a:lnTo>
                    <a:pt x="64" y="2763"/>
                  </a:lnTo>
                  <a:lnTo>
                    <a:pt x="126" y="2982"/>
                  </a:lnTo>
                  <a:lnTo>
                    <a:pt x="205" y="3186"/>
                  </a:lnTo>
                  <a:lnTo>
                    <a:pt x="299" y="3390"/>
                  </a:lnTo>
                  <a:lnTo>
                    <a:pt x="409" y="3579"/>
                  </a:lnTo>
                  <a:lnTo>
                    <a:pt x="550" y="3751"/>
                  </a:lnTo>
                  <a:lnTo>
                    <a:pt x="691" y="3924"/>
                  </a:lnTo>
                  <a:lnTo>
                    <a:pt x="848" y="4065"/>
                  </a:lnTo>
                  <a:lnTo>
                    <a:pt x="1021" y="4206"/>
                  </a:lnTo>
                  <a:lnTo>
                    <a:pt x="1209" y="4316"/>
                  </a:lnTo>
                  <a:lnTo>
                    <a:pt x="1413" y="4410"/>
                  </a:lnTo>
                  <a:lnTo>
                    <a:pt x="1617" y="4489"/>
                  </a:lnTo>
                  <a:lnTo>
                    <a:pt x="1837" y="4552"/>
                  </a:lnTo>
                  <a:lnTo>
                    <a:pt x="2057" y="4583"/>
                  </a:lnTo>
                  <a:lnTo>
                    <a:pt x="2292" y="4599"/>
                  </a:lnTo>
                  <a:lnTo>
                    <a:pt x="2528" y="4583"/>
                  </a:lnTo>
                  <a:lnTo>
                    <a:pt x="2747" y="4552"/>
                  </a:lnTo>
                  <a:lnTo>
                    <a:pt x="2967" y="4489"/>
                  </a:lnTo>
                  <a:lnTo>
                    <a:pt x="3171" y="4410"/>
                  </a:lnTo>
                  <a:lnTo>
                    <a:pt x="3375" y="4316"/>
                  </a:lnTo>
                  <a:lnTo>
                    <a:pt x="3563" y="4206"/>
                  </a:lnTo>
                  <a:lnTo>
                    <a:pt x="3752" y="4065"/>
                  </a:lnTo>
                  <a:lnTo>
                    <a:pt x="3924" y="3924"/>
                  </a:lnTo>
                  <a:lnTo>
                    <a:pt x="4065" y="3751"/>
                  </a:lnTo>
                  <a:lnTo>
                    <a:pt x="4207" y="3579"/>
                  </a:lnTo>
                  <a:lnTo>
                    <a:pt x="4332" y="3390"/>
                  </a:lnTo>
                  <a:lnTo>
                    <a:pt x="4426" y="3186"/>
                  </a:lnTo>
                  <a:lnTo>
                    <a:pt x="4505" y="2982"/>
                  </a:lnTo>
                  <a:lnTo>
                    <a:pt x="4568" y="2763"/>
                  </a:lnTo>
                  <a:lnTo>
                    <a:pt x="4599" y="2527"/>
                  </a:lnTo>
                  <a:lnTo>
                    <a:pt x="4599" y="2308"/>
                  </a:lnTo>
                  <a:lnTo>
                    <a:pt x="4568" y="2072"/>
                  </a:lnTo>
                  <a:lnTo>
                    <a:pt x="4536" y="1852"/>
                  </a:lnTo>
                  <a:lnTo>
                    <a:pt x="4474" y="1633"/>
                  </a:lnTo>
                  <a:lnTo>
                    <a:pt x="4395" y="1413"/>
                  </a:lnTo>
                  <a:lnTo>
                    <a:pt x="4301" y="1225"/>
                  </a:lnTo>
                  <a:lnTo>
                    <a:pt x="4191" y="1036"/>
                  </a:lnTo>
                  <a:lnTo>
                    <a:pt x="4050" y="848"/>
                  </a:lnTo>
                  <a:lnTo>
                    <a:pt x="3909" y="691"/>
                  </a:lnTo>
                  <a:lnTo>
                    <a:pt x="3752" y="534"/>
                  </a:lnTo>
                  <a:lnTo>
                    <a:pt x="3579" y="409"/>
                  </a:lnTo>
                  <a:lnTo>
                    <a:pt x="3391" y="283"/>
                  </a:lnTo>
                  <a:lnTo>
                    <a:pt x="3187" y="189"/>
                  </a:lnTo>
                  <a:lnTo>
                    <a:pt x="2983" y="110"/>
                  </a:lnTo>
                  <a:lnTo>
                    <a:pt x="2763" y="48"/>
                  </a:lnTo>
                  <a:lnTo>
                    <a:pt x="2543" y="16"/>
                  </a:lnTo>
                  <a:lnTo>
                    <a:pt x="2292" y="1"/>
                  </a:lnTo>
                  <a:close/>
                </a:path>
              </a:pathLst>
            </a:custGeom>
            <a:solidFill>
              <a:srgbClr val="F695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3" name="Google Shape;2296;p42">
              <a:extLst>
                <a:ext uri="{FF2B5EF4-FFF2-40B4-BE49-F238E27FC236}">
                  <a16:creationId xmlns:a16="http://schemas.microsoft.com/office/drawing/2014/main" id="{4DA9D334-4141-5889-C7B1-0D57D90A76DF}"/>
                </a:ext>
              </a:extLst>
            </p:cNvPr>
            <p:cNvSpPr/>
            <p:nvPr/>
          </p:nvSpPr>
          <p:spPr>
            <a:xfrm>
              <a:off x="2072547" y="2239399"/>
              <a:ext cx="130761" cy="130801"/>
            </a:xfrm>
            <a:custGeom>
              <a:avLst/>
              <a:gdLst/>
              <a:ahLst/>
              <a:cxnLst/>
              <a:rect l="l" t="t" r="r" b="b"/>
              <a:pathLst>
                <a:path w="4599" h="4600" extrusionOk="0">
                  <a:moveTo>
                    <a:pt x="2291" y="1"/>
                  </a:moveTo>
                  <a:lnTo>
                    <a:pt x="2072" y="17"/>
                  </a:lnTo>
                  <a:lnTo>
                    <a:pt x="1852" y="48"/>
                  </a:lnTo>
                  <a:lnTo>
                    <a:pt x="1632" y="111"/>
                  </a:lnTo>
                  <a:lnTo>
                    <a:pt x="1428" y="189"/>
                  </a:lnTo>
                  <a:lnTo>
                    <a:pt x="1224" y="283"/>
                  </a:lnTo>
                  <a:lnTo>
                    <a:pt x="1036" y="409"/>
                  </a:lnTo>
                  <a:lnTo>
                    <a:pt x="847" y="534"/>
                  </a:lnTo>
                  <a:lnTo>
                    <a:pt x="675" y="691"/>
                  </a:lnTo>
                  <a:lnTo>
                    <a:pt x="518" y="848"/>
                  </a:lnTo>
                  <a:lnTo>
                    <a:pt x="392" y="1021"/>
                  </a:lnTo>
                  <a:lnTo>
                    <a:pt x="267" y="1209"/>
                  </a:lnTo>
                  <a:lnTo>
                    <a:pt x="173" y="1413"/>
                  </a:lnTo>
                  <a:lnTo>
                    <a:pt x="94" y="1633"/>
                  </a:lnTo>
                  <a:lnTo>
                    <a:pt x="31" y="1837"/>
                  </a:lnTo>
                  <a:lnTo>
                    <a:pt x="0" y="2072"/>
                  </a:lnTo>
                  <a:lnTo>
                    <a:pt x="0" y="2292"/>
                  </a:lnTo>
                  <a:lnTo>
                    <a:pt x="16" y="2527"/>
                  </a:lnTo>
                  <a:lnTo>
                    <a:pt x="63" y="2747"/>
                  </a:lnTo>
                  <a:lnTo>
                    <a:pt x="126" y="2967"/>
                  </a:lnTo>
                  <a:lnTo>
                    <a:pt x="204" y="3187"/>
                  </a:lnTo>
                  <a:lnTo>
                    <a:pt x="298" y="3375"/>
                  </a:lnTo>
                  <a:lnTo>
                    <a:pt x="408" y="3579"/>
                  </a:lnTo>
                  <a:lnTo>
                    <a:pt x="549" y="3752"/>
                  </a:lnTo>
                  <a:lnTo>
                    <a:pt x="691" y="3909"/>
                  </a:lnTo>
                  <a:lnTo>
                    <a:pt x="847" y="4065"/>
                  </a:lnTo>
                  <a:lnTo>
                    <a:pt x="1020" y="4191"/>
                  </a:lnTo>
                  <a:lnTo>
                    <a:pt x="1208" y="4317"/>
                  </a:lnTo>
                  <a:lnTo>
                    <a:pt x="1397" y="4411"/>
                  </a:lnTo>
                  <a:lnTo>
                    <a:pt x="1616" y="4489"/>
                  </a:lnTo>
                  <a:lnTo>
                    <a:pt x="1836" y="4552"/>
                  </a:lnTo>
                  <a:lnTo>
                    <a:pt x="2056" y="4583"/>
                  </a:lnTo>
                  <a:lnTo>
                    <a:pt x="2291" y="4599"/>
                  </a:lnTo>
                  <a:lnTo>
                    <a:pt x="2527" y="4583"/>
                  </a:lnTo>
                  <a:lnTo>
                    <a:pt x="2746" y="4552"/>
                  </a:lnTo>
                  <a:lnTo>
                    <a:pt x="2966" y="4489"/>
                  </a:lnTo>
                  <a:lnTo>
                    <a:pt x="3170" y="4411"/>
                  </a:lnTo>
                  <a:lnTo>
                    <a:pt x="3374" y="4317"/>
                  </a:lnTo>
                  <a:lnTo>
                    <a:pt x="3562" y="4191"/>
                  </a:lnTo>
                  <a:lnTo>
                    <a:pt x="3751" y="4065"/>
                  </a:lnTo>
                  <a:lnTo>
                    <a:pt x="3923" y="3909"/>
                  </a:lnTo>
                  <a:lnTo>
                    <a:pt x="4065" y="3752"/>
                  </a:lnTo>
                  <a:lnTo>
                    <a:pt x="4206" y="3563"/>
                  </a:lnTo>
                  <a:lnTo>
                    <a:pt x="4331" y="3375"/>
                  </a:lnTo>
                  <a:lnTo>
                    <a:pt x="4426" y="3187"/>
                  </a:lnTo>
                  <a:lnTo>
                    <a:pt x="4504" y="2967"/>
                  </a:lnTo>
                  <a:lnTo>
                    <a:pt x="4567" y="2747"/>
                  </a:lnTo>
                  <a:lnTo>
                    <a:pt x="4598" y="2527"/>
                  </a:lnTo>
                  <a:lnTo>
                    <a:pt x="4598" y="2292"/>
                  </a:lnTo>
                  <a:lnTo>
                    <a:pt x="4567" y="2072"/>
                  </a:lnTo>
                  <a:lnTo>
                    <a:pt x="4535" y="1837"/>
                  </a:lnTo>
                  <a:lnTo>
                    <a:pt x="4473" y="1617"/>
                  </a:lnTo>
                  <a:lnTo>
                    <a:pt x="4394" y="1413"/>
                  </a:lnTo>
                  <a:lnTo>
                    <a:pt x="4300" y="1209"/>
                  </a:lnTo>
                  <a:lnTo>
                    <a:pt x="4175" y="1021"/>
                  </a:lnTo>
                  <a:lnTo>
                    <a:pt x="4049" y="848"/>
                  </a:lnTo>
                  <a:lnTo>
                    <a:pt x="3908" y="676"/>
                  </a:lnTo>
                  <a:lnTo>
                    <a:pt x="3751" y="534"/>
                  </a:lnTo>
                  <a:lnTo>
                    <a:pt x="3578" y="393"/>
                  </a:lnTo>
                  <a:lnTo>
                    <a:pt x="3390" y="283"/>
                  </a:lnTo>
                  <a:lnTo>
                    <a:pt x="3186" y="189"/>
                  </a:lnTo>
                  <a:lnTo>
                    <a:pt x="2982" y="111"/>
                  </a:lnTo>
                  <a:lnTo>
                    <a:pt x="2762" y="48"/>
                  </a:lnTo>
                  <a:lnTo>
                    <a:pt x="2542" y="17"/>
                  </a:lnTo>
                  <a:lnTo>
                    <a:pt x="2291" y="1"/>
                  </a:lnTo>
                  <a:close/>
                </a:path>
              </a:pathLst>
            </a:custGeom>
            <a:solidFill>
              <a:srgbClr val="F695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4" name="Google Shape;2297;p42">
              <a:extLst>
                <a:ext uri="{FF2B5EF4-FFF2-40B4-BE49-F238E27FC236}">
                  <a16:creationId xmlns:a16="http://schemas.microsoft.com/office/drawing/2014/main" id="{54B5C404-B070-6DB5-29C5-CF06F818FB48}"/>
                </a:ext>
              </a:extLst>
            </p:cNvPr>
            <p:cNvSpPr/>
            <p:nvPr/>
          </p:nvSpPr>
          <p:spPr>
            <a:xfrm>
              <a:off x="1818179" y="2178722"/>
              <a:ext cx="94623" cy="58036"/>
            </a:xfrm>
            <a:custGeom>
              <a:avLst/>
              <a:gdLst/>
              <a:ahLst/>
              <a:cxnLst/>
              <a:rect l="l" t="t" r="r" b="b"/>
              <a:pathLst>
                <a:path w="3328" h="2041" extrusionOk="0">
                  <a:moveTo>
                    <a:pt x="3045" y="0"/>
                  </a:moveTo>
                  <a:lnTo>
                    <a:pt x="2998" y="16"/>
                  </a:lnTo>
                  <a:lnTo>
                    <a:pt x="2935" y="16"/>
                  </a:lnTo>
                  <a:lnTo>
                    <a:pt x="2873" y="48"/>
                  </a:lnTo>
                  <a:lnTo>
                    <a:pt x="2810" y="79"/>
                  </a:lnTo>
                  <a:lnTo>
                    <a:pt x="2763" y="110"/>
                  </a:lnTo>
                  <a:lnTo>
                    <a:pt x="2731" y="157"/>
                  </a:lnTo>
                  <a:lnTo>
                    <a:pt x="2684" y="220"/>
                  </a:lnTo>
                  <a:lnTo>
                    <a:pt x="2669" y="283"/>
                  </a:lnTo>
                  <a:lnTo>
                    <a:pt x="2653" y="346"/>
                  </a:lnTo>
                  <a:lnTo>
                    <a:pt x="2669" y="424"/>
                  </a:lnTo>
                  <a:lnTo>
                    <a:pt x="2684" y="534"/>
                  </a:lnTo>
                  <a:lnTo>
                    <a:pt x="2684" y="644"/>
                  </a:lnTo>
                  <a:lnTo>
                    <a:pt x="2669" y="738"/>
                  </a:lnTo>
                  <a:lnTo>
                    <a:pt x="2637" y="832"/>
                  </a:lnTo>
                  <a:lnTo>
                    <a:pt x="2606" y="926"/>
                  </a:lnTo>
                  <a:lnTo>
                    <a:pt x="2559" y="989"/>
                  </a:lnTo>
                  <a:lnTo>
                    <a:pt x="2512" y="1068"/>
                  </a:lnTo>
                  <a:lnTo>
                    <a:pt x="2449" y="1130"/>
                  </a:lnTo>
                  <a:lnTo>
                    <a:pt x="2370" y="1193"/>
                  </a:lnTo>
                  <a:lnTo>
                    <a:pt x="2292" y="1240"/>
                  </a:lnTo>
                  <a:lnTo>
                    <a:pt x="2119" y="1303"/>
                  </a:lnTo>
                  <a:lnTo>
                    <a:pt x="1931" y="1350"/>
                  </a:lnTo>
                  <a:lnTo>
                    <a:pt x="1727" y="1366"/>
                  </a:lnTo>
                  <a:lnTo>
                    <a:pt x="1539" y="1366"/>
                  </a:lnTo>
                  <a:lnTo>
                    <a:pt x="1335" y="1319"/>
                  </a:lnTo>
                  <a:lnTo>
                    <a:pt x="1162" y="1240"/>
                  </a:lnTo>
                  <a:lnTo>
                    <a:pt x="1068" y="1193"/>
                  </a:lnTo>
                  <a:lnTo>
                    <a:pt x="989" y="1146"/>
                  </a:lnTo>
                  <a:lnTo>
                    <a:pt x="911" y="1083"/>
                  </a:lnTo>
                  <a:lnTo>
                    <a:pt x="848" y="1005"/>
                  </a:lnTo>
                  <a:lnTo>
                    <a:pt x="801" y="926"/>
                  </a:lnTo>
                  <a:lnTo>
                    <a:pt x="738" y="848"/>
                  </a:lnTo>
                  <a:lnTo>
                    <a:pt x="707" y="754"/>
                  </a:lnTo>
                  <a:lnTo>
                    <a:pt x="675" y="644"/>
                  </a:lnTo>
                  <a:lnTo>
                    <a:pt x="660" y="534"/>
                  </a:lnTo>
                  <a:lnTo>
                    <a:pt x="660" y="424"/>
                  </a:lnTo>
                  <a:lnTo>
                    <a:pt x="660" y="346"/>
                  </a:lnTo>
                  <a:lnTo>
                    <a:pt x="644" y="283"/>
                  </a:lnTo>
                  <a:lnTo>
                    <a:pt x="613" y="220"/>
                  </a:lnTo>
                  <a:lnTo>
                    <a:pt x="566" y="189"/>
                  </a:lnTo>
                  <a:lnTo>
                    <a:pt x="519" y="142"/>
                  </a:lnTo>
                  <a:lnTo>
                    <a:pt x="456" y="126"/>
                  </a:lnTo>
                  <a:lnTo>
                    <a:pt x="393" y="110"/>
                  </a:lnTo>
                  <a:lnTo>
                    <a:pt x="283" y="110"/>
                  </a:lnTo>
                  <a:lnTo>
                    <a:pt x="220" y="126"/>
                  </a:lnTo>
                  <a:lnTo>
                    <a:pt x="158" y="142"/>
                  </a:lnTo>
                  <a:lnTo>
                    <a:pt x="110" y="189"/>
                  </a:lnTo>
                  <a:lnTo>
                    <a:pt x="63" y="220"/>
                  </a:lnTo>
                  <a:lnTo>
                    <a:pt x="32" y="283"/>
                  </a:lnTo>
                  <a:lnTo>
                    <a:pt x="1" y="346"/>
                  </a:lnTo>
                  <a:lnTo>
                    <a:pt x="1" y="424"/>
                  </a:lnTo>
                  <a:lnTo>
                    <a:pt x="1" y="613"/>
                  </a:lnTo>
                  <a:lnTo>
                    <a:pt x="32" y="785"/>
                  </a:lnTo>
                  <a:lnTo>
                    <a:pt x="63" y="942"/>
                  </a:lnTo>
                  <a:lnTo>
                    <a:pt x="126" y="1099"/>
                  </a:lnTo>
                  <a:lnTo>
                    <a:pt x="205" y="1256"/>
                  </a:lnTo>
                  <a:lnTo>
                    <a:pt x="299" y="1382"/>
                  </a:lnTo>
                  <a:lnTo>
                    <a:pt x="409" y="1507"/>
                  </a:lnTo>
                  <a:lnTo>
                    <a:pt x="519" y="1617"/>
                  </a:lnTo>
                  <a:lnTo>
                    <a:pt x="644" y="1727"/>
                  </a:lnTo>
                  <a:lnTo>
                    <a:pt x="785" y="1805"/>
                  </a:lnTo>
                  <a:lnTo>
                    <a:pt x="942" y="1884"/>
                  </a:lnTo>
                  <a:lnTo>
                    <a:pt x="1099" y="1946"/>
                  </a:lnTo>
                  <a:lnTo>
                    <a:pt x="1256" y="1994"/>
                  </a:lnTo>
                  <a:lnTo>
                    <a:pt x="1429" y="2025"/>
                  </a:lnTo>
                  <a:lnTo>
                    <a:pt x="1601" y="2041"/>
                  </a:lnTo>
                  <a:lnTo>
                    <a:pt x="1790" y="2041"/>
                  </a:lnTo>
                  <a:lnTo>
                    <a:pt x="1962" y="2025"/>
                  </a:lnTo>
                  <a:lnTo>
                    <a:pt x="2135" y="1994"/>
                  </a:lnTo>
                  <a:lnTo>
                    <a:pt x="2308" y="1946"/>
                  </a:lnTo>
                  <a:lnTo>
                    <a:pt x="2465" y="1884"/>
                  </a:lnTo>
                  <a:lnTo>
                    <a:pt x="2606" y="1805"/>
                  </a:lnTo>
                  <a:lnTo>
                    <a:pt x="2747" y="1711"/>
                  </a:lnTo>
                  <a:lnTo>
                    <a:pt x="2873" y="1617"/>
                  </a:lnTo>
                  <a:lnTo>
                    <a:pt x="2982" y="1507"/>
                  </a:lnTo>
                  <a:lnTo>
                    <a:pt x="3077" y="1382"/>
                  </a:lnTo>
                  <a:lnTo>
                    <a:pt x="3171" y="1240"/>
                  </a:lnTo>
                  <a:lnTo>
                    <a:pt x="3234" y="1099"/>
                  </a:lnTo>
                  <a:lnTo>
                    <a:pt x="3281" y="942"/>
                  </a:lnTo>
                  <a:lnTo>
                    <a:pt x="3312" y="785"/>
                  </a:lnTo>
                  <a:lnTo>
                    <a:pt x="3328" y="613"/>
                  </a:lnTo>
                  <a:lnTo>
                    <a:pt x="3328" y="440"/>
                  </a:lnTo>
                  <a:lnTo>
                    <a:pt x="3312" y="252"/>
                  </a:lnTo>
                  <a:lnTo>
                    <a:pt x="3281" y="173"/>
                  </a:lnTo>
                  <a:lnTo>
                    <a:pt x="3249" y="110"/>
                  </a:lnTo>
                  <a:lnTo>
                    <a:pt x="3218" y="79"/>
                  </a:lnTo>
                  <a:lnTo>
                    <a:pt x="3171" y="32"/>
                  </a:lnTo>
                  <a:lnTo>
                    <a:pt x="3108" y="16"/>
                  </a:lnTo>
                  <a:lnTo>
                    <a:pt x="304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5" name="Google Shape;2298;p42">
              <a:extLst>
                <a:ext uri="{FF2B5EF4-FFF2-40B4-BE49-F238E27FC236}">
                  <a16:creationId xmlns:a16="http://schemas.microsoft.com/office/drawing/2014/main" id="{5081DBA9-AE52-8AFE-FB33-3CEA31DB3F2A}"/>
                </a:ext>
              </a:extLst>
            </p:cNvPr>
            <p:cNvSpPr/>
            <p:nvPr/>
          </p:nvSpPr>
          <p:spPr>
            <a:xfrm>
              <a:off x="1414790" y="1295625"/>
              <a:ext cx="1062011" cy="695293"/>
            </a:xfrm>
            <a:custGeom>
              <a:avLst/>
              <a:gdLst/>
              <a:ahLst/>
              <a:cxnLst/>
              <a:rect l="l" t="t" r="r" b="b"/>
              <a:pathLst>
                <a:path w="37352" h="24452" extrusionOk="0">
                  <a:moveTo>
                    <a:pt x="16244" y="1"/>
                  </a:moveTo>
                  <a:lnTo>
                    <a:pt x="15710" y="32"/>
                  </a:lnTo>
                  <a:lnTo>
                    <a:pt x="15161" y="64"/>
                  </a:lnTo>
                  <a:lnTo>
                    <a:pt x="14611" y="111"/>
                  </a:lnTo>
                  <a:lnTo>
                    <a:pt x="14062" y="158"/>
                  </a:lnTo>
                  <a:lnTo>
                    <a:pt x="13529" y="221"/>
                  </a:lnTo>
                  <a:lnTo>
                    <a:pt x="12995" y="299"/>
                  </a:lnTo>
                  <a:lnTo>
                    <a:pt x="12461" y="377"/>
                  </a:lnTo>
                  <a:lnTo>
                    <a:pt x="11928" y="472"/>
                  </a:lnTo>
                  <a:lnTo>
                    <a:pt x="11394" y="581"/>
                  </a:lnTo>
                  <a:lnTo>
                    <a:pt x="10876" y="707"/>
                  </a:lnTo>
                  <a:lnTo>
                    <a:pt x="10358" y="833"/>
                  </a:lnTo>
                  <a:lnTo>
                    <a:pt x="9856" y="974"/>
                  </a:lnTo>
                  <a:lnTo>
                    <a:pt x="9338" y="1131"/>
                  </a:lnTo>
                  <a:lnTo>
                    <a:pt x="8852" y="1303"/>
                  </a:lnTo>
                  <a:lnTo>
                    <a:pt x="8365" y="1476"/>
                  </a:lnTo>
                  <a:lnTo>
                    <a:pt x="7879" y="1664"/>
                  </a:lnTo>
                  <a:lnTo>
                    <a:pt x="7408" y="1868"/>
                  </a:lnTo>
                  <a:lnTo>
                    <a:pt x="6937" y="2088"/>
                  </a:lnTo>
                  <a:lnTo>
                    <a:pt x="6482" y="2323"/>
                  </a:lnTo>
                  <a:lnTo>
                    <a:pt x="6043" y="2559"/>
                  </a:lnTo>
                  <a:lnTo>
                    <a:pt x="5603" y="2810"/>
                  </a:lnTo>
                  <a:lnTo>
                    <a:pt x="5179" y="3077"/>
                  </a:lnTo>
                  <a:lnTo>
                    <a:pt x="4756" y="3359"/>
                  </a:lnTo>
                  <a:lnTo>
                    <a:pt x="4363" y="3657"/>
                  </a:lnTo>
                  <a:lnTo>
                    <a:pt x="3971" y="3956"/>
                  </a:lnTo>
                  <a:lnTo>
                    <a:pt x="3594" y="4269"/>
                  </a:lnTo>
                  <a:lnTo>
                    <a:pt x="3233" y="4615"/>
                  </a:lnTo>
                  <a:lnTo>
                    <a:pt x="2873" y="4960"/>
                  </a:lnTo>
                  <a:lnTo>
                    <a:pt x="2543" y="5321"/>
                  </a:lnTo>
                  <a:lnTo>
                    <a:pt x="2229" y="5698"/>
                  </a:lnTo>
                  <a:lnTo>
                    <a:pt x="1915" y="6074"/>
                  </a:lnTo>
                  <a:lnTo>
                    <a:pt x="1633" y="6482"/>
                  </a:lnTo>
                  <a:lnTo>
                    <a:pt x="1350" y="6906"/>
                  </a:lnTo>
                  <a:lnTo>
                    <a:pt x="1099" y="7330"/>
                  </a:lnTo>
                  <a:lnTo>
                    <a:pt x="848" y="7785"/>
                  </a:lnTo>
                  <a:lnTo>
                    <a:pt x="1" y="9903"/>
                  </a:lnTo>
                  <a:lnTo>
                    <a:pt x="48" y="10500"/>
                  </a:lnTo>
                  <a:lnTo>
                    <a:pt x="126" y="11096"/>
                  </a:lnTo>
                  <a:lnTo>
                    <a:pt x="220" y="11708"/>
                  </a:lnTo>
                  <a:lnTo>
                    <a:pt x="346" y="12320"/>
                  </a:lnTo>
                  <a:lnTo>
                    <a:pt x="487" y="12932"/>
                  </a:lnTo>
                  <a:lnTo>
                    <a:pt x="644" y="13544"/>
                  </a:lnTo>
                  <a:lnTo>
                    <a:pt x="832" y="14172"/>
                  </a:lnTo>
                  <a:lnTo>
                    <a:pt x="1021" y="14769"/>
                  </a:lnTo>
                  <a:lnTo>
                    <a:pt x="1240" y="15381"/>
                  </a:lnTo>
                  <a:lnTo>
                    <a:pt x="1476" y="15977"/>
                  </a:lnTo>
                  <a:lnTo>
                    <a:pt x="1711" y="16558"/>
                  </a:lnTo>
                  <a:lnTo>
                    <a:pt x="1962" y="17123"/>
                  </a:lnTo>
                  <a:lnTo>
                    <a:pt x="2229" y="17672"/>
                  </a:lnTo>
                  <a:lnTo>
                    <a:pt x="2496" y="18205"/>
                  </a:lnTo>
                  <a:lnTo>
                    <a:pt x="2778" y="18723"/>
                  </a:lnTo>
                  <a:lnTo>
                    <a:pt x="3061" y="19210"/>
                  </a:lnTo>
                  <a:lnTo>
                    <a:pt x="3265" y="19492"/>
                  </a:lnTo>
                  <a:lnTo>
                    <a:pt x="3485" y="19775"/>
                  </a:lnTo>
                  <a:lnTo>
                    <a:pt x="3704" y="20042"/>
                  </a:lnTo>
                  <a:lnTo>
                    <a:pt x="3955" y="20293"/>
                  </a:lnTo>
                  <a:lnTo>
                    <a:pt x="4206" y="20544"/>
                  </a:lnTo>
                  <a:lnTo>
                    <a:pt x="4473" y="20763"/>
                  </a:lnTo>
                  <a:lnTo>
                    <a:pt x="4740" y="20983"/>
                  </a:lnTo>
                  <a:lnTo>
                    <a:pt x="5007" y="21172"/>
                  </a:lnTo>
                  <a:lnTo>
                    <a:pt x="5289" y="21360"/>
                  </a:lnTo>
                  <a:lnTo>
                    <a:pt x="5588" y="21532"/>
                  </a:lnTo>
                  <a:lnTo>
                    <a:pt x="5870" y="21674"/>
                  </a:lnTo>
                  <a:lnTo>
                    <a:pt x="6168" y="21799"/>
                  </a:lnTo>
                  <a:lnTo>
                    <a:pt x="6451" y="21893"/>
                  </a:lnTo>
                  <a:lnTo>
                    <a:pt x="6733" y="21972"/>
                  </a:lnTo>
                  <a:lnTo>
                    <a:pt x="7016" y="22035"/>
                  </a:lnTo>
                  <a:lnTo>
                    <a:pt x="7298" y="22066"/>
                  </a:lnTo>
                  <a:lnTo>
                    <a:pt x="7565" y="22066"/>
                  </a:lnTo>
                  <a:lnTo>
                    <a:pt x="7832" y="22050"/>
                  </a:lnTo>
                  <a:lnTo>
                    <a:pt x="8083" y="21988"/>
                  </a:lnTo>
                  <a:lnTo>
                    <a:pt x="8334" y="21909"/>
                  </a:lnTo>
                  <a:lnTo>
                    <a:pt x="8554" y="21799"/>
                  </a:lnTo>
                  <a:lnTo>
                    <a:pt x="8773" y="21658"/>
                  </a:lnTo>
                  <a:lnTo>
                    <a:pt x="8977" y="21485"/>
                  </a:lnTo>
                  <a:lnTo>
                    <a:pt x="9166" y="21281"/>
                  </a:lnTo>
                  <a:lnTo>
                    <a:pt x="9338" y="21030"/>
                  </a:lnTo>
                  <a:lnTo>
                    <a:pt x="9480" y="20748"/>
                  </a:lnTo>
                  <a:lnTo>
                    <a:pt x="9605" y="20434"/>
                  </a:lnTo>
                  <a:lnTo>
                    <a:pt x="9715" y="20073"/>
                  </a:lnTo>
                  <a:lnTo>
                    <a:pt x="9793" y="19681"/>
                  </a:lnTo>
                  <a:lnTo>
                    <a:pt x="9840" y="19241"/>
                  </a:lnTo>
                  <a:lnTo>
                    <a:pt x="9872" y="18755"/>
                  </a:lnTo>
                  <a:lnTo>
                    <a:pt x="9872" y="18237"/>
                  </a:lnTo>
                  <a:lnTo>
                    <a:pt x="10013" y="18786"/>
                  </a:lnTo>
                  <a:lnTo>
                    <a:pt x="10154" y="19320"/>
                  </a:lnTo>
                  <a:lnTo>
                    <a:pt x="10327" y="19853"/>
                  </a:lnTo>
                  <a:lnTo>
                    <a:pt x="10531" y="20371"/>
                  </a:lnTo>
                  <a:lnTo>
                    <a:pt x="10735" y="20889"/>
                  </a:lnTo>
                  <a:lnTo>
                    <a:pt x="10970" y="21376"/>
                  </a:lnTo>
                  <a:lnTo>
                    <a:pt x="11237" y="21846"/>
                  </a:lnTo>
                  <a:lnTo>
                    <a:pt x="11378" y="22066"/>
                  </a:lnTo>
                  <a:lnTo>
                    <a:pt x="11535" y="22286"/>
                  </a:lnTo>
                  <a:lnTo>
                    <a:pt x="11677" y="22490"/>
                  </a:lnTo>
                  <a:lnTo>
                    <a:pt x="11849" y="22694"/>
                  </a:lnTo>
                  <a:lnTo>
                    <a:pt x="12022" y="22882"/>
                  </a:lnTo>
                  <a:lnTo>
                    <a:pt x="12195" y="23070"/>
                  </a:lnTo>
                  <a:lnTo>
                    <a:pt x="12383" y="23243"/>
                  </a:lnTo>
                  <a:lnTo>
                    <a:pt x="12571" y="23416"/>
                  </a:lnTo>
                  <a:lnTo>
                    <a:pt x="12775" y="23573"/>
                  </a:lnTo>
                  <a:lnTo>
                    <a:pt x="12979" y="23714"/>
                  </a:lnTo>
                  <a:lnTo>
                    <a:pt x="13199" y="23839"/>
                  </a:lnTo>
                  <a:lnTo>
                    <a:pt x="13419" y="23965"/>
                  </a:lnTo>
                  <a:lnTo>
                    <a:pt x="13654" y="24075"/>
                  </a:lnTo>
                  <a:lnTo>
                    <a:pt x="13905" y="24185"/>
                  </a:lnTo>
                  <a:lnTo>
                    <a:pt x="14156" y="24263"/>
                  </a:lnTo>
                  <a:lnTo>
                    <a:pt x="14423" y="24342"/>
                  </a:lnTo>
                  <a:lnTo>
                    <a:pt x="14690" y="24389"/>
                  </a:lnTo>
                  <a:lnTo>
                    <a:pt x="14972" y="24436"/>
                  </a:lnTo>
                  <a:lnTo>
                    <a:pt x="15223" y="24451"/>
                  </a:lnTo>
                  <a:lnTo>
                    <a:pt x="15475" y="24436"/>
                  </a:lnTo>
                  <a:lnTo>
                    <a:pt x="15726" y="24420"/>
                  </a:lnTo>
                  <a:lnTo>
                    <a:pt x="15977" y="24373"/>
                  </a:lnTo>
                  <a:lnTo>
                    <a:pt x="16228" y="24326"/>
                  </a:lnTo>
                  <a:lnTo>
                    <a:pt x="16463" y="24247"/>
                  </a:lnTo>
                  <a:lnTo>
                    <a:pt x="16714" y="24169"/>
                  </a:lnTo>
                  <a:lnTo>
                    <a:pt x="16950" y="24075"/>
                  </a:lnTo>
                  <a:lnTo>
                    <a:pt x="17169" y="23965"/>
                  </a:lnTo>
                  <a:lnTo>
                    <a:pt x="17405" y="23839"/>
                  </a:lnTo>
                  <a:lnTo>
                    <a:pt x="17625" y="23714"/>
                  </a:lnTo>
                  <a:lnTo>
                    <a:pt x="17844" y="23557"/>
                  </a:lnTo>
                  <a:lnTo>
                    <a:pt x="18048" y="23400"/>
                  </a:lnTo>
                  <a:lnTo>
                    <a:pt x="18252" y="23227"/>
                  </a:lnTo>
                  <a:lnTo>
                    <a:pt x="18441" y="23055"/>
                  </a:lnTo>
                  <a:lnTo>
                    <a:pt x="18629" y="22866"/>
                  </a:lnTo>
                  <a:lnTo>
                    <a:pt x="18802" y="22662"/>
                  </a:lnTo>
                  <a:lnTo>
                    <a:pt x="18974" y="22458"/>
                  </a:lnTo>
                  <a:lnTo>
                    <a:pt x="19147" y="22239"/>
                  </a:lnTo>
                  <a:lnTo>
                    <a:pt x="19288" y="22003"/>
                  </a:lnTo>
                  <a:lnTo>
                    <a:pt x="19445" y="21768"/>
                  </a:lnTo>
                  <a:lnTo>
                    <a:pt x="19571" y="21532"/>
                  </a:lnTo>
                  <a:lnTo>
                    <a:pt x="19696" y="21281"/>
                  </a:lnTo>
                  <a:lnTo>
                    <a:pt x="19806" y="21030"/>
                  </a:lnTo>
                  <a:lnTo>
                    <a:pt x="19900" y="20763"/>
                  </a:lnTo>
                  <a:lnTo>
                    <a:pt x="19994" y="20512"/>
                  </a:lnTo>
                  <a:lnTo>
                    <a:pt x="20073" y="20230"/>
                  </a:lnTo>
                  <a:lnTo>
                    <a:pt x="20136" y="19963"/>
                  </a:lnTo>
                  <a:lnTo>
                    <a:pt x="20183" y="19681"/>
                  </a:lnTo>
                  <a:lnTo>
                    <a:pt x="20214" y="19398"/>
                  </a:lnTo>
                  <a:lnTo>
                    <a:pt x="20245" y="19116"/>
                  </a:lnTo>
                  <a:lnTo>
                    <a:pt x="20245" y="18817"/>
                  </a:lnTo>
                  <a:lnTo>
                    <a:pt x="20857" y="19806"/>
                  </a:lnTo>
                  <a:lnTo>
                    <a:pt x="21438" y="20701"/>
                  </a:lnTo>
                  <a:lnTo>
                    <a:pt x="21736" y="21124"/>
                  </a:lnTo>
                  <a:lnTo>
                    <a:pt x="22019" y="21517"/>
                  </a:lnTo>
                  <a:lnTo>
                    <a:pt x="22333" y="21893"/>
                  </a:lnTo>
                  <a:lnTo>
                    <a:pt x="22647" y="22254"/>
                  </a:lnTo>
                  <a:lnTo>
                    <a:pt x="22992" y="22584"/>
                  </a:lnTo>
                  <a:lnTo>
                    <a:pt x="23337" y="22898"/>
                  </a:lnTo>
                  <a:lnTo>
                    <a:pt x="23729" y="23180"/>
                  </a:lnTo>
                  <a:lnTo>
                    <a:pt x="23933" y="23322"/>
                  </a:lnTo>
                  <a:lnTo>
                    <a:pt x="24137" y="23447"/>
                  </a:lnTo>
                  <a:lnTo>
                    <a:pt x="24373" y="23573"/>
                  </a:lnTo>
                  <a:lnTo>
                    <a:pt x="24593" y="23682"/>
                  </a:lnTo>
                  <a:lnTo>
                    <a:pt x="24828" y="23792"/>
                  </a:lnTo>
                  <a:lnTo>
                    <a:pt x="25079" y="23902"/>
                  </a:lnTo>
                  <a:lnTo>
                    <a:pt x="25346" y="23996"/>
                  </a:lnTo>
                  <a:lnTo>
                    <a:pt x="25613" y="24091"/>
                  </a:lnTo>
                  <a:lnTo>
                    <a:pt x="25895" y="24169"/>
                  </a:lnTo>
                  <a:lnTo>
                    <a:pt x="26193" y="24247"/>
                  </a:lnTo>
                  <a:lnTo>
                    <a:pt x="26570" y="24310"/>
                  </a:lnTo>
                  <a:lnTo>
                    <a:pt x="26915" y="24357"/>
                  </a:lnTo>
                  <a:lnTo>
                    <a:pt x="27245" y="24389"/>
                  </a:lnTo>
                  <a:lnTo>
                    <a:pt x="27559" y="24404"/>
                  </a:lnTo>
                  <a:lnTo>
                    <a:pt x="27841" y="24404"/>
                  </a:lnTo>
                  <a:lnTo>
                    <a:pt x="28108" y="24373"/>
                  </a:lnTo>
                  <a:lnTo>
                    <a:pt x="28359" y="24342"/>
                  </a:lnTo>
                  <a:lnTo>
                    <a:pt x="28579" y="24295"/>
                  </a:lnTo>
                  <a:lnTo>
                    <a:pt x="28798" y="24232"/>
                  </a:lnTo>
                  <a:lnTo>
                    <a:pt x="28987" y="24153"/>
                  </a:lnTo>
                  <a:lnTo>
                    <a:pt x="29175" y="24059"/>
                  </a:lnTo>
                  <a:lnTo>
                    <a:pt x="29332" y="23949"/>
                  </a:lnTo>
                  <a:lnTo>
                    <a:pt x="29489" y="23824"/>
                  </a:lnTo>
                  <a:lnTo>
                    <a:pt x="29630" y="23682"/>
                  </a:lnTo>
                  <a:lnTo>
                    <a:pt x="29740" y="23541"/>
                  </a:lnTo>
                  <a:lnTo>
                    <a:pt x="29850" y="23369"/>
                  </a:lnTo>
                  <a:lnTo>
                    <a:pt x="29960" y="23196"/>
                  </a:lnTo>
                  <a:lnTo>
                    <a:pt x="30038" y="22992"/>
                  </a:lnTo>
                  <a:lnTo>
                    <a:pt x="30117" y="22788"/>
                  </a:lnTo>
                  <a:lnTo>
                    <a:pt x="30179" y="22568"/>
                  </a:lnTo>
                  <a:lnTo>
                    <a:pt x="30242" y="22349"/>
                  </a:lnTo>
                  <a:lnTo>
                    <a:pt x="30289" y="22097"/>
                  </a:lnTo>
                  <a:lnTo>
                    <a:pt x="30368" y="21580"/>
                  </a:lnTo>
                  <a:lnTo>
                    <a:pt x="30415" y="20999"/>
                  </a:lnTo>
                  <a:lnTo>
                    <a:pt x="30431" y="20387"/>
                  </a:lnTo>
                  <a:lnTo>
                    <a:pt x="30446" y="19712"/>
                  </a:lnTo>
                  <a:lnTo>
                    <a:pt x="30446" y="19006"/>
                  </a:lnTo>
                  <a:lnTo>
                    <a:pt x="30603" y="19539"/>
                  </a:lnTo>
                  <a:lnTo>
                    <a:pt x="30776" y="20026"/>
                  </a:lnTo>
                  <a:lnTo>
                    <a:pt x="30964" y="20465"/>
                  </a:lnTo>
                  <a:lnTo>
                    <a:pt x="31152" y="20873"/>
                  </a:lnTo>
                  <a:lnTo>
                    <a:pt x="31372" y="21250"/>
                  </a:lnTo>
                  <a:lnTo>
                    <a:pt x="31592" y="21580"/>
                  </a:lnTo>
                  <a:lnTo>
                    <a:pt x="31827" y="21878"/>
                  </a:lnTo>
                  <a:lnTo>
                    <a:pt x="32063" y="22129"/>
                  </a:lnTo>
                  <a:lnTo>
                    <a:pt x="32314" y="22349"/>
                  </a:lnTo>
                  <a:lnTo>
                    <a:pt x="32565" y="22537"/>
                  </a:lnTo>
                  <a:lnTo>
                    <a:pt x="32832" y="22694"/>
                  </a:lnTo>
                  <a:lnTo>
                    <a:pt x="33098" y="22804"/>
                  </a:lnTo>
                  <a:lnTo>
                    <a:pt x="33365" y="22882"/>
                  </a:lnTo>
                  <a:lnTo>
                    <a:pt x="33632" y="22929"/>
                  </a:lnTo>
                  <a:lnTo>
                    <a:pt x="33899" y="22929"/>
                  </a:lnTo>
                  <a:lnTo>
                    <a:pt x="34166" y="22913"/>
                  </a:lnTo>
                  <a:lnTo>
                    <a:pt x="34432" y="22851"/>
                  </a:lnTo>
                  <a:lnTo>
                    <a:pt x="34699" y="22757"/>
                  </a:lnTo>
                  <a:lnTo>
                    <a:pt x="34950" y="22647"/>
                  </a:lnTo>
                  <a:lnTo>
                    <a:pt x="35201" y="22490"/>
                  </a:lnTo>
                  <a:lnTo>
                    <a:pt x="35453" y="22301"/>
                  </a:lnTo>
                  <a:lnTo>
                    <a:pt x="35688" y="22082"/>
                  </a:lnTo>
                  <a:lnTo>
                    <a:pt x="35908" y="21831"/>
                  </a:lnTo>
                  <a:lnTo>
                    <a:pt x="36127" y="21548"/>
                  </a:lnTo>
                  <a:lnTo>
                    <a:pt x="36316" y="21234"/>
                  </a:lnTo>
                  <a:lnTo>
                    <a:pt x="36504" y="20889"/>
                  </a:lnTo>
                  <a:lnTo>
                    <a:pt x="36677" y="20528"/>
                  </a:lnTo>
                  <a:lnTo>
                    <a:pt x="36834" y="20120"/>
                  </a:lnTo>
                  <a:lnTo>
                    <a:pt x="36959" y="19696"/>
                  </a:lnTo>
                  <a:lnTo>
                    <a:pt x="37085" y="19241"/>
                  </a:lnTo>
                  <a:lnTo>
                    <a:pt x="37179" y="18755"/>
                  </a:lnTo>
                  <a:lnTo>
                    <a:pt x="37257" y="18237"/>
                  </a:lnTo>
                  <a:lnTo>
                    <a:pt x="37304" y="17640"/>
                  </a:lnTo>
                  <a:lnTo>
                    <a:pt x="37336" y="17044"/>
                  </a:lnTo>
                  <a:lnTo>
                    <a:pt x="37351" y="16463"/>
                  </a:lnTo>
                  <a:lnTo>
                    <a:pt x="37351" y="15883"/>
                  </a:lnTo>
                  <a:lnTo>
                    <a:pt x="37320" y="15318"/>
                  </a:lnTo>
                  <a:lnTo>
                    <a:pt x="37273" y="14753"/>
                  </a:lnTo>
                  <a:lnTo>
                    <a:pt x="37210" y="14204"/>
                  </a:lnTo>
                  <a:lnTo>
                    <a:pt x="37116" y="13654"/>
                  </a:lnTo>
                  <a:lnTo>
                    <a:pt x="37022" y="13105"/>
                  </a:lnTo>
                  <a:lnTo>
                    <a:pt x="36896" y="12571"/>
                  </a:lnTo>
                  <a:lnTo>
                    <a:pt x="36755" y="12038"/>
                  </a:lnTo>
                  <a:lnTo>
                    <a:pt x="36598" y="11520"/>
                  </a:lnTo>
                  <a:lnTo>
                    <a:pt x="36426" y="11018"/>
                  </a:lnTo>
                  <a:lnTo>
                    <a:pt x="36237" y="10516"/>
                  </a:lnTo>
                  <a:lnTo>
                    <a:pt x="36033" y="10029"/>
                  </a:lnTo>
                  <a:lnTo>
                    <a:pt x="35813" y="9543"/>
                  </a:lnTo>
                  <a:lnTo>
                    <a:pt x="35562" y="9072"/>
                  </a:lnTo>
                  <a:lnTo>
                    <a:pt x="35311" y="8617"/>
                  </a:lnTo>
                  <a:lnTo>
                    <a:pt x="35045" y="8161"/>
                  </a:lnTo>
                  <a:lnTo>
                    <a:pt x="34762" y="7722"/>
                  </a:lnTo>
                  <a:lnTo>
                    <a:pt x="34464" y="7283"/>
                  </a:lnTo>
                  <a:lnTo>
                    <a:pt x="34150" y="6875"/>
                  </a:lnTo>
                  <a:lnTo>
                    <a:pt x="33820" y="6467"/>
                  </a:lnTo>
                  <a:lnTo>
                    <a:pt x="33475" y="6059"/>
                  </a:lnTo>
                  <a:lnTo>
                    <a:pt x="33114" y="5682"/>
                  </a:lnTo>
                  <a:lnTo>
                    <a:pt x="32753" y="5305"/>
                  </a:lnTo>
                  <a:lnTo>
                    <a:pt x="32377" y="4944"/>
                  </a:lnTo>
                  <a:lnTo>
                    <a:pt x="31969" y="4599"/>
                  </a:lnTo>
                  <a:lnTo>
                    <a:pt x="31576" y="4254"/>
                  </a:lnTo>
                  <a:lnTo>
                    <a:pt x="31152" y="3940"/>
                  </a:lnTo>
                  <a:lnTo>
                    <a:pt x="30729" y="3626"/>
                  </a:lnTo>
                  <a:lnTo>
                    <a:pt x="30274" y="3328"/>
                  </a:lnTo>
                  <a:lnTo>
                    <a:pt x="29928" y="3108"/>
                  </a:lnTo>
                  <a:lnTo>
                    <a:pt x="29552" y="2888"/>
                  </a:lnTo>
                  <a:lnTo>
                    <a:pt x="29175" y="2669"/>
                  </a:lnTo>
                  <a:lnTo>
                    <a:pt x="28767" y="2465"/>
                  </a:lnTo>
                  <a:lnTo>
                    <a:pt x="28359" y="2276"/>
                  </a:lnTo>
                  <a:lnTo>
                    <a:pt x="27935" y="2088"/>
                  </a:lnTo>
                  <a:lnTo>
                    <a:pt x="27512" y="1900"/>
                  </a:lnTo>
                  <a:lnTo>
                    <a:pt x="27072" y="1727"/>
                  </a:lnTo>
                  <a:lnTo>
                    <a:pt x="26617" y="1554"/>
                  </a:lnTo>
                  <a:lnTo>
                    <a:pt x="26162" y="1398"/>
                  </a:lnTo>
                  <a:lnTo>
                    <a:pt x="25691" y="1256"/>
                  </a:lnTo>
                  <a:lnTo>
                    <a:pt x="25205" y="1099"/>
                  </a:lnTo>
                  <a:lnTo>
                    <a:pt x="24718" y="974"/>
                  </a:lnTo>
                  <a:lnTo>
                    <a:pt x="24232" y="848"/>
                  </a:lnTo>
                  <a:lnTo>
                    <a:pt x="23729" y="723"/>
                  </a:lnTo>
                  <a:lnTo>
                    <a:pt x="23227" y="613"/>
                  </a:lnTo>
                  <a:lnTo>
                    <a:pt x="22709" y="519"/>
                  </a:lnTo>
                  <a:lnTo>
                    <a:pt x="22191" y="425"/>
                  </a:lnTo>
                  <a:lnTo>
                    <a:pt x="21658" y="330"/>
                  </a:lnTo>
                  <a:lnTo>
                    <a:pt x="21140" y="268"/>
                  </a:lnTo>
                  <a:lnTo>
                    <a:pt x="20606" y="189"/>
                  </a:lnTo>
                  <a:lnTo>
                    <a:pt x="20057" y="142"/>
                  </a:lnTo>
                  <a:lnTo>
                    <a:pt x="19523" y="95"/>
                  </a:lnTo>
                  <a:lnTo>
                    <a:pt x="18990" y="48"/>
                  </a:lnTo>
                  <a:lnTo>
                    <a:pt x="18441" y="17"/>
                  </a:lnTo>
                  <a:lnTo>
                    <a:pt x="17891"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6" name="Google Shape;2299;p42">
              <a:extLst>
                <a:ext uri="{FF2B5EF4-FFF2-40B4-BE49-F238E27FC236}">
                  <a16:creationId xmlns:a16="http://schemas.microsoft.com/office/drawing/2014/main" id="{AA488326-B7A7-315F-4E6A-978C8CE150D4}"/>
                </a:ext>
              </a:extLst>
            </p:cNvPr>
            <p:cNvSpPr/>
            <p:nvPr/>
          </p:nvSpPr>
          <p:spPr>
            <a:xfrm>
              <a:off x="1235857" y="1421928"/>
              <a:ext cx="323988" cy="687246"/>
            </a:xfrm>
            <a:custGeom>
              <a:avLst/>
              <a:gdLst/>
              <a:ahLst/>
              <a:cxnLst/>
              <a:rect l="l" t="t" r="r" b="b"/>
              <a:pathLst>
                <a:path w="11395" h="24169" extrusionOk="0">
                  <a:moveTo>
                    <a:pt x="7047" y="0"/>
                  </a:moveTo>
                  <a:lnTo>
                    <a:pt x="6811" y="16"/>
                  </a:lnTo>
                  <a:lnTo>
                    <a:pt x="6341" y="63"/>
                  </a:lnTo>
                  <a:lnTo>
                    <a:pt x="5870" y="157"/>
                  </a:lnTo>
                  <a:lnTo>
                    <a:pt x="5399" y="283"/>
                  </a:lnTo>
                  <a:lnTo>
                    <a:pt x="4928" y="440"/>
                  </a:lnTo>
                  <a:lnTo>
                    <a:pt x="4473" y="628"/>
                  </a:lnTo>
                  <a:lnTo>
                    <a:pt x="4018" y="863"/>
                  </a:lnTo>
                  <a:lnTo>
                    <a:pt x="3579" y="1114"/>
                  </a:lnTo>
                  <a:lnTo>
                    <a:pt x="3155" y="1397"/>
                  </a:lnTo>
                  <a:lnTo>
                    <a:pt x="2747" y="1695"/>
                  </a:lnTo>
                  <a:lnTo>
                    <a:pt x="2354" y="2025"/>
                  </a:lnTo>
                  <a:lnTo>
                    <a:pt x="1994" y="2386"/>
                  </a:lnTo>
                  <a:lnTo>
                    <a:pt x="1664" y="2762"/>
                  </a:lnTo>
                  <a:lnTo>
                    <a:pt x="1350" y="3170"/>
                  </a:lnTo>
                  <a:lnTo>
                    <a:pt x="1209" y="3374"/>
                  </a:lnTo>
                  <a:lnTo>
                    <a:pt x="1068" y="3594"/>
                  </a:lnTo>
                  <a:lnTo>
                    <a:pt x="942" y="3814"/>
                  </a:lnTo>
                  <a:lnTo>
                    <a:pt x="832" y="4033"/>
                  </a:lnTo>
                  <a:lnTo>
                    <a:pt x="722" y="4253"/>
                  </a:lnTo>
                  <a:lnTo>
                    <a:pt x="628" y="4488"/>
                  </a:lnTo>
                  <a:lnTo>
                    <a:pt x="534" y="4724"/>
                  </a:lnTo>
                  <a:lnTo>
                    <a:pt x="471" y="4959"/>
                  </a:lnTo>
                  <a:lnTo>
                    <a:pt x="393" y="5210"/>
                  </a:lnTo>
                  <a:lnTo>
                    <a:pt x="346" y="5446"/>
                  </a:lnTo>
                  <a:lnTo>
                    <a:pt x="236" y="6026"/>
                  </a:lnTo>
                  <a:lnTo>
                    <a:pt x="157" y="6607"/>
                  </a:lnTo>
                  <a:lnTo>
                    <a:pt x="95" y="7188"/>
                  </a:lnTo>
                  <a:lnTo>
                    <a:pt x="48" y="7784"/>
                  </a:lnTo>
                  <a:lnTo>
                    <a:pt x="16" y="8365"/>
                  </a:lnTo>
                  <a:lnTo>
                    <a:pt x="0" y="8961"/>
                  </a:lnTo>
                  <a:lnTo>
                    <a:pt x="16" y="9558"/>
                  </a:lnTo>
                  <a:lnTo>
                    <a:pt x="32" y="10138"/>
                  </a:lnTo>
                  <a:lnTo>
                    <a:pt x="63" y="10735"/>
                  </a:lnTo>
                  <a:lnTo>
                    <a:pt x="110" y="11347"/>
                  </a:lnTo>
                  <a:lnTo>
                    <a:pt x="157" y="11943"/>
                  </a:lnTo>
                  <a:lnTo>
                    <a:pt x="236" y="12539"/>
                  </a:lnTo>
                  <a:lnTo>
                    <a:pt x="314" y="13136"/>
                  </a:lnTo>
                  <a:lnTo>
                    <a:pt x="408" y="13732"/>
                  </a:lnTo>
                  <a:lnTo>
                    <a:pt x="628" y="14940"/>
                  </a:lnTo>
                  <a:lnTo>
                    <a:pt x="864" y="16133"/>
                  </a:lnTo>
                  <a:lnTo>
                    <a:pt x="1146" y="17310"/>
                  </a:lnTo>
                  <a:lnTo>
                    <a:pt x="1444" y="18487"/>
                  </a:lnTo>
                  <a:lnTo>
                    <a:pt x="1758" y="19664"/>
                  </a:lnTo>
                  <a:lnTo>
                    <a:pt x="2088" y="20810"/>
                  </a:lnTo>
                  <a:lnTo>
                    <a:pt x="2417" y="21955"/>
                  </a:lnTo>
                  <a:lnTo>
                    <a:pt x="3061" y="24168"/>
                  </a:lnTo>
                  <a:lnTo>
                    <a:pt x="3359" y="23211"/>
                  </a:lnTo>
                  <a:lnTo>
                    <a:pt x="3673" y="22269"/>
                  </a:lnTo>
                  <a:lnTo>
                    <a:pt x="4018" y="21328"/>
                  </a:lnTo>
                  <a:lnTo>
                    <a:pt x="4363" y="20402"/>
                  </a:lnTo>
                  <a:lnTo>
                    <a:pt x="4724" y="19476"/>
                  </a:lnTo>
                  <a:lnTo>
                    <a:pt x="5117" y="18550"/>
                  </a:lnTo>
                  <a:lnTo>
                    <a:pt x="5509" y="17640"/>
                  </a:lnTo>
                  <a:lnTo>
                    <a:pt x="5917" y="16745"/>
                  </a:lnTo>
                  <a:lnTo>
                    <a:pt x="6341" y="15851"/>
                  </a:lnTo>
                  <a:lnTo>
                    <a:pt x="6764" y="14956"/>
                  </a:lnTo>
                  <a:lnTo>
                    <a:pt x="7204" y="14062"/>
                  </a:lnTo>
                  <a:lnTo>
                    <a:pt x="7659" y="13183"/>
                  </a:lnTo>
                  <a:lnTo>
                    <a:pt x="8585" y="11441"/>
                  </a:lnTo>
                  <a:lnTo>
                    <a:pt x="9526" y="9699"/>
                  </a:lnTo>
                  <a:lnTo>
                    <a:pt x="11394" y="3924"/>
                  </a:lnTo>
                  <a:lnTo>
                    <a:pt x="11347" y="3610"/>
                  </a:lnTo>
                  <a:lnTo>
                    <a:pt x="11284" y="3311"/>
                  </a:lnTo>
                  <a:lnTo>
                    <a:pt x="11206" y="3029"/>
                  </a:lnTo>
                  <a:lnTo>
                    <a:pt x="11127" y="2762"/>
                  </a:lnTo>
                  <a:lnTo>
                    <a:pt x="11017" y="2495"/>
                  </a:lnTo>
                  <a:lnTo>
                    <a:pt x="10923" y="2260"/>
                  </a:lnTo>
                  <a:lnTo>
                    <a:pt x="10798" y="2025"/>
                  </a:lnTo>
                  <a:lnTo>
                    <a:pt x="10672" y="1821"/>
                  </a:lnTo>
                  <a:lnTo>
                    <a:pt x="10547" y="1617"/>
                  </a:lnTo>
                  <a:lnTo>
                    <a:pt x="10405" y="1428"/>
                  </a:lnTo>
                  <a:lnTo>
                    <a:pt x="10248" y="1256"/>
                  </a:lnTo>
                  <a:lnTo>
                    <a:pt x="10091" y="1083"/>
                  </a:lnTo>
                  <a:lnTo>
                    <a:pt x="9919" y="926"/>
                  </a:lnTo>
                  <a:lnTo>
                    <a:pt x="9746" y="785"/>
                  </a:lnTo>
                  <a:lnTo>
                    <a:pt x="9574" y="659"/>
                  </a:lnTo>
                  <a:lnTo>
                    <a:pt x="9385" y="549"/>
                  </a:lnTo>
                  <a:lnTo>
                    <a:pt x="9197" y="440"/>
                  </a:lnTo>
                  <a:lnTo>
                    <a:pt x="8993" y="345"/>
                  </a:lnTo>
                  <a:lnTo>
                    <a:pt x="8789" y="267"/>
                  </a:lnTo>
                  <a:lnTo>
                    <a:pt x="8585" y="204"/>
                  </a:lnTo>
                  <a:lnTo>
                    <a:pt x="8381" y="141"/>
                  </a:lnTo>
                  <a:lnTo>
                    <a:pt x="8161" y="94"/>
                  </a:lnTo>
                  <a:lnTo>
                    <a:pt x="7941" y="47"/>
                  </a:lnTo>
                  <a:lnTo>
                    <a:pt x="7722" y="31"/>
                  </a:lnTo>
                  <a:lnTo>
                    <a:pt x="7502" y="0"/>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7" name="Google Shape;2300;p42">
              <a:extLst>
                <a:ext uri="{FF2B5EF4-FFF2-40B4-BE49-F238E27FC236}">
                  <a16:creationId xmlns:a16="http://schemas.microsoft.com/office/drawing/2014/main" id="{1E5896F0-6F9F-4D43-BB26-E5FACFCC61A2}"/>
                </a:ext>
              </a:extLst>
            </p:cNvPr>
            <p:cNvSpPr/>
            <p:nvPr/>
          </p:nvSpPr>
          <p:spPr>
            <a:xfrm>
              <a:off x="1235857" y="1421928"/>
              <a:ext cx="323988" cy="687246"/>
            </a:xfrm>
            <a:custGeom>
              <a:avLst/>
              <a:gdLst/>
              <a:ahLst/>
              <a:cxnLst/>
              <a:rect l="l" t="t" r="r" b="b"/>
              <a:pathLst>
                <a:path w="11395" h="24169" fill="none" extrusionOk="0">
                  <a:moveTo>
                    <a:pt x="9526" y="9699"/>
                  </a:moveTo>
                  <a:lnTo>
                    <a:pt x="9526" y="9699"/>
                  </a:lnTo>
                  <a:lnTo>
                    <a:pt x="8585" y="11441"/>
                  </a:lnTo>
                  <a:lnTo>
                    <a:pt x="7659" y="13183"/>
                  </a:lnTo>
                  <a:lnTo>
                    <a:pt x="7204" y="14062"/>
                  </a:lnTo>
                  <a:lnTo>
                    <a:pt x="6764" y="14956"/>
                  </a:lnTo>
                  <a:lnTo>
                    <a:pt x="6341" y="15851"/>
                  </a:lnTo>
                  <a:lnTo>
                    <a:pt x="5917" y="16745"/>
                  </a:lnTo>
                  <a:lnTo>
                    <a:pt x="5509" y="17640"/>
                  </a:lnTo>
                  <a:lnTo>
                    <a:pt x="5117" y="18550"/>
                  </a:lnTo>
                  <a:lnTo>
                    <a:pt x="4724" y="19476"/>
                  </a:lnTo>
                  <a:lnTo>
                    <a:pt x="4363" y="20402"/>
                  </a:lnTo>
                  <a:lnTo>
                    <a:pt x="4018" y="21328"/>
                  </a:lnTo>
                  <a:lnTo>
                    <a:pt x="3673" y="22269"/>
                  </a:lnTo>
                  <a:lnTo>
                    <a:pt x="3359" y="23211"/>
                  </a:lnTo>
                  <a:lnTo>
                    <a:pt x="3061" y="24168"/>
                  </a:lnTo>
                  <a:lnTo>
                    <a:pt x="3061" y="24168"/>
                  </a:lnTo>
                  <a:lnTo>
                    <a:pt x="2417" y="21955"/>
                  </a:lnTo>
                  <a:lnTo>
                    <a:pt x="2088" y="20810"/>
                  </a:lnTo>
                  <a:lnTo>
                    <a:pt x="1758" y="19664"/>
                  </a:lnTo>
                  <a:lnTo>
                    <a:pt x="1444" y="18487"/>
                  </a:lnTo>
                  <a:lnTo>
                    <a:pt x="1146" y="17310"/>
                  </a:lnTo>
                  <a:lnTo>
                    <a:pt x="864" y="16133"/>
                  </a:lnTo>
                  <a:lnTo>
                    <a:pt x="628" y="14940"/>
                  </a:lnTo>
                  <a:lnTo>
                    <a:pt x="408" y="13732"/>
                  </a:lnTo>
                  <a:lnTo>
                    <a:pt x="314" y="13136"/>
                  </a:lnTo>
                  <a:lnTo>
                    <a:pt x="236" y="12539"/>
                  </a:lnTo>
                  <a:lnTo>
                    <a:pt x="157" y="11943"/>
                  </a:lnTo>
                  <a:lnTo>
                    <a:pt x="110" y="11347"/>
                  </a:lnTo>
                  <a:lnTo>
                    <a:pt x="63" y="10735"/>
                  </a:lnTo>
                  <a:lnTo>
                    <a:pt x="32" y="10138"/>
                  </a:lnTo>
                  <a:lnTo>
                    <a:pt x="16" y="9558"/>
                  </a:lnTo>
                  <a:lnTo>
                    <a:pt x="0" y="8961"/>
                  </a:lnTo>
                  <a:lnTo>
                    <a:pt x="16" y="8365"/>
                  </a:lnTo>
                  <a:lnTo>
                    <a:pt x="48" y="7784"/>
                  </a:lnTo>
                  <a:lnTo>
                    <a:pt x="95" y="7188"/>
                  </a:lnTo>
                  <a:lnTo>
                    <a:pt x="157" y="6607"/>
                  </a:lnTo>
                  <a:lnTo>
                    <a:pt x="236" y="6026"/>
                  </a:lnTo>
                  <a:lnTo>
                    <a:pt x="346" y="5446"/>
                  </a:lnTo>
                  <a:lnTo>
                    <a:pt x="346" y="5446"/>
                  </a:lnTo>
                  <a:lnTo>
                    <a:pt x="393" y="5210"/>
                  </a:lnTo>
                  <a:lnTo>
                    <a:pt x="471" y="4959"/>
                  </a:lnTo>
                  <a:lnTo>
                    <a:pt x="534" y="4724"/>
                  </a:lnTo>
                  <a:lnTo>
                    <a:pt x="628" y="4488"/>
                  </a:lnTo>
                  <a:lnTo>
                    <a:pt x="722" y="4253"/>
                  </a:lnTo>
                  <a:lnTo>
                    <a:pt x="832" y="4033"/>
                  </a:lnTo>
                  <a:lnTo>
                    <a:pt x="942" y="3814"/>
                  </a:lnTo>
                  <a:lnTo>
                    <a:pt x="1068" y="3594"/>
                  </a:lnTo>
                  <a:lnTo>
                    <a:pt x="1209" y="3374"/>
                  </a:lnTo>
                  <a:lnTo>
                    <a:pt x="1350" y="3170"/>
                  </a:lnTo>
                  <a:lnTo>
                    <a:pt x="1664" y="2762"/>
                  </a:lnTo>
                  <a:lnTo>
                    <a:pt x="1994" y="2386"/>
                  </a:lnTo>
                  <a:lnTo>
                    <a:pt x="2354" y="2025"/>
                  </a:lnTo>
                  <a:lnTo>
                    <a:pt x="2747" y="1695"/>
                  </a:lnTo>
                  <a:lnTo>
                    <a:pt x="3155" y="1397"/>
                  </a:lnTo>
                  <a:lnTo>
                    <a:pt x="3579" y="1114"/>
                  </a:lnTo>
                  <a:lnTo>
                    <a:pt x="4018" y="863"/>
                  </a:lnTo>
                  <a:lnTo>
                    <a:pt x="4473" y="628"/>
                  </a:lnTo>
                  <a:lnTo>
                    <a:pt x="4928" y="440"/>
                  </a:lnTo>
                  <a:lnTo>
                    <a:pt x="5399" y="283"/>
                  </a:lnTo>
                  <a:lnTo>
                    <a:pt x="5870" y="157"/>
                  </a:lnTo>
                  <a:lnTo>
                    <a:pt x="6341" y="63"/>
                  </a:lnTo>
                  <a:lnTo>
                    <a:pt x="6811" y="16"/>
                  </a:lnTo>
                  <a:lnTo>
                    <a:pt x="7047" y="0"/>
                  </a:lnTo>
                  <a:lnTo>
                    <a:pt x="7267" y="0"/>
                  </a:lnTo>
                  <a:lnTo>
                    <a:pt x="7502" y="0"/>
                  </a:lnTo>
                  <a:lnTo>
                    <a:pt x="7722" y="31"/>
                  </a:lnTo>
                  <a:lnTo>
                    <a:pt x="7941" y="47"/>
                  </a:lnTo>
                  <a:lnTo>
                    <a:pt x="8161" y="94"/>
                  </a:lnTo>
                  <a:lnTo>
                    <a:pt x="8381" y="141"/>
                  </a:lnTo>
                  <a:lnTo>
                    <a:pt x="8585" y="204"/>
                  </a:lnTo>
                  <a:lnTo>
                    <a:pt x="8789" y="267"/>
                  </a:lnTo>
                  <a:lnTo>
                    <a:pt x="8993" y="345"/>
                  </a:lnTo>
                  <a:lnTo>
                    <a:pt x="9197" y="440"/>
                  </a:lnTo>
                  <a:lnTo>
                    <a:pt x="9385" y="549"/>
                  </a:lnTo>
                  <a:lnTo>
                    <a:pt x="9574" y="659"/>
                  </a:lnTo>
                  <a:lnTo>
                    <a:pt x="9746" y="785"/>
                  </a:lnTo>
                  <a:lnTo>
                    <a:pt x="9919" y="926"/>
                  </a:lnTo>
                  <a:lnTo>
                    <a:pt x="10091" y="1083"/>
                  </a:lnTo>
                  <a:lnTo>
                    <a:pt x="10248" y="1256"/>
                  </a:lnTo>
                  <a:lnTo>
                    <a:pt x="10405" y="1428"/>
                  </a:lnTo>
                  <a:lnTo>
                    <a:pt x="10547" y="1617"/>
                  </a:lnTo>
                  <a:lnTo>
                    <a:pt x="10672" y="1821"/>
                  </a:lnTo>
                  <a:lnTo>
                    <a:pt x="10798" y="2025"/>
                  </a:lnTo>
                  <a:lnTo>
                    <a:pt x="10923" y="2260"/>
                  </a:lnTo>
                  <a:lnTo>
                    <a:pt x="11017" y="2495"/>
                  </a:lnTo>
                  <a:lnTo>
                    <a:pt x="11127" y="2762"/>
                  </a:lnTo>
                  <a:lnTo>
                    <a:pt x="11206" y="3029"/>
                  </a:lnTo>
                  <a:lnTo>
                    <a:pt x="11284" y="3311"/>
                  </a:lnTo>
                  <a:lnTo>
                    <a:pt x="11347" y="3610"/>
                  </a:lnTo>
                  <a:lnTo>
                    <a:pt x="11394" y="3924"/>
                  </a:lnTo>
                  <a:lnTo>
                    <a:pt x="9526" y="969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8" name="Google Shape;2301;p42">
              <a:extLst>
                <a:ext uri="{FF2B5EF4-FFF2-40B4-BE49-F238E27FC236}">
                  <a16:creationId xmlns:a16="http://schemas.microsoft.com/office/drawing/2014/main" id="{DEF04B9D-F281-9077-D254-35AA647AC014}"/>
                </a:ext>
              </a:extLst>
            </p:cNvPr>
            <p:cNvSpPr/>
            <p:nvPr/>
          </p:nvSpPr>
          <p:spPr>
            <a:xfrm>
              <a:off x="876654" y="1100200"/>
              <a:ext cx="756788" cy="722931"/>
            </a:xfrm>
            <a:custGeom>
              <a:avLst/>
              <a:gdLst/>
              <a:ahLst/>
              <a:cxnLst/>
              <a:rect l="l" t="t" r="r" b="b"/>
              <a:pathLst>
                <a:path w="26617" h="25424" extrusionOk="0">
                  <a:moveTo>
                    <a:pt x="8992" y="0"/>
                  </a:moveTo>
                  <a:lnTo>
                    <a:pt x="8757" y="31"/>
                  </a:lnTo>
                  <a:lnTo>
                    <a:pt x="8522" y="63"/>
                  </a:lnTo>
                  <a:lnTo>
                    <a:pt x="8271" y="94"/>
                  </a:lnTo>
                  <a:lnTo>
                    <a:pt x="8035" y="157"/>
                  </a:lnTo>
                  <a:lnTo>
                    <a:pt x="7815" y="220"/>
                  </a:lnTo>
                  <a:lnTo>
                    <a:pt x="7580" y="298"/>
                  </a:lnTo>
                  <a:lnTo>
                    <a:pt x="7360" y="392"/>
                  </a:lnTo>
                  <a:lnTo>
                    <a:pt x="7141" y="487"/>
                  </a:lnTo>
                  <a:lnTo>
                    <a:pt x="6921" y="581"/>
                  </a:lnTo>
                  <a:lnTo>
                    <a:pt x="6701" y="706"/>
                  </a:lnTo>
                  <a:lnTo>
                    <a:pt x="6497" y="816"/>
                  </a:lnTo>
                  <a:lnTo>
                    <a:pt x="6309" y="957"/>
                  </a:lnTo>
                  <a:lnTo>
                    <a:pt x="6121" y="1099"/>
                  </a:lnTo>
                  <a:lnTo>
                    <a:pt x="5932" y="1240"/>
                  </a:lnTo>
                  <a:lnTo>
                    <a:pt x="5760" y="1397"/>
                  </a:lnTo>
                  <a:lnTo>
                    <a:pt x="5587" y="1554"/>
                  </a:lnTo>
                  <a:lnTo>
                    <a:pt x="5430" y="1711"/>
                  </a:lnTo>
                  <a:lnTo>
                    <a:pt x="5273" y="1883"/>
                  </a:lnTo>
                  <a:lnTo>
                    <a:pt x="5132" y="2056"/>
                  </a:lnTo>
                  <a:lnTo>
                    <a:pt x="5006" y="2244"/>
                  </a:lnTo>
                  <a:lnTo>
                    <a:pt x="4881" y="2433"/>
                  </a:lnTo>
                  <a:lnTo>
                    <a:pt x="4771" y="2621"/>
                  </a:lnTo>
                  <a:lnTo>
                    <a:pt x="4677" y="2809"/>
                  </a:lnTo>
                  <a:lnTo>
                    <a:pt x="4598" y="3013"/>
                  </a:lnTo>
                  <a:lnTo>
                    <a:pt x="4520" y="3217"/>
                  </a:lnTo>
                  <a:lnTo>
                    <a:pt x="4473" y="3421"/>
                  </a:lnTo>
                  <a:lnTo>
                    <a:pt x="4426" y="3625"/>
                  </a:lnTo>
                  <a:lnTo>
                    <a:pt x="4394" y="3829"/>
                  </a:lnTo>
                  <a:lnTo>
                    <a:pt x="4379" y="4049"/>
                  </a:lnTo>
                  <a:lnTo>
                    <a:pt x="4379" y="4253"/>
                  </a:lnTo>
                  <a:lnTo>
                    <a:pt x="4379" y="4473"/>
                  </a:lnTo>
                  <a:lnTo>
                    <a:pt x="4410" y="4677"/>
                  </a:lnTo>
                  <a:lnTo>
                    <a:pt x="4457" y="4896"/>
                  </a:lnTo>
                  <a:lnTo>
                    <a:pt x="4535" y="5100"/>
                  </a:lnTo>
                  <a:lnTo>
                    <a:pt x="4614" y="5320"/>
                  </a:lnTo>
                  <a:lnTo>
                    <a:pt x="4708" y="5524"/>
                  </a:lnTo>
                  <a:lnTo>
                    <a:pt x="4834" y="5744"/>
                  </a:lnTo>
                  <a:lnTo>
                    <a:pt x="4959" y="5948"/>
                  </a:lnTo>
                  <a:lnTo>
                    <a:pt x="5116" y="6152"/>
                  </a:lnTo>
                  <a:lnTo>
                    <a:pt x="5304" y="6356"/>
                  </a:lnTo>
                  <a:lnTo>
                    <a:pt x="5493" y="6560"/>
                  </a:lnTo>
                  <a:lnTo>
                    <a:pt x="5320" y="6387"/>
                  </a:lnTo>
                  <a:lnTo>
                    <a:pt x="5148" y="6246"/>
                  </a:lnTo>
                  <a:lnTo>
                    <a:pt x="4975" y="6121"/>
                  </a:lnTo>
                  <a:lnTo>
                    <a:pt x="4802" y="6011"/>
                  </a:lnTo>
                  <a:lnTo>
                    <a:pt x="4614" y="5916"/>
                  </a:lnTo>
                  <a:lnTo>
                    <a:pt x="4441" y="5838"/>
                  </a:lnTo>
                  <a:lnTo>
                    <a:pt x="4253" y="5775"/>
                  </a:lnTo>
                  <a:lnTo>
                    <a:pt x="4065" y="5728"/>
                  </a:lnTo>
                  <a:lnTo>
                    <a:pt x="3876" y="5697"/>
                  </a:lnTo>
                  <a:lnTo>
                    <a:pt x="3704" y="5681"/>
                  </a:lnTo>
                  <a:lnTo>
                    <a:pt x="3515" y="5665"/>
                  </a:lnTo>
                  <a:lnTo>
                    <a:pt x="3327" y="5681"/>
                  </a:lnTo>
                  <a:lnTo>
                    <a:pt x="3139" y="5712"/>
                  </a:lnTo>
                  <a:lnTo>
                    <a:pt x="2966" y="5744"/>
                  </a:lnTo>
                  <a:lnTo>
                    <a:pt x="2778" y="5791"/>
                  </a:lnTo>
                  <a:lnTo>
                    <a:pt x="2605" y="5854"/>
                  </a:lnTo>
                  <a:lnTo>
                    <a:pt x="2433" y="5916"/>
                  </a:lnTo>
                  <a:lnTo>
                    <a:pt x="2260" y="6011"/>
                  </a:lnTo>
                  <a:lnTo>
                    <a:pt x="2087" y="6105"/>
                  </a:lnTo>
                  <a:lnTo>
                    <a:pt x="1915" y="6199"/>
                  </a:lnTo>
                  <a:lnTo>
                    <a:pt x="1758" y="6309"/>
                  </a:lnTo>
                  <a:lnTo>
                    <a:pt x="1601" y="6434"/>
                  </a:lnTo>
                  <a:lnTo>
                    <a:pt x="1460" y="6560"/>
                  </a:lnTo>
                  <a:lnTo>
                    <a:pt x="1303" y="6701"/>
                  </a:lnTo>
                  <a:lnTo>
                    <a:pt x="1036" y="6999"/>
                  </a:lnTo>
                  <a:lnTo>
                    <a:pt x="785" y="7313"/>
                  </a:lnTo>
                  <a:lnTo>
                    <a:pt x="565" y="7658"/>
                  </a:lnTo>
                  <a:lnTo>
                    <a:pt x="455" y="7847"/>
                  </a:lnTo>
                  <a:lnTo>
                    <a:pt x="377" y="8035"/>
                  </a:lnTo>
                  <a:lnTo>
                    <a:pt x="283" y="8208"/>
                  </a:lnTo>
                  <a:lnTo>
                    <a:pt x="220" y="8412"/>
                  </a:lnTo>
                  <a:lnTo>
                    <a:pt x="157" y="8600"/>
                  </a:lnTo>
                  <a:lnTo>
                    <a:pt x="94" y="8788"/>
                  </a:lnTo>
                  <a:lnTo>
                    <a:pt x="63" y="8992"/>
                  </a:lnTo>
                  <a:lnTo>
                    <a:pt x="31" y="9181"/>
                  </a:lnTo>
                  <a:lnTo>
                    <a:pt x="16" y="9385"/>
                  </a:lnTo>
                  <a:lnTo>
                    <a:pt x="0" y="9589"/>
                  </a:lnTo>
                  <a:lnTo>
                    <a:pt x="0" y="9777"/>
                  </a:lnTo>
                  <a:lnTo>
                    <a:pt x="16" y="9981"/>
                  </a:lnTo>
                  <a:lnTo>
                    <a:pt x="47" y="10185"/>
                  </a:lnTo>
                  <a:lnTo>
                    <a:pt x="94" y="10373"/>
                  </a:lnTo>
                  <a:lnTo>
                    <a:pt x="141" y="10562"/>
                  </a:lnTo>
                  <a:lnTo>
                    <a:pt x="220" y="10766"/>
                  </a:lnTo>
                  <a:lnTo>
                    <a:pt x="298" y="10938"/>
                  </a:lnTo>
                  <a:lnTo>
                    <a:pt x="392" y="11127"/>
                  </a:lnTo>
                  <a:lnTo>
                    <a:pt x="518" y="11315"/>
                  </a:lnTo>
                  <a:lnTo>
                    <a:pt x="643" y="11488"/>
                  </a:lnTo>
                  <a:lnTo>
                    <a:pt x="785" y="11660"/>
                  </a:lnTo>
                  <a:lnTo>
                    <a:pt x="942" y="11817"/>
                  </a:lnTo>
                  <a:lnTo>
                    <a:pt x="1130" y="11974"/>
                  </a:lnTo>
                  <a:lnTo>
                    <a:pt x="1318" y="12131"/>
                  </a:lnTo>
                  <a:lnTo>
                    <a:pt x="1538" y="12272"/>
                  </a:lnTo>
                  <a:lnTo>
                    <a:pt x="1773" y="12414"/>
                  </a:lnTo>
                  <a:lnTo>
                    <a:pt x="2009" y="12539"/>
                  </a:lnTo>
                  <a:lnTo>
                    <a:pt x="2276" y="12665"/>
                  </a:lnTo>
                  <a:lnTo>
                    <a:pt x="2574" y="12775"/>
                  </a:lnTo>
                  <a:lnTo>
                    <a:pt x="2872" y="12884"/>
                  </a:lnTo>
                  <a:lnTo>
                    <a:pt x="3202" y="12979"/>
                  </a:lnTo>
                  <a:lnTo>
                    <a:pt x="3547" y="13057"/>
                  </a:lnTo>
                  <a:lnTo>
                    <a:pt x="3908" y="13136"/>
                  </a:lnTo>
                  <a:lnTo>
                    <a:pt x="4300" y="13198"/>
                  </a:lnTo>
                  <a:lnTo>
                    <a:pt x="4033" y="13261"/>
                  </a:lnTo>
                  <a:lnTo>
                    <a:pt x="3767" y="13340"/>
                  </a:lnTo>
                  <a:lnTo>
                    <a:pt x="3531" y="13434"/>
                  </a:lnTo>
                  <a:lnTo>
                    <a:pt x="3296" y="13528"/>
                  </a:lnTo>
                  <a:lnTo>
                    <a:pt x="3076" y="13638"/>
                  </a:lnTo>
                  <a:lnTo>
                    <a:pt x="2872" y="13763"/>
                  </a:lnTo>
                  <a:lnTo>
                    <a:pt x="2668" y="13889"/>
                  </a:lnTo>
                  <a:lnTo>
                    <a:pt x="2495" y="14014"/>
                  </a:lnTo>
                  <a:lnTo>
                    <a:pt x="2323" y="14156"/>
                  </a:lnTo>
                  <a:lnTo>
                    <a:pt x="2166" y="14297"/>
                  </a:lnTo>
                  <a:lnTo>
                    <a:pt x="2025" y="14454"/>
                  </a:lnTo>
                  <a:lnTo>
                    <a:pt x="1883" y="14611"/>
                  </a:lnTo>
                  <a:lnTo>
                    <a:pt x="1758" y="14783"/>
                  </a:lnTo>
                  <a:lnTo>
                    <a:pt x="1648" y="14956"/>
                  </a:lnTo>
                  <a:lnTo>
                    <a:pt x="1554" y="15129"/>
                  </a:lnTo>
                  <a:lnTo>
                    <a:pt x="1460" y="15301"/>
                  </a:lnTo>
                  <a:lnTo>
                    <a:pt x="1381" y="15474"/>
                  </a:lnTo>
                  <a:lnTo>
                    <a:pt x="1318" y="15662"/>
                  </a:lnTo>
                  <a:lnTo>
                    <a:pt x="1256" y="15851"/>
                  </a:lnTo>
                  <a:lnTo>
                    <a:pt x="1208" y="16039"/>
                  </a:lnTo>
                  <a:lnTo>
                    <a:pt x="1177" y="16227"/>
                  </a:lnTo>
                  <a:lnTo>
                    <a:pt x="1146" y="16416"/>
                  </a:lnTo>
                  <a:lnTo>
                    <a:pt x="1114" y="16808"/>
                  </a:lnTo>
                  <a:lnTo>
                    <a:pt x="1114" y="17185"/>
                  </a:lnTo>
                  <a:lnTo>
                    <a:pt x="1161" y="17561"/>
                  </a:lnTo>
                  <a:lnTo>
                    <a:pt x="1240" y="17938"/>
                  </a:lnTo>
                  <a:lnTo>
                    <a:pt x="1350" y="18299"/>
                  </a:lnTo>
                  <a:lnTo>
                    <a:pt x="1491" y="18644"/>
                  </a:lnTo>
                  <a:lnTo>
                    <a:pt x="1648" y="18958"/>
                  </a:lnTo>
                  <a:lnTo>
                    <a:pt x="1852" y="19256"/>
                  </a:lnTo>
                  <a:lnTo>
                    <a:pt x="1962" y="19397"/>
                  </a:lnTo>
                  <a:lnTo>
                    <a:pt x="2072" y="19539"/>
                  </a:lnTo>
                  <a:lnTo>
                    <a:pt x="2181" y="19664"/>
                  </a:lnTo>
                  <a:lnTo>
                    <a:pt x="2307" y="19774"/>
                  </a:lnTo>
                  <a:lnTo>
                    <a:pt x="2448" y="19884"/>
                  </a:lnTo>
                  <a:lnTo>
                    <a:pt x="2574" y="19978"/>
                  </a:lnTo>
                  <a:lnTo>
                    <a:pt x="2731" y="20072"/>
                  </a:lnTo>
                  <a:lnTo>
                    <a:pt x="2872" y="20151"/>
                  </a:lnTo>
                  <a:lnTo>
                    <a:pt x="3029" y="20213"/>
                  </a:lnTo>
                  <a:lnTo>
                    <a:pt x="3186" y="20276"/>
                  </a:lnTo>
                  <a:lnTo>
                    <a:pt x="3343" y="20323"/>
                  </a:lnTo>
                  <a:lnTo>
                    <a:pt x="3500" y="20355"/>
                  </a:lnTo>
                  <a:lnTo>
                    <a:pt x="3672" y="20370"/>
                  </a:lnTo>
                  <a:lnTo>
                    <a:pt x="3845" y="20386"/>
                  </a:lnTo>
                  <a:lnTo>
                    <a:pt x="4033" y="20386"/>
                  </a:lnTo>
                  <a:lnTo>
                    <a:pt x="4206" y="20370"/>
                  </a:lnTo>
                  <a:lnTo>
                    <a:pt x="4394" y="20323"/>
                  </a:lnTo>
                  <a:lnTo>
                    <a:pt x="4583" y="20276"/>
                  </a:lnTo>
                  <a:lnTo>
                    <a:pt x="4771" y="20213"/>
                  </a:lnTo>
                  <a:lnTo>
                    <a:pt x="4959" y="20135"/>
                  </a:lnTo>
                  <a:lnTo>
                    <a:pt x="5163" y="20041"/>
                  </a:lnTo>
                  <a:lnTo>
                    <a:pt x="5352" y="19931"/>
                  </a:lnTo>
                  <a:lnTo>
                    <a:pt x="5556" y="19805"/>
                  </a:lnTo>
                  <a:lnTo>
                    <a:pt x="5760" y="19664"/>
                  </a:lnTo>
                  <a:lnTo>
                    <a:pt x="5964" y="19507"/>
                  </a:lnTo>
                  <a:lnTo>
                    <a:pt x="6168" y="19319"/>
                  </a:lnTo>
                  <a:lnTo>
                    <a:pt x="6042" y="19617"/>
                  </a:lnTo>
                  <a:lnTo>
                    <a:pt x="5932" y="19900"/>
                  </a:lnTo>
                  <a:lnTo>
                    <a:pt x="5854" y="20182"/>
                  </a:lnTo>
                  <a:lnTo>
                    <a:pt x="5775" y="20449"/>
                  </a:lnTo>
                  <a:lnTo>
                    <a:pt x="5713" y="20716"/>
                  </a:lnTo>
                  <a:lnTo>
                    <a:pt x="5681" y="20967"/>
                  </a:lnTo>
                  <a:lnTo>
                    <a:pt x="5650" y="21233"/>
                  </a:lnTo>
                  <a:lnTo>
                    <a:pt x="5650" y="21469"/>
                  </a:lnTo>
                  <a:lnTo>
                    <a:pt x="5650" y="21720"/>
                  </a:lnTo>
                  <a:lnTo>
                    <a:pt x="5665" y="21940"/>
                  </a:lnTo>
                  <a:lnTo>
                    <a:pt x="5713" y="22175"/>
                  </a:lnTo>
                  <a:lnTo>
                    <a:pt x="5760" y="22395"/>
                  </a:lnTo>
                  <a:lnTo>
                    <a:pt x="5807" y="22599"/>
                  </a:lnTo>
                  <a:lnTo>
                    <a:pt x="5885" y="22803"/>
                  </a:lnTo>
                  <a:lnTo>
                    <a:pt x="5979" y="23007"/>
                  </a:lnTo>
                  <a:lnTo>
                    <a:pt x="6073" y="23195"/>
                  </a:lnTo>
                  <a:lnTo>
                    <a:pt x="6168" y="23384"/>
                  </a:lnTo>
                  <a:lnTo>
                    <a:pt x="6293" y="23556"/>
                  </a:lnTo>
                  <a:lnTo>
                    <a:pt x="6419" y="23729"/>
                  </a:lnTo>
                  <a:lnTo>
                    <a:pt x="6560" y="23886"/>
                  </a:lnTo>
                  <a:lnTo>
                    <a:pt x="6701" y="24043"/>
                  </a:lnTo>
                  <a:lnTo>
                    <a:pt x="6858" y="24184"/>
                  </a:lnTo>
                  <a:lnTo>
                    <a:pt x="7015" y="24325"/>
                  </a:lnTo>
                  <a:lnTo>
                    <a:pt x="7188" y="24451"/>
                  </a:lnTo>
                  <a:lnTo>
                    <a:pt x="7360" y="24576"/>
                  </a:lnTo>
                  <a:lnTo>
                    <a:pt x="7549" y="24686"/>
                  </a:lnTo>
                  <a:lnTo>
                    <a:pt x="7737" y="24796"/>
                  </a:lnTo>
                  <a:lnTo>
                    <a:pt x="7941" y="24890"/>
                  </a:lnTo>
                  <a:lnTo>
                    <a:pt x="8349" y="25063"/>
                  </a:lnTo>
                  <a:lnTo>
                    <a:pt x="8773" y="25204"/>
                  </a:lnTo>
                  <a:lnTo>
                    <a:pt x="9197" y="25314"/>
                  </a:lnTo>
                  <a:lnTo>
                    <a:pt x="9652" y="25392"/>
                  </a:lnTo>
                  <a:lnTo>
                    <a:pt x="10107" y="25424"/>
                  </a:lnTo>
                  <a:lnTo>
                    <a:pt x="10546" y="25424"/>
                  </a:lnTo>
                  <a:lnTo>
                    <a:pt x="11001" y="25392"/>
                  </a:lnTo>
                  <a:lnTo>
                    <a:pt x="11441" y="25330"/>
                  </a:lnTo>
                  <a:lnTo>
                    <a:pt x="11660" y="25282"/>
                  </a:lnTo>
                  <a:lnTo>
                    <a:pt x="11880" y="25220"/>
                  </a:lnTo>
                  <a:lnTo>
                    <a:pt x="12084" y="25157"/>
                  </a:lnTo>
                  <a:lnTo>
                    <a:pt x="12304" y="25078"/>
                  </a:lnTo>
                  <a:lnTo>
                    <a:pt x="12508" y="25000"/>
                  </a:lnTo>
                  <a:lnTo>
                    <a:pt x="12696" y="24906"/>
                  </a:lnTo>
                  <a:lnTo>
                    <a:pt x="12885" y="24796"/>
                  </a:lnTo>
                  <a:lnTo>
                    <a:pt x="13073" y="24686"/>
                  </a:lnTo>
                  <a:lnTo>
                    <a:pt x="13261" y="24561"/>
                  </a:lnTo>
                  <a:lnTo>
                    <a:pt x="13434" y="24435"/>
                  </a:lnTo>
                  <a:lnTo>
                    <a:pt x="13591" y="24294"/>
                  </a:lnTo>
                  <a:lnTo>
                    <a:pt x="13748" y="24137"/>
                  </a:lnTo>
                  <a:lnTo>
                    <a:pt x="13905" y="23964"/>
                  </a:lnTo>
                  <a:lnTo>
                    <a:pt x="14046" y="23792"/>
                  </a:lnTo>
                  <a:lnTo>
                    <a:pt x="14171" y="23619"/>
                  </a:lnTo>
                  <a:lnTo>
                    <a:pt x="14297" y="23431"/>
                  </a:lnTo>
                  <a:lnTo>
                    <a:pt x="14407" y="23227"/>
                  </a:lnTo>
                  <a:lnTo>
                    <a:pt x="14517" y="23007"/>
                  </a:lnTo>
                  <a:lnTo>
                    <a:pt x="14595" y="22787"/>
                  </a:lnTo>
                  <a:lnTo>
                    <a:pt x="14674" y="22552"/>
                  </a:lnTo>
                  <a:lnTo>
                    <a:pt x="23180" y="13026"/>
                  </a:lnTo>
                  <a:lnTo>
                    <a:pt x="23839" y="12555"/>
                  </a:lnTo>
                  <a:lnTo>
                    <a:pt x="24153" y="12304"/>
                  </a:lnTo>
                  <a:lnTo>
                    <a:pt x="24482" y="12037"/>
                  </a:lnTo>
                  <a:lnTo>
                    <a:pt x="24796" y="11755"/>
                  </a:lnTo>
                  <a:lnTo>
                    <a:pt x="25094" y="11456"/>
                  </a:lnTo>
                  <a:lnTo>
                    <a:pt x="25377" y="11158"/>
                  </a:lnTo>
                  <a:lnTo>
                    <a:pt x="25643" y="10829"/>
                  </a:lnTo>
                  <a:lnTo>
                    <a:pt x="25895" y="10499"/>
                  </a:lnTo>
                  <a:lnTo>
                    <a:pt x="26114" y="10154"/>
                  </a:lnTo>
                  <a:lnTo>
                    <a:pt x="26287" y="9793"/>
                  </a:lnTo>
                  <a:lnTo>
                    <a:pt x="26365" y="9604"/>
                  </a:lnTo>
                  <a:lnTo>
                    <a:pt x="26444" y="9416"/>
                  </a:lnTo>
                  <a:lnTo>
                    <a:pt x="26491" y="9212"/>
                  </a:lnTo>
                  <a:lnTo>
                    <a:pt x="26538" y="9024"/>
                  </a:lnTo>
                  <a:lnTo>
                    <a:pt x="26585" y="8820"/>
                  </a:lnTo>
                  <a:lnTo>
                    <a:pt x="26601" y="8616"/>
                  </a:lnTo>
                  <a:lnTo>
                    <a:pt x="26616" y="8396"/>
                  </a:lnTo>
                  <a:lnTo>
                    <a:pt x="26616" y="8192"/>
                  </a:lnTo>
                  <a:lnTo>
                    <a:pt x="26616" y="7972"/>
                  </a:lnTo>
                  <a:lnTo>
                    <a:pt x="26585" y="7753"/>
                  </a:lnTo>
                  <a:lnTo>
                    <a:pt x="26554" y="7486"/>
                  </a:lnTo>
                  <a:lnTo>
                    <a:pt x="26491" y="7235"/>
                  </a:lnTo>
                  <a:lnTo>
                    <a:pt x="26444" y="6999"/>
                  </a:lnTo>
                  <a:lnTo>
                    <a:pt x="26365" y="6764"/>
                  </a:lnTo>
                  <a:lnTo>
                    <a:pt x="26287" y="6544"/>
                  </a:lnTo>
                  <a:lnTo>
                    <a:pt x="26193" y="6340"/>
                  </a:lnTo>
                  <a:lnTo>
                    <a:pt x="26099" y="6152"/>
                  </a:lnTo>
                  <a:lnTo>
                    <a:pt x="25989" y="5979"/>
                  </a:lnTo>
                  <a:lnTo>
                    <a:pt x="25863" y="5822"/>
                  </a:lnTo>
                  <a:lnTo>
                    <a:pt x="25753" y="5665"/>
                  </a:lnTo>
                  <a:lnTo>
                    <a:pt x="25612" y="5524"/>
                  </a:lnTo>
                  <a:lnTo>
                    <a:pt x="25471" y="5399"/>
                  </a:lnTo>
                  <a:lnTo>
                    <a:pt x="25330" y="5289"/>
                  </a:lnTo>
                  <a:lnTo>
                    <a:pt x="25173" y="5195"/>
                  </a:lnTo>
                  <a:lnTo>
                    <a:pt x="25031" y="5116"/>
                  </a:lnTo>
                  <a:lnTo>
                    <a:pt x="24859" y="5053"/>
                  </a:lnTo>
                  <a:lnTo>
                    <a:pt x="24702" y="5006"/>
                  </a:lnTo>
                  <a:lnTo>
                    <a:pt x="24529" y="4959"/>
                  </a:lnTo>
                  <a:lnTo>
                    <a:pt x="24357" y="4943"/>
                  </a:lnTo>
                  <a:lnTo>
                    <a:pt x="24184" y="4928"/>
                  </a:lnTo>
                  <a:lnTo>
                    <a:pt x="23996" y="4943"/>
                  </a:lnTo>
                  <a:lnTo>
                    <a:pt x="23823" y="4959"/>
                  </a:lnTo>
                  <a:lnTo>
                    <a:pt x="23635" y="4991"/>
                  </a:lnTo>
                  <a:lnTo>
                    <a:pt x="23446" y="5053"/>
                  </a:lnTo>
                  <a:lnTo>
                    <a:pt x="23274" y="5116"/>
                  </a:lnTo>
                  <a:lnTo>
                    <a:pt x="23085" y="5195"/>
                  </a:lnTo>
                  <a:lnTo>
                    <a:pt x="22897" y="5304"/>
                  </a:lnTo>
                  <a:lnTo>
                    <a:pt x="22709" y="5414"/>
                  </a:lnTo>
                  <a:lnTo>
                    <a:pt x="22536" y="5556"/>
                  </a:lnTo>
                  <a:lnTo>
                    <a:pt x="22348" y="5697"/>
                  </a:lnTo>
                  <a:lnTo>
                    <a:pt x="22175" y="5869"/>
                  </a:lnTo>
                  <a:lnTo>
                    <a:pt x="21987" y="6058"/>
                  </a:lnTo>
                  <a:lnTo>
                    <a:pt x="21924" y="5100"/>
                  </a:lnTo>
                  <a:lnTo>
                    <a:pt x="21893" y="4630"/>
                  </a:lnTo>
                  <a:lnTo>
                    <a:pt x="21846" y="4159"/>
                  </a:lnTo>
                  <a:lnTo>
                    <a:pt x="21783" y="3704"/>
                  </a:lnTo>
                  <a:lnTo>
                    <a:pt x="21704" y="3264"/>
                  </a:lnTo>
                  <a:lnTo>
                    <a:pt x="21594" y="2841"/>
                  </a:lnTo>
                  <a:lnTo>
                    <a:pt x="21453" y="2433"/>
                  </a:lnTo>
                  <a:lnTo>
                    <a:pt x="21375" y="2244"/>
                  </a:lnTo>
                  <a:lnTo>
                    <a:pt x="21296" y="2056"/>
                  </a:lnTo>
                  <a:lnTo>
                    <a:pt x="21186" y="1868"/>
                  </a:lnTo>
                  <a:lnTo>
                    <a:pt x="21077" y="1679"/>
                  </a:lnTo>
                  <a:lnTo>
                    <a:pt x="20967" y="1507"/>
                  </a:lnTo>
                  <a:lnTo>
                    <a:pt x="20826" y="1334"/>
                  </a:lnTo>
                  <a:lnTo>
                    <a:pt x="20684" y="1177"/>
                  </a:lnTo>
                  <a:lnTo>
                    <a:pt x="20527" y="1020"/>
                  </a:lnTo>
                  <a:lnTo>
                    <a:pt x="20370" y="879"/>
                  </a:lnTo>
                  <a:lnTo>
                    <a:pt x="20182" y="738"/>
                  </a:lnTo>
                  <a:lnTo>
                    <a:pt x="19978" y="612"/>
                  </a:lnTo>
                  <a:lnTo>
                    <a:pt x="19774" y="487"/>
                  </a:lnTo>
                  <a:lnTo>
                    <a:pt x="19539" y="377"/>
                  </a:lnTo>
                  <a:lnTo>
                    <a:pt x="19303" y="282"/>
                  </a:lnTo>
                  <a:lnTo>
                    <a:pt x="19036" y="188"/>
                  </a:lnTo>
                  <a:lnTo>
                    <a:pt x="18754" y="94"/>
                  </a:lnTo>
                  <a:lnTo>
                    <a:pt x="18519" y="63"/>
                  </a:lnTo>
                  <a:lnTo>
                    <a:pt x="18283" y="31"/>
                  </a:lnTo>
                  <a:lnTo>
                    <a:pt x="18063" y="16"/>
                  </a:lnTo>
                  <a:lnTo>
                    <a:pt x="17828" y="0"/>
                  </a:lnTo>
                  <a:lnTo>
                    <a:pt x="17608" y="16"/>
                  </a:lnTo>
                  <a:lnTo>
                    <a:pt x="17389" y="31"/>
                  </a:lnTo>
                  <a:lnTo>
                    <a:pt x="17169" y="63"/>
                  </a:lnTo>
                  <a:lnTo>
                    <a:pt x="16965" y="110"/>
                  </a:lnTo>
                  <a:lnTo>
                    <a:pt x="16761" y="157"/>
                  </a:lnTo>
                  <a:lnTo>
                    <a:pt x="16557" y="220"/>
                  </a:lnTo>
                  <a:lnTo>
                    <a:pt x="16353" y="298"/>
                  </a:lnTo>
                  <a:lnTo>
                    <a:pt x="16164" y="377"/>
                  </a:lnTo>
                  <a:lnTo>
                    <a:pt x="15976" y="471"/>
                  </a:lnTo>
                  <a:lnTo>
                    <a:pt x="15804" y="565"/>
                  </a:lnTo>
                  <a:lnTo>
                    <a:pt x="15631" y="675"/>
                  </a:lnTo>
                  <a:lnTo>
                    <a:pt x="15458" y="800"/>
                  </a:lnTo>
                  <a:lnTo>
                    <a:pt x="15301" y="926"/>
                  </a:lnTo>
                  <a:lnTo>
                    <a:pt x="15144" y="1067"/>
                  </a:lnTo>
                  <a:lnTo>
                    <a:pt x="15003" y="1208"/>
                  </a:lnTo>
                  <a:lnTo>
                    <a:pt x="14862" y="1365"/>
                  </a:lnTo>
                  <a:lnTo>
                    <a:pt x="14736" y="1522"/>
                  </a:lnTo>
                  <a:lnTo>
                    <a:pt x="14611" y="1679"/>
                  </a:lnTo>
                  <a:lnTo>
                    <a:pt x="14485" y="1852"/>
                  </a:lnTo>
                  <a:lnTo>
                    <a:pt x="14391" y="2040"/>
                  </a:lnTo>
                  <a:lnTo>
                    <a:pt x="14281" y="2213"/>
                  </a:lnTo>
                  <a:lnTo>
                    <a:pt x="14187" y="2417"/>
                  </a:lnTo>
                  <a:lnTo>
                    <a:pt x="14109" y="2605"/>
                  </a:lnTo>
                  <a:lnTo>
                    <a:pt x="14030" y="2809"/>
                  </a:lnTo>
                  <a:lnTo>
                    <a:pt x="13967" y="3013"/>
                  </a:lnTo>
                  <a:lnTo>
                    <a:pt x="13905" y="3233"/>
                  </a:lnTo>
                  <a:lnTo>
                    <a:pt x="13858" y="3453"/>
                  </a:lnTo>
                  <a:lnTo>
                    <a:pt x="13826" y="3672"/>
                  </a:lnTo>
                  <a:lnTo>
                    <a:pt x="13685" y="3311"/>
                  </a:lnTo>
                  <a:lnTo>
                    <a:pt x="13544" y="2982"/>
                  </a:lnTo>
                  <a:lnTo>
                    <a:pt x="13371" y="2668"/>
                  </a:lnTo>
                  <a:lnTo>
                    <a:pt x="13214" y="2370"/>
                  </a:lnTo>
                  <a:lnTo>
                    <a:pt x="13026" y="2087"/>
                  </a:lnTo>
                  <a:lnTo>
                    <a:pt x="12853" y="1836"/>
                  </a:lnTo>
                  <a:lnTo>
                    <a:pt x="12649" y="1601"/>
                  </a:lnTo>
                  <a:lnTo>
                    <a:pt x="12461" y="1365"/>
                  </a:lnTo>
                  <a:lnTo>
                    <a:pt x="12257" y="1177"/>
                  </a:lnTo>
                  <a:lnTo>
                    <a:pt x="12037" y="989"/>
                  </a:lnTo>
                  <a:lnTo>
                    <a:pt x="11833" y="816"/>
                  </a:lnTo>
                  <a:lnTo>
                    <a:pt x="11613" y="659"/>
                  </a:lnTo>
                  <a:lnTo>
                    <a:pt x="11378" y="534"/>
                  </a:lnTo>
                  <a:lnTo>
                    <a:pt x="11158" y="408"/>
                  </a:lnTo>
                  <a:lnTo>
                    <a:pt x="10923" y="314"/>
                  </a:lnTo>
                  <a:lnTo>
                    <a:pt x="10687" y="220"/>
                  </a:lnTo>
                  <a:lnTo>
                    <a:pt x="10452" y="157"/>
                  </a:lnTo>
                  <a:lnTo>
                    <a:pt x="10201" y="94"/>
                  </a:lnTo>
                  <a:lnTo>
                    <a:pt x="9966" y="47"/>
                  </a:lnTo>
                  <a:lnTo>
                    <a:pt x="9730" y="16"/>
                  </a:lnTo>
                  <a:lnTo>
                    <a:pt x="9479" y="0"/>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9" name="Google Shape;2302;p42">
              <a:extLst>
                <a:ext uri="{FF2B5EF4-FFF2-40B4-BE49-F238E27FC236}">
                  <a16:creationId xmlns:a16="http://schemas.microsoft.com/office/drawing/2014/main" id="{8CD8C485-FA43-F6F8-A7A2-7464993324CF}"/>
                </a:ext>
              </a:extLst>
            </p:cNvPr>
            <p:cNvSpPr/>
            <p:nvPr/>
          </p:nvSpPr>
          <p:spPr>
            <a:xfrm>
              <a:off x="876654" y="1100200"/>
              <a:ext cx="756788" cy="722931"/>
            </a:xfrm>
            <a:custGeom>
              <a:avLst/>
              <a:gdLst/>
              <a:ahLst/>
              <a:cxnLst/>
              <a:rect l="l" t="t" r="r" b="b"/>
              <a:pathLst>
                <a:path w="26617" h="25424" fill="none" extrusionOk="0">
                  <a:moveTo>
                    <a:pt x="23180" y="13026"/>
                  </a:moveTo>
                  <a:lnTo>
                    <a:pt x="23180" y="13026"/>
                  </a:lnTo>
                  <a:lnTo>
                    <a:pt x="23839" y="12555"/>
                  </a:lnTo>
                  <a:lnTo>
                    <a:pt x="24153" y="12304"/>
                  </a:lnTo>
                  <a:lnTo>
                    <a:pt x="24482" y="12037"/>
                  </a:lnTo>
                  <a:lnTo>
                    <a:pt x="24796" y="11755"/>
                  </a:lnTo>
                  <a:lnTo>
                    <a:pt x="25094" y="11456"/>
                  </a:lnTo>
                  <a:lnTo>
                    <a:pt x="25377" y="11158"/>
                  </a:lnTo>
                  <a:lnTo>
                    <a:pt x="25643" y="10829"/>
                  </a:lnTo>
                  <a:lnTo>
                    <a:pt x="25895" y="10499"/>
                  </a:lnTo>
                  <a:lnTo>
                    <a:pt x="26114" y="10154"/>
                  </a:lnTo>
                  <a:lnTo>
                    <a:pt x="26287" y="9793"/>
                  </a:lnTo>
                  <a:lnTo>
                    <a:pt x="26365" y="9604"/>
                  </a:lnTo>
                  <a:lnTo>
                    <a:pt x="26444" y="9416"/>
                  </a:lnTo>
                  <a:lnTo>
                    <a:pt x="26491" y="9212"/>
                  </a:lnTo>
                  <a:lnTo>
                    <a:pt x="26538" y="9024"/>
                  </a:lnTo>
                  <a:lnTo>
                    <a:pt x="26585" y="8820"/>
                  </a:lnTo>
                  <a:lnTo>
                    <a:pt x="26601" y="8616"/>
                  </a:lnTo>
                  <a:lnTo>
                    <a:pt x="26616" y="8396"/>
                  </a:lnTo>
                  <a:lnTo>
                    <a:pt x="26616" y="8192"/>
                  </a:lnTo>
                  <a:lnTo>
                    <a:pt x="26616" y="7972"/>
                  </a:lnTo>
                  <a:lnTo>
                    <a:pt x="26585" y="7753"/>
                  </a:lnTo>
                  <a:lnTo>
                    <a:pt x="26585" y="7753"/>
                  </a:lnTo>
                  <a:lnTo>
                    <a:pt x="26554" y="7486"/>
                  </a:lnTo>
                  <a:lnTo>
                    <a:pt x="26491" y="7235"/>
                  </a:lnTo>
                  <a:lnTo>
                    <a:pt x="26444" y="6999"/>
                  </a:lnTo>
                  <a:lnTo>
                    <a:pt x="26365" y="6764"/>
                  </a:lnTo>
                  <a:lnTo>
                    <a:pt x="26287" y="6544"/>
                  </a:lnTo>
                  <a:lnTo>
                    <a:pt x="26193" y="6340"/>
                  </a:lnTo>
                  <a:lnTo>
                    <a:pt x="26099" y="6152"/>
                  </a:lnTo>
                  <a:lnTo>
                    <a:pt x="25989" y="5979"/>
                  </a:lnTo>
                  <a:lnTo>
                    <a:pt x="25863" y="5822"/>
                  </a:lnTo>
                  <a:lnTo>
                    <a:pt x="25753" y="5665"/>
                  </a:lnTo>
                  <a:lnTo>
                    <a:pt x="25612" y="5524"/>
                  </a:lnTo>
                  <a:lnTo>
                    <a:pt x="25471" y="5399"/>
                  </a:lnTo>
                  <a:lnTo>
                    <a:pt x="25330" y="5289"/>
                  </a:lnTo>
                  <a:lnTo>
                    <a:pt x="25173" y="5195"/>
                  </a:lnTo>
                  <a:lnTo>
                    <a:pt x="25031" y="5116"/>
                  </a:lnTo>
                  <a:lnTo>
                    <a:pt x="24859" y="5053"/>
                  </a:lnTo>
                  <a:lnTo>
                    <a:pt x="24702" y="5006"/>
                  </a:lnTo>
                  <a:lnTo>
                    <a:pt x="24529" y="4959"/>
                  </a:lnTo>
                  <a:lnTo>
                    <a:pt x="24357" y="4943"/>
                  </a:lnTo>
                  <a:lnTo>
                    <a:pt x="24184" y="4928"/>
                  </a:lnTo>
                  <a:lnTo>
                    <a:pt x="23996" y="4943"/>
                  </a:lnTo>
                  <a:lnTo>
                    <a:pt x="23823" y="4959"/>
                  </a:lnTo>
                  <a:lnTo>
                    <a:pt x="23635" y="4991"/>
                  </a:lnTo>
                  <a:lnTo>
                    <a:pt x="23446" y="5053"/>
                  </a:lnTo>
                  <a:lnTo>
                    <a:pt x="23274" y="5116"/>
                  </a:lnTo>
                  <a:lnTo>
                    <a:pt x="23085" y="5195"/>
                  </a:lnTo>
                  <a:lnTo>
                    <a:pt x="22897" y="5304"/>
                  </a:lnTo>
                  <a:lnTo>
                    <a:pt x="22709" y="5414"/>
                  </a:lnTo>
                  <a:lnTo>
                    <a:pt x="22536" y="5556"/>
                  </a:lnTo>
                  <a:lnTo>
                    <a:pt x="22348" y="5697"/>
                  </a:lnTo>
                  <a:lnTo>
                    <a:pt x="22175" y="5869"/>
                  </a:lnTo>
                  <a:lnTo>
                    <a:pt x="21987" y="6058"/>
                  </a:lnTo>
                  <a:lnTo>
                    <a:pt x="21987" y="6058"/>
                  </a:lnTo>
                  <a:lnTo>
                    <a:pt x="21924" y="5100"/>
                  </a:lnTo>
                  <a:lnTo>
                    <a:pt x="21893" y="4630"/>
                  </a:lnTo>
                  <a:lnTo>
                    <a:pt x="21846" y="4159"/>
                  </a:lnTo>
                  <a:lnTo>
                    <a:pt x="21783" y="3704"/>
                  </a:lnTo>
                  <a:lnTo>
                    <a:pt x="21704" y="3264"/>
                  </a:lnTo>
                  <a:lnTo>
                    <a:pt x="21594" y="2841"/>
                  </a:lnTo>
                  <a:lnTo>
                    <a:pt x="21453" y="2433"/>
                  </a:lnTo>
                  <a:lnTo>
                    <a:pt x="21375" y="2244"/>
                  </a:lnTo>
                  <a:lnTo>
                    <a:pt x="21296" y="2056"/>
                  </a:lnTo>
                  <a:lnTo>
                    <a:pt x="21186" y="1868"/>
                  </a:lnTo>
                  <a:lnTo>
                    <a:pt x="21077" y="1679"/>
                  </a:lnTo>
                  <a:lnTo>
                    <a:pt x="20967" y="1507"/>
                  </a:lnTo>
                  <a:lnTo>
                    <a:pt x="20826" y="1334"/>
                  </a:lnTo>
                  <a:lnTo>
                    <a:pt x="20684" y="1177"/>
                  </a:lnTo>
                  <a:lnTo>
                    <a:pt x="20527" y="1020"/>
                  </a:lnTo>
                  <a:lnTo>
                    <a:pt x="20370" y="879"/>
                  </a:lnTo>
                  <a:lnTo>
                    <a:pt x="20182" y="738"/>
                  </a:lnTo>
                  <a:lnTo>
                    <a:pt x="19978" y="612"/>
                  </a:lnTo>
                  <a:lnTo>
                    <a:pt x="19774" y="487"/>
                  </a:lnTo>
                  <a:lnTo>
                    <a:pt x="19539" y="377"/>
                  </a:lnTo>
                  <a:lnTo>
                    <a:pt x="19303" y="282"/>
                  </a:lnTo>
                  <a:lnTo>
                    <a:pt x="19036" y="188"/>
                  </a:lnTo>
                  <a:lnTo>
                    <a:pt x="18754" y="94"/>
                  </a:lnTo>
                  <a:lnTo>
                    <a:pt x="18754" y="94"/>
                  </a:lnTo>
                  <a:lnTo>
                    <a:pt x="18519" y="63"/>
                  </a:lnTo>
                  <a:lnTo>
                    <a:pt x="18283" y="31"/>
                  </a:lnTo>
                  <a:lnTo>
                    <a:pt x="18063" y="16"/>
                  </a:lnTo>
                  <a:lnTo>
                    <a:pt x="17828" y="0"/>
                  </a:lnTo>
                  <a:lnTo>
                    <a:pt x="17608" y="16"/>
                  </a:lnTo>
                  <a:lnTo>
                    <a:pt x="17389" y="31"/>
                  </a:lnTo>
                  <a:lnTo>
                    <a:pt x="17169" y="63"/>
                  </a:lnTo>
                  <a:lnTo>
                    <a:pt x="16965" y="110"/>
                  </a:lnTo>
                  <a:lnTo>
                    <a:pt x="16761" y="157"/>
                  </a:lnTo>
                  <a:lnTo>
                    <a:pt x="16557" y="220"/>
                  </a:lnTo>
                  <a:lnTo>
                    <a:pt x="16353" y="298"/>
                  </a:lnTo>
                  <a:lnTo>
                    <a:pt x="16164" y="377"/>
                  </a:lnTo>
                  <a:lnTo>
                    <a:pt x="15976" y="471"/>
                  </a:lnTo>
                  <a:lnTo>
                    <a:pt x="15804" y="565"/>
                  </a:lnTo>
                  <a:lnTo>
                    <a:pt x="15631" y="675"/>
                  </a:lnTo>
                  <a:lnTo>
                    <a:pt x="15458" y="800"/>
                  </a:lnTo>
                  <a:lnTo>
                    <a:pt x="15301" y="926"/>
                  </a:lnTo>
                  <a:lnTo>
                    <a:pt x="15144" y="1067"/>
                  </a:lnTo>
                  <a:lnTo>
                    <a:pt x="15003" y="1208"/>
                  </a:lnTo>
                  <a:lnTo>
                    <a:pt x="14862" y="1365"/>
                  </a:lnTo>
                  <a:lnTo>
                    <a:pt x="14736" y="1522"/>
                  </a:lnTo>
                  <a:lnTo>
                    <a:pt x="14611" y="1679"/>
                  </a:lnTo>
                  <a:lnTo>
                    <a:pt x="14485" y="1852"/>
                  </a:lnTo>
                  <a:lnTo>
                    <a:pt x="14391" y="2040"/>
                  </a:lnTo>
                  <a:lnTo>
                    <a:pt x="14281" y="2213"/>
                  </a:lnTo>
                  <a:lnTo>
                    <a:pt x="14187" y="2417"/>
                  </a:lnTo>
                  <a:lnTo>
                    <a:pt x="14109" y="2605"/>
                  </a:lnTo>
                  <a:lnTo>
                    <a:pt x="14030" y="2809"/>
                  </a:lnTo>
                  <a:lnTo>
                    <a:pt x="13967" y="3013"/>
                  </a:lnTo>
                  <a:lnTo>
                    <a:pt x="13905" y="3233"/>
                  </a:lnTo>
                  <a:lnTo>
                    <a:pt x="13858" y="3453"/>
                  </a:lnTo>
                  <a:lnTo>
                    <a:pt x="13826" y="3672"/>
                  </a:lnTo>
                  <a:lnTo>
                    <a:pt x="13826" y="3672"/>
                  </a:lnTo>
                  <a:lnTo>
                    <a:pt x="13685" y="3311"/>
                  </a:lnTo>
                  <a:lnTo>
                    <a:pt x="13544" y="2982"/>
                  </a:lnTo>
                  <a:lnTo>
                    <a:pt x="13371" y="2668"/>
                  </a:lnTo>
                  <a:lnTo>
                    <a:pt x="13214" y="2370"/>
                  </a:lnTo>
                  <a:lnTo>
                    <a:pt x="13026" y="2087"/>
                  </a:lnTo>
                  <a:lnTo>
                    <a:pt x="12853" y="1836"/>
                  </a:lnTo>
                  <a:lnTo>
                    <a:pt x="12649" y="1601"/>
                  </a:lnTo>
                  <a:lnTo>
                    <a:pt x="12461" y="1365"/>
                  </a:lnTo>
                  <a:lnTo>
                    <a:pt x="12257" y="1177"/>
                  </a:lnTo>
                  <a:lnTo>
                    <a:pt x="12037" y="989"/>
                  </a:lnTo>
                  <a:lnTo>
                    <a:pt x="11833" y="816"/>
                  </a:lnTo>
                  <a:lnTo>
                    <a:pt x="11613" y="659"/>
                  </a:lnTo>
                  <a:lnTo>
                    <a:pt x="11378" y="534"/>
                  </a:lnTo>
                  <a:lnTo>
                    <a:pt x="11158" y="408"/>
                  </a:lnTo>
                  <a:lnTo>
                    <a:pt x="10923" y="314"/>
                  </a:lnTo>
                  <a:lnTo>
                    <a:pt x="10687" y="220"/>
                  </a:lnTo>
                  <a:lnTo>
                    <a:pt x="10452" y="157"/>
                  </a:lnTo>
                  <a:lnTo>
                    <a:pt x="10201" y="94"/>
                  </a:lnTo>
                  <a:lnTo>
                    <a:pt x="9966" y="47"/>
                  </a:lnTo>
                  <a:lnTo>
                    <a:pt x="9730" y="16"/>
                  </a:lnTo>
                  <a:lnTo>
                    <a:pt x="9479" y="0"/>
                  </a:lnTo>
                  <a:lnTo>
                    <a:pt x="9244" y="0"/>
                  </a:lnTo>
                  <a:lnTo>
                    <a:pt x="8992" y="0"/>
                  </a:lnTo>
                  <a:lnTo>
                    <a:pt x="8757" y="31"/>
                  </a:lnTo>
                  <a:lnTo>
                    <a:pt x="8522" y="63"/>
                  </a:lnTo>
                  <a:lnTo>
                    <a:pt x="8271" y="94"/>
                  </a:lnTo>
                  <a:lnTo>
                    <a:pt x="8035" y="157"/>
                  </a:lnTo>
                  <a:lnTo>
                    <a:pt x="7815" y="220"/>
                  </a:lnTo>
                  <a:lnTo>
                    <a:pt x="7580" y="298"/>
                  </a:lnTo>
                  <a:lnTo>
                    <a:pt x="7360" y="392"/>
                  </a:lnTo>
                  <a:lnTo>
                    <a:pt x="7141" y="487"/>
                  </a:lnTo>
                  <a:lnTo>
                    <a:pt x="6921" y="581"/>
                  </a:lnTo>
                  <a:lnTo>
                    <a:pt x="6701" y="706"/>
                  </a:lnTo>
                  <a:lnTo>
                    <a:pt x="6497" y="816"/>
                  </a:lnTo>
                  <a:lnTo>
                    <a:pt x="6309" y="957"/>
                  </a:lnTo>
                  <a:lnTo>
                    <a:pt x="6121" y="1099"/>
                  </a:lnTo>
                  <a:lnTo>
                    <a:pt x="5932" y="1240"/>
                  </a:lnTo>
                  <a:lnTo>
                    <a:pt x="5760" y="1397"/>
                  </a:lnTo>
                  <a:lnTo>
                    <a:pt x="5587" y="1554"/>
                  </a:lnTo>
                  <a:lnTo>
                    <a:pt x="5430" y="1711"/>
                  </a:lnTo>
                  <a:lnTo>
                    <a:pt x="5273" y="1883"/>
                  </a:lnTo>
                  <a:lnTo>
                    <a:pt x="5132" y="2056"/>
                  </a:lnTo>
                  <a:lnTo>
                    <a:pt x="5006" y="2244"/>
                  </a:lnTo>
                  <a:lnTo>
                    <a:pt x="4881" y="2433"/>
                  </a:lnTo>
                  <a:lnTo>
                    <a:pt x="4771" y="2621"/>
                  </a:lnTo>
                  <a:lnTo>
                    <a:pt x="4677" y="2809"/>
                  </a:lnTo>
                  <a:lnTo>
                    <a:pt x="4598" y="3013"/>
                  </a:lnTo>
                  <a:lnTo>
                    <a:pt x="4520" y="3217"/>
                  </a:lnTo>
                  <a:lnTo>
                    <a:pt x="4473" y="3421"/>
                  </a:lnTo>
                  <a:lnTo>
                    <a:pt x="4426" y="3625"/>
                  </a:lnTo>
                  <a:lnTo>
                    <a:pt x="4394" y="3829"/>
                  </a:lnTo>
                  <a:lnTo>
                    <a:pt x="4379" y="4049"/>
                  </a:lnTo>
                  <a:lnTo>
                    <a:pt x="4379" y="4253"/>
                  </a:lnTo>
                  <a:lnTo>
                    <a:pt x="4379" y="4473"/>
                  </a:lnTo>
                  <a:lnTo>
                    <a:pt x="4410" y="4677"/>
                  </a:lnTo>
                  <a:lnTo>
                    <a:pt x="4457" y="4896"/>
                  </a:lnTo>
                  <a:lnTo>
                    <a:pt x="4535" y="5100"/>
                  </a:lnTo>
                  <a:lnTo>
                    <a:pt x="4614" y="5320"/>
                  </a:lnTo>
                  <a:lnTo>
                    <a:pt x="4708" y="5524"/>
                  </a:lnTo>
                  <a:lnTo>
                    <a:pt x="4834" y="5744"/>
                  </a:lnTo>
                  <a:lnTo>
                    <a:pt x="4959" y="5948"/>
                  </a:lnTo>
                  <a:lnTo>
                    <a:pt x="5116" y="6152"/>
                  </a:lnTo>
                  <a:lnTo>
                    <a:pt x="5304" y="6356"/>
                  </a:lnTo>
                  <a:lnTo>
                    <a:pt x="5493" y="6560"/>
                  </a:lnTo>
                  <a:lnTo>
                    <a:pt x="5493" y="6560"/>
                  </a:lnTo>
                  <a:lnTo>
                    <a:pt x="5320" y="6387"/>
                  </a:lnTo>
                  <a:lnTo>
                    <a:pt x="5148" y="6246"/>
                  </a:lnTo>
                  <a:lnTo>
                    <a:pt x="4975" y="6121"/>
                  </a:lnTo>
                  <a:lnTo>
                    <a:pt x="4802" y="6011"/>
                  </a:lnTo>
                  <a:lnTo>
                    <a:pt x="4614" y="5916"/>
                  </a:lnTo>
                  <a:lnTo>
                    <a:pt x="4441" y="5838"/>
                  </a:lnTo>
                  <a:lnTo>
                    <a:pt x="4253" y="5775"/>
                  </a:lnTo>
                  <a:lnTo>
                    <a:pt x="4065" y="5728"/>
                  </a:lnTo>
                  <a:lnTo>
                    <a:pt x="3876" y="5697"/>
                  </a:lnTo>
                  <a:lnTo>
                    <a:pt x="3704" y="5681"/>
                  </a:lnTo>
                  <a:lnTo>
                    <a:pt x="3515" y="5665"/>
                  </a:lnTo>
                  <a:lnTo>
                    <a:pt x="3327" y="5681"/>
                  </a:lnTo>
                  <a:lnTo>
                    <a:pt x="3139" y="5712"/>
                  </a:lnTo>
                  <a:lnTo>
                    <a:pt x="2966" y="5744"/>
                  </a:lnTo>
                  <a:lnTo>
                    <a:pt x="2778" y="5791"/>
                  </a:lnTo>
                  <a:lnTo>
                    <a:pt x="2605" y="5854"/>
                  </a:lnTo>
                  <a:lnTo>
                    <a:pt x="2433" y="5916"/>
                  </a:lnTo>
                  <a:lnTo>
                    <a:pt x="2260" y="6011"/>
                  </a:lnTo>
                  <a:lnTo>
                    <a:pt x="2087" y="6105"/>
                  </a:lnTo>
                  <a:lnTo>
                    <a:pt x="1915" y="6199"/>
                  </a:lnTo>
                  <a:lnTo>
                    <a:pt x="1758" y="6309"/>
                  </a:lnTo>
                  <a:lnTo>
                    <a:pt x="1601" y="6434"/>
                  </a:lnTo>
                  <a:lnTo>
                    <a:pt x="1460" y="6560"/>
                  </a:lnTo>
                  <a:lnTo>
                    <a:pt x="1303" y="6701"/>
                  </a:lnTo>
                  <a:lnTo>
                    <a:pt x="1036" y="6999"/>
                  </a:lnTo>
                  <a:lnTo>
                    <a:pt x="785" y="7313"/>
                  </a:lnTo>
                  <a:lnTo>
                    <a:pt x="565" y="7658"/>
                  </a:lnTo>
                  <a:lnTo>
                    <a:pt x="455" y="7847"/>
                  </a:lnTo>
                  <a:lnTo>
                    <a:pt x="377" y="8035"/>
                  </a:lnTo>
                  <a:lnTo>
                    <a:pt x="283" y="8208"/>
                  </a:lnTo>
                  <a:lnTo>
                    <a:pt x="220" y="8412"/>
                  </a:lnTo>
                  <a:lnTo>
                    <a:pt x="157" y="8600"/>
                  </a:lnTo>
                  <a:lnTo>
                    <a:pt x="94" y="8788"/>
                  </a:lnTo>
                  <a:lnTo>
                    <a:pt x="63" y="8992"/>
                  </a:lnTo>
                  <a:lnTo>
                    <a:pt x="31" y="9181"/>
                  </a:lnTo>
                  <a:lnTo>
                    <a:pt x="16" y="9385"/>
                  </a:lnTo>
                  <a:lnTo>
                    <a:pt x="0" y="9589"/>
                  </a:lnTo>
                  <a:lnTo>
                    <a:pt x="0" y="9777"/>
                  </a:lnTo>
                  <a:lnTo>
                    <a:pt x="16" y="9981"/>
                  </a:lnTo>
                  <a:lnTo>
                    <a:pt x="47" y="10185"/>
                  </a:lnTo>
                  <a:lnTo>
                    <a:pt x="94" y="10373"/>
                  </a:lnTo>
                  <a:lnTo>
                    <a:pt x="141" y="10562"/>
                  </a:lnTo>
                  <a:lnTo>
                    <a:pt x="220" y="10766"/>
                  </a:lnTo>
                  <a:lnTo>
                    <a:pt x="298" y="10938"/>
                  </a:lnTo>
                  <a:lnTo>
                    <a:pt x="392" y="11127"/>
                  </a:lnTo>
                  <a:lnTo>
                    <a:pt x="518" y="11315"/>
                  </a:lnTo>
                  <a:lnTo>
                    <a:pt x="643" y="11488"/>
                  </a:lnTo>
                  <a:lnTo>
                    <a:pt x="785" y="11660"/>
                  </a:lnTo>
                  <a:lnTo>
                    <a:pt x="942" y="11817"/>
                  </a:lnTo>
                  <a:lnTo>
                    <a:pt x="1130" y="11974"/>
                  </a:lnTo>
                  <a:lnTo>
                    <a:pt x="1318" y="12131"/>
                  </a:lnTo>
                  <a:lnTo>
                    <a:pt x="1538" y="12272"/>
                  </a:lnTo>
                  <a:lnTo>
                    <a:pt x="1773" y="12414"/>
                  </a:lnTo>
                  <a:lnTo>
                    <a:pt x="2009" y="12539"/>
                  </a:lnTo>
                  <a:lnTo>
                    <a:pt x="2276" y="12665"/>
                  </a:lnTo>
                  <a:lnTo>
                    <a:pt x="2574" y="12775"/>
                  </a:lnTo>
                  <a:lnTo>
                    <a:pt x="2872" y="12884"/>
                  </a:lnTo>
                  <a:lnTo>
                    <a:pt x="3202" y="12979"/>
                  </a:lnTo>
                  <a:lnTo>
                    <a:pt x="3547" y="13057"/>
                  </a:lnTo>
                  <a:lnTo>
                    <a:pt x="3908" y="13136"/>
                  </a:lnTo>
                  <a:lnTo>
                    <a:pt x="4300" y="13198"/>
                  </a:lnTo>
                  <a:lnTo>
                    <a:pt x="4300" y="13198"/>
                  </a:lnTo>
                  <a:lnTo>
                    <a:pt x="4033" y="13261"/>
                  </a:lnTo>
                  <a:lnTo>
                    <a:pt x="3767" y="13340"/>
                  </a:lnTo>
                  <a:lnTo>
                    <a:pt x="3531" y="13434"/>
                  </a:lnTo>
                  <a:lnTo>
                    <a:pt x="3296" y="13528"/>
                  </a:lnTo>
                  <a:lnTo>
                    <a:pt x="3076" y="13638"/>
                  </a:lnTo>
                  <a:lnTo>
                    <a:pt x="2872" y="13763"/>
                  </a:lnTo>
                  <a:lnTo>
                    <a:pt x="2668" y="13889"/>
                  </a:lnTo>
                  <a:lnTo>
                    <a:pt x="2495" y="14014"/>
                  </a:lnTo>
                  <a:lnTo>
                    <a:pt x="2323" y="14156"/>
                  </a:lnTo>
                  <a:lnTo>
                    <a:pt x="2166" y="14297"/>
                  </a:lnTo>
                  <a:lnTo>
                    <a:pt x="2025" y="14454"/>
                  </a:lnTo>
                  <a:lnTo>
                    <a:pt x="1883" y="14611"/>
                  </a:lnTo>
                  <a:lnTo>
                    <a:pt x="1758" y="14783"/>
                  </a:lnTo>
                  <a:lnTo>
                    <a:pt x="1648" y="14956"/>
                  </a:lnTo>
                  <a:lnTo>
                    <a:pt x="1554" y="15129"/>
                  </a:lnTo>
                  <a:lnTo>
                    <a:pt x="1460" y="15301"/>
                  </a:lnTo>
                  <a:lnTo>
                    <a:pt x="1381" y="15474"/>
                  </a:lnTo>
                  <a:lnTo>
                    <a:pt x="1318" y="15662"/>
                  </a:lnTo>
                  <a:lnTo>
                    <a:pt x="1256" y="15851"/>
                  </a:lnTo>
                  <a:lnTo>
                    <a:pt x="1208" y="16039"/>
                  </a:lnTo>
                  <a:lnTo>
                    <a:pt x="1177" y="16227"/>
                  </a:lnTo>
                  <a:lnTo>
                    <a:pt x="1146" y="16416"/>
                  </a:lnTo>
                  <a:lnTo>
                    <a:pt x="1114" y="16808"/>
                  </a:lnTo>
                  <a:lnTo>
                    <a:pt x="1114" y="17185"/>
                  </a:lnTo>
                  <a:lnTo>
                    <a:pt x="1161" y="17561"/>
                  </a:lnTo>
                  <a:lnTo>
                    <a:pt x="1240" y="17938"/>
                  </a:lnTo>
                  <a:lnTo>
                    <a:pt x="1350" y="18299"/>
                  </a:lnTo>
                  <a:lnTo>
                    <a:pt x="1491" y="18644"/>
                  </a:lnTo>
                  <a:lnTo>
                    <a:pt x="1648" y="18958"/>
                  </a:lnTo>
                  <a:lnTo>
                    <a:pt x="1852" y="19256"/>
                  </a:lnTo>
                  <a:lnTo>
                    <a:pt x="1962" y="19397"/>
                  </a:lnTo>
                  <a:lnTo>
                    <a:pt x="2072" y="19539"/>
                  </a:lnTo>
                  <a:lnTo>
                    <a:pt x="2181" y="19664"/>
                  </a:lnTo>
                  <a:lnTo>
                    <a:pt x="2307" y="19774"/>
                  </a:lnTo>
                  <a:lnTo>
                    <a:pt x="2448" y="19884"/>
                  </a:lnTo>
                  <a:lnTo>
                    <a:pt x="2574" y="19978"/>
                  </a:lnTo>
                  <a:lnTo>
                    <a:pt x="2731" y="20072"/>
                  </a:lnTo>
                  <a:lnTo>
                    <a:pt x="2872" y="20151"/>
                  </a:lnTo>
                  <a:lnTo>
                    <a:pt x="3029" y="20213"/>
                  </a:lnTo>
                  <a:lnTo>
                    <a:pt x="3186" y="20276"/>
                  </a:lnTo>
                  <a:lnTo>
                    <a:pt x="3343" y="20323"/>
                  </a:lnTo>
                  <a:lnTo>
                    <a:pt x="3500" y="20355"/>
                  </a:lnTo>
                  <a:lnTo>
                    <a:pt x="3672" y="20370"/>
                  </a:lnTo>
                  <a:lnTo>
                    <a:pt x="3845" y="20386"/>
                  </a:lnTo>
                  <a:lnTo>
                    <a:pt x="4033" y="20386"/>
                  </a:lnTo>
                  <a:lnTo>
                    <a:pt x="4206" y="20370"/>
                  </a:lnTo>
                  <a:lnTo>
                    <a:pt x="4394" y="20323"/>
                  </a:lnTo>
                  <a:lnTo>
                    <a:pt x="4583" y="20276"/>
                  </a:lnTo>
                  <a:lnTo>
                    <a:pt x="4771" y="20213"/>
                  </a:lnTo>
                  <a:lnTo>
                    <a:pt x="4959" y="20135"/>
                  </a:lnTo>
                  <a:lnTo>
                    <a:pt x="5163" y="20041"/>
                  </a:lnTo>
                  <a:lnTo>
                    <a:pt x="5352" y="19931"/>
                  </a:lnTo>
                  <a:lnTo>
                    <a:pt x="5556" y="19805"/>
                  </a:lnTo>
                  <a:lnTo>
                    <a:pt x="5760" y="19664"/>
                  </a:lnTo>
                  <a:lnTo>
                    <a:pt x="5964" y="19507"/>
                  </a:lnTo>
                  <a:lnTo>
                    <a:pt x="6168" y="19319"/>
                  </a:lnTo>
                  <a:lnTo>
                    <a:pt x="6168" y="19319"/>
                  </a:lnTo>
                  <a:lnTo>
                    <a:pt x="6042" y="19617"/>
                  </a:lnTo>
                  <a:lnTo>
                    <a:pt x="5932" y="19900"/>
                  </a:lnTo>
                  <a:lnTo>
                    <a:pt x="5854" y="20182"/>
                  </a:lnTo>
                  <a:lnTo>
                    <a:pt x="5775" y="20449"/>
                  </a:lnTo>
                  <a:lnTo>
                    <a:pt x="5713" y="20716"/>
                  </a:lnTo>
                  <a:lnTo>
                    <a:pt x="5681" y="20967"/>
                  </a:lnTo>
                  <a:lnTo>
                    <a:pt x="5650" y="21233"/>
                  </a:lnTo>
                  <a:lnTo>
                    <a:pt x="5650" y="21469"/>
                  </a:lnTo>
                  <a:lnTo>
                    <a:pt x="5650" y="21720"/>
                  </a:lnTo>
                  <a:lnTo>
                    <a:pt x="5665" y="21940"/>
                  </a:lnTo>
                  <a:lnTo>
                    <a:pt x="5713" y="22175"/>
                  </a:lnTo>
                  <a:lnTo>
                    <a:pt x="5760" y="22395"/>
                  </a:lnTo>
                  <a:lnTo>
                    <a:pt x="5807" y="22599"/>
                  </a:lnTo>
                  <a:lnTo>
                    <a:pt x="5885" y="22803"/>
                  </a:lnTo>
                  <a:lnTo>
                    <a:pt x="5979" y="23007"/>
                  </a:lnTo>
                  <a:lnTo>
                    <a:pt x="6073" y="23195"/>
                  </a:lnTo>
                  <a:lnTo>
                    <a:pt x="6168" y="23384"/>
                  </a:lnTo>
                  <a:lnTo>
                    <a:pt x="6293" y="23556"/>
                  </a:lnTo>
                  <a:lnTo>
                    <a:pt x="6419" y="23729"/>
                  </a:lnTo>
                  <a:lnTo>
                    <a:pt x="6560" y="23886"/>
                  </a:lnTo>
                  <a:lnTo>
                    <a:pt x="6701" y="24043"/>
                  </a:lnTo>
                  <a:lnTo>
                    <a:pt x="6858" y="24184"/>
                  </a:lnTo>
                  <a:lnTo>
                    <a:pt x="7015" y="24325"/>
                  </a:lnTo>
                  <a:lnTo>
                    <a:pt x="7188" y="24451"/>
                  </a:lnTo>
                  <a:lnTo>
                    <a:pt x="7360" y="24576"/>
                  </a:lnTo>
                  <a:lnTo>
                    <a:pt x="7549" y="24686"/>
                  </a:lnTo>
                  <a:lnTo>
                    <a:pt x="7737" y="24796"/>
                  </a:lnTo>
                  <a:lnTo>
                    <a:pt x="7941" y="24890"/>
                  </a:lnTo>
                  <a:lnTo>
                    <a:pt x="8349" y="25063"/>
                  </a:lnTo>
                  <a:lnTo>
                    <a:pt x="8773" y="25204"/>
                  </a:lnTo>
                  <a:lnTo>
                    <a:pt x="9197" y="25314"/>
                  </a:lnTo>
                  <a:lnTo>
                    <a:pt x="9652" y="25392"/>
                  </a:lnTo>
                  <a:lnTo>
                    <a:pt x="10107" y="25424"/>
                  </a:lnTo>
                  <a:lnTo>
                    <a:pt x="10546" y="25424"/>
                  </a:lnTo>
                  <a:lnTo>
                    <a:pt x="11001" y="25392"/>
                  </a:lnTo>
                  <a:lnTo>
                    <a:pt x="11441" y="25330"/>
                  </a:lnTo>
                  <a:lnTo>
                    <a:pt x="11660" y="25282"/>
                  </a:lnTo>
                  <a:lnTo>
                    <a:pt x="11880" y="25220"/>
                  </a:lnTo>
                  <a:lnTo>
                    <a:pt x="12084" y="25157"/>
                  </a:lnTo>
                  <a:lnTo>
                    <a:pt x="12304" y="25078"/>
                  </a:lnTo>
                  <a:lnTo>
                    <a:pt x="12508" y="25000"/>
                  </a:lnTo>
                  <a:lnTo>
                    <a:pt x="12696" y="24906"/>
                  </a:lnTo>
                  <a:lnTo>
                    <a:pt x="12885" y="24796"/>
                  </a:lnTo>
                  <a:lnTo>
                    <a:pt x="13073" y="24686"/>
                  </a:lnTo>
                  <a:lnTo>
                    <a:pt x="13261" y="24561"/>
                  </a:lnTo>
                  <a:lnTo>
                    <a:pt x="13434" y="24435"/>
                  </a:lnTo>
                  <a:lnTo>
                    <a:pt x="13591" y="24294"/>
                  </a:lnTo>
                  <a:lnTo>
                    <a:pt x="13748" y="24137"/>
                  </a:lnTo>
                  <a:lnTo>
                    <a:pt x="13905" y="23964"/>
                  </a:lnTo>
                  <a:lnTo>
                    <a:pt x="14046" y="23792"/>
                  </a:lnTo>
                  <a:lnTo>
                    <a:pt x="14171" y="23619"/>
                  </a:lnTo>
                  <a:lnTo>
                    <a:pt x="14297" y="23431"/>
                  </a:lnTo>
                  <a:lnTo>
                    <a:pt x="14407" y="23227"/>
                  </a:lnTo>
                  <a:lnTo>
                    <a:pt x="14517" y="23007"/>
                  </a:lnTo>
                  <a:lnTo>
                    <a:pt x="14595" y="22787"/>
                  </a:lnTo>
                  <a:lnTo>
                    <a:pt x="14674" y="22552"/>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0" name="Google Shape;2303;p42">
              <a:extLst>
                <a:ext uri="{FF2B5EF4-FFF2-40B4-BE49-F238E27FC236}">
                  <a16:creationId xmlns:a16="http://schemas.microsoft.com/office/drawing/2014/main" id="{6EE421E2-0C51-7809-806E-42FF5314BA00}"/>
                </a:ext>
              </a:extLst>
            </p:cNvPr>
            <p:cNvSpPr/>
            <p:nvPr/>
          </p:nvSpPr>
          <p:spPr>
            <a:xfrm>
              <a:off x="1523236" y="1560259"/>
              <a:ext cx="867902" cy="266436"/>
            </a:xfrm>
            <a:custGeom>
              <a:avLst/>
              <a:gdLst/>
              <a:ahLst/>
              <a:cxnLst/>
              <a:rect l="l" t="t" r="r" b="b"/>
              <a:pathLst>
                <a:path w="30525" h="9370" extrusionOk="0">
                  <a:moveTo>
                    <a:pt x="6042" y="0"/>
                  </a:moveTo>
                  <a:lnTo>
                    <a:pt x="5932" y="16"/>
                  </a:lnTo>
                  <a:lnTo>
                    <a:pt x="5838" y="32"/>
                  </a:lnTo>
                  <a:lnTo>
                    <a:pt x="5744" y="79"/>
                  </a:lnTo>
                  <a:lnTo>
                    <a:pt x="5666" y="141"/>
                  </a:lnTo>
                  <a:lnTo>
                    <a:pt x="5587" y="220"/>
                  </a:lnTo>
                  <a:lnTo>
                    <a:pt x="5540" y="314"/>
                  </a:lnTo>
                  <a:lnTo>
                    <a:pt x="5493" y="408"/>
                  </a:lnTo>
                  <a:lnTo>
                    <a:pt x="5477" y="518"/>
                  </a:lnTo>
                  <a:lnTo>
                    <a:pt x="5477" y="549"/>
                  </a:lnTo>
                  <a:lnTo>
                    <a:pt x="5414" y="1413"/>
                  </a:lnTo>
                  <a:lnTo>
                    <a:pt x="5352" y="1648"/>
                  </a:lnTo>
                  <a:lnTo>
                    <a:pt x="5258" y="1883"/>
                  </a:lnTo>
                  <a:lnTo>
                    <a:pt x="5101" y="2197"/>
                  </a:lnTo>
                  <a:lnTo>
                    <a:pt x="4928" y="2495"/>
                  </a:lnTo>
                  <a:lnTo>
                    <a:pt x="4724" y="2794"/>
                  </a:lnTo>
                  <a:lnTo>
                    <a:pt x="4504" y="3076"/>
                  </a:lnTo>
                  <a:lnTo>
                    <a:pt x="4253" y="3343"/>
                  </a:lnTo>
                  <a:lnTo>
                    <a:pt x="3986" y="3578"/>
                  </a:lnTo>
                  <a:lnTo>
                    <a:pt x="3720" y="3798"/>
                  </a:lnTo>
                  <a:lnTo>
                    <a:pt x="3421" y="4002"/>
                  </a:lnTo>
                  <a:lnTo>
                    <a:pt x="3123" y="4143"/>
                  </a:lnTo>
                  <a:lnTo>
                    <a:pt x="2982" y="4222"/>
                  </a:lnTo>
                  <a:lnTo>
                    <a:pt x="2825" y="4269"/>
                  </a:lnTo>
                  <a:lnTo>
                    <a:pt x="2684" y="4316"/>
                  </a:lnTo>
                  <a:lnTo>
                    <a:pt x="2527" y="4347"/>
                  </a:lnTo>
                  <a:lnTo>
                    <a:pt x="2386" y="4363"/>
                  </a:lnTo>
                  <a:lnTo>
                    <a:pt x="2229" y="4379"/>
                  </a:lnTo>
                  <a:lnTo>
                    <a:pt x="2134" y="4363"/>
                  </a:lnTo>
                  <a:lnTo>
                    <a:pt x="2056" y="4363"/>
                  </a:lnTo>
                  <a:lnTo>
                    <a:pt x="1978" y="4347"/>
                  </a:lnTo>
                  <a:lnTo>
                    <a:pt x="1821" y="4316"/>
                  </a:lnTo>
                  <a:lnTo>
                    <a:pt x="1648" y="4269"/>
                  </a:lnTo>
                  <a:lnTo>
                    <a:pt x="1491" y="4206"/>
                  </a:lnTo>
                  <a:lnTo>
                    <a:pt x="1334" y="4128"/>
                  </a:lnTo>
                  <a:lnTo>
                    <a:pt x="1193" y="4049"/>
                  </a:lnTo>
                  <a:lnTo>
                    <a:pt x="1052" y="3955"/>
                  </a:lnTo>
                  <a:lnTo>
                    <a:pt x="926" y="3829"/>
                  </a:lnTo>
                  <a:lnTo>
                    <a:pt x="816" y="3704"/>
                  </a:lnTo>
                  <a:lnTo>
                    <a:pt x="706" y="3563"/>
                  </a:lnTo>
                  <a:lnTo>
                    <a:pt x="612" y="3421"/>
                  </a:lnTo>
                  <a:lnTo>
                    <a:pt x="518" y="3264"/>
                  </a:lnTo>
                  <a:lnTo>
                    <a:pt x="455" y="3092"/>
                  </a:lnTo>
                  <a:lnTo>
                    <a:pt x="392" y="2919"/>
                  </a:lnTo>
                  <a:lnTo>
                    <a:pt x="283" y="2558"/>
                  </a:lnTo>
                  <a:lnTo>
                    <a:pt x="236" y="2307"/>
                  </a:lnTo>
                  <a:lnTo>
                    <a:pt x="0" y="3076"/>
                  </a:lnTo>
                  <a:lnTo>
                    <a:pt x="47" y="3249"/>
                  </a:lnTo>
                  <a:lnTo>
                    <a:pt x="110" y="3437"/>
                  </a:lnTo>
                  <a:lnTo>
                    <a:pt x="188" y="3641"/>
                  </a:lnTo>
                  <a:lnTo>
                    <a:pt x="283" y="3829"/>
                  </a:lnTo>
                  <a:lnTo>
                    <a:pt x="392" y="4018"/>
                  </a:lnTo>
                  <a:lnTo>
                    <a:pt x="534" y="4190"/>
                  </a:lnTo>
                  <a:lnTo>
                    <a:pt x="675" y="4363"/>
                  </a:lnTo>
                  <a:lnTo>
                    <a:pt x="848" y="4504"/>
                  </a:lnTo>
                  <a:lnTo>
                    <a:pt x="1036" y="4630"/>
                  </a:lnTo>
                  <a:lnTo>
                    <a:pt x="1224" y="4755"/>
                  </a:lnTo>
                  <a:lnTo>
                    <a:pt x="1413" y="4849"/>
                  </a:lnTo>
                  <a:lnTo>
                    <a:pt x="1617" y="4928"/>
                  </a:lnTo>
                  <a:lnTo>
                    <a:pt x="1836" y="4991"/>
                  </a:lnTo>
                  <a:lnTo>
                    <a:pt x="1946" y="5022"/>
                  </a:lnTo>
                  <a:lnTo>
                    <a:pt x="2072" y="5038"/>
                  </a:lnTo>
                  <a:lnTo>
                    <a:pt x="2229" y="5069"/>
                  </a:lnTo>
                  <a:lnTo>
                    <a:pt x="2386" y="5069"/>
                  </a:lnTo>
                  <a:lnTo>
                    <a:pt x="2684" y="5053"/>
                  </a:lnTo>
                  <a:lnTo>
                    <a:pt x="2966" y="5006"/>
                  </a:lnTo>
                  <a:lnTo>
                    <a:pt x="3186" y="4944"/>
                  </a:lnTo>
                  <a:lnTo>
                    <a:pt x="3390" y="4881"/>
                  </a:lnTo>
                  <a:lnTo>
                    <a:pt x="3594" y="4802"/>
                  </a:lnTo>
                  <a:lnTo>
                    <a:pt x="3798" y="4708"/>
                  </a:lnTo>
                  <a:lnTo>
                    <a:pt x="3986" y="4614"/>
                  </a:lnTo>
                  <a:lnTo>
                    <a:pt x="4175" y="4504"/>
                  </a:lnTo>
                  <a:lnTo>
                    <a:pt x="4363" y="4379"/>
                  </a:lnTo>
                  <a:lnTo>
                    <a:pt x="4536" y="4269"/>
                  </a:lnTo>
                  <a:lnTo>
                    <a:pt x="4865" y="3986"/>
                  </a:lnTo>
                  <a:lnTo>
                    <a:pt x="5179" y="3704"/>
                  </a:lnTo>
                  <a:lnTo>
                    <a:pt x="5414" y="3453"/>
                  </a:lnTo>
                  <a:lnTo>
                    <a:pt x="5446" y="3876"/>
                  </a:lnTo>
                  <a:lnTo>
                    <a:pt x="5493" y="4284"/>
                  </a:lnTo>
                  <a:lnTo>
                    <a:pt x="5540" y="4614"/>
                  </a:lnTo>
                  <a:lnTo>
                    <a:pt x="5603" y="4928"/>
                  </a:lnTo>
                  <a:lnTo>
                    <a:pt x="5697" y="5257"/>
                  </a:lnTo>
                  <a:lnTo>
                    <a:pt x="5791" y="5571"/>
                  </a:lnTo>
                  <a:lnTo>
                    <a:pt x="5901" y="5901"/>
                  </a:lnTo>
                  <a:lnTo>
                    <a:pt x="6026" y="6215"/>
                  </a:lnTo>
                  <a:lnTo>
                    <a:pt x="6183" y="6529"/>
                  </a:lnTo>
                  <a:lnTo>
                    <a:pt x="6372" y="6827"/>
                  </a:lnTo>
                  <a:lnTo>
                    <a:pt x="6466" y="6968"/>
                  </a:lnTo>
                  <a:lnTo>
                    <a:pt x="6576" y="7125"/>
                  </a:lnTo>
                  <a:lnTo>
                    <a:pt x="6811" y="7392"/>
                  </a:lnTo>
                  <a:lnTo>
                    <a:pt x="7078" y="7659"/>
                  </a:lnTo>
                  <a:lnTo>
                    <a:pt x="7219" y="7768"/>
                  </a:lnTo>
                  <a:lnTo>
                    <a:pt x="7360" y="7894"/>
                  </a:lnTo>
                  <a:lnTo>
                    <a:pt x="7659" y="8098"/>
                  </a:lnTo>
                  <a:lnTo>
                    <a:pt x="7973" y="8271"/>
                  </a:lnTo>
                  <a:lnTo>
                    <a:pt x="8302" y="8428"/>
                  </a:lnTo>
                  <a:lnTo>
                    <a:pt x="8632" y="8553"/>
                  </a:lnTo>
                  <a:lnTo>
                    <a:pt x="8804" y="8600"/>
                  </a:lnTo>
                  <a:lnTo>
                    <a:pt x="8977" y="8647"/>
                  </a:lnTo>
                  <a:lnTo>
                    <a:pt x="9322" y="8726"/>
                  </a:lnTo>
                  <a:lnTo>
                    <a:pt x="9652" y="8773"/>
                  </a:lnTo>
                  <a:lnTo>
                    <a:pt x="10013" y="8804"/>
                  </a:lnTo>
                  <a:lnTo>
                    <a:pt x="10531" y="8804"/>
                  </a:lnTo>
                  <a:lnTo>
                    <a:pt x="10703" y="8789"/>
                  </a:lnTo>
                  <a:lnTo>
                    <a:pt x="11048" y="8757"/>
                  </a:lnTo>
                  <a:lnTo>
                    <a:pt x="11394" y="8710"/>
                  </a:lnTo>
                  <a:lnTo>
                    <a:pt x="11739" y="8647"/>
                  </a:lnTo>
                  <a:lnTo>
                    <a:pt x="12069" y="8553"/>
                  </a:lnTo>
                  <a:lnTo>
                    <a:pt x="12414" y="8428"/>
                  </a:lnTo>
                  <a:lnTo>
                    <a:pt x="12743" y="8271"/>
                  </a:lnTo>
                  <a:lnTo>
                    <a:pt x="13073" y="8098"/>
                  </a:lnTo>
                  <a:lnTo>
                    <a:pt x="13371" y="7878"/>
                  </a:lnTo>
                  <a:lnTo>
                    <a:pt x="13654" y="7643"/>
                  </a:lnTo>
                  <a:lnTo>
                    <a:pt x="13920" y="7392"/>
                  </a:lnTo>
                  <a:lnTo>
                    <a:pt x="14172" y="7109"/>
                  </a:lnTo>
                  <a:lnTo>
                    <a:pt x="14391" y="6827"/>
                  </a:lnTo>
                  <a:lnTo>
                    <a:pt x="14580" y="6529"/>
                  </a:lnTo>
                  <a:lnTo>
                    <a:pt x="14752" y="6215"/>
                  </a:lnTo>
                  <a:lnTo>
                    <a:pt x="14878" y="5932"/>
                  </a:lnTo>
                  <a:lnTo>
                    <a:pt x="15003" y="5634"/>
                  </a:lnTo>
                  <a:lnTo>
                    <a:pt x="15113" y="5352"/>
                  </a:lnTo>
                  <a:lnTo>
                    <a:pt x="15207" y="5053"/>
                  </a:lnTo>
                  <a:lnTo>
                    <a:pt x="15521" y="5650"/>
                  </a:lnTo>
                  <a:lnTo>
                    <a:pt x="15694" y="5932"/>
                  </a:lnTo>
                  <a:lnTo>
                    <a:pt x="15866" y="6230"/>
                  </a:lnTo>
                  <a:lnTo>
                    <a:pt x="16055" y="6497"/>
                  </a:lnTo>
                  <a:lnTo>
                    <a:pt x="16259" y="6780"/>
                  </a:lnTo>
                  <a:lnTo>
                    <a:pt x="16463" y="7047"/>
                  </a:lnTo>
                  <a:lnTo>
                    <a:pt x="16682" y="7313"/>
                  </a:lnTo>
                  <a:lnTo>
                    <a:pt x="16902" y="7564"/>
                  </a:lnTo>
                  <a:lnTo>
                    <a:pt x="17153" y="7816"/>
                  </a:lnTo>
                  <a:lnTo>
                    <a:pt x="17404" y="8067"/>
                  </a:lnTo>
                  <a:lnTo>
                    <a:pt x="17687" y="8286"/>
                  </a:lnTo>
                  <a:lnTo>
                    <a:pt x="17969" y="8506"/>
                  </a:lnTo>
                  <a:lnTo>
                    <a:pt x="18268" y="8694"/>
                  </a:lnTo>
                  <a:lnTo>
                    <a:pt x="18597" y="8883"/>
                  </a:lnTo>
                  <a:lnTo>
                    <a:pt x="18942" y="9040"/>
                  </a:lnTo>
                  <a:lnTo>
                    <a:pt x="19288" y="9165"/>
                  </a:lnTo>
                  <a:lnTo>
                    <a:pt x="19664" y="9275"/>
                  </a:lnTo>
                  <a:lnTo>
                    <a:pt x="20041" y="9338"/>
                  </a:lnTo>
                  <a:lnTo>
                    <a:pt x="20229" y="9354"/>
                  </a:lnTo>
                  <a:lnTo>
                    <a:pt x="20418" y="9369"/>
                  </a:lnTo>
                  <a:lnTo>
                    <a:pt x="20794" y="9369"/>
                  </a:lnTo>
                  <a:lnTo>
                    <a:pt x="20983" y="9354"/>
                  </a:lnTo>
                  <a:lnTo>
                    <a:pt x="21155" y="9338"/>
                  </a:lnTo>
                  <a:lnTo>
                    <a:pt x="21344" y="9306"/>
                  </a:lnTo>
                  <a:lnTo>
                    <a:pt x="21516" y="9275"/>
                  </a:lnTo>
                  <a:lnTo>
                    <a:pt x="21893" y="9197"/>
                  </a:lnTo>
                  <a:lnTo>
                    <a:pt x="22081" y="9134"/>
                  </a:lnTo>
                  <a:lnTo>
                    <a:pt x="22254" y="9071"/>
                  </a:lnTo>
                  <a:lnTo>
                    <a:pt x="22442" y="8993"/>
                  </a:lnTo>
                  <a:lnTo>
                    <a:pt x="22615" y="8914"/>
                  </a:lnTo>
                  <a:lnTo>
                    <a:pt x="22787" y="8820"/>
                  </a:lnTo>
                  <a:lnTo>
                    <a:pt x="22960" y="8710"/>
                  </a:lnTo>
                  <a:lnTo>
                    <a:pt x="23117" y="8600"/>
                  </a:lnTo>
                  <a:lnTo>
                    <a:pt x="23274" y="8475"/>
                  </a:lnTo>
                  <a:lnTo>
                    <a:pt x="23415" y="8333"/>
                  </a:lnTo>
                  <a:lnTo>
                    <a:pt x="23556" y="8192"/>
                  </a:lnTo>
                  <a:lnTo>
                    <a:pt x="23682" y="8051"/>
                  </a:lnTo>
                  <a:lnTo>
                    <a:pt x="23807" y="7894"/>
                  </a:lnTo>
                  <a:lnTo>
                    <a:pt x="23917" y="7737"/>
                  </a:lnTo>
                  <a:lnTo>
                    <a:pt x="24011" y="7580"/>
                  </a:lnTo>
                  <a:lnTo>
                    <a:pt x="24200" y="7251"/>
                  </a:lnTo>
                  <a:lnTo>
                    <a:pt x="24341" y="6905"/>
                  </a:lnTo>
                  <a:lnTo>
                    <a:pt x="24467" y="6576"/>
                  </a:lnTo>
                  <a:lnTo>
                    <a:pt x="24561" y="6230"/>
                  </a:lnTo>
                  <a:lnTo>
                    <a:pt x="24639" y="5901"/>
                  </a:lnTo>
                  <a:lnTo>
                    <a:pt x="24702" y="5556"/>
                  </a:lnTo>
                  <a:lnTo>
                    <a:pt x="24749" y="5226"/>
                  </a:lnTo>
                  <a:lnTo>
                    <a:pt x="24780" y="4897"/>
                  </a:lnTo>
                  <a:lnTo>
                    <a:pt x="24796" y="4567"/>
                  </a:lnTo>
                  <a:lnTo>
                    <a:pt x="24812" y="4332"/>
                  </a:lnTo>
                  <a:lnTo>
                    <a:pt x="25032" y="4708"/>
                  </a:lnTo>
                  <a:lnTo>
                    <a:pt x="25267" y="5085"/>
                  </a:lnTo>
                  <a:lnTo>
                    <a:pt x="25518" y="5446"/>
                  </a:lnTo>
                  <a:lnTo>
                    <a:pt x="25800" y="5807"/>
                  </a:lnTo>
                  <a:lnTo>
                    <a:pt x="25957" y="5979"/>
                  </a:lnTo>
                  <a:lnTo>
                    <a:pt x="26130" y="6136"/>
                  </a:lnTo>
                  <a:lnTo>
                    <a:pt x="26318" y="6293"/>
                  </a:lnTo>
                  <a:lnTo>
                    <a:pt x="26507" y="6450"/>
                  </a:lnTo>
                  <a:lnTo>
                    <a:pt x="26711" y="6576"/>
                  </a:lnTo>
                  <a:lnTo>
                    <a:pt x="26946" y="6686"/>
                  </a:lnTo>
                  <a:lnTo>
                    <a:pt x="27182" y="6780"/>
                  </a:lnTo>
                  <a:lnTo>
                    <a:pt x="27433" y="6843"/>
                  </a:lnTo>
                  <a:lnTo>
                    <a:pt x="27590" y="6843"/>
                  </a:lnTo>
                  <a:lnTo>
                    <a:pt x="27903" y="6827"/>
                  </a:lnTo>
                  <a:lnTo>
                    <a:pt x="28060" y="6811"/>
                  </a:lnTo>
                  <a:lnTo>
                    <a:pt x="28217" y="6780"/>
                  </a:lnTo>
                  <a:lnTo>
                    <a:pt x="28390" y="6717"/>
                  </a:lnTo>
                  <a:lnTo>
                    <a:pt x="28578" y="6654"/>
                  </a:lnTo>
                  <a:lnTo>
                    <a:pt x="28751" y="6576"/>
                  </a:lnTo>
                  <a:lnTo>
                    <a:pt x="28908" y="6482"/>
                  </a:lnTo>
                  <a:lnTo>
                    <a:pt x="29065" y="6387"/>
                  </a:lnTo>
                  <a:lnTo>
                    <a:pt x="29206" y="6278"/>
                  </a:lnTo>
                  <a:lnTo>
                    <a:pt x="29347" y="6152"/>
                  </a:lnTo>
                  <a:lnTo>
                    <a:pt x="29473" y="6026"/>
                  </a:lnTo>
                  <a:lnTo>
                    <a:pt x="29598" y="5901"/>
                  </a:lnTo>
                  <a:lnTo>
                    <a:pt x="29708" y="5760"/>
                  </a:lnTo>
                  <a:lnTo>
                    <a:pt x="29912" y="5462"/>
                  </a:lnTo>
                  <a:lnTo>
                    <a:pt x="30085" y="5163"/>
                  </a:lnTo>
                  <a:lnTo>
                    <a:pt x="30226" y="4834"/>
                  </a:lnTo>
                  <a:lnTo>
                    <a:pt x="30352" y="4520"/>
                  </a:lnTo>
                  <a:lnTo>
                    <a:pt x="30430" y="4175"/>
                  </a:lnTo>
                  <a:lnTo>
                    <a:pt x="30493" y="3845"/>
                  </a:lnTo>
                  <a:lnTo>
                    <a:pt x="30524" y="3500"/>
                  </a:lnTo>
                  <a:lnTo>
                    <a:pt x="30524" y="3155"/>
                  </a:lnTo>
                  <a:lnTo>
                    <a:pt x="30493" y="2982"/>
                  </a:lnTo>
                  <a:lnTo>
                    <a:pt x="30477" y="2825"/>
                  </a:lnTo>
                  <a:lnTo>
                    <a:pt x="30477" y="2982"/>
                  </a:lnTo>
                  <a:lnTo>
                    <a:pt x="30477" y="3155"/>
                  </a:lnTo>
                  <a:lnTo>
                    <a:pt x="30430" y="3484"/>
                  </a:lnTo>
                  <a:lnTo>
                    <a:pt x="30367" y="3814"/>
                  </a:lnTo>
                  <a:lnTo>
                    <a:pt x="30257" y="4128"/>
                  </a:lnTo>
                  <a:lnTo>
                    <a:pt x="30148" y="4441"/>
                  </a:lnTo>
                  <a:lnTo>
                    <a:pt x="29991" y="4740"/>
                  </a:lnTo>
                  <a:lnTo>
                    <a:pt x="29834" y="5022"/>
                  </a:lnTo>
                  <a:lnTo>
                    <a:pt x="29645" y="5273"/>
                  </a:lnTo>
                  <a:lnTo>
                    <a:pt x="29426" y="5524"/>
                  </a:lnTo>
                  <a:lnTo>
                    <a:pt x="29206" y="5744"/>
                  </a:lnTo>
                  <a:lnTo>
                    <a:pt x="29080" y="5838"/>
                  </a:lnTo>
                  <a:lnTo>
                    <a:pt x="28955" y="5917"/>
                  </a:lnTo>
                  <a:lnTo>
                    <a:pt x="28814" y="6011"/>
                  </a:lnTo>
                  <a:lnTo>
                    <a:pt x="28688" y="6074"/>
                  </a:lnTo>
                  <a:lnTo>
                    <a:pt x="28468" y="6168"/>
                  </a:lnTo>
                  <a:lnTo>
                    <a:pt x="28249" y="6215"/>
                  </a:lnTo>
                  <a:lnTo>
                    <a:pt x="28029" y="6262"/>
                  </a:lnTo>
                  <a:lnTo>
                    <a:pt x="27809" y="6262"/>
                  </a:lnTo>
                  <a:lnTo>
                    <a:pt x="27542" y="6246"/>
                  </a:lnTo>
                  <a:lnTo>
                    <a:pt x="27386" y="6199"/>
                  </a:lnTo>
                  <a:lnTo>
                    <a:pt x="27213" y="6121"/>
                  </a:lnTo>
                  <a:lnTo>
                    <a:pt x="27072" y="6011"/>
                  </a:lnTo>
                  <a:lnTo>
                    <a:pt x="26915" y="5901"/>
                  </a:lnTo>
                  <a:lnTo>
                    <a:pt x="26774" y="5775"/>
                  </a:lnTo>
                  <a:lnTo>
                    <a:pt x="26632" y="5634"/>
                  </a:lnTo>
                  <a:lnTo>
                    <a:pt x="26507" y="5477"/>
                  </a:lnTo>
                  <a:lnTo>
                    <a:pt x="26381" y="5320"/>
                  </a:lnTo>
                  <a:lnTo>
                    <a:pt x="26161" y="4991"/>
                  </a:lnTo>
                  <a:lnTo>
                    <a:pt x="25942" y="4630"/>
                  </a:lnTo>
                  <a:lnTo>
                    <a:pt x="25753" y="4269"/>
                  </a:lnTo>
                  <a:lnTo>
                    <a:pt x="25581" y="3892"/>
                  </a:lnTo>
                  <a:lnTo>
                    <a:pt x="25424" y="3500"/>
                  </a:lnTo>
                  <a:lnTo>
                    <a:pt x="25283" y="3107"/>
                  </a:lnTo>
                  <a:lnTo>
                    <a:pt x="25141" y="2699"/>
                  </a:lnTo>
                  <a:lnTo>
                    <a:pt x="25016" y="2307"/>
                  </a:lnTo>
                  <a:lnTo>
                    <a:pt x="24922" y="1899"/>
                  </a:lnTo>
                  <a:lnTo>
                    <a:pt x="24812" y="1491"/>
                  </a:lnTo>
                  <a:lnTo>
                    <a:pt x="24749" y="1083"/>
                  </a:lnTo>
                  <a:lnTo>
                    <a:pt x="24686" y="691"/>
                  </a:lnTo>
                  <a:lnTo>
                    <a:pt x="24671" y="596"/>
                  </a:lnTo>
                  <a:lnTo>
                    <a:pt x="24639" y="502"/>
                  </a:lnTo>
                  <a:lnTo>
                    <a:pt x="24576" y="424"/>
                  </a:lnTo>
                  <a:lnTo>
                    <a:pt x="24514" y="345"/>
                  </a:lnTo>
                  <a:lnTo>
                    <a:pt x="24435" y="283"/>
                  </a:lnTo>
                  <a:lnTo>
                    <a:pt x="24357" y="236"/>
                  </a:lnTo>
                  <a:lnTo>
                    <a:pt x="24247" y="204"/>
                  </a:lnTo>
                  <a:lnTo>
                    <a:pt x="24153" y="188"/>
                  </a:lnTo>
                  <a:lnTo>
                    <a:pt x="24137" y="188"/>
                  </a:lnTo>
                  <a:lnTo>
                    <a:pt x="24027" y="204"/>
                  </a:lnTo>
                  <a:lnTo>
                    <a:pt x="23917" y="236"/>
                  </a:lnTo>
                  <a:lnTo>
                    <a:pt x="23823" y="283"/>
                  </a:lnTo>
                  <a:lnTo>
                    <a:pt x="23745" y="345"/>
                  </a:lnTo>
                  <a:lnTo>
                    <a:pt x="23666" y="424"/>
                  </a:lnTo>
                  <a:lnTo>
                    <a:pt x="23619" y="518"/>
                  </a:lnTo>
                  <a:lnTo>
                    <a:pt x="23588" y="628"/>
                  </a:lnTo>
                  <a:lnTo>
                    <a:pt x="23572" y="738"/>
                  </a:lnTo>
                  <a:lnTo>
                    <a:pt x="23572" y="769"/>
                  </a:lnTo>
                  <a:lnTo>
                    <a:pt x="23556" y="1413"/>
                  </a:lnTo>
                  <a:lnTo>
                    <a:pt x="23556" y="2025"/>
                  </a:lnTo>
                  <a:lnTo>
                    <a:pt x="23556" y="2652"/>
                  </a:lnTo>
                  <a:lnTo>
                    <a:pt x="23556" y="3264"/>
                  </a:lnTo>
                  <a:lnTo>
                    <a:pt x="23525" y="3861"/>
                  </a:lnTo>
                  <a:lnTo>
                    <a:pt x="23478" y="4457"/>
                  </a:lnTo>
                  <a:lnTo>
                    <a:pt x="23399" y="5038"/>
                  </a:lnTo>
                  <a:lnTo>
                    <a:pt x="23352" y="5320"/>
                  </a:lnTo>
                  <a:lnTo>
                    <a:pt x="23290" y="5603"/>
                  </a:lnTo>
                  <a:lnTo>
                    <a:pt x="23227" y="5870"/>
                  </a:lnTo>
                  <a:lnTo>
                    <a:pt x="23133" y="6121"/>
                  </a:lnTo>
                  <a:lnTo>
                    <a:pt x="23038" y="6372"/>
                  </a:lnTo>
                  <a:lnTo>
                    <a:pt x="22929" y="6607"/>
                  </a:lnTo>
                  <a:lnTo>
                    <a:pt x="22803" y="6811"/>
                  </a:lnTo>
                  <a:lnTo>
                    <a:pt x="22662" y="7015"/>
                  </a:lnTo>
                  <a:lnTo>
                    <a:pt x="22505" y="7188"/>
                  </a:lnTo>
                  <a:lnTo>
                    <a:pt x="22332" y="7329"/>
                  </a:lnTo>
                  <a:lnTo>
                    <a:pt x="22144" y="7470"/>
                  </a:lnTo>
                  <a:lnTo>
                    <a:pt x="21940" y="7580"/>
                  </a:lnTo>
                  <a:lnTo>
                    <a:pt x="21720" y="7659"/>
                  </a:lnTo>
                  <a:lnTo>
                    <a:pt x="21500" y="7737"/>
                  </a:lnTo>
                  <a:lnTo>
                    <a:pt x="21249" y="7784"/>
                  </a:lnTo>
                  <a:lnTo>
                    <a:pt x="21124" y="7800"/>
                  </a:lnTo>
                  <a:lnTo>
                    <a:pt x="20998" y="7816"/>
                  </a:lnTo>
                  <a:lnTo>
                    <a:pt x="20747" y="7816"/>
                  </a:lnTo>
                  <a:lnTo>
                    <a:pt x="20606" y="7831"/>
                  </a:lnTo>
                  <a:lnTo>
                    <a:pt x="20496" y="7816"/>
                  </a:lnTo>
                  <a:lnTo>
                    <a:pt x="20261" y="7800"/>
                  </a:lnTo>
                  <a:lnTo>
                    <a:pt x="20025" y="7753"/>
                  </a:lnTo>
                  <a:lnTo>
                    <a:pt x="19790" y="7674"/>
                  </a:lnTo>
                  <a:lnTo>
                    <a:pt x="19554" y="7580"/>
                  </a:lnTo>
                  <a:lnTo>
                    <a:pt x="19335" y="7470"/>
                  </a:lnTo>
                  <a:lnTo>
                    <a:pt x="19115" y="7345"/>
                  </a:lnTo>
                  <a:lnTo>
                    <a:pt x="18895" y="7204"/>
                  </a:lnTo>
                  <a:lnTo>
                    <a:pt x="18691" y="7031"/>
                  </a:lnTo>
                  <a:lnTo>
                    <a:pt x="18487" y="6858"/>
                  </a:lnTo>
                  <a:lnTo>
                    <a:pt x="18299" y="6670"/>
                  </a:lnTo>
                  <a:lnTo>
                    <a:pt x="18095" y="6466"/>
                  </a:lnTo>
                  <a:lnTo>
                    <a:pt x="17922" y="6262"/>
                  </a:lnTo>
                  <a:lnTo>
                    <a:pt x="17750" y="6042"/>
                  </a:lnTo>
                  <a:lnTo>
                    <a:pt x="17577" y="5807"/>
                  </a:lnTo>
                  <a:lnTo>
                    <a:pt x="17247" y="5336"/>
                  </a:lnTo>
                  <a:lnTo>
                    <a:pt x="16965" y="4834"/>
                  </a:lnTo>
                  <a:lnTo>
                    <a:pt x="16698" y="4316"/>
                  </a:lnTo>
                  <a:lnTo>
                    <a:pt x="16447" y="3798"/>
                  </a:lnTo>
                  <a:lnTo>
                    <a:pt x="16227" y="3249"/>
                  </a:lnTo>
                  <a:lnTo>
                    <a:pt x="16039" y="2699"/>
                  </a:lnTo>
                  <a:lnTo>
                    <a:pt x="15866" y="2150"/>
                  </a:lnTo>
                  <a:lnTo>
                    <a:pt x="15741" y="1585"/>
                  </a:lnTo>
                  <a:lnTo>
                    <a:pt x="15631" y="1036"/>
                  </a:lnTo>
                  <a:lnTo>
                    <a:pt x="15631" y="1020"/>
                  </a:lnTo>
                  <a:lnTo>
                    <a:pt x="15600" y="879"/>
                  </a:lnTo>
                  <a:lnTo>
                    <a:pt x="15537" y="738"/>
                  </a:lnTo>
                  <a:lnTo>
                    <a:pt x="15458" y="612"/>
                  </a:lnTo>
                  <a:lnTo>
                    <a:pt x="15364" y="502"/>
                  </a:lnTo>
                  <a:lnTo>
                    <a:pt x="15239" y="424"/>
                  </a:lnTo>
                  <a:lnTo>
                    <a:pt x="15113" y="361"/>
                  </a:lnTo>
                  <a:lnTo>
                    <a:pt x="14956" y="314"/>
                  </a:lnTo>
                  <a:lnTo>
                    <a:pt x="14815" y="298"/>
                  </a:lnTo>
                  <a:lnTo>
                    <a:pt x="14799" y="298"/>
                  </a:lnTo>
                  <a:lnTo>
                    <a:pt x="14642" y="314"/>
                  </a:lnTo>
                  <a:lnTo>
                    <a:pt x="14485" y="361"/>
                  </a:lnTo>
                  <a:lnTo>
                    <a:pt x="14344" y="440"/>
                  </a:lnTo>
                  <a:lnTo>
                    <a:pt x="14219" y="549"/>
                  </a:lnTo>
                  <a:lnTo>
                    <a:pt x="14109" y="675"/>
                  </a:lnTo>
                  <a:lnTo>
                    <a:pt x="14030" y="816"/>
                  </a:lnTo>
                  <a:lnTo>
                    <a:pt x="13983" y="973"/>
                  </a:lnTo>
                  <a:lnTo>
                    <a:pt x="13967" y="1146"/>
                  </a:lnTo>
                  <a:lnTo>
                    <a:pt x="13967" y="1726"/>
                  </a:lnTo>
                  <a:lnTo>
                    <a:pt x="13952" y="2291"/>
                  </a:lnTo>
                  <a:lnTo>
                    <a:pt x="13905" y="2872"/>
                  </a:lnTo>
                  <a:lnTo>
                    <a:pt x="13842" y="3421"/>
                  </a:lnTo>
                  <a:lnTo>
                    <a:pt x="13748" y="3971"/>
                  </a:lnTo>
                  <a:lnTo>
                    <a:pt x="13638" y="4504"/>
                  </a:lnTo>
                  <a:lnTo>
                    <a:pt x="13559" y="4755"/>
                  </a:lnTo>
                  <a:lnTo>
                    <a:pt x="13481" y="5006"/>
                  </a:lnTo>
                  <a:lnTo>
                    <a:pt x="13387" y="5257"/>
                  </a:lnTo>
                  <a:lnTo>
                    <a:pt x="13277" y="5477"/>
                  </a:lnTo>
                  <a:lnTo>
                    <a:pt x="13167" y="5697"/>
                  </a:lnTo>
                  <a:lnTo>
                    <a:pt x="13042" y="5901"/>
                  </a:lnTo>
                  <a:lnTo>
                    <a:pt x="12900" y="6105"/>
                  </a:lnTo>
                  <a:lnTo>
                    <a:pt x="12743" y="6278"/>
                  </a:lnTo>
                  <a:lnTo>
                    <a:pt x="12586" y="6450"/>
                  </a:lnTo>
                  <a:lnTo>
                    <a:pt x="12398" y="6591"/>
                  </a:lnTo>
                  <a:lnTo>
                    <a:pt x="12210" y="6733"/>
                  </a:lnTo>
                  <a:lnTo>
                    <a:pt x="12006" y="6843"/>
                  </a:lnTo>
                  <a:lnTo>
                    <a:pt x="11802" y="6952"/>
                  </a:lnTo>
                  <a:lnTo>
                    <a:pt x="11582" y="7047"/>
                  </a:lnTo>
                  <a:lnTo>
                    <a:pt x="11347" y="7109"/>
                  </a:lnTo>
                  <a:lnTo>
                    <a:pt x="11096" y="7172"/>
                  </a:lnTo>
                  <a:lnTo>
                    <a:pt x="10844" y="7219"/>
                  </a:lnTo>
                  <a:lnTo>
                    <a:pt x="10593" y="7251"/>
                  </a:lnTo>
                  <a:lnTo>
                    <a:pt x="10452" y="7251"/>
                  </a:lnTo>
                  <a:lnTo>
                    <a:pt x="10327" y="7266"/>
                  </a:lnTo>
                  <a:lnTo>
                    <a:pt x="10075" y="7266"/>
                  </a:lnTo>
                  <a:lnTo>
                    <a:pt x="9824" y="7251"/>
                  </a:lnTo>
                  <a:lnTo>
                    <a:pt x="9573" y="7219"/>
                  </a:lnTo>
                  <a:lnTo>
                    <a:pt x="9322" y="7172"/>
                  </a:lnTo>
                  <a:lnTo>
                    <a:pt x="9212" y="7141"/>
                  </a:lnTo>
                  <a:lnTo>
                    <a:pt x="9087" y="7109"/>
                  </a:lnTo>
                  <a:lnTo>
                    <a:pt x="8851" y="7031"/>
                  </a:lnTo>
                  <a:lnTo>
                    <a:pt x="8632" y="6937"/>
                  </a:lnTo>
                  <a:lnTo>
                    <a:pt x="8412" y="6827"/>
                  </a:lnTo>
                  <a:lnTo>
                    <a:pt x="8224" y="6701"/>
                  </a:lnTo>
                  <a:lnTo>
                    <a:pt x="8035" y="6560"/>
                  </a:lnTo>
                  <a:lnTo>
                    <a:pt x="7863" y="6403"/>
                  </a:lnTo>
                  <a:lnTo>
                    <a:pt x="7706" y="6230"/>
                  </a:lnTo>
                  <a:lnTo>
                    <a:pt x="7549" y="6026"/>
                  </a:lnTo>
                  <a:lnTo>
                    <a:pt x="7408" y="5822"/>
                  </a:lnTo>
                  <a:lnTo>
                    <a:pt x="7298" y="5603"/>
                  </a:lnTo>
                  <a:lnTo>
                    <a:pt x="7188" y="5367"/>
                  </a:lnTo>
                  <a:lnTo>
                    <a:pt x="7078" y="5132"/>
                  </a:lnTo>
                  <a:lnTo>
                    <a:pt x="7000" y="4881"/>
                  </a:lnTo>
                  <a:lnTo>
                    <a:pt x="6921" y="4614"/>
                  </a:lnTo>
                  <a:lnTo>
                    <a:pt x="6858" y="4347"/>
                  </a:lnTo>
                  <a:lnTo>
                    <a:pt x="6795" y="4080"/>
                  </a:lnTo>
                  <a:lnTo>
                    <a:pt x="6717" y="3516"/>
                  </a:lnTo>
                  <a:lnTo>
                    <a:pt x="6654" y="2951"/>
                  </a:lnTo>
                  <a:lnTo>
                    <a:pt x="6623" y="2464"/>
                  </a:lnTo>
                  <a:lnTo>
                    <a:pt x="6607" y="1978"/>
                  </a:lnTo>
                  <a:lnTo>
                    <a:pt x="6591" y="1475"/>
                  </a:lnTo>
                  <a:lnTo>
                    <a:pt x="6607" y="973"/>
                  </a:lnTo>
                  <a:lnTo>
                    <a:pt x="6607" y="753"/>
                  </a:lnTo>
                  <a:lnTo>
                    <a:pt x="6607" y="518"/>
                  </a:lnTo>
                  <a:lnTo>
                    <a:pt x="6591" y="424"/>
                  </a:lnTo>
                  <a:lnTo>
                    <a:pt x="6560" y="330"/>
                  </a:lnTo>
                  <a:lnTo>
                    <a:pt x="6513" y="251"/>
                  </a:lnTo>
                  <a:lnTo>
                    <a:pt x="6450" y="173"/>
                  </a:lnTo>
                  <a:lnTo>
                    <a:pt x="6372" y="110"/>
                  </a:lnTo>
                  <a:lnTo>
                    <a:pt x="6293" y="47"/>
                  </a:lnTo>
                  <a:lnTo>
                    <a:pt x="6199" y="16"/>
                  </a:lnTo>
                  <a:lnTo>
                    <a:pt x="6089" y="0"/>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1" name="Google Shape;2304;p42">
              <a:extLst>
                <a:ext uri="{FF2B5EF4-FFF2-40B4-BE49-F238E27FC236}">
                  <a16:creationId xmlns:a16="http://schemas.microsoft.com/office/drawing/2014/main" id="{0F3BFDCB-8897-7B1A-DE77-DEC427CB591D}"/>
                </a:ext>
              </a:extLst>
            </p:cNvPr>
            <p:cNvSpPr/>
            <p:nvPr/>
          </p:nvSpPr>
          <p:spPr>
            <a:xfrm>
              <a:off x="1968110" y="1592815"/>
              <a:ext cx="28" cy="28"/>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2" name="Google Shape;2305;p42">
              <a:extLst>
                <a:ext uri="{FF2B5EF4-FFF2-40B4-BE49-F238E27FC236}">
                  <a16:creationId xmlns:a16="http://schemas.microsoft.com/office/drawing/2014/main" id="{0CA8D91A-7311-0790-C71E-3A1D7E61BE18}"/>
                </a:ext>
              </a:extLst>
            </p:cNvPr>
            <p:cNvSpPr/>
            <p:nvPr/>
          </p:nvSpPr>
          <p:spPr>
            <a:xfrm>
              <a:off x="1711098" y="1577660"/>
              <a:ext cx="28" cy="28"/>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43" name="Google Shape;2306;p42">
            <a:extLst>
              <a:ext uri="{FF2B5EF4-FFF2-40B4-BE49-F238E27FC236}">
                <a16:creationId xmlns:a16="http://schemas.microsoft.com/office/drawing/2014/main" id="{667DD9EC-0492-97AB-D580-56593A350BD2}"/>
              </a:ext>
            </a:extLst>
          </p:cNvPr>
          <p:cNvSpPr/>
          <p:nvPr/>
        </p:nvSpPr>
        <p:spPr>
          <a:xfrm>
            <a:off x="6795387" y="1397911"/>
            <a:ext cx="784200" cy="784200"/>
          </a:xfrm>
          <a:prstGeom prst="ellipse">
            <a:avLst/>
          </a:prstGeom>
          <a:solidFill>
            <a:srgbClr val="7AB8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644" name="Google Shape;2311;p42">
            <a:extLst>
              <a:ext uri="{FF2B5EF4-FFF2-40B4-BE49-F238E27FC236}">
                <a16:creationId xmlns:a16="http://schemas.microsoft.com/office/drawing/2014/main" id="{B5FB7806-8B8F-55C7-4A20-5524AC2ABE0B}"/>
              </a:ext>
            </a:extLst>
          </p:cNvPr>
          <p:cNvGrpSpPr/>
          <p:nvPr/>
        </p:nvGrpSpPr>
        <p:grpSpPr>
          <a:xfrm>
            <a:off x="7038333" y="1612733"/>
            <a:ext cx="298377" cy="354519"/>
            <a:chOff x="-48233050" y="3569725"/>
            <a:chExt cx="252050" cy="299475"/>
          </a:xfrm>
        </p:grpSpPr>
        <p:sp>
          <p:nvSpPr>
            <p:cNvPr id="1645" name="Google Shape;2312;p42">
              <a:extLst>
                <a:ext uri="{FF2B5EF4-FFF2-40B4-BE49-F238E27FC236}">
                  <a16:creationId xmlns:a16="http://schemas.microsoft.com/office/drawing/2014/main" id="{1F2F61FE-9D20-78AB-3570-BC686A033863}"/>
                </a:ext>
              </a:extLst>
            </p:cNvPr>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6" name="Google Shape;2313;p42">
              <a:extLst>
                <a:ext uri="{FF2B5EF4-FFF2-40B4-BE49-F238E27FC236}">
                  <a16:creationId xmlns:a16="http://schemas.microsoft.com/office/drawing/2014/main" id="{A91360DC-BF1E-F720-8C7F-F9E44AEFCAA1}"/>
                </a:ext>
              </a:extLst>
            </p:cNvPr>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7" name="Google Shape;2314;p42">
              <a:extLst>
                <a:ext uri="{FF2B5EF4-FFF2-40B4-BE49-F238E27FC236}">
                  <a16:creationId xmlns:a16="http://schemas.microsoft.com/office/drawing/2014/main" id="{1EE9D059-F3A5-631E-FE00-F8C48D2BFE9A}"/>
                </a:ext>
              </a:extLst>
            </p:cNvPr>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49" name="Google Shape;2319;p42">
            <a:extLst>
              <a:ext uri="{FF2B5EF4-FFF2-40B4-BE49-F238E27FC236}">
                <a16:creationId xmlns:a16="http://schemas.microsoft.com/office/drawing/2014/main" id="{FF337CBB-2255-CBFA-4DC2-1903856D5A17}"/>
              </a:ext>
            </a:extLst>
          </p:cNvPr>
          <p:cNvSpPr/>
          <p:nvPr/>
        </p:nvSpPr>
        <p:spPr>
          <a:xfrm>
            <a:off x="3024937" y="2777936"/>
            <a:ext cx="784200" cy="784200"/>
          </a:xfrm>
          <a:prstGeom prst="ellipse">
            <a:avLst/>
          </a:pr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650" name="Google Shape;2320;p42">
            <a:extLst>
              <a:ext uri="{FF2B5EF4-FFF2-40B4-BE49-F238E27FC236}">
                <a16:creationId xmlns:a16="http://schemas.microsoft.com/office/drawing/2014/main" id="{FC9DDBEF-73A0-D2CA-C879-9DB02D1B1362}"/>
              </a:ext>
            </a:extLst>
          </p:cNvPr>
          <p:cNvGrpSpPr/>
          <p:nvPr/>
        </p:nvGrpSpPr>
        <p:grpSpPr>
          <a:xfrm>
            <a:off x="3227284" y="2990997"/>
            <a:ext cx="379497" cy="358070"/>
            <a:chOff x="-46422300" y="3936925"/>
            <a:chExt cx="320575" cy="302475"/>
          </a:xfrm>
        </p:grpSpPr>
        <p:sp>
          <p:nvSpPr>
            <p:cNvPr id="1651" name="Google Shape;2321;p42">
              <a:extLst>
                <a:ext uri="{FF2B5EF4-FFF2-40B4-BE49-F238E27FC236}">
                  <a16:creationId xmlns:a16="http://schemas.microsoft.com/office/drawing/2014/main" id="{047A94D9-4F32-6EB1-FA2A-EC6E2ED968B7}"/>
                </a:ext>
              </a:extLst>
            </p:cNvPr>
            <p:cNvSpPr/>
            <p:nvPr/>
          </p:nvSpPr>
          <p:spPr>
            <a:xfrm>
              <a:off x="-46254550" y="3936925"/>
              <a:ext cx="152825" cy="300900"/>
            </a:xfrm>
            <a:custGeom>
              <a:avLst/>
              <a:gdLst/>
              <a:ahLst/>
              <a:cxnLst/>
              <a:rect l="l" t="t" r="r" b="b"/>
              <a:pathLst>
                <a:path w="6113" h="12036" extrusionOk="0">
                  <a:moveTo>
                    <a:pt x="1418" y="0"/>
                  </a:moveTo>
                  <a:cubicBezTo>
                    <a:pt x="631" y="0"/>
                    <a:pt x="1" y="630"/>
                    <a:pt x="1" y="1418"/>
                  </a:cubicBezTo>
                  <a:lnTo>
                    <a:pt x="1" y="10617"/>
                  </a:lnTo>
                  <a:cubicBezTo>
                    <a:pt x="1" y="11405"/>
                    <a:pt x="631" y="12035"/>
                    <a:pt x="1418" y="12035"/>
                  </a:cubicBezTo>
                  <a:cubicBezTo>
                    <a:pt x="2332" y="12035"/>
                    <a:pt x="3120" y="11405"/>
                    <a:pt x="3403" y="10554"/>
                  </a:cubicBezTo>
                  <a:lnTo>
                    <a:pt x="3403" y="10554"/>
                  </a:lnTo>
                  <a:cubicBezTo>
                    <a:pt x="3309" y="10554"/>
                    <a:pt x="3246" y="10617"/>
                    <a:pt x="3151" y="10617"/>
                  </a:cubicBezTo>
                  <a:cubicBezTo>
                    <a:pt x="2332" y="10617"/>
                    <a:pt x="1513" y="10302"/>
                    <a:pt x="914" y="9672"/>
                  </a:cubicBezTo>
                  <a:cubicBezTo>
                    <a:pt x="788" y="9546"/>
                    <a:pt x="788" y="9294"/>
                    <a:pt x="914" y="9137"/>
                  </a:cubicBezTo>
                  <a:cubicBezTo>
                    <a:pt x="1024" y="9095"/>
                    <a:pt x="1128" y="9072"/>
                    <a:pt x="1221" y="9072"/>
                  </a:cubicBezTo>
                  <a:cubicBezTo>
                    <a:pt x="1341" y="9072"/>
                    <a:pt x="1442" y="9111"/>
                    <a:pt x="1513" y="9200"/>
                  </a:cubicBezTo>
                  <a:cubicBezTo>
                    <a:pt x="1998" y="9685"/>
                    <a:pt x="2614" y="9906"/>
                    <a:pt x="3224" y="9906"/>
                  </a:cubicBezTo>
                  <a:cubicBezTo>
                    <a:pt x="4477" y="9906"/>
                    <a:pt x="5703" y="8971"/>
                    <a:pt x="5703" y="7467"/>
                  </a:cubicBezTo>
                  <a:cubicBezTo>
                    <a:pt x="5703" y="7215"/>
                    <a:pt x="5672" y="6994"/>
                    <a:pt x="5609" y="6742"/>
                  </a:cubicBezTo>
                  <a:cubicBezTo>
                    <a:pt x="5010" y="7372"/>
                    <a:pt x="4191" y="7814"/>
                    <a:pt x="3246" y="7814"/>
                  </a:cubicBezTo>
                  <a:cubicBezTo>
                    <a:pt x="3025" y="7814"/>
                    <a:pt x="2868" y="7656"/>
                    <a:pt x="2868" y="7467"/>
                  </a:cubicBezTo>
                  <a:cubicBezTo>
                    <a:pt x="2868" y="7246"/>
                    <a:pt x="3025" y="7089"/>
                    <a:pt x="3246" y="7089"/>
                  </a:cubicBezTo>
                  <a:cubicBezTo>
                    <a:pt x="4065" y="7089"/>
                    <a:pt x="4821" y="6679"/>
                    <a:pt x="5231" y="6049"/>
                  </a:cubicBezTo>
                  <a:cubicBezTo>
                    <a:pt x="6113" y="4789"/>
                    <a:pt x="5640" y="3088"/>
                    <a:pt x="4254" y="2426"/>
                  </a:cubicBezTo>
                  <a:cubicBezTo>
                    <a:pt x="4128" y="3844"/>
                    <a:pt x="2931" y="4978"/>
                    <a:pt x="1450" y="4978"/>
                  </a:cubicBezTo>
                  <a:cubicBezTo>
                    <a:pt x="1261" y="4978"/>
                    <a:pt x="1103" y="4821"/>
                    <a:pt x="1103" y="4632"/>
                  </a:cubicBezTo>
                  <a:cubicBezTo>
                    <a:pt x="1103" y="4411"/>
                    <a:pt x="1261" y="4253"/>
                    <a:pt x="1450" y="4253"/>
                  </a:cubicBezTo>
                  <a:cubicBezTo>
                    <a:pt x="2616" y="4253"/>
                    <a:pt x="3561" y="3308"/>
                    <a:pt x="3561" y="2174"/>
                  </a:cubicBezTo>
                  <a:lnTo>
                    <a:pt x="3561" y="2143"/>
                  </a:lnTo>
                  <a:cubicBezTo>
                    <a:pt x="3561" y="945"/>
                    <a:pt x="2616" y="0"/>
                    <a:pt x="14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2" name="Google Shape;2322;p42">
              <a:extLst>
                <a:ext uri="{FF2B5EF4-FFF2-40B4-BE49-F238E27FC236}">
                  <a16:creationId xmlns:a16="http://schemas.microsoft.com/office/drawing/2014/main" id="{5F1A35AA-AA68-4EAB-FF0A-9B7083A5AC6C}"/>
                </a:ext>
              </a:extLst>
            </p:cNvPr>
            <p:cNvSpPr/>
            <p:nvPr/>
          </p:nvSpPr>
          <p:spPr>
            <a:xfrm>
              <a:off x="-46422300" y="3938500"/>
              <a:ext cx="152025" cy="300900"/>
            </a:xfrm>
            <a:custGeom>
              <a:avLst/>
              <a:gdLst/>
              <a:ahLst/>
              <a:cxnLst/>
              <a:rect l="l" t="t" r="r" b="b"/>
              <a:pathLst>
                <a:path w="6081" h="12036" extrusionOk="0">
                  <a:moveTo>
                    <a:pt x="4726" y="0"/>
                  </a:moveTo>
                  <a:cubicBezTo>
                    <a:pt x="3529" y="0"/>
                    <a:pt x="2584" y="977"/>
                    <a:pt x="2584" y="2111"/>
                  </a:cubicBezTo>
                  <a:lnTo>
                    <a:pt x="2584" y="2143"/>
                  </a:lnTo>
                  <a:cubicBezTo>
                    <a:pt x="2584" y="3308"/>
                    <a:pt x="3529" y="4253"/>
                    <a:pt x="4663" y="4253"/>
                  </a:cubicBezTo>
                  <a:cubicBezTo>
                    <a:pt x="4883" y="4253"/>
                    <a:pt x="5041" y="4411"/>
                    <a:pt x="5041" y="4600"/>
                  </a:cubicBezTo>
                  <a:cubicBezTo>
                    <a:pt x="5041" y="4789"/>
                    <a:pt x="4883" y="4947"/>
                    <a:pt x="4663" y="4947"/>
                  </a:cubicBezTo>
                  <a:cubicBezTo>
                    <a:pt x="3214" y="4947"/>
                    <a:pt x="2048" y="3812"/>
                    <a:pt x="1890" y="2395"/>
                  </a:cubicBezTo>
                  <a:cubicBezTo>
                    <a:pt x="441" y="3056"/>
                    <a:pt x="0" y="4758"/>
                    <a:pt x="882" y="6018"/>
                  </a:cubicBezTo>
                  <a:cubicBezTo>
                    <a:pt x="1323" y="6648"/>
                    <a:pt x="2111" y="7057"/>
                    <a:pt x="2930" y="7057"/>
                  </a:cubicBezTo>
                  <a:cubicBezTo>
                    <a:pt x="3151" y="7057"/>
                    <a:pt x="3277" y="7215"/>
                    <a:pt x="3277" y="7435"/>
                  </a:cubicBezTo>
                  <a:cubicBezTo>
                    <a:pt x="3277" y="7625"/>
                    <a:pt x="3151" y="7782"/>
                    <a:pt x="2930" y="7782"/>
                  </a:cubicBezTo>
                  <a:cubicBezTo>
                    <a:pt x="1985" y="7782"/>
                    <a:pt x="1166" y="7341"/>
                    <a:pt x="567" y="6711"/>
                  </a:cubicBezTo>
                  <a:cubicBezTo>
                    <a:pt x="504" y="6963"/>
                    <a:pt x="441" y="7183"/>
                    <a:pt x="441" y="7435"/>
                  </a:cubicBezTo>
                  <a:cubicBezTo>
                    <a:pt x="441" y="8940"/>
                    <a:pt x="1695" y="9874"/>
                    <a:pt x="2958" y="9874"/>
                  </a:cubicBezTo>
                  <a:cubicBezTo>
                    <a:pt x="3572" y="9874"/>
                    <a:pt x="4188" y="9653"/>
                    <a:pt x="4663" y="9168"/>
                  </a:cubicBezTo>
                  <a:cubicBezTo>
                    <a:pt x="4726" y="9105"/>
                    <a:pt x="4813" y="9074"/>
                    <a:pt x="4903" y="9074"/>
                  </a:cubicBezTo>
                  <a:cubicBezTo>
                    <a:pt x="4994" y="9074"/>
                    <a:pt x="5088" y="9105"/>
                    <a:pt x="5167" y="9168"/>
                  </a:cubicBezTo>
                  <a:cubicBezTo>
                    <a:pt x="5293" y="9263"/>
                    <a:pt x="5293" y="9515"/>
                    <a:pt x="5167" y="9672"/>
                  </a:cubicBezTo>
                  <a:cubicBezTo>
                    <a:pt x="4600" y="10271"/>
                    <a:pt x="3812" y="10617"/>
                    <a:pt x="2930" y="10617"/>
                  </a:cubicBezTo>
                  <a:cubicBezTo>
                    <a:pt x="2867" y="10617"/>
                    <a:pt x="2773" y="10617"/>
                    <a:pt x="2710" y="10586"/>
                  </a:cubicBezTo>
                  <a:lnTo>
                    <a:pt x="2710" y="10586"/>
                  </a:lnTo>
                  <a:cubicBezTo>
                    <a:pt x="2962" y="11405"/>
                    <a:pt x="3749" y="12035"/>
                    <a:pt x="4663" y="12035"/>
                  </a:cubicBezTo>
                  <a:cubicBezTo>
                    <a:pt x="5450" y="12035"/>
                    <a:pt x="6081" y="11405"/>
                    <a:pt x="6081" y="10617"/>
                  </a:cubicBezTo>
                  <a:lnTo>
                    <a:pt x="6081" y="1450"/>
                  </a:lnTo>
                  <a:cubicBezTo>
                    <a:pt x="6081" y="599"/>
                    <a:pt x="5450" y="0"/>
                    <a:pt x="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53" name="Google Shape;2323;p42">
            <a:extLst>
              <a:ext uri="{FF2B5EF4-FFF2-40B4-BE49-F238E27FC236}">
                <a16:creationId xmlns:a16="http://schemas.microsoft.com/office/drawing/2014/main" id="{466D8C48-A366-FC61-E0CE-DC38730A33F3}"/>
              </a:ext>
            </a:extLst>
          </p:cNvPr>
          <p:cNvSpPr/>
          <p:nvPr/>
        </p:nvSpPr>
        <p:spPr>
          <a:xfrm>
            <a:off x="4910162" y="2097411"/>
            <a:ext cx="784200" cy="784200"/>
          </a:xfrm>
          <a:prstGeom prst="ellipse">
            <a:avLst/>
          </a:pr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654" name="Google Shape;2328;p42">
            <a:extLst>
              <a:ext uri="{FF2B5EF4-FFF2-40B4-BE49-F238E27FC236}">
                <a16:creationId xmlns:a16="http://schemas.microsoft.com/office/drawing/2014/main" id="{BFBD1891-2BB2-49AD-E4E4-A4D22FBE137A}"/>
              </a:ext>
            </a:extLst>
          </p:cNvPr>
          <p:cNvGrpSpPr/>
          <p:nvPr/>
        </p:nvGrpSpPr>
        <p:grpSpPr>
          <a:xfrm>
            <a:off x="5166586" y="2311475"/>
            <a:ext cx="271357" cy="356057"/>
            <a:chOff x="-46007225" y="3937825"/>
            <a:chExt cx="229225" cy="300775"/>
          </a:xfrm>
        </p:grpSpPr>
        <p:sp>
          <p:nvSpPr>
            <p:cNvPr id="1655" name="Google Shape;2329;p42">
              <a:extLst>
                <a:ext uri="{FF2B5EF4-FFF2-40B4-BE49-F238E27FC236}">
                  <a16:creationId xmlns:a16="http://schemas.microsoft.com/office/drawing/2014/main" id="{AD8D8D4E-9A5A-78A9-7E0B-4A6F1CD09F79}"/>
                </a:ext>
              </a:extLst>
            </p:cNvPr>
            <p:cNvSpPr/>
            <p:nvPr/>
          </p:nvSpPr>
          <p:spPr>
            <a:xfrm>
              <a:off x="-45813475" y="3990475"/>
              <a:ext cx="35475" cy="17350"/>
            </a:xfrm>
            <a:custGeom>
              <a:avLst/>
              <a:gdLst/>
              <a:ahLst/>
              <a:cxnLst/>
              <a:rect l="l" t="t" r="r" b="b"/>
              <a:pathLst>
                <a:path w="1419" h="694" extrusionOk="0">
                  <a:moveTo>
                    <a:pt x="347" y="1"/>
                  </a:moveTo>
                  <a:cubicBezTo>
                    <a:pt x="158" y="1"/>
                    <a:pt x="0" y="158"/>
                    <a:pt x="0" y="347"/>
                  </a:cubicBezTo>
                  <a:cubicBezTo>
                    <a:pt x="0" y="536"/>
                    <a:pt x="158" y="694"/>
                    <a:pt x="347" y="694"/>
                  </a:cubicBezTo>
                  <a:lnTo>
                    <a:pt x="1072" y="694"/>
                  </a:lnTo>
                  <a:cubicBezTo>
                    <a:pt x="1261" y="694"/>
                    <a:pt x="1418" y="536"/>
                    <a:pt x="1418" y="347"/>
                  </a:cubicBezTo>
                  <a:cubicBezTo>
                    <a:pt x="1418" y="158"/>
                    <a:pt x="1261" y="1"/>
                    <a:pt x="107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6" name="Google Shape;2330;p42">
              <a:extLst>
                <a:ext uri="{FF2B5EF4-FFF2-40B4-BE49-F238E27FC236}">
                  <a16:creationId xmlns:a16="http://schemas.microsoft.com/office/drawing/2014/main" id="{D141ED80-5212-AA48-1173-9810B8800CBA}"/>
                </a:ext>
              </a:extLst>
            </p:cNvPr>
            <p:cNvSpPr/>
            <p:nvPr/>
          </p:nvSpPr>
          <p:spPr>
            <a:xfrm>
              <a:off x="-46007225" y="39904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71" y="694"/>
                  </a:lnTo>
                  <a:cubicBezTo>
                    <a:pt x="1260" y="694"/>
                    <a:pt x="1418" y="536"/>
                    <a:pt x="1418" y="347"/>
                  </a:cubicBezTo>
                  <a:cubicBezTo>
                    <a:pt x="1418" y="158"/>
                    <a:pt x="1260" y="1"/>
                    <a:pt x="10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7" name="Google Shape;2331;p42">
              <a:extLst>
                <a:ext uri="{FF2B5EF4-FFF2-40B4-BE49-F238E27FC236}">
                  <a16:creationId xmlns:a16="http://schemas.microsoft.com/office/drawing/2014/main" id="{801C5F2D-C252-758C-C667-F0AD657B3546}"/>
                </a:ext>
              </a:extLst>
            </p:cNvPr>
            <p:cNvSpPr/>
            <p:nvPr/>
          </p:nvSpPr>
          <p:spPr>
            <a:xfrm>
              <a:off x="-45826875" y="3937825"/>
              <a:ext cx="35475" cy="26750"/>
            </a:xfrm>
            <a:custGeom>
              <a:avLst/>
              <a:gdLst/>
              <a:ahLst/>
              <a:cxnLst/>
              <a:rect l="l" t="t" r="r" b="b"/>
              <a:pathLst>
                <a:path w="1419" h="1070" extrusionOk="0">
                  <a:moveTo>
                    <a:pt x="993" y="0"/>
                  </a:moveTo>
                  <a:cubicBezTo>
                    <a:pt x="932" y="0"/>
                    <a:pt x="871" y="18"/>
                    <a:pt x="820" y="59"/>
                  </a:cubicBezTo>
                  <a:lnTo>
                    <a:pt x="221" y="405"/>
                  </a:lnTo>
                  <a:cubicBezTo>
                    <a:pt x="64" y="500"/>
                    <a:pt x="1" y="720"/>
                    <a:pt x="127" y="878"/>
                  </a:cubicBezTo>
                  <a:cubicBezTo>
                    <a:pt x="188" y="1000"/>
                    <a:pt x="288" y="1070"/>
                    <a:pt x="403" y="1070"/>
                  </a:cubicBezTo>
                  <a:cubicBezTo>
                    <a:pt x="466" y="1070"/>
                    <a:pt x="533" y="1049"/>
                    <a:pt x="599" y="1004"/>
                  </a:cubicBezTo>
                  <a:lnTo>
                    <a:pt x="1167" y="657"/>
                  </a:lnTo>
                  <a:cubicBezTo>
                    <a:pt x="1324" y="563"/>
                    <a:pt x="1419" y="342"/>
                    <a:pt x="1293" y="185"/>
                  </a:cubicBezTo>
                  <a:cubicBezTo>
                    <a:pt x="1250" y="78"/>
                    <a:pt x="1121" y="0"/>
                    <a:pt x="9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8" name="Google Shape;2332;p42">
              <a:extLst>
                <a:ext uri="{FF2B5EF4-FFF2-40B4-BE49-F238E27FC236}">
                  <a16:creationId xmlns:a16="http://schemas.microsoft.com/office/drawing/2014/main" id="{A60A8FB4-4C3B-4FB9-043F-6F181538DAF1}"/>
                </a:ext>
              </a:extLst>
            </p:cNvPr>
            <p:cNvSpPr/>
            <p:nvPr/>
          </p:nvSpPr>
          <p:spPr>
            <a:xfrm>
              <a:off x="-45993850" y="4034625"/>
              <a:ext cx="35475" cy="25850"/>
            </a:xfrm>
            <a:custGeom>
              <a:avLst/>
              <a:gdLst/>
              <a:ahLst/>
              <a:cxnLst/>
              <a:rect l="l" t="t" r="r" b="b"/>
              <a:pathLst>
                <a:path w="1419" h="1034" extrusionOk="0">
                  <a:moveTo>
                    <a:pt x="1014" y="0"/>
                  </a:moveTo>
                  <a:cubicBezTo>
                    <a:pt x="958" y="0"/>
                    <a:pt x="901" y="10"/>
                    <a:pt x="851" y="30"/>
                  </a:cubicBezTo>
                  <a:lnTo>
                    <a:pt x="253" y="377"/>
                  </a:lnTo>
                  <a:cubicBezTo>
                    <a:pt x="95" y="472"/>
                    <a:pt x="1" y="692"/>
                    <a:pt x="127" y="850"/>
                  </a:cubicBezTo>
                  <a:cubicBezTo>
                    <a:pt x="191" y="956"/>
                    <a:pt x="313" y="1034"/>
                    <a:pt x="433" y="1034"/>
                  </a:cubicBezTo>
                  <a:cubicBezTo>
                    <a:pt x="491" y="1034"/>
                    <a:pt x="549" y="1016"/>
                    <a:pt x="599" y="976"/>
                  </a:cubicBezTo>
                  <a:lnTo>
                    <a:pt x="1198" y="629"/>
                  </a:lnTo>
                  <a:cubicBezTo>
                    <a:pt x="1356" y="566"/>
                    <a:pt x="1419" y="314"/>
                    <a:pt x="1324" y="156"/>
                  </a:cubicBezTo>
                  <a:cubicBezTo>
                    <a:pt x="1259" y="49"/>
                    <a:pt x="1136" y="0"/>
                    <a:pt x="10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9" name="Google Shape;2333;p42">
              <a:extLst>
                <a:ext uri="{FF2B5EF4-FFF2-40B4-BE49-F238E27FC236}">
                  <a16:creationId xmlns:a16="http://schemas.microsoft.com/office/drawing/2014/main" id="{7C2C5B0E-D059-E222-ABFB-352F8500C184}"/>
                </a:ext>
              </a:extLst>
            </p:cNvPr>
            <p:cNvSpPr/>
            <p:nvPr/>
          </p:nvSpPr>
          <p:spPr>
            <a:xfrm>
              <a:off x="-45825300" y="4034625"/>
              <a:ext cx="34675" cy="25725"/>
            </a:xfrm>
            <a:custGeom>
              <a:avLst/>
              <a:gdLst/>
              <a:ahLst/>
              <a:cxnLst/>
              <a:rect l="l" t="t" r="r" b="b"/>
              <a:pathLst>
                <a:path w="1387" h="1029" extrusionOk="0">
                  <a:moveTo>
                    <a:pt x="399" y="0"/>
                  </a:moveTo>
                  <a:cubicBezTo>
                    <a:pt x="270" y="0"/>
                    <a:pt x="138" y="49"/>
                    <a:pt x="95" y="156"/>
                  </a:cubicBezTo>
                  <a:cubicBezTo>
                    <a:pt x="1" y="314"/>
                    <a:pt x="32" y="566"/>
                    <a:pt x="190" y="629"/>
                  </a:cubicBezTo>
                  <a:lnTo>
                    <a:pt x="789" y="976"/>
                  </a:lnTo>
                  <a:cubicBezTo>
                    <a:pt x="848" y="1011"/>
                    <a:pt x="920" y="1029"/>
                    <a:pt x="991" y="1029"/>
                  </a:cubicBezTo>
                  <a:cubicBezTo>
                    <a:pt x="1108" y="1029"/>
                    <a:pt x="1222" y="980"/>
                    <a:pt x="1261" y="881"/>
                  </a:cubicBezTo>
                  <a:cubicBezTo>
                    <a:pt x="1387" y="692"/>
                    <a:pt x="1324" y="503"/>
                    <a:pt x="1135" y="408"/>
                  </a:cubicBezTo>
                  <a:lnTo>
                    <a:pt x="568" y="30"/>
                  </a:lnTo>
                  <a:cubicBezTo>
                    <a:pt x="518" y="10"/>
                    <a:pt x="459" y="0"/>
                    <a:pt x="3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0" name="Google Shape;2334;p42">
              <a:extLst>
                <a:ext uri="{FF2B5EF4-FFF2-40B4-BE49-F238E27FC236}">
                  <a16:creationId xmlns:a16="http://schemas.microsoft.com/office/drawing/2014/main" id="{C383A476-DAE1-ADC1-DD64-BD413E4DB329}"/>
                </a:ext>
              </a:extLst>
            </p:cNvPr>
            <p:cNvSpPr/>
            <p:nvPr/>
          </p:nvSpPr>
          <p:spPr>
            <a:xfrm>
              <a:off x="-45992275" y="3938175"/>
              <a:ext cx="33900" cy="25525"/>
            </a:xfrm>
            <a:custGeom>
              <a:avLst/>
              <a:gdLst/>
              <a:ahLst/>
              <a:cxnLst/>
              <a:rect l="l" t="t" r="r" b="b"/>
              <a:pathLst>
                <a:path w="1356" h="1021" extrusionOk="0">
                  <a:moveTo>
                    <a:pt x="372" y="0"/>
                  </a:moveTo>
                  <a:cubicBezTo>
                    <a:pt x="250" y="0"/>
                    <a:pt x="128" y="64"/>
                    <a:pt x="64" y="171"/>
                  </a:cubicBezTo>
                  <a:cubicBezTo>
                    <a:pt x="1" y="328"/>
                    <a:pt x="32" y="549"/>
                    <a:pt x="190" y="643"/>
                  </a:cubicBezTo>
                  <a:lnTo>
                    <a:pt x="788" y="990"/>
                  </a:lnTo>
                  <a:cubicBezTo>
                    <a:pt x="838" y="1010"/>
                    <a:pt x="895" y="1020"/>
                    <a:pt x="951" y="1020"/>
                  </a:cubicBezTo>
                  <a:cubicBezTo>
                    <a:pt x="1073" y="1020"/>
                    <a:pt x="1196" y="972"/>
                    <a:pt x="1261" y="864"/>
                  </a:cubicBezTo>
                  <a:cubicBezTo>
                    <a:pt x="1356" y="706"/>
                    <a:pt x="1293" y="517"/>
                    <a:pt x="1135" y="391"/>
                  </a:cubicBezTo>
                  <a:lnTo>
                    <a:pt x="536" y="45"/>
                  </a:lnTo>
                  <a:cubicBezTo>
                    <a:pt x="486" y="15"/>
                    <a:pt x="429" y="0"/>
                    <a:pt x="3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1" name="Google Shape;2335;p42">
              <a:extLst>
                <a:ext uri="{FF2B5EF4-FFF2-40B4-BE49-F238E27FC236}">
                  <a16:creationId xmlns:a16="http://schemas.microsoft.com/office/drawing/2014/main" id="{26F16035-E2BD-2DB6-B8CA-6EAA26FDB371}"/>
                </a:ext>
              </a:extLst>
            </p:cNvPr>
            <p:cNvSpPr/>
            <p:nvPr/>
          </p:nvSpPr>
          <p:spPr>
            <a:xfrm>
              <a:off x="-45953675" y="4078700"/>
              <a:ext cx="122900" cy="35450"/>
            </a:xfrm>
            <a:custGeom>
              <a:avLst/>
              <a:gdLst/>
              <a:ahLst/>
              <a:cxnLst/>
              <a:rect l="l" t="t" r="r" b="b"/>
              <a:pathLst>
                <a:path w="4916" h="1418" extrusionOk="0">
                  <a:moveTo>
                    <a:pt x="347" y="0"/>
                  </a:moveTo>
                  <a:cubicBezTo>
                    <a:pt x="158" y="0"/>
                    <a:pt x="1" y="158"/>
                    <a:pt x="1" y="378"/>
                  </a:cubicBezTo>
                  <a:cubicBezTo>
                    <a:pt x="1" y="567"/>
                    <a:pt x="158" y="725"/>
                    <a:pt x="347" y="725"/>
                  </a:cubicBezTo>
                  <a:lnTo>
                    <a:pt x="1040" y="725"/>
                  </a:lnTo>
                  <a:lnTo>
                    <a:pt x="1040" y="1418"/>
                  </a:lnTo>
                  <a:lnTo>
                    <a:pt x="3844" y="1418"/>
                  </a:lnTo>
                  <a:lnTo>
                    <a:pt x="3844" y="725"/>
                  </a:lnTo>
                  <a:lnTo>
                    <a:pt x="4569" y="725"/>
                  </a:lnTo>
                  <a:cubicBezTo>
                    <a:pt x="4758" y="725"/>
                    <a:pt x="4915" y="567"/>
                    <a:pt x="4915" y="378"/>
                  </a:cubicBezTo>
                  <a:cubicBezTo>
                    <a:pt x="4915" y="158"/>
                    <a:pt x="4758" y="0"/>
                    <a:pt x="45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2" name="Google Shape;2336;p42">
              <a:extLst>
                <a:ext uri="{FF2B5EF4-FFF2-40B4-BE49-F238E27FC236}">
                  <a16:creationId xmlns:a16="http://schemas.microsoft.com/office/drawing/2014/main" id="{DB9A610C-F9C9-95B6-15EE-7BC08F451B13}"/>
                </a:ext>
              </a:extLst>
            </p:cNvPr>
            <p:cNvSpPr/>
            <p:nvPr/>
          </p:nvSpPr>
          <p:spPr>
            <a:xfrm>
              <a:off x="-45956025" y="3938325"/>
              <a:ext cx="126025" cy="123075"/>
            </a:xfrm>
            <a:custGeom>
              <a:avLst/>
              <a:gdLst/>
              <a:ahLst/>
              <a:cxnLst/>
              <a:rect l="l" t="t" r="r" b="b"/>
              <a:pathLst>
                <a:path w="5041" h="4923" extrusionOk="0">
                  <a:moveTo>
                    <a:pt x="2557" y="1"/>
                  </a:moveTo>
                  <a:cubicBezTo>
                    <a:pt x="2408" y="1"/>
                    <a:pt x="2259" y="13"/>
                    <a:pt x="2111" y="39"/>
                  </a:cubicBezTo>
                  <a:cubicBezTo>
                    <a:pt x="1134" y="196"/>
                    <a:pt x="315" y="1016"/>
                    <a:pt x="158" y="1992"/>
                  </a:cubicBezTo>
                  <a:cubicBezTo>
                    <a:pt x="0" y="2874"/>
                    <a:pt x="284" y="3410"/>
                    <a:pt x="693" y="4103"/>
                  </a:cubicBezTo>
                  <a:cubicBezTo>
                    <a:pt x="914" y="4355"/>
                    <a:pt x="1071" y="4639"/>
                    <a:pt x="1134" y="4922"/>
                  </a:cubicBezTo>
                  <a:lnTo>
                    <a:pt x="2237" y="4922"/>
                  </a:lnTo>
                  <a:lnTo>
                    <a:pt x="2237" y="2780"/>
                  </a:lnTo>
                  <a:lnTo>
                    <a:pt x="1890" y="2780"/>
                  </a:lnTo>
                  <a:cubicBezTo>
                    <a:pt x="1701" y="2780"/>
                    <a:pt x="1544" y="2622"/>
                    <a:pt x="1544" y="2433"/>
                  </a:cubicBezTo>
                  <a:cubicBezTo>
                    <a:pt x="1544" y="2244"/>
                    <a:pt x="1701" y="2087"/>
                    <a:pt x="1890" y="2087"/>
                  </a:cubicBezTo>
                  <a:lnTo>
                    <a:pt x="3308" y="2087"/>
                  </a:lnTo>
                  <a:cubicBezTo>
                    <a:pt x="3497" y="2087"/>
                    <a:pt x="3655" y="2244"/>
                    <a:pt x="3655" y="2433"/>
                  </a:cubicBezTo>
                  <a:cubicBezTo>
                    <a:pt x="3655" y="2622"/>
                    <a:pt x="3497" y="2780"/>
                    <a:pt x="3308" y="2780"/>
                  </a:cubicBezTo>
                  <a:lnTo>
                    <a:pt x="2962" y="2780"/>
                  </a:lnTo>
                  <a:lnTo>
                    <a:pt x="2962" y="4922"/>
                  </a:lnTo>
                  <a:lnTo>
                    <a:pt x="4064" y="4922"/>
                  </a:lnTo>
                  <a:cubicBezTo>
                    <a:pt x="4127" y="4639"/>
                    <a:pt x="4348" y="4355"/>
                    <a:pt x="4505" y="4040"/>
                  </a:cubicBezTo>
                  <a:cubicBezTo>
                    <a:pt x="4820" y="3536"/>
                    <a:pt x="5041" y="3158"/>
                    <a:pt x="5041" y="2433"/>
                  </a:cubicBezTo>
                  <a:cubicBezTo>
                    <a:pt x="5041" y="1740"/>
                    <a:pt x="4726" y="1016"/>
                    <a:pt x="4190" y="543"/>
                  </a:cubicBezTo>
                  <a:cubicBezTo>
                    <a:pt x="3714" y="192"/>
                    <a:pt x="3138" y="1"/>
                    <a:pt x="25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3" name="Google Shape;2337;p42">
              <a:extLst>
                <a:ext uri="{FF2B5EF4-FFF2-40B4-BE49-F238E27FC236}">
                  <a16:creationId xmlns:a16="http://schemas.microsoft.com/office/drawing/2014/main" id="{0119DAA9-CBCF-7203-F5D3-F44A99BB169C}"/>
                </a:ext>
              </a:extLst>
            </p:cNvPr>
            <p:cNvSpPr/>
            <p:nvPr/>
          </p:nvSpPr>
          <p:spPr>
            <a:xfrm>
              <a:off x="-45927675" y="4132250"/>
              <a:ext cx="70125" cy="39400"/>
            </a:xfrm>
            <a:custGeom>
              <a:avLst/>
              <a:gdLst/>
              <a:ahLst/>
              <a:cxnLst/>
              <a:rect l="l" t="t" r="r" b="b"/>
              <a:pathLst>
                <a:path w="2805" h="1576" extrusionOk="0">
                  <a:moveTo>
                    <a:pt x="0" y="1"/>
                  </a:moveTo>
                  <a:lnTo>
                    <a:pt x="0" y="1576"/>
                  </a:lnTo>
                  <a:lnTo>
                    <a:pt x="158" y="1450"/>
                  </a:lnTo>
                  <a:cubicBezTo>
                    <a:pt x="536" y="1198"/>
                    <a:pt x="969" y="1072"/>
                    <a:pt x="1402" y="1072"/>
                  </a:cubicBezTo>
                  <a:cubicBezTo>
                    <a:pt x="1835" y="1072"/>
                    <a:pt x="2269" y="1198"/>
                    <a:pt x="2647" y="1450"/>
                  </a:cubicBezTo>
                  <a:lnTo>
                    <a:pt x="2804" y="1576"/>
                  </a:lnTo>
                  <a:lnTo>
                    <a:pt x="280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4" name="Google Shape;2338;p42">
              <a:extLst>
                <a:ext uri="{FF2B5EF4-FFF2-40B4-BE49-F238E27FC236}">
                  <a16:creationId xmlns:a16="http://schemas.microsoft.com/office/drawing/2014/main" id="{2FFF4D87-30D1-9206-ACF0-6E90EE39C489}"/>
                </a:ext>
              </a:extLst>
            </p:cNvPr>
            <p:cNvSpPr/>
            <p:nvPr/>
          </p:nvSpPr>
          <p:spPr>
            <a:xfrm>
              <a:off x="-45921375" y="4176950"/>
              <a:ext cx="59100" cy="61650"/>
            </a:xfrm>
            <a:custGeom>
              <a:avLst/>
              <a:gdLst/>
              <a:ahLst/>
              <a:cxnLst/>
              <a:rect l="l" t="t" r="r" b="b"/>
              <a:pathLst>
                <a:path w="2364" h="2466" extrusionOk="0">
                  <a:moveTo>
                    <a:pt x="1158" y="0"/>
                  </a:moveTo>
                  <a:cubicBezTo>
                    <a:pt x="859" y="0"/>
                    <a:pt x="567" y="87"/>
                    <a:pt x="315" y="260"/>
                  </a:cubicBezTo>
                  <a:lnTo>
                    <a:pt x="0" y="481"/>
                  </a:lnTo>
                  <a:lnTo>
                    <a:pt x="851" y="2277"/>
                  </a:lnTo>
                  <a:cubicBezTo>
                    <a:pt x="945" y="2371"/>
                    <a:pt x="1040" y="2466"/>
                    <a:pt x="1166" y="2466"/>
                  </a:cubicBezTo>
                  <a:cubicBezTo>
                    <a:pt x="1292" y="2466"/>
                    <a:pt x="1418" y="2371"/>
                    <a:pt x="1481" y="2277"/>
                  </a:cubicBezTo>
                  <a:lnTo>
                    <a:pt x="2363" y="481"/>
                  </a:lnTo>
                  <a:lnTo>
                    <a:pt x="2048" y="260"/>
                  </a:lnTo>
                  <a:cubicBezTo>
                    <a:pt x="1765" y="87"/>
                    <a:pt x="1457" y="0"/>
                    <a:pt x="11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cxnSp>
        <p:nvCxnSpPr>
          <p:cNvPr id="1665" name="Google Shape;2339;p42">
            <a:extLst>
              <a:ext uri="{FF2B5EF4-FFF2-40B4-BE49-F238E27FC236}">
                <a16:creationId xmlns:a16="http://schemas.microsoft.com/office/drawing/2014/main" id="{AFACE68D-1325-B920-7254-F004D6BE3FF2}"/>
              </a:ext>
            </a:extLst>
          </p:cNvPr>
          <p:cNvCxnSpPr>
            <a:stCxn id="1649" idx="6"/>
            <a:endCxn id="1653" idx="2"/>
          </p:cNvCxnSpPr>
          <p:nvPr/>
        </p:nvCxnSpPr>
        <p:spPr>
          <a:xfrm rot="10800000" flipH="1">
            <a:off x="3809137" y="2489636"/>
            <a:ext cx="1101000" cy="680400"/>
          </a:xfrm>
          <a:prstGeom prst="bentConnector3">
            <a:avLst>
              <a:gd name="adj1" fmla="val 50001"/>
            </a:avLst>
          </a:prstGeom>
          <a:noFill/>
          <a:ln w="9525" cap="flat" cmpd="sng">
            <a:solidFill>
              <a:srgbClr val="666666"/>
            </a:solidFill>
            <a:prstDash val="solid"/>
            <a:round/>
            <a:headEnd type="none" w="med" len="med"/>
            <a:tailEnd type="triangle" w="med" len="med"/>
          </a:ln>
        </p:spPr>
      </p:cxnSp>
      <p:cxnSp>
        <p:nvCxnSpPr>
          <p:cNvPr id="1666" name="Google Shape;2340;p42">
            <a:extLst>
              <a:ext uri="{FF2B5EF4-FFF2-40B4-BE49-F238E27FC236}">
                <a16:creationId xmlns:a16="http://schemas.microsoft.com/office/drawing/2014/main" id="{8711081A-77D4-B779-5120-4BDAA3276737}"/>
              </a:ext>
            </a:extLst>
          </p:cNvPr>
          <p:cNvCxnSpPr>
            <a:stCxn id="1653" idx="6"/>
            <a:endCxn id="1643" idx="2"/>
          </p:cNvCxnSpPr>
          <p:nvPr/>
        </p:nvCxnSpPr>
        <p:spPr>
          <a:xfrm rot="10800000" flipH="1">
            <a:off x="5694362" y="1789911"/>
            <a:ext cx="1101000" cy="699600"/>
          </a:xfrm>
          <a:prstGeom prst="bentConnector3">
            <a:avLst>
              <a:gd name="adj1" fmla="val 50001"/>
            </a:avLst>
          </a:prstGeom>
          <a:noFill/>
          <a:ln w="9525" cap="flat" cmpd="sng">
            <a:solidFill>
              <a:srgbClr val="666666"/>
            </a:solidFill>
            <a:prstDash val="solid"/>
            <a:round/>
            <a:headEnd type="none" w="med" len="med"/>
            <a:tailEnd type="triangle" w="med" len="med"/>
          </a:ln>
        </p:spPr>
      </p:cxnSp>
      <p:sp>
        <p:nvSpPr>
          <p:cNvPr id="1668" name="TextBox 1667">
            <a:extLst>
              <a:ext uri="{FF2B5EF4-FFF2-40B4-BE49-F238E27FC236}">
                <a16:creationId xmlns:a16="http://schemas.microsoft.com/office/drawing/2014/main" id="{0D9E457D-6C06-7BBC-BED7-B4361A188B36}"/>
              </a:ext>
            </a:extLst>
          </p:cNvPr>
          <p:cNvSpPr txBox="1"/>
          <p:nvPr/>
        </p:nvSpPr>
        <p:spPr>
          <a:xfrm>
            <a:off x="2768442" y="3839365"/>
            <a:ext cx="5842590" cy="461665"/>
          </a:xfrm>
          <a:prstGeom prst="rect">
            <a:avLst/>
          </a:prstGeom>
          <a:noFill/>
        </p:spPr>
        <p:txBody>
          <a:bodyPr wrap="square">
            <a:spAutoFit/>
          </a:bodyPr>
          <a:lstStyle/>
          <a:p>
            <a:r>
              <a:rPr lang="vi-VN" sz="2400">
                <a:solidFill>
                  <a:srgbClr val="000000"/>
                </a:solidFill>
                <a:effectLst/>
                <a:latin typeface="Times New Roman" panose="02020603050405020304" pitchFamily="18" charset="0"/>
                <a:ea typeface="Times New Roman" panose="02020603050405020304" pitchFamily="18" charset="0"/>
              </a:rPr>
              <a:t>Người kể chuyện</a:t>
            </a:r>
            <a:endParaRPr lang="en-US" sz="2400"/>
          </a:p>
        </p:txBody>
      </p:sp>
      <p:sp>
        <p:nvSpPr>
          <p:cNvPr id="1670" name="TextBox 1669">
            <a:extLst>
              <a:ext uri="{FF2B5EF4-FFF2-40B4-BE49-F238E27FC236}">
                <a16:creationId xmlns:a16="http://schemas.microsoft.com/office/drawing/2014/main" id="{0C9E3F5A-880B-A3AB-7F7F-E3A66E20DD5D}"/>
              </a:ext>
            </a:extLst>
          </p:cNvPr>
          <p:cNvSpPr txBox="1"/>
          <p:nvPr/>
        </p:nvSpPr>
        <p:spPr>
          <a:xfrm>
            <a:off x="4658292" y="3109878"/>
            <a:ext cx="5842590" cy="579967"/>
          </a:xfrm>
          <a:prstGeom prst="rect">
            <a:avLst/>
          </a:prstGeom>
          <a:noFill/>
        </p:spPr>
        <p:txBody>
          <a:bodyPr wrap="square">
            <a:spAutoFit/>
          </a:bodyPr>
          <a:lstStyle/>
          <a:p>
            <a:pPr algn="just">
              <a:lnSpc>
                <a:spcPct val="150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gian, thời gian</a:t>
            </a:r>
            <a:endParaRPr lang="en-US" sz="2000">
              <a:effectLst/>
              <a:latin typeface=".VnTime"/>
              <a:ea typeface="Times New Roman" panose="02020603050405020304" pitchFamily="18" charset="0"/>
              <a:cs typeface="Times New Roman" panose="02020603050405020304" pitchFamily="18" charset="0"/>
            </a:endParaRPr>
          </a:p>
        </p:txBody>
      </p:sp>
      <p:sp>
        <p:nvSpPr>
          <p:cNvPr id="1672" name="TextBox 1671">
            <a:extLst>
              <a:ext uri="{FF2B5EF4-FFF2-40B4-BE49-F238E27FC236}">
                <a16:creationId xmlns:a16="http://schemas.microsoft.com/office/drawing/2014/main" id="{4A5C5632-A9D7-EBE9-0405-C1B9DE41EF56}"/>
              </a:ext>
            </a:extLst>
          </p:cNvPr>
          <p:cNvSpPr txBox="1"/>
          <p:nvPr/>
        </p:nvSpPr>
        <p:spPr>
          <a:xfrm>
            <a:off x="6777359" y="2268053"/>
            <a:ext cx="5842590" cy="579967"/>
          </a:xfrm>
          <a:prstGeom prst="rect">
            <a:avLst/>
          </a:prstGeom>
          <a:noFill/>
        </p:spPr>
        <p:txBody>
          <a:bodyPr wrap="square">
            <a:spAutoFit/>
          </a:bodyPr>
          <a:lstStyle/>
          <a:p>
            <a:pPr algn="just">
              <a:lnSpc>
                <a:spcPct val="150000"/>
              </a:lnSpc>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 nhìn</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045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650"/>
                                        </p:tgtEl>
                                        <p:attrNameLst>
                                          <p:attrName>style.visibility</p:attrName>
                                        </p:attrNameLst>
                                      </p:cBhvr>
                                      <p:to>
                                        <p:strVal val="visible"/>
                                      </p:to>
                                    </p:set>
                                    <p:animEffect transition="in" filter="barn(inVertical)">
                                      <p:cBhvr>
                                        <p:cTn id="13" dur="500"/>
                                        <p:tgtEl>
                                          <p:spTgt spid="165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49"/>
                                        </p:tgtEl>
                                        <p:attrNameLst>
                                          <p:attrName>style.visibility</p:attrName>
                                        </p:attrNameLst>
                                      </p:cBhvr>
                                      <p:to>
                                        <p:strVal val="visible"/>
                                      </p:to>
                                    </p:set>
                                    <p:animEffect transition="in" filter="barn(inVertical)">
                                      <p:cBhvr>
                                        <p:cTn id="16" dur="500"/>
                                        <p:tgtEl>
                                          <p:spTgt spid="164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68"/>
                                        </p:tgtEl>
                                        <p:attrNameLst>
                                          <p:attrName>style.visibility</p:attrName>
                                        </p:attrNameLst>
                                      </p:cBhvr>
                                      <p:to>
                                        <p:strVal val="visible"/>
                                      </p:to>
                                    </p:set>
                                    <p:animEffect transition="in" filter="barn(inVertical)">
                                      <p:cBhvr>
                                        <p:cTn id="19" dur="500"/>
                                        <p:tgtEl>
                                          <p:spTgt spid="166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65"/>
                                        </p:tgtEl>
                                        <p:attrNameLst>
                                          <p:attrName>style.visibility</p:attrName>
                                        </p:attrNameLst>
                                      </p:cBhvr>
                                      <p:to>
                                        <p:strVal val="visible"/>
                                      </p:to>
                                    </p:set>
                                    <p:animEffect transition="in" filter="barn(inVertical)">
                                      <p:cBhvr>
                                        <p:cTn id="24" dur="500"/>
                                        <p:tgtEl>
                                          <p:spTgt spid="166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53"/>
                                        </p:tgtEl>
                                        <p:attrNameLst>
                                          <p:attrName>style.visibility</p:attrName>
                                        </p:attrNameLst>
                                      </p:cBhvr>
                                      <p:to>
                                        <p:strVal val="visible"/>
                                      </p:to>
                                    </p:set>
                                    <p:animEffect transition="in" filter="barn(inVertical)">
                                      <p:cBhvr>
                                        <p:cTn id="27" dur="500"/>
                                        <p:tgtEl>
                                          <p:spTgt spid="1653"/>
                                        </p:tgtEl>
                                      </p:cBhvr>
                                    </p:animEffect>
                                  </p:childTnLst>
                                </p:cTn>
                              </p:par>
                              <p:par>
                                <p:cTn id="28" presetID="16" presetClass="entr" presetSubtype="21" fill="hold" nodeType="withEffect">
                                  <p:stCondLst>
                                    <p:cond delay="0"/>
                                  </p:stCondLst>
                                  <p:childTnLst>
                                    <p:set>
                                      <p:cBhvr>
                                        <p:cTn id="29" dur="1" fill="hold">
                                          <p:stCondLst>
                                            <p:cond delay="0"/>
                                          </p:stCondLst>
                                        </p:cTn>
                                        <p:tgtEl>
                                          <p:spTgt spid="1654"/>
                                        </p:tgtEl>
                                        <p:attrNameLst>
                                          <p:attrName>style.visibility</p:attrName>
                                        </p:attrNameLst>
                                      </p:cBhvr>
                                      <p:to>
                                        <p:strVal val="visible"/>
                                      </p:to>
                                    </p:set>
                                    <p:animEffect transition="in" filter="barn(inVertical)">
                                      <p:cBhvr>
                                        <p:cTn id="30" dur="500"/>
                                        <p:tgtEl>
                                          <p:spTgt spid="165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70"/>
                                        </p:tgtEl>
                                        <p:attrNameLst>
                                          <p:attrName>style.visibility</p:attrName>
                                        </p:attrNameLst>
                                      </p:cBhvr>
                                      <p:to>
                                        <p:strVal val="visible"/>
                                      </p:to>
                                    </p:set>
                                    <p:animEffect transition="in" filter="barn(inVertical)">
                                      <p:cBhvr>
                                        <p:cTn id="33" dur="500"/>
                                        <p:tgtEl>
                                          <p:spTgt spid="167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66"/>
                                        </p:tgtEl>
                                        <p:attrNameLst>
                                          <p:attrName>style.visibility</p:attrName>
                                        </p:attrNameLst>
                                      </p:cBhvr>
                                      <p:to>
                                        <p:strVal val="visible"/>
                                      </p:to>
                                    </p:set>
                                    <p:animEffect transition="in" filter="barn(inVertical)">
                                      <p:cBhvr>
                                        <p:cTn id="38" dur="500"/>
                                        <p:tgtEl>
                                          <p:spTgt spid="1666"/>
                                        </p:tgtEl>
                                      </p:cBhvr>
                                    </p:animEffect>
                                  </p:childTnLst>
                                </p:cTn>
                              </p:par>
                              <p:par>
                                <p:cTn id="39" presetID="16" presetClass="entr" presetSubtype="21" fill="hold" nodeType="withEffect">
                                  <p:stCondLst>
                                    <p:cond delay="0"/>
                                  </p:stCondLst>
                                  <p:childTnLst>
                                    <p:set>
                                      <p:cBhvr>
                                        <p:cTn id="40" dur="1" fill="hold">
                                          <p:stCondLst>
                                            <p:cond delay="0"/>
                                          </p:stCondLst>
                                        </p:cTn>
                                        <p:tgtEl>
                                          <p:spTgt spid="1644"/>
                                        </p:tgtEl>
                                        <p:attrNameLst>
                                          <p:attrName>style.visibility</p:attrName>
                                        </p:attrNameLst>
                                      </p:cBhvr>
                                      <p:to>
                                        <p:strVal val="visible"/>
                                      </p:to>
                                    </p:set>
                                    <p:animEffect transition="in" filter="barn(inVertical)">
                                      <p:cBhvr>
                                        <p:cTn id="41" dur="500"/>
                                        <p:tgtEl>
                                          <p:spTgt spid="164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643"/>
                                        </p:tgtEl>
                                        <p:attrNameLst>
                                          <p:attrName>style.visibility</p:attrName>
                                        </p:attrNameLst>
                                      </p:cBhvr>
                                      <p:to>
                                        <p:strVal val="visible"/>
                                      </p:to>
                                    </p:set>
                                    <p:animEffect transition="in" filter="barn(inVertical)">
                                      <p:cBhvr>
                                        <p:cTn id="44" dur="500"/>
                                        <p:tgtEl>
                                          <p:spTgt spid="164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672"/>
                                        </p:tgtEl>
                                        <p:attrNameLst>
                                          <p:attrName>style.visibility</p:attrName>
                                        </p:attrNameLst>
                                      </p:cBhvr>
                                      <p:to>
                                        <p:strVal val="visible"/>
                                      </p:to>
                                    </p:set>
                                    <p:animEffect transition="in" filter="barn(inVertical)">
                                      <p:cBhvr>
                                        <p:cTn id="47" dur="500"/>
                                        <p:tgtEl>
                                          <p:spTgt spid="1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 grpId="0" animBg="1"/>
      <p:bldP spid="1649" grpId="0" animBg="1"/>
      <p:bldP spid="1653" grpId="0" animBg="1"/>
      <p:bldP spid="1668" grpId="0"/>
      <p:bldP spid="1670" grpId="0"/>
      <p:bldP spid="16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grpSp>
        <p:nvGrpSpPr>
          <p:cNvPr id="1596" name="Google Shape;1596;p40"/>
          <p:cNvGrpSpPr/>
          <p:nvPr/>
        </p:nvGrpSpPr>
        <p:grpSpPr>
          <a:xfrm>
            <a:off x="704406" y="293109"/>
            <a:ext cx="6318102" cy="4359517"/>
            <a:chOff x="231275" y="1235000"/>
            <a:chExt cx="3506550" cy="2419400"/>
          </a:xfrm>
        </p:grpSpPr>
        <p:sp>
          <p:nvSpPr>
            <p:cNvPr id="1597" name="Google Shape;1597;p40"/>
            <p:cNvSpPr/>
            <p:nvPr/>
          </p:nvSpPr>
          <p:spPr>
            <a:xfrm>
              <a:off x="231275" y="1235000"/>
              <a:ext cx="3506550" cy="2419400"/>
            </a:xfrm>
            <a:custGeom>
              <a:avLst/>
              <a:gdLst/>
              <a:ahLst/>
              <a:cxnLst/>
              <a:rect l="l" t="t" r="r" b="b"/>
              <a:pathLst>
                <a:path w="140262" h="96776" extrusionOk="0">
                  <a:moveTo>
                    <a:pt x="36971" y="1"/>
                  </a:moveTo>
                  <a:cubicBezTo>
                    <a:pt x="36664" y="1"/>
                    <a:pt x="36358" y="44"/>
                    <a:pt x="36064" y="133"/>
                  </a:cubicBezTo>
                  <a:lnTo>
                    <a:pt x="14540" y="6524"/>
                  </a:lnTo>
                  <a:cubicBezTo>
                    <a:pt x="13764" y="6753"/>
                    <a:pt x="13102" y="7278"/>
                    <a:pt x="12691" y="7985"/>
                  </a:cubicBezTo>
                  <a:lnTo>
                    <a:pt x="9222" y="13965"/>
                  </a:lnTo>
                  <a:cubicBezTo>
                    <a:pt x="8879" y="14217"/>
                    <a:pt x="8582" y="14513"/>
                    <a:pt x="8377" y="14878"/>
                  </a:cubicBezTo>
                  <a:lnTo>
                    <a:pt x="3561" y="22753"/>
                  </a:lnTo>
                  <a:cubicBezTo>
                    <a:pt x="3264" y="23255"/>
                    <a:pt x="3104" y="23826"/>
                    <a:pt x="3104" y="24419"/>
                  </a:cubicBezTo>
                  <a:lnTo>
                    <a:pt x="3104" y="24556"/>
                  </a:lnTo>
                  <a:lnTo>
                    <a:pt x="799" y="28505"/>
                  </a:lnTo>
                  <a:cubicBezTo>
                    <a:pt x="0" y="29897"/>
                    <a:pt x="365" y="31678"/>
                    <a:pt x="1644" y="32636"/>
                  </a:cubicBezTo>
                  <a:lnTo>
                    <a:pt x="3104" y="33732"/>
                  </a:lnTo>
                  <a:lnTo>
                    <a:pt x="3104" y="46058"/>
                  </a:lnTo>
                  <a:cubicBezTo>
                    <a:pt x="3104" y="47450"/>
                    <a:pt x="3972" y="48660"/>
                    <a:pt x="5296" y="49094"/>
                  </a:cubicBezTo>
                  <a:cubicBezTo>
                    <a:pt x="5615" y="49185"/>
                    <a:pt x="5935" y="49253"/>
                    <a:pt x="6277" y="49253"/>
                  </a:cubicBezTo>
                  <a:cubicBezTo>
                    <a:pt x="7281" y="49253"/>
                    <a:pt x="8240" y="48751"/>
                    <a:pt x="8833" y="47952"/>
                  </a:cubicBezTo>
                  <a:lnTo>
                    <a:pt x="8879" y="47884"/>
                  </a:lnTo>
                  <a:lnTo>
                    <a:pt x="9130" y="48158"/>
                  </a:lnTo>
                  <a:cubicBezTo>
                    <a:pt x="9724" y="48842"/>
                    <a:pt x="10591" y="49253"/>
                    <a:pt x="11527" y="49253"/>
                  </a:cubicBezTo>
                  <a:cubicBezTo>
                    <a:pt x="11915" y="49253"/>
                    <a:pt x="12303" y="49185"/>
                    <a:pt x="12668" y="49025"/>
                  </a:cubicBezTo>
                  <a:cubicBezTo>
                    <a:pt x="13901" y="48569"/>
                    <a:pt x="14722" y="47336"/>
                    <a:pt x="14700" y="46012"/>
                  </a:cubicBezTo>
                  <a:lnTo>
                    <a:pt x="14540" y="34189"/>
                  </a:lnTo>
                  <a:lnTo>
                    <a:pt x="16891" y="36814"/>
                  </a:lnTo>
                  <a:cubicBezTo>
                    <a:pt x="16982" y="36882"/>
                    <a:pt x="17051" y="36950"/>
                    <a:pt x="17119" y="37019"/>
                  </a:cubicBezTo>
                  <a:lnTo>
                    <a:pt x="17119" y="93580"/>
                  </a:lnTo>
                  <a:cubicBezTo>
                    <a:pt x="17119" y="95337"/>
                    <a:pt x="18557" y="96775"/>
                    <a:pt x="20315" y="96775"/>
                  </a:cubicBezTo>
                  <a:lnTo>
                    <a:pt x="137066" y="96775"/>
                  </a:lnTo>
                  <a:cubicBezTo>
                    <a:pt x="138824" y="96775"/>
                    <a:pt x="140262" y="95337"/>
                    <a:pt x="140262" y="93580"/>
                  </a:cubicBezTo>
                  <a:lnTo>
                    <a:pt x="140262" y="16179"/>
                  </a:lnTo>
                  <a:cubicBezTo>
                    <a:pt x="140262" y="14422"/>
                    <a:pt x="138824" y="13007"/>
                    <a:pt x="137066" y="13007"/>
                  </a:cubicBezTo>
                  <a:lnTo>
                    <a:pt x="40606" y="13007"/>
                  </a:lnTo>
                  <a:lnTo>
                    <a:pt x="38552" y="11044"/>
                  </a:lnTo>
                  <a:lnTo>
                    <a:pt x="41999" y="7803"/>
                  </a:lnTo>
                  <a:cubicBezTo>
                    <a:pt x="42661" y="7164"/>
                    <a:pt x="43026" y="6273"/>
                    <a:pt x="43003" y="5360"/>
                  </a:cubicBezTo>
                  <a:cubicBezTo>
                    <a:pt x="42957" y="4447"/>
                    <a:pt x="42524" y="3580"/>
                    <a:pt x="41816" y="3009"/>
                  </a:cubicBezTo>
                  <a:lnTo>
                    <a:pt x="38963" y="704"/>
                  </a:lnTo>
                  <a:cubicBezTo>
                    <a:pt x="38403" y="240"/>
                    <a:pt x="37687" y="1"/>
                    <a:pt x="36971"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0"/>
            <p:cNvSpPr/>
            <p:nvPr/>
          </p:nvSpPr>
          <p:spPr>
            <a:xfrm>
              <a:off x="739125" y="1639475"/>
              <a:ext cx="2918825" cy="1935025"/>
            </a:xfrm>
            <a:custGeom>
              <a:avLst/>
              <a:gdLst/>
              <a:ahLst/>
              <a:cxnLst/>
              <a:rect l="l" t="t" r="r" b="b"/>
              <a:pathLst>
                <a:path w="116753" h="77401" extrusionOk="0">
                  <a:moveTo>
                    <a:pt x="1" y="0"/>
                  </a:moveTo>
                  <a:lnTo>
                    <a:pt x="1" y="77401"/>
                  </a:lnTo>
                  <a:lnTo>
                    <a:pt x="116752" y="77401"/>
                  </a:lnTo>
                  <a:lnTo>
                    <a:pt x="1167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0"/>
            <p:cNvSpPr/>
            <p:nvPr/>
          </p:nvSpPr>
          <p:spPr>
            <a:xfrm>
              <a:off x="739125" y="1639475"/>
              <a:ext cx="573525" cy="574075"/>
            </a:xfrm>
            <a:custGeom>
              <a:avLst/>
              <a:gdLst/>
              <a:ahLst/>
              <a:cxnLst/>
              <a:rect l="l" t="t" r="r" b="b"/>
              <a:pathLst>
                <a:path w="22941" h="22963" extrusionOk="0">
                  <a:moveTo>
                    <a:pt x="1" y="0"/>
                  </a:moveTo>
                  <a:lnTo>
                    <a:pt x="1" y="22963"/>
                  </a:lnTo>
                  <a:lnTo>
                    <a:pt x="22940" y="0"/>
                  </a:lnTo>
                  <a:close/>
                </a:path>
              </a:pathLst>
            </a:custGeom>
            <a:solidFill>
              <a:srgbClr val="FFC801">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0"/>
            <p:cNvSpPr/>
            <p:nvPr/>
          </p:nvSpPr>
          <p:spPr>
            <a:xfrm>
              <a:off x="739125" y="1639475"/>
              <a:ext cx="1504225" cy="1504775"/>
            </a:xfrm>
            <a:custGeom>
              <a:avLst/>
              <a:gdLst/>
              <a:ahLst/>
              <a:cxnLst/>
              <a:rect l="l" t="t" r="r" b="b"/>
              <a:pathLst>
                <a:path w="60169" h="60191" extrusionOk="0">
                  <a:moveTo>
                    <a:pt x="39945" y="0"/>
                  </a:moveTo>
                  <a:lnTo>
                    <a:pt x="1" y="39945"/>
                  </a:lnTo>
                  <a:lnTo>
                    <a:pt x="1" y="60191"/>
                  </a:lnTo>
                  <a:lnTo>
                    <a:pt x="21548" y="38621"/>
                  </a:lnTo>
                  <a:cubicBezTo>
                    <a:pt x="34421" y="25747"/>
                    <a:pt x="47295" y="12874"/>
                    <a:pt x="60168" y="0"/>
                  </a:cubicBezTo>
                  <a:close/>
                </a:path>
              </a:pathLst>
            </a:custGeom>
            <a:solidFill>
              <a:srgbClr val="FFC801">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0"/>
            <p:cNvSpPr/>
            <p:nvPr/>
          </p:nvSpPr>
          <p:spPr>
            <a:xfrm>
              <a:off x="1310325" y="1639475"/>
              <a:ext cx="2347625" cy="1935025"/>
            </a:xfrm>
            <a:custGeom>
              <a:avLst/>
              <a:gdLst/>
              <a:ahLst/>
              <a:cxnLst/>
              <a:rect l="l" t="t" r="r" b="b"/>
              <a:pathLst>
                <a:path w="93905" h="77401" extrusionOk="0">
                  <a:moveTo>
                    <a:pt x="77401" y="0"/>
                  </a:moveTo>
                  <a:lnTo>
                    <a:pt x="1" y="77401"/>
                  </a:lnTo>
                  <a:lnTo>
                    <a:pt x="33622" y="77401"/>
                  </a:lnTo>
                  <a:lnTo>
                    <a:pt x="51974" y="59049"/>
                  </a:lnTo>
                  <a:cubicBezTo>
                    <a:pt x="65966" y="45058"/>
                    <a:pt x="79935" y="31088"/>
                    <a:pt x="93904" y="17119"/>
                  </a:cubicBezTo>
                  <a:lnTo>
                    <a:pt x="93904" y="0"/>
                  </a:lnTo>
                  <a:close/>
                </a:path>
              </a:pathLst>
            </a:custGeom>
            <a:solidFill>
              <a:srgbClr val="FFC801">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0"/>
            <p:cNvSpPr/>
            <p:nvPr/>
          </p:nvSpPr>
          <p:spPr>
            <a:xfrm>
              <a:off x="3152325" y="3068900"/>
              <a:ext cx="505625" cy="505600"/>
            </a:xfrm>
            <a:custGeom>
              <a:avLst/>
              <a:gdLst/>
              <a:ahLst/>
              <a:cxnLst/>
              <a:rect l="l" t="t" r="r" b="b"/>
              <a:pathLst>
                <a:path w="20225" h="20224" extrusionOk="0">
                  <a:moveTo>
                    <a:pt x="20224" y="1"/>
                  </a:moveTo>
                  <a:cubicBezTo>
                    <a:pt x="13491" y="6734"/>
                    <a:pt x="6757" y="13490"/>
                    <a:pt x="1" y="20224"/>
                  </a:cubicBezTo>
                  <a:lnTo>
                    <a:pt x="20224" y="20224"/>
                  </a:lnTo>
                  <a:lnTo>
                    <a:pt x="20224" y="1"/>
                  </a:lnTo>
                  <a:close/>
                </a:path>
              </a:pathLst>
            </a:custGeom>
            <a:solidFill>
              <a:srgbClr val="FFC801">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0"/>
            <p:cNvSpPr/>
            <p:nvPr/>
          </p:nvSpPr>
          <p:spPr>
            <a:xfrm>
              <a:off x="856675" y="1746175"/>
              <a:ext cx="2683725" cy="1721625"/>
            </a:xfrm>
            <a:custGeom>
              <a:avLst/>
              <a:gdLst/>
              <a:ahLst/>
              <a:cxnLst/>
              <a:rect l="l" t="t" r="r" b="b"/>
              <a:pathLst>
                <a:path w="107349" h="68865" extrusionOk="0">
                  <a:moveTo>
                    <a:pt x="1" y="1"/>
                  </a:moveTo>
                  <a:lnTo>
                    <a:pt x="1" y="68865"/>
                  </a:lnTo>
                  <a:lnTo>
                    <a:pt x="107348" y="68865"/>
                  </a:lnTo>
                  <a:lnTo>
                    <a:pt x="1073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0"/>
            <p:cNvSpPr/>
            <p:nvPr/>
          </p:nvSpPr>
          <p:spPr>
            <a:xfrm>
              <a:off x="886350" y="1778700"/>
              <a:ext cx="2624375" cy="1656575"/>
            </a:xfrm>
            <a:custGeom>
              <a:avLst/>
              <a:gdLst/>
              <a:ahLst/>
              <a:cxnLst/>
              <a:rect l="l" t="t" r="r" b="b"/>
              <a:pathLst>
                <a:path w="104975" h="66263" extrusionOk="0">
                  <a:moveTo>
                    <a:pt x="1" y="1"/>
                  </a:moveTo>
                  <a:lnTo>
                    <a:pt x="1" y="66263"/>
                  </a:lnTo>
                  <a:lnTo>
                    <a:pt x="104974" y="66263"/>
                  </a:lnTo>
                  <a:lnTo>
                    <a:pt x="1049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0"/>
            <p:cNvSpPr/>
            <p:nvPr/>
          </p:nvSpPr>
          <p:spPr>
            <a:xfrm>
              <a:off x="886350" y="1778700"/>
              <a:ext cx="2624375" cy="1656575"/>
            </a:xfrm>
            <a:custGeom>
              <a:avLst/>
              <a:gdLst/>
              <a:ahLst/>
              <a:cxnLst/>
              <a:rect l="l" t="t" r="r" b="b"/>
              <a:pathLst>
                <a:path w="104975" h="66263" extrusionOk="0">
                  <a:moveTo>
                    <a:pt x="103239" y="1096"/>
                  </a:moveTo>
                  <a:lnTo>
                    <a:pt x="103239" y="65167"/>
                  </a:lnTo>
                  <a:lnTo>
                    <a:pt x="1735" y="65167"/>
                  </a:lnTo>
                  <a:lnTo>
                    <a:pt x="1735" y="1096"/>
                  </a:lnTo>
                  <a:close/>
                  <a:moveTo>
                    <a:pt x="1" y="1"/>
                  </a:moveTo>
                  <a:lnTo>
                    <a:pt x="1" y="66263"/>
                  </a:lnTo>
                  <a:lnTo>
                    <a:pt x="104974" y="66263"/>
                  </a:lnTo>
                  <a:lnTo>
                    <a:pt x="1049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0"/>
            <p:cNvSpPr/>
            <p:nvPr/>
          </p:nvSpPr>
          <p:spPr>
            <a:xfrm>
              <a:off x="739125" y="1648025"/>
              <a:ext cx="463375" cy="603750"/>
            </a:xfrm>
            <a:custGeom>
              <a:avLst/>
              <a:gdLst/>
              <a:ahLst/>
              <a:cxnLst/>
              <a:rect l="l" t="t" r="r" b="b"/>
              <a:pathLst>
                <a:path w="18535" h="24150" extrusionOk="0">
                  <a:moveTo>
                    <a:pt x="1" y="1"/>
                  </a:moveTo>
                  <a:lnTo>
                    <a:pt x="1" y="23648"/>
                  </a:lnTo>
                  <a:lnTo>
                    <a:pt x="320" y="24150"/>
                  </a:lnTo>
                  <a:cubicBezTo>
                    <a:pt x="320" y="24150"/>
                    <a:pt x="4064" y="6438"/>
                    <a:pt x="18124" y="183"/>
                  </a:cubicBezTo>
                  <a:cubicBezTo>
                    <a:pt x="18261" y="115"/>
                    <a:pt x="18398" y="69"/>
                    <a:pt x="18535"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0"/>
            <p:cNvSpPr/>
            <p:nvPr/>
          </p:nvSpPr>
          <p:spPr>
            <a:xfrm>
              <a:off x="320275" y="1314225"/>
              <a:ext cx="906775" cy="722425"/>
            </a:xfrm>
            <a:custGeom>
              <a:avLst/>
              <a:gdLst/>
              <a:ahLst/>
              <a:cxnLst/>
              <a:rect l="l" t="t" r="r" b="b"/>
              <a:pathLst>
                <a:path w="36271" h="28897" extrusionOk="0">
                  <a:moveTo>
                    <a:pt x="33394" y="0"/>
                  </a:moveTo>
                  <a:lnTo>
                    <a:pt x="11893" y="6414"/>
                  </a:lnTo>
                  <a:lnTo>
                    <a:pt x="1" y="26934"/>
                  </a:lnTo>
                  <a:lnTo>
                    <a:pt x="2603" y="28897"/>
                  </a:lnTo>
                  <a:lnTo>
                    <a:pt x="10135" y="24309"/>
                  </a:lnTo>
                  <a:lnTo>
                    <a:pt x="27848" y="10226"/>
                  </a:lnTo>
                  <a:lnTo>
                    <a:pt x="36270" y="2305"/>
                  </a:lnTo>
                  <a:lnTo>
                    <a:pt x="33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0"/>
            <p:cNvSpPr/>
            <p:nvPr/>
          </p:nvSpPr>
          <p:spPr>
            <a:xfrm>
              <a:off x="363650" y="1347875"/>
              <a:ext cx="863400" cy="688775"/>
            </a:xfrm>
            <a:custGeom>
              <a:avLst/>
              <a:gdLst/>
              <a:ahLst/>
              <a:cxnLst/>
              <a:rect l="l" t="t" r="r" b="b"/>
              <a:pathLst>
                <a:path w="34536" h="27551" extrusionOk="0">
                  <a:moveTo>
                    <a:pt x="33326" y="1"/>
                  </a:moveTo>
                  <a:lnTo>
                    <a:pt x="11641" y="6597"/>
                  </a:lnTo>
                  <a:lnTo>
                    <a:pt x="1" y="26889"/>
                  </a:lnTo>
                  <a:lnTo>
                    <a:pt x="868" y="27551"/>
                  </a:lnTo>
                  <a:lnTo>
                    <a:pt x="8400" y="22963"/>
                  </a:lnTo>
                  <a:lnTo>
                    <a:pt x="26113" y="8880"/>
                  </a:lnTo>
                  <a:lnTo>
                    <a:pt x="34535" y="959"/>
                  </a:lnTo>
                  <a:lnTo>
                    <a:pt x="33326"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0"/>
            <p:cNvSpPr/>
            <p:nvPr/>
          </p:nvSpPr>
          <p:spPr>
            <a:xfrm>
              <a:off x="521150" y="1467150"/>
              <a:ext cx="696200" cy="634550"/>
            </a:xfrm>
            <a:custGeom>
              <a:avLst/>
              <a:gdLst/>
              <a:ahLst/>
              <a:cxnLst/>
              <a:rect l="l" t="t" r="r" b="b"/>
              <a:pathLst>
                <a:path w="27848" h="25382" extrusionOk="0">
                  <a:moveTo>
                    <a:pt x="20520" y="0"/>
                  </a:moveTo>
                  <a:cubicBezTo>
                    <a:pt x="20520" y="0"/>
                    <a:pt x="9450" y="1621"/>
                    <a:pt x="0" y="16959"/>
                  </a:cubicBezTo>
                  <a:lnTo>
                    <a:pt x="7670" y="25382"/>
                  </a:lnTo>
                  <a:cubicBezTo>
                    <a:pt x="7670" y="25382"/>
                    <a:pt x="13034" y="13125"/>
                    <a:pt x="27847" y="6985"/>
                  </a:cubicBezTo>
                  <a:lnTo>
                    <a:pt x="205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0"/>
            <p:cNvSpPr/>
            <p:nvPr/>
          </p:nvSpPr>
          <p:spPr>
            <a:xfrm>
              <a:off x="521150" y="1467150"/>
              <a:ext cx="696200" cy="428575"/>
            </a:xfrm>
            <a:custGeom>
              <a:avLst/>
              <a:gdLst/>
              <a:ahLst/>
              <a:cxnLst/>
              <a:rect l="l" t="t" r="r" b="b"/>
              <a:pathLst>
                <a:path w="27848" h="17143" extrusionOk="0">
                  <a:moveTo>
                    <a:pt x="20520" y="0"/>
                  </a:moveTo>
                  <a:cubicBezTo>
                    <a:pt x="20520" y="0"/>
                    <a:pt x="9450" y="1621"/>
                    <a:pt x="0" y="16959"/>
                  </a:cubicBezTo>
                  <a:lnTo>
                    <a:pt x="160" y="17142"/>
                  </a:lnTo>
                  <a:cubicBezTo>
                    <a:pt x="9496" y="2580"/>
                    <a:pt x="20155" y="1027"/>
                    <a:pt x="20155" y="1027"/>
                  </a:cubicBezTo>
                  <a:lnTo>
                    <a:pt x="26843" y="7418"/>
                  </a:lnTo>
                  <a:cubicBezTo>
                    <a:pt x="27185" y="7282"/>
                    <a:pt x="27505" y="7122"/>
                    <a:pt x="27847" y="6985"/>
                  </a:cubicBezTo>
                  <a:lnTo>
                    <a:pt x="20520" y="0"/>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0"/>
            <p:cNvSpPr/>
            <p:nvPr/>
          </p:nvSpPr>
          <p:spPr>
            <a:xfrm>
              <a:off x="521150" y="1467150"/>
              <a:ext cx="514150" cy="612300"/>
            </a:xfrm>
            <a:custGeom>
              <a:avLst/>
              <a:gdLst/>
              <a:ahLst/>
              <a:cxnLst/>
              <a:rect l="l" t="t" r="r" b="b"/>
              <a:pathLst>
                <a:path w="20566" h="24492" extrusionOk="0">
                  <a:moveTo>
                    <a:pt x="20520" y="0"/>
                  </a:moveTo>
                  <a:cubicBezTo>
                    <a:pt x="20520" y="0"/>
                    <a:pt x="9450" y="1621"/>
                    <a:pt x="0" y="16959"/>
                  </a:cubicBezTo>
                  <a:lnTo>
                    <a:pt x="6848" y="24492"/>
                  </a:lnTo>
                  <a:cubicBezTo>
                    <a:pt x="6757" y="23602"/>
                    <a:pt x="6688" y="22689"/>
                    <a:pt x="6688" y="21753"/>
                  </a:cubicBezTo>
                  <a:cubicBezTo>
                    <a:pt x="6688" y="12280"/>
                    <a:pt x="12417" y="3926"/>
                    <a:pt x="20566" y="69"/>
                  </a:cubicBezTo>
                  <a:lnTo>
                    <a:pt x="20520"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0"/>
            <p:cNvSpPr/>
            <p:nvPr/>
          </p:nvSpPr>
          <p:spPr>
            <a:xfrm>
              <a:off x="740275" y="1565300"/>
              <a:ext cx="252250" cy="268225"/>
            </a:xfrm>
            <a:custGeom>
              <a:avLst/>
              <a:gdLst/>
              <a:ahLst/>
              <a:cxnLst/>
              <a:rect l="l" t="t" r="r" b="b"/>
              <a:pathLst>
                <a:path w="10090" h="10729" extrusionOk="0">
                  <a:moveTo>
                    <a:pt x="3150" y="0"/>
                  </a:moveTo>
                  <a:cubicBezTo>
                    <a:pt x="2146" y="708"/>
                    <a:pt x="1073" y="1529"/>
                    <a:pt x="0" y="2465"/>
                  </a:cubicBezTo>
                  <a:lnTo>
                    <a:pt x="7076" y="10728"/>
                  </a:lnTo>
                  <a:cubicBezTo>
                    <a:pt x="7989" y="9884"/>
                    <a:pt x="8993" y="9039"/>
                    <a:pt x="10089" y="8194"/>
                  </a:cubicBezTo>
                  <a:lnTo>
                    <a:pt x="3150" y="0"/>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420725" y="1612075"/>
              <a:ext cx="125550" cy="402900"/>
            </a:xfrm>
            <a:custGeom>
              <a:avLst/>
              <a:gdLst/>
              <a:ahLst/>
              <a:cxnLst/>
              <a:rect l="l" t="t" r="r" b="b"/>
              <a:pathLst>
                <a:path w="5022" h="16116" extrusionOk="0">
                  <a:moveTo>
                    <a:pt x="4816" y="1"/>
                  </a:moveTo>
                  <a:lnTo>
                    <a:pt x="2009" y="4589"/>
                  </a:lnTo>
                  <a:lnTo>
                    <a:pt x="0" y="8058"/>
                  </a:lnTo>
                  <a:lnTo>
                    <a:pt x="0" y="16116"/>
                  </a:lnTo>
                  <a:lnTo>
                    <a:pt x="5022" y="13080"/>
                  </a:lnTo>
                  <a:lnTo>
                    <a:pt x="4816" y="1"/>
                  </a:lnTo>
                  <a:close/>
                </a:path>
              </a:pathLst>
            </a:custGeom>
            <a:solidFill>
              <a:srgbClr val="004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p:nvPr/>
          </p:nvSpPr>
          <p:spPr>
            <a:xfrm>
              <a:off x="388200" y="1648600"/>
              <a:ext cx="131250" cy="737850"/>
            </a:xfrm>
            <a:custGeom>
              <a:avLst/>
              <a:gdLst/>
              <a:ahLst/>
              <a:cxnLst/>
              <a:rect l="l" t="t" r="r" b="b"/>
              <a:pathLst>
                <a:path w="5250" h="29514" extrusionOk="0">
                  <a:moveTo>
                    <a:pt x="4816" y="1"/>
                  </a:moveTo>
                  <a:lnTo>
                    <a:pt x="0" y="7875"/>
                  </a:lnTo>
                  <a:lnTo>
                    <a:pt x="0" y="29514"/>
                  </a:lnTo>
                  <a:lnTo>
                    <a:pt x="2397" y="26250"/>
                  </a:lnTo>
                  <a:lnTo>
                    <a:pt x="5250" y="29514"/>
                  </a:lnTo>
                  <a:lnTo>
                    <a:pt x="48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0"/>
            <p:cNvSpPr/>
            <p:nvPr/>
          </p:nvSpPr>
          <p:spPr>
            <a:xfrm>
              <a:off x="388200" y="2183850"/>
              <a:ext cx="131250" cy="202600"/>
            </a:xfrm>
            <a:custGeom>
              <a:avLst/>
              <a:gdLst/>
              <a:ahLst/>
              <a:cxnLst/>
              <a:rect l="l" t="t" r="r" b="b"/>
              <a:pathLst>
                <a:path w="5250" h="8104" extrusionOk="0">
                  <a:moveTo>
                    <a:pt x="5136" y="1"/>
                  </a:moveTo>
                  <a:cubicBezTo>
                    <a:pt x="3424" y="1713"/>
                    <a:pt x="1712" y="3425"/>
                    <a:pt x="0" y="5136"/>
                  </a:cubicBezTo>
                  <a:lnTo>
                    <a:pt x="0" y="8104"/>
                  </a:lnTo>
                  <a:lnTo>
                    <a:pt x="2397" y="4840"/>
                  </a:lnTo>
                  <a:lnTo>
                    <a:pt x="5250" y="8104"/>
                  </a:lnTo>
                  <a:lnTo>
                    <a:pt x="5250" y="8104"/>
                  </a:lnTo>
                  <a:lnTo>
                    <a:pt x="5136"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0"/>
            <p:cNvSpPr/>
            <p:nvPr/>
          </p:nvSpPr>
          <p:spPr>
            <a:xfrm>
              <a:off x="388200" y="1648600"/>
              <a:ext cx="122125" cy="229425"/>
            </a:xfrm>
            <a:custGeom>
              <a:avLst/>
              <a:gdLst/>
              <a:ahLst/>
              <a:cxnLst/>
              <a:rect l="l" t="t" r="r" b="b"/>
              <a:pathLst>
                <a:path w="4885" h="9177" extrusionOk="0">
                  <a:moveTo>
                    <a:pt x="4816" y="1"/>
                  </a:moveTo>
                  <a:lnTo>
                    <a:pt x="0" y="7875"/>
                  </a:lnTo>
                  <a:lnTo>
                    <a:pt x="0" y="9176"/>
                  </a:lnTo>
                  <a:lnTo>
                    <a:pt x="4885" y="4292"/>
                  </a:lnTo>
                  <a:lnTo>
                    <a:pt x="4816"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0"/>
            <p:cNvSpPr/>
            <p:nvPr/>
          </p:nvSpPr>
          <p:spPr>
            <a:xfrm>
              <a:off x="388200" y="1889400"/>
              <a:ext cx="126125" cy="287625"/>
            </a:xfrm>
            <a:custGeom>
              <a:avLst/>
              <a:gdLst/>
              <a:ahLst/>
              <a:cxnLst/>
              <a:rect l="l" t="t" r="r" b="b"/>
              <a:pathLst>
                <a:path w="5045" h="11505" extrusionOk="0">
                  <a:moveTo>
                    <a:pt x="4953" y="1"/>
                  </a:moveTo>
                  <a:lnTo>
                    <a:pt x="0" y="4954"/>
                  </a:lnTo>
                  <a:lnTo>
                    <a:pt x="0" y="11505"/>
                  </a:lnTo>
                  <a:lnTo>
                    <a:pt x="5044" y="6438"/>
                  </a:lnTo>
                  <a:lnTo>
                    <a:pt x="4953"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8" name="Google Shape;1618;p40"/>
          <p:cNvSpPr txBox="1">
            <a:spLocks noGrp="1"/>
          </p:cNvSpPr>
          <p:nvPr>
            <p:ph type="title"/>
          </p:nvPr>
        </p:nvSpPr>
        <p:spPr>
          <a:xfrm>
            <a:off x="2036904" y="2002842"/>
            <a:ext cx="4380448" cy="126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a:latin typeface="Times New Roman" panose="02020603050405020304" pitchFamily="18" charset="0"/>
                <a:cs typeface="Times New Roman" panose="02020603050405020304" pitchFamily="18" charset="0"/>
              </a:rPr>
              <a:t>Hình thành kiến thức</a:t>
            </a:r>
            <a:endParaRPr sz="6600">
              <a:latin typeface="Times New Roman" panose="02020603050405020304" pitchFamily="18" charset="0"/>
              <a:cs typeface="Times New Roman" panose="02020603050405020304" pitchFamily="18" charset="0"/>
            </a:endParaRPr>
          </a:p>
        </p:txBody>
      </p:sp>
      <p:grpSp>
        <p:nvGrpSpPr>
          <p:cNvPr id="2" name="Google Shape;1132;p30">
            <a:extLst>
              <a:ext uri="{FF2B5EF4-FFF2-40B4-BE49-F238E27FC236}">
                <a16:creationId xmlns:a16="http://schemas.microsoft.com/office/drawing/2014/main" id="{87B7279A-17D0-5EA3-4BE5-BF7C588188F8}"/>
              </a:ext>
            </a:extLst>
          </p:cNvPr>
          <p:cNvGrpSpPr/>
          <p:nvPr/>
        </p:nvGrpSpPr>
        <p:grpSpPr>
          <a:xfrm>
            <a:off x="6466955" y="1214195"/>
            <a:ext cx="2334573" cy="3985645"/>
            <a:chOff x="6619909" y="1003710"/>
            <a:chExt cx="2066897" cy="3728305"/>
          </a:xfrm>
        </p:grpSpPr>
        <p:grpSp>
          <p:nvGrpSpPr>
            <p:cNvPr id="3" name="Google Shape;1133;p30">
              <a:extLst>
                <a:ext uri="{FF2B5EF4-FFF2-40B4-BE49-F238E27FC236}">
                  <a16:creationId xmlns:a16="http://schemas.microsoft.com/office/drawing/2014/main" id="{05A032D7-F100-2C64-C105-B19A3257E730}"/>
                </a:ext>
              </a:extLst>
            </p:cNvPr>
            <p:cNvGrpSpPr/>
            <p:nvPr/>
          </p:nvGrpSpPr>
          <p:grpSpPr>
            <a:xfrm>
              <a:off x="6619909" y="1003710"/>
              <a:ext cx="2066897" cy="3728305"/>
              <a:chOff x="1104525" y="1174875"/>
              <a:chExt cx="1972042" cy="3557203"/>
            </a:xfrm>
          </p:grpSpPr>
          <p:sp>
            <p:nvSpPr>
              <p:cNvPr id="5" name="Google Shape;1134;p30">
                <a:extLst>
                  <a:ext uri="{FF2B5EF4-FFF2-40B4-BE49-F238E27FC236}">
                    <a16:creationId xmlns:a16="http://schemas.microsoft.com/office/drawing/2014/main" id="{F7291F57-0EF5-1222-EBE2-6D7240D5A851}"/>
                  </a:ext>
                </a:extLst>
              </p:cNvPr>
              <p:cNvSpPr/>
              <p:nvPr/>
            </p:nvSpPr>
            <p:spPr>
              <a:xfrm>
                <a:off x="1104525" y="4635028"/>
                <a:ext cx="1926209" cy="97050"/>
              </a:xfrm>
              <a:custGeom>
                <a:avLst/>
                <a:gdLst/>
                <a:ahLst/>
                <a:cxnLst/>
                <a:rect l="l" t="t" r="r" b="b"/>
                <a:pathLst>
                  <a:path w="52838" h="2662" extrusionOk="0">
                    <a:moveTo>
                      <a:pt x="23716" y="1"/>
                    </a:moveTo>
                    <a:lnTo>
                      <a:pt x="21097" y="26"/>
                    </a:lnTo>
                    <a:lnTo>
                      <a:pt x="18562" y="59"/>
                    </a:lnTo>
                    <a:lnTo>
                      <a:pt x="16135" y="101"/>
                    </a:lnTo>
                    <a:lnTo>
                      <a:pt x="13825" y="160"/>
                    </a:lnTo>
                    <a:lnTo>
                      <a:pt x="11649" y="227"/>
                    </a:lnTo>
                    <a:lnTo>
                      <a:pt x="9616" y="302"/>
                    </a:lnTo>
                    <a:lnTo>
                      <a:pt x="7741" y="386"/>
                    </a:lnTo>
                    <a:lnTo>
                      <a:pt x="6034" y="478"/>
                    </a:lnTo>
                    <a:lnTo>
                      <a:pt x="5256" y="528"/>
                    </a:lnTo>
                    <a:lnTo>
                      <a:pt x="4520" y="587"/>
                    </a:lnTo>
                    <a:lnTo>
                      <a:pt x="3825" y="637"/>
                    </a:lnTo>
                    <a:lnTo>
                      <a:pt x="3189" y="695"/>
                    </a:lnTo>
                    <a:lnTo>
                      <a:pt x="2612" y="754"/>
                    </a:lnTo>
                    <a:lnTo>
                      <a:pt x="2085" y="813"/>
                    </a:lnTo>
                    <a:lnTo>
                      <a:pt x="1608" y="871"/>
                    </a:lnTo>
                    <a:lnTo>
                      <a:pt x="1189" y="930"/>
                    </a:lnTo>
                    <a:lnTo>
                      <a:pt x="838" y="997"/>
                    </a:lnTo>
                    <a:lnTo>
                      <a:pt x="545" y="1064"/>
                    </a:lnTo>
                    <a:lnTo>
                      <a:pt x="310" y="1122"/>
                    </a:lnTo>
                    <a:lnTo>
                      <a:pt x="218" y="1156"/>
                    </a:lnTo>
                    <a:lnTo>
                      <a:pt x="143" y="1189"/>
                    </a:lnTo>
                    <a:lnTo>
                      <a:pt x="85" y="1223"/>
                    </a:lnTo>
                    <a:lnTo>
                      <a:pt x="43" y="1265"/>
                    </a:lnTo>
                    <a:lnTo>
                      <a:pt x="18" y="1298"/>
                    </a:lnTo>
                    <a:lnTo>
                      <a:pt x="1" y="1331"/>
                    </a:lnTo>
                    <a:lnTo>
                      <a:pt x="18" y="1365"/>
                    </a:lnTo>
                    <a:lnTo>
                      <a:pt x="43" y="1398"/>
                    </a:lnTo>
                    <a:lnTo>
                      <a:pt x="85" y="1432"/>
                    </a:lnTo>
                    <a:lnTo>
                      <a:pt x="143" y="1465"/>
                    </a:lnTo>
                    <a:lnTo>
                      <a:pt x="218" y="1499"/>
                    </a:lnTo>
                    <a:lnTo>
                      <a:pt x="310" y="1532"/>
                    </a:lnTo>
                    <a:lnTo>
                      <a:pt x="545" y="1599"/>
                    </a:lnTo>
                    <a:lnTo>
                      <a:pt x="838" y="1666"/>
                    </a:lnTo>
                    <a:lnTo>
                      <a:pt x="1189" y="1725"/>
                    </a:lnTo>
                    <a:lnTo>
                      <a:pt x="1608" y="1783"/>
                    </a:lnTo>
                    <a:lnTo>
                      <a:pt x="2085" y="1850"/>
                    </a:lnTo>
                    <a:lnTo>
                      <a:pt x="2612" y="1909"/>
                    </a:lnTo>
                    <a:lnTo>
                      <a:pt x="3189" y="1967"/>
                    </a:lnTo>
                    <a:lnTo>
                      <a:pt x="3825" y="2018"/>
                    </a:lnTo>
                    <a:lnTo>
                      <a:pt x="4520" y="2076"/>
                    </a:lnTo>
                    <a:lnTo>
                      <a:pt x="5256" y="2126"/>
                    </a:lnTo>
                    <a:lnTo>
                      <a:pt x="6034" y="2177"/>
                    </a:lnTo>
                    <a:lnTo>
                      <a:pt x="7741" y="2269"/>
                    </a:lnTo>
                    <a:lnTo>
                      <a:pt x="9616" y="2361"/>
                    </a:lnTo>
                    <a:lnTo>
                      <a:pt x="11649" y="2436"/>
                    </a:lnTo>
                    <a:lnTo>
                      <a:pt x="13825" y="2503"/>
                    </a:lnTo>
                    <a:lnTo>
                      <a:pt x="16135" y="2553"/>
                    </a:lnTo>
                    <a:lnTo>
                      <a:pt x="18562" y="2603"/>
                    </a:lnTo>
                    <a:lnTo>
                      <a:pt x="21097" y="2637"/>
                    </a:lnTo>
                    <a:lnTo>
                      <a:pt x="23716" y="2654"/>
                    </a:lnTo>
                    <a:lnTo>
                      <a:pt x="26419" y="2662"/>
                    </a:lnTo>
                    <a:lnTo>
                      <a:pt x="29122" y="2654"/>
                    </a:lnTo>
                    <a:lnTo>
                      <a:pt x="31742" y="2637"/>
                    </a:lnTo>
                    <a:lnTo>
                      <a:pt x="34277" y="2603"/>
                    </a:lnTo>
                    <a:lnTo>
                      <a:pt x="36704" y="2553"/>
                    </a:lnTo>
                    <a:lnTo>
                      <a:pt x="39014" y="2503"/>
                    </a:lnTo>
                    <a:lnTo>
                      <a:pt x="41189" y="2436"/>
                    </a:lnTo>
                    <a:lnTo>
                      <a:pt x="43223" y="2361"/>
                    </a:lnTo>
                    <a:lnTo>
                      <a:pt x="45097" y="2269"/>
                    </a:lnTo>
                    <a:lnTo>
                      <a:pt x="46804" y="2177"/>
                    </a:lnTo>
                    <a:lnTo>
                      <a:pt x="47591" y="2126"/>
                    </a:lnTo>
                    <a:lnTo>
                      <a:pt x="48327" y="2076"/>
                    </a:lnTo>
                    <a:lnTo>
                      <a:pt x="49014" y="2018"/>
                    </a:lnTo>
                    <a:lnTo>
                      <a:pt x="49650" y="1967"/>
                    </a:lnTo>
                    <a:lnTo>
                      <a:pt x="50227" y="1909"/>
                    </a:lnTo>
                    <a:lnTo>
                      <a:pt x="50763" y="1850"/>
                    </a:lnTo>
                    <a:lnTo>
                      <a:pt x="51231" y="1783"/>
                    </a:lnTo>
                    <a:lnTo>
                      <a:pt x="51650" y="1725"/>
                    </a:lnTo>
                    <a:lnTo>
                      <a:pt x="52001" y="1666"/>
                    </a:lnTo>
                    <a:lnTo>
                      <a:pt x="52302" y="1599"/>
                    </a:lnTo>
                    <a:lnTo>
                      <a:pt x="52528" y="1532"/>
                    </a:lnTo>
                    <a:lnTo>
                      <a:pt x="52620" y="1499"/>
                    </a:lnTo>
                    <a:lnTo>
                      <a:pt x="52696" y="1465"/>
                    </a:lnTo>
                    <a:lnTo>
                      <a:pt x="52754" y="1432"/>
                    </a:lnTo>
                    <a:lnTo>
                      <a:pt x="52804" y="1398"/>
                    </a:lnTo>
                    <a:lnTo>
                      <a:pt x="52830" y="1365"/>
                    </a:lnTo>
                    <a:lnTo>
                      <a:pt x="52838" y="1331"/>
                    </a:lnTo>
                    <a:lnTo>
                      <a:pt x="52830" y="1298"/>
                    </a:lnTo>
                    <a:lnTo>
                      <a:pt x="52804" y="1265"/>
                    </a:lnTo>
                    <a:lnTo>
                      <a:pt x="52754" y="1223"/>
                    </a:lnTo>
                    <a:lnTo>
                      <a:pt x="52696" y="1189"/>
                    </a:lnTo>
                    <a:lnTo>
                      <a:pt x="52620" y="1156"/>
                    </a:lnTo>
                    <a:lnTo>
                      <a:pt x="52528" y="1122"/>
                    </a:lnTo>
                    <a:lnTo>
                      <a:pt x="52302" y="1064"/>
                    </a:lnTo>
                    <a:lnTo>
                      <a:pt x="52001" y="997"/>
                    </a:lnTo>
                    <a:lnTo>
                      <a:pt x="51650" y="930"/>
                    </a:lnTo>
                    <a:lnTo>
                      <a:pt x="51231" y="871"/>
                    </a:lnTo>
                    <a:lnTo>
                      <a:pt x="50763" y="813"/>
                    </a:lnTo>
                    <a:lnTo>
                      <a:pt x="50227" y="754"/>
                    </a:lnTo>
                    <a:lnTo>
                      <a:pt x="49650" y="695"/>
                    </a:lnTo>
                    <a:lnTo>
                      <a:pt x="49014" y="637"/>
                    </a:lnTo>
                    <a:lnTo>
                      <a:pt x="48327" y="587"/>
                    </a:lnTo>
                    <a:lnTo>
                      <a:pt x="47591" y="528"/>
                    </a:lnTo>
                    <a:lnTo>
                      <a:pt x="46804" y="478"/>
                    </a:lnTo>
                    <a:lnTo>
                      <a:pt x="45097" y="386"/>
                    </a:lnTo>
                    <a:lnTo>
                      <a:pt x="43223" y="302"/>
                    </a:lnTo>
                    <a:lnTo>
                      <a:pt x="41189" y="227"/>
                    </a:lnTo>
                    <a:lnTo>
                      <a:pt x="39014" y="160"/>
                    </a:lnTo>
                    <a:lnTo>
                      <a:pt x="36704" y="101"/>
                    </a:lnTo>
                    <a:lnTo>
                      <a:pt x="34277" y="59"/>
                    </a:lnTo>
                    <a:lnTo>
                      <a:pt x="31742" y="26"/>
                    </a:lnTo>
                    <a:lnTo>
                      <a:pt x="29122" y="1"/>
                    </a:lnTo>
                    <a:close/>
                  </a:path>
                </a:pathLst>
              </a:custGeom>
              <a:solidFill>
                <a:srgbClr val="666666">
                  <a:alpha val="1254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1135;p30">
                <a:extLst>
                  <a:ext uri="{FF2B5EF4-FFF2-40B4-BE49-F238E27FC236}">
                    <a16:creationId xmlns:a16="http://schemas.microsoft.com/office/drawing/2014/main" id="{845DB1E7-7E28-88E8-C1FD-E922A6C6BF78}"/>
                  </a:ext>
                </a:extLst>
              </p:cNvPr>
              <p:cNvSpPr/>
              <p:nvPr/>
            </p:nvSpPr>
            <p:spPr>
              <a:xfrm>
                <a:off x="1481625" y="4567913"/>
                <a:ext cx="372789" cy="106237"/>
              </a:xfrm>
              <a:custGeom>
                <a:avLst/>
                <a:gdLst/>
                <a:ahLst/>
                <a:cxnLst/>
                <a:rect l="l" t="t" r="r" b="b"/>
                <a:pathLst>
                  <a:path w="10226" h="2914" extrusionOk="0">
                    <a:moveTo>
                      <a:pt x="4828" y="1"/>
                    </a:moveTo>
                    <a:lnTo>
                      <a:pt x="4385" y="152"/>
                    </a:lnTo>
                    <a:lnTo>
                      <a:pt x="3883" y="327"/>
                    </a:lnTo>
                    <a:lnTo>
                      <a:pt x="3247" y="562"/>
                    </a:lnTo>
                    <a:lnTo>
                      <a:pt x="2895" y="695"/>
                    </a:lnTo>
                    <a:lnTo>
                      <a:pt x="2527" y="846"/>
                    </a:lnTo>
                    <a:lnTo>
                      <a:pt x="2151" y="1013"/>
                    </a:lnTo>
                    <a:lnTo>
                      <a:pt x="1757" y="1189"/>
                    </a:lnTo>
                    <a:lnTo>
                      <a:pt x="1364" y="1373"/>
                    </a:lnTo>
                    <a:lnTo>
                      <a:pt x="979" y="1574"/>
                    </a:lnTo>
                    <a:lnTo>
                      <a:pt x="603" y="1775"/>
                    </a:lnTo>
                    <a:lnTo>
                      <a:pt x="234" y="1993"/>
                    </a:lnTo>
                    <a:lnTo>
                      <a:pt x="159" y="2043"/>
                    </a:lnTo>
                    <a:lnTo>
                      <a:pt x="100" y="2101"/>
                    </a:lnTo>
                    <a:lnTo>
                      <a:pt x="59" y="2168"/>
                    </a:lnTo>
                    <a:lnTo>
                      <a:pt x="25" y="2244"/>
                    </a:lnTo>
                    <a:lnTo>
                      <a:pt x="8" y="2319"/>
                    </a:lnTo>
                    <a:lnTo>
                      <a:pt x="0" y="2394"/>
                    </a:lnTo>
                    <a:lnTo>
                      <a:pt x="0" y="2470"/>
                    </a:lnTo>
                    <a:lnTo>
                      <a:pt x="17" y="2545"/>
                    </a:lnTo>
                    <a:lnTo>
                      <a:pt x="42" y="2620"/>
                    </a:lnTo>
                    <a:lnTo>
                      <a:pt x="84" y="2687"/>
                    </a:lnTo>
                    <a:lnTo>
                      <a:pt x="126" y="2746"/>
                    </a:lnTo>
                    <a:lnTo>
                      <a:pt x="184" y="2804"/>
                    </a:lnTo>
                    <a:lnTo>
                      <a:pt x="251" y="2846"/>
                    </a:lnTo>
                    <a:lnTo>
                      <a:pt x="326" y="2880"/>
                    </a:lnTo>
                    <a:lnTo>
                      <a:pt x="410" y="2905"/>
                    </a:lnTo>
                    <a:lnTo>
                      <a:pt x="494" y="2913"/>
                    </a:lnTo>
                    <a:lnTo>
                      <a:pt x="10109" y="2913"/>
                    </a:lnTo>
                    <a:lnTo>
                      <a:pt x="10142" y="2788"/>
                    </a:lnTo>
                    <a:lnTo>
                      <a:pt x="10176" y="2670"/>
                    </a:lnTo>
                    <a:lnTo>
                      <a:pt x="10193" y="2545"/>
                    </a:lnTo>
                    <a:lnTo>
                      <a:pt x="10209" y="2419"/>
                    </a:lnTo>
                    <a:lnTo>
                      <a:pt x="10226" y="2302"/>
                    </a:lnTo>
                    <a:lnTo>
                      <a:pt x="10226" y="2177"/>
                    </a:lnTo>
                    <a:lnTo>
                      <a:pt x="10226" y="1926"/>
                    </a:lnTo>
                    <a:lnTo>
                      <a:pt x="10201" y="1675"/>
                    </a:lnTo>
                    <a:lnTo>
                      <a:pt x="10167" y="1440"/>
                    </a:lnTo>
                    <a:lnTo>
                      <a:pt x="10117" y="1206"/>
                    </a:lnTo>
                    <a:lnTo>
                      <a:pt x="10067" y="988"/>
                    </a:lnTo>
                    <a:lnTo>
                      <a:pt x="10008" y="779"/>
                    </a:lnTo>
                    <a:lnTo>
                      <a:pt x="9941" y="595"/>
                    </a:lnTo>
                    <a:lnTo>
                      <a:pt x="9883" y="428"/>
                    </a:lnTo>
                    <a:lnTo>
                      <a:pt x="9824" y="285"/>
                    </a:lnTo>
                    <a:lnTo>
                      <a:pt x="9732" y="76"/>
                    </a:lnTo>
                    <a:lnTo>
                      <a:pt x="9699"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1136;p30">
                <a:extLst>
                  <a:ext uri="{FF2B5EF4-FFF2-40B4-BE49-F238E27FC236}">
                    <a16:creationId xmlns:a16="http://schemas.microsoft.com/office/drawing/2014/main" id="{C87C309A-F25F-F4CC-ECEC-F7325781DB5E}"/>
                  </a:ext>
                </a:extLst>
              </p:cNvPr>
              <p:cNvSpPr/>
              <p:nvPr/>
            </p:nvSpPr>
            <p:spPr>
              <a:xfrm>
                <a:off x="1474298" y="4565178"/>
                <a:ext cx="392037" cy="119617"/>
              </a:xfrm>
              <a:custGeom>
                <a:avLst/>
                <a:gdLst/>
                <a:ahLst/>
                <a:cxnLst/>
                <a:rect l="l" t="t" r="r" b="b"/>
                <a:pathLst>
                  <a:path w="10754" h="3281" extrusionOk="0">
                    <a:moveTo>
                      <a:pt x="4469" y="1"/>
                    </a:moveTo>
                    <a:lnTo>
                      <a:pt x="4427" y="9"/>
                    </a:lnTo>
                    <a:lnTo>
                      <a:pt x="4393" y="17"/>
                    </a:lnTo>
                    <a:lnTo>
                      <a:pt x="3582" y="344"/>
                    </a:lnTo>
                    <a:lnTo>
                      <a:pt x="3021" y="570"/>
                    </a:lnTo>
                    <a:lnTo>
                      <a:pt x="2410" y="829"/>
                    </a:lnTo>
                    <a:lnTo>
                      <a:pt x="1799" y="1097"/>
                    </a:lnTo>
                    <a:lnTo>
                      <a:pt x="1230" y="1356"/>
                    </a:lnTo>
                    <a:lnTo>
                      <a:pt x="979" y="1482"/>
                    </a:lnTo>
                    <a:lnTo>
                      <a:pt x="753" y="1607"/>
                    </a:lnTo>
                    <a:lnTo>
                      <a:pt x="561" y="1716"/>
                    </a:lnTo>
                    <a:lnTo>
                      <a:pt x="402" y="1816"/>
                    </a:lnTo>
                    <a:lnTo>
                      <a:pt x="318" y="1883"/>
                    </a:lnTo>
                    <a:lnTo>
                      <a:pt x="234" y="1959"/>
                    </a:lnTo>
                    <a:lnTo>
                      <a:pt x="176" y="2034"/>
                    </a:lnTo>
                    <a:lnTo>
                      <a:pt x="117" y="2109"/>
                    </a:lnTo>
                    <a:lnTo>
                      <a:pt x="75" y="2185"/>
                    </a:lnTo>
                    <a:lnTo>
                      <a:pt x="50" y="2260"/>
                    </a:lnTo>
                    <a:lnTo>
                      <a:pt x="25" y="2335"/>
                    </a:lnTo>
                    <a:lnTo>
                      <a:pt x="9" y="2419"/>
                    </a:lnTo>
                    <a:lnTo>
                      <a:pt x="0" y="2494"/>
                    </a:lnTo>
                    <a:lnTo>
                      <a:pt x="0" y="2570"/>
                    </a:lnTo>
                    <a:lnTo>
                      <a:pt x="9" y="2645"/>
                    </a:lnTo>
                    <a:lnTo>
                      <a:pt x="17" y="2712"/>
                    </a:lnTo>
                    <a:lnTo>
                      <a:pt x="50" y="2854"/>
                    </a:lnTo>
                    <a:lnTo>
                      <a:pt x="101" y="2980"/>
                    </a:lnTo>
                    <a:lnTo>
                      <a:pt x="134" y="3047"/>
                    </a:lnTo>
                    <a:lnTo>
                      <a:pt x="184" y="3105"/>
                    </a:lnTo>
                    <a:lnTo>
                      <a:pt x="234" y="3155"/>
                    </a:lnTo>
                    <a:lnTo>
                      <a:pt x="293" y="3206"/>
                    </a:lnTo>
                    <a:lnTo>
                      <a:pt x="360" y="3239"/>
                    </a:lnTo>
                    <a:lnTo>
                      <a:pt x="435" y="3264"/>
                    </a:lnTo>
                    <a:lnTo>
                      <a:pt x="511" y="3281"/>
                    </a:lnTo>
                    <a:lnTo>
                      <a:pt x="586" y="3281"/>
                    </a:lnTo>
                    <a:lnTo>
                      <a:pt x="10628" y="3063"/>
                    </a:lnTo>
                    <a:lnTo>
                      <a:pt x="10670" y="2946"/>
                    </a:lnTo>
                    <a:lnTo>
                      <a:pt x="10695" y="2829"/>
                    </a:lnTo>
                    <a:lnTo>
                      <a:pt x="10720" y="2712"/>
                    </a:lnTo>
                    <a:lnTo>
                      <a:pt x="10737" y="2595"/>
                    </a:lnTo>
                    <a:lnTo>
                      <a:pt x="10745" y="2478"/>
                    </a:lnTo>
                    <a:lnTo>
                      <a:pt x="10753" y="2360"/>
                    </a:lnTo>
                    <a:lnTo>
                      <a:pt x="10753" y="2143"/>
                    </a:lnTo>
                    <a:lnTo>
                      <a:pt x="10737" y="1959"/>
                    </a:lnTo>
                    <a:lnTo>
                      <a:pt x="10712" y="1808"/>
                    </a:lnTo>
                    <a:lnTo>
                      <a:pt x="10695" y="1674"/>
                    </a:lnTo>
                    <a:lnTo>
                      <a:pt x="8184" y="1883"/>
                    </a:lnTo>
                    <a:lnTo>
                      <a:pt x="7992" y="1892"/>
                    </a:lnTo>
                    <a:lnTo>
                      <a:pt x="7808" y="1892"/>
                    </a:lnTo>
                    <a:lnTo>
                      <a:pt x="7624" y="1883"/>
                    </a:lnTo>
                    <a:lnTo>
                      <a:pt x="7440" y="1858"/>
                    </a:lnTo>
                    <a:lnTo>
                      <a:pt x="7255" y="1825"/>
                    </a:lnTo>
                    <a:lnTo>
                      <a:pt x="7080" y="1775"/>
                    </a:lnTo>
                    <a:lnTo>
                      <a:pt x="6904" y="1724"/>
                    </a:lnTo>
                    <a:lnTo>
                      <a:pt x="6728" y="1657"/>
                    </a:lnTo>
                    <a:lnTo>
                      <a:pt x="6561" y="1582"/>
                    </a:lnTo>
                    <a:lnTo>
                      <a:pt x="6393" y="1498"/>
                    </a:lnTo>
                    <a:lnTo>
                      <a:pt x="6235" y="1398"/>
                    </a:lnTo>
                    <a:lnTo>
                      <a:pt x="6084" y="1298"/>
                    </a:lnTo>
                    <a:lnTo>
                      <a:pt x="5933" y="1189"/>
                    </a:lnTo>
                    <a:lnTo>
                      <a:pt x="5791" y="1063"/>
                    </a:lnTo>
                    <a:lnTo>
                      <a:pt x="5657" y="929"/>
                    </a:lnTo>
                    <a:lnTo>
                      <a:pt x="5532" y="796"/>
                    </a:lnTo>
                    <a:lnTo>
                      <a:pt x="5406" y="662"/>
                    </a:lnTo>
                    <a:lnTo>
                      <a:pt x="5289" y="536"/>
                    </a:lnTo>
                    <a:lnTo>
                      <a:pt x="5172" y="427"/>
                    </a:lnTo>
                    <a:lnTo>
                      <a:pt x="5063" y="335"/>
                    </a:lnTo>
                    <a:lnTo>
                      <a:pt x="4862" y="168"/>
                    </a:lnTo>
                    <a:lnTo>
                      <a:pt x="4703" y="51"/>
                    </a:lnTo>
                    <a:lnTo>
                      <a:pt x="4670" y="34"/>
                    </a:lnTo>
                    <a:lnTo>
                      <a:pt x="4628" y="17"/>
                    </a:lnTo>
                    <a:lnTo>
                      <a:pt x="4552"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137;p30">
                <a:extLst>
                  <a:ext uri="{FF2B5EF4-FFF2-40B4-BE49-F238E27FC236}">
                    <a16:creationId xmlns:a16="http://schemas.microsoft.com/office/drawing/2014/main" id="{862F4C72-B331-D566-4B46-10C69116FFF3}"/>
                  </a:ext>
                </a:extLst>
              </p:cNvPr>
              <p:cNvSpPr/>
              <p:nvPr/>
            </p:nvSpPr>
            <p:spPr>
              <a:xfrm>
                <a:off x="2364807" y="4508125"/>
                <a:ext cx="365170" cy="163257"/>
              </a:xfrm>
              <a:custGeom>
                <a:avLst/>
                <a:gdLst/>
                <a:ahLst/>
                <a:cxnLst/>
                <a:rect l="l" t="t" r="r" b="b"/>
                <a:pathLst>
                  <a:path w="10017" h="4478" extrusionOk="0">
                    <a:moveTo>
                      <a:pt x="5113" y="1"/>
                    </a:moveTo>
                    <a:lnTo>
                      <a:pt x="4636" y="9"/>
                    </a:lnTo>
                    <a:lnTo>
                      <a:pt x="42" y="1599"/>
                    </a:lnTo>
                    <a:lnTo>
                      <a:pt x="25" y="1674"/>
                    </a:lnTo>
                    <a:lnTo>
                      <a:pt x="8" y="1900"/>
                    </a:lnTo>
                    <a:lnTo>
                      <a:pt x="0" y="2051"/>
                    </a:lnTo>
                    <a:lnTo>
                      <a:pt x="0" y="2227"/>
                    </a:lnTo>
                    <a:lnTo>
                      <a:pt x="0" y="2427"/>
                    </a:lnTo>
                    <a:lnTo>
                      <a:pt x="8" y="2645"/>
                    </a:lnTo>
                    <a:lnTo>
                      <a:pt x="34" y="2871"/>
                    </a:lnTo>
                    <a:lnTo>
                      <a:pt x="59" y="3105"/>
                    </a:lnTo>
                    <a:lnTo>
                      <a:pt x="109" y="3340"/>
                    </a:lnTo>
                    <a:lnTo>
                      <a:pt x="167" y="3582"/>
                    </a:lnTo>
                    <a:lnTo>
                      <a:pt x="243" y="3817"/>
                    </a:lnTo>
                    <a:lnTo>
                      <a:pt x="293" y="3934"/>
                    </a:lnTo>
                    <a:lnTo>
                      <a:pt x="343" y="4051"/>
                    </a:lnTo>
                    <a:lnTo>
                      <a:pt x="393" y="4160"/>
                    </a:lnTo>
                    <a:lnTo>
                      <a:pt x="460" y="4269"/>
                    </a:lnTo>
                    <a:lnTo>
                      <a:pt x="527" y="4377"/>
                    </a:lnTo>
                    <a:lnTo>
                      <a:pt x="603" y="4478"/>
                    </a:lnTo>
                    <a:lnTo>
                      <a:pt x="9682" y="1340"/>
                    </a:lnTo>
                    <a:lnTo>
                      <a:pt x="9766" y="1306"/>
                    </a:lnTo>
                    <a:lnTo>
                      <a:pt x="9841" y="1256"/>
                    </a:lnTo>
                    <a:lnTo>
                      <a:pt x="9900" y="1197"/>
                    </a:lnTo>
                    <a:lnTo>
                      <a:pt x="9941" y="1139"/>
                    </a:lnTo>
                    <a:lnTo>
                      <a:pt x="9983" y="1072"/>
                    </a:lnTo>
                    <a:lnTo>
                      <a:pt x="10008" y="997"/>
                    </a:lnTo>
                    <a:lnTo>
                      <a:pt x="10017" y="921"/>
                    </a:lnTo>
                    <a:lnTo>
                      <a:pt x="10017" y="846"/>
                    </a:lnTo>
                    <a:lnTo>
                      <a:pt x="10008" y="762"/>
                    </a:lnTo>
                    <a:lnTo>
                      <a:pt x="9992" y="695"/>
                    </a:lnTo>
                    <a:lnTo>
                      <a:pt x="9958" y="620"/>
                    </a:lnTo>
                    <a:lnTo>
                      <a:pt x="9916" y="561"/>
                    </a:lnTo>
                    <a:lnTo>
                      <a:pt x="9858" y="503"/>
                    </a:lnTo>
                    <a:lnTo>
                      <a:pt x="9799" y="453"/>
                    </a:lnTo>
                    <a:lnTo>
                      <a:pt x="9724" y="411"/>
                    </a:lnTo>
                    <a:lnTo>
                      <a:pt x="9632" y="386"/>
                    </a:lnTo>
                    <a:lnTo>
                      <a:pt x="9213" y="302"/>
                    </a:lnTo>
                    <a:lnTo>
                      <a:pt x="8795" y="235"/>
                    </a:lnTo>
                    <a:lnTo>
                      <a:pt x="8360" y="176"/>
                    </a:lnTo>
                    <a:lnTo>
                      <a:pt x="7933" y="126"/>
                    </a:lnTo>
                    <a:lnTo>
                      <a:pt x="7506" y="84"/>
                    </a:lnTo>
                    <a:lnTo>
                      <a:pt x="7088" y="59"/>
                    </a:lnTo>
                    <a:lnTo>
                      <a:pt x="6695" y="34"/>
                    </a:lnTo>
                    <a:lnTo>
                      <a:pt x="6318" y="17"/>
                    </a:lnTo>
                    <a:lnTo>
                      <a:pt x="5640"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138;p30">
                <a:extLst>
                  <a:ext uri="{FF2B5EF4-FFF2-40B4-BE49-F238E27FC236}">
                    <a16:creationId xmlns:a16="http://schemas.microsoft.com/office/drawing/2014/main" id="{E486C139-7CB0-4B05-5D55-A87075D46FD2}"/>
                  </a:ext>
                </a:extLst>
              </p:cNvPr>
              <p:cNvSpPr/>
              <p:nvPr/>
            </p:nvSpPr>
            <p:spPr>
              <a:xfrm>
                <a:off x="2362656" y="4496860"/>
                <a:ext cx="379825" cy="180647"/>
              </a:xfrm>
              <a:custGeom>
                <a:avLst/>
                <a:gdLst/>
                <a:ahLst/>
                <a:cxnLst/>
                <a:rect l="l" t="t" r="r" b="b"/>
                <a:pathLst>
                  <a:path w="10419" h="4955" extrusionOk="0">
                    <a:moveTo>
                      <a:pt x="5348" y="0"/>
                    </a:moveTo>
                    <a:lnTo>
                      <a:pt x="5306" y="8"/>
                    </a:lnTo>
                    <a:lnTo>
                      <a:pt x="5231" y="34"/>
                    </a:lnTo>
                    <a:lnTo>
                      <a:pt x="5155" y="75"/>
                    </a:lnTo>
                    <a:lnTo>
                      <a:pt x="5130" y="109"/>
                    </a:lnTo>
                    <a:lnTo>
                      <a:pt x="5105" y="142"/>
                    </a:lnTo>
                    <a:lnTo>
                      <a:pt x="4988" y="301"/>
                    </a:lnTo>
                    <a:lnTo>
                      <a:pt x="4862" y="519"/>
                    </a:lnTo>
                    <a:lnTo>
                      <a:pt x="4787" y="653"/>
                    </a:lnTo>
                    <a:lnTo>
                      <a:pt x="4712" y="795"/>
                    </a:lnTo>
                    <a:lnTo>
                      <a:pt x="4645" y="946"/>
                    </a:lnTo>
                    <a:lnTo>
                      <a:pt x="4578" y="1113"/>
                    </a:lnTo>
                    <a:lnTo>
                      <a:pt x="4503" y="1289"/>
                    </a:lnTo>
                    <a:lnTo>
                      <a:pt x="4419" y="1456"/>
                    </a:lnTo>
                    <a:lnTo>
                      <a:pt x="4318" y="1615"/>
                    </a:lnTo>
                    <a:lnTo>
                      <a:pt x="4218" y="1774"/>
                    </a:lnTo>
                    <a:lnTo>
                      <a:pt x="4109" y="1925"/>
                    </a:lnTo>
                    <a:lnTo>
                      <a:pt x="3992" y="2067"/>
                    </a:lnTo>
                    <a:lnTo>
                      <a:pt x="3867" y="2201"/>
                    </a:lnTo>
                    <a:lnTo>
                      <a:pt x="3733" y="2326"/>
                    </a:lnTo>
                    <a:lnTo>
                      <a:pt x="3590" y="2444"/>
                    </a:lnTo>
                    <a:lnTo>
                      <a:pt x="3448" y="2561"/>
                    </a:lnTo>
                    <a:lnTo>
                      <a:pt x="3289" y="2661"/>
                    </a:lnTo>
                    <a:lnTo>
                      <a:pt x="3130" y="2753"/>
                    </a:lnTo>
                    <a:lnTo>
                      <a:pt x="2963" y="2837"/>
                    </a:lnTo>
                    <a:lnTo>
                      <a:pt x="2795" y="2912"/>
                    </a:lnTo>
                    <a:lnTo>
                      <a:pt x="2620" y="2979"/>
                    </a:lnTo>
                    <a:lnTo>
                      <a:pt x="2436" y="3029"/>
                    </a:lnTo>
                    <a:lnTo>
                      <a:pt x="0" y="3674"/>
                    </a:lnTo>
                    <a:lnTo>
                      <a:pt x="26" y="3808"/>
                    </a:lnTo>
                    <a:lnTo>
                      <a:pt x="59" y="3950"/>
                    </a:lnTo>
                    <a:lnTo>
                      <a:pt x="109" y="4134"/>
                    </a:lnTo>
                    <a:lnTo>
                      <a:pt x="176" y="4343"/>
                    </a:lnTo>
                    <a:lnTo>
                      <a:pt x="218" y="4444"/>
                    </a:lnTo>
                    <a:lnTo>
                      <a:pt x="268" y="4552"/>
                    </a:lnTo>
                    <a:lnTo>
                      <a:pt x="327" y="4661"/>
                    </a:lnTo>
                    <a:lnTo>
                      <a:pt x="385" y="4762"/>
                    </a:lnTo>
                    <a:lnTo>
                      <a:pt x="452" y="4862"/>
                    </a:lnTo>
                    <a:lnTo>
                      <a:pt x="528" y="4954"/>
                    </a:lnTo>
                    <a:lnTo>
                      <a:pt x="10067" y="1799"/>
                    </a:lnTo>
                    <a:lnTo>
                      <a:pt x="10134" y="1766"/>
                    </a:lnTo>
                    <a:lnTo>
                      <a:pt x="10201" y="1732"/>
                    </a:lnTo>
                    <a:lnTo>
                      <a:pt x="10260" y="1682"/>
                    </a:lnTo>
                    <a:lnTo>
                      <a:pt x="10310" y="1624"/>
                    </a:lnTo>
                    <a:lnTo>
                      <a:pt x="10352" y="1565"/>
                    </a:lnTo>
                    <a:lnTo>
                      <a:pt x="10385" y="1498"/>
                    </a:lnTo>
                    <a:lnTo>
                      <a:pt x="10411" y="1423"/>
                    </a:lnTo>
                    <a:lnTo>
                      <a:pt x="10419" y="1347"/>
                    </a:lnTo>
                    <a:lnTo>
                      <a:pt x="10419" y="1213"/>
                    </a:lnTo>
                    <a:lnTo>
                      <a:pt x="10411" y="1071"/>
                    </a:lnTo>
                    <a:lnTo>
                      <a:pt x="10394" y="1004"/>
                    </a:lnTo>
                    <a:lnTo>
                      <a:pt x="10377" y="929"/>
                    </a:lnTo>
                    <a:lnTo>
                      <a:pt x="10352" y="862"/>
                    </a:lnTo>
                    <a:lnTo>
                      <a:pt x="10318" y="787"/>
                    </a:lnTo>
                    <a:lnTo>
                      <a:pt x="10277" y="720"/>
                    </a:lnTo>
                    <a:lnTo>
                      <a:pt x="10226" y="653"/>
                    </a:lnTo>
                    <a:lnTo>
                      <a:pt x="10176" y="594"/>
                    </a:lnTo>
                    <a:lnTo>
                      <a:pt x="10109" y="536"/>
                    </a:lnTo>
                    <a:lnTo>
                      <a:pt x="10034" y="485"/>
                    </a:lnTo>
                    <a:lnTo>
                      <a:pt x="9950" y="435"/>
                    </a:lnTo>
                    <a:lnTo>
                      <a:pt x="9850" y="393"/>
                    </a:lnTo>
                    <a:lnTo>
                      <a:pt x="9741" y="360"/>
                    </a:lnTo>
                    <a:lnTo>
                      <a:pt x="9565" y="318"/>
                    </a:lnTo>
                    <a:lnTo>
                      <a:pt x="9348" y="276"/>
                    </a:lnTo>
                    <a:lnTo>
                      <a:pt x="9088" y="234"/>
                    </a:lnTo>
                    <a:lnTo>
                      <a:pt x="8812" y="201"/>
                    </a:lnTo>
                    <a:lnTo>
                      <a:pt x="8185" y="142"/>
                    </a:lnTo>
                    <a:lnTo>
                      <a:pt x="7524" y="100"/>
                    </a:lnTo>
                    <a:lnTo>
                      <a:pt x="6862" y="59"/>
                    </a:lnTo>
                    <a:lnTo>
                      <a:pt x="6252" y="34"/>
                    </a:lnTo>
                    <a:lnTo>
                      <a:pt x="5390"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139;p30">
                <a:extLst>
                  <a:ext uri="{FF2B5EF4-FFF2-40B4-BE49-F238E27FC236}">
                    <a16:creationId xmlns:a16="http://schemas.microsoft.com/office/drawing/2014/main" id="{FBF4BA4F-42E7-71C8-D416-2CE4D1C2F14B}"/>
                  </a:ext>
                </a:extLst>
              </p:cNvPr>
              <p:cNvSpPr/>
              <p:nvPr/>
            </p:nvSpPr>
            <p:spPr>
              <a:xfrm>
                <a:off x="1532554" y="3559356"/>
                <a:ext cx="319127" cy="1008633"/>
              </a:xfrm>
              <a:custGeom>
                <a:avLst/>
                <a:gdLst/>
                <a:ahLst/>
                <a:cxnLst/>
                <a:rect l="l" t="t" r="r" b="b"/>
                <a:pathLst>
                  <a:path w="8754" h="27666" extrusionOk="0">
                    <a:moveTo>
                      <a:pt x="1038" y="0"/>
                    </a:moveTo>
                    <a:lnTo>
                      <a:pt x="896" y="561"/>
                    </a:lnTo>
                    <a:lnTo>
                      <a:pt x="754" y="1122"/>
                    </a:lnTo>
                    <a:lnTo>
                      <a:pt x="628" y="1691"/>
                    </a:lnTo>
                    <a:lnTo>
                      <a:pt x="519" y="2268"/>
                    </a:lnTo>
                    <a:lnTo>
                      <a:pt x="419" y="2846"/>
                    </a:lnTo>
                    <a:lnTo>
                      <a:pt x="327" y="3431"/>
                    </a:lnTo>
                    <a:lnTo>
                      <a:pt x="252" y="4017"/>
                    </a:lnTo>
                    <a:lnTo>
                      <a:pt x="185" y="4603"/>
                    </a:lnTo>
                    <a:lnTo>
                      <a:pt x="126" y="5189"/>
                    </a:lnTo>
                    <a:lnTo>
                      <a:pt x="84" y="5783"/>
                    </a:lnTo>
                    <a:lnTo>
                      <a:pt x="51" y="6377"/>
                    </a:lnTo>
                    <a:lnTo>
                      <a:pt x="26" y="6963"/>
                    </a:lnTo>
                    <a:lnTo>
                      <a:pt x="9" y="7557"/>
                    </a:lnTo>
                    <a:lnTo>
                      <a:pt x="1" y="8151"/>
                    </a:lnTo>
                    <a:lnTo>
                      <a:pt x="1" y="8745"/>
                    </a:lnTo>
                    <a:lnTo>
                      <a:pt x="9" y="9339"/>
                    </a:lnTo>
                    <a:lnTo>
                      <a:pt x="26" y="9925"/>
                    </a:lnTo>
                    <a:lnTo>
                      <a:pt x="51" y="10519"/>
                    </a:lnTo>
                    <a:lnTo>
                      <a:pt x="76" y="11105"/>
                    </a:lnTo>
                    <a:lnTo>
                      <a:pt x="118" y="11682"/>
                    </a:lnTo>
                    <a:lnTo>
                      <a:pt x="159" y="12260"/>
                    </a:lnTo>
                    <a:lnTo>
                      <a:pt x="210" y="12837"/>
                    </a:lnTo>
                    <a:lnTo>
                      <a:pt x="268" y="13415"/>
                    </a:lnTo>
                    <a:lnTo>
                      <a:pt x="335" y="13975"/>
                    </a:lnTo>
                    <a:lnTo>
                      <a:pt x="402" y="14536"/>
                    </a:lnTo>
                    <a:lnTo>
                      <a:pt x="469" y="15097"/>
                    </a:lnTo>
                    <a:lnTo>
                      <a:pt x="544" y="15649"/>
                    </a:lnTo>
                    <a:lnTo>
                      <a:pt x="628" y="16193"/>
                    </a:lnTo>
                    <a:lnTo>
                      <a:pt x="804" y="17256"/>
                    </a:lnTo>
                    <a:lnTo>
                      <a:pt x="988" y="18293"/>
                    </a:lnTo>
                    <a:lnTo>
                      <a:pt x="1180" y="19289"/>
                    </a:lnTo>
                    <a:lnTo>
                      <a:pt x="1381" y="20252"/>
                    </a:lnTo>
                    <a:lnTo>
                      <a:pt x="1590" y="21172"/>
                    </a:lnTo>
                    <a:lnTo>
                      <a:pt x="1800" y="22051"/>
                    </a:lnTo>
                    <a:lnTo>
                      <a:pt x="2001" y="22871"/>
                    </a:lnTo>
                    <a:lnTo>
                      <a:pt x="2210" y="23649"/>
                    </a:lnTo>
                    <a:lnTo>
                      <a:pt x="2402" y="24360"/>
                    </a:lnTo>
                    <a:lnTo>
                      <a:pt x="2595" y="25022"/>
                    </a:lnTo>
                    <a:lnTo>
                      <a:pt x="2770" y="25607"/>
                    </a:lnTo>
                    <a:lnTo>
                      <a:pt x="2929" y="26134"/>
                    </a:lnTo>
                    <a:lnTo>
                      <a:pt x="3197" y="26971"/>
                    </a:lnTo>
                    <a:lnTo>
                      <a:pt x="3373" y="27490"/>
                    </a:lnTo>
                    <a:lnTo>
                      <a:pt x="3431" y="27666"/>
                    </a:lnTo>
                    <a:lnTo>
                      <a:pt x="8302" y="27666"/>
                    </a:lnTo>
                    <a:lnTo>
                      <a:pt x="8754" y="0"/>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140;p30">
                <a:extLst>
                  <a:ext uri="{FF2B5EF4-FFF2-40B4-BE49-F238E27FC236}">
                    <a16:creationId xmlns:a16="http://schemas.microsoft.com/office/drawing/2014/main" id="{8A63B110-576B-8BBA-779F-5A296BFC8E97}"/>
                  </a:ext>
                </a:extLst>
              </p:cNvPr>
              <p:cNvSpPr/>
              <p:nvPr/>
            </p:nvSpPr>
            <p:spPr>
              <a:xfrm>
                <a:off x="2021903" y="3526400"/>
                <a:ext cx="512229" cy="1039768"/>
              </a:xfrm>
              <a:custGeom>
                <a:avLst/>
                <a:gdLst/>
                <a:ahLst/>
                <a:cxnLst/>
                <a:rect l="l" t="t" r="r" b="b"/>
                <a:pathLst>
                  <a:path w="14051" h="28520" extrusionOk="0">
                    <a:moveTo>
                      <a:pt x="7289" y="1"/>
                    </a:moveTo>
                    <a:lnTo>
                      <a:pt x="0" y="2511"/>
                    </a:lnTo>
                    <a:lnTo>
                      <a:pt x="9448" y="28520"/>
                    </a:lnTo>
                    <a:lnTo>
                      <a:pt x="14050" y="26938"/>
                    </a:lnTo>
                    <a:lnTo>
                      <a:pt x="14050" y="26746"/>
                    </a:lnTo>
                    <a:lnTo>
                      <a:pt x="14050" y="26193"/>
                    </a:lnTo>
                    <a:lnTo>
                      <a:pt x="14025" y="25323"/>
                    </a:lnTo>
                    <a:lnTo>
                      <a:pt x="14009" y="24771"/>
                    </a:lnTo>
                    <a:lnTo>
                      <a:pt x="13983" y="24151"/>
                    </a:lnTo>
                    <a:lnTo>
                      <a:pt x="13942" y="23474"/>
                    </a:lnTo>
                    <a:lnTo>
                      <a:pt x="13900" y="22729"/>
                    </a:lnTo>
                    <a:lnTo>
                      <a:pt x="13841" y="21934"/>
                    </a:lnTo>
                    <a:lnTo>
                      <a:pt x="13766" y="21089"/>
                    </a:lnTo>
                    <a:lnTo>
                      <a:pt x="13674" y="20193"/>
                    </a:lnTo>
                    <a:lnTo>
                      <a:pt x="13573" y="19256"/>
                    </a:lnTo>
                    <a:lnTo>
                      <a:pt x="13448" y="18285"/>
                    </a:lnTo>
                    <a:lnTo>
                      <a:pt x="13306" y="17273"/>
                    </a:lnTo>
                    <a:lnTo>
                      <a:pt x="13147" y="16235"/>
                    </a:lnTo>
                    <a:lnTo>
                      <a:pt x="12963" y="15172"/>
                    </a:lnTo>
                    <a:lnTo>
                      <a:pt x="12862" y="14628"/>
                    </a:lnTo>
                    <a:lnTo>
                      <a:pt x="12753" y="14084"/>
                    </a:lnTo>
                    <a:lnTo>
                      <a:pt x="12636" y="13532"/>
                    </a:lnTo>
                    <a:lnTo>
                      <a:pt x="12519" y="12980"/>
                    </a:lnTo>
                    <a:lnTo>
                      <a:pt x="12393" y="12427"/>
                    </a:lnTo>
                    <a:lnTo>
                      <a:pt x="12260" y="11867"/>
                    </a:lnTo>
                    <a:lnTo>
                      <a:pt x="12117" y="11306"/>
                    </a:lnTo>
                    <a:lnTo>
                      <a:pt x="11975" y="10745"/>
                    </a:lnTo>
                    <a:lnTo>
                      <a:pt x="11824" y="10176"/>
                    </a:lnTo>
                    <a:lnTo>
                      <a:pt x="11657" y="9616"/>
                    </a:lnTo>
                    <a:lnTo>
                      <a:pt x="11490" y="9047"/>
                    </a:lnTo>
                    <a:lnTo>
                      <a:pt x="11314" y="8486"/>
                    </a:lnTo>
                    <a:lnTo>
                      <a:pt x="11130" y="7925"/>
                    </a:lnTo>
                    <a:lnTo>
                      <a:pt x="10937" y="7365"/>
                    </a:lnTo>
                    <a:lnTo>
                      <a:pt x="10737" y="6804"/>
                    </a:lnTo>
                    <a:lnTo>
                      <a:pt x="10527" y="6252"/>
                    </a:lnTo>
                    <a:lnTo>
                      <a:pt x="10310" y="5699"/>
                    </a:lnTo>
                    <a:lnTo>
                      <a:pt x="10084" y="5155"/>
                    </a:lnTo>
                    <a:lnTo>
                      <a:pt x="9841" y="4612"/>
                    </a:lnTo>
                    <a:lnTo>
                      <a:pt x="9599" y="4068"/>
                    </a:lnTo>
                    <a:lnTo>
                      <a:pt x="9347" y="3532"/>
                    </a:lnTo>
                    <a:lnTo>
                      <a:pt x="9080" y="3005"/>
                    </a:lnTo>
                    <a:lnTo>
                      <a:pt x="8812" y="2486"/>
                    </a:lnTo>
                    <a:lnTo>
                      <a:pt x="8527" y="1975"/>
                    </a:lnTo>
                    <a:lnTo>
                      <a:pt x="8234" y="1465"/>
                    </a:lnTo>
                    <a:lnTo>
                      <a:pt x="7925" y="971"/>
                    </a:lnTo>
                    <a:lnTo>
                      <a:pt x="7615" y="478"/>
                    </a:lnTo>
                    <a:lnTo>
                      <a:pt x="7289" y="1"/>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141;p30">
                <a:extLst>
                  <a:ext uri="{FF2B5EF4-FFF2-40B4-BE49-F238E27FC236}">
                    <a16:creationId xmlns:a16="http://schemas.microsoft.com/office/drawing/2014/main" id="{4211B4A8-3989-C229-E722-64FC49A0F44B}"/>
                  </a:ext>
                </a:extLst>
              </p:cNvPr>
              <p:cNvSpPr/>
              <p:nvPr/>
            </p:nvSpPr>
            <p:spPr>
              <a:xfrm>
                <a:off x="1534377" y="3506568"/>
                <a:ext cx="819764" cy="320060"/>
              </a:xfrm>
              <a:custGeom>
                <a:avLst/>
                <a:gdLst/>
                <a:ahLst/>
                <a:cxnLst/>
                <a:rect l="l" t="t" r="r" b="b"/>
                <a:pathLst>
                  <a:path w="22487" h="8779" extrusionOk="0">
                    <a:moveTo>
                      <a:pt x="478" y="1"/>
                    </a:moveTo>
                    <a:lnTo>
                      <a:pt x="402" y="980"/>
                    </a:lnTo>
                    <a:lnTo>
                      <a:pt x="327" y="2043"/>
                    </a:lnTo>
                    <a:lnTo>
                      <a:pt x="235" y="3348"/>
                    </a:lnTo>
                    <a:lnTo>
                      <a:pt x="151" y="4779"/>
                    </a:lnTo>
                    <a:lnTo>
                      <a:pt x="76" y="6235"/>
                    </a:lnTo>
                    <a:lnTo>
                      <a:pt x="43" y="6938"/>
                    </a:lnTo>
                    <a:lnTo>
                      <a:pt x="17" y="7607"/>
                    </a:lnTo>
                    <a:lnTo>
                      <a:pt x="1" y="8218"/>
                    </a:lnTo>
                    <a:lnTo>
                      <a:pt x="1" y="8779"/>
                    </a:lnTo>
                    <a:lnTo>
                      <a:pt x="22369" y="8779"/>
                    </a:lnTo>
                    <a:lnTo>
                      <a:pt x="22386" y="8536"/>
                    </a:lnTo>
                    <a:lnTo>
                      <a:pt x="22419" y="7875"/>
                    </a:lnTo>
                    <a:lnTo>
                      <a:pt x="22461" y="6879"/>
                    </a:lnTo>
                    <a:lnTo>
                      <a:pt x="22469" y="6285"/>
                    </a:lnTo>
                    <a:lnTo>
                      <a:pt x="22478" y="5641"/>
                    </a:lnTo>
                    <a:lnTo>
                      <a:pt x="22486" y="4955"/>
                    </a:lnTo>
                    <a:lnTo>
                      <a:pt x="22478" y="4243"/>
                    </a:lnTo>
                    <a:lnTo>
                      <a:pt x="22461" y="3515"/>
                    </a:lnTo>
                    <a:lnTo>
                      <a:pt x="22436" y="2779"/>
                    </a:lnTo>
                    <a:lnTo>
                      <a:pt x="22394" y="2051"/>
                    </a:lnTo>
                    <a:lnTo>
                      <a:pt x="22336" y="1340"/>
                    </a:lnTo>
                    <a:lnTo>
                      <a:pt x="22294" y="988"/>
                    </a:lnTo>
                    <a:lnTo>
                      <a:pt x="22252" y="653"/>
                    </a:lnTo>
                    <a:lnTo>
                      <a:pt x="22210" y="319"/>
                    </a:lnTo>
                    <a:lnTo>
                      <a:pt x="22160" y="1"/>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142;p30">
                <a:extLst>
                  <a:ext uri="{FF2B5EF4-FFF2-40B4-BE49-F238E27FC236}">
                    <a16:creationId xmlns:a16="http://schemas.microsoft.com/office/drawing/2014/main" id="{B1D0D53C-EE22-DE9B-6CC7-98EC25E2E240}"/>
                  </a:ext>
                </a:extLst>
              </p:cNvPr>
              <p:cNvSpPr/>
              <p:nvPr/>
            </p:nvSpPr>
            <p:spPr>
              <a:xfrm>
                <a:off x="1473970" y="2652657"/>
                <a:ext cx="952460" cy="781685"/>
              </a:xfrm>
              <a:custGeom>
                <a:avLst/>
                <a:gdLst/>
                <a:ahLst/>
                <a:cxnLst/>
                <a:rect l="l" t="t" r="r" b="b"/>
                <a:pathLst>
                  <a:path w="26127" h="21441" extrusionOk="0">
                    <a:moveTo>
                      <a:pt x="4913" y="1"/>
                    </a:moveTo>
                    <a:lnTo>
                      <a:pt x="4796" y="9"/>
                    </a:lnTo>
                    <a:lnTo>
                      <a:pt x="4679" y="9"/>
                    </a:lnTo>
                    <a:lnTo>
                      <a:pt x="4553" y="26"/>
                    </a:lnTo>
                    <a:lnTo>
                      <a:pt x="4436" y="43"/>
                    </a:lnTo>
                    <a:lnTo>
                      <a:pt x="4210" y="93"/>
                    </a:lnTo>
                    <a:lnTo>
                      <a:pt x="3992" y="160"/>
                    </a:lnTo>
                    <a:lnTo>
                      <a:pt x="3783" y="244"/>
                    </a:lnTo>
                    <a:lnTo>
                      <a:pt x="3582" y="344"/>
                    </a:lnTo>
                    <a:lnTo>
                      <a:pt x="3390" y="461"/>
                    </a:lnTo>
                    <a:lnTo>
                      <a:pt x="3214" y="587"/>
                    </a:lnTo>
                    <a:lnTo>
                      <a:pt x="3047" y="737"/>
                    </a:lnTo>
                    <a:lnTo>
                      <a:pt x="2896" y="888"/>
                    </a:lnTo>
                    <a:lnTo>
                      <a:pt x="2762" y="1064"/>
                    </a:lnTo>
                    <a:lnTo>
                      <a:pt x="2704" y="1147"/>
                    </a:lnTo>
                    <a:lnTo>
                      <a:pt x="2645" y="1239"/>
                    </a:lnTo>
                    <a:lnTo>
                      <a:pt x="2595" y="1331"/>
                    </a:lnTo>
                    <a:lnTo>
                      <a:pt x="2545" y="1432"/>
                    </a:lnTo>
                    <a:lnTo>
                      <a:pt x="2503" y="1532"/>
                    </a:lnTo>
                    <a:lnTo>
                      <a:pt x="2461" y="1633"/>
                    </a:lnTo>
                    <a:lnTo>
                      <a:pt x="2428" y="1733"/>
                    </a:lnTo>
                    <a:lnTo>
                      <a:pt x="2402" y="1842"/>
                    </a:lnTo>
                    <a:lnTo>
                      <a:pt x="2377" y="1951"/>
                    </a:lnTo>
                    <a:lnTo>
                      <a:pt x="2361" y="2059"/>
                    </a:lnTo>
                    <a:lnTo>
                      <a:pt x="26" y="18788"/>
                    </a:lnTo>
                    <a:lnTo>
                      <a:pt x="9" y="18922"/>
                    </a:lnTo>
                    <a:lnTo>
                      <a:pt x="1" y="19047"/>
                    </a:lnTo>
                    <a:lnTo>
                      <a:pt x="1" y="19173"/>
                    </a:lnTo>
                    <a:lnTo>
                      <a:pt x="18" y="19306"/>
                    </a:lnTo>
                    <a:lnTo>
                      <a:pt x="34" y="19432"/>
                    </a:lnTo>
                    <a:lnTo>
                      <a:pt x="51" y="19549"/>
                    </a:lnTo>
                    <a:lnTo>
                      <a:pt x="84" y="19675"/>
                    </a:lnTo>
                    <a:lnTo>
                      <a:pt x="118" y="19792"/>
                    </a:lnTo>
                    <a:lnTo>
                      <a:pt x="168" y="19909"/>
                    </a:lnTo>
                    <a:lnTo>
                      <a:pt x="218" y="20026"/>
                    </a:lnTo>
                    <a:lnTo>
                      <a:pt x="277" y="20135"/>
                    </a:lnTo>
                    <a:lnTo>
                      <a:pt x="336" y="20244"/>
                    </a:lnTo>
                    <a:lnTo>
                      <a:pt x="402" y="20344"/>
                    </a:lnTo>
                    <a:lnTo>
                      <a:pt x="478" y="20445"/>
                    </a:lnTo>
                    <a:lnTo>
                      <a:pt x="561" y="20545"/>
                    </a:lnTo>
                    <a:lnTo>
                      <a:pt x="645" y="20637"/>
                    </a:lnTo>
                    <a:lnTo>
                      <a:pt x="737" y="20729"/>
                    </a:lnTo>
                    <a:lnTo>
                      <a:pt x="829" y="20813"/>
                    </a:lnTo>
                    <a:lnTo>
                      <a:pt x="930" y="20896"/>
                    </a:lnTo>
                    <a:lnTo>
                      <a:pt x="1038" y="20972"/>
                    </a:lnTo>
                    <a:lnTo>
                      <a:pt x="1147" y="21039"/>
                    </a:lnTo>
                    <a:lnTo>
                      <a:pt x="1256" y="21106"/>
                    </a:lnTo>
                    <a:lnTo>
                      <a:pt x="1373" y="21164"/>
                    </a:lnTo>
                    <a:lnTo>
                      <a:pt x="1499" y="21223"/>
                    </a:lnTo>
                    <a:lnTo>
                      <a:pt x="1624" y="21273"/>
                    </a:lnTo>
                    <a:lnTo>
                      <a:pt x="1750" y="21315"/>
                    </a:lnTo>
                    <a:lnTo>
                      <a:pt x="1884" y="21348"/>
                    </a:lnTo>
                    <a:lnTo>
                      <a:pt x="2018" y="21382"/>
                    </a:lnTo>
                    <a:lnTo>
                      <a:pt x="2151" y="21407"/>
                    </a:lnTo>
                    <a:lnTo>
                      <a:pt x="2294" y="21424"/>
                    </a:lnTo>
                    <a:lnTo>
                      <a:pt x="2436" y="21432"/>
                    </a:lnTo>
                    <a:lnTo>
                      <a:pt x="2578" y="21440"/>
                    </a:lnTo>
                    <a:lnTo>
                      <a:pt x="23549" y="21440"/>
                    </a:lnTo>
                    <a:lnTo>
                      <a:pt x="23691" y="21432"/>
                    </a:lnTo>
                    <a:lnTo>
                      <a:pt x="23834" y="21424"/>
                    </a:lnTo>
                    <a:lnTo>
                      <a:pt x="23976" y="21407"/>
                    </a:lnTo>
                    <a:lnTo>
                      <a:pt x="24110" y="21382"/>
                    </a:lnTo>
                    <a:lnTo>
                      <a:pt x="24244" y="21348"/>
                    </a:lnTo>
                    <a:lnTo>
                      <a:pt x="24377" y="21315"/>
                    </a:lnTo>
                    <a:lnTo>
                      <a:pt x="24503" y="21273"/>
                    </a:lnTo>
                    <a:lnTo>
                      <a:pt x="24629" y="21223"/>
                    </a:lnTo>
                    <a:lnTo>
                      <a:pt x="24754" y="21164"/>
                    </a:lnTo>
                    <a:lnTo>
                      <a:pt x="24871" y="21106"/>
                    </a:lnTo>
                    <a:lnTo>
                      <a:pt x="24980" y="21039"/>
                    </a:lnTo>
                    <a:lnTo>
                      <a:pt x="25089" y="20972"/>
                    </a:lnTo>
                    <a:lnTo>
                      <a:pt x="25198" y="20896"/>
                    </a:lnTo>
                    <a:lnTo>
                      <a:pt x="25298" y="20813"/>
                    </a:lnTo>
                    <a:lnTo>
                      <a:pt x="25390" y="20729"/>
                    </a:lnTo>
                    <a:lnTo>
                      <a:pt x="25482" y="20637"/>
                    </a:lnTo>
                    <a:lnTo>
                      <a:pt x="25566" y="20545"/>
                    </a:lnTo>
                    <a:lnTo>
                      <a:pt x="25649" y="20445"/>
                    </a:lnTo>
                    <a:lnTo>
                      <a:pt x="25725" y="20344"/>
                    </a:lnTo>
                    <a:lnTo>
                      <a:pt x="25792" y="20244"/>
                    </a:lnTo>
                    <a:lnTo>
                      <a:pt x="25850" y="20135"/>
                    </a:lnTo>
                    <a:lnTo>
                      <a:pt x="25909" y="20026"/>
                    </a:lnTo>
                    <a:lnTo>
                      <a:pt x="25959" y="19909"/>
                    </a:lnTo>
                    <a:lnTo>
                      <a:pt x="26009" y="19792"/>
                    </a:lnTo>
                    <a:lnTo>
                      <a:pt x="26043" y="19675"/>
                    </a:lnTo>
                    <a:lnTo>
                      <a:pt x="26076" y="19549"/>
                    </a:lnTo>
                    <a:lnTo>
                      <a:pt x="26101" y="19432"/>
                    </a:lnTo>
                    <a:lnTo>
                      <a:pt x="26118" y="19306"/>
                    </a:lnTo>
                    <a:lnTo>
                      <a:pt x="26126" y="19173"/>
                    </a:lnTo>
                    <a:lnTo>
                      <a:pt x="26126" y="19047"/>
                    </a:lnTo>
                    <a:lnTo>
                      <a:pt x="26118" y="18922"/>
                    </a:lnTo>
                    <a:lnTo>
                      <a:pt x="26101" y="18788"/>
                    </a:lnTo>
                    <a:lnTo>
                      <a:pt x="23767" y="2059"/>
                    </a:lnTo>
                    <a:lnTo>
                      <a:pt x="23750" y="1951"/>
                    </a:lnTo>
                    <a:lnTo>
                      <a:pt x="23725" y="1842"/>
                    </a:lnTo>
                    <a:lnTo>
                      <a:pt x="23700" y="1733"/>
                    </a:lnTo>
                    <a:lnTo>
                      <a:pt x="23666" y="1633"/>
                    </a:lnTo>
                    <a:lnTo>
                      <a:pt x="23624" y="1532"/>
                    </a:lnTo>
                    <a:lnTo>
                      <a:pt x="23582" y="1432"/>
                    </a:lnTo>
                    <a:lnTo>
                      <a:pt x="23532" y="1331"/>
                    </a:lnTo>
                    <a:lnTo>
                      <a:pt x="23482" y="1239"/>
                    </a:lnTo>
                    <a:lnTo>
                      <a:pt x="23423" y="1147"/>
                    </a:lnTo>
                    <a:lnTo>
                      <a:pt x="23365" y="1064"/>
                    </a:lnTo>
                    <a:lnTo>
                      <a:pt x="23231" y="888"/>
                    </a:lnTo>
                    <a:lnTo>
                      <a:pt x="23080" y="737"/>
                    </a:lnTo>
                    <a:lnTo>
                      <a:pt x="22913" y="587"/>
                    </a:lnTo>
                    <a:lnTo>
                      <a:pt x="22737" y="461"/>
                    </a:lnTo>
                    <a:lnTo>
                      <a:pt x="22545" y="344"/>
                    </a:lnTo>
                    <a:lnTo>
                      <a:pt x="22344" y="244"/>
                    </a:lnTo>
                    <a:lnTo>
                      <a:pt x="22135" y="160"/>
                    </a:lnTo>
                    <a:lnTo>
                      <a:pt x="21917" y="93"/>
                    </a:lnTo>
                    <a:lnTo>
                      <a:pt x="21691" y="43"/>
                    </a:lnTo>
                    <a:lnTo>
                      <a:pt x="21574" y="26"/>
                    </a:lnTo>
                    <a:lnTo>
                      <a:pt x="21457" y="9"/>
                    </a:lnTo>
                    <a:lnTo>
                      <a:pt x="21331" y="9"/>
                    </a:lnTo>
                    <a:lnTo>
                      <a:pt x="21214"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143;p30">
                <a:extLst>
                  <a:ext uri="{FF2B5EF4-FFF2-40B4-BE49-F238E27FC236}">
                    <a16:creationId xmlns:a16="http://schemas.microsoft.com/office/drawing/2014/main" id="{9007A726-0634-5AF4-888A-1D883FB45988}"/>
                  </a:ext>
                </a:extLst>
              </p:cNvPr>
              <p:cNvSpPr/>
              <p:nvPr/>
            </p:nvSpPr>
            <p:spPr>
              <a:xfrm>
                <a:off x="1527378" y="2581605"/>
                <a:ext cx="806603" cy="929302"/>
              </a:xfrm>
              <a:custGeom>
                <a:avLst/>
                <a:gdLst/>
                <a:ahLst/>
                <a:cxnLst/>
                <a:rect l="l" t="t" r="r" b="b"/>
                <a:pathLst>
                  <a:path w="22126" h="25490" extrusionOk="0">
                    <a:moveTo>
                      <a:pt x="8645" y="0"/>
                    </a:moveTo>
                    <a:lnTo>
                      <a:pt x="8536" y="67"/>
                    </a:lnTo>
                    <a:lnTo>
                      <a:pt x="8226" y="234"/>
                    </a:lnTo>
                    <a:lnTo>
                      <a:pt x="8009" y="343"/>
                    </a:lnTo>
                    <a:lnTo>
                      <a:pt x="7749" y="469"/>
                    </a:lnTo>
                    <a:lnTo>
                      <a:pt x="7456" y="603"/>
                    </a:lnTo>
                    <a:lnTo>
                      <a:pt x="7130" y="745"/>
                    </a:lnTo>
                    <a:lnTo>
                      <a:pt x="6779" y="887"/>
                    </a:lnTo>
                    <a:lnTo>
                      <a:pt x="6402" y="1029"/>
                    </a:lnTo>
                    <a:lnTo>
                      <a:pt x="6000" y="1155"/>
                    </a:lnTo>
                    <a:lnTo>
                      <a:pt x="5590" y="1280"/>
                    </a:lnTo>
                    <a:lnTo>
                      <a:pt x="5373" y="1331"/>
                    </a:lnTo>
                    <a:lnTo>
                      <a:pt x="5163" y="1381"/>
                    </a:lnTo>
                    <a:lnTo>
                      <a:pt x="4946" y="1431"/>
                    </a:lnTo>
                    <a:lnTo>
                      <a:pt x="4720" y="1473"/>
                    </a:lnTo>
                    <a:lnTo>
                      <a:pt x="4502" y="1506"/>
                    </a:lnTo>
                    <a:lnTo>
                      <a:pt x="4276" y="1531"/>
                    </a:lnTo>
                    <a:lnTo>
                      <a:pt x="4059" y="1557"/>
                    </a:lnTo>
                    <a:lnTo>
                      <a:pt x="3833" y="1565"/>
                    </a:lnTo>
                    <a:lnTo>
                      <a:pt x="3465" y="1590"/>
                    </a:lnTo>
                    <a:lnTo>
                      <a:pt x="3113" y="1623"/>
                    </a:lnTo>
                    <a:lnTo>
                      <a:pt x="2795" y="1665"/>
                    </a:lnTo>
                    <a:lnTo>
                      <a:pt x="2494" y="1724"/>
                    </a:lnTo>
                    <a:lnTo>
                      <a:pt x="2218" y="1791"/>
                    </a:lnTo>
                    <a:lnTo>
                      <a:pt x="1967" y="1875"/>
                    </a:lnTo>
                    <a:lnTo>
                      <a:pt x="1732" y="1958"/>
                    </a:lnTo>
                    <a:lnTo>
                      <a:pt x="1515" y="2059"/>
                    </a:lnTo>
                    <a:lnTo>
                      <a:pt x="1322" y="2167"/>
                    </a:lnTo>
                    <a:lnTo>
                      <a:pt x="1147" y="2285"/>
                    </a:lnTo>
                    <a:lnTo>
                      <a:pt x="988" y="2410"/>
                    </a:lnTo>
                    <a:lnTo>
                      <a:pt x="845" y="2544"/>
                    </a:lnTo>
                    <a:lnTo>
                      <a:pt x="720" y="2686"/>
                    </a:lnTo>
                    <a:lnTo>
                      <a:pt x="611" y="2837"/>
                    </a:lnTo>
                    <a:lnTo>
                      <a:pt x="511" y="2996"/>
                    </a:lnTo>
                    <a:lnTo>
                      <a:pt x="419" y="3163"/>
                    </a:lnTo>
                    <a:lnTo>
                      <a:pt x="352" y="3331"/>
                    </a:lnTo>
                    <a:lnTo>
                      <a:pt x="285" y="3506"/>
                    </a:lnTo>
                    <a:lnTo>
                      <a:pt x="235" y="3690"/>
                    </a:lnTo>
                    <a:lnTo>
                      <a:pt x="184" y="3883"/>
                    </a:lnTo>
                    <a:lnTo>
                      <a:pt x="151" y="4075"/>
                    </a:lnTo>
                    <a:lnTo>
                      <a:pt x="117" y="4276"/>
                    </a:lnTo>
                    <a:lnTo>
                      <a:pt x="92" y="4485"/>
                    </a:lnTo>
                    <a:lnTo>
                      <a:pt x="76" y="4695"/>
                    </a:lnTo>
                    <a:lnTo>
                      <a:pt x="50" y="5130"/>
                    </a:lnTo>
                    <a:lnTo>
                      <a:pt x="42" y="5573"/>
                    </a:lnTo>
                    <a:lnTo>
                      <a:pt x="25" y="6025"/>
                    </a:lnTo>
                    <a:lnTo>
                      <a:pt x="9" y="6494"/>
                    </a:lnTo>
                    <a:lnTo>
                      <a:pt x="0" y="6762"/>
                    </a:lnTo>
                    <a:lnTo>
                      <a:pt x="0" y="7113"/>
                    </a:lnTo>
                    <a:lnTo>
                      <a:pt x="9" y="8025"/>
                    </a:lnTo>
                    <a:lnTo>
                      <a:pt x="34" y="9172"/>
                    </a:lnTo>
                    <a:lnTo>
                      <a:pt x="67" y="10511"/>
                    </a:lnTo>
                    <a:lnTo>
                      <a:pt x="117" y="12000"/>
                    </a:lnTo>
                    <a:lnTo>
                      <a:pt x="176" y="13598"/>
                    </a:lnTo>
                    <a:lnTo>
                      <a:pt x="318" y="16921"/>
                    </a:lnTo>
                    <a:lnTo>
                      <a:pt x="452" y="20134"/>
                    </a:lnTo>
                    <a:lnTo>
                      <a:pt x="578" y="22871"/>
                    </a:lnTo>
                    <a:lnTo>
                      <a:pt x="703" y="25490"/>
                    </a:lnTo>
                    <a:lnTo>
                      <a:pt x="22126" y="25490"/>
                    </a:lnTo>
                    <a:lnTo>
                      <a:pt x="22126" y="2904"/>
                    </a:lnTo>
                    <a:lnTo>
                      <a:pt x="21942" y="2720"/>
                    </a:lnTo>
                    <a:lnTo>
                      <a:pt x="21875" y="2644"/>
                    </a:lnTo>
                    <a:lnTo>
                      <a:pt x="21816" y="2577"/>
                    </a:lnTo>
                    <a:lnTo>
                      <a:pt x="21758" y="2494"/>
                    </a:lnTo>
                    <a:lnTo>
                      <a:pt x="21707" y="2418"/>
                    </a:lnTo>
                    <a:lnTo>
                      <a:pt x="21657" y="2335"/>
                    </a:lnTo>
                    <a:lnTo>
                      <a:pt x="21624" y="2251"/>
                    </a:lnTo>
                    <a:lnTo>
                      <a:pt x="21548" y="2084"/>
                    </a:lnTo>
                    <a:lnTo>
                      <a:pt x="21331" y="1983"/>
                    </a:lnTo>
                    <a:lnTo>
                      <a:pt x="21097" y="1883"/>
                    </a:lnTo>
                    <a:lnTo>
                      <a:pt x="20846" y="1808"/>
                    </a:lnTo>
                    <a:lnTo>
                      <a:pt x="20561" y="1732"/>
                    </a:lnTo>
                    <a:lnTo>
                      <a:pt x="20260" y="1674"/>
                    </a:lnTo>
                    <a:lnTo>
                      <a:pt x="19925" y="1623"/>
                    </a:lnTo>
                    <a:lnTo>
                      <a:pt x="19574" y="1590"/>
                    </a:lnTo>
                    <a:lnTo>
                      <a:pt x="19189" y="1565"/>
                    </a:lnTo>
                    <a:lnTo>
                      <a:pt x="18971" y="1557"/>
                    </a:lnTo>
                    <a:lnTo>
                      <a:pt x="18745" y="1531"/>
                    </a:lnTo>
                    <a:lnTo>
                      <a:pt x="18519" y="1506"/>
                    </a:lnTo>
                    <a:lnTo>
                      <a:pt x="18302" y="1473"/>
                    </a:lnTo>
                    <a:lnTo>
                      <a:pt x="18084" y="1431"/>
                    </a:lnTo>
                    <a:lnTo>
                      <a:pt x="17866" y="1381"/>
                    </a:lnTo>
                    <a:lnTo>
                      <a:pt x="17649" y="1331"/>
                    </a:lnTo>
                    <a:lnTo>
                      <a:pt x="17440" y="1280"/>
                    </a:lnTo>
                    <a:lnTo>
                      <a:pt x="17021" y="1155"/>
                    </a:lnTo>
                    <a:lnTo>
                      <a:pt x="16620" y="1029"/>
                    </a:lnTo>
                    <a:lnTo>
                      <a:pt x="16243" y="887"/>
                    </a:lnTo>
                    <a:lnTo>
                      <a:pt x="15892" y="745"/>
                    </a:lnTo>
                    <a:lnTo>
                      <a:pt x="15565" y="603"/>
                    </a:lnTo>
                    <a:lnTo>
                      <a:pt x="15272" y="469"/>
                    </a:lnTo>
                    <a:lnTo>
                      <a:pt x="15013" y="343"/>
                    </a:lnTo>
                    <a:lnTo>
                      <a:pt x="14795" y="234"/>
                    </a:lnTo>
                    <a:lnTo>
                      <a:pt x="14486" y="67"/>
                    </a:lnTo>
                    <a:lnTo>
                      <a:pt x="14377" y="0"/>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144;p30">
                <a:extLst>
                  <a:ext uri="{FF2B5EF4-FFF2-40B4-BE49-F238E27FC236}">
                    <a16:creationId xmlns:a16="http://schemas.microsoft.com/office/drawing/2014/main" id="{B0BED65E-F812-EF7C-F8B4-F37BD1830719}"/>
                  </a:ext>
                </a:extLst>
              </p:cNvPr>
              <p:cNvSpPr/>
              <p:nvPr/>
            </p:nvSpPr>
            <p:spPr>
              <a:xfrm>
                <a:off x="1523696" y="2620941"/>
                <a:ext cx="835330" cy="889964"/>
              </a:xfrm>
              <a:custGeom>
                <a:avLst/>
                <a:gdLst/>
                <a:ahLst/>
                <a:cxnLst/>
                <a:rect l="l" t="t" r="r" b="b"/>
                <a:pathLst>
                  <a:path w="22914" h="24411" extrusionOk="0">
                    <a:moveTo>
                      <a:pt x="17156" y="1"/>
                    </a:moveTo>
                    <a:lnTo>
                      <a:pt x="13465" y="9950"/>
                    </a:lnTo>
                    <a:lnTo>
                      <a:pt x="9817" y="9950"/>
                    </a:lnTo>
                    <a:lnTo>
                      <a:pt x="5298" y="268"/>
                    </a:lnTo>
                    <a:lnTo>
                      <a:pt x="5223" y="252"/>
                    </a:lnTo>
                    <a:lnTo>
                      <a:pt x="5022" y="226"/>
                    </a:lnTo>
                    <a:lnTo>
                      <a:pt x="4871" y="218"/>
                    </a:lnTo>
                    <a:lnTo>
                      <a:pt x="4704" y="210"/>
                    </a:lnTo>
                    <a:lnTo>
                      <a:pt x="4503" y="201"/>
                    </a:lnTo>
                    <a:lnTo>
                      <a:pt x="4285" y="201"/>
                    </a:lnTo>
                    <a:lnTo>
                      <a:pt x="4043" y="218"/>
                    </a:lnTo>
                    <a:lnTo>
                      <a:pt x="3783" y="235"/>
                    </a:lnTo>
                    <a:lnTo>
                      <a:pt x="3515" y="268"/>
                    </a:lnTo>
                    <a:lnTo>
                      <a:pt x="3231" y="319"/>
                    </a:lnTo>
                    <a:lnTo>
                      <a:pt x="2930" y="385"/>
                    </a:lnTo>
                    <a:lnTo>
                      <a:pt x="2628" y="469"/>
                    </a:lnTo>
                    <a:lnTo>
                      <a:pt x="2310" y="570"/>
                    </a:lnTo>
                    <a:lnTo>
                      <a:pt x="2160" y="637"/>
                    </a:lnTo>
                    <a:lnTo>
                      <a:pt x="2001" y="695"/>
                    </a:lnTo>
                    <a:lnTo>
                      <a:pt x="1842" y="770"/>
                    </a:lnTo>
                    <a:lnTo>
                      <a:pt x="1700" y="854"/>
                    </a:lnTo>
                    <a:lnTo>
                      <a:pt x="1557" y="946"/>
                    </a:lnTo>
                    <a:lnTo>
                      <a:pt x="1423" y="1047"/>
                    </a:lnTo>
                    <a:lnTo>
                      <a:pt x="1306" y="1147"/>
                    </a:lnTo>
                    <a:lnTo>
                      <a:pt x="1189" y="1256"/>
                    </a:lnTo>
                    <a:lnTo>
                      <a:pt x="1080" y="1373"/>
                    </a:lnTo>
                    <a:lnTo>
                      <a:pt x="980" y="1490"/>
                    </a:lnTo>
                    <a:lnTo>
                      <a:pt x="879" y="1616"/>
                    </a:lnTo>
                    <a:lnTo>
                      <a:pt x="796" y="1741"/>
                    </a:lnTo>
                    <a:lnTo>
                      <a:pt x="712" y="1867"/>
                    </a:lnTo>
                    <a:lnTo>
                      <a:pt x="637" y="2001"/>
                    </a:lnTo>
                    <a:lnTo>
                      <a:pt x="561" y="2126"/>
                    </a:lnTo>
                    <a:lnTo>
                      <a:pt x="495" y="2260"/>
                    </a:lnTo>
                    <a:lnTo>
                      <a:pt x="386" y="2519"/>
                    </a:lnTo>
                    <a:lnTo>
                      <a:pt x="294" y="2770"/>
                    </a:lnTo>
                    <a:lnTo>
                      <a:pt x="210" y="3005"/>
                    </a:lnTo>
                    <a:lnTo>
                      <a:pt x="151" y="3214"/>
                    </a:lnTo>
                    <a:lnTo>
                      <a:pt x="110" y="3406"/>
                    </a:lnTo>
                    <a:lnTo>
                      <a:pt x="59" y="3683"/>
                    </a:lnTo>
                    <a:lnTo>
                      <a:pt x="43" y="3783"/>
                    </a:lnTo>
                    <a:lnTo>
                      <a:pt x="18" y="4218"/>
                    </a:lnTo>
                    <a:lnTo>
                      <a:pt x="9" y="4720"/>
                    </a:lnTo>
                    <a:lnTo>
                      <a:pt x="1" y="5281"/>
                    </a:lnTo>
                    <a:lnTo>
                      <a:pt x="1" y="5892"/>
                    </a:lnTo>
                    <a:lnTo>
                      <a:pt x="9" y="6561"/>
                    </a:lnTo>
                    <a:lnTo>
                      <a:pt x="18" y="7273"/>
                    </a:lnTo>
                    <a:lnTo>
                      <a:pt x="51" y="8804"/>
                    </a:lnTo>
                    <a:lnTo>
                      <a:pt x="101" y="10453"/>
                    </a:lnTo>
                    <a:lnTo>
                      <a:pt x="168" y="12185"/>
                    </a:lnTo>
                    <a:lnTo>
                      <a:pt x="244" y="13942"/>
                    </a:lnTo>
                    <a:lnTo>
                      <a:pt x="327" y="15691"/>
                    </a:lnTo>
                    <a:lnTo>
                      <a:pt x="495" y="19005"/>
                    </a:lnTo>
                    <a:lnTo>
                      <a:pt x="654" y="21783"/>
                    </a:lnTo>
                    <a:lnTo>
                      <a:pt x="804" y="24411"/>
                    </a:lnTo>
                    <a:lnTo>
                      <a:pt x="22419" y="24411"/>
                    </a:lnTo>
                    <a:lnTo>
                      <a:pt x="22453" y="23499"/>
                    </a:lnTo>
                    <a:lnTo>
                      <a:pt x="22545" y="21089"/>
                    </a:lnTo>
                    <a:lnTo>
                      <a:pt x="22662" y="17658"/>
                    </a:lnTo>
                    <a:lnTo>
                      <a:pt x="22721" y="15699"/>
                    </a:lnTo>
                    <a:lnTo>
                      <a:pt x="22779" y="13666"/>
                    </a:lnTo>
                    <a:lnTo>
                      <a:pt x="22829" y="11616"/>
                    </a:lnTo>
                    <a:lnTo>
                      <a:pt x="22871" y="9616"/>
                    </a:lnTo>
                    <a:lnTo>
                      <a:pt x="22905" y="7708"/>
                    </a:lnTo>
                    <a:lnTo>
                      <a:pt x="22913" y="5959"/>
                    </a:lnTo>
                    <a:lnTo>
                      <a:pt x="22913" y="5172"/>
                    </a:lnTo>
                    <a:lnTo>
                      <a:pt x="22905" y="4436"/>
                    </a:lnTo>
                    <a:lnTo>
                      <a:pt x="22888" y="3775"/>
                    </a:lnTo>
                    <a:lnTo>
                      <a:pt x="22871" y="3197"/>
                    </a:lnTo>
                    <a:lnTo>
                      <a:pt x="22846" y="2695"/>
                    </a:lnTo>
                    <a:lnTo>
                      <a:pt x="22813" y="2293"/>
                    </a:lnTo>
                    <a:lnTo>
                      <a:pt x="22788" y="2126"/>
                    </a:lnTo>
                    <a:lnTo>
                      <a:pt x="22771" y="1984"/>
                    </a:lnTo>
                    <a:lnTo>
                      <a:pt x="22746" y="1875"/>
                    </a:lnTo>
                    <a:lnTo>
                      <a:pt x="22721" y="1783"/>
                    </a:lnTo>
                    <a:lnTo>
                      <a:pt x="22687" y="1716"/>
                    </a:lnTo>
                    <a:lnTo>
                      <a:pt x="22654" y="1649"/>
                    </a:lnTo>
                    <a:lnTo>
                      <a:pt x="22612" y="1582"/>
                    </a:lnTo>
                    <a:lnTo>
                      <a:pt x="22562" y="1515"/>
                    </a:lnTo>
                    <a:lnTo>
                      <a:pt x="22511" y="1448"/>
                    </a:lnTo>
                    <a:lnTo>
                      <a:pt x="22453" y="1390"/>
                    </a:lnTo>
                    <a:lnTo>
                      <a:pt x="22319" y="1273"/>
                    </a:lnTo>
                    <a:lnTo>
                      <a:pt x="22168" y="1164"/>
                    </a:lnTo>
                    <a:lnTo>
                      <a:pt x="22001" y="1055"/>
                    </a:lnTo>
                    <a:lnTo>
                      <a:pt x="21817" y="955"/>
                    </a:lnTo>
                    <a:lnTo>
                      <a:pt x="21616" y="862"/>
                    </a:lnTo>
                    <a:lnTo>
                      <a:pt x="21398" y="779"/>
                    </a:lnTo>
                    <a:lnTo>
                      <a:pt x="21181" y="695"/>
                    </a:lnTo>
                    <a:lnTo>
                      <a:pt x="20947" y="620"/>
                    </a:lnTo>
                    <a:lnTo>
                      <a:pt x="20712" y="553"/>
                    </a:lnTo>
                    <a:lnTo>
                      <a:pt x="20470" y="486"/>
                    </a:lnTo>
                    <a:lnTo>
                      <a:pt x="20227" y="427"/>
                    </a:lnTo>
                    <a:lnTo>
                      <a:pt x="19725" y="327"/>
                    </a:lnTo>
                    <a:lnTo>
                      <a:pt x="19239" y="235"/>
                    </a:lnTo>
                    <a:lnTo>
                      <a:pt x="18771" y="168"/>
                    </a:lnTo>
                    <a:lnTo>
                      <a:pt x="18336" y="109"/>
                    </a:lnTo>
                    <a:lnTo>
                      <a:pt x="17951" y="67"/>
                    </a:lnTo>
                    <a:lnTo>
                      <a:pt x="17373" y="17"/>
                    </a:lnTo>
                    <a:lnTo>
                      <a:pt x="17156"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145;p30">
                <a:extLst>
                  <a:ext uri="{FF2B5EF4-FFF2-40B4-BE49-F238E27FC236}">
                    <a16:creationId xmlns:a16="http://schemas.microsoft.com/office/drawing/2014/main" id="{DB80EE59-17C8-0228-4D6D-CF1D47412BAA}"/>
                  </a:ext>
                </a:extLst>
              </p:cNvPr>
              <p:cNvSpPr/>
              <p:nvPr/>
            </p:nvSpPr>
            <p:spPr>
              <a:xfrm>
                <a:off x="1535908" y="2621232"/>
                <a:ext cx="223943" cy="754853"/>
              </a:xfrm>
              <a:custGeom>
                <a:avLst/>
                <a:gdLst/>
                <a:ahLst/>
                <a:cxnLst/>
                <a:rect l="l" t="t" r="r" b="b"/>
                <a:pathLst>
                  <a:path w="6143" h="20705" extrusionOk="0">
                    <a:moveTo>
                      <a:pt x="4427" y="1"/>
                    </a:moveTo>
                    <a:lnTo>
                      <a:pt x="4218" y="18"/>
                    </a:lnTo>
                    <a:lnTo>
                      <a:pt x="4001" y="34"/>
                    </a:lnTo>
                    <a:lnTo>
                      <a:pt x="3775" y="68"/>
                    </a:lnTo>
                    <a:lnTo>
                      <a:pt x="3557" y="110"/>
                    </a:lnTo>
                    <a:lnTo>
                      <a:pt x="3331" y="152"/>
                    </a:lnTo>
                    <a:lnTo>
                      <a:pt x="3114" y="210"/>
                    </a:lnTo>
                    <a:lnTo>
                      <a:pt x="2687" y="319"/>
                    </a:lnTo>
                    <a:lnTo>
                      <a:pt x="2302" y="436"/>
                    </a:lnTo>
                    <a:lnTo>
                      <a:pt x="1967" y="553"/>
                    </a:lnTo>
                    <a:lnTo>
                      <a:pt x="1699" y="654"/>
                    </a:lnTo>
                    <a:lnTo>
                      <a:pt x="1649" y="679"/>
                    </a:lnTo>
                    <a:lnTo>
                      <a:pt x="1607" y="712"/>
                    </a:lnTo>
                    <a:lnTo>
                      <a:pt x="1574" y="746"/>
                    </a:lnTo>
                    <a:lnTo>
                      <a:pt x="1540" y="796"/>
                    </a:lnTo>
                    <a:lnTo>
                      <a:pt x="1524" y="846"/>
                    </a:lnTo>
                    <a:lnTo>
                      <a:pt x="1515" y="896"/>
                    </a:lnTo>
                    <a:lnTo>
                      <a:pt x="1515" y="955"/>
                    </a:lnTo>
                    <a:lnTo>
                      <a:pt x="1532" y="1013"/>
                    </a:lnTo>
                    <a:lnTo>
                      <a:pt x="1674" y="1474"/>
                    </a:lnTo>
                    <a:lnTo>
                      <a:pt x="1808" y="1926"/>
                    </a:lnTo>
                    <a:lnTo>
                      <a:pt x="1934" y="2377"/>
                    </a:lnTo>
                    <a:lnTo>
                      <a:pt x="2051" y="2821"/>
                    </a:lnTo>
                    <a:lnTo>
                      <a:pt x="2160" y="3265"/>
                    </a:lnTo>
                    <a:lnTo>
                      <a:pt x="2252" y="3700"/>
                    </a:lnTo>
                    <a:lnTo>
                      <a:pt x="2335" y="4135"/>
                    </a:lnTo>
                    <a:lnTo>
                      <a:pt x="2411" y="4562"/>
                    </a:lnTo>
                    <a:lnTo>
                      <a:pt x="2478" y="4980"/>
                    </a:lnTo>
                    <a:lnTo>
                      <a:pt x="2536" y="5398"/>
                    </a:lnTo>
                    <a:lnTo>
                      <a:pt x="2595" y="5808"/>
                    </a:lnTo>
                    <a:lnTo>
                      <a:pt x="2637" y="6210"/>
                    </a:lnTo>
                    <a:lnTo>
                      <a:pt x="2670" y="6612"/>
                    </a:lnTo>
                    <a:lnTo>
                      <a:pt x="2695" y="7005"/>
                    </a:lnTo>
                    <a:lnTo>
                      <a:pt x="2720" y="7390"/>
                    </a:lnTo>
                    <a:lnTo>
                      <a:pt x="2729" y="7775"/>
                    </a:lnTo>
                    <a:lnTo>
                      <a:pt x="2737" y="8152"/>
                    </a:lnTo>
                    <a:lnTo>
                      <a:pt x="2737" y="8520"/>
                    </a:lnTo>
                    <a:lnTo>
                      <a:pt x="2729" y="8888"/>
                    </a:lnTo>
                    <a:lnTo>
                      <a:pt x="2720" y="9248"/>
                    </a:lnTo>
                    <a:lnTo>
                      <a:pt x="2695" y="9599"/>
                    </a:lnTo>
                    <a:lnTo>
                      <a:pt x="2670" y="9951"/>
                    </a:lnTo>
                    <a:lnTo>
                      <a:pt x="2645" y="10286"/>
                    </a:lnTo>
                    <a:lnTo>
                      <a:pt x="2611" y="10620"/>
                    </a:lnTo>
                    <a:lnTo>
                      <a:pt x="2570" y="10955"/>
                    </a:lnTo>
                    <a:lnTo>
                      <a:pt x="2528" y="11273"/>
                    </a:lnTo>
                    <a:lnTo>
                      <a:pt x="2478" y="11591"/>
                    </a:lnTo>
                    <a:lnTo>
                      <a:pt x="2427" y="11901"/>
                    </a:lnTo>
                    <a:lnTo>
                      <a:pt x="2310" y="12503"/>
                    </a:lnTo>
                    <a:lnTo>
                      <a:pt x="2185" y="13072"/>
                    </a:lnTo>
                    <a:lnTo>
                      <a:pt x="2051" y="13624"/>
                    </a:lnTo>
                    <a:lnTo>
                      <a:pt x="1900" y="14143"/>
                    </a:lnTo>
                    <a:lnTo>
                      <a:pt x="1750" y="14637"/>
                    </a:lnTo>
                    <a:lnTo>
                      <a:pt x="1591" y="15097"/>
                    </a:lnTo>
                    <a:lnTo>
                      <a:pt x="1423" y="15532"/>
                    </a:lnTo>
                    <a:lnTo>
                      <a:pt x="1264" y="15942"/>
                    </a:lnTo>
                    <a:lnTo>
                      <a:pt x="1105" y="16319"/>
                    </a:lnTo>
                    <a:lnTo>
                      <a:pt x="946" y="16662"/>
                    </a:lnTo>
                    <a:lnTo>
                      <a:pt x="796" y="16980"/>
                    </a:lnTo>
                    <a:lnTo>
                      <a:pt x="645" y="17265"/>
                    </a:lnTo>
                    <a:lnTo>
                      <a:pt x="511" y="17516"/>
                    </a:lnTo>
                    <a:lnTo>
                      <a:pt x="385" y="17733"/>
                    </a:lnTo>
                    <a:lnTo>
                      <a:pt x="185" y="18076"/>
                    </a:lnTo>
                    <a:lnTo>
                      <a:pt x="42" y="18286"/>
                    </a:lnTo>
                    <a:lnTo>
                      <a:pt x="26" y="18327"/>
                    </a:lnTo>
                    <a:lnTo>
                      <a:pt x="9" y="18361"/>
                    </a:lnTo>
                    <a:lnTo>
                      <a:pt x="1" y="18403"/>
                    </a:lnTo>
                    <a:lnTo>
                      <a:pt x="1" y="18453"/>
                    </a:lnTo>
                    <a:lnTo>
                      <a:pt x="1" y="20411"/>
                    </a:lnTo>
                    <a:lnTo>
                      <a:pt x="1" y="20478"/>
                    </a:lnTo>
                    <a:lnTo>
                      <a:pt x="26" y="20537"/>
                    </a:lnTo>
                    <a:lnTo>
                      <a:pt x="51" y="20587"/>
                    </a:lnTo>
                    <a:lnTo>
                      <a:pt x="93" y="20629"/>
                    </a:lnTo>
                    <a:lnTo>
                      <a:pt x="143" y="20671"/>
                    </a:lnTo>
                    <a:lnTo>
                      <a:pt x="193" y="20687"/>
                    </a:lnTo>
                    <a:lnTo>
                      <a:pt x="252" y="20704"/>
                    </a:lnTo>
                    <a:lnTo>
                      <a:pt x="319" y="20704"/>
                    </a:lnTo>
                    <a:lnTo>
                      <a:pt x="519" y="20679"/>
                    </a:lnTo>
                    <a:lnTo>
                      <a:pt x="712" y="20645"/>
                    </a:lnTo>
                    <a:lnTo>
                      <a:pt x="913" y="20604"/>
                    </a:lnTo>
                    <a:lnTo>
                      <a:pt x="1097" y="20562"/>
                    </a:lnTo>
                    <a:lnTo>
                      <a:pt x="1281" y="20512"/>
                    </a:lnTo>
                    <a:lnTo>
                      <a:pt x="1465" y="20453"/>
                    </a:lnTo>
                    <a:lnTo>
                      <a:pt x="1641" y="20394"/>
                    </a:lnTo>
                    <a:lnTo>
                      <a:pt x="1808" y="20327"/>
                    </a:lnTo>
                    <a:lnTo>
                      <a:pt x="1975" y="20252"/>
                    </a:lnTo>
                    <a:lnTo>
                      <a:pt x="2143" y="20177"/>
                    </a:lnTo>
                    <a:lnTo>
                      <a:pt x="2302" y="20093"/>
                    </a:lnTo>
                    <a:lnTo>
                      <a:pt x="2461" y="20001"/>
                    </a:lnTo>
                    <a:lnTo>
                      <a:pt x="2611" y="19909"/>
                    </a:lnTo>
                    <a:lnTo>
                      <a:pt x="2754" y="19817"/>
                    </a:lnTo>
                    <a:lnTo>
                      <a:pt x="2904" y="19717"/>
                    </a:lnTo>
                    <a:lnTo>
                      <a:pt x="3038" y="19608"/>
                    </a:lnTo>
                    <a:lnTo>
                      <a:pt x="3180" y="19499"/>
                    </a:lnTo>
                    <a:lnTo>
                      <a:pt x="3306" y="19382"/>
                    </a:lnTo>
                    <a:lnTo>
                      <a:pt x="3440" y="19265"/>
                    </a:lnTo>
                    <a:lnTo>
                      <a:pt x="3565" y="19139"/>
                    </a:lnTo>
                    <a:lnTo>
                      <a:pt x="3683" y="19005"/>
                    </a:lnTo>
                    <a:lnTo>
                      <a:pt x="3800" y="18880"/>
                    </a:lnTo>
                    <a:lnTo>
                      <a:pt x="3917" y="18737"/>
                    </a:lnTo>
                    <a:lnTo>
                      <a:pt x="4026" y="18604"/>
                    </a:lnTo>
                    <a:lnTo>
                      <a:pt x="4243" y="18311"/>
                    </a:lnTo>
                    <a:lnTo>
                      <a:pt x="4436" y="18001"/>
                    </a:lnTo>
                    <a:lnTo>
                      <a:pt x="4628" y="17683"/>
                    </a:lnTo>
                    <a:lnTo>
                      <a:pt x="4796" y="17348"/>
                    </a:lnTo>
                    <a:lnTo>
                      <a:pt x="4963" y="17005"/>
                    </a:lnTo>
                    <a:lnTo>
                      <a:pt x="5105" y="16645"/>
                    </a:lnTo>
                    <a:lnTo>
                      <a:pt x="5247" y="16277"/>
                    </a:lnTo>
                    <a:lnTo>
                      <a:pt x="5373" y="15901"/>
                    </a:lnTo>
                    <a:lnTo>
                      <a:pt x="5482" y="15516"/>
                    </a:lnTo>
                    <a:lnTo>
                      <a:pt x="5591" y="15114"/>
                    </a:lnTo>
                    <a:lnTo>
                      <a:pt x="5683" y="14712"/>
                    </a:lnTo>
                    <a:lnTo>
                      <a:pt x="5766" y="14302"/>
                    </a:lnTo>
                    <a:lnTo>
                      <a:pt x="5842" y="13884"/>
                    </a:lnTo>
                    <a:lnTo>
                      <a:pt x="5909" y="13457"/>
                    </a:lnTo>
                    <a:lnTo>
                      <a:pt x="5967" y="13030"/>
                    </a:lnTo>
                    <a:lnTo>
                      <a:pt x="6017" y="12595"/>
                    </a:lnTo>
                    <a:lnTo>
                      <a:pt x="6051" y="12160"/>
                    </a:lnTo>
                    <a:lnTo>
                      <a:pt x="6084" y="11725"/>
                    </a:lnTo>
                    <a:lnTo>
                      <a:pt x="6109" y="11281"/>
                    </a:lnTo>
                    <a:lnTo>
                      <a:pt x="6126" y="10838"/>
                    </a:lnTo>
                    <a:lnTo>
                      <a:pt x="6143" y="10394"/>
                    </a:lnTo>
                    <a:lnTo>
                      <a:pt x="6143" y="9951"/>
                    </a:lnTo>
                    <a:lnTo>
                      <a:pt x="6143" y="9507"/>
                    </a:lnTo>
                    <a:lnTo>
                      <a:pt x="6134" y="9064"/>
                    </a:lnTo>
                    <a:lnTo>
                      <a:pt x="6126" y="8629"/>
                    </a:lnTo>
                    <a:lnTo>
                      <a:pt x="6109" y="8185"/>
                    </a:lnTo>
                    <a:lnTo>
                      <a:pt x="6059" y="7332"/>
                    </a:lnTo>
                    <a:lnTo>
                      <a:pt x="6001" y="6486"/>
                    </a:lnTo>
                    <a:lnTo>
                      <a:pt x="5925" y="5675"/>
                    </a:lnTo>
                    <a:lnTo>
                      <a:pt x="5833" y="4888"/>
                    </a:lnTo>
                    <a:lnTo>
                      <a:pt x="5741" y="4143"/>
                    </a:lnTo>
                    <a:lnTo>
                      <a:pt x="5649" y="3440"/>
                    </a:lnTo>
                    <a:lnTo>
                      <a:pt x="5549" y="2788"/>
                    </a:lnTo>
                    <a:lnTo>
                      <a:pt x="5448" y="2193"/>
                    </a:lnTo>
                    <a:lnTo>
                      <a:pt x="5356" y="1658"/>
                    </a:lnTo>
                    <a:lnTo>
                      <a:pt x="5189" y="796"/>
                    </a:lnTo>
                    <a:lnTo>
                      <a:pt x="5080" y="244"/>
                    </a:lnTo>
                    <a:lnTo>
                      <a:pt x="5063" y="202"/>
                    </a:lnTo>
                    <a:lnTo>
                      <a:pt x="5047" y="160"/>
                    </a:lnTo>
                    <a:lnTo>
                      <a:pt x="5021" y="118"/>
                    </a:lnTo>
                    <a:lnTo>
                      <a:pt x="4988" y="93"/>
                    </a:lnTo>
                    <a:lnTo>
                      <a:pt x="4955" y="59"/>
                    </a:lnTo>
                    <a:lnTo>
                      <a:pt x="4913" y="43"/>
                    </a:lnTo>
                    <a:lnTo>
                      <a:pt x="4871" y="26"/>
                    </a:lnTo>
                    <a:lnTo>
                      <a:pt x="4821" y="18"/>
                    </a:lnTo>
                    <a:lnTo>
                      <a:pt x="4628"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146;p30">
                <a:extLst>
                  <a:ext uri="{FF2B5EF4-FFF2-40B4-BE49-F238E27FC236}">
                    <a16:creationId xmlns:a16="http://schemas.microsoft.com/office/drawing/2014/main" id="{9E86EE07-8CFA-0F43-2DB8-4AE2B75675A8}"/>
                  </a:ext>
                </a:extLst>
              </p:cNvPr>
              <p:cNvSpPr/>
              <p:nvPr/>
            </p:nvSpPr>
            <p:spPr>
              <a:xfrm>
                <a:off x="2107610" y="2620321"/>
                <a:ext cx="248660" cy="755764"/>
              </a:xfrm>
              <a:custGeom>
                <a:avLst/>
                <a:gdLst/>
                <a:ahLst/>
                <a:cxnLst/>
                <a:rect l="l" t="t" r="r" b="b"/>
                <a:pathLst>
                  <a:path w="6821" h="20730" extrusionOk="0">
                    <a:moveTo>
                      <a:pt x="1507" y="1"/>
                    </a:moveTo>
                    <a:lnTo>
                      <a:pt x="1289" y="9"/>
                    </a:lnTo>
                    <a:lnTo>
                      <a:pt x="1080" y="26"/>
                    </a:lnTo>
                    <a:lnTo>
                      <a:pt x="888" y="43"/>
                    </a:lnTo>
                    <a:lnTo>
                      <a:pt x="846" y="51"/>
                    </a:lnTo>
                    <a:lnTo>
                      <a:pt x="796" y="68"/>
                    </a:lnTo>
                    <a:lnTo>
                      <a:pt x="762" y="84"/>
                    </a:lnTo>
                    <a:lnTo>
                      <a:pt x="720" y="118"/>
                    </a:lnTo>
                    <a:lnTo>
                      <a:pt x="695" y="143"/>
                    </a:lnTo>
                    <a:lnTo>
                      <a:pt x="662" y="185"/>
                    </a:lnTo>
                    <a:lnTo>
                      <a:pt x="645" y="227"/>
                    </a:lnTo>
                    <a:lnTo>
                      <a:pt x="628" y="269"/>
                    </a:lnTo>
                    <a:lnTo>
                      <a:pt x="586" y="503"/>
                    </a:lnTo>
                    <a:lnTo>
                      <a:pt x="528" y="821"/>
                    </a:lnTo>
                    <a:lnTo>
                      <a:pt x="469" y="1214"/>
                    </a:lnTo>
                    <a:lnTo>
                      <a:pt x="402" y="1683"/>
                    </a:lnTo>
                    <a:lnTo>
                      <a:pt x="335" y="2218"/>
                    </a:lnTo>
                    <a:lnTo>
                      <a:pt x="260" y="2813"/>
                    </a:lnTo>
                    <a:lnTo>
                      <a:pt x="201" y="3465"/>
                    </a:lnTo>
                    <a:lnTo>
                      <a:pt x="135" y="4168"/>
                    </a:lnTo>
                    <a:lnTo>
                      <a:pt x="84" y="4913"/>
                    </a:lnTo>
                    <a:lnTo>
                      <a:pt x="42" y="5700"/>
                    </a:lnTo>
                    <a:lnTo>
                      <a:pt x="17" y="6511"/>
                    </a:lnTo>
                    <a:lnTo>
                      <a:pt x="1" y="7357"/>
                    </a:lnTo>
                    <a:lnTo>
                      <a:pt x="1" y="8218"/>
                    </a:lnTo>
                    <a:lnTo>
                      <a:pt x="9" y="8654"/>
                    </a:lnTo>
                    <a:lnTo>
                      <a:pt x="26" y="9089"/>
                    </a:lnTo>
                    <a:lnTo>
                      <a:pt x="42" y="9532"/>
                    </a:lnTo>
                    <a:lnTo>
                      <a:pt x="68" y="9976"/>
                    </a:lnTo>
                    <a:lnTo>
                      <a:pt x="93" y="10419"/>
                    </a:lnTo>
                    <a:lnTo>
                      <a:pt x="135" y="10863"/>
                    </a:lnTo>
                    <a:lnTo>
                      <a:pt x="176" y="11306"/>
                    </a:lnTo>
                    <a:lnTo>
                      <a:pt x="227" y="11750"/>
                    </a:lnTo>
                    <a:lnTo>
                      <a:pt x="285" y="12185"/>
                    </a:lnTo>
                    <a:lnTo>
                      <a:pt x="352" y="12629"/>
                    </a:lnTo>
                    <a:lnTo>
                      <a:pt x="427" y="13055"/>
                    </a:lnTo>
                    <a:lnTo>
                      <a:pt x="511" y="13490"/>
                    </a:lnTo>
                    <a:lnTo>
                      <a:pt x="603" y="13909"/>
                    </a:lnTo>
                    <a:lnTo>
                      <a:pt x="695" y="14327"/>
                    </a:lnTo>
                    <a:lnTo>
                      <a:pt x="804" y="14737"/>
                    </a:lnTo>
                    <a:lnTo>
                      <a:pt x="921" y="15147"/>
                    </a:lnTo>
                    <a:lnTo>
                      <a:pt x="1055" y="15541"/>
                    </a:lnTo>
                    <a:lnTo>
                      <a:pt x="1189" y="15926"/>
                    </a:lnTo>
                    <a:lnTo>
                      <a:pt x="1340" y="16302"/>
                    </a:lnTo>
                    <a:lnTo>
                      <a:pt x="1499" y="16670"/>
                    </a:lnTo>
                    <a:lnTo>
                      <a:pt x="1666" y="17030"/>
                    </a:lnTo>
                    <a:lnTo>
                      <a:pt x="1842" y="17373"/>
                    </a:lnTo>
                    <a:lnTo>
                      <a:pt x="2034" y="17708"/>
                    </a:lnTo>
                    <a:lnTo>
                      <a:pt x="2243" y="18026"/>
                    </a:lnTo>
                    <a:lnTo>
                      <a:pt x="2461" y="18336"/>
                    </a:lnTo>
                    <a:lnTo>
                      <a:pt x="2687" y="18629"/>
                    </a:lnTo>
                    <a:lnTo>
                      <a:pt x="2929" y="18905"/>
                    </a:lnTo>
                    <a:lnTo>
                      <a:pt x="3055" y="19039"/>
                    </a:lnTo>
                    <a:lnTo>
                      <a:pt x="3181" y="19164"/>
                    </a:lnTo>
                    <a:lnTo>
                      <a:pt x="3314" y="19290"/>
                    </a:lnTo>
                    <a:lnTo>
                      <a:pt x="3448" y="19407"/>
                    </a:lnTo>
                    <a:lnTo>
                      <a:pt x="3582" y="19524"/>
                    </a:lnTo>
                    <a:lnTo>
                      <a:pt x="3724" y="19633"/>
                    </a:lnTo>
                    <a:lnTo>
                      <a:pt x="3875" y="19742"/>
                    </a:lnTo>
                    <a:lnTo>
                      <a:pt x="4026" y="19842"/>
                    </a:lnTo>
                    <a:lnTo>
                      <a:pt x="4176" y="19942"/>
                    </a:lnTo>
                    <a:lnTo>
                      <a:pt x="4335" y="20034"/>
                    </a:lnTo>
                    <a:lnTo>
                      <a:pt x="4494" y="20118"/>
                    </a:lnTo>
                    <a:lnTo>
                      <a:pt x="4653" y="20202"/>
                    </a:lnTo>
                    <a:lnTo>
                      <a:pt x="4821" y="20277"/>
                    </a:lnTo>
                    <a:lnTo>
                      <a:pt x="4996" y="20352"/>
                    </a:lnTo>
                    <a:lnTo>
                      <a:pt x="5172" y="20419"/>
                    </a:lnTo>
                    <a:lnTo>
                      <a:pt x="5348" y="20478"/>
                    </a:lnTo>
                    <a:lnTo>
                      <a:pt x="5532" y="20537"/>
                    </a:lnTo>
                    <a:lnTo>
                      <a:pt x="5716" y="20587"/>
                    </a:lnTo>
                    <a:lnTo>
                      <a:pt x="5909" y="20629"/>
                    </a:lnTo>
                    <a:lnTo>
                      <a:pt x="6101" y="20670"/>
                    </a:lnTo>
                    <a:lnTo>
                      <a:pt x="6302" y="20704"/>
                    </a:lnTo>
                    <a:lnTo>
                      <a:pt x="6503" y="20729"/>
                    </a:lnTo>
                    <a:lnTo>
                      <a:pt x="6561" y="20729"/>
                    </a:lnTo>
                    <a:lnTo>
                      <a:pt x="6620" y="20721"/>
                    </a:lnTo>
                    <a:lnTo>
                      <a:pt x="6678" y="20696"/>
                    </a:lnTo>
                    <a:lnTo>
                      <a:pt x="6720" y="20654"/>
                    </a:lnTo>
                    <a:lnTo>
                      <a:pt x="6762" y="20612"/>
                    </a:lnTo>
                    <a:lnTo>
                      <a:pt x="6796" y="20562"/>
                    </a:lnTo>
                    <a:lnTo>
                      <a:pt x="6812" y="20503"/>
                    </a:lnTo>
                    <a:lnTo>
                      <a:pt x="6821" y="20444"/>
                    </a:lnTo>
                    <a:lnTo>
                      <a:pt x="6821" y="18478"/>
                    </a:lnTo>
                    <a:lnTo>
                      <a:pt x="6812" y="18436"/>
                    </a:lnTo>
                    <a:lnTo>
                      <a:pt x="6804" y="18394"/>
                    </a:lnTo>
                    <a:lnTo>
                      <a:pt x="6796" y="18352"/>
                    </a:lnTo>
                    <a:lnTo>
                      <a:pt x="6771" y="18311"/>
                    </a:lnTo>
                    <a:lnTo>
                      <a:pt x="6620" y="18101"/>
                    </a:lnTo>
                    <a:lnTo>
                      <a:pt x="6386" y="17742"/>
                    </a:lnTo>
                    <a:lnTo>
                      <a:pt x="6235" y="17516"/>
                    </a:lnTo>
                    <a:lnTo>
                      <a:pt x="6076" y="17256"/>
                    </a:lnTo>
                    <a:lnTo>
                      <a:pt x="5900" y="16955"/>
                    </a:lnTo>
                    <a:lnTo>
                      <a:pt x="5716" y="16629"/>
                    </a:lnTo>
                    <a:lnTo>
                      <a:pt x="5524" y="16269"/>
                    </a:lnTo>
                    <a:lnTo>
                      <a:pt x="5323" y="15875"/>
                    </a:lnTo>
                    <a:lnTo>
                      <a:pt x="5122" y="15457"/>
                    </a:lnTo>
                    <a:lnTo>
                      <a:pt x="4913" y="15005"/>
                    </a:lnTo>
                    <a:lnTo>
                      <a:pt x="4712" y="14520"/>
                    </a:lnTo>
                    <a:lnTo>
                      <a:pt x="4511" y="14009"/>
                    </a:lnTo>
                    <a:lnTo>
                      <a:pt x="4319" y="13474"/>
                    </a:lnTo>
                    <a:lnTo>
                      <a:pt x="4135" y="12913"/>
                    </a:lnTo>
                    <a:lnTo>
                      <a:pt x="3959" y="12319"/>
                    </a:lnTo>
                    <a:lnTo>
                      <a:pt x="3875" y="12009"/>
                    </a:lnTo>
                    <a:lnTo>
                      <a:pt x="3800" y="11700"/>
                    </a:lnTo>
                    <a:lnTo>
                      <a:pt x="3724" y="11382"/>
                    </a:lnTo>
                    <a:lnTo>
                      <a:pt x="3658" y="11055"/>
                    </a:lnTo>
                    <a:lnTo>
                      <a:pt x="3591" y="10729"/>
                    </a:lnTo>
                    <a:lnTo>
                      <a:pt x="3524" y="10386"/>
                    </a:lnTo>
                    <a:lnTo>
                      <a:pt x="3473" y="10043"/>
                    </a:lnTo>
                    <a:lnTo>
                      <a:pt x="3423" y="9691"/>
                    </a:lnTo>
                    <a:lnTo>
                      <a:pt x="3373" y="9340"/>
                    </a:lnTo>
                    <a:lnTo>
                      <a:pt x="3340" y="8980"/>
                    </a:lnTo>
                    <a:lnTo>
                      <a:pt x="3306" y="8612"/>
                    </a:lnTo>
                    <a:lnTo>
                      <a:pt x="3281" y="8235"/>
                    </a:lnTo>
                    <a:lnTo>
                      <a:pt x="3264" y="7859"/>
                    </a:lnTo>
                    <a:lnTo>
                      <a:pt x="3247" y="7474"/>
                    </a:lnTo>
                    <a:lnTo>
                      <a:pt x="3247" y="7089"/>
                    </a:lnTo>
                    <a:lnTo>
                      <a:pt x="3247" y="6695"/>
                    </a:lnTo>
                    <a:lnTo>
                      <a:pt x="3264" y="6294"/>
                    </a:lnTo>
                    <a:lnTo>
                      <a:pt x="3281" y="5892"/>
                    </a:lnTo>
                    <a:lnTo>
                      <a:pt x="3314" y="5482"/>
                    </a:lnTo>
                    <a:lnTo>
                      <a:pt x="3348" y="5064"/>
                    </a:lnTo>
                    <a:lnTo>
                      <a:pt x="3398" y="4645"/>
                    </a:lnTo>
                    <a:lnTo>
                      <a:pt x="3457" y="4218"/>
                    </a:lnTo>
                    <a:lnTo>
                      <a:pt x="3524" y="3792"/>
                    </a:lnTo>
                    <a:lnTo>
                      <a:pt x="3599" y="3356"/>
                    </a:lnTo>
                    <a:lnTo>
                      <a:pt x="3683" y="2913"/>
                    </a:lnTo>
                    <a:lnTo>
                      <a:pt x="3783" y="2469"/>
                    </a:lnTo>
                    <a:lnTo>
                      <a:pt x="3892" y="2026"/>
                    </a:lnTo>
                    <a:lnTo>
                      <a:pt x="4017" y="1566"/>
                    </a:lnTo>
                    <a:lnTo>
                      <a:pt x="4151" y="1114"/>
                    </a:lnTo>
                    <a:lnTo>
                      <a:pt x="4294" y="654"/>
                    </a:lnTo>
                    <a:lnTo>
                      <a:pt x="4302" y="595"/>
                    </a:lnTo>
                    <a:lnTo>
                      <a:pt x="4310" y="545"/>
                    </a:lnTo>
                    <a:lnTo>
                      <a:pt x="4302" y="486"/>
                    </a:lnTo>
                    <a:lnTo>
                      <a:pt x="4277" y="436"/>
                    </a:lnTo>
                    <a:lnTo>
                      <a:pt x="4252" y="394"/>
                    </a:lnTo>
                    <a:lnTo>
                      <a:pt x="4218" y="352"/>
                    </a:lnTo>
                    <a:lnTo>
                      <a:pt x="4176" y="319"/>
                    </a:lnTo>
                    <a:lnTo>
                      <a:pt x="4126" y="294"/>
                    </a:lnTo>
                    <a:lnTo>
                      <a:pt x="4001" y="252"/>
                    </a:lnTo>
                    <a:lnTo>
                      <a:pt x="3850" y="210"/>
                    </a:lnTo>
                    <a:lnTo>
                      <a:pt x="3691" y="177"/>
                    </a:lnTo>
                    <a:lnTo>
                      <a:pt x="3507" y="143"/>
                    </a:lnTo>
                    <a:lnTo>
                      <a:pt x="3097" y="84"/>
                    </a:lnTo>
                    <a:lnTo>
                      <a:pt x="2653" y="43"/>
                    </a:lnTo>
                    <a:lnTo>
                      <a:pt x="2193" y="9"/>
                    </a:lnTo>
                    <a:lnTo>
                      <a:pt x="1733"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147;p30">
                <a:extLst>
                  <a:ext uri="{FF2B5EF4-FFF2-40B4-BE49-F238E27FC236}">
                    <a16:creationId xmlns:a16="http://schemas.microsoft.com/office/drawing/2014/main" id="{8036DBF9-6D98-36C2-51D7-6616D39FC2F4}"/>
                  </a:ext>
                </a:extLst>
              </p:cNvPr>
              <p:cNvSpPr/>
              <p:nvPr/>
            </p:nvSpPr>
            <p:spPr>
              <a:xfrm>
                <a:off x="1811698" y="2516312"/>
                <a:ext cx="255367" cy="188886"/>
              </a:xfrm>
              <a:custGeom>
                <a:avLst/>
                <a:gdLst/>
                <a:ahLst/>
                <a:cxnLst/>
                <a:rect l="l" t="t" r="r" b="b"/>
                <a:pathLst>
                  <a:path w="7005" h="5181" extrusionOk="0">
                    <a:moveTo>
                      <a:pt x="0" y="0"/>
                    </a:moveTo>
                    <a:lnTo>
                      <a:pt x="0" y="2368"/>
                    </a:lnTo>
                    <a:lnTo>
                      <a:pt x="0" y="2553"/>
                    </a:lnTo>
                    <a:lnTo>
                      <a:pt x="17" y="2720"/>
                    </a:lnTo>
                    <a:lnTo>
                      <a:pt x="42" y="2887"/>
                    </a:lnTo>
                    <a:lnTo>
                      <a:pt x="67" y="3046"/>
                    </a:lnTo>
                    <a:lnTo>
                      <a:pt x="109" y="3205"/>
                    </a:lnTo>
                    <a:lnTo>
                      <a:pt x="159" y="3348"/>
                    </a:lnTo>
                    <a:lnTo>
                      <a:pt x="210" y="3490"/>
                    </a:lnTo>
                    <a:lnTo>
                      <a:pt x="277" y="3624"/>
                    </a:lnTo>
                    <a:lnTo>
                      <a:pt x="344" y="3758"/>
                    </a:lnTo>
                    <a:lnTo>
                      <a:pt x="419" y="3883"/>
                    </a:lnTo>
                    <a:lnTo>
                      <a:pt x="503" y="4000"/>
                    </a:lnTo>
                    <a:lnTo>
                      <a:pt x="595" y="4109"/>
                    </a:lnTo>
                    <a:lnTo>
                      <a:pt x="695" y="4218"/>
                    </a:lnTo>
                    <a:lnTo>
                      <a:pt x="795" y="4318"/>
                    </a:lnTo>
                    <a:lnTo>
                      <a:pt x="913" y="4410"/>
                    </a:lnTo>
                    <a:lnTo>
                      <a:pt x="1030" y="4502"/>
                    </a:lnTo>
                    <a:lnTo>
                      <a:pt x="1147" y="4586"/>
                    </a:lnTo>
                    <a:lnTo>
                      <a:pt x="1272" y="4661"/>
                    </a:lnTo>
                    <a:lnTo>
                      <a:pt x="1406" y="4737"/>
                    </a:lnTo>
                    <a:lnTo>
                      <a:pt x="1540" y="4804"/>
                    </a:lnTo>
                    <a:lnTo>
                      <a:pt x="1682" y="4862"/>
                    </a:lnTo>
                    <a:lnTo>
                      <a:pt x="1833" y="4912"/>
                    </a:lnTo>
                    <a:lnTo>
                      <a:pt x="1984" y="4963"/>
                    </a:lnTo>
                    <a:lnTo>
                      <a:pt x="2143" y="5013"/>
                    </a:lnTo>
                    <a:lnTo>
                      <a:pt x="2302" y="5046"/>
                    </a:lnTo>
                    <a:lnTo>
                      <a:pt x="2461" y="5080"/>
                    </a:lnTo>
                    <a:lnTo>
                      <a:pt x="2628" y="5113"/>
                    </a:lnTo>
                    <a:lnTo>
                      <a:pt x="2795" y="5138"/>
                    </a:lnTo>
                    <a:lnTo>
                      <a:pt x="2971" y="5155"/>
                    </a:lnTo>
                    <a:lnTo>
                      <a:pt x="3147" y="5163"/>
                    </a:lnTo>
                    <a:lnTo>
                      <a:pt x="3323" y="5172"/>
                    </a:lnTo>
                    <a:lnTo>
                      <a:pt x="3507" y="5180"/>
                    </a:lnTo>
                    <a:lnTo>
                      <a:pt x="3682" y="5172"/>
                    </a:lnTo>
                    <a:lnTo>
                      <a:pt x="3858" y="5163"/>
                    </a:lnTo>
                    <a:lnTo>
                      <a:pt x="4034" y="5155"/>
                    </a:lnTo>
                    <a:lnTo>
                      <a:pt x="4210" y="5138"/>
                    </a:lnTo>
                    <a:lnTo>
                      <a:pt x="4377" y="5113"/>
                    </a:lnTo>
                    <a:lnTo>
                      <a:pt x="4544" y="5080"/>
                    </a:lnTo>
                    <a:lnTo>
                      <a:pt x="4712" y="5046"/>
                    </a:lnTo>
                    <a:lnTo>
                      <a:pt x="4871" y="5013"/>
                    </a:lnTo>
                    <a:lnTo>
                      <a:pt x="5021" y="4963"/>
                    </a:lnTo>
                    <a:lnTo>
                      <a:pt x="5172" y="4912"/>
                    </a:lnTo>
                    <a:lnTo>
                      <a:pt x="5323" y="4862"/>
                    </a:lnTo>
                    <a:lnTo>
                      <a:pt x="5465" y="4804"/>
                    </a:lnTo>
                    <a:lnTo>
                      <a:pt x="5599" y="4737"/>
                    </a:lnTo>
                    <a:lnTo>
                      <a:pt x="5733" y="4661"/>
                    </a:lnTo>
                    <a:lnTo>
                      <a:pt x="5858" y="4586"/>
                    </a:lnTo>
                    <a:lnTo>
                      <a:pt x="5984" y="4502"/>
                    </a:lnTo>
                    <a:lnTo>
                      <a:pt x="6101" y="4410"/>
                    </a:lnTo>
                    <a:lnTo>
                      <a:pt x="6210" y="4318"/>
                    </a:lnTo>
                    <a:lnTo>
                      <a:pt x="6310" y="4218"/>
                    </a:lnTo>
                    <a:lnTo>
                      <a:pt x="6410" y="4109"/>
                    </a:lnTo>
                    <a:lnTo>
                      <a:pt x="6503" y="4000"/>
                    </a:lnTo>
                    <a:lnTo>
                      <a:pt x="6586" y="3883"/>
                    </a:lnTo>
                    <a:lnTo>
                      <a:pt x="6662" y="3758"/>
                    </a:lnTo>
                    <a:lnTo>
                      <a:pt x="6737" y="3624"/>
                    </a:lnTo>
                    <a:lnTo>
                      <a:pt x="6795" y="3490"/>
                    </a:lnTo>
                    <a:lnTo>
                      <a:pt x="6854" y="3348"/>
                    </a:lnTo>
                    <a:lnTo>
                      <a:pt x="6896" y="3205"/>
                    </a:lnTo>
                    <a:lnTo>
                      <a:pt x="6938" y="3046"/>
                    </a:lnTo>
                    <a:lnTo>
                      <a:pt x="6971" y="2887"/>
                    </a:lnTo>
                    <a:lnTo>
                      <a:pt x="6988" y="2720"/>
                    </a:lnTo>
                    <a:lnTo>
                      <a:pt x="7005" y="2553"/>
                    </a:lnTo>
                    <a:lnTo>
                      <a:pt x="7005" y="2368"/>
                    </a:lnTo>
                    <a:lnTo>
                      <a:pt x="7005"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148;p30">
                <a:extLst>
                  <a:ext uri="{FF2B5EF4-FFF2-40B4-BE49-F238E27FC236}">
                    <a16:creationId xmlns:a16="http://schemas.microsoft.com/office/drawing/2014/main" id="{66111E6C-8BCA-5440-8DFB-A40FC37034AD}"/>
                  </a:ext>
                </a:extLst>
              </p:cNvPr>
              <p:cNvSpPr/>
              <p:nvPr/>
            </p:nvSpPr>
            <p:spPr>
              <a:xfrm>
                <a:off x="1811698" y="2551674"/>
                <a:ext cx="255367" cy="56509"/>
              </a:xfrm>
              <a:custGeom>
                <a:avLst/>
                <a:gdLst/>
                <a:ahLst/>
                <a:cxnLst/>
                <a:rect l="l" t="t" r="r" b="b"/>
                <a:pathLst>
                  <a:path w="7005" h="1550" extrusionOk="0">
                    <a:moveTo>
                      <a:pt x="7005" y="1"/>
                    </a:moveTo>
                    <a:lnTo>
                      <a:pt x="6653" y="76"/>
                    </a:lnTo>
                    <a:lnTo>
                      <a:pt x="6293" y="152"/>
                    </a:lnTo>
                    <a:lnTo>
                      <a:pt x="5934" y="210"/>
                    </a:lnTo>
                    <a:lnTo>
                      <a:pt x="5565" y="269"/>
                    </a:lnTo>
                    <a:lnTo>
                      <a:pt x="5197" y="311"/>
                    </a:lnTo>
                    <a:lnTo>
                      <a:pt x="4829" y="352"/>
                    </a:lnTo>
                    <a:lnTo>
                      <a:pt x="4452" y="378"/>
                    </a:lnTo>
                    <a:lnTo>
                      <a:pt x="4076" y="403"/>
                    </a:lnTo>
                    <a:lnTo>
                      <a:pt x="3557" y="419"/>
                    </a:lnTo>
                    <a:lnTo>
                      <a:pt x="3030" y="419"/>
                    </a:lnTo>
                    <a:lnTo>
                      <a:pt x="2511" y="411"/>
                    </a:lnTo>
                    <a:lnTo>
                      <a:pt x="2000" y="378"/>
                    </a:lnTo>
                    <a:lnTo>
                      <a:pt x="1498" y="327"/>
                    </a:lnTo>
                    <a:lnTo>
                      <a:pt x="988" y="269"/>
                    </a:lnTo>
                    <a:lnTo>
                      <a:pt x="494" y="193"/>
                    </a:lnTo>
                    <a:lnTo>
                      <a:pt x="0" y="93"/>
                    </a:lnTo>
                    <a:lnTo>
                      <a:pt x="0" y="1223"/>
                    </a:lnTo>
                    <a:lnTo>
                      <a:pt x="494" y="1323"/>
                    </a:lnTo>
                    <a:lnTo>
                      <a:pt x="988" y="1398"/>
                    </a:lnTo>
                    <a:lnTo>
                      <a:pt x="1498" y="1457"/>
                    </a:lnTo>
                    <a:lnTo>
                      <a:pt x="2000" y="1507"/>
                    </a:lnTo>
                    <a:lnTo>
                      <a:pt x="2511" y="1541"/>
                    </a:lnTo>
                    <a:lnTo>
                      <a:pt x="3030" y="1549"/>
                    </a:lnTo>
                    <a:lnTo>
                      <a:pt x="3557" y="1549"/>
                    </a:lnTo>
                    <a:lnTo>
                      <a:pt x="4076" y="1532"/>
                    </a:lnTo>
                    <a:lnTo>
                      <a:pt x="4452" y="1507"/>
                    </a:lnTo>
                    <a:lnTo>
                      <a:pt x="4829" y="1482"/>
                    </a:lnTo>
                    <a:lnTo>
                      <a:pt x="5197" y="1440"/>
                    </a:lnTo>
                    <a:lnTo>
                      <a:pt x="5565" y="1398"/>
                    </a:lnTo>
                    <a:lnTo>
                      <a:pt x="5934" y="1340"/>
                    </a:lnTo>
                    <a:lnTo>
                      <a:pt x="6293" y="1281"/>
                    </a:lnTo>
                    <a:lnTo>
                      <a:pt x="6653" y="1206"/>
                    </a:lnTo>
                    <a:lnTo>
                      <a:pt x="7005" y="1131"/>
                    </a:lnTo>
                    <a:lnTo>
                      <a:pt x="7005"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149;p30">
                <a:extLst>
                  <a:ext uri="{FF2B5EF4-FFF2-40B4-BE49-F238E27FC236}">
                    <a16:creationId xmlns:a16="http://schemas.microsoft.com/office/drawing/2014/main" id="{3DDEB4A2-DBB1-D36D-B6F8-622F70DB0270}"/>
                  </a:ext>
                </a:extLst>
              </p:cNvPr>
              <p:cNvSpPr/>
              <p:nvPr/>
            </p:nvSpPr>
            <p:spPr>
              <a:xfrm>
                <a:off x="1883078" y="2703295"/>
                <a:ext cx="126936" cy="125742"/>
              </a:xfrm>
              <a:custGeom>
                <a:avLst/>
                <a:gdLst/>
                <a:ahLst/>
                <a:cxnLst/>
                <a:rect l="l" t="t" r="r" b="b"/>
                <a:pathLst>
                  <a:path w="3482" h="3449" extrusionOk="0">
                    <a:moveTo>
                      <a:pt x="536" y="1"/>
                    </a:moveTo>
                    <a:lnTo>
                      <a:pt x="478" y="9"/>
                    </a:lnTo>
                    <a:lnTo>
                      <a:pt x="411" y="18"/>
                    </a:lnTo>
                    <a:lnTo>
                      <a:pt x="352" y="34"/>
                    </a:lnTo>
                    <a:lnTo>
                      <a:pt x="293" y="60"/>
                    </a:lnTo>
                    <a:lnTo>
                      <a:pt x="243" y="93"/>
                    </a:lnTo>
                    <a:lnTo>
                      <a:pt x="193" y="126"/>
                    </a:lnTo>
                    <a:lnTo>
                      <a:pt x="151" y="168"/>
                    </a:lnTo>
                    <a:lnTo>
                      <a:pt x="109" y="219"/>
                    </a:lnTo>
                    <a:lnTo>
                      <a:pt x="76" y="269"/>
                    </a:lnTo>
                    <a:lnTo>
                      <a:pt x="51" y="319"/>
                    </a:lnTo>
                    <a:lnTo>
                      <a:pt x="26" y="378"/>
                    </a:lnTo>
                    <a:lnTo>
                      <a:pt x="9" y="436"/>
                    </a:lnTo>
                    <a:lnTo>
                      <a:pt x="1" y="495"/>
                    </a:lnTo>
                    <a:lnTo>
                      <a:pt x="1" y="553"/>
                    </a:lnTo>
                    <a:lnTo>
                      <a:pt x="1" y="620"/>
                    </a:lnTo>
                    <a:lnTo>
                      <a:pt x="17" y="687"/>
                    </a:lnTo>
                    <a:lnTo>
                      <a:pt x="645" y="3047"/>
                    </a:lnTo>
                    <a:lnTo>
                      <a:pt x="678" y="3131"/>
                    </a:lnTo>
                    <a:lnTo>
                      <a:pt x="720" y="3214"/>
                    </a:lnTo>
                    <a:lnTo>
                      <a:pt x="779" y="3281"/>
                    </a:lnTo>
                    <a:lnTo>
                      <a:pt x="846" y="3340"/>
                    </a:lnTo>
                    <a:lnTo>
                      <a:pt x="913" y="3390"/>
                    </a:lnTo>
                    <a:lnTo>
                      <a:pt x="996" y="3424"/>
                    </a:lnTo>
                    <a:lnTo>
                      <a:pt x="1080" y="3440"/>
                    </a:lnTo>
                    <a:lnTo>
                      <a:pt x="1172" y="3449"/>
                    </a:lnTo>
                    <a:lnTo>
                      <a:pt x="2310" y="3449"/>
                    </a:lnTo>
                    <a:lnTo>
                      <a:pt x="2402" y="3440"/>
                    </a:lnTo>
                    <a:lnTo>
                      <a:pt x="2486" y="3424"/>
                    </a:lnTo>
                    <a:lnTo>
                      <a:pt x="2570" y="3390"/>
                    </a:lnTo>
                    <a:lnTo>
                      <a:pt x="2637" y="3340"/>
                    </a:lnTo>
                    <a:lnTo>
                      <a:pt x="2704" y="3281"/>
                    </a:lnTo>
                    <a:lnTo>
                      <a:pt x="2762" y="3214"/>
                    </a:lnTo>
                    <a:lnTo>
                      <a:pt x="2804" y="3131"/>
                    </a:lnTo>
                    <a:lnTo>
                      <a:pt x="2829" y="3047"/>
                    </a:lnTo>
                    <a:lnTo>
                      <a:pt x="3465" y="687"/>
                    </a:lnTo>
                    <a:lnTo>
                      <a:pt x="3473" y="620"/>
                    </a:lnTo>
                    <a:lnTo>
                      <a:pt x="3482" y="553"/>
                    </a:lnTo>
                    <a:lnTo>
                      <a:pt x="3482" y="495"/>
                    </a:lnTo>
                    <a:lnTo>
                      <a:pt x="3473" y="436"/>
                    </a:lnTo>
                    <a:lnTo>
                      <a:pt x="3457" y="378"/>
                    </a:lnTo>
                    <a:lnTo>
                      <a:pt x="3432" y="319"/>
                    </a:lnTo>
                    <a:lnTo>
                      <a:pt x="3406" y="269"/>
                    </a:lnTo>
                    <a:lnTo>
                      <a:pt x="3373" y="219"/>
                    </a:lnTo>
                    <a:lnTo>
                      <a:pt x="3331" y="168"/>
                    </a:lnTo>
                    <a:lnTo>
                      <a:pt x="3289" y="126"/>
                    </a:lnTo>
                    <a:lnTo>
                      <a:pt x="3239" y="93"/>
                    </a:lnTo>
                    <a:lnTo>
                      <a:pt x="3189" y="60"/>
                    </a:lnTo>
                    <a:lnTo>
                      <a:pt x="3130" y="34"/>
                    </a:lnTo>
                    <a:lnTo>
                      <a:pt x="3072" y="18"/>
                    </a:lnTo>
                    <a:lnTo>
                      <a:pt x="3005" y="9"/>
                    </a:lnTo>
                    <a:lnTo>
                      <a:pt x="2938"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150;p30">
                <a:extLst>
                  <a:ext uri="{FF2B5EF4-FFF2-40B4-BE49-F238E27FC236}">
                    <a16:creationId xmlns:a16="http://schemas.microsoft.com/office/drawing/2014/main" id="{1503A285-28E2-E7B5-288E-A9DD8F1B24A5}"/>
                  </a:ext>
                </a:extLst>
              </p:cNvPr>
              <p:cNvSpPr/>
              <p:nvPr/>
            </p:nvSpPr>
            <p:spPr>
              <a:xfrm>
                <a:off x="1875751" y="2810986"/>
                <a:ext cx="141591" cy="661193"/>
              </a:xfrm>
              <a:custGeom>
                <a:avLst/>
                <a:gdLst/>
                <a:ahLst/>
                <a:cxnLst/>
                <a:rect l="l" t="t" r="r" b="b"/>
                <a:pathLst>
                  <a:path w="3884" h="18136" extrusionOk="0">
                    <a:moveTo>
                      <a:pt x="1273" y="1"/>
                    </a:moveTo>
                    <a:lnTo>
                      <a:pt x="1" y="15591"/>
                    </a:lnTo>
                    <a:lnTo>
                      <a:pt x="1859" y="18135"/>
                    </a:lnTo>
                    <a:lnTo>
                      <a:pt x="3884" y="15591"/>
                    </a:lnTo>
                    <a:lnTo>
                      <a:pt x="2612"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151;p30">
                <a:extLst>
                  <a:ext uri="{FF2B5EF4-FFF2-40B4-BE49-F238E27FC236}">
                    <a16:creationId xmlns:a16="http://schemas.microsoft.com/office/drawing/2014/main" id="{A7FE473E-A04C-CF9C-9D61-3D6D354ACC03}"/>
                  </a:ext>
                </a:extLst>
              </p:cNvPr>
              <p:cNvSpPr/>
              <p:nvPr/>
            </p:nvSpPr>
            <p:spPr>
              <a:xfrm>
                <a:off x="1748556" y="2577303"/>
                <a:ext cx="199555" cy="205365"/>
              </a:xfrm>
              <a:custGeom>
                <a:avLst/>
                <a:gdLst/>
                <a:ahLst/>
                <a:cxnLst/>
                <a:rect l="l" t="t" r="r" b="b"/>
                <a:pathLst>
                  <a:path w="5474" h="5633" extrusionOk="0">
                    <a:moveTo>
                      <a:pt x="1565" y="1"/>
                    </a:moveTo>
                    <a:lnTo>
                      <a:pt x="1515" y="9"/>
                    </a:lnTo>
                    <a:lnTo>
                      <a:pt x="1465" y="26"/>
                    </a:lnTo>
                    <a:lnTo>
                      <a:pt x="1414" y="43"/>
                    </a:lnTo>
                    <a:lnTo>
                      <a:pt x="1373" y="68"/>
                    </a:lnTo>
                    <a:lnTo>
                      <a:pt x="176" y="846"/>
                    </a:lnTo>
                    <a:lnTo>
                      <a:pt x="117" y="896"/>
                    </a:lnTo>
                    <a:lnTo>
                      <a:pt x="67" y="955"/>
                    </a:lnTo>
                    <a:lnTo>
                      <a:pt x="34" y="1013"/>
                    </a:lnTo>
                    <a:lnTo>
                      <a:pt x="9" y="1089"/>
                    </a:lnTo>
                    <a:lnTo>
                      <a:pt x="0" y="1156"/>
                    </a:lnTo>
                    <a:lnTo>
                      <a:pt x="0" y="1231"/>
                    </a:lnTo>
                    <a:lnTo>
                      <a:pt x="17" y="1298"/>
                    </a:lnTo>
                    <a:lnTo>
                      <a:pt x="50" y="1365"/>
                    </a:lnTo>
                    <a:lnTo>
                      <a:pt x="184" y="1608"/>
                    </a:lnTo>
                    <a:lnTo>
                      <a:pt x="335" y="1909"/>
                    </a:lnTo>
                    <a:lnTo>
                      <a:pt x="703" y="2603"/>
                    </a:lnTo>
                    <a:lnTo>
                      <a:pt x="912" y="2988"/>
                    </a:lnTo>
                    <a:lnTo>
                      <a:pt x="1138" y="3382"/>
                    </a:lnTo>
                    <a:lnTo>
                      <a:pt x="1255" y="3582"/>
                    </a:lnTo>
                    <a:lnTo>
                      <a:pt x="1381" y="3775"/>
                    </a:lnTo>
                    <a:lnTo>
                      <a:pt x="1515" y="3967"/>
                    </a:lnTo>
                    <a:lnTo>
                      <a:pt x="1649" y="4152"/>
                    </a:lnTo>
                    <a:lnTo>
                      <a:pt x="1791" y="4336"/>
                    </a:lnTo>
                    <a:lnTo>
                      <a:pt x="1933" y="4511"/>
                    </a:lnTo>
                    <a:lnTo>
                      <a:pt x="2084" y="4679"/>
                    </a:lnTo>
                    <a:lnTo>
                      <a:pt x="2243" y="4838"/>
                    </a:lnTo>
                    <a:lnTo>
                      <a:pt x="2402" y="4988"/>
                    </a:lnTo>
                    <a:lnTo>
                      <a:pt x="2569" y="5122"/>
                    </a:lnTo>
                    <a:lnTo>
                      <a:pt x="2737" y="5248"/>
                    </a:lnTo>
                    <a:lnTo>
                      <a:pt x="2912" y="5357"/>
                    </a:lnTo>
                    <a:lnTo>
                      <a:pt x="3096" y="5449"/>
                    </a:lnTo>
                    <a:lnTo>
                      <a:pt x="3281" y="5524"/>
                    </a:lnTo>
                    <a:lnTo>
                      <a:pt x="3473" y="5583"/>
                    </a:lnTo>
                    <a:lnTo>
                      <a:pt x="3565" y="5608"/>
                    </a:lnTo>
                    <a:lnTo>
                      <a:pt x="3665" y="5616"/>
                    </a:lnTo>
                    <a:lnTo>
                      <a:pt x="3766" y="5633"/>
                    </a:lnTo>
                    <a:lnTo>
                      <a:pt x="4067" y="5633"/>
                    </a:lnTo>
                    <a:lnTo>
                      <a:pt x="4176" y="5616"/>
                    </a:lnTo>
                    <a:lnTo>
                      <a:pt x="4285" y="5599"/>
                    </a:lnTo>
                    <a:lnTo>
                      <a:pt x="4385" y="5574"/>
                    </a:lnTo>
                    <a:lnTo>
                      <a:pt x="4494" y="5549"/>
                    </a:lnTo>
                    <a:lnTo>
                      <a:pt x="4561" y="5424"/>
                    </a:lnTo>
                    <a:lnTo>
                      <a:pt x="4720" y="5097"/>
                    </a:lnTo>
                    <a:lnTo>
                      <a:pt x="4829" y="4880"/>
                    </a:lnTo>
                    <a:lnTo>
                      <a:pt x="4937" y="4629"/>
                    </a:lnTo>
                    <a:lnTo>
                      <a:pt x="5055" y="4352"/>
                    </a:lnTo>
                    <a:lnTo>
                      <a:pt x="5163" y="4068"/>
                    </a:lnTo>
                    <a:lnTo>
                      <a:pt x="5264" y="3775"/>
                    </a:lnTo>
                    <a:lnTo>
                      <a:pt x="5348" y="3482"/>
                    </a:lnTo>
                    <a:lnTo>
                      <a:pt x="5389" y="3340"/>
                    </a:lnTo>
                    <a:lnTo>
                      <a:pt x="5414" y="3198"/>
                    </a:lnTo>
                    <a:lnTo>
                      <a:pt x="5440" y="3055"/>
                    </a:lnTo>
                    <a:lnTo>
                      <a:pt x="5456" y="2921"/>
                    </a:lnTo>
                    <a:lnTo>
                      <a:pt x="5465" y="2796"/>
                    </a:lnTo>
                    <a:lnTo>
                      <a:pt x="5473" y="2679"/>
                    </a:lnTo>
                    <a:lnTo>
                      <a:pt x="5465" y="2562"/>
                    </a:lnTo>
                    <a:lnTo>
                      <a:pt x="5440" y="2453"/>
                    </a:lnTo>
                    <a:lnTo>
                      <a:pt x="5414" y="2361"/>
                    </a:lnTo>
                    <a:lnTo>
                      <a:pt x="5373" y="2277"/>
                    </a:lnTo>
                    <a:lnTo>
                      <a:pt x="5322" y="2202"/>
                    </a:lnTo>
                    <a:lnTo>
                      <a:pt x="5255" y="2135"/>
                    </a:lnTo>
                    <a:lnTo>
                      <a:pt x="5122" y="2034"/>
                    </a:lnTo>
                    <a:lnTo>
                      <a:pt x="4954" y="1917"/>
                    </a:lnTo>
                    <a:lnTo>
                      <a:pt x="4536" y="1649"/>
                    </a:lnTo>
                    <a:lnTo>
                      <a:pt x="4050" y="1348"/>
                    </a:lnTo>
                    <a:lnTo>
                      <a:pt x="3523" y="1039"/>
                    </a:lnTo>
                    <a:lnTo>
                      <a:pt x="2996" y="737"/>
                    </a:lnTo>
                    <a:lnTo>
                      <a:pt x="2511" y="461"/>
                    </a:lnTo>
                    <a:lnTo>
                      <a:pt x="1766" y="51"/>
                    </a:lnTo>
                    <a:lnTo>
                      <a:pt x="1716" y="26"/>
                    </a:lnTo>
                    <a:lnTo>
                      <a:pt x="1665" y="18"/>
                    </a:lnTo>
                    <a:lnTo>
                      <a:pt x="1615" y="9"/>
                    </a:lnTo>
                    <a:lnTo>
                      <a:pt x="1565"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152;p30">
                <a:extLst>
                  <a:ext uri="{FF2B5EF4-FFF2-40B4-BE49-F238E27FC236}">
                    <a16:creationId xmlns:a16="http://schemas.microsoft.com/office/drawing/2014/main" id="{4B13BB73-12B2-E106-603B-D71E48E460BA}"/>
                  </a:ext>
                </a:extLst>
              </p:cNvPr>
              <p:cNvSpPr/>
              <p:nvPr/>
            </p:nvSpPr>
            <p:spPr>
              <a:xfrm>
                <a:off x="1928247" y="2577303"/>
                <a:ext cx="198315" cy="205365"/>
              </a:xfrm>
              <a:custGeom>
                <a:avLst/>
                <a:gdLst/>
                <a:ahLst/>
                <a:cxnLst/>
                <a:rect l="l" t="t" r="r" b="b"/>
                <a:pathLst>
                  <a:path w="5440" h="5633" extrusionOk="0">
                    <a:moveTo>
                      <a:pt x="3875" y="1"/>
                    </a:moveTo>
                    <a:lnTo>
                      <a:pt x="3816" y="9"/>
                    </a:lnTo>
                    <a:lnTo>
                      <a:pt x="3766" y="18"/>
                    </a:lnTo>
                    <a:lnTo>
                      <a:pt x="3716" y="26"/>
                    </a:lnTo>
                    <a:lnTo>
                      <a:pt x="3674" y="51"/>
                    </a:lnTo>
                    <a:lnTo>
                      <a:pt x="2929" y="461"/>
                    </a:lnTo>
                    <a:lnTo>
                      <a:pt x="2435" y="737"/>
                    </a:lnTo>
                    <a:lnTo>
                      <a:pt x="1908" y="1039"/>
                    </a:lnTo>
                    <a:lnTo>
                      <a:pt x="1389" y="1348"/>
                    </a:lnTo>
                    <a:lnTo>
                      <a:pt x="904" y="1649"/>
                    </a:lnTo>
                    <a:lnTo>
                      <a:pt x="485" y="1917"/>
                    </a:lnTo>
                    <a:lnTo>
                      <a:pt x="318" y="2034"/>
                    </a:lnTo>
                    <a:lnTo>
                      <a:pt x="184" y="2135"/>
                    </a:lnTo>
                    <a:lnTo>
                      <a:pt x="117" y="2202"/>
                    </a:lnTo>
                    <a:lnTo>
                      <a:pt x="67" y="2277"/>
                    </a:lnTo>
                    <a:lnTo>
                      <a:pt x="34" y="2361"/>
                    </a:lnTo>
                    <a:lnTo>
                      <a:pt x="8" y="2453"/>
                    </a:lnTo>
                    <a:lnTo>
                      <a:pt x="0" y="2562"/>
                    </a:lnTo>
                    <a:lnTo>
                      <a:pt x="0" y="2679"/>
                    </a:lnTo>
                    <a:lnTo>
                      <a:pt x="8" y="2796"/>
                    </a:lnTo>
                    <a:lnTo>
                      <a:pt x="34" y="2921"/>
                    </a:lnTo>
                    <a:lnTo>
                      <a:pt x="59" y="3055"/>
                    </a:lnTo>
                    <a:lnTo>
                      <a:pt x="101" y="3198"/>
                    </a:lnTo>
                    <a:lnTo>
                      <a:pt x="142" y="3340"/>
                    </a:lnTo>
                    <a:lnTo>
                      <a:pt x="193" y="3482"/>
                    </a:lnTo>
                    <a:lnTo>
                      <a:pt x="310" y="3775"/>
                    </a:lnTo>
                    <a:lnTo>
                      <a:pt x="444" y="4068"/>
                    </a:lnTo>
                    <a:lnTo>
                      <a:pt x="586" y="4352"/>
                    </a:lnTo>
                    <a:lnTo>
                      <a:pt x="737" y="4629"/>
                    </a:lnTo>
                    <a:lnTo>
                      <a:pt x="879" y="4880"/>
                    </a:lnTo>
                    <a:lnTo>
                      <a:pt x="1004" y="5097"/>
                    </a:lnTo>
                    <a:lnTo>
                      <a:pt x="1205" y="5424"/>
                    </a:lnTo>
                    <a:lnTo>
                      <a:pt x="1280" y="5549"/>
                    </a:lnTo>
                    <a:lnTo>
                      <a:pt x="1389" y="5574"/>
                    </a:lnTo>
                    <a:lnTo>
                      <a:pt x="1498" y="5599"/>
                    </a:lnTo>
                    <a:lnTo>
                      <a:pt x="1607" y="5616"/>
                    </a:lnTo>
                    <a:lnTo>
                      <a:pt x="1707" y="5633"/>
                    </a:lnTo>
                    <a:lnTo>
                      <a:pt x="2008" y="5633"/>
                    </a:lnTo>
                    <a:lnTo>
                      <a:pt x="2101" y="5616"/>
                    </a:lnTo>
                    <a:lnTo>
                      <a:pt x="2193" y="5608"/>
                    </a:lnTo>
                    <a:lnTo>
                      <a:pt x="2285" y="5583"/>
                    </a:lnTo>
                    <a:lnTo>
                      <a:pt x="2377" y="5557"/>
                    </a:lnTo>
                    <a:lnTo>
                      <a:pt x="2469" y="5524"/>
                    </a:lnTo>
                    <a:lnTo>
                      <a:pt x="2644" y="5449"/>
                    </a:lnTo>
                    <a:lnTo>
                      <a:pt x="2812" y="5357"/>
                    </a:lnTo>
                    <a:lnTo>
                      <a:pt x="2979" y="5248"/>
                    </a:lnTo>
                    <a:lnTo>
                      <a:pt x="3130" y="5122"/>
                    </a:lnTo>
                    <a:lnTo>
                      <a:pt x="3280" y="4988"/>
                    </a:lnTo>
                    <a:lnTo>
                      <a:pt x="3431" y="4838"/>
                    </a:lnTo>
                    <a:lnTo>
                      <a:pt x="3565" y="4679"/>
                    </a:lnTo>
                    <a:lnTo>
                      <a:pt x="3707" y="4511"/>
                    </a:lnTo>
                    <a:lnTo>
                      <a:pt x="3833" y="4336"/>
                    </a:lnTo>
                    <a:lnTo>
                      <a:pt x="3958" y="4152"/>
                    </a:lnTo>
                    <a:lnTo>
                      <a:pt x="4075" y="3967"/>
                    </a:lnTo>
                    <a:lnTo>
                      <a:pt x="4193" y="3775"/>
                    </a:lnTo>
                    <a:lnTo>
                      <a:pt x="4410" y="3382"/>
                    </a:lnTo>
                    <a:lnTo>
                      <a:pt x="4611" y="2988"/>
                    </a:lnTo>
                    <a:lnTo>
                      <a:pt x="4795" y="2603"/>
                    </a:lnTo>
                    <a:lnTo>
                      <a:pt x="5113" y="1909"/>
                    </a:lnTo>
                    <a:lnTo>
                      <a:pt x="5255" y="1608"/>
                    </a:lnTo>
                    <a:lnTo>
                      <a:pt x="5389" y="1365"/>
                    </a:lnTo>
                    <a:lnTo>
                      <a:pt x="5414" y="1298"/>
                    </a:lnTo>
                    <a:lnTo>
                      <a:pt x="5431" y="1231"/>
                    </a:lnTo>
                    <a:lnTo>
                      <a:pt x="5439" y="1156"/>
                    </a:lnTo>
                    <a:lnTo>
                      <a:pt x="5431" y="1089"/>
                    </a:lnTo>
                    <a:lnTo>
                      <a:pt x="5406" y="1013"/>
                    </a:lnTo>
                    <a:lnTo>
                      <a:pt x="5373" y="955"/>
                    </a:lnTo>
                    <a:lnTo>
                      <a:pt x="5322" y="896"/>
                    </a:lnTo>
                    <a:lnTo>
                      <a:pt x="5264" y="846"/>
                    </a:lnTo>
                    <a:lnTo>
                      <a:pt x="4067" y="68"/>
                    </a:lnTo>
                    <a:lnTo>
                      <a:pt x="4017" y="43"/>
                    </a:lnTo>
                    <a:lnTo>
                      <a:pt x="3975" y="26"/>
                    </a:lnTo>
                    <a:lnTo>
                      <a:pt x="3925" y="9"/>
                    </a:lnTo>
                    <a:lnTo>
                      <a:pt x="3875"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153;p30">
                <a:extLst>
                  <a:ext uri="{FF2B5EF4-FFF2-40B4-BE49-F238E27FC236}">
                    <a16:creationId xmlns:a16="http://schemas.microsoft.com/office/drawing/2014/main" id="{2145FA74-149A-570F-D59D-4D64F4098550}"/>
                  </a:ext>
                </a:extLst>
              </p:cNvPr>
              <p:cNvSpPr/>
              <p:nvPr/>
            </p:nvSpPr>
            <p:spPr>
              <a:xfrm>
                <a:off x="1693325" y="2881784"/>
                <a:ext cx="452151" cy="545222"/>
              </a:xfrm>
              <a:custGeom>
                <a:avLst/>
                <a:gdLst/>
                <a:ahLst/>
                <a:cxnLst/>
                <a:rect l="l" t="t" r="r" b="b"/>
                <a:pathLst>
                  <a:path w="12403" h="14955" extrusionOk="0">
                    <a:moveTo>
                      <a:pt x="7649" y="0"/>
                    </a:moveTo>
                    <a:lnTo>
                      <a:pt x="7281" y="9"/>
                    </a:lnTo>
                    <a:lnTo>
                      <a:pt x="6921" y="26"/>
                    </a:lnTo>
                    <a:lnTo>
                      <a:pt x="6561" y="42"/>
                    </a:lnTo>
                    <a:lnTo>
                      <a:pt x="5867" y="92"/>
                    </a:lnTo>
                    <a:lnTo>
                      <a:pt x="5189" y="159"/>
                    </a:lnTo>
                    <a:lnTo>
                      <a:pt x="4545" y="243"/>
                    </a:lnTo>
                    <a:lnTo>
                      <a:pt x="3934" y="335"/>
                    </a:lnTo>
                    <a:lnTo>
                      <a:pt x="3348" y="436"/>
                    </a:lnTo>
                    <a:lnTo>
                      <a:pt x="2804" y="536"/>
                    </a:lnTo>
                    <a:lnTo>
                      <a:pt x="2293" y="645"/>
                    </a:lnTo>
                    <a:lnTo>
                      <a:pt x="1825" y="754"/>
                    </a:lnTo>
                    <a:lnTo>
                      <a:pt x="1406" y="862"/>
                    </a:lnTo>
                    <a:lnTo>
                      <a:pt x="1030" y="963"/>
                    </a:lnTo>
                    <a:lnTo>
                      <a:pt x="703" y="1055"/>
                    </a:lnTo>
                    <a:lnTo>
                      <a:pt x="620" y="1080"/>
                    </a:lnTo>
                    <a:lnTo>
                      <a:pt x="544" y="1113"/>
                    </a:lnTo>
                    <a:lnTo>
                      <a:pt x="469" y="1155"/>
                    </a:lnTo>
                    <a:lnTo>
                      <a:pt x="402" y="1205"/>
                    </a:lnTo>
                    <a:lnTo>
                      <a:pt x="335" y="1256"/>
                    </a:lnTo>
                    <a:lnTo>
                      <a:pt x="277" y="1314"/>
                    </a:lnTo>
                    <a:lnTo>
                      <a:pt x="218" y="1373"/>
                    </a:lnTo>
                    <a:lnTo>
                      <a:pt x="168" y="1440"/>
                    </a:lnTo>
                    <a:lnTo>
                      <a:pt x="126" y="1507"/>
                    </a:lnTo>
                    <a:lnTo>
                      <a:pt x="93" y="1582"/>
                    </a:lnTo>
                    <a:lnTo>
                      <a:pt x="59" y="1657"/>
                    </a:lnTo>
                    <a:lnTo>
                      <a:pt x="34" y="1741"/>
                    </a:lnTo>
                    <a:lnTo>
                      <a:pt x="17" y="1825"/>
                    </a:lnTo>
                    <a:lnTo>
                      <a:pt x="1" y="1908"/>
                    </a:lnTo>
                    <a:lnTo>
                      <a:pt x="1" y="1992"/>
                    </a:lnTo>
                    <a:lnTo>
                      <a:pt x="1" y="2076"/>
                    </a:lnTo>
                    <a:lnTo>
                      <a:pt x="109" y="3222"/>
                    </a:lnTo>
                    <a:lnTo>
                      <a:pt x="227" y="4318"/>
                    </a:lnTo>
                    <a:lnTo>
                      <a:pt x="344" y="5373"/>
                    </a:lnTo>
                    <a:lnTo>
                      <a:pt x="478" y="6369"/>
                    </a:lnTo>
                    <a:lnTo>
                      <a:pt x="611" y="7323"/>
                    </a:lnTo>
                    <a:lnTo>
                      <a:pt x="754" y="8226"/>
                    </a:lnTo>
                    <a:lnTo>
                      <a:pt x="896" y="9080"/>
                    </a:lnTo>
                    <a:lnTo>
                      <a:pt x="1038" y="9883"/>
                    </a:lnTo>
                    <a:lnTo>
                      <a:pt x="1180" y="10628"/>
                    </a:lnTo>
                    <a:lnTo>
                      <a:pt x="1323" y="11314"/>
                    </a:lnTo>
                    <a:lnTo>
                      <a:pt x="1457" y="11950"/>
                    </a:lnTo>
                    <a:lnTo>
                      <a:pt x="1582" y="12519"/>
                    </a:lnTo>
                    <a:lnTo>
                      <a:pt x="1699" y="13038"/>
                    </a:lnTo>
                    <a:lnTo>
                      <a:pt x="1808" y="13490"/>
                    </a:lnTo>
                    <a:lnTo>
                      <a:pt x="2001" y="14210"/>
                    </a:lnTo>
                    <a:lnTo>
                      <a:pt x="2017" y="14277"/>
                    </a:lnTo>
                    <a:lnTo>
                      <a:pt x="2051" y="14352"/>
                    </a:lnTo>
                    <a:lnTo>
                      <a:pt x="2084" y="14419"/>
                    </a:lnTo>
                    <a:lnTo>
                      <a:pt x="2118" y="14486"/>
                    </a:lnTo>
                    <a:lnTo>
                      <a:pt x="2160" y="14544"/>
                    </a:lnTo>
                    <a:lnTo>
                      <a:pt x="2210" y="14603"/>
                    </a:lnTo>
                    <a:lnTo>
                      <a:pt x="2260" y="14653"/>
                    </a:lnTo>
                    <a:lnTo>
                      <a:pt x="2319" y="14703"/>
                    </a:lnTo>
                    <a:lnTo>
                      <a:pt x="2369" y="14745"/>
                    </a:lnTo>
                    <a:lnTo>
                      <a:pt x="2436" y="14787"/>
                    </a:lnTo>
                    <a:lnTo>
                      <a:pt x="2503" y="14829"/>
                    </a:lnTo>
                    <a:lnTo>
                      <a:pt x="2570" y="14854"/>
                    </a:lnTo>
                    <a:lnTo>
                      <a:pt x="2637" y="14879"/>
                    </a:lnTo>
                    <a:lnTo>
                      <a:pt x="2712" y="14904"/>
                    </a:lnTo>
                    <a:lnTo>
                      <a:pt x="2787" y="14913"/>
                    </a:lnTo>
                    <a:lnTo>
                      <a:pt x="2862" y="14921"/>
                    </a:lnTo>
                    <a:lnTo>
                      <a:pt x="3130" y="14938"/>
                    </a:lnTo>
                    <a:lnTo>
                      <a:pt x="3406" y="14955"/>
                    </a:lnTo>
                    <a:lnTo>
                      <a:pt x="3984" y="14955"/>
                    </a:lnTo>
                    <a:lnTo>
                      <a:pt x="4578" y="14946"/>
                    </a:lnTo>
                    <a:lnTo>
                      <a:pt x="5189" y="14913"/>
                    </a:lnTo>
                    <a:lnTo>
                      <a:pt x="5808" y="14871"/>
                    </a:lnTo>
                    <a:lnTo>
                      <a:pt x="6427" y="14821"/>
                    </a:lnTo>
                    <a:lnTo>
                      <a:pt x="7047" y="14754"/>
                    </a:lnTo>
                    <a:lnTo>
                      <a:pt x="7657" y="14678"/>
                    </a:lnTo>
                    <a:lnTo>
                      <a:pt x="8260" y="14603"/>
                    </a:lnTo>
                    <a:lnTo>
                      <a:pt x="8837" y="14511"/>
                    </a:lnTo>
                    <a:lnTo>
                      <a:pt x="9398" y="14427"/>
                    </a:lnTo>
                    <a:lnTo>
                      <a:pt x="9925" y="14344"/>
                    </a:lnTo>
                    <a:lnTo>
                      <a:pt x="10863" y="14176"/>
                    </a:lnTo>
                    <a:lnTo>
                      <a:pt x="11616" y="14026"/>
                    </a:lnTo>
                    <a:lnTo>
                      <a:pt x="11699" y="14009"/>
                    </a:lnTo>
                    <a:lnTo>
                      <a:pt x="11783" y="13984"/>
                    </a:lnTo>
                    <a:lnTo>
                      <a:pt x="11858" y="13950"/>
                    </a:lnTo>
                    <a:lnTo>
                      <a:pt x="11934" y="13908"/>
                    </a:lnTo>
                    <a:lnTo>
                      <a:pt x="12001" y="13858"/>
                    </a:lnTo>
                    <a:lnTo>
                      <a:pt x="12068" y="13808"/>
                    </a:lnTo>
                    <a:lnTo>
                      <a:pt x="12126" y="13749"/>
                    </a:lnTo>
                    <a:lnTo>
                      <a:pt x="12185" y="13691"/>
                    </a:lnTo>
                    <a:lnTo>
                      <a:pt x="12235" y="13624"/>
                    </a:lnTo>
                    <a:lnTo>
                      <a:pt x="12277" y="13549"/>
                    </a:lnTo>
                    <a:lnTo>
                      <a:pt x="12310" y="13482"/>
                    </a:lnTo>
                    <a:lnTo>
                      <a:pt x="12344" y="13398"/>
                    </a:lnTo>
                    <a:lnTo>
                      <a:pt x="12369" y="13323"/>
                    </a:lnTo>
                    <a:lnTo>
                      <a:pt x="12386" y="13239"/>
                    </a:lnTo>
                    <a:lnTo>
                      <a:pt x="12402" y="13155"/>
                    </a:lnTo>
                    <a:lnTo>
                      <a:pt x="12402" y="13063"/>
                    </a:lnTo>
                    <a:lnTo>
                      <a:pt x="12394" y="12352"/>
                    </a:lnTo>
                    <a:lnTo>
                      <a:pt x="12360" y="11582"/>
                    </a:lnTo>
                    <a:lnTo>
                      <a:pt x="12310" y="10779"/>
                    </a:lnTo>
                    <a:lnTo>
                      <a:pt x="12252" y="9934"/>
                    </a:lnTo>
                    <a:lnTo>
                      <a:pt x="12176" y="9072"/>
                    </a:lnTo>
                    <a:lnTo>
                      <a:pt x="12093" y="8193"/>
                    </a:lnTo>
                    <a:lnTo>
                      <a:pt x="12009" y="7314"/>
                    </a:lnTo>
                    <a:lnTo>
                      <a:pt x="11909" y="6444"/>
                    </a:lnTo>
                    <a:lnTo>
                      <a:pt x="11808" y="5590"/>
                    </a:lnTo>
                    <a:lnTo>
                      <a:pt x="11708" y="4762"/>
                    </a:lnTo>
                    <a:lnTo>
                      <a:pt x="11507" y="3239"/>
                    </a:lnTo>
                    <a:lnTo>
                      <a:pt x="11323" y="1933"/>
                    </a:lnTo>
                    <a:lnTo>
                      <a:pt x="11181" y="954"/>
                    </a:lnTo>
                    <a:lnTo>
                      <a:pt x="11164" y="871"/>
                    </a:lnTo>
                    <a:lnTo>
                      <a:pt x="11139" y="787"/>
                    </a:lnTo>
                    <a:lnTo>
                      <a:pt x="11114" y="712"/>
                    </a:lnTo>
                    <a:lnTo>
                      <a:pt x="11080" y="645"/>
                    </a:lnTo>
                    <a:lnTo>
                      <a:pt x="11038" y="569"/>
                    </a:lnTo>
                    <a:lnTo>
                      <a:pt x="10996" y="511"/>
                    </a:lnTo>
                    <a:lnTo>
                      <a:pt x="10946" y="444"/>
                    </a:lnTo>
                    <a:lnTo>
                      <a:pt x="10888" y="385"/>
                    </a:lnTo>
                    <a:lnTo>
                      <a:pt x="10829" y="335"/>
                    </a:lnTo>
                    <a:lnTo>
                      <a:pt x="10762" y="285"/>
                    </a:lnTo>
                    <a:lnTo>
                      <a:pt x="10695" y="243"/>
                    </a:lnTo>
                    <a:lnTo>
                      <a:pt x="10628" y="210"/>
                    </a:lnTo>
                    <a:lnTo>
                      <a:pt x="10553" y="176"/>
                    </a:lnTo>
                    <a:lnTo>
                      <a:pt x="10469" y="151"/>
                    </a:lnTo>
                    <a:lnTo>
                      <a:pt x="10394" y="134"/>
                    </a:lnTo>
                    <a:lnTo>
                      <a:pt x="10310" y="118"/>
                    </a:lnTo>
                    <a:lnTo>
                      <a:pt x="9925" y="84"/>
                    </a:lnTo>
                    <a:lnTo>
                      <a:pt x="9532" y="51"/>
                    </a:lnTo>
                    <a:lnTo>
                      <a:pt x="9155" y="26"/>
                    </a:lnTo>
                    <a:lnTo>
                      <a:pt x="8770" y="9"/>
                    </a:lnTo>
                    <a:lnTo>
                      <a:pt x="8394" y="0"/>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154;p30">
                <a:extLst>
                  <a:ext uri="{FF2B5EF4-FFF2-40B4-BE49-F238E27FC236}">
                    <a16:creationId xmlns:a16="http://schemas.microsoft.com/office/drawing/2014/main" id="{D05420C4-297E-81F1-5A67-B5E7D2A54A89}"/>
                  </a:ext>
                </a:extLst>
              </p:cNvPr>
              <p:cNvSpPr/>
              <p:nvPr/>
            </p:nvSpPr>
            <p:spPr>
              <a:xfrm>
                <a:off x="1725953" y="2927864"/>
                <a:ext cx="356967" cy="201975"/>
              </a:xfrm>
              <a:custGeom>
                <a:avLst/>
                <a:gdLst/>
                <a:ahLst/>
                <a:cxnLst/>
                <a:rect l="l" t="t" r="r" b="b"/>
                <a:pathLst>
                  <a:path w="9792" h="5540" extrusionOk="0">
                    <a:moveTo>
                      <a:pt x="8629" y="0"/>
                    </a:moveTo>
                    <a:lnTo>
                      <a:pt x="7993" y="8"/>
                    </a:lnTo>
                    <a:lnTo>
                      <a:pt x="7357" y="33"/>
                    </a:lnTo>
                    <a:lnTo>
                      <a:pt x="6737" y="67"/>
                    </a:lnTo>
                    <a:lnTo>
                      <a:pt x="6127" y="100"/>
                    </a:lnTo>
                    <a:lnTo>
                      <a:pt x="5532" y="142"/>
                    </a:lnTo>
                    <a:lnTo>
                      <a:pt x="4947" y="201"/>
                    </a:lnTo>
                    <a:lnTo>
                      <a:pt x="4386" y="251"/>
                    </a:lnTo>
                    <a:lnTo>
                      <a:pt x="3850" y="310"/>
                    </a:lnTo>
                    <a:lnTo>
                      <a:pt x="2855" y="435"/>
                    </a:lnTo>
                    <a:lnTo>
                      <a:pt x="1967" y="561"/>
                    </a:lnTo>
                    <a:lnTo>
                      <a:pt x="1223" y="678"/>
                    </a:lnTo>
                    <a:lnTo>
                      <a:pt x="637" y="770"/>
                    </a:lnTo>
                    <a:lnTo>
                      <a:pt x="495" y="803"/>
                    </a:lnTo>
                    <a:lnTo>
                      <a:pt x="378" y="837"/>
                    </a:lnTo>
                    <a:lnTo>
                      <a:pt x="269" y="887"/>
                    </a:lnTo>
                    <a:lnTo>
                      <a:pt x="168" y="937"/>
                    </a:lnTo>
                    <a:lnTo>
                      <a:pt x="101" y="987"/>
                    </a:lnTo>
                    <a:lnTo>
                      <a:pt x="43" y="1046"/>
                    </a:lnTo>
                    <a:lnTo>
                      <a:pt x="26" y="1080"/>
                    </a:lnTo>
                    <a:lnTo>
                      <a:pt x="9" y="1105"/>
                    </a:lnTo>
                    <a:lnTo>
                      <a:pt x="1" y="1138"/>
                    </a:lnTo>
                    <a:lnTo>
                      <a:pt x="1" y="1163"/>
                    </a:lnTo>
                    <a:lnTo>
                      <a:pt x="34" y="1565"/>
                    </a:lnTo>
                    <a:lnTo>
                      <a:pt x="85" y="1941"/>
                    </a:lnTo>
                    <a:lnTo>
                      <a:pt x="135" y="2310"/>
                    </a:lnTo>
                    <a:lnTo>
                      <a:pt x="193" y="2653"/>
                    </a:lnTo>
                    <a:lnTo>
                      <a:pt x="269" y="2979"/>
                    </a:lnTo>
                    <a:lnTo>
                      <a:pt x="336" y="3289"/>
                    </a:lnTo>
                    <a:lnTo>
                      <a:pt x="419" y="3582"/>
                    </a:lnTo>
                    <a:lnTo>
                      <a:pt x="495" y="3858"/>
                    </a:lnTo>
                    <a:lnTo>
                      <a:pt x="578" y="4109"/>
                    </a:lnTo>
                    <a:lnTo>
                      <a:pt x="662" y="4343"/>
                    </a:lnTo>
                    <a:lnTo>
                      <a:pt x="746" y="4561"/>
                    </a:lnTo>
                    <a:lnTo>
                      <a:pt x="821" y="4762"/>
                    </a:lnTo>
                    <a:lnTo>
                      <a:pt x="972" y="5088"/>
                    </a:lnTo>
                    <a:lnTo>
                      <a:pt x="1089" y="5331"/>
                    </a:lnTo>
                    <a:lnTo>
                      <a:pt x="1122" y="5381"/>
                    </a:lnTo>
                    <a:lnTo>
                      <a:pt x="1181" y="5423"/>
                    </a:lnTo>
                    <a:lnTo>
                      <a:pt x="1248" y="5456"/>
                    </a:lnTo>
                    <a:lnTo>
                      <a:pt x="1332" y="5490"/>
                    </a:lnTo>
                    <a:lnTo>
                      <a:pt x="1424" y="5515"/>
                    </a:lnTo>
                    <a:lnTo>
                      <a:pt x="1532" y="5531"/>
                    </a:lnTo>
                    <a:lnTo>
                      <a:pt x="1650" y="5540"/>
                    </a:lnTo>
                    <a:lnTo>
                      <a:pt x="1775" y="5540"/>
                    </a:lnTo>
                    <a:lnTo>
                      <a:pt x="2227" y="5523"/>
                    </a:lnTo>
                    <a:lnTo>
                      <a:pt x="2696" y="5498"/>
                    </a:lnTo>
                    <a:lnTo>
                      <a:pt x="3189" y="5473"/>
                    </a:lnTo>
                    <a:lnTo>
                      <a:pt x="3700" y="5431"/>
                    </a:lnTo>
                    <a:lnTo>
                      <a:pt x="4729" y="5339"/>
                    </a:lnTo>
                    <a:lnTo>
                      <a:pt x="5758" y="5230"/>
                    </a:lnTo>
                    <a:lnTo>
                      <a:pt x="6746" y="5121"/>
                    </a:lnTo>
                    <a:lnTo>
                      <a:pt x="7650" y="5013"/>
                    </a:lnTo>
                    <a:lnTo>
                      <a:pt x="9064" y="4820"/>
                    </a:lnTo>
                    <a:lnTo>
                      <a:pt x="9206" y="4795"/>
                    </a:lnTo>
                    <a:lnTo>
                      <a:pt x="9332" y="4762"/>
                    </a:lnTo>
                    <a:lnTo>
                      <a:pt x="9449" y="4720"/>
                    </a:lnTo>
                    <a:lnTo>
                      <a:pt x="9549" y="4678"/>
                    </a:lnTo>
                    <a:lnTo>
                      <a:pt x="9633" y="4619"/>
                    </a:lnTo>
                    <a:lnTo>
                      <a:pt x="9700" y="4569"/>
                    </a:lnTo>
                    <a:lnTo>
                      <a:pt x="9742" y="4511"/>
                    </a:lnTo>
                    <a:lnTo>
                      <a:pt x="9750" y="4477"/>
                    </a:lnTo>
                    <a:lnTo>
                      <a:pt x="9758" y="4444"/>
                    </a:lnTo>
                    <a:lnTo>
                      <a:pt x="9783" y="4193"/>
                    </a:lnTo>
                    <a:lnTo>
                      <a:pt x="9792" y="3925"/>
                    </a:lnTo>
                    <a:lnTo>
                      <a:pt x="9792" y="3649"/>
                    </a:lnTo>
                    <a:lnTo>
                      <a:pt x="9783" y="3356"/>
                    </a:lnTo>
                    <a:lnTo>
                      <a:pt x="9758" y="3054"/>
                    </a:lnTo>
                    <a:lnTo>
                      <a:pt x="9733" y="2753"/>
                    </a:lnTo>
                    <a:lnTo>
                      <a:pt x="9700" y="2444"/>
                    </a:lnTo>
                    <a:lnTo>
                      <a:pt x="9658" y="2142"/>
                    </a:lnTo>
                    <a:lnTo>
                      <a:pt x="9566" y="1565"/>
                    </a:lnTo>
                    <a:lnTo>
                      <a:pt x="9474" y="1038"/>
                    </a:lnTo>
                    <a:lnTo>
                      <a:pt x="9382" y="594"/>
                    </a:lnTo>
                    <a:lnTo>
                      <a:pt x="9306" y="251"/>
                    </a:lnTo>
                    <a:lnTo>
                      <a:pt x="9298" y="226"/>
                    </a:lnTo>
                    <a:lnTo>
                      <a:pt x="9290" y="192"/>
                    </a:lnTo>
                    <a:lnTo>
                      <a:pt x="9239" y="151"/>
                    </a:lnTo>
                    <a:lnTo>
                      <a:pt x="9173" y="100"/>
                    </a:lnTo>
                    <a:lnTo>
                      <a:pt x="9097" y="67"/>
                    </a:lnTo>
                    <a:lnTo>
                      <a:pt x="8997" y="42"/>
                    </a:lnTo>
                    <a:lnTo>
                      <a:pt x="8888" y="17"/>
                    </a:lnTo>
                    <a:lnTo>
                      <a:pt x="876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155;p30">
                <a:extLst>
                  <a:ext uri="{FF2B5EF4-FFF2-40B4-BE49-F238E27FC236}">
                    <a16:creationId xmlns:a16="http://schemas.microsoft.com/office/drawing/2014/main" id="{F39CBBC4-2848-59D7-05C7-7874FFD2A9C0}"/>
                  </a:ext>
                </a:extLst>
              </p:cNvPr>
              <p:cNvSpPr/>
              <p:nvPr/>
            </p:nvSpPr>
            <p:spPr>
              <a:xfrm>
                <a:off x="1846185" y="3159105"/>
                <a:ext cx="180015" cy="187975"/>
              </a:xfrm>
              <a:custGeom>
                <a:avLst/>
                <a:gdLst/>
                <a:ahLst/>
                <a:cxnLst/>
                <a:rect l="l" t="t" r="r" b="b"/>
                <a:pathLst>
                  <a:path w="4938" h="5156" extrusionOk="0">
                    <a:moveTo>
                      <a:pt x="3013" y="0"/>
                    </a:moveTo>
                    <a:lnTo>
                      <a:pt x="2829" y="17"/>
                    </a:lnTo>
                    <a:lnTo>
                      <a:pt x="2787" y="25"/>
                    </a:lnTo>
                    <a:lnTo>
                      <a:pt x="1398" y="260"/>
                    </a:lnTo>
                    <a:lnTo>
                      <a:pt x="0" y="486"/>
                    </a:lnTo>
                    <a:lnTo>
                      <a:pt x="0" y="5155"/>
                    </a:lnTo>
                    <a:lnTo>
                      <a:pt x="996" y="4753"/>
                    </a:lnTo>
                    <a:lnTo>
                      <a:pt x="1490" y="4544"/>
                    </a:lnTo>
                    <a:lnTo>
                      <a:pt x="1975" y="4335"/>
                    </a:lnTo>
                    <a:lnTo>
                      <a:pt x="2469" y="4117"/>
                    </a:lnTo>
                    <a:lnTo>
                      <a:pt x="2954" y="3891"/>
                    </a:lnTo>
                    <a:lnTo>
                      <a:pt x="3448" y="3657"/>
                    </a:lnTo>
                    <a:lnTo>
                      <a:pt x="3933" y="3414"/>
                    </a:lnTo>
                    <a:lnTo>
                      <a:pt x="4059" y="3347"/>
                    </a:lnTo>
                    <a:lnTo>
                      <a:pt x="4184" y="3272"/>
                    </a:lnTo>
                    <a:lnTo>
                      <a:pt x="4293" y="3180"/>
                    </a:lnTo>
                    <a:lnTo>
                      <a:pt x="4402" y="3088"/>
                    </a:lnTo>
                    <a:lnTo>
                      <a:pt x="4494" y="2979"/>
                    </a:lnTo>
                    <a:lnTo>
                      <a:pt x="4586" y="2870"/>
                    </a:lnTo>
                    <a:lnTo>
                      <a:pt x="4661" y="2753"/>
                    </a:lnTo>
                    <a:lnTo>
                      <a:pt x="4736" y="2628"/>
                    </a:lnTo>
                    <a:lnTo>
                      <a:pt x="4795" y="2502"/>
                    </a:lnTo>
                    <a:lnTo>
                      <a:pt x="4845" y="2368"/>
                    </a:lnTo>
                    <a:lnTo>
                      <a:pt x="4887" y="2235"/>
                    </a:lnTo>
                    <a:lnTo>
                      <a:pt x="4912" y="2092"/>
                    </a:lnTo>
                    <a:lnTo>
                      <a:pt x="4929" y="1950"/>
                    </a:lnTo>
                    <a:lnTo>
                      <a:pt x="4937" y="1799"/>
                    </a:lnTo>
                    <a:lnTo>
                      <a:pt x="4929" y="1649"/>
                    </a:lnTo>
                    <a:lnTo>
                      <a:pt x="4912" y="1506"/>
                    </a:lnTo>
                    <a:lnTo>
                      <a:pt x="4870" y="1322"/>
                    </a:lnTo>
                    <a:lnTo>
                      <a:pt x="4812" y="1147"/>
                    </a:lnTo>
                    <a:lnTo>
                      <a:pt x="4745" y="988"/>
                    </a:lnTo>
                    <a:lnTo>
                      <a:pt x="4653" y="837"/>
                    </a:lnTo>
                    <a:lnTo>
                      <a:pt x="4552" y="686"/>
                    </a:lnTo>
                    <a:lnTo>
                      <a:pt x="4444" y="561"/>
                    </a:lnTo>
                    <a:lnTo>
                      <a:pt x="4318" y="435"/>
                    </a:lnTo>
                    <a:lnTo>
                      <a:pt x="4176" y="335"/>
                    </a:lnTo>
                    <a:lnTo>
                      <a:pt x="4034" y="234"/>
                    </a:lnTo>
                    <a:lnTo>
                      <a:pt x="3875" y="159"/>
                    </a:lnTo>
                    <a:lnTo>
                      <a:pt x="3716" y="92"/>
                    </a:lnTo>
                    <a:lnTo>
                      <a:pt x="3548" y="42"/>
                    </a:lnTo>
                    <a:lnTo>
                      <a:pt x="3372" y="9"/>
                    </a:lnTo>
                    <a:lnTo>
                      <a:pt x="3197"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156;p30">
                <a:extLst>
                  <a:ext uri="{FF2B5EF4-FFF2-40B4-BE49-F238E27FC236}">
                    <a16:creationId xmlns:a16="http://schemas.microsoft.com/office/drawing/2014/main" id="{093A5F6C-BCA9-3939-E2E4-CED67C559839}"/>
                  </a:ext>
                </a:extLst>
              </p:cNvPr>
              <p:cNvSpPr/>
              <p:nvPr/>
            </p:nvSpPr>
            <p:spPr>
              <a:xfrm>
                <a:off x="1943486" y="3032165"/>
                <a:ext cx="226094" cy="265155"/>
              </a:xfrm>
              <a:custGeom>
                <a:avLst/>
                <a:gdLst/>
                <a:ahLst/>
                <a:cxnLst/>
                <a:rect l="l" t="t" r="r" b="b"/>
                <a:pathLst>
                  <a:path w="6202" h="7273" extrusionOk="0">
                    <a:moveTo>
                      <a:pt x="5197" y="1"/>
                    </a:moveTo>
                    <a:lnTo>
                      <a:pt x="5105" y="9"/>
                    </a:lnTo>
                    <a:lnTo>
                      <a:pt x="5021" y="26"/>
                    </a:lnTo>
                    <a:lnTo>
                      <a:pt x="4929" y="43"/>
                    </a:lnTo>
                    <a:lnTo>
                      <a:pt x="4837" y="85"/>
                    </a:lnTo>
                    <a:lnTo>
                      <a:pt x="4511" y="244"/>
                    </a:lnTo>
                    <a:lnTo>
                      <a:pt x="4327" y="352"/>
                    </a:lnTo>
                    <a:lnTo>
                      <a:pt x="4118" y="470"/>
                    </a:lnTo>
                    <a:lnTo>
                      <a:pt x="3900" y="612"/>
                    </a:lnTo>
                    <a:lnTo>
                      <a:pt x="3657" y="762"/>
                    </a:lnTo>
                    <a:lnTo>
                      <a:pt x="3390" y="938"/>
                    </a:lnTo>
                    <a:lnTo>
                      <a:pt x="3105" y="1131"/>
                    </a:lnTo>
                    <a:lnTo>
                      <a:pt x="2804" y="1348"/>
                    </a:lnTo>
                    <a:lnTo>
                      <a:pt x="2478" y="1583"/>
                    </a:lnTo>
                    <a:lnTo>
                      <a:pt x="2126" y="1842"/>
                    </a:lnTo>
                    <a:lnTo>
                      <a:pt x="1749" y="2127"/>
                    </a:lnTo>
                    <a:lnTo>
                      <a:pt x="1348" y="2445"/>
                    </a:lnTo>
                    <a:lnTo>
                      <a:pt x="921" y="2779"/>
                    </a:lnTo>
                    <a:lnTo>
                      <a:pt x="477" y="3147"/>
                    </a:lnTo>
                    <a:lnTo>
                      <a:pt x="1" y="3541"/>
                    </a:lnTo>
                    <a:lnTo>
                      <a:pt x="603" y="7273"/>
                    </a:lnTo>
                    <a:lnTo>
                      <a:pt x="821" y="7240"/>
                    </a:lnTo>
                    <a:lnTo>
                      <a:pt x="1381" y="7139"/>
                    </a:lnTo>
                    <a:lnTo>
                      <a:pt x="2185" y="6980"/>
                    </a:lnTo>
                    <a:lnTo>
                      <a:pt x="2637" y="6880"/>
                    </a:lnTo>
                    <a:lnTo>
                      <a:pt x="3113" y="6771"/>
                    </a:lnTo>
                    <a:lnTo>
                      <a:pt x="3599" y="6654"/>
                    </a:lnTo>
                    <a:lnTo>
                      <a:pt x="4067" y="6528"/>
                    </a:lnTo>
                    <a:lnTo>
                      <a:pt x="4519" y="6403"/>
                    </a:lnTo>
                    <a:lnTo>
                      <a:pt x="4929" y="6260"/>
                    </a:lnTo>
                    <a:lnTo>
                      <a:pt x="5113" y="6193"/>
                    </a:lnTo>
                    <a:lnTo>
                      <a:pt x="5289" y="6127"/>
                    </a:lnTo>
                    <a:lnTo>
                      <a:pt x="5448" y="6051"/>
                    </a:lnTo>
                    <a:lnTo>
                      <a:pt x="5590" y="5984"/>
                    </a:lnTo>
                    <a:lnTo>
                      <a:pt x="5708" y="5909"/>
                    </a:lnTo>
                    <a:lnTo>
                      <a:pt x="5808" y="5842"/>
                    </a:lnTo>
                    <a:lnTo>
                      <a:pt x="5883" y="5767"/>
                    </a:lnTo>
                    <a:lnTo>
                      <a:pt x="5908" y="5733"/>
                    </a:lnTo>
                    <a:lnTo>
                      <a:pt x="5934" y="5700"/>
                    </a:lnTo>
                    <a:lnTo>
                      <a:pt x="5967" y="5633"/>
                    </a:lnTo>
                    <a:lnTo>
                      <a:pt x="5992" y="5558"/>
                    </a:lnTo>
                    <a:lnTo>
                      <a:pt x="6042" y="5365"/>
                    </a:lnTo>
                    <a:lnTo>
                      <a:pt x="6093" y="5131"/>
                    </a:lnTo>
                    <a:lnTo>
                      <a:pt x="6126" y="4863"/>
                    </a:lnTo>
                    <a:lnTo>
                      <a:pt x="6160" y="4562"/>
                    </a:lnTo>
                    <a:lnTo>
                      <a:pt x="6176" y="4227"/>
                    </a:lnTo>
                    <a:lnTo>
                      <a:pt x="6193" y="3884"/>
                    </a:lnTo>
                    <a:lnTo>
                      <a:pt x="6201" y="3516"/>
                    </a:lnTo>
                    <a:lnTo>
                      <a:pt x="6193" y="3139"/>
                    </a:lnTo>
                    <a:lnTo>
                      <a:pt x="6185" y="2754"/>
                    </a:lnTo>
                    <a:lnTo>
                      <a:pt x="6168" y="2369"/>
                    </a:lnTo>
                    <a:lnTo>
                      <a:pt x="6143" y="1993"/>
                    </a:lnTo>
                    <a:lnTo>
                      <a:pt x="6118" y="1624"/>
                    </a:lnTo>
                    <a:lnTo>
                      <a:pt x="6076" y="1273"/>
                    </a:lnTo>
                    <a:lnTo>
                      <a:pt x="6026" y="947"/>
                    </a:lnTo>
                    <a:lnTo>
                      <a:pt x="5967" y="645"/>
                    </a:lnTo>
                    <a:lnTo>
                      <a:pt x="5942" y="553"/>
                    </a:lnTo>
                    <a:lnTo>
                      <a:pt x="5908" y="461"/>
                    </a:lnTo>
                    <a:lnTo>
                      <a:pt x="5867" y="386"/>
                    </a:lnTo>
                    <a:lnTo>
                      <a:pt x="5816" y="311"/>
                    </a:lnTo>
                    <a:lnTo>
                      <a:pt x="5758" y="244"/>
                    </a:lnTo>
                    <a:lnTo>
                      <a:pt x="5691" y="185"/>
                    </a:lnTo>
                    <a:lnTo>
                      <a:pt x="5616" y="135"/>
                    </a:lnTo>
                    <a:lnTo>
                      <a:pt x="5540" y="85"/>
                    </a:lnTo>
                    <a:lnTo>
                      <a:pt x="5457" y="51"/>
                    </a:lnTo>
                    <a:lnTo>
                      <a:pt x="5373" y="26"/>
                    </a:lnTo>
                    <a:lnTo>
                      <a:pt x="5289" y="9"/>
                    </a:lnTo>
                    <a:lnTo>
                      <a:pt x="5197"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157;p30">
                <a:extLst>
                  <a:ext uri="{FF2B5EF4-FFF2-40B4-BE49-F238E27FC236}">
                    <a16:creationId xmlns:a16="http://schemas.microsoft.com/office/drawing/2014/main" id="{FB1E0277-433E-6102-D4F4-70CB5EAE9A07}"/>
                  </a:ext>
                </a:extLst>
              </p:cNvPr>
              <p:cNvSpPr/>
              <p:nvPr/>
            </p:nvSpPr>
            <p:spPr>
              <a:xfrm>
                <a:off x="1107879" y="2654189"/>
                <a:ext cx="814879" cy="812200"/>
              </a:xfrm>
              <a:custGeom>
                <a:avLst/>
                <a:gdLst/>
                <a:ahLst/>
                <a:cxnLst/>
                <a:rect l="l" t="t" r="r" b="b"/>
                <a:pathLst>
                  <a:path w="22353" h="22278" extrusionOk="0">
                    <a:moveTo>
                      <a:pt x="12980" y="1"/>
                    </a:moveTo>
                    <a:lnTo>
                      <a:pt x="12562" y="235"/>
                    </a:lnTo>
                    <a:lnTo>
                      <a:pt x="12126" y="486"/>
                    </a:lnTo>
                    <a:lnTo>
                      <a:pt x="11691" y="754"/>
                    </a:lnTo>
                    <a:lnTo>
                      <a:pt x="11256" y="1038"/>
                    </a:lnTo>
                    <a:lnTo>
                      <a:pt x="10813" y="1348"/>
                    </a:lnTo>
                    <a:lnTo>
                      <a:pt x="10378" y="1666"/>
                    </a:lnTo>
                    <a:lnTo>
                      <a:pt x="9934" y="2001"/>
                    </a:lnTo>
                    <a:lnTo>
                      <a:pt x="9490" y="2344"/>
                    </a:lnTo>
                    <a:lnTo>
                      <a:pt x="9047" y="2704"/>
                    </a:lnTo>
                    <a:lnTo>
                      <a:pt x="8612" y="3063"/>
                    </a:lnTo>
                    <a:lnTo>
                      <a:pt x="8185" y="3440"/>
                    </a:lnTo>
                    <a:lnTo>
                      <a:pt x="7750" y="3817"/>
                    </a:lnTo>
                    <a:lnTo>
                      <a:pt x="7331" y="4193"/>
                    </a:lnTo>
                    <a:lnTo>
                      <a:pt x="6921" y="4570"/>
                    </a:lnTo>
                    <a:lnTo>
                      <a:pt x="6520" y="4946"/>
                    </a:lnTo>
                    <a:lnTo>
                      <a:pt x="6126" y="5323"/>
                    </a:lnTo>
                    <a:lnTo>
                      <a:pt x="5373" y="6059"/>
                    </a:lnTo>
                    <a:lnTo>
                      <a:pt x="4670" y="6771"/>
                    </a:lnTo>
                    <a:lnTo>
                      <a:pt x="4034" y="7440"/>
                    </a:lnTo>
                    <a:lnTo>
                      <a:pt x="3465" y="8043"/>
                    </a:lnTo>
                    <a:lnTo>
                      <a:pt x="2980" y="8578"/>
                    </a:lnTo>
                    <a:lnTo>
                      <a:pt x="2587" y="9022"/>
                    </a:lnTo>
                    <a:lnTo>
                      <a:pt x="2294" y="9373"/>
                    </a:lnTo>
                    <a:lnTo>
                      <a:pt x="2110" y="9607"/>
                    </a:lnTo>
                    <a:lnTo>
                      <a:pt x="2026" y="9725"/>
                    </a:lnTo>
                    <a:lnTo>
                      <a:pt x="1926" y="9867"/>
                    </a:lnTo>
                    <a:lnTo>
                      <a:pt x="1817" y="10043"/>
                    </a:lnTo>
                    <a:lnTo>
                      <a:pt x="1691" y="10252"/>
                    </a:lnTo>
                    <a:lnTo>
                      <a:pt x="1557" y="10486"/>
                    </a:lnTo>
                    <a:lnTo>
                      <a:pt x="1415" y="10746"/>
                    </a:lnTo>
                    <a:lnTo>
                      <a:pt x="1273" y="11030"/>
                    </a:lnTo>
                    <a:lnTo>
                      <a:pt x="1131" y="11331"/>
                    </a:lnTo>
                    <a:lnTo>
                      <a:pt x="980" y="11658"/>
                    </a:lnTo>
                    <a:lnTo>
                      <a:pt x="838" y="12001"/>
                    </a:lnTo>
                    <a:lnTo>
                      <a:pt x="695" y="12369"/>
                    </a:lnTo>
                    <a:lnTo>
                      <a:pt x="562" y="12746"/>
                    </a:lnTo>
                    <a:lnTo>
                      <a:pt x="436" y="13139"/>
                    </a:lnTo>
                    <a:lnTo>
                      <a:pt x="327" y="13541"/>
                    </a:lnTo>
                    <a:lnTo>
                      <a:pt x="227" y="13959"/>
                    </a:lnTo>
                    <a:lnTo>
                      <a:pt x="143" y="14386"/>
                    </a:lnTo>
                    <a:lnTo>
                      <a:pt x="110" y="14603"/>
                    </a:lnTo>
                    <a:lnTo>
                      <a:pt x="76" y="14821"/>
                    </a:lnTo>
                    <a:lnTo>
                      <a:pt x="51" y="15038"/>
                    </a:lnTo>
                    <a:lnTo>
                      <a:pt x="26" y="15256"/>
                    </a:lnTo>
                    <a:lnTo>
                      <a:pt x="18" y="15482"/>
                    </a:lnTo>
                    <a:lnTo>
                      <a:pt x="9" y="15700"/>
                    </a:lnTo>
                    <a:lnTo>
                      <a:pt x="1" y="15926"/>
                    </a:lnTo>
                    <a:lnTo>
                      <a:pt x="9" y="16151"/>
                    </a:lnTo>
                    <a:lnTo>
                      <a:pt x="18" y="16369"/>
                    </a:lnTo>
                    <a:lnTo>
                      <a:pt x="34" y="16595"/>
                    </a:lnTo>
                    <a:lnTo>
                      <a:pt x="60" y="16821"/>
                    </a:lnTo>
                    <a:lnTo>
                      <a:pt x="93" y="17038"/>
                    </a:lnTo>
                    <a:lnTo>
                      <a:pt x="135" y="17264"/>
                    </a:lnTo>
                    <a:lnTo>
                      <a:pt x="185" y="17490"/>
                    </a:lnTo>
                    <a:lnTo>
                      <a:pt x="244" y="17708"/>
                    </a:lnTo>
                    <a:lnTo>
                      <a:pt x="311" y="17926"/>
                    </a:lnTo>
                    <a:lnTo>
                      <a:pt x="386" y="18143"/>
                    </a:lnTo>
                    <a:lnTo>
                      <a:pt x="470" y="18361"/>
                    </a:lnTo>
                    <a:lnTo>
                      <a:pt x="570" y="18578"/>
                    </a:lnTo>
                    <a:lnTo>
                      <a:pt x="670" y="18787"/>
                    </a:lnTo>
                    <a:lnTo>
                      <a:pt x="788" y="19005"/>
                    </a:lnTo>
                    <a:lnTo>
                      <a:pt x="913" y="19214"/>
                    </a:lnTo>
                    <a:lnTo>
                      <a:pt x="1047" y="19415"/>
                    </a:lnTo>
                    <a:lnTo>
                      <a:pt x="1198" y="19616"/>
                    </a:lnTo>
                    <a:lnTo>
                      <a:pt x="1348" y="19817"/>
                    </a:lnTo>
                    <a:lnTo>
                      <a:pt x="1524" y="20018"/>
                    </a:lnTo>
                    <a:lnTo>
                      <a:pt x="1708" y="20210"/>
                    </a:lnTo>
                    <a:lnTo>
                      <a:pt x="1901" y="20403"/>
                    </a:lnTo>
                    <a:lnTo>
                      <a:pt x="2101" y="20587"/>
                    </a:lnTo>
                    <a:lnTo>
                      <a:pt x="2327" y="20771"/>
                    </a:lnTo>
                    <a:lnTo>
                      <a:pt x="2553" y="20946"/>
                    </a:lnTo>
                    <a:lnTo>
                      <a:pt x="2804" y="21122"/>
                    </a:lnTo>
                    <a:lnTo>
                      <a:pt x="3064" y="21281"/>
                    </a:lnTo>
                    <a:lnTo>
                      <a:pt x="3331" y="21432"/>
                    </a:lnTo>
                    <a:lnTo>
                      <a:pt x="3616" y="21566"/>
                    </a:lnTo>
                    <a:lnTo>
                      <a:pt x="3909" y="21691"/>
                    </a:lnTo>
                    <a:lnTo>
                      <a:pt x="4219" y="21800"/>
                    </a:lnTo>
                    <a:lnTo>
                      <a:pt x="4528" y="21900"/>
                    </a:lnTo>
                    <a:lnTo>
                      <a:pt x="4854" y="21984"/>
                    </a:lnTo>
                    <a:lnTo>
                      <a:pt x="5189" y="22059"/>
                    </a:lnTo>
                    <a:lnTo>
                      <a:pt x="5532" y="22126"/>
                    </a:lnTo>
                    <a:lnTo>
                      <a:pt x="5884" y="22177"/>
                    </a:lnTo>
                    <a:lnTo>
                      <a:pt x="6244" y="22218"/>
                    </a:lnTo>
                    <a:lnTo>
                      <a:pt x="6603" y="22244"/>
                    </a:lnTo>
                    <a:lnTo>
                      <a:pt x="6980" y="22269"/>
                    </a:lnTo>
                    <a:lnTo>
                      <a:pt x="7357" y="22277"/>
                    </a:lnTo>
                    <a:lnTo>
                      <a:pt x="7742" y="22277"/>
                    </a:lnTo>
                    <a:lnTo>
                      <a:pt x="8126" y="22269"/>
                    </a:lnTo>
                    <a:lnTo>
                      <a:pt x="8520" y="22260"/>
                    </a:lnTo>
                    <a:lnTo>
                      <a:pt x="8921" y="22235"/>
                    </a:lnTo>
                    <a:lnTo>
                      <a:pt x="9323" y="22202"/>
                    </a:lnTo>
                    <a:lnTo>
                      <a:pt x="9725" y="22160"/>
                    </a:lnTo>
                    <a:lnTo>
                      <a:pt x="10126" y="22118"/>
                    </a:lnTo>
                    <a:lnTo>
                      <a:pt x="10537" y="22059"/>
                    </a:lnTo>
                    <a:lnTo>
                      <a:pt x="10947" y="22001"/>
                    </a:lnTo>
                    <a:lnTo>
                      <a:pt x="11357" y="21942"/>
                    </a:lnTo>
                    <a:lnTo>
                      <a:pt x="11767" y="21867"/>
                    </a:lnTo>
                    <a:lnTo>
                      <a:pt x="12177" y="21792"/>
                    </a:lnTo>
                    <a:lnTo>
                      <a:pt x="12988" y="21624"/>
                    </a:lnTo>
                    <a:lnTo>
                      <a:pt x="13800" y="21449"/>
                    </a:lnTo>
                    <a:lnTo>
                      <a:pt x="14595" y="21248"/>
                    </a:lnTo>
                    <a:lnTo>
                      <a:pt x="15382" y="21047"/>
                    </a:lnTo>
                    <a:lnTo>
                      <a:pt x="16143" y="20829"/>
                    </a:lnTo>
                    <a:lnTo>
                      <a:pt x="16880" y="20612"/>
                    </a:lnTo>
                    <a:lnTo>
                      <a:pt x="17591" y="20386"/>
                    </a:lnTo>
                    <a:lnTo>
                      <a:pt x="18260" y="20168"/>
                    </a:lnTo>
                    <a:lnTo>
                      <a:pt x="18905" y="19951"/>
                    </a:lnTo>
                    <a:lnTo>
                      <a:pt x="19499" y="19741"/>
                    </a:lnTo>
                    <a:lnTo>
                      <a:pt x="20060" y="19541"/>
                    </a:lnTo>
                    <a:lnTo>
                      <a:pt x="21014" y="19181"/>
                    </a:lnTo>
                    <a:lnTo>
                      <a:pt x="21733" y="18896"/>
                    </a:lnTo>
                    <a:lnTo>
                      <a:pt x="22193" y="18712"/>
                    </a:lnTo>
                    <a:lnTo>
                      <a:pt x="22352" y="18645"/>
                    </a:lnTo>
                    <a:lnTo>
                      <a:pt x="21959" y="13733"/>
                    </a:lnTo>
                    <a:lnTo>
                      <a:pt x="21541" y="13825"/>
                    </a:lnTo>
                    <a:lnTo>
                      <a:pt x="21089" y="13917"/>
                    </a:lnTo>
                    <a:lnTo>
                      <a:pt x="20620" y="14001"/>
                    </a:lnTo>
                    <a:lnTo>
                      <a:pt x="20127" y="14076"/>
                    </a:lnTo>
                    <a:lnTo>
                      <a:pt x="19608" y="14160"/>
                    </a:lnTo>
                    <a:lnTo>
                      <a:pt x="19080" y="14235"/>
                    </a:lnTo>
                    <a:lnTo>
                      <a:pt x="17984" y="14369"/>
                    </a:lnTo>
                    <a:lnTo>
                      <a:pt x="16855" y="14495"/>
                    </a:lnTo>
                    <a:lnTo>
                      <a:pt x="15708" y="14612"/>
                    </a:lnTo>
                    <a:lnTo>
                      <a:pt x="14570" y="14712"/>
                    </a:lnTo>
                    <a:lnTo>
                      <a:pt x="13465" y="14804"/>
                    </a:lnTo>
                    <a:lnTo>
                      <a:pt x="12411" y="14879"/>
                    </a:lnTo>
                    <a:lnTo>
                      <a:pt x="11432" y="14946"/>
                    </a:lnTo>
                    <a:lnTo>
                      <a:pt x="9767" y="15047"/>
                    </a:lnTo>
                    <a:lnTo>
                      <a:pt x="8645" y="15105"/>
                    </a:lnTo>
                    <a:lnTo>
                      <a:pt x="8235" y="15122"/>
                    </a:lnTo>
                    <a:lnTo>
                      <a:pt x="8235" y="15122"/>
                    </a:lnTo>
                    <a:lnTo>
                      <a:pt x="14001" y="9574"/>
                    </a:lnTo>
                    <a:lnTo>
                      <a:pt x="13976" y="9156"/>
                    </a:lnTo>
                    <a:lnTo>
                      <a:pt x="13926" y="8034"/>
                    </a:lnTo>
                    <a:lnTo>
                      <a:pt x="13834" y="6469"/>
                    </a:lnTo>
                    <a:lnTo>
                      <a:pt x="13775" y="5582"/>
                    </a:lnTo>
                    <a:lnTo>
                      <a:pt x="13716" y="4679"/>
                    </a:lnTo>
                    <a:lnTo>
                      <a:pt x="13641" y="3766"/>
                    </a:lnTo>
                    <a:lnTo>
                      <a:pt x="13566" y="2896"/>
                    </a:lnTo>
                    <a:lnTo>
                      <a:pt x="13482" y="2084"/>
                    </a:lnTo>
                    <a:lnTo>
                      <a:pt x="13398" y="1373"/>
                    </a:lnTo>
                    <a:lnTo>
                      <a:pt x="13348" y="1055"/>
                    </a:lnTo>
                    <a:lnTo>
                      <a:pt x="13298" y="771"/>
                    </a:lnTo>
                    <a:lnTo>
                      <a:pt x="13248" y="528"/>
                    </a:lnTo>
                    <a:lnTo>
                      <a:pt x="13198" y="327"/>
                    </a:lnTo>
                    <a:lnTo>
                      <a:pt x="13147" y="168"/>
                    </a:lnTo>
                    <a:lnTo>
                      <a:pt x="13122" y="109"/>
                    </a:lnTo>
                    <a:lnTo>
                      <a:pt x="13097" y="59"/>
                    </a:lnTo>
                    <a:lnTo>
                      <a:pt x="13064" y="26"/>
                    </a:lnTo>
                    <a:lnTo>
                      <a:pt x="13039"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158;p30">
                <a:extLst>
                  <a:ext uri="{FF2B5EF4-FFF2-40B4-BE49-F238E27FC236}">
                    <a16:creationId xmlns:a16="http://schemas.microsoft.com/office/drawing/2014/main" id="{FC662CEA-4545-9756-4CBA-A91CFEF6BAC3}"/>
                  </a:ext>
                </a:extLst>
              </p:cNvPr>
              <p:cNvSpPr/>
              <p:nvPr/>
            </p:nvSpPr>
            <p:spPr>
              <a:xfrm>
                <a:off x="2847119" y="1794190"/>
                <a:ext cx="156538" cy="154398"/>
              </a:xfrm>
              <a:custGeom>
                <a:avLst/>
                <a:gdLst/>
                <a:ahLst/>
                <a:cxnLst/>
                <a:rect l="l" t="t" r="r" b="b"/>
                <a:pathLst>
                  <a:path w="4294" h="4235" extrusionOk="0">
                    <a:moveTo>
                      <a:pt x="2460" y="1"/>
                    </a:moveTo>
                    <a:lnTo>
                      <a:pt x="2293" y="17"/>
                    </a:lnTo>
                    <a:lnTo>
                      <a:pt x="2134" y="51"/>
                    </a:lnTo>
                    <a:lnTo>
                      <a:pt x="1975" y="93"/>
                    </a:lnTo>
                    <a:lnTo>
                      <a:pt x="1816" y="160"/>
                    </a:lnTo>
                    <a:lnTo>
                      <a:pt x="1674" y="235"/>
                    </a:lnTo>
                    <a:lnTo>
                      <a:pt x="1532" y="319"/>
                    </a:lnTo>
                    <a:lnTo>
                      <a:pt x="1406" y="419"/>
                    </a:lnTo>
                    <a:lnTo>
                      <a:pt x="1289" y="536"/>
                    </a:lnTo>
                    <a:lnTo>
                      <a:pt x="1180" y="662"/>
                    </a:lnTo>
                    <a:lnTo>
                      <a:pt x="1080" y="795"/>
                    </a:lnTo>
                    <a:lnTo>
                      <a:pt x="996" y="946"/>
                    </a:lnTo>
                    <a:lnTo>
                      <a:pt x="929" y="1105"/>
                    </a:lnTo>
                    <a:lnTo>
                      <a:pt x="871" y="1272"/>
                    </a:lnTo>
                    <a:lnTo>
                      <a:pt x="871" y="1298"/>
                    </a:lnTo>
                    <a:lnTo>
                      <a:pt x="661" y="2042"/>
                    </a:lnTo>
                    <a:lnTo>
                      <a:pt x="452" y="2779"/>
                    </a:lnTo>
                    <a:lnTo>
                      <a:pt x="226" y="3507"/>
                    </a:lnTo>
                    <a:lnTo>
                      <a:pt x="0" y="4235"/>
                    </a:lnTo>
                    <a:lnTo>
                      <a:pt x="4276" y="4235"/>
                    </a:lnTo>
                    <a:lnTo>
                      <a:pt x="4293" y="3574"/>
                    </a:lnTo>
                    <a:lnTo>
                      <a:pt x="4285" y="2913"/>
                    </a:lnTo>
                    <a:lnTo>
                      <a:pt x="4268" y="2260"/>
                    </a:lnTo>
                    <a:lnTo>
                      <a:pt x="4235" y="1607"/>
                    </a:lnTo>
                    <a:lnTo>
                      <a:pt x="4226" y="1473"/>
                    </a:lnTo>
                    <a:lnTo>
                      <a:pt x="4201" y="1348"/>
                    </a:lnTo>
                    <a:lnTo>
                      <a:pt x="4168" y="1214"/>
                    </a:lnTo>
                    <a:lnTo>
                      <a:pt x="4126" y="1097"/>
                    </a:lnTo>
                    <a:lnTo>
                      <a:pt x="4067" y="971"/>
                    </a:lnTo>
                    <a:lnTo>
                      <a:pt x="4009" y="854"/>
                    </a:lnTo>
                    <a:lnTo>
                      <a:pt x="3942" y="745"/>
                    </a:lnTo>
                    <a:lnTo>
                      <a:pt x="3858" y="636"/>
                    </a:lnTo>
                    <a:lnTo>
                      <a:pt x="3774" y="544"/>
                    </a:lnTo>
                    <a:lnTo>
                      <a:pt x="3682" y="452"/>
                    </a:lnTo>
                    <a:lnTo>
                      <a:pt x="3582" y="360"/>
                    </a:lnTo>
                    <a:lnTo>
                      <a:pt x="3473" y="285"/>
                    </a:lnTo>
                    <a:lnTo>
                      <a:pt x="3356" y="218"/>
                    </a:lnTo>
                    <a:lnTo>
                      <a:pt x="3230" y="151"/>
                    </a:lnTo>
                    <a:lnTo>
                      <a:pt x="3105" y="101"/>
                    </a:lnTo>
                    <a:lnTo>
                      <a:pt x="2971" y="59"/>
                    </a:lnTo>
                    <a:lnTo>
                      <a:pt x="2804" y="26"/>
                    </a:lnTo>
                    <a:lnTo>
                      <a:pt x="2628" y="9"/>
                    </a:lnTo>
                    <a:lnTo>
                      <a:pt x="2460"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159;p30">
                <a:extLst>
                  <a:ext uri="{FF2B5EF4-FFF2-40B4-BE49-F238E27FC236}">
                    <a16:creationId xmlns:a16="http://schemas.microsoft.com/office/drawing/2014/main" id="{0BA2A035-C5FF-897C-0C4E-3C6E4DC4062F}"/>
                  </a:ext>
                </a:extLst>
              </p:cNvPr>
              <p:cNvSpPr/>
              <p:nvPr/>
            </p:nvSpPr>
            <p:spPr>
              <a:xfrm>
                <a:off x="2847119" y="1794190"/>
                <a:ext cx="156538" cy="154398"/>
              </a:xfrm>
              <a:custGeom>
                <a:avLst/>
                <a:gdLst/>
                <a:ahLst/>
                <a:cxnLst/>
                <a:rect l="l" t="t" r="r" b="b"/>
                <a:pathLst>
                  <a:path w="4294" h="4235" fill="none" extrusionOk="0">
                    <a:moveTo>
                      <a:pt x="4276" y="4235"/>
                    </a:moveTo>
                    <a:lnTo>
                      <a:pt x="4276" y="4235"/>
                    </a:lnTo>
                    <a:lnTo>
                      <a:pt x="4293" y="3574"/>
                    </a:lnTo>
                    <a:lnTo>
                      <a:pt x="4285" y="2913"/>
                    </a:lnTo>
                    <a:lnTo>
                      <a:pt x="4268" y="2260"/>
                    </a:lnTo>
                    <a:lnTo>
                      <a:pt x="4235" y="1607"/>
                    </a:lnTo>
                    <a:lnTo>
                      <a:pt x="4235" y="1607"/>
                    </a:lnTo>
                    <a:lnTo>
                      <a:pt x="4226" y="1473"/>
                    </a:lnTo>
                    <a:lnTo>
                      <a:pt x="4201" y="1348"/>
                    </a:lnTo>
                    <a:lnTo>
                      <a:pt x="4168" y="1214"/>
                    </a:lnTo>
                    <a:lnTo>
                      <a:pt x="4126" y="1097"/>
                    </a:lnTo>
                    <a:lnTo>
                      <a:pt x="4067" y="971"/>
                    </a:lnTo>
                    <a:lnTo>
                      <a:pt x="4009" y="854"/>
                    </a:lnTo>
                    <a:lnTo>
                      <a:pt x="3942" y="745"/>
                    </a:lnTo>
                    <a:lnTo>
                      <a:pt x="3858" y="636"/>
                    </a:lnTo>
                    <a:lnTo>
                      <a:pt x="3774" y="544"/>
                    </a:lnTo>
                    <a:lnTo>
                      <a:pt x="3682" y="452"/>
                    </a:lnTo>
                    <a:lnTo>
                      <a:pt x="3582" y="360"/>
                    </a:lnTo>
                    <a:lnTo>
                      <a:pt x="3473" y="285"/>
                    </a:lnTo>
                    <a:lnTo>
                      <a:pt x="3356" y="218"/>
                    </a:lnTo>
                    <a:lnTo>
                      <a:pt x="3230" y="151"/>
                    </a:lnTo>
                    <a:lnTo>
                      <a:pt x="3105" y="101"/>
                    </a:lnTo>
                    <a:lnTo>
                      <a:pt x="2971" y="59"/>
                    </a:lnTo>
                    <a:lnTo>
                      <a:pt x="2971" y="59"/>
                    </a:lnTo>
                    <a:lnTo>
                      <a:pt x="2804" y="26"/>
                    </a:lnTo>
                    <a:lnTo>
                      <a:pt x="2628" y="9"/>
                    </a:lnTo>
                    <a:lnTo>
                      <a:pt x="2460" y="1"/>
                    </a:lnTo>
                    <a:lnTo>
                      <a:pt x="2293" y="17"/>
                    </a:lnTo>
                    <a:lnTo>
                      <a:pt x="2134" y="51"/>
                    </a:lnTo>
                    <a:lnTo>
                      <a:pt x="1975" y="93"/>
                    </a:lnTo>
                    <a:lnTo>
                      <a:pt x="1816" y="160"/>
                    </a:lnTo>
                    <a:lnTo>
                      <a:pt x="1674" y="235"/>
                    </a:lnTo>
                    <a:lnTo>
                      <a:pt x="1532" y="319"/>
                    </a:lnTo>
                    <a:lnTo>
                      <a:pt x="1406" y="419"/>
                    </a:lnTo>
                    <a:lnTo>
                      <a:pt x="1289" y="536"/>
                    </a:lnTo>
                    <a:lnTo>
                      <a:pt x="1180" y="662"/>
                    </a:lnTo>
                    <a:lnTo>
                      <a:pt x="1080" y="795"/>
                    </a:lnTo>
                    <a:lnTo>
                      <a:pt x="996" y="946"/>
                    </a:lnTo>
                    <a:lnTo>
                      <a:pt x="929" y="1105"/>
                    </a:lnTo>
                    <a:lnTo>
                      <a:pt x="871" y="1272"/>
                    </a:lnTo>
                    <a:lnTo>
                      <a:pt x="871" y="1298"/>
                    </a:lnTo>
                    <a:lnTo>
                      <a:pt x="871" y="1298"/>
                    </a:lnTo>
                    <a:lnTo>
                      <a:pt x="661" y="2042"/>
                    </a:lnTo>
                    <a:lnTo>
                      <a:pt x="452" y="2779"/>
                    </a:lnTo>
                    <a:lnTo>
                      <a:pt x="226" y="3507"/>
                    </a:lnTo>
                    <a:lnTo>
                      <a:pt x="0" y="4235"/>
                    </a:lnTo>
                    <a:lnTo>
                      <a:pt x="4276" y="4235"/>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160;p30">
                <a:extLst>
                  <a:ext uri="{FF2B5EF4-FFF2-40B4-BE49-F238E27FC236}">
                    <a16:creationId xmlns:a16="http://schemas.microsoft.com/office/drawing/2014/main" id="{4F9AFD58-6A01-83CD-DBC1-BF1B726A9760}"/>
                  </a:ext>
                </a:extLst>
              </p:cNvPr>
              <p:cNvSpPr/>
              <p:nvPr/>
            </p:nvSpPr>
            <p:spPr>
              <a:xfrm>
                <a:off x="2838261" y="1580011"/>
                <a:ext cx="238306" cy="285608"/>
              </a:xfrm>
              <a:custGeom>
                <a:avLst/>
                <a:gdLst/>
                <a:ahLst/>
                <a:cxnLst/>
                <a:rect l="l" t="t" r="r" b="b"/>
                <a:pathLst>
                  <a:path w="6537" h="7834" extrusionOk="0">
                    <a:moveTo>
                      <a:pt x="2494" y="1"/>
                    </a:moveTo>
                    <a:lnTo>
                      <a:pt x="2452" y="18"/>
                    </a:lnTo>
                    <a:lnTo>
                      <a:pt x="2402" y="43"/>
                    </a:lnTo>
                    <a:lnTo>
                      <a:pt x="2352" y="68"/>
                    </a:lnTo>
                    <a:lnTo>
                      <a:pt x="2310" y="110"/>
                    </a:lnTo>
                    <a:lnTo>
                      <a:pt x="2260" y="152"/>
                    </a:lnTo>
                    <a:lnTo>
                      <a:pt x="2210" y="210"/>
                    </a:lnTo>
                    <a:lnTo>
                      <a:pt x="2118" y="344"/>
                    </a:lnTo>
                    <a:lnTo>
                      <a:pt x="2034" y="503"/>
                    </a:lnTo>
                    <a:lnTo>
                      <a:pt x="1950" y="696"/>
                    </a:lnTo>
                    <a:lnTo>
                      <a:pt x="1867" y="913"/>
                    </a:lnTo>
                    <a:lnTo>
                      <a:pt x="1800" y="1164"/>
                    </a:lnTo>
                    <a:lnTo>
                      <a:pt x="1733" y="1440"/>
                    </a:lnTo>
                    <a:lnTo>
                      <a:pt x="1683" y="1742"/>
                    </a:lnTo>
                    <a:lnTo>
                      <a:pt x="1641" y="2060"/>
                    </a:lnTo>
                    <a:lnTo>
                      <a:pt x="1607" y="2411"/>
                    </a:lnTo>
                    <a:lnTo>
                      <a:pt x="1590" y="2788"/>
                    </a:lnTo>
                    <a:lnTo>
                      <a:pt x="1582" y="3181"/>
                    </a:lnTo>
                    <a:lnTo>
                      <a:pt x="1448" y="3081"/>
                    </a:lnTo>
                    <a:lnTo>
                      <a:pt x="1298" y="2980"/>
                    </a:lnTo>
                    <a:lnTo>
                      <a:pt x="1122" y="2863"/>
                    </a:lnTo>
                    <a:lnTo>
                      <a:pt x="921" y="2763"/>
                    </a:lnTo>
                    <a:lnTo>
                      <a:pt x="821" y="2712"/>
                    </a:lnTo>
                    <a:lnTo>
                      <a:pt x="720" y="2679"/>
                    </a:lnTo>
                    <a:lnTo>
                      <a:pt x="620" y="2654"/>
                    </a:lnTo>
                    <a:lnTo>
                      <a:pt x="528" y="2637"/>
                    </a:lnTo>
                    <a:lnTo>
                      <a:pt x="444" y="2637"/>
                    </a:lnTo>
                    <a:lnTo>
                      <a:pt x="369" y="2654"/>
                    </a:lnTo>
                    <a:lnTo>
                      <a:pt x="302" y="2687"/>
                    </a:lnTo>
                    <a:lnTo>
                      <a:pt x="243" y="2729"/>
                    </a:lnTo>
                    <a:lnTo>
                      <a:pt x="185" y="2771"/>
                    </a:lnTo>
                    <a:lnTo>
                      <a:pt x="134" y="2821"/>
                    </a:lnTo>
                    <a:lnTo>
                      <a:pt x="93" y="2880"/>
                    </a:lnTo>
                    <a:lnTo>
                      <a:pt x="59" y="2938"/>
                    </a:lnTo>
                    <a:lnTo>
                      <a:pt x="34" y="3005"/>
                    </a:lnTo>
                    <a:lnTo>
                      <a:pt x="17" y="3081"/>
                    </a:lnTo>
                    <a:lnTo>
                      <a:pt x="9" y="3156"/>
                    </a:lnTo>
                    <a:lnTo>
                      <a:pt x="1" y="3231"/>
                    </a:lnTo>
                    <a:lnTo>
                      <a:pt x="1" y="3315"/>
                    </a:lnTo>
                    <a:lnTo>
                      <a:pt x="17" y="3398"/>
                    </a:lnTo>
                    <a:lnTo>
                      <a:pt x="34" y="3482"/>
                    </a:lnTo>
                    <a:lnTo>
                      <a:pt x="59" y="3566"/>
                    </a:lnTo>
                    <a:lnTo>
                      <a:pt x="93" y="3650"/>
                    </a:lnTo>
                    <a:lnTo>
                      <a:pt x="134" y="3742"/>
                    </a:lnTo>
                    <a:lnTo>
                      <a:pt x="185" y="3859"/>
                    </a:lnTo>
                    <a:lnTo>
                      <a:pt x="252" y="4018"/>
                    </a:lnTo>
                    <a:lnTo>
                      <a:pt x="411" y="4470"/>
                    </a:lnTo>
                    <a:lnTo>
                      <a:pt x="595" y="5022"/>
                    </a:lnTo>
                    <a:lnTo>
                      <a:pt x="796" y="5616"/>
                    </a:lnTo>
                    <a:lnTo>
                      <a:pt x="1130" y="6679"/>
                    </a:lnTo>
                    <a:lnTo>
                      <a:pt x="1273" y="7139"/>
                    </a:lnTo>
                    <a:lnTo>
                      <a:pt x="1323" y="7164"/>
                    </a:lnTo>
                    <a:lnTo>
                      <a:pt x="1432" y="7189"/>
                    </a:lnTo>
                    <a:lnTo>
                      <a:pt x="1800" y="7281"/>
                    </a:lnTo>
                    <a:lnTo>
                      <a:pt x="2319" y="7390"/>
                    </a:lnTo>
                    <a:lnTo>
                      <a:pt x="2904" y="7516"/>
                    </a:lnTo>
                    <a:lnTo>
                      <a:pt x="4001" y="7733"/>
                    </a:lnTo>
                    <a:lnTo>
                      <a:pt x="4494" y="7834"/>
                    </a:lnTo>
                    <a:lnTo>
                      <a:pt x="4595" y="7691"/>
                    </a:lnTo>
                    <a:lnTo>
                      <a:pt x="4846" y="7290"/>
                    </a:lnTo>
                    <a:lnTo>
                      <a:pt x="5013" y="7022"/>
                    </a:lnTo>
                    <a:lnTo>
                      <a:pt x="5197" y="6704"/>
                    </a:lnTo>
                    <a:lnTo>
                      <a:pt x="5390" y="6361"/>
                    </a:lnTo>
                    <a:lnTo>
                      <a:pt x="5591" y="6001"/>
                    </a:lnTo>
                    <a:lnTo>
                      <a:pt x="5791" y="5616"/>
                    </a:lnTo>
                    <a:lnTo>
                      <a:pt x="5975" y="5223"/>
                    </a:lnTo>
                    <a:lnTo>
                      <a:pt x="6151" y="4838"/>
                    </a:lnTo>
                    <a:lnTo>
                      <a:pt x="6226" y="4645"/>
                    </a:lnTo>
                    <a:lnTo>
                      <a:pt x="6302" y="4453"/>
                    </a:lnTo>
                    <a:lnTo>
                      <a:pt x="6360" y="4269"/>
                    </a:lnTo>
                    <a:lnTo>
                      <a:pt x="6419" y="4085"/>
                    </a:lnTo>
                    <a:lnTo>
                      <a:pt x="6461" y="3909"/>
                    </a:lnTo>
                    <a:lnTo>
                      <a:pt x="6503" y="3742"/>
                    </a:lnTo>
                    <a:lnTo>
                      <a:pt x="6519" y="3583"/>
                    </a:lnTo>
                    <a:lnTo>
                      <a:pt x="6536" y="3432"/>
                    </a:lnTo>
                    <a:lnTo>
                      <a:pt x="6536" y="3290"/>
                    </a:lnTo>
                    <a:lnTo>
                      <a:pt x="6528" y="3156"/>
                    </a:lnTo>
                    <a:lnTo>
                      <a:pt x="6503" y="3147"/>
                    </a:lnTo>
                    <a:lnTo>
                      <a:pt x="6444" y="3131"/>
                    </a:lnTo>
                    <a:lnTo>
                      <a:pt x="6344" y="3106"/>
                    </a:lnTo>
                    <a:lnTo>
                      <a:pt x="6218" y="3106"/>
                    </a:lnTo>
                    <a:lnTo>
                      <a:pt x="6143" y="3114"/>
                    </a:lnTo>
                    <a:lnTo>
                      <a:pt x="6051" y="3131"/>
                    </a:lnTo>
                    <a:lnTo>
                      <a:pt x="5959" y="3156"/>
                    </a:lnTo>
                    <a:lnTo>
                      <a:pt x="5867" y="3198"/>
                    </a:lnTo>
                    <a:lnTo>
                      <a:pt x="5758" y="3248"/>
                    </a:lnTo>
                    <a:lnTo>
                      <a:pt x="5649" y="3315"/>
                    </a:lnTo>
                    <a:lnTo>
                      <a:pt x="5532" y="3398"/>
                    </a:lnTo>
                    <a:lnTo>
                      <a:pt x="5406" y="3499"/>
                    </a:lnTo>
                    <a:lnTo>
                      <a:pt x="5406" y="3499"/>
                    </a:lnTo>
                    <a:lnTo>
                      <a:pt x="5440" y="3415"/>
                    </a:lnTo>
                    <a:lnTo>
                      <a:pt x="5524" y="3181"/>
                    </a:lnTo>
                    <a:lnTo>
                      <a:pt x="5641" y="2855"/>
                    </a:lnTo>
                    <a:lnTo>
                      <a:pt x="5699" y="2670"/>
                    </a:lnTo>
                    <a:lnTo>
                      <a:pt x="5758" y="2470"/>
                    </a:lnTo>
                    <a:lnTo>
                      <a:pt x="5808" y="2269"/>
                    </a:lnTo>
                    <a:lnTo>
                      <a:pt x="5850" y="2060"/>
                    </a:lnTo>
                    <a:lnTo>
                      <a:pt x="5883" y="1867"/>
                    </a:lnTo>
                    <a:lnTo>
                      <a:pt x="5909" y="1683"/>
                    </a:lnTo>
                    <a:lnTo>
                      <a:pt x="5909" y="1516"/>
                    </a:lnTo>
                    <a:lnTo>
                      <a:pt x="5900" y="1432"/>
                    </a:lnTo>
                    <a:lnTo>
                      <a:pt x="5892" y="1365"/>
                    </a:lnTo>
                    <a:lnTo>
                      <a:pt x="5875" y="1298"/>
                    </a:lnTo>
                    <a:lnTo>
                      <a:pt x="5850" y="1248"/>
                    </a:lnTo>
                    <a:lnTo>
                      <a:pt x="5825" y="1198"/>
                    </a:lnTo>
                    <a:lnTo>
                      <a:pt x="5783" y="1156"/>
                    </a:lnTo>
                    <a:lnTo>
                      <a:pt x="5741" y="1122"/>
                    </a:lnTo>
                    <a:lnTo>
                      <a:pt x="5699" y="1114"/>
                    </a:lnTo>
                    <a:lnTo>
                      <a:pt x="5649" y="1114"/>
                    </a:lnTo>
                    <a:lnTo>
                      <a:pt x="5591" y="1131"/>
                    </a:lnTo>
                    <a:lnTo>
                      <a:pt x="5540" y="1156"/>
                    </a:lnTo>
                    <a:lnTo>
                      <a:pt x="5473" y="1189"/>
                    </a:lnTo>
                    <a:lnTo>
                      <a:pt x="5415" y="1239"/>
                    </a:lnTo>
                    <a:lnTo>
                      <a:pt x="5356" y="1290"/>
                    </a:lnTo>
                    <a:lnTo>
                      <a:pt x="5222" y="1432"/>
                    </a:lnTo>
                    <a:lnTo>
                      <a:pt x="5088" y="1591"/>
                    </a:lnTo>
                    <a:lnTo>
                      <a:pt x="4955" y="1775"/>
                    </a:lnTo>
                    <a:lnTo>
                      <a:pt x="4821" y="1968"/>
                    </a:lnTo>
                    <a:lnTo>
                      <a:pt x="4695" y="2160"/>
                    </a:lnTo>
                    <a:lnTo>
                      <a:pt x="4578" y="2361"/>
                    </a:lnTo>
                    <a:lnTo>
                      <a:pt x="4377" y="2712"/>
                    </a:lnTo>
                    <a:lnTo>
                      <a:pt x="4235" y="2963"/>
                    </a:lnTo>
                    <a:lnTo>
                      <a:pt x="4185" y="3064"/>
                    </a:lnTo>
                    <a:lnTo>
                      <a:pt x="4218" y="2955"/>
                    </a:lnTo>
                    <a:lnTo>
                      <a:pt x="4302" y="2654"/>
                    </a:lnTo>
                    <a:lnTo>
                      <a:pt x="4402" y="2227"/>
                    </a:lnTo>
                    <a:lnTo>
                      <a:pt x="4452" y="1984"/>
                    </a:lnTo>
                    <a:lnTo>
                      <a:pt x="4511" y="1725"/>
                    </a:lnTo>
                    <a:lnTo>
                      <a:pt x="4553" y="1465"/>
                    </a:lnTo>
                    <a:lnTo>
                      <a:pt x="4595" y="1214"/>
                    </a:lnTo>
                    <a:lnTo>
                      <a:pt x="4620" y="972"/>
                    </a:lnTo>
                    <a:lnTo>
                      <a:pt x="4628" y="746"/>
                    </a:lnTo>
                    <a:lnTo>
                      <a:pt x="4628" y="645"/>
                    </a:lnTo>
                    <a:lnTo>
                      <a:pt x="4620" y="553"/>
                    </a:lnTo>
                    <a:lnTo>
                      <a:pt x="4611" y="461"/>
                    </a:lnTo>
                    <a:lnTo>
                      <a:pt x="4595" y="386"/>
                    </a:lnTo>
                    <a:lnTo>
                      <a:pt x="4578" y="311"/>
                    </a:lnTo>
                    <a:lnTo>
                      <a:pt x="4544" y="252"/>
                    </a:lnTo>
                    <a:lnTo>
                      <a:pt x="4511" y="210"/>
                    </a:lnTo>
                    <a:lnTo>
                      <a:pt x="4469" y="177"/>
                    </a:lnTo>
                    <a:lnTo>
                      <a:pt x="4427" y="160"/>
                    </a:lnTo>
                    <a:lnTo>
                      <a:pt x="4377" y="143"/>
                    </a:lnTo>
                    <a:lnTo>
                      <a:pt x="4327" y="152"/>
                    </a:lnTo>
                    <a:lnTo>
                      <a:pt x="4277" y="168"/>
                    </a:lnTo>
                    <a:lnTo>
                      <a:pt x="4226" y="185"/>
                    </a:lnTo>
                    <a:lnTo>
                      <a:pt x="4176" y="227"/>
                    </a:lnTo>
                    <a:lnTo>
                      <a:pt x="4118" y="269"/>
                    </a:lnTo>
                    <a:lnTo>
                      <a:pt x="4067" y="319"/>
                    </a:lnTo>
                    <a:lnTo>
                      <a:pt x="3959" y="444"/>
                    </a:lnTo>
                    <a:lnTo>
                      <a:pt x="3842" y="603"/>
                    </a:lnTo>
                    <a:lnTo>
                      <a:pt x="3733" y="779"/>
                    </a:lnTo>
                    <a:lnTo>
                      <a:pt x="3624" y="972"/>
                    </a:lnTo>
                    <a:lnTo>
                      <a:pt x="3524" y="1181"/>
                    </a:lnTo>
                    <a:lnTo>
                      <a:pt x="3423" y="1398"/>
                    </a:lnTo>
                    <a:lnTo>
                      <a:pt x="3323" y="1616"/>
                    </a:lnTo>
                    <a:lnTo>
                      <a:pt x="3239" y="1834"/>
                    </a:lnTo>
                    <a:lnTo>
                      <a:pt x="3164" y="2051"/>
                    </a:lnTo>
                    <a:lnTo>
                      <a:pt x="3088" y="2252"/>
                    </a:lnTo>
                    <a:lnTo>
                      <a:pt x="3038" y="2445"/>
                    </a:lnTo>
                    <a:lnTo>
                      <a:pt x="2996" y="2612"/>
                    </a:lnTo>
                    <a:lnTo>
                      <a:pt x="3013" y="2244"/>
                    </a:lnTo>
                    <a:lnTo>
                      <a:pt x="3021" y="1867"/>
                    </a:lnTo>
                    <a:lnTo>
                      <a:pt x="3013" y="1424"/>
                    </a:lnTo>
                    <a:lnTo>
                      <a:pt x="3005" y="1189"/>
                    </a:lnTo>
                    <a:lnTo>
                      <a:pt x="2988" y="963"/>
                    </a:lnTo>
                    <a:lnTo>
                      <a:pt x="2963" y="746"/>
                    </a:lnTo>
                    <a:lnTo>
                      <a:pt x="2929" y="545"/>
                    </a:lnTo>
                    <a:lnTo>
                      <a:pt x="2888" y="369"/>
                    </a:lnTo>
                    <a:lnTo>
                      <a:pt x="2862" y="294"/>
                    </a:lnTo>
                    <a:lnTo>
                      <a:pt x="2837" y="219"/>
                    </a:lnTo>
                    <a:lnTo>
                      <a:pt x="2804" y="160"/>
                    </a:lnTo>
                    <a:lnTo>
                      <a:pt x="2762" y="101"/>
                    </a:lnTo>
                    <a:lnTo>
                      <a:pt x="2729" y="60"/>
                    </a:lnTo>
                    <a:lnTo>
                      <a:pt x="2687" y="34"/>
                    </a:lnTo>
                    <a:lnTo>
                      <a:pt x="2637" y="9"/>
                    </a:lnTo>
                    <a:lnTo>
                      <a:pt x="2595"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161;p30">
                <a:extLst>
                  <a:ext uri="{FF2B5EF4-FFF2-40B4-BE49-F238E27FC236}">
                    <a16:creationId xmlns:a16="http://schemas.microsoft.com/office/drawing/2014/main" id="{4499A129-C420-2073-CCA3-3E6916C12E1C}"/>
                  </a:ext>
                </a:extLst>
              </p:cNvPr>
              <p:cNvSpPr/>
              <p:nvPr/>
            </p:nvSpPr>
            <p:spPr>
              <a:xfrm>
                <a:off x="2904465" y="1717305"/>
                <a:ext cx="72035" cy="62269"/>
              </a:xfrm>
              <a:custGeom>
                <a:avLst/>
                <a:gdLst/>
                <a:ahLst/>
                <a:cxnLst/>
                <a:rect l="l" t="t" r="r" b="b"/>
                <a:pathLst>
                  <a:path w="1976" h="1708" extrusionOk="0">
                    <a:moveTo>
                      <a:pt x="176" y="1"/>
                    </a:moveTo>
                    <a:lnTo>
                      <a:pt x="92" y="9"/>
                    </a:lnTo>
                    <a:lnTo>
                      <a:pt x="0" y="26"/>
                    </a:lnTo>
                    <a:lnTo>
                      <a:pt x="159" y="101"/>
                    </a:lnTo>
                    <a:lnTo>
                      <a:pt x="318" y="168"/>
                    </a:lnTo>
                    <a:lnTo>
                      <a:pt x="461" y="243"/>
                    </a:lnTo>
                    <a:lnTo>
                      <a:pt x="595" y="327"/>
                    </a:lnTo>
                    <a:lnTo>
                      <a:pt x="662" y="369"/>
                    </a:lnTo>
                    <a:lnTo>
                      <a:pt x="728" y="419"/>
                    </a:lnTo>
                    <a:lnTo>
                      <a:pt x="854" y="511"/>
                    </a:lnTo>
                    <a:lnTo>
                      <a:pt x="980" y="612"/>
                    </a:lnTo>
                    <a:lnTo>
                      <a:pt x="1038" y="662"/>
                    </a:lnTo>
                    <a:lnTo>
                      <a:pt x="1097" y="712"/>
                    </a:lnTo>
                    <a:lnTo>
                      <a:pt x="1214" y="829"/>
                    </a:lnTo>
                    <a:lnTo>
                      <a:pt x="1323" y="938"/>
                    </a:lnTo>
                    <a:lnTo>
                      <a:pt x="1540" y="1181"/>
                    </a:lnTo>
                    <a:lnTo>
                      <a:pt x="1749" y="1440"/>
                    </a:lnTo>
                    <a:lnTo>
                      <a:pt x="1975" y="1708"/>
                    </a:lnTo>
                    <a:lnTo>
                      <a:pt x="1967" y="1616"/>
                    </a:lnTo>
                    <a:lnTo>
                      <a:pt x="1950" y="1532"/>
                    </a:lnTo>
                    <a:lnTo>
                      <a:pt x="1900" y="1356"/>
                    </a:lnTo>
                    <a:lnTo>
                      <a:pt x="1841" y="1189"/>
                    </a:lnTo>
                    <a:lnTo>
                      <a:pt x="1766" y="1030"/>
                    </a:lnTo>
                    <a:lnTo>
                      <a:pt x="1674" y="879"/>
                    </a:lnTo>
                    <a:lnTo>
                      <a:pt x="1574" y="729"/>
                    </a:lnTo>
                    <a:lnTo>
                      <a:pt x="1457" y="595"/>
                    </a:lnTo>
                    <a:lnTo>
                      <a:pt x="1331" y="461"/>
                    </a:lnTo>
                    <a:lnTo>
                      <a:pt x="1264" y="402"/>
                    </a:lnTo>
                    <a:lnTo>
                      <a:pt x="1197" y="344"/>
                    </a:lnTo>
                    <a:lnTo>
                      <a:pt x="1122" y="294"/>
                    </a:lnTo>
                    <a:lnTo>
                      <a:pt x="1046" y="243"/>
                    </a:lnTo>
                    <a:lnTo>
                      <a:pt x="963" y="193"/>
                    </a:lnTo>
                    <a:lnTo>
                      <a:pt x="887" y="151"/>
                    </a:lnTo>
                    <a:lnTo>
                      <a:pt x="804" y="109"/>
                    </a:lnTo>
                    <a:lnTo>
                      <a:pt x="712" y="84"/>
                    </a:lnTo>
                    <a:lnTo>
                      <a:pt x="628" y="51"/>
                    </a:lnTo>
                    <a:lnTo>
                      <a:pt x="536" y="34"/>
                    </a:lnTo>
                    <a:lnTo>
                      <a:pt x="452" y="17"/>
                    </a:lnTo>
                    <a:lnTo>
                      <a:pt x="360"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162;p30">
                <a:extLst>
                  <a:ext uri="{FF2B5EF4-FFF2-40B4-BE49-F238E27FC236}">
                    <a16:creationId xmlns:a16="http://schemas.microsoft.com/office/drawing/2014/main" id="{E49C0A0A-E3A8-F5CA-0934-967D769C21F2}"/>
                  </a:ext>
                </a:extLst>
              </p:cNvPr>
              <p:cNvSpPr/>
              <p:nvPr/>
            </p:nvSpPr>
            <p:spPr>
              <a:xfrm>
                <a:off x="2272647" y="1897908"/>
                <a:ext cx="743500" cy="1040096"/>
              </a:xfrm>
              <a:custGeom>
                <a:avLst/>
                <a:gdLst/>
                <a:ahLst/>
                <a:cxnLst/>
                <a:rect l="l" t="t" r="r" b="b"/>
                <a:pathLst>
                  <a:path w="20395" h="28529" extrusionOk="0">
                    <a:moveTo>
                      <a:pt x="15817" y="1"/>
                    </a:moveTo>
                    <a:lnTo>
                      <a:pt x="15658" y="662"/>
                    </a:lnTo>
                    <a:lnTo>
                      <a:pt x="15490" y="1323"/>
                    </a:lnTo>
                    <a:lnTo>
                      <a:pt x="15306" y="1967"/>
                    </a:lnTo>
                    <a:lnTo>
                      <a:pt x="15105" y="2595"/>
                    </a:lnTo>
                    <a:lnTo>
                      <a:pt x="14896" y="3214"/>
                    </a:lnTo>
                    <a:lnTo>
                      <a:pt x="14679" y="3825"/>
                    </a:lnTo>
                    <a:lnTo>
                      <a:pt x="14444" y="4419"/>
                    </a:lnTo>
                    <a:lnTo>
                      <a:pt x="14210" y="5005"/>
                    </a:lnTo>
                    <a:lnTo>
                      <a:pt x="13959" y="5582"/>
                    </a:lnTo>
                    <a:lnTo>
                      <a:pt x="13700" y="6143"/>
                    </a:lnTo>
                    <a:lnTo>
                      <a:pt x="13432" y="6687"/>
                    </a:lnTo>
                    <a:lnTo>
                      <a:pt x="13156" y="7223"/>
                    </a:lnTo>
                    <a:lnTo>
                      <a:pt x="12871" y="7750"/>
                    </a:lnTo>
                    <a:lnTo>
                      <a:pt x="12578" y="8269"/>
                    </a:lnTo>
                    <a:lnTo>
                      <a:pt x="12285" y="8771"/>
                    </a:lnTo>
                    <a:lnTo>
                      <a:pt x="11976" y="9264"/>
                    </a:lnTo>
                    <a:lnTo>
                      <a:pt x="11666" y="9741"/>
                    </a:lnTo>
                    <a:lnTo>
                      <a:pt x="11357" y="10210"/>
                    </a:lnTo>
                    <a:lnTo>
                      <a:pt x="11039" y="10670"/>
                    </a:lnTo>
                    <a:lnTo>
                      <a:pt x="10712" y="11122"/>
                    </a:lnTo>
                    <a:lnTo>
                      <a:pt x="10386" y="11557"/>
                    </a:lnTo>
                    <a:lnTo>
                      <a:pt x="10059" y="11976"/>
                    </a:lnTo>
                    <a:lnTo>
                      <a:pt x="9725" y="12394"/>
                    </a:lnTo>
                    <a:lnTo>
                      <a:pt x="9390" y="12796"/>
                    </a:lnTo>
                    <a:lnTo>
                      <a:pt x="9055" y="13189"/>
                    </a:lnTo>
                    <a:lnTo>
                      <a:pt x="8712" y="13566"/>
                    </a:lnTo>
                    <a:lnTo>
                      <a:pt x="8377" y="13942"/>
                    </a:lnTo>
                    <a:lnTo>
                      <a:pt x="8043" y="14294"/>
                    </a:lnTo>
                    <a:lnTo>
                      <a:pt x="7700" y="14645"/>
                    </a:lnTo>
                    <a:lnTo>
                      <a:pt x="7365" y="14988"/>
                    </a:lnTo>
                    <a:lnTo>
                      <a:pt x="7030" y="15315"/>
                    </a:lnTo>
                    <a:lnTo>
                      <a:pt x="6695" y="15624"/>
                    </a:lnTo>
                    <a:lnTo>
                      <a:pt x="6361" y="15934"/>
                    </a:lnTo>
                    <a:lnTo>
                      <a:pt x="6034" y="16227"/>
                    </a:lnTo>
                    <a:lnTo>
                      <a:pt x="5708" y="16511"/>
                    </a:lnTo>
                    <a:lnTo>
                      <a:pt x="5390" y="16787"/>
                    </a:lnTo>
                    <a:lnTo>
                      <a:pt x="4762" y="17306"/>
                    </a:lnTo>
                    <a:lnTo>
                      <a:pt x="4151" y="17783"/>
                    </a:lnTo>
                    <a:lnTo>
                      <a:pt x="3574" y="18227"/>
                    </a:lnTo>
                    <a:lnTo>
                      <a:pt x="3022" y="18620"/>
                    </a:lnTo>
                    <a:lnTo>
                      <a:pt x="2503" y="18980"/>
                    </a:lnTo>
                    <a:lnTo>
                      <a:pt x="2018" y="19298"/>
                    </a:lnTo>
                    <a:lnTo>
                      <a:pt x="1582" y="19574"/>
                    </a:lnTo>
                    <a:lnTo>
                      <a:pt x="1189" y="19817"/>
                    </a:lnTo>
                    <a:lnTo>
                      <a:pt x="838" y="20018"/>
                    </a:lnTo>
                    <a:lnTo>
                      <a:pt x="553" y="20185"/>
                    </a:lnTo>
                    <a:lnTo>
                      <a:pt x="143" y="20403"/>
                    </a:lnTo>
                    <a:lnTo>
                      <a:pt x="1" y="20478"/>
                    </a:lnTo>
                    <a:lnTo>
                      <a:pt x="1741" y="28528"/>
                    </a:lnTo>
                    <a:lnTo>
                      <a:pt x="2151" y="28428"/>
                    </a:lnTo>
                    <a:lnTo>
                      <a:pt x="2562" y="28327"/>
                    </a:lnTo>
                    <a:lnTo>
                      <a:pt x="2955" y="28210"/>
                    </a:lnTo>
                    <a:lnTo>
                      <a:pt x="3348" y="28093"/>
                    </a:lnTo>
                    <a:lnTo>
                      <a:pt x="3741" y="27976"/>
                    </a:lnTo>
                    <a:lnTo>
                      <a:pt x="4118" y="27842"/>
                    </a:lnTo>
                    <a:lnTo>
                      <a:pt x="4495" y="27708"/>
                    </a:lnTo>
                    <a:lnTo>
                      <a:pt x="4863" y="27566"/>
                    </a:lnTo>
                    <a:lnTo>
                      <a:pt x="5231" y="27415"/>
                    </a:lnTo>
                    <a:lnTo>
                      <a:pt x="5582" y="27265"/>
                    </a:lnTo>
                    <a:lnTo>
                      <a:pt x="5934" y="27097"/>
                    </a:lnTo>
                    <a:lnTo>
                      <a:pt x="6285" y="26938"/>
                    </a:lnTo>
                    <a:lnTo>
                      <a:pt x="6628" y="26762"/>
                    </a:lnTo>
                    <a:lnTo>
                      <a:pt x="6963" y="26587"/>
                    </a:lnTo>
                    <a:lnTo>
                      <a:pt x="7290" y="26403"/>
                    </a:lnTo>
                    <a:lnTo>
                      <a:pt x="7616" y="26219"/>
                    </a:lnTo>
                    <a:lnTo>
                      <a:pt x="7934" y="26026"/>
                    </a:lnTo>
                    <a:lnTo>
                      <a:pt x="8252" y="25834"/>
                    </a:lnTo>
                    <a:lnTo>
                      <a:pt x="8562" y="25624"/>
                    </a:lnTo>
                    <a:lnTo>
                      <a:pt x="8863" y="25424"/>
                    </a:lnTo>
                    <a:lnTo>
                      <a:pt x="9164" y="25214"/>
                    </a:lnTo>
                    <a:lnTo>
                      <a:pt x="9457" y="24997"/>
                    </a:lnTo>
                    <a:lnTo>
                      <a:pt x="9741" y="24779"/>
                    </a:lnTo>
                    <a:lnTo>
                      <a:pt x="10026" y="24553"/>
                    </a:lnTo>
                    <a:lnTo>
                      <a:pt x="10302" y="24327"/>
                    </a:lnTo>
                    <a:lnTo>
                      <a:pt x="10578" y="24093"/>
                    </a:lnTo>
                    <a:lnTo>
                      <a:pt x="10846" y="23859"/>
                    </a:lnTo>
                    <a:lnTo>
                      <a:pt x="11105" y="23616"/>
                    </a:lnTo>
                    <a:lnTo>
                      <a:pt x="11365" y="23373"/>
                    </a:lnTo>
                    <a:lnTo>
                      <a:pt x="11616" y="23131"/>
                    </a:lnTo>
                    <a:lnTo>
                      <a:pt x="11867" y="22880"/>
                    </a:lnTo>
                    <a:lnTo>
                      <a:pt x="12110" y="22629"/>
                    </a:lnTo>
                    <a:lnTo>
                      <a:pt x="12352" y="22369"/>
                    </a:lnTo>
                    <a:lnTo>
                      <a:pt x="12587" y="22110"/>
                    </a:lnTo>
                    <a:lnTo>
                      <a:pt x="12813" y="21850"/>
                    </a:lnTo>
                    <a:lnTo>
                      <a:pt x="13039" y="21583"/>
                    </a:lnTo>
                    <a:lnTo>
                      <a:pt x="13264" y="21315"/>
                    </a:lnTo>
                    <a:lnTo>
                      <a:pt x="13474" y="21047"/>
                    </a:lnTo>
                    <a:lnTo>
                      <a:pt x="13900" y="20503"/>
                    </a:lnTo>
                    <a:lnTo>
                      <a:pt x="14302" y="19942"/>
                    </a:lnTo>
                    <a:lnTo>
                      <a:pt x="14687" y="19382"/>
                    </a:lnTo>
                    <a:lnTo>
                      <a:pt x="15055" y="18813"/>
                    </a:lnTo>
                    <a:lnTo>
                      <a:pt x="15407" y="18235"/>
                    </a:lnTo>
                    <a:lnTo>
                      <a:pt x="15750" y="17658"/>
                    </a:lnTo>
                    <a:lnTo>
                      <a:pt x="16068" y="17072"/>
                    </a:lnTo>
                    <a:lnTo>
                      <a:pt x="16377" y="16486"/>
                    </a:lnTo>
                    <a:lnTo>
                      <a:pt x="16670" y="15900"/>
                    </a:lnTo>
                    <a:lnTo>
                      <a:pt x="16947" y="15306"/>
                    </a:lnTo>
                    <a:lnTo>
                      <a:pt x="17206" y="14721"/>
                    </a:lnTo>
                    <a:lnTo>
                      <a:pt x="17457" y="14126"/>
                    </a:lnTo>
                    <a:lnTo>
                      <a:pt x="17691" y="13541"/>
                    </a:lnTo>
                    <a:lnTo>
                      <a:pt x="17917" y="12963"/>
                    </a:lnTo>
                    <a:lnTo>
                      <a:pt x="18126" y="12377"/>
                    </a:lnTo>
                    <a:lnTo>
                      <a:pt x="18327" y="11808"/>
                    </a:lnTo>
                    <a:lnTo>
                      <a:pt x="18511" y="11239"/>
                    </a:lnTo>
                    <a:lnTo>
                      <a:pt x="18687" y="10679"/>
                    </a:lnTo>
                    <a:lnTo>
                      <a:pt x="18854" y="10118"/>
                    </a:lnTo>
                    <a:lnTo>
                      <a:pt x="19005" y="9574"/>
                    </a:lnTo>
                    <a:lnTo>
                      <a:pt x="19156" y="9038"/>
                    </a:lnTo>
                    <a:lnTo>
                      <a:pt x="19281" y="8511"/>
                    </a:lnTo>
                    <a:lnTo>
                      <a:pt x="19407" y="8001"/>
                    </a:lnTo>
                    <a:lnTo>
                      <a:pt x="19524" y="7499"/>
                    </a:lnTo>
                    <a:lnTo>
                      <a:pt x="19624" y="7013"/>
                    </a:lnTo>
                    <a:lnTo>
                      <a:pt x="19725" y="6536"/>
                    </a:lnTo>
                    <a:lnTo>
                      <a:pt x="19808" y="6076"/>
                    </a:lnTo>
                    <a:lnTo>
                      <a:pt x="19967" y="5214"/>
                    </a:lnTo>
                    <a:lnTo>
                      <a:pt x="20093" y="4419"/>
                    </a:lnTo>
                    <a:lnTo>
                      <a:pt x="20185" y="3708"/>
                    </a:lnTo>
                    <a:lnTo>
                      <a:pt x="20260" y="3080"/>
                    </a:lnTo>
                    <a:lnTo>
                      <a:pt x="20319" y="2553"/>
                    </a:lnTo>
                    <a:lnTo>
                      <a:pt x="20352" y="2135"/>
                    </a:lnTo>
                    <a:lnTo>
                      <a:pt x="20377" y="1825"/>
                    </a:lnTo>
                    <a:lnTo>
                      <a:pt x="20394" y="1566"/>
                    </a:lnTo>
                    <a:lnTo>
                      <a:pt x="20336" y="1499"/>
                    </a:lnTo>
                    <a:lnTo>
                      <a:pt x="20260" y="1432"/>
                    </a:lnTo>
                    <a:lnTo>
                      <a:pt x="20160" y="1365"/>
                    </a:lnTo>
                    <a:lnTo>
                      <a:pt x="20051" y="1298"/>
                    </a:lnTo>
                    <a:lnTo>
                      <a:pt x="19917" y="1231"/>
                    </a:lnTo>
                    <a:lnTo>
                      <a:pt x="19783" y="1156"/>
                    </a:lnTo>
                    <a:lnTo>
                      <a:pt x="19457" y="1022"/>
                    </a:lnTo>
                    <a:lnTo>
                      <a:pt x="19106" y="888"/>
                    </a:lnTo>
                    <a:lnTo>
                      <a:pt x="18721" y="762"/>
                    </a:lnTo>
                    <a:lnTo>
                      <a:pt x="18319" y="637"/>
                    </a:lnTo>
                    <a:lnTo>
                      <a:pt x="17909" y="520"/>
                    </a:lnTo>
                    <a:lnTo>
                      <a:pt x="17516" y="411"/>
                    </a:lnTo>
                    <a:lnTo>
                      <a:pt x="17131" y="310"/>
                    </a:lnTo>
                    <a:lnTo>
                      <a:pt x="16461" y="143"/>
                    </a:lnTo>
                    <a:lnTo>
                      <a:pt x="15993" y="34"/>
                    </a:lnTo>
                    <a:lnTo>
                      <a:pt x="15817"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163;p30">
                <a:extLst>
                  <a:ext uri="{FF2B5EF4-FFF2-40B4-BE49-F238E27FC236}">
                    <a16:creationId xmlns:a16="http://schemas.microsoft.com/office/drawing/2014/main" id="{5C1E3153-0218-A765-5655-44CC3B9C95CB}"/>
                  </a:ext>
                </a:extLst>
              </p:cNvPr>
              <p:cNvSpPr/>
              <p:nvPr/>
            </p:nvSpPr>
            <p:spPr>
              <a:xfrm>
                <a:off x="2272647" y="1897908"/>
                <a:ext cx="743500" cy="1040096"/>
              </a:xfrm>
              <a:custGeom>
                <a:avLst/>
                <a:gdLst/>
                <a:ahLst/>
                <a:cxnLst/>
                <a:rect l="l" t="t" r="r" b="b"/>
                <a:pathLst>
                  <a:path w="20395" h="28529" fill="none" extrusionOk="0">
                    <a:moveTo>
                      <a:pt x="1" y="20478"/>
                    </a:moveTo>
                    <a:lnTo>
                      <a:pt x="1" y="20478"/>
                    </a:lnTo>
                    <a:lnTo>
                      <a:pt x="143" y="20403"/>
                    </a:lnTo>
                    <a:lnTo>
                      <a:pt x="553" y="20185"/>
                    </a:lnTo>
                    <a:lnTo>
                      <a:pt x="838" y="20018"/>
                    </a:lnTo>
                    <a:lnTo>
                      <a:pt x="1189" y="19817"/>
                    </a:lnTo>
                    <a:lnTo>
                      <a:pt x="1582" y="19574"/>
                    </a:lnTo>
                    <a:lnTo>
                      <a:pt x="2018" y="19298"/>
                    </a:lnTo>
                    <a:lnTo>
                      <a:pt x="2503" y="18980"/>
                    </a:lnTo>
                    <a:lnTo>
                      <a:pt x="3022" y="18620"/>
                    </a:lnTo>
                    <a:lnTo>
                      <a:pt x="3574" y="18227"/>
                    </a:lnTo>
                    <a:lnTo>
                      <a:pt x="4151" y="17783"/>
                    </a:lnTo>
                    <a:lnTo>
                      <a:pt x="4762" y="17306"/>
                    </a:lnTo>
                    <a:lnTo>
                      <a:pt x="5390" y="16787"/>
                    </a:lnTo>
                    <a:lnTo>
                      <a:pt x="5708" y="16511"/>
                    </a:lnTo>
                    <a:lnTo>
                      <a:pt x="6034" y="16227"/>
                    </a:lnTo>
                    <a:lnTo>
                      <a:pt x="6361" y="15934"/>
                    </a:lnTo>
                    <a:lnTo>
                      <a:pt x="6695" y="15624"/>
                    </a:lnTo>
                    <a:lnTo>
                      <a:pt x="7030" y="15315"/>
                    </a:lnTo>
                    <a:lnTo>
                      <a:pt x="7365" y="14988"/>
                    </a:lnTo>
                    <a:lnTo>
                      <a:pt x="7700" y="14645"/>
                    </a:lnTo>
                    <a:lnTo>
                      <a:pt x="8043" y="14294"/>
                    </a:lnTo>
                    <a:lnTo>
                      <a:pt x="8377" y="13942"/>
                    </a:lnTo>
                    <a:lnTo>
                      <a:pt x="8712" y="13566"/>
                    </a:lnTo>
                    <a:lnTo>
                      <a:pt x="9055" y="13189"/>
                    </a:lnTo>
                    <a:lnTo>
                      <a:pt x="9390" y="12796"/>
                    </a:lnTo>
                    <a:lnTo>
                      <a:pt x="9725" y="12394"/>
                    </a:lnTo>
                    <a:lnTo>
                      <a:pt x="10059" y="11976"/>
                    </a:lnTo>
                    <a:lnTo>
                      <a:pt x="10386" y="11557"/>
                    </a:lnTo>
                    <a:lnTo>
                      <a:pt x="10712" y="11122"/>
                    </a:lnTo>
                    <a:lnTo>
                      <a:pt x="11039" y="10670"/>
                    </a:lnTo>
                    <a:lnTo>
                      <a:pt x="11357" y="10210"/>
                    </a:lnTo>
                    <a:lnTo>
                      <a:pt x="11666" y="9741"/>
                    </a:lnTo>
                    <a:lnTo>
                      <a:pt x="11976" y="9264"/>
                    </a:lnTo>
                    <a:lnTo>
                      <a:pt x="12285" y="8771"/>
                    </a:lnTo>
                    <a:lnTo>
                      <a:pt x="12578" y="8269"/>
                    </a:lnTo>
                    <a:lnTo>
                      <a:pt x="12871" y="7750"/>
                    </a:lnTo>
                    <a:lnTo>
                      <a:pt x="13156" y="7223"/>
                    </a:lnTo>
                    <a:lnTo>
                      <a:pt x="13432" y="6687"/>
                    </a:lnTo>
                    <a:lnTo>
                      <a:pt x="13700" y="6143"/>
                    </a:lnTo>
                    <a:lnTo>
                      <a:pt x="13959" y="5582"/>
                    </a:lnTo>
                    <a:lnTo>
                      <a:pt x="14210" y="5005"/>
                    </a:lnTo>
                    <a:lnTo>
                      <a:pt x="14444" y="4419"/>
                    </a:lnTo>
                    <a:lnTo>
                      <a:pt x="14679" y="3825"/>
                    </a:lnTo>
                    <a:lnTo>
                      <a:pt x="14896" y="3214"/>
                    </a:lnTo>
                    <a:lnTo>
                      <a:pt x="15105" y="2595"/>
                    </a:lnTo>
                    <a:lnTo>
                      <a:pt x="15306" y="1967"/>
                    </a:lnTo>
                    <a:lnTo>
                      <a:pt x="15490" y="1323"/>
                    </a:lnTo>
                    <a:lnTo>
                      <a:pt x="15658" y="662"/>
                    </a:lnTo>
                    <a:lnTo>
                      <a:pt x="15817" y="1"/>
                    </a:lnTo>
                    <a:lnTo>
                      <a:pt x="15817" y="1"/>
                    </a:lnTo>
                    <a:lnTo>
                      <a:pt x="15993" y="34"/>
                    </a:lnTo>
                    <a:lnTo>
                      <a:pt x="16461" y="143"/>
                    </a:lnTo>
                    <a:lnTo>
                      <a:pt x="17131" y="310"/>
                    </a:lnTo>
                    <a:lnTo>
                      <a:pt x="17516" y="411"/>
                    </a:lnTo>
                    <a:lnTo>
                      <a:pt x="17909" y="520"/>
                    </a:lnTo>
                    <a:lnTo>
                      <a:pt x="18319" y="637"/>
                    </a:lnTo>
                    <a:lnTo>
                      <a:pt x="18721" y="762"/>
                    </a:lnTo>
                    <a:lnTo>
                      <a:pt x="19106" y="888"/>
                    </a:lnTo>
                    <a:lnTo>
                      <a:pt x="19457" y="1022"/>
                    </a:lnTo>
                    <a:lnTo>
                      <a:pt x="19783" y="1156"/>
                    </a:lnTo>
                    <a:lnTo>
                      <a:pt x="19917" y="1231"/>
                    </a:lnTo>
                    <a:lnTo>
                      <a:pt x="20051" y="1298"/>
                    </a:lnTo>
                    <a:lnTo>
                      <a:pt x="20160" y="1365"/>
                    </a:lnTo>
                    <a:lnTo>
                      <a:pt x="20260" y="1432"/>
                    </a:lnTo>
                    <a:lnTo>
                      <a:pt x="20336" y="1499"/>
                    </a:lnTo>
                    <a:lnTo>
                      <a:pt x="20394" y="1566"/>
                    </a:lnTo>
                    <a:lnTo>
                      <a:pt x="20394" y="1566"/>
                    </a:lnTo>
                    <a:lnTo>
                      <a:pt x="20377" y="1825"/>
                    </a:lnTo>
                    <a:lnTo>
                      <a:pt x="20352" y="2135"/>
                    </a:lnTo>
                    <a:lnTo>
                      <a:pt x="20319" y="2553"/>
                    </a:lnTo>
                    <a:lnTo>
                      <a:pt x="20260" y="3080"/>
                    </a:lnTo>
                    <a:lnTo>
                      <a:pt x="20185" y="3708"/>
                    </a:lnTo>
                    <a:lnTo>
                      <a:pt x="20093" y="4419"/>
                    </a:lnTo>
                    <a:lnTo>
                      <a:pt x="19967" y="5214"/>
                    </a:lnTo>
                    <a:lnTo>
                      <a:pt x="19808" y="6076"/>
                    </a:lnTo>
                    <a:lnTo>
                      <a:pt x="19725" y="6536"/>
                    </a:lnTo>
                    <a:lnTo>
                      <a:pt x="19624" y="7013"/>
                    </a:lnTo>
                    <a:lnTo>
                      <a:pt x="19524" y="7499"/>
                    </a:lnTo>
                    <a:lnTo>
                      <a:pt x="19407" y="8001"/>
                    </a:lnTo>
                    <a:lnTo>
                      <a:pt x="19281" y="8511"/>
                    </a:lnTo>
                    <a:lnTo>
                      <a:pt x="19156" y="9038"/>
                    </a:lnTo>
                    <a:lnTo>
                      <a:pt x="19005" y="9574"/>
                    </a:lnTo>
                    <a:lnTo>
                      <a:pt x="18854" y="10118"/>
                    </a:lnTo>
                    <a:lnTo>
                      <a:pt x="18687" y="10679"/>
                    </a:lnTo>
                    <a:lnTo>
                      <a:pt x="18511" y="11239"/>
                    </a:lnTo>
                    <a:lnTo>
                      <a:pt x="18327" y="11808"/>
                    </a:lnTo>
                    <a:lnTo>
                      <a:pt x="18126" y="12377"/>
                    </a:lnTo>
                    <a:lnTo>
                      <a:pt x="17917" y="12963"/>
                    </a:lnTo>
                    <a:lnTo>
                      <a:pt x="17691" y="13541"/>
                    </a:lnTo>
                    <a:lnTo>
                      <a:pt x="17457" y="14126"/>
                    </a:lnTo>
                    <a:lnTo>
                      <a:pt x="17206" y="14721"/>
                    </a:lnTo>
                    <a:lnTo>
                      <a:pt x="16947" y="15306"/>
                    </a:lnTo>
                    <a:lnTo>
                      <a:pt x="16670" y="15900"/>
                    </a:lnTo>
                    <a:lnTo>
                      <a:pt x="16377" y="16486"/>
                    </a:lnTo>
                    <a:lnTo>
                      <a:pt x="16068" y="17072"/>
                    </a:lnTo>
                    <a:lnTo>
                      <a:pt x="15750" y="17658"/>
                    </a:lnTo>
                    <a:lnTo>
                      <a:pt x="15407" y="18235"/>
                    </a:lnTo>
                    <a:lnTo>
                      <a:pt x="15055" y="18813"/>
                    </a:lnTo>
                    <a:lnTo>
                      <a:pt x="14687" y="19382"/>
                    </a:lnTo>
                    <a:lnTo>
                      <a:pt x="14302" y="19942"/>
                    </a:lnTo>
                    <a:lnTo>
                      <a:pt x="13900" y="20503"/>
                    </a:lnTo>
                    <a:lnTo>
                      <a:pt x="13474" y="21047"/>
                    </a:lnTo>
                    <a:lnTo>
                      <a:pt x="13264" y="21315"/>
                    </a:lnTo>
                    <a:lnTo>
                      <a:pt x="13039" y="21583"/>
                    </a:lnTo>
                    <a:lnTo>
                      <a:pt x="12813" y="21850"/>
                    </a:lnTo>
                    <a:lnTo>
                      <a:pt x="12587" y="22110"/>
                    </a:lnTo>
                    <a:lnTo>
                      <a:pt x="12352" y="22369"/>
                    </a:lnTo>
                    <a:lnTo>
                      <a:pt x="12110" y="22629"/>
                    </a:lnTo>
                    <a:lnTo>
                      <a:pt x="11867" y="22880"/>
                    </a:lnTo>
                    <a:lnTo>
                      <a:pt x="11616" y="23131"/>
                    </a:lnTo>
                    <a:lnTo>
                      <a:pt x="11365" y="23373"/>
                    </a:lnTo>
                    <a:lnTo>
                      <a:pt x="11105" y="23616"/>
                    </a:lnTo>
                    <a:lnTo>
                      <a:pt x="10846" y="23859"/>
                    </a:lnTo>
                    <a:lnTo>
                      <a:pt x="10578" y="24093"/>
                    </a:lnTo>
                    <a:lnTo>
                      <a:pt x="10302" y="24327"/>
                    </a:lnTo>
                    <a:lnTo>
                      <a:pt x="10026" y="24553"/>
                    </a:lnTo>
                    <a:lnTo>
                      <a:pt x="9741" y="24779"/>
                    </a:lnTo>
                    <a:lnTo>
                      <a:pt x="9457" y="24997"/>
                    </a:lnTo>
                    <a:lnTo>
                      <a:pt x="9164" y="25214"/>
                    </a:lnTo>
                    <a:lnTo>
                      <a:pt x="8863" y="25424"/>
                    </a:lnTo>
                    <a:lnTo>
                      <a:pt x="8562" y="25624"/>
                    </a:lnTo>
                    <a:lnTo>
                      <a:pt x="8252" y="25834"/>
                    </a:lnTo>
                    <a:lnTo>
                      <a:pt x="7934" y="26026"/>
                    </a:lnTo>
                    <a:lnTo>
                      <a:pt x="7616" y="26219"/>
                    </a:lnTo>
                    <a:lnTo>
                      <a:pt x="7290" y="26403"/>
                    </a:lnTo>
                    <a:lnTo>
                      <a:pt x="6963" y="26587"/>
                    </a:lnTo>
                    <a:lnTo>
                      <a:pt x="6628" y="26762"/>
                    </a:lnTo>
                    <a:lnTo>
                      <a:pt x="6285" y="26938"/>
                    </a:lnTo>
                    <a:lnTo>
                      <a:pt x="5934" y="27097"/>
                    </a:lnTo>
                    <a:lnTo>
                      <a:pt x="5582" y="27265"/>
                    </a:lnTo>
                    <a:lnTo>
                      <a:pt x="5231" y="27415"/>
                    </a:lnTo>
                    <a:lnTo>
                      <a:pt x="4863" y="27566"/>
                    </a:lnTo>
                    <a:lnTo>
                      <a:pt x="4495" y="27708"/>
                    </a:lnTo>
                    <a:lnTo>
                      <a:pt x="4118" y="27842"/>
                    </a:lnTo>
                    <a:lnTo>
                      <a:pt x="3741" y="27976"/>
                    </a:lnTo>
                    <a:lnTo>
                      <a:pt x="3348" y="28093"/>
                    </a:lnTo>
                    <a:lnTo>
                      <a:pt x="2955" y="28210"/>
                    </a:lnTo>
                    <a:lnTo>
                      <a:pt x="2562" y="28327"/>
                    </a:lnTo>
                    <a:lnTo>
                      <a:pt x="2151" y="28428"/>
                    </a:lnTo>
                    <a:lnTo>
                      <a:pt x="1741" y="28528"/>
                    </a:lnTo>
                    <a:lnTo>
                      <a:pt x="1" y="204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164;p30">
                <a:extLst>
                  <a:ext uri="{FF2B5EF4-FFF2-40B4-BE49-F238E27FC236}">
                    <a16:creationId xmlns:a16="http://schemas.microsoft.com/office/drawing/2014/main" id="{F862E71B-5CD5-FFD6-641E-334C6ACCC26E}"/>
                  </a:ext>
                </a:extLst>
              </p:cNvPr>
              <p:cNvSpPr/>
              <p:nvPr/>
            </p:nvSpPr>
            <p:spPr>
              <a:xfrm>
                <a:off x="2854119" y="1935458"/>
                <a:ext cx="134592" cy="50676"/>
              </a:xfrm>
              <a:custGeom>
                <a:avLst/>
                <a:gdLst/>
                <a:ahLst/>
                <a:cxnLst/>
                <a:rect l="l" t="t" r="r" b="b"/>
                <a:pathLst>
                  <a:path w="3692" h="1390" extrusionOk="0">
                    <a:moveTo>
                      <a:pt x="1" y="0"/>
                    </a:moveTo>
                    <a:lnTo>
                      <a:pt x="210" y="126"/>
                    </a:lnTo>
                    <a:lnTo>
                      <a:pt x="427" y="251"/>
                    </a:lnTo>
                    <a:lnTo>
                      <a:pt x="653" y="360"/>
                    </a:lnTo>
                    <a:lnTo>
                      <a:pt x="871" y="469"/>
                    </a:lnTo>
                    <a:lnTo>
                      <a:pt x="1097" y="577"/>
                    </a:lnTo>
                    <a:lnTo>
                      <a:pt x="1323" y="669"/>
                    </a:lnTo>
                    <a:lnTo>
                      <a:pt x="1783" y="854"/>
                    </a:lnTo>
                    <a:lnTo>
                      <a:pt x="2252" y="1021"/>
                    </a:lnTo>
                    <a:lnTo>
                      <a:pt x="2486" y="1096"/>
                    </a:lnTo>
                    <a:lnTo>
                      <a:pt x="2720" y="1172"/>
                    </a:lnTo>
                    <a:lnTo>
                      <a:pt x="2963" y="1230"/>
                    </a:lnTo>
                    <a:lnTo>
                      <a:pt x="3197" y="1289"/>
                    </a:lnTo>
                    <a:lnTo>
                      <a:pt x="3448" y="1347"/>
                    </a:lnTo>
                    <a:lnTo>
                      <a:pt x="3691" y="1389"/>
                    </a:lnTo>
                    <a:lnTo>
                      <a:pt x="3482" y="1255"/>
                    </a:lnTo>
                    <a:lnTo>
                      <a:pt x="3264" y="1138"/>
                    </a:lnTo>
                    <a:lnTo>
                      <a:pt x="3038" y="1021"/>
                    </a:lnTo>
                    <a:lnTo>
                      <a:pt x="2821" y="912"/>
                    </a:lnTo>
                    <a:lnTo>
                      <a:pt x="2595" y="812"/>
                    </a:lnTo>
                    <a:lnTo>
                      <a:pt x="2369" y="711"/>
                    </a:lnTo>
                    <a:lnTo>
                      <a:pt x="1909" y="527"/>
                    </a:lnTo>
                    <a:lnTo>
                      <a:pt x="1440" y="368"/>
                    </a:lnTo>
                    <a:lnTo>
                      <a:pt x="1206" y="285"/>
                    </a:lnTo>
                    <a:lnTo>
                      <a:pt x="971" y="218"/>
                    </a:lnTo>
                    <a:lnTo>
                      <a:pt x="729" y="151"/>
                    </a:lnTo>
                    <a:lnTo>
                      <a:pt x="494" y="92"/>
                    </a:lnTo>
                    <a:lnTo>
                      <a:pt x="243" y="42"/>
                    </a:lnTo>
                    <a:lnTo>
                      <a:pt x="1" y="0"/>
                    </a:lnTo>
                    <a:close/>
                  </a:path>
                </a:pathLst>
              </a:custGeom>
              <a:solidFill>
                <a:srgbClr val="021E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165;p30">
                <a:extLst>
                  <a:ext uri="{FF2B5EF4-FFF2-40B4-BE49-F238E27FC236}">
                    <a16:creationId xmlns:a16="http://schemas.microsoft.com/office/drawing/2014/main" id="{19D932C8-C510-AAB6-3539-162BAE5FE312}"/>
                  </a:ext>
                </a:extLst>
              </p:cNvPr>
              <p:cNvSpPr/>
              <p:nvPr/>
            </p:nvSpPr>
            <p:spPr>
              <a:xfrm>
                <a:off x="2854119" y="1935458"/>
                <a:ext cx="134592" cy="50676"/>
              </a:xfrm>
              <a:custGeom>
                <a:avLst/>
                <a:gdLst/>
                <a:ahLst/>
                <a:cxnLst/>
                <a:rect l="l" t="t" r="r" b="b"/>
                <a:pathLst>
                  <a:path w="3692" h="1390" fill="none" extrusionOk="0">
                    <a:moveTo>
                      <a:pt x="1" y="0"/>
                    </a:moveTo>
                    <a:lnTo>
                      <a:pt x="1" y="0"/>
                    </a:lnTo>
                    <a:lnTo>
                      <a:pt x="210" y="126"/>
                    </a:lnTo>
                    <a:lnTo>
                      <a:pt x="427" y="251"/>
                    </a:lnTo>
                    <a:lnTo>
                      <a:pt x="653" y="360"/>
                    </a:lnTo>
                    <a:lnTo>
                      <a:pt x="871" y="469"/>
                    </a:lnTo>
                    <a:lnTo>
                      <a:pt x="1097" y="577"/>
                    </a:lnTo>
                    <a:lnTo>
                      <a:pt x="1323" y="669"/>
                    </a:lnTo>
                    <a:lnTo>
                      <a:pt x="1783" y="854"/>
                    </a:lnTo>
                    <a:lnTo>
                      <a:pt x="1783" y="854"/>
                    </a:lnTo>
                    <a:lnTo>
                      <a:pt x="2252" y="1021"/>
                    </a:lnTo>
                    <a:lnTo>
                      <a:pt x="2486" y="1096"/>
                    </a:lnTo>
                    <a:lnTo>
                      <a:pt x="2720" y="1172"/>
                    </a:lnTo>
                    <a:lnTo>
                      <a:pt x="2963" y="1230"/>
                    </a:lnTo>
                    <a:lnTo>
                      <a:pt x="3197" y="1289"/>
                    </a:lnTo>
                    <a:lnTo>
                      <a:pt x="3448" y="1347"/>
                    </a:lnTo>
                    <a:lnTo>
                      <a:pt x="3691" y="1389"/>
                    </a:lnTo>
                    <a:lnTo>
                      <a:pt x="3691" y="1389"/>
                    </a:lnTo>
                    <a:lnTo>
                      <a:pt x="3482" y="1255"/>
                    </a:lnTo>
                    <a:lnTo>
                      <a:pt x="3264" y="1138"/>
                    </a:lnTo>
                    <a:lnTo>
                      <a:pt x="3038" y="1021"/>
                    </a:lnTo>
                    <a:lnTo>
                      <a:pt x="2821" y="912"/>
                    </a:lnTo>
                    <a:lnTo>
                      <a:pt x="2595" y="812"/>
                    </a:lnTo>
                    <a:lnTo>
                      <a:pt x="2369" y="711"/>
                    </a:lnTo>
                    <a:lnTo>
                      <a:pt x="1909" y="527"/>
                    </a:lnTo>
                    <a:lnTo>
                      <a:pt x="1909" y="527"/>
                    </a:lnTo>
                    <a:lnTo>
                      <a:pt x="1440" y="368"/>
                    </a:lnTo>
                    <a:lnTo>
                      <a:pt x="1206" y="285"/>
                    </a:lnTo>
                    <a:lnTo>
                      <a:pt x="971" y="218"/>
                    </a:lnTo>
                    <a:lnTo>
                      <a:pt x="729" y="151"/>
                    </a:lnTo>
                    <a:lnTo>
                      <a:pt x="494" y="92"/>
                    </a:lnTo>
                    <a:lnTo>
                      <a:pt x="243" y="42"/>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166;p30">
                <a:extLst>
                  <a:ext uri="{FF2B5EF4-FFF2-40B4-BE49-F238E27FC236}">
                    <a16:creationId xmlns:a16="http://schemas.microsoft.com/office/drawing/2014/main" id="{08E2D617-FE5E-4BDE-7588-9D82FAA077F7}"/>
                  </a:ext>
                </a:extLst>
              </p:cNvPr>
              <p:cNvSpPr/>
              <p:nvPr/>
            </p:nvSpPr>
            <p:spPr>
              <a:xfrm>
                <a:off x="1357748" y="1393611"/>
                <a:ext cx="1159889" cy="1173713"/>
              </a:xfrm>
              <a:custGeom>
                <a:avLst/>
                <a:gdLst/>
                <a:ahLst/>
                <a:cxnLst/>
                <a:rect l="l" t="t" r="r" b="b"/>
                <a:pathLst>
                  <a:path w="31817" h="32194" extrusionOk="0">
                    <a:moveTo>
                      <a:pt x="15674" y="1"/>
                    </a:moveTo>
                    <a:lnTo>
                      <a:pt x="15063" y="9"/>
                    </a:lnTo>
                    <a:lnTo>
                      <a:pt x="14461" y="34"/>
                    </a:lnTo>
                    <a:lnTo>
                      <a:pt x="13883" y="76"/>
                    </a:lnTo>
                    <a:lnTo>
                      <a:pt x="13314" y="126"/>
                    </a:lnTo>
                    <a:lnTo>
                      <a:pt x="12762" y="193"/>
                    </a:lnTo>
                    <a:lnTo>
                      <a:pt x="12226" y="260"/>
                    </a:lnTo>
                    <a:lnTo>
                      <a:pt x="11699" y="352"/>
                    </a:lnTo>
                    <a:lnTo>
                      <a:pt x="11197" y="453"/>
                    </a:lnTo>
                    <a:lnTo>
                      <a:pt x="10695" y="562"/>
                    </a:lnTo>
                    <a:lnTo>
                      <a:pt x="10218" y="679"/>
                    </a:lnTo>
                    <a:lnTo>
                      <a:pt x="9749" y="813"/>
                    </a:lnTo>
                    <a:lnTo>
                      <a:pt x="9298" y="955"/>
                    </a:lnTo>
                    <a:lnTo>
                      <a:pt x="8854" y="1114"/>
                    </a:lnTo>
                    <a:lnTo>
                      <a:pt x="8427" y="1273"/>
                    </a:lnTo>
                    <a:lnTo>
                      <a:pt x="8009" y="1449"/>
                    </a:lnTo>
                    <a:lnTo>
                      <a:pt x="7607" y="1633"/>
                    </a:lnTo>
                    <a:lnTo>
                      <a:pt x="7214" y="1825"/>
                    </a:lnTo>
                    <a:lnTo>
                      <a:pt x="6837" y="2026"/>
                    </a:lnTo>
                    <a:lnTo>
                      <a:pt x="6478" y="2244"/>
                    </a:lnTo>
                    <a:lnTo>
                      <a:pt x="6118" y="2461"/>
                    </a:lnTo>
                    <a:lnTo>
                      <a:pt x="5783" y="2687"/>
                    </a:lnTo>
                    <a:lnTo>
                      <a:pt x="5448" y="2930"/>
                    </a:lnTo>
                    <a:lnTo>
                      <a:pt x="5130" y="3173"/>
                    </a:lnTo>
                    <a:lnTo>
                      <a:pt x="4829" y="3432"/>
                    </a:lnTo>
                    <a:lnTo>
                      <a:pt x="4528" y="3691"/>
                    </a:lnTo>
                    <a:lnTo>
                      <a:pt x="4243" y="3959"/>
                    </a:lnTo>
                    <a:lnTo>
                      <a:pt x="3975" y="4244"/>
                    </a:lnTo>
                    <a:lnTo>
                      <a:pt x="3708" y="4528"/>
                    </a:lnTo>
                    <a:lnTo>
                      <a:pt x="3457" y="4813"/>
                    </a:lnTo>
                    <a:lnTo>
                      <a:pt x="3222" y="5114"/>
                    </a:lnTo>
                    <a:lnTo>
                      <a:pt x="2988" y="5424"/>
                    </a:lnTo>
                    <a:lnTo>
                      <a:pt x="2770" y="5733"/>
                    </a:lnTo>
                    <a:lnTo>
                      <a:pt x="2553" y="6051"/>
                    </a:lnTo>
                    <a:lnTo>
                      <a:pt x="2352" y="6369"/>
                    </a:lnTo>
                    <a:lnTo>
                      <a:pt x="2160" y="6704"/>
                    </a:lnTo>
                    <a:lnTo>
                      <a:pt x="1984" y="7039"/>
                    </a:lnTo>
                    <a:lnTo>
                      <a:pt x="1808" y="7373"/>
                    </a:lnTo>
                    <a:lnTo>
                      <a:pt x="1641" y="7717"/>
                    </a:lnTo>
                    <a:lnTo>
                      <a:pt x="1490" y="8068"/>
                    </a:lnTo>
                    <a:lnTo>
                      <a:pt x="1339" y="8419"/>
                    </a:lnTo>
                    <a:lnTo>
                      <a:pt x="1206" y="8779"/>
                    </a:lnTo>
                    <a:lnTo>
                      <a:pt x="1072" y="9139"/>
                    </a:lnTo>
                    <a:lnTo>
                      <a:pt x="954" y="9507"/>
                    </a:lnTo>
                    <a:lnTo>
                      <a:pt x="846" y="9876"/>
                    </a:lnTo>
                    <a:lnTo>
                      <a:pt x="737" y="10252"/>
                    </a:lnTo>
                    <a:lnTo>
                      <a:pt x="636" y="10629"/>
                    </a:lnTo>
                    <a:lnTo>
                      <a:pt x="553" y="11005"/>
                    </a:lnTo>
                    <a:lnTo>
                      <a:pt x="469" y="11390"/>
                    </a:lnTo>
                    <a:lnTo>
                      <a:pt x="394" y="11775"/>
                    </a:lnTo>
                    <a:lnTo>
                      <a:pt x="327" y="12160"/>
                    </a:lnTo>
                    <a:lnTo>
                      <a:pt x="268" y="12545"/>
                    </a:lnTo>
                    <a:lnTo>
                      <a:pt x="210" y="12938"/>
                    </a:lnTo>
                    <a:lnTo>
                      <a:pt x="160" y="13332"/>
                    </a:lnTo>
                    <a:lnTo>
                      <a:pt x="118" y="13725"/>
                    </a:lnTo>
                    <a:lnTo>
                      <a:pt x="84" y="14118"/>
                    </a:lnTo>
                    <a:lnTo>
                      <a:pt x="59" y="14512"/>
                    </a:lnTo>
                    <a:lnTo>
                      <a:pt x="34" y="14913"/>
                    </a:lnTo>
                    <a:lnTo>
                      <a:pt x="17" y="15307"/>
                    </a:lnTo>
                    <a:lnTo>
                      <a:pt x="9" y="15708"/>
                    </a:lnTo>
                    <a:lnTo>
                      <a:pt x="1" y="16102"/>
                    </a:lnTo>
                    <a:lnTo>
                      <a:pt x="1" y="16503"/>
                    </a:lnTo>
                    <a:lnTo>
                      <a:pt x="1" y="16897"/>
                    </a:lnTo>
                    <a:lnTo>
                      <a:pt x="26" y="17691"/>
                    </a:lnTo>
                    <a:lnTo>
                      <a:pt x="42" y="18001"/>
                    </a:lnTo>
                    <a:lnTo>
                      <a:pt x="67" y="18319"/>
                    </a:lnTo>
                    <a:lnTo>
                      <a:pt x="93" y="18629"/>
                    </a:lnTo>
                    <a:lnTo>
                      <a:pt x="126" y="18947"/>
                    </a:lnTo>
                    <a:lnTo>
                      <a:pt x="168" y="19248"/>
                    </a:lnTo>
                    <a:lnTo>
                      <a:pt x="218" y="19558"/>
                    </a:lnTo>
                    <a:lnTo>
                      <a:pt x="277" y="19867"/>
                    </a:lnTo>
                    <a:lnTo>
                      <a:pt x="335" y="20169"/>
                    </a:lnTo>
                    <a:lnTo>
                      <a:pt x="402" y="20461"/>
                    </a:lnTo>
                    <a:lnTo>
                      <a:pt x="477" y="20763"/>
                    </a:lnTo>
                    <a:lnTo>
                      <a:pt x="553" y="21056"/>
                    </a:lnTo>
                    <a:lnTo>
                      <a:pt x="636" y="21348"/>
                    </a:lnTo>
                    <a:lnTo>
                      <a:pt x="729" y="21641"/>
                    </a:lnTo>
                    <a:lnTo>
                      <a:pt x="829" y="21926"/>
                    </a:lnTo>
                    <a:lnTo>
                      <a:pt x="929" y="22210"/>
                    </a:lnTo>
                    <a:lnTo>
                      <a:pt x="1038" y="22495"/>
                    </a:lnTo>
                    <a:lnTo>
                      <a:pt x="1155" y="22779"/>
                    </a:lnTo>
                    <a:lnTo>
                      <a:pt x="1272" y="23056"/>
                    </a:lnTo>
                    <a:lnTo>
                      <a:pt x="1406" y="23332"/>
                    </a:lnTo>
                    <a:lnTo>
                      <a:pt x="1532" y="23608"/>
                    </a:lnTo>
                    <a:lnTo>
                      <a:pt x="1674" y="23876"/>
                    </a:lnTo>
                    <a:lnTo>
                      <a:pt x="1816" y="24143"/>
                    </a:lnTo>
                    <a:lnTo>
                      <a:pt x="1967" y="24411"/>
                    </a:lnTo>
                    <a:lnTo>
                      <a:pt x="2118" y="24671"/>
                    </a:lnTo>
                    <a:lnTo>
                      <a:pt x="2277" y="24930"/>
                    </a:lnTo>
                    <a:lnTo>
                      <a:pt x="2436" y="25181"/>
                    </a:lnTo>
                    <a:lnTo>
                      <a:pt x="2611" y="25432"/>
                    </a:lnTo>
                    <a:lnTo>
                      <a:pt x="2779" y="25683"/>
                    </a:lnTo>
                    <a:lnTo>
                      <a:pt x="2963" y="25926"/>
                    </a:lnTo>
                    <a:lnTo>
                      <a:pt x="3147" y="26169"/>
                    </a:lnTo>
                    <a:lnTo>
                      <a:pt x="3331" y="26403"/>
                    </a:lnTo>
                    <a:lnTo>
                      <a:pt x="3524" y="26637"/>
                    </a:lnTo>
                    <a:lnTo>
                      <a:pt x="3724" y="26871"/>
                    </a:lnTo>
                    <a:lnTo>
                      <a:pt x="3925" y="27089"/>
                    </a:lnTo>
                    <a:lnTo>
                      <a:pt x="4134" y="27315"/>
                    </a:lnTo>
                    <a:lnTo>
                      <a:pt x="4344" y="27533"/>
                    </a:lnTo>
                    <a:lnTo>
                      <a:pt x="4561" y="27742"/>
                    </a:lnTo>
                    <a:lnTo>
                      <a:pt x="4779" y="27951"/>
                    </a:lnTo>
                    <a:lnTo>
                      <a:pt x="5005" y="28160"/>
                    </a:lnTo>
                    <a:lnTo>
                      <a:pt x="5231" y="28361"/>
                    </a:lnTo>
                    <a:lnTo>
                      <a:pt x="5465" y="28554"/>
                    </a:lnTo>
                    <a:lnTo>
                      <a:pt x="5699" y="28746"/>
                    </a:lnTo>
                    <a:lnTo>
                      <a:pt x="5942" y="28930"/>
                    </a:lnTo>
                    <a:lnTo>
                      <a:pt x="6185" y="29114"/>
                    </a:lnTo>
                    <a:lnTo>
                      <a:pt x="6436" y="29298"/>
                    </a:lnTo>
                    <a:lnTo>
                      <a:pt x="6687" y="29466"/>
                    </a:lnTo>
                    <a:lnTo>
                      <a:pt x="6946" y="29633"/>
                    </a:lnTo>
                    <a:lnTo>
                      <a:pt x="7206" y="29800"/>
                    </a:lnTo>
                    <a:lnTo>
                      <a:pt x="7457" y="29951"/>
                    </a:lnTo>
                    <a:lnTo>
                      <a:pt x="7708" y="30102"/>
                    </a:lnTo>
                    <a:lnTo>
                      <a:pt x="7967" y="30244"/>
                    </a:lnTo>
                    <a:lnTo>
                      <a:pt x="8226" y="30386"/>
                    </a:lnTo>
                    <a:lnTo>
                      <a:pt x="8494" y="30520"/>
                    </a:lnTo>
                    <a:lnTo>
                      <a:pt x="8762" y="30646"/>
                    </a:lnTo>
                    <a:lnTo>
                      <a:pt x="9030" y="30771"/>
                    </a:lnTo>
                    <a:lnTo>
                      <a:pt x="9306" y="30888"/>
                    </a:lnTo>
                    <a:lnTo>
                      <a:pt x="9582" y="31005"/>
                    </a:lnTo>
                    <a:lnTo>
                      <a:pt x="9858" y="31114"/>
                    </a:lnTo>
                    <a:lnTo>
                      <a:pt x="10143" y="31223"/>
                    </a:lnTo>
                    <a:lnTo>
                      <a:pt x="10427" y="31315"/>
                    </a:lnTo>
                    <a:lnTo>
                      <a:pt x="10712" y="31415"/>
                    </a:lnTo>
                    <a:lnTo>
                      <a:pt x="10996" y="31508"/>
                    </a:lnTo>
                    <a:lnTo>
                      <a:pt x="11289" y="31591"/>
                    </a:lnTo>
                    <a:lnTo>
                      <a:pt x="11582" y="31667"/>
                    </a:lnTo>
                    <a:lnTo>
                      <a:pt x="11875" y="31742"/>
                    </a:lnTo>
                    <a:lnTo>
                      <a:pt x="12176" y="31809"/>
                    </a:lnTo>
                    <a:lnTo>
                      <a:pt x="12469" y="31876"/>
                    </a:lnTo>
                    <a:lnTo>
                      <a:pt x="12770" y="31926"/>
                    </a:lnTo>
                    <a:lnTo>
                      <a:pt x="13080" y="31985"/>
                    </a:lnTo>
                    <a:lnTo>
                      <a:pt x="13381" y="32026"/>
                    </a:lnTo>
                    <a:lnTo>
                      <a:pt x="13691" y="32068"/>
                    </a:lnTo>
                    <a:lnTo>
                      <a:pt x="14001" y="32102"/>
                    </a:lnTo>
                    <a:lnTo>
                      <a:pt x="14310" y="32135"/>
                    </a:lnTo>
                    <a:lnTo>
                      <a:pt x="14620" y="32152"/>
                    </a:lnTo>
                    <a:lnTo>
                      <a:pt x="14938" y="32177"/>
                    </a:lnTo>
                    <a:lnTo>
                      <a:pt x="15256" y="32185"/>
                    </a:lnTo>
                    <a:lnTo>
                      <a:pt x="15574" y="32194"/>
                    </a:lnTo>
                    <a:lnTo>
                      <a:pt x="15892" y="32185"/>
                    </a:lnTo>
                    <a:lnTo>
                      <a:pt x="16210" y="32185"/>
                    </a:lnTo>
                    <a:lnTo>
                      <a:pt x="16528" y="32169"/>
                    </a:lnTo>
                    <a:lnTo>
                      <a:pt x="17072" y="32135"/>
                    </a:lnTo>
                    <a:lnTo>
                      <a:pt x="17607" y="32085"/>
                    </a:lnTo>
                    <a:lnTo>
                      <a:pt x="18143" y="32018"/>
                    </a:lnTo>
                    <a:lnTo>
                      <a:pt x="18670" y="31926"/>
                    </a:lnTo>
                    <a:lnTo>
                      <a:pt x="19189" y="31826"/>
                    </a:lnTo>
                    <a:lnTo>
                      <a:pt x="19708" y="31708"/>
                    </a:lnTo>
                    <a:lnTo>
                      <a:pt x="20210" y="31574"/>
                    </a:lnTo>
                    <a:lnTo>
                      <a:pt x="20712" y="31424"/>
                    </a:lnTo>
                    <a:lnTo>
                      <a:pt x="21206" y="31265"/>
                    </a:lnTo>
                    <a:lnTo>
                      <a:pt x="21691" y="31089"/>
                    </a:lnTo>
                    <a:lnTo>
                      <a:pt x="22168" y="30888"/>
                    </a:lnTo>
                    <a:lnTo>
                      <a:pt x="22637" y="30687"/>
                    </a:lnTo>
                    <a:lnTo>
                      <a:pt x="23105" y="30461"/>
                    </a:lnTo>
                    <a:lnTo>
                      <a:pt x="23557" y="30227"/>
                    </a:lnTo>
                    <a:lnTo>
                      <a:pt x="24001" y="29984"/>
                    </a:lnTo>
                    <a:lnTo>
                      <a:pt x="24436" y="29717"/>
                    </a:lnTo>
                    <a:lnTo>
                      <a:pt x="24695" y="29549"/>
                    </a:lnTo>
                    <a:lnTo>
                      <a:pt x="24955" y="29382"/>
                    </a:lnTo>
                    <a:lnTo>
                      <a:pt x="25214" y="29206"/>
                    </a:lnTo>
                    <a:lnTo>
                      <a:pt x="25465" y="29022"/>
                    </a:lnTo>
                    <a:lnTo>
                      <a:pt x="25716" y="28838"/>
                    </a:lnTo>
                    <a:lnTo>
                      <a:pt x="25959" y="28646"/>
                    </a:lnTo>
                    <a:lnTo>
                      <a:pt x="26193" y="28453"/>
                    </a:lnTo>
                    <a:lnTo>
                      <a:pt x="26436" y="28252"/>
                    </a:lnTo>
                    <a:lnTo>
                      <a:pt x="26662" y="28051"/>
                    </a:lnTo>
                    <a:lnTo>
                      <a:pt x="26896" y="27842"/>
                    </a:lnTo>
                    <a:lnTo>
                      <a:pt x="27122" y="27625"/>
                    </a:lnTo>
                    <a:lnTo>
                      <a:pt x="27340" y="27415"/>
                    </a:lnTo>
                    <a:lnTo>
                      <a:pt x="27549" y="27189"/>
                    </a:lnTo>
                    <a:lnTo>
                      <a:pt x="27766" y="26972"/>
                    </a:lnTo>
                    <a:lnTo>
                      <a:pt x="27967" y="26738"/>
                    </a:lnTo>
                    <a:lnTo>
                      <a:pt x="28168" y="26512"/>
                    </a:lnTo>
                    <a:lnTo>
                      <a:pt x="28369" y="26277"/>
                    </a:lnTo>
                    <a:lnTo>
                      <a:pt x="28561" y="26035"/>
                    </a:lnTo>
                    <a:lnTo>
                      <a:pt x="28745" y="25792"/>
                    </a:lnTo>
                    <a:lnTo>
                      <a:pt x="28929" y="25549"/>
                    </a:lnTo>
                    <a:lnTo>
                      <a:pt x="29105" y="25298"/>
                    </a:lnTo>
                    <a:lnTo>
                      <a:pt x="29281" y="25047"/>
                    </a:lnTo>
                    <a:lnTo>
                      <a:pt x="29448" y="24788"/>
                    </a:lnTo>
                    <a:lnTo>
                      <a:pt x="29607" y="24528"/>
                    </a:lnTo>
                    <a:lnTo>
                      <a:pt x="29766" y="24261"/>
                    </a:lnTo>
                    <a:lnTo>
                      <a:pt x="29917" y="24001"/>
                    </a:lnTo>
                    <a:lnTo>
                      <a:pt x="30068" y="23725"/>
                    </a:lnTo>
                    <a:lnTo>
                      <a:pt x="30210" y="23457"/>
                    </a:lnTo>
                    <a:lnTo>
                      <a:pt x="30344" y="23181"/>
                    </a:lnTo>
                    <a:lnTo>
                      <a:pt x="30469" y="22905"/>
                    </a:lnTo>
                    <a:lnTo>
                      <a:pt x="30595" y="22620"/>
                    </a:lnTo>
                    <a:lnTo>
                      <a:pt x="30712" y="22336"/>
                    </a:lnTo>
                    <a:lnTo>
                      <a:pt x="30854" y="21976"/>
                    </a:lnTo>
                    <a:lnTo>
                      <a:pt x="30988" y="21616"/>
                    </a:lnTo>
                    <a:lnTo>
                      <a:pt x="31114" y="21248"/>
                    </a:lnTo>
                    <a:lnTo>
                      <a:pt x="31222" y="20871"/>
                    </a:lnTo>
                    <a:lnTo>
                      <a:pt x="31331" y="20495"/>
                    </a:lnTo>
                    <a:lnTo>
                      <a:pt x="31423" y="20118"/>
                    </a:lnTo>
                    <a:lnTo>
                      <a:pt x="31507" y="19733"/>
                    </a:lnTo>
                    <a:lnTo>
                      <a:pt x="31582" y="19340"/>
                    </a:lnTo>
                    <a:lnTo>
                      <a:pt x="31649" y="18955"/>
                    </a:lnTo>
                    <a:lnTo>
                      <a:pt x="31699" y="18562"/>
                    </a:lnTo>
                    <a:lnTo>
                      <a:pt x="31750" y="18168"/>
                    </a:lnTo>
                    <a:lnTo>
                      <a:pt x="31783" y="17767"/>
                    </a:lnTo>
                    <a:lnTo>
                      <a:pt x="31800" y="17365"/>
                    </a:lnTo>
                    <a:lnTo>
                      <a:pt x="31817" y="16963"/>
                    </a:lnTo>
                    <a:lnTo>
                      <a:pt x="31817" y="16562"/>
                    </a:lnTo>
                    <a:lnTo>
                      <a:pt x="31800" y="16152"/>
                    </a:lnTo>
                    <a:lnTo>
                      <a:pt x="31766" y="15365"/>
                    </a:lnTo>
                    <a:lnTo>
                      <a:pt x="31708" y="14579"/>
                    </a:lnTo>
                    <a:lnTo>
                      <a:pt x="31666" y="14194"/>
                    </a:lnTo>
                    <a:lnTo>
                      <a:pt x="31624" y="13800"/>
                    </a:lnTo>
                    <a:lnTo>
                      <a:pt x="31582" y="13415"/>
                    </a:lnTo>
                    <a:lnTo>
                      <a:pt x="31524" y="13030"/>
                    </a:lnTo>
                    <a:lnTo>
                      <a:pt x="31465" y="12654"/>
                    </a:lnTo>
                    <a:lnTo>
                      <a:pt x="31406" y="12269"/>
                    </a:lnTo>
                    <a:lnTo>
                      <a:pt x="31340" y="11892"/>
                    </a:lnTo>
                    <a:lnTo>
                      <a:pt x="31264" y="11524"/>
                    </a:lnTo>
                    <a:lnTo>
                      <a:pt x="31181" y="11148"/>
                    </a:lnTo>
                    <a:lnTo>
                      <a:pt x="31097" y="10779"/>
                    </a:lnTo>
                    <a:lnTo>
                      <a:pt x="30996" y="10419"/>
                    </a:lnTo>
                    <a:lnTo>
                      <a:pt x="30904" y="10060"/>
                    </a:lnTo>
                    <a:lnTo>
                      <a:pt x="30796" y="9700"/>
                    </a:lnTo>
                    <a:lnTo>
                      <a:pt x="30678" y="9340"/>
                    </a:lnTo>
                    <a:lnTo>
                      <a:pt x="30561" y="8997"/>
                    </a:lnTo>
                    <a:lnTo>
                      <a:pt x="30436" y="8645"/>
                    </a:lnTo>
                    <a:lnTo>
                      <a:pt x="30302" y="8302"/>
                    </a:lnTo>
                    <a:lnTo>
                      <a:pt x="30160" y="7968"/>
                    </a:lnTo>
                    <a:lnTo>
                      <a:pt x="30009" y="7633"/>
                    </a:lnTo>
                    <a:lnTo>
                      <a:pt x="29850" y="7306"/>
                    </a:lnTo>
                    <a:lnTo>
                      <a:pt x="29691" y="6980"/>
                    </a:lnTo>
                    <a:lnTo>
                      <a:pt x="29515" y="6662"/>
                    </a:lnTo>
                    <a:lnTo>
                      <a:pt x="29331" y="6352"/>
                    </a:lnTo>
                    <a:lnTo>
                      <a:pt x="29147" y="6043"/>
                    </a:lnTo>
                    <a:lnTo>
                      <a:pt x="28946" y="5742"/>
                    </a:lnTo>
                    <a:lnTo>
                      <a:pt x="28745" y="5449"/>
                    </a:lnTo>
                    <a:lnTo>
                      <a:pt x="28528" y="5156"/>
                    </a:lnTo>
                    <a:lnTo>
                      <a:pt x="28310" y="4871"/>
                    </a:lnTo>
                    <a:lnTo>
                      <a:pt x="28076" y="4595"/>
                    </a:lnTo>
                    <a:lnTo>
                      <a:pt x="27833" y="4319"/>
                    </a:lnTo>
                    <a:lnTo>
                      <a:pt x="27582" y="4060"/>
                    </a:lnTo>
                    <a:lnTo>
                      <a:pt x="27323" y="3800"/>
                    </a:lnTo>
                    <a:lnTo>
                      <a:pt x="27055" y="3549"/>
                    </a:lnTo>
                    <a:lnTo>
                      <a:pt x="26779" y="3298"/>
                    </a:lnTo>
                    <a:lnTo>
                      <a:pt x="26486" y="3064"/>
                    </a:lnTo>
                    <a:lnTo>
                      <a:pt x="26193" y="2838"/>
                    </a:lnTo>
                    <a:lnTo>
                      <a:pt x="25883" y="2612"/>
                    </a:lnTo>
                    <a:lnTo>
                      <a:pt x="25565" y="2403"/>
                    </a:lnTo>
                    <a:lnTo>
                      <a:pt x="25239" y="2193"/>
                    </a:lnTo>
                    <a:lnTo>
                      <a:pt x="24896" y="1993"/>
                    </a:lnTo>
                    <a:lnTo>
                      <a:pt x="24545" y="1809"/>
                    </a:lnTo>
                    <a:lnTo>
                      <a:pt x="24185" y="1624"/>
                    </a:lnTo>
                    <a:lnTo>
                      <a:pt x="23816" y="1449"/>
                    </a:lnTo>
                    <a:lnTo>
                      <a:pt x="23432" y="1290"/>
                    </a:lnTo>
                    <a:lnTo>
                      <a:pt x="23038" y="1131"/>
                    </a:lnTo>
                    <a:lnTo>
                      <a:pt x="22628" y="988"/>
                    </a:lnTo>
                    <a:lnTo>
                      <a:pt x="22210" y="855"/>
                    </a:lnTo>
                    <a:lnTo>
                      <a:pt x="21783" y="721"/>
                    </a:lnTo>
                    <a:lnTo>
                      <a:pt x="21339" y="603"/>
                    </a:lnTo>
                    <a:lnTo>
                      <a:pt x="20888" y="495"/>
                    </a:lnTo>
                    <a:lnTo>
                      <a:pt x="20427" y="403"/>
                    </a:lnTo>
                    <a:lnTo>
                      <a:pt x="19950" y="311"/>
                    </a:lnTo>
                    <a:lnTo>
                      <a:pt x="19457" y="235"/>
                    </a:lnTo>
                    <a:lnTo>
                      <a:pt x="18955" y="168"/>
                    </a:lnTo>
                    <a:lnTo>
                      <a:pt x="18444" y="110"/>
                    </a:lnTo>
                    <a:lnTo>
                      <a:pt x="17917" y="68"/>
                    </a:lnTo>
                    <a:lnTo>
                      <a:pt x="17373" y="34"/>
                    </a:lnTo>
                    <a:lnTo>
                      <a:pt x="16821" y="9"/>
                    </a:lnTo>
                    <a:lnTo>
                      <a:pt x="16252"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167;p30">
                <a:extLst>
                  <a:ext uri="{FF2B5EF4-FFF2-40B4-BE49-F238E27FC236}">
                    <a16:creationId xmlns:a16="http://schemas.microsoft.com/office/drawing/2014/main" id="{F7EAC131-6234-3907-A619-269268650DFF}"/>
                  </a:ext>
                </a:extLst>
              </p:cNvPr>
              <p:cNvSpPr/>
              <p:nvPr/>
            </p:nvSpPr>
            <p:spPr>
              <a:xfrm>
                <a:off x="1194535" y="1938812"/>
                <a:ext cx="288323" cy="288342"/>
              </a:xfrm>
              <a:custGeom>
                <a:avLst/>
                <a:gdLst/>
                <a:ahLst/>
                <a:cxnLst/>
                <a:rect l="l" t="t" r="r" b="b"/>
                <a:pathLst>
                  <a:path w="7909" h="7909" extrusionOk="0">
                    <a:moveTo>
                      <a:pt x="3749" y="0"/>
                    </a:moveTo>
                    <a:lnTo>
                      <a:pt x="3549" y="17"/>
                    </a:lnTo>
                    <a:lnTo>
                      <a:pt x="3348" y="42"/>
                    </a:lnTo>
                    <a:lnTo>
                      <a:pt x="3155" y="75"/>
                    </a:lnTo>
                    <a:lnTo>
                      <a:pt x="2963" y="126"/>
                    </a:lnTo>
                    <a:lnTo>
                      <a:pt x="2779" y="176"/>
                    </a:lnTo>
                    <a:lnTo>
                      <a:pt x="2595" y="234"/>
                    </a:lnTo>
                    <a:lnTo>
                      <a:pt x="2411" y="310"/>
                    </a:lnTo>
                    <a:lnTo>
                      <a:pt x="2243" y="385"/>
                    </a:lnTo>
                    <a:lnTo>
                      <a:pt x="2067" y="477"/>
                    </a:lnTo>
                    <a:lnTo>
                      <a:pt x="1900" y="569"/>
                    </a:lnTo>
                    <a:lnTo>
                      <a:pt x="1741" y="678"/>
                    </a:lnTo>
                    <a:lnTo>
                      <a:pt x="1590" y="787"/>
                    </a:lnTo>
                    <a:lnTo>
                      <a:pt x="1440" y="904"/>
                    </a:lnTo>
                    <a:lnTo>
                      <a:pt x="1298" y="1029"/>
                    </a:lnTo>
                    <a:lnTo>
                      <a:pt x="1155" y="1155"/>
                    </a:lnTo>
                    <a:lnTo>
                      <a:pt x="1030" y="1297"/>
                    </a:lnTo>
                    <a:lnTo>
                      <a:pt x="904" y="1439"/>
                    </a:lnTo>
                    <a:lnTo>
                      <a:pt x="787" y="1590"/>
                    </a:lnTo>
                    <a:lnTo>
                      <a:pt x="678" y="1741"/>
                    </a:lnTo>
                    <a:lnTo>
                      <a:pt x="570" y="1900"/>
                    </a:lnTo>
                    <a:lnTo>
                      <a:pt x="477" y="2067"/>
                    </a:lnTo>
                    <a:lnTo>
                      <a:pt x="385" y="2243"/>
                    </a:lnTo>
                    <a:lnTo>
                      <a:pt x="310" y="2410"/>
                    </a:lnTo>
                    <a:lnTo>
                      <a:pt x="243" y="2594"/>
                    </a:lnTo>
                    <a:lnTo>
                      <a:pt x="176" y="2778"/>
                    </a:lnTo>
                    <a:lnTo>
                      <a:pt x="126" y="2962"/>
                    </a:lnTo>
                    <a:lnTo>
                      <a:pt x="76" y="3155"/>
                    </a:lnTo>
                    <a:lnTo>
                      <a:pt x="42" y="3347"/>
                    </a:lnTo>
                    <a:lnTo>
                      <a:pt x="17" y="3548"/>
                    </a:lnTo>
                    <a:lnTo>
                      <a:pt x="1" y="3749"/>
                    </a:lnTo>
                    <a:lnTo>
                      <a:pt x="1" y="3950"/>
                    </a:lnTo>
                    <a:lnTo>
                      <a:pt x="1" y="4159"/>
                    </a:lnTo>
                    <a:lnTo>
                      <a:pt x="17" y="4360"/>
                    </a:lnTo>
                    <a:lnTo>
                      <a:pt x="42" y="4552"/>
                    </a:lnTo>
                    <a:lnTo>
                      <a:pt x="76" y="4753"/>
                    </a:lnTo>
                    <a:lnTo>
                      <a:pt x="126" y="4946"/>
                    </a:lnTo>
                    <a:lnTo>
                      <a:pt x="176" y="5130"/>
                    </a:lnTo>
                    <a:lnTo>
                      <a:pt x="243" y="5314"/>
                    </a:lnTo>
                    <a:lnTo>
                      <a:pt x="310" y="5490"/>
                    </a:lnTo>
                    <a:lnTo>
                      <a:pt x="385" y="5665"/>
                    </a:lnTo>
                    <a:lnTo>
                      <a:pt x="477" y="5841"/>
                    </a:lnTo>
                    <a:lnTo>
                      <a:pt x="570" y="6008"/>
                    </a:lnTo>
                    <a:lnTo>
                      <a:pt x="678" y="6167"/>
                    </a:lnTo>
                    <a:lnTo>
                      <a:pt x="787" y="6318"/>
                    </a:lnTo>
                    <a:lnTo>
                      <a:pt x="904" y="6469"/>
                    </a:lnTo>
                    <a:lnTo>
                      <a:pt x="1030" y="6611"/>
                    </a:lnTo>
                    <a:lnTo>
                      <a:pt x="1155" y="6753"/>
                    </a:lnTo>
                    <a:lnTo>
                      <a:pt x="1298" y="6879"/>
                    </a:lnTo>
                    <a:lnTo>
                      <a:pt x="1440" y="7004"/>
                    </a:lnTo>
                    <a:lnTo>
                      <a:pt x="1590" y="7121"/>
                    </a:lnTo>
                    <a:lnTo>
                      <a:pt x="1741" y="7230"/>
                    </a:lnTo>
                    <a:lnTo>
                      <a:pt x="1900" y="7339"/>
                    </a:lnTo>
                    <a:lnTo>
                      <a:pt x="2067" y="7431"/>
                    </a:lnTo>
                    <a:lnTo>
                      <a:pt x="2243" y="7515"/>
                    </a:lnTo>
                    <a:lnTo>
                      <a:pt x="2411" y="7598"/>
                    </a:lnTo>
                    <a:lnTo>
                      <a:pt x="2595" y="7665"/>
                    </a:lnTo>
                    <a:lnTo>
                      <a:pt x="2779" y="7732"/>
                    </a:lnTo>
                    <a:lnTo>
                      <a:pt x="2963" y="7783"/>
                    </a:lnTo>
                    <a:lnTo>
                      <a:pt x="3155" y="7824"/>
                    </a:lnTo>
                    <a:lnTo>
                      <a:pt x="3348" y="7866"/>
                    </a:lnTo>
                    <a:lnTo>
                      <a:pt x="3549" y="7891"/>
                    </a:lnTo>
                    <a:lnTo>
                      <a:pt x="3749" y="7900"/>
                    </a:lnTo>
                    <a:lnTo>
                      <a:pt x="3950" y="7908"/>
                    </a:lnTo>
                    <a:lnTo>
                      <a:pt x="4160" y="7900"/>
                    </a:lnTo>
                    <a:lnTo>
                      <a:pt x="4360" y="7891"/>
                    </a:lnTo>
                    <a:lnTo>
                      <a:pt x="4553" y="7866"/>
                    </a:lnTo>
                    <a:lnTo>
                      <a:pt x="4754" y="7824"/>
                    </a:lnTo>
                    <a:lnTo>
                      <a:pt x="4946" y="7783"/>
                    </a:lnTo>
                    <a:lnTo>
                      <a:pt x="5130" y="7732"/>
                    </a:lnTo>
                    <a:lnTo>
                      <a:pt x="5314" y="7665"/>
                    </a:lnTo>
                    <a:lnTo>
                      <a:pt x="5490" y="7598"/>
                    </a:lnTo>
                    <a:lnTo>
                      <a:pt x="5666" y="7515"/>
                    </a:lnTo>
                    <a:lnTo>
                      <a:pt x="5842" y="7431"/>
                    </a:lnTo>
                    <a:lnTo>
                      <a:pt x="6009" y="7339"/>
                    </a:lnTo>
                    <a:lnTo>
                      <a:pt x="6168" y="7230"/>
                    </a:lnTo>
                    <a:lnTo>
                      <a:pt x="6319" y="7121"/>
                    </a:lnTo>
                    <a:lnTo>
                      <a:pt x="6469" y="7004"/>
                    </a:lnTo>
                    <a:lnTo>
                      <a:pt x="6611" y="6879"/>
                    </a:lnTo>
                    <a:lnTo>
                      <a:pt x="6754" y="6753"/>
                    </a:lnTo>
                    <a:lnTo>
                      <a:pt x="6879" y="6611"/>
                    </a:lnTo>
                    <a:lnTo>
                      <a:pt x="7005" y="6469"/>
                    </a:lnTo>
                    <a:lnTo>
                      <a:pt x="7122" y="6318"/>
                    </a:lnTo>
                    <a:lnTo>
                      <a:pt x="7231" y="6167"/>
                    </a:lnTo>
                    <a:lnTo>
                      <a:pt x="7339" y="6008"/>
                    </a:lnTo>
                    <a:lnTo>
                      <a:pt x="7431" y="5841"/>
                    </a:lnTo>
                    <a:lnTo>
                      <a:pt x="7515" y="5665"/>
                    </a:lnTo>
                    <a:lnTo>
                      <a:pt x="7599" y="5490"/>
                    </a:lnTo>
                    <a:lnTo>
                      <a:pt x="7666" y="5314"/>
                    </a:lnTo>
                    <a:lnTo>
                      <a:pt x="7733" y="5130"/>
                    </a:lnTo>
                    <a:lnTo>
                      <a:pt x="7783" y="4946"/>
                    </a:lnTo>
                    <a:lnTo>
                      <a:pt x="7833" y="4753"/>
                    </a:lnTo>
                    <a:lnTo>
                      <a:pt x="7867" y="4552"/>
                    </a:lnTo>
                    <a:lnTo>
                      <a:pt x="7892" y="4360"/>
                    </a:lnTo>
                    <a:lnTo>
                      <a:pt x="7900" y="4159"/>
                    </a:lnTo>
                    <a:lnTo>
                      <a:pt x="7908" y="3950"/>
                    </a:lnTo>
                    <a:lnTo>
                      <a:pt x="7900" y="3749"/>
                    </a:lnTo>
                    <a:lnTo>
                      <a:pt x="7892" y="3548"/>
                    </a:lnTo>
                    <a:lnTo>
                      <a:pt x="7867" y="3347"/>
                    </a:lnTo>
                    <a:lnTo>
                      <a:pt x="7833" y="3155"/>
                    </a:lnTo>
                    <a:lnTo>
                      <a:pt x="7783" y="2962"/>
                    </a:lnTo>
                    <a:lnTo>
                      <a:pt x="7733" y="2778"/>
                    </a:lnTo>
                    <a:lnTo>
                      <a:pt x="7666" y="2594"/>
                    </a:lnTo>
                    <a:lnTo>
                      <a:pt x="7599" y="2410"/>
                    </a:lnTo>
                    <a:lnTo>
                      <a:pt x="7515" y="2243"/>
                    </a:lnTo>
                    <a:lnTo>
                      <a:pt x="7431" y="2067"/>
                    </a:lnTo>
                    <a:lnTo>
                      <a:pt x="7339" y="1900"/>
                    </a:lnTo>
                    <a:lnTo>
                      <a:pt x="7231" y="1741"/>
                    </a:lnTo>
                    <a:lnTo>
                      <a:pt x="7122" y="1590"/>
                    </a:lnTo>
                    <a:lnTo>
                      <a:pt x="7005" y="1439"/>
                    </a:lnTo>
                    <a:lnTo>
                      <a:pt x="6879" y="1297"/>
                    </a:lnTo>
                    <a:lnTo>
                      <a:pt x="6754" y="1155"/>
                    </a:lnTo>
                    <a:lnTo>
                      <a:pt x="6611" y="1029"/>
                    </a:lnTo>
                    <a:lnTo>
                      <a:pt x="6469" y="904"/>
                    </a:lnTo>
                    <a:lnTo>
                      <a:pt x="6319" y="787"/>
                    </a:lnTo>
                    <a:lnTo>
                      <a:pt x="6168" y="678"/>
                    </a:lnTo>
                    <a:lnTo>
                      <a:pt x="6009" y="569"/>
                    </a:lnTo>
                    <a:lnTo>
                      <a:pt x="5842" y="477"/>
                    </a:lnTo>
                    <a:lnTo>
                      <a:pt x="5666" y="385"/>
                    </a:lnTo>
                    <a:lnTo>
                      <a:pt x="5490" y="310"/>
                    </a:lnTo>
                    <a:lnTo>
                      <a:pt x="5314" y="234"/>
                    </a:lnTo>
                    <a:lnTo>
                      <a:pt x="5130" y="176"/>
                    </a:lnTo>
                    <a:lnTo>
                      <a:pt x="4946" y="126"/>
                    </a:lnTo>
                    <a:lnTo>
                      <a:pt x="4754" y="75"/>
                    </a:lnTo>
                    <a:lnTo>
                      <a:pt x="4553" y="42"/>
                    </a:lnTo>
                    <a:lnTo>
                      <a:pt x="4360" y="17"/>
                    </a:lnTo>
                    <a:lnTo>
                      <a:pt x="4160"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168;p30">
                <a:extLst>
                  <a:ext uri="{FF2B5EF4-FFF2-40B4-BE49-F238E27FC236}">
                    <a16:creationId xmlns:a16="http://schemas.microsoft.com/office/drawing/2014/main" id="{A40967AA-D9D7-6B15-A5F3-E62D49901A7A}"/>
                  </a:ext>
                </a:extLst>
              </p:cNvPr>
              <p:cNvSpPr/>
              <p:nvPr/>
            </p:nvSpPr>
            <p:spPr>
              <a:xfrm>
                <a:off x="2392259" y="1938812"/>
                <a:ext cx="288323" cy="288342"/>
              </a:xfrm>
              <a:custGeom>
                <a:avLst/>
                <a:gdLst/>
                <a:ahLst/>
                <a:cxnLst/>
                <a:rect l="l" t="t" r="r" b="b"/>
                <a:pathLst>
                  <a:path w="7909" h="7909" extrusionOk="0">
                    <a:moveTo>
                      <a:pt x="3749" y="0"/>
                    </a:moveTo>
                    <a:lnTo>
                      <a:pt x="3548" y="17"/>
                    </a:lnTo>
                    <a:lnTo>
                      <a:pt x="3347" y="42"/>
                    </a:lnTo>
                    <a:lnTo>
                      <a:pt x="3155" y="75"/>
                    </a:lnTo>
                    <a:lnTo>
                      <a:pt x="2963" y="126"/>
                    </a:lnTo>
                    <a:lnTo>
                      <a:pt x="2778" y="176"/>
                    </a:lnTo>
                    <a:lnTo>
                      <a:pt x="2594" y="234"/>
                    </a:lnTo>
                    <a:lnTo>
                      <a:pt x="2410" y="310"/>
                    </a:lnTo>
                    <a:lnTo>
                      <a:pt x="2243" y="385"/>
                    </a:lnTo>
                    <a:lnTo>
                      <a:pt x="2067" y="477"/>
                    </a:lnTo>
                    <a:lnTo>
                      <a:pt x="1900" y="569"/>
                    </a:lnTo>
                    <a:lnTo>
                      <a:pt x="1741" y="678"/>
                    </a:lnTo>
                    <a:lnTo>
                      <a:pt x="1590" y="787"/>
                    </a:lnTo>
                    <a:lnTo>
                      <a:pt x="1440" y="904"/>
                    </a:lnTo>
                    <a:lnTo>
                      <a:pt x="1297" y="1029"/>
                    </a:lnTo>
                    <a:lnTo>
                      <a:pt x="1155" y="1155"/>
                    </a:lnTo>
                    <a:lnTo>
                      <a:pt x="1029" y="1297"/>
                    </a:lnTo>
                    <a:lnTo>
                      <a:pt x="904" y="1439"/>
                    </a:lnTo>
                    <a:lnTo>
                      <a:pt x="787" y="1590"/>
                    </a:lnTo>
                    <a:lnTo>
                      <a:pt x="678" y="1741"/>
                    </a:lnTo>
                    <a:lnTo>
                      <a:pt x="569" y="1900"/>
                    </a:lnTo>
                    <a:lnTo>
                      <a:pt x="477" y="2067"/>
                    </a:lnTo>
                    <a:lnTo>
                      <a:pt x="385" y="2243"/>
                    </a:lnTo>
                    <a:lnTo>
                      <a:pt x="310" y="2410"/>
                    </a:lnTo>
                    <a:lnTo>
                      <a:pt x="234" y="2594"/>
                    </a:lnTo>
                    <a:lnTo>
                      <a:pt x="176" y="2778"/>
                    </a:lnTo>
                    <a:lnTo>
                      <a:pt x="126" y="2962"/>
                    </a:lnTo>
                    <a:lnTo>
                      <a:pt x="75" y="3155"/>
                    </a:lnTo>
                    <a:lnTo>
                      <a:pt x="42" y="3347"/>
                    </a:lnTo>
                    <a:lnTo>
                      <a:pt x="17" y="3548"/>
                    </a:lnTo>
                    <a:lnTo>
                      <a:pt x="0" y="3749"/>
                    </a:lnTo>
                    <a:lnTo>
                      <a:pt x="0" y="3950"/>
                    </a:lnTo>
                    <a:lnTo>
                      <a:pt x="0" y="4159"/>
                    </a:lnTo>
                    <a:lnTo>
                      <a:pt x="17" y="4360"/>
                    </a:lnTo>
                    <a:lnTo>
                      <a:pt x="42" y="4552"/>
                    </a:lnTo>
                    <a:lnTo>
                      <a:pt x="75" y="4753"/>
                    </a:lnTo>
                    <a:lnTo>
                      <a:pt x="126" y="4946"/>
                    </a:lnTo>
                    <a:lnTo>
                      <a:pt x="176" y="5130"/>
                    </a:lnTo>
                    <a:lnTo>
                      <a:pt x="234" y="5314"/>
                    </a:lnTo>
                    <a:lnTo>
                      <a:pt x="310" y="5490"/>
                    </a:lnTo>
                    <a:lnTo>
                      <a:pt x="385" y="5665"/>
                    </a:lnTo>
                    <a:lnTo>
                      <a:pt x="477" y="5841"/>
                    </a:lnTo>
                    <a:lnTo>
                      <a:pt x="569" y="6008"/>
                    </a:lnTo>
                    <a:lnTo>
                      <a:pt x="678" y="6167"/>
                    </a:lnTo>
                    <a:lnTo>
                      <a:pt x="787" y="6318"/>
                    </a:lnTo>
                    <a:lnTo>
                      <a:pt x="904" y="6469"/>
                    </a:lnTo>
                    <a:lnTo>
                      <a:pt x="1029" y="6611"/>
                    </a:lnTo>
                    <a:lnTo>
                      <a:pt x="1155" y="6753"/>
                    </a:lnTo>
                    <a:lnTo>
                      <a:pt x="1297" y="6879"/>
                    </a:lnTo>
                    <a:lnTo>
                      <a:pt x="1440" y="7004"/>
                    </a:lnTo>
                    <a:lnTo>
                      <a:pt x="1590" y="7121"/>
                    </a:lnTo>
                    <a:lnTo>
                      <a:pt x="1741" y="7230"/>
                    </a:lnTo>
                    <a:lnTo>
                      <a:pt x="1900" y="7339"/>
                    </a:lnTo>
                    <a:lnTo>
                      <a:pt x="2067" y="7431"/>
                    </a:lnTo>
                    <a:lnTo>
                      <a:pt x="2243" y="7515"/>
                    </a:lnTo>
                    <a:lnTo>
                      <a:pt x="2410" y="7598"/>
                    </a:lnTo>
                    <a:lnTo>
                      <a:pt x="2594" y="7665"/>
                    </a:lnTo>
                    <a:lnTo>
                      <a:pt x="2778" y="7732"/>
                    </a:lnTo>
                    <a:lnTo>
                      <a:pt x="2963" y="7783"/>
                    </a:lnTo>
                    <a:lnTo>
                      <a:pt x="3155" y="7824"/>
                    </a:lnTo>
                    <a:lnTo>
                      <a:pt x="3347" y="7866"/>
                    </a:lnTo>
                    <a:lnTo>
                      <a:pt x="3548" y="7891"/>
                    </a:lnTo>
                    <a:lnTo>
                      <a:pt x="3749" y="7900"/>
                    </a:lnTo>
                    <a:lnTo>
                      <a:pt x="3950" y="7908"/>
                    </a:lnTo>
                    <a:lnTo>
                      <a:pt x="4159" y="7900"/>
                    </a:lnTo>
                    <a:lnTo>
                      <a:pt x="4360" y="7891"/>
                    </a:lnTo>
                    <a:lnTo>
                      <a:pt x="4552" y="7866"/>
                    </a:lnTo>
                    <a:lnTo>
                      <a:pt x="4753" y="7824"/>
                    </a:lnTo>
                    <a:lnTo>
                      <a:pt x="4946" y="7783"/>
                    </a:lnTo>
                    <a:lnTo>
                      <a:pt x="5130" y="7732"/>
                    </a:lnTo>
                    <a:lnTo>
                      <a:pt x="5314" y="7665"/>
                    </a:lnTo>
                    <a:lnTo>
                      <a:pt x="5490" y="7598"/>
                    </a:lnTo>
                    <a:lnTo>
                      <a:pt x="5665" y="7515"/>
                    </a:lnTo>
                    <a:lnTo>
                      <a:pt x="5841" y="7431"/>
                    </a:lnTo>
                    <a:lnTo>
                      <a:pt x="6009" y="7339"/>
                    </a:lnTo>
                    <a:lnTo>
                      <a:pt x="6168" y="7230"/>
                    </a:lnTo>
                    <a:lnTo>
                      <a:pt x="6318" y="7121"/>
                    </a:lnTo>
                    <a:lnTo>
                      <a:pt x="6469" y="7004"/>
                    </a:lnTo>
                    <a:lnTo>
                      <a:pt x="6611" y="6879"/>
                    </a:lnTo>
                    <a:lnTo>
                      <a:pt x="6753" y="6753"/>
                    </a:lnTo>
                    <a:lnTo>
                      <a:pt x="6879" y="6611"/>
                    </a:lnTo>
                    <a:lnTo>
                      <a:pt x="7004" y="6469"/>
                    </a:lnTo>
                    <a:lnTo>
                      <a:pt x="7122" y="6318"/>
                    </a:lnTo>
                    <a:lnTo>
                      <a:pt x="7230" y="6167"/>
                    </a:lnTo>
                    <a:lnTo>
                      <a:pt x="7339" y="6008"/>
                    </a:lnTo>
                    <a:lnTo>
                      <a:pt x="7431" y="5841"/>
                    </a:lnTo>
                    <a:lnTo>
                      <a:pt x="7515" y="5665"/>
                    </a:lnTo>
                    <a:lnTo>
                      <a:pt x="7599" y="5490"/>
                    </a:lnTo>
                    <a:lnTo>
                      <a:pt x="7665" y="5314"/>
                    </a:lnTo>
                    <a:lnTo>
                      <a:pt x="7732" y="5130"/>
                    </a:lnTo>
                    <a:lnTo>
                      <a:pt x="7783" y="4946"/>
                    </a:lnTo>
                    <a:lnTo>
                      <a:pt x="7824" y="4753"/>
                    </a:lnTo>
                    <a:lnTo>
                      <a:pt x="7866" y="4552"/>
                    </a:lnTo>
                    <a:lnTo>
                      <a:pt x="7891" y="4360"/>
                    </a:lnTo>
                    <a:lnTo>
                      <a:pt x="7900" y="4159"/>
                    </a:lnTo>
                    <a:lnTo>
                      <a:pt x="7908" y="3950"/>
                    </a:lnTo>
                    <a:lnTo>
                      <a:pt x="7900" y="3749"/>
                    </a:lnTo>
                    <a:lnTo>
                      <a:pt x="7891" y="3548"/>
                    </a:lnTo>
                    <a:lnTo>
                      <a:pt x="7866" y="3347"/>
                    </a:lnTo>
                    <a:lnTo>
                      <a:pt x="7824" y="3155"/>
                    </a:lnTo>
                    <a:lnTo>
                      <a:pt x="7783" y="2962"/>
                    </a:lnTo>
                    <a:lnTo>
                      <a:pt x="7732" y="2778"/>
                    </a:lnTo>
                    <a:lnTo>
                      <a:pt x="7665" y="2594"/>
                    </a:lnTo>
                    <a:lnTo>
                      <a:pt x="7599" y="2410"/>
                    </a:lnTo>
                    <a:lnTo>
                      <a:pt x="7515" y="2243"/>
                    </a:lnTo>
                    <a:lnTo>
                      <a:pt x="7431" y="2067"/>
                    </a:lnTo>
                    <a:lnTo>
                      <a:pt x="7339" y="1900"/>
                    </a:lnTo>
                    <a:lnTo>
                      <a:pt x="7230" y="1741"/>
                    </a:lnTo>
                    <a:lnTo>
                      <a:pt x="7122" y="1590"/>
                    </a:lnTo>
                    <a:lnTo>
                      <a:pt x="7004" y="1439"/>
                    </a:lnTo>
                    <a:lnTo>
                      <a:pt x="6879" y="1297"/>
                    </a:lnTo>
                    <a:lnTo>
                      <a:pt x="6753" y="1155"/>
                    </a:lnTo>
                    <a:lnTo>
                      <a:pt x="6611" y="1029"/>
                    </a:lnTo>
                    <a:lnTo>
                      <a:pt x="6469" y="904"/>
                    </a:lnTo>
                    <a:lnTo>
                      <a:pt x="6318" y="787"/>
                    </a:lnTo>
                    <a:lnTo>
                      <a:pt x="6168" y="678"/>
                    </a:lnTo>
                    <a:lnTo>
                      <a:pt x="6009" y="569"/>
                    </a:lnTo>
                    <a:lnTo>
                      <a:pt x="5841" y="477"/>
                    </a:lnTo>
                    <a:lnTo>
                      <a:pt x="5665" y="385"/>
                    </a:lnTo>
                    <a:lnTo>
                      <a:pt x="5490" y="310"/>
                    </a:lnTo>
                    <a:lnTo>
                      <a:pt x="5314" y="234"/>
                    </a:lnTo>
                    <a:lnTo>
                      <a:pt x="5130" y="176"/>
                    </a:lnTo>
                    <a:lnTo>
                      <a:pt x="4946" y="126"/>
                    </a:lnTo>
                    <a:lnTo>
                      <a:pt x="4753" y="75"/>
                    </a:lnTo>
                    <a:lnTo>
                      <a:pt x="4552" y="42"/>
                    </a:lnTo>
                    <a:lnTo>
                      <a:pt x="4360" y="17"/>
                    </a:lnTo>
                    <a:lnTo>
                      <a:pt x="4159"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169;p30">
                <a:extLst>
                  <a:ext uri="{FF2B5EF4-FFF2-40B4-BE49-F238E27FC236}">
                    <a16:creationId xmlns:a16="http://schemas.microsoft.com/office/drawing/2014/main" id="{A3617EAF-EE30-8876-6BAD-3A38CDC50E5C}"/>
                  </a:ext>
                </a:extLst>
              </p:cNvPr>
              <p:cNvSpPr/>
              <p:nvPr/>
            </p:nvSpPr>
            <p:spPr>
              <a:xfrm>
                <a:off x="1254651" y="2011396"/>
                <a:ext cx="154387" cy="100732"/>
              </a:xfrm>
              <a:custGeom>
                <a:avLst/>
                <a:gdLst/>
                <a:ahLst/>
                <a:cxnLst/>
                <a:rect l="l" t="t" r="r" b="b"/>
                <a:pathLst>
                  <a:path w="4235" h="2763" extrusionOk="0">
                    <a:moveTo>
                      <a:pt x="1381" y="1"/>
                    </a:moveTo>
                    <a:lnTo>
                      <a:pt x="1205" y="9"/>
                    </a:lnTo>
                    <a:lnTo>
                      <a:pt x="1021" y="26"/>
                    </a:lnTo>
                    <a:lnTo>
                      <a:pt x="845" y="59"/>
                    </a:lnTo>
                    <a:lnTo>
                      <a:pt x="670" y="101"/>
                    </a:lnTo>
                    <a:lnTo>
                      <a:pt x="494" y="151"/>
                    </a:lnTo>
                    <a:lnTo>
                      <a:pt x="326" y="210"/>
                    </a:lnTo>
                    <a:lnTo>
                      <a:pt x="159" y="285"/>
                    </a:lnTo>
                    <a:lnTo>
                      <a:pt x="0" y="369"/>
                    </a:lnTo>
                    <a:lnTo>
                      <a:pt x="352" y="411"/>
                    </a:lnTo>
                    <a:lnTo>
                      <a:pt x="686" y="453"/>
                    </a:lnTo>
                    <a:lnTo>
                      <a:pt x="1021" y="511"/>
                    </a:lnTo>
                    <a:lnTo>
                      <a:pt x="1339" y="570"/>
                    </a:lnTo>
                    <a:lnTo>
                      <a:pt x="1640" y="645"/>
                    </a:lnTo>
                    <a:lnTo>
                      <a:pt x="1941" y="737"/>
                    </a:lnTo>
                    <a:lnTo>
                      <a:pt x="2084" y="787"/>
                    </a:lnTo>
                    <a:lnTo>
                      <a:pt x="2226" y="838"/>
                    </a:lnTo>
                    <a:lnTo>
                      <a:pt x="2368" y="904"/>
                    </a:lnTo>
                    <a:lnTo>
                      <a:pt x="2502" y="963"/>
                    </a:lnTo>
                    <a:lnTo>
                      <a:pt x="2636" y="1030"/>
                    </a:lnTo>
                    <a:lnTo>
                      <a:pt x="2762" y="1105"/>
                    </a:lnTo>
                    <a:lnTo>
                      <a:pt x="2887" y="1189"/>
                    </a:lnTo>
                    <a:lnTo>
                      <a:pt x="3004" y="1273"/>
                    </a:lnTo>
                    <a:lnTo>
                      <a:pt x="3121" y="1373"/>
                    </a:lnTo>
                    <a:lnTo>
                      <a:pt x="3239" y="1474"/>
                    </a:lnTo>
                    <a:lnTo>
                      <a:pt x="3347" y="1574"/>
                    </a:lnTo>
                    <a:lnTo>
                      <a:pt x="3448" y="1691"/>
                    </a:lnTo>
                    <a:lnTo>
                      <a:pt x="3557" y="1800"/>
                    </a:lnTo>
                    <a:lnTo>
                      <a:pt x="3657" y="1925"/>
                    </a:lnTo>
                    <a:lnTo>
                      <a:pt x="3757" y="2051"/>
                    </a:lnTo>
                    <a:lnTo>
                      <a:pt x="3849" y="2185"/>
                    </a:lnTo>
                    <a:lnTo>
                      <a:pt x="4034" y="2469"/>
                    </a:lnTo>
                    <a:lnTo>
                      <a:pt x="4234" y="2762"/>
                    </a:lnTo>
                    <a:lnTo>
                      <a:pt x="4234" y="2578"/>
                    </a:lnTo>
                    <a:lnTo>
                      <a:pt x="4226" y="2402"/>
                    </a:lnTo>
                    <a:lnTo>
                      <a:pt x="4209" y="2227"/>
                    </a:lnTo>
                    <a:lnTo>
                      <a:pt x="4184" y="2043"/>
                    </a:lnTo>
                    <a:lnTo>
                      <a:pt x="4134" y="1867"/>
                    </a:lnTo>
                    <a:lnTo>
                      <a:pt x="4075" y="1691"/>
                    </a:lnTo>
                    <a:lnTo>
                      <a:pt x="4008" y="1524"/>
                    </a:lnTo>
                    <a:lnTo>
                      <a:pt x="3916" y="1356"/>
                    </a:lnTo>
                    <a:lnTo>
                      <a:pt x="3875" y="1273"/>
                    </a:lnTo>
                    <a:lnTo>
                      <a:pt x="3824" y="1189"/>
                    </a:lnTo>
                    <a:lnTo>
                      <a:pt x="3774" y="1114"/>
                    </a:lnTo>
                    <a:lnTo>
                      <a:pt x="3716" y="1038"/>
                    </a:lnTo>
                    <a:lnTo>
                      <a:pt x="3590" y="896"/>
                    </a:lnTo>
                    <a:lnTo>
                      <a:pt x="3464" y="745"/>
                    </a:lnTo>
                    <a:lnTo>
                      <a:pt x="3314" y="628"/>
                    </a:lnTo>
                    <a:lnTo>
                      <a:pt x="3163" y="511"/>
                    </a:lnTo>
                    <a:lnTo>
                      <a:pt x="3004" y="402"/>
                    </a:lnTo>
                    <a:lnTo>
                      <a:pt x="2829" y="310"/>
                    </a:lnTo>
                    <a:lnTo>
                      <a:pt x="2661" y="235"/>
                    </a:lnTo>
                    <a:lnTo>
                      <a:pt x="2477" y="168"/>
                    </a:lnTo>
                    <a:lnTo>
                      <a:pt x="2301" y="110"/>
                    </a:lnTo>
                    <a:lnTo>
                      <a:pt x="2117" y="68"/>
                    </a:lnTo>
                    <a:lnTo>
                      <a:pt x="1933" y="34"/>
                    </a:lnTo>
                    <a:lnTo>
                      <a:pt x="1749" y="9"/>
                    </a:lnTo>
                    <a:lnTo>
                      <a:pt x="1565"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170;p30">
                <a:extLst>
                  <a:ext uri="{FF2B5EF4-FFF2-40B4-BE49-F238E27FC236}">
                    <a16:creationId xmlns:a16="http://schemas.microsoft.com/office/drawing/2014/main" id="{EC2D0F2F-85AA-5657-DA16-C5519ABD92D7}"/>
                  </a:ext>
                </a:extLst>
              </p:cNvPr>
              <p:cNvSpPr/>
              <p:nvPr/>
            </p:nvSpPr>
            <p:spPr>
              <a:xfrm>
                <a:off x="1306819" y="2041618"/>
                <a:ext cx="59823" cy="133033"/>
              </a:xfrm>
              <a:custGeom>
                <a:avLst/>
                <a:gdLst/>
                <a:ahLst/>
                <a:cxnLst/>
                <a:rect l="l" t="t" r="r" b="b"/>
                <a:pathLst>
                  <a:path w="1641" h="3649" extrusionOk="0">
                    <a:moveTo>
                      <a:pt x="1640" y="0"/>
                    </a:moveTo>
                    <a:lnTo>
                      <a:pt x="1498" y="25"/>
                    </a:lnTo>
                    <a:lnTo>
                      <a:pt x="1347" y="59"/>
                    </a:lnTo>
                    <a:lnTo>
                      <a:pt x="1213" y="101"/>
                    </a:lnTo>
                    <a:lnTo>
                      <a:pt x="1071" y="159"/>
                    </a:lnTo>
                    <a:lnTo>
                      <a:pt x="937" y="226"/>
                    </a:lnTo>
                    <a:lnTo>
                      <a:pt x="803" y="301"/>
                    </a:lnTo>
                    <a:lnTo>
                      <a:pt x="686" y="393"/>
                    </a:lnTo>
                    <a:lnTo>
                      <a:pt x="569" y="494"/>
                    </a:lnTo>
                    <a:lnTo>
                      <a:pt x="452" y="603"/>
                    </a:lnTo>
                    <a:lnTo>
                      <a:pt x="343" y="728"/>
                    </a:lnTo>
                    <a:lnTo>
                      <a:pt x="251" y="862"/>
                    </a:lnTo>
                    <a:lnTo>
                      <a:pt x="176" y="1004"/>
                    </a:lnTo>
                    <a:lnTo>
                      <a:pt x="109" y="1155"/>
                    </a:lnTo>
                    <a:lnTo>
                      <a:pt x="59" y="1314"/>
                    </a:lnTo>
                    <a:lnTo>
                      <a:pt x="25" y="1481"/>
                    </a:lnTo>
                    <a:lnTo>
                      <a:pt x="8" y="1640"/>
                    </a:lnTo>
                    <a:lnTo>
                      <a:pt x="0" y="1808"/>
                    </a:lnTo>
                    <a:lnTo>
                      <a:pt x="17" y="1967"/>
                    </a:lnTo>
                    <a:lnTo>
                      <a:pt x="42" y="2126"/>
                    </a:lnTo>
                    <a:lnTo>
                      <a:pt x="75" y="2285"/>
                    </a:lnTo>
                    <a:lnTo>
                      <a:pt x="126" y="2435"/>
                    </a:lnTo>
                    <a:lnTo>
                      <a:pt x="176" y="2578"/>
                    </a:lnTo>
                    <a:lnTo>
                      <a:pt x="251" y="2720"/>
                    </a:lnTo>
                    <a:lnTo>
                      <a:pt x="326" y="2845"/>
                    </a:lnTo>
                    <a:lnTo>
                      <a:pt x="410" y="2971"/>
                    </a:lnTo>
                    <a:lnTo>
                      <a:pt x="494" y="3088"/>
                    </a:lnTo>
                    <a:lnTo>
                      <a:pt x="594" y="3205"/>
                    </a:lnTo>
                    <a:lnTo>
                      <a:pt x="695" y="3314"/>
                    </a:lnTo>
                    <a:lnTo>
                      <a:pt x="803" y="3406"/>
                    </a:lnTo>
                    <a:lnTo>
                      <a:pt x="921" y="3498"/>
                    </a:lnTo>
                    <a:lnTo>
                      <a:pt x="1046" y="3573"/>
                    </a:lnTo>
                    <a:lnTo>
                      <a:pt x="1180" y="3649"/>
                    </a:lnTo>
                    <a:lnTo>
                      <a:pt x="996" y="3113"/>
                    </a:lnTo>
                    <a:lnTo>
                      <a:pt x="921" y="2862"/>
                    </a:lnTo>
                    <a:lnTo>
                      <a:pt x="845" y="2611"/>
                    </a:lnTo>
                    <a:lnTo>
                      <a:pt x="795" y="2377"/>
                    </a:lnTo>
                    <a:lnTo>
                      <a:pt x="753" y="2142"/>
                    </a:lnTo>
                    <a:lnTo>
                      <a:pt x="736" y="2025"/>
                    </a:lnTo>
                    <a:lnTo>
                      <a:pt x="736" y="1917"/>
                    </a:lnTo>
                    <a:lnTo>
                      <a:pt x="736" y="1808"/>
                    </a:lnTo>
                    <a:lnTo>
                      <a:pt x="736" y="1691"/>
                    </a:lnTo>
                    <a:lnTo>
                      <a:pt x="745" y="1590"/>
                    </a:lnTo>
                    <a:lnTo>
                      <a:pt x="762" y="1481"/>
                    </a:lnTo>
                    <a:lnTo>
                      <a:pt x="787" y="1381"/>
                    </a:lnTo>
                    <a:lnTo>
                      <a:pt x="812" y="1272"/>
                    </a:lnTo>
                    <a:lnTo>
                      <a:pt x="854" y="1172"/>
                    </a:lnTo>
                    <a:lnTo>
                      <a:pt x="895" y="1063"/>
                    </a:lnTo>
                    <a:lnTo>
                      <a:pt x="946" y="963"/>
                    </a:lnTo>
                    <a:lnTo>
                      <a:pt x="1004" y="862"/>
                    </a:lnTo>
                    <a:lnTo>
                      <a:pt x="1071" y="753"/>
                    </a:lnTo>
                    <a:lnTo>
                      <a:pt x="1138" y="653"/>
                    </a:lnTo>
                    <a:lnTo>
                      <a:pt x="1289" y="444"/>
                    </a:lnTo>
                    <a:lnTo>
                      <a:pt x="1464" y="226"/>
                    </a:lnTo>
                    <a:lnTo>
                      <a:pt x="1640" y="0"/>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171;p30">
                <a:extLst>
                  <a:ext uri="{FF2B5EF4-FFF2-40B4-BE49-F238E27FC236}">
                    <a16:creationId xmlns:a16="http://schemas.microsoft.com/office/drawing/2014/main" id="{536B9C4A-E2E9-AAC5-1C13-DE27A6282421}"/>
                  </a:ext>
                </a:extLst>
              </p:cNvPr>
              <p:cNvSpPr/>
              <p:nvPr/>
            </p:nvSpPr>
            <p:spPr>
              <a:xfrm>
                <a:off x="2466082" y="2011396"/>
                <a:ext cx="154095" cy="100732"/>
              </a:xfrm>
              <a:custGeom>
                <a:avLst/>
                <a:gdLst/>
                <a:ahLst/>
                <a:cxnLst/>
                <a:rect l="l" t="t" r="r" b="b"/>
                <a:pathLst>
                  <a:path w="4227" h="2763" extrusionOk="0">
                    <a:moveTo>
                      <a:pt x="2670" y="1"/>
                    </a:moveTo>
                    <a:lnTo>
                      <a:pt x="2486" y="9"/>
                    </a:lnTo>
                    <a:lnTo>
                      <a:pt x="2302" y="34"/>
                    </a:lnTo>
                    <a:lnTo>
                      <a:pt x="2117" y="68"/>
                    </a:lnTo>
                    <a:lnTo>
                      <a:pt x="1933" y="110"/>
                    </a:lnTo>
                    <a:lnTo>
                      <a:pt x="1749" y="168"/>
                    </a:lnTo>
                    <a:lnTo>
                      <a:pt x="1574" y="235"/>
                    </a:lnTo>
                    <a:lnTo>
                      <a:pt x="1398" y="310"/>
                    </a:lnTo>
                    <a:lnTo>
                      <a:pt x="1230" y="402"/>
                    </a:lnTo>
                    <a:lnTo>
                      <a:pt x="1071" y="511"/>
                    </a:lnTo>
                    <a:lnTo>
                      <a:pt x="921" y="628"/>
                    </a:lnTo>
                    <a:lnTo>
                      <a:pt x="770" y="745"/>
                    </a:lnTo>
                    <a:lnTo>
                      <a:pt x="645" y="896"/>
                    </a:lnTo>
                    <a:lnTo>
                      <a:pt x="519" y="1038"/>
                    </a:lnTo>
                    <a:lnTo>
                      <a:pt x="461" y="1114"/>
                    </a:lnTo>
                    <a:lnTo>
                      <a:pt x="410" y="1189"/>
                    </a:lnTo>
                    <a:lnTo>
                      <a:pt x="360" y="1273"/>
                    </a:lnTo>
                    <a:lnTo>
                      <a:pt x="318" y="1356"/>
                    </a:lnTo>
                    <a:lnTo>
                      <a:pt x="226" y="1524"/>
                    </a:lnTo>
                    <a:lnTo>
                      <a:pt x="159" y="1691"/>
                    </a:lnTo>
                    <a:lnTo>
                      <a:pt x="101" y="1867"/>
                    </a:lnTo>
                    <a:lnTo>
                      <a:pt x="51" y="2043"/>
                    </a:lnTo>
                    <a:lnTo>
                      <a:pt x="25" y="2227"/>
                    </a:lnTo>
                    <a:lnTo>
                      <a:pt x="0" y="2402"/>
                    </a:lnTo>
                    <a:lnTo>
                      <a:pt x="0" y="2578"/>
                    </a:lnTo>
                    <a:lnTo>
                      <a:pt x="0" y="2762"/>
                    </a:lnTo>
                    <a:lnTo>
                      <a:pt x="201" y="2469"/>
                    </a:lnTo>
                    <a:lnTo>
                      <a:pt x="385" y="2185"/>
                    </a:lnTo>
                    <a:lnTo>
                      <a:pt x="477" y="2051"/>
                    </a:lnTo>
                    <a:lnTo>
                      <a:pt x="578" y="1925"/>
                    </a:lnTo>
                    <a:lnTo>
                      <a:pt x="678" y="1800"/>
                    </a:lnTo>
                    <a:lnTo>
                      <a:pt x="787" y="1691"/>
                    </a:lnTo>
                    <a:lnTo>
                      <a:pt x="887" y="1574"/>
                    </a:lnTo>
                    <a:lnTo>
                      <a:pt x="996" y="1474"/>
                    </a:lnTo>
                    <a:lnTo>
                      <a:pt x="1113" y="1373"/>
                    </a:lnTo>
                    <a:lnTo>
                      <a:pt x="1230" y="1273"/>
                    </a:lnTo>
                    <a:lnTo>
                      <a:pt x="1348" y="1189"/>
                    </a:lnTo>
                    <a:lnTo>
                      <a:pt x="1473" y="1105"/>
                    </a:lnTo>
                    <a:lnTo>
                      <a:pt x="1599" y="1030"/>
                    </a:lnTo>
                    <a:lnTo>
                      <a:pt x="1733" y="963"/>
                    </a:lnTo>
                    <a:lnTo>
                      <a:pt x="1866" y="904"/>
                    </a:lnTo>
                    <a:lnTo>
                      <a:pt x="2009" y="838"/>
                    </a:lnTo>
                    <a:lnTo>
                      <a:pt x="2151" y="787"/>
                    </a:lnTo>
                    <a:lnTo>
                      <a:pt x="2293" y="737"/>
                    </a:lnTo>
                    <a:lnTo>
                      <a:pt x="2586" y="645"/>
                    </a:lnTo>
                    <a:lnTo>
                      <a:pt x="2896" y="570"/>
                    </a:lnTo>
                    <a:lnTo>
                      <a:pt x="3214" y="511"/>
                    </a:lnTo>
                    <a:lnTo>
                      <a:pt x="3548" y="453"/>
                    </a:lnTo>
                    <a:lnTo>
                      <a:pt x="3883" y="411"/>
                    </a:lnTo>
                    <a:lnTo>
                      <a:pt x="4226" y="369"/>
                    </a:lnTo>
                    <a:lnTo>
                      <a:pt x="4076" y="285"/>
                    </a:lnTo>
                    <a:lnTo>
                      <a:pt x="3908" y="210"/>
                    </a:lnTo>
                    <a:lnTo>
                      <a:pt x="3741" y="151"/>
                    </a:lnTo>
                    <a:lnTo>
                      <a:pt x="3565" y="101"/>
                    </a:lnTo>
                    <a:lnTo>
                      <a:pt x="3389" y="59"/>
                    </a:lnTo>
                    <a:lnTo>
                      <a:pt x="3214" y="26"/>
                    </a:lnTo>
                    <a:lnTo>
                      <a:pt x="3030" y="9"/>
                    </a:lnTo>
                    <a:lnTo>
                      <a:pt x="2854"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172;p30">
                <a:extLst>
                  <a:ext uri="{FF2B5EF4-FFF2-40B4-BE49-F238E27FC236}">
                    <a16:creationId xmlns:a16="http://schemas.microsoft.com/office/drawing/2014/main" id="{1E66E4BD-0906-96AB-49AE-8C021129210D}"/>
                  </a:ext>
                </a:extLst>
              </p:cNvPr>
              <p:cNvSpPr/>
              <p:nvPr/>
            </p:nvSpPr>
            <p:spPr>
              <a:xfrm>
                <a:off x="2508480" y="2041618"/>
                <a:ext cx="59823" cy="133033"/>
              </a:xfrm>
              <a:custGeom>
                <a:avLst/>
                <a:gdLst/>
                <a:ahLst/>
                <a:cxnLst/>
                <a:rect l="l" t="t" r="r" b="b"/>
                <a:pathLst>
                  <a:path w="1641" h="3649" extrusionOk="0">
                    <a:moveTo>
                      <a:pt x="0" y="0"/>
                    </a:moveTo>
                    <a:lnTo>
                      <a:pt x="176" y="226"/>
                    </a:lnTo>
                    <a:lnTo>
                      <a:pt x="344" y="444"/>
                    </a:lnTo>
                    <a:lnTo>
                      <a:pt x="503" y="653"/>
                    </a:lnTo>
                    <a:lnTo>
                      <a:pt x="570" y="753"/>
                    </a:lnTo>
                    <a:lnTo>
                      <a:pt x="636" y="862"/>
                    </a:lnTo>
                    <a:lnTo>
                      <a:pt x="695" y="963"/>
                    </a:lnTo>
                    <a:lnTo>
                      <a:pt x="745" y="1063"/>
                    </a:lnTo>
                    <a:lnTo>
                      <a:pt x="787" y="1172"/>
                    </a:lnTo>
                    <a:lnTo>
                      <a:pt x="829" y="1272"/>
                    </a:lnTo>
                    <a:lnTo>
                      <a:pt x="854" y="1381"/>
                    </a:lnTo>
                    <a:lnTo>
                      <a:pt x="879" y="1481"/>
                    </a:lnTo>
                    <a:lnTo>
                      <a:pt x="896" y="1590"/>
                    </a:lnTo>
                    <a:lnTo>
                      <a:pt x="904" y="1691"/>
                    </a:lnTo>
                    <a:lnTo>
                      <a:pt x="904" y="1808"/>
                    </a:lnTo>
                    <a:lnTo>
                      <a:pt x="904" y="1917"/>
                    </a:lnTo>
                    <a:lnTo>
                      <a:pt x="896" y="2025"/>
                    </a:lnTo>
                    <a:lnTo>
                      <a:pt x="888" y="2142"/>
                    </a:lnTo>
                    <a:lnTo>
                      <a:pt x="846" y="2377"/>
                    </a:lnTo>
                    <a:lnTo>
                      <a:pt x="795" y="2611"/>
                    </a:lnTo>
                    <a:lnTo>
                      <a:pt x="720" y="2862"/>
                    </a:lnTo>
                    <a:lnTo>
                      <a:pt x="645" y="3113"/>
                    </a:lnTo>
                    <a:lnTo>
                      <a:pt x="461" y="3649"/>
                    </a:lnTo>
                    <a:lnTo>
                      <a:pt x="595" y="3573"/>
                    </a:lnTo>
                    <a:lnTo>
                      <a:pt x="712" y="3498"/>
                    </a:lnTo>
                    <a:lnTo>
                      <a:pt x="829" y="3406"/>
                    </a:lnTo>
                    <a:lnTo>
                      <a:pt x="946" y="3314"/>
                    </a:lnTo>
                    <a:lnTo>
                      <a:pt x="1047" y="3205"/>
                    </a:lnTo>
                    <a:lnTo>
                      <a:pt x="1147" y="3088"/>
                    </a:lnTo>
                    <a:lnTo>
                      <a:pt x="1231" y="2971"/>
                    </a:lnTo>
                    <a:lnTo>
                      <a:pt x="1314" y="2845"/>
                    </a:lnTo>
                    <a:lnTo>
                      <a:pt x="1390" y="2720"/>
                    </a:lnTo>
                    <a:lnTo>
                      <a:pt x="1457" y="2578"/>
                    </a:lnTo>
                    <a:lnTo>
                      <a:pt x="1515" y="2435"/>
                    </a:lnTo>
                    <a:lnTo>
                      <a:pt x="1565" y="2285"/>
                    </a:lnTo>
                    <a:lnTo>
                      <a:pt x="1599" y="2126"/>
                    </a:lnTo>
                    <a:lnTo>
                      <a:pt x="1624" y="1967"/>
                    </a:lnTo>
                    <a:lnTo>
                      <a:pt x="1641" y="1808"/>
                    </a:lnTo>
                    <a:lnTo>
                      <a:pt x="1632" y="1640"/>
                    </a:lnTo>
                    <a:lnTo>
                      <a:pt x="1616" y="1481"/>
                    </a:lnTo>
                    <a:lnTo>
                      <a:pt x="1582" y="1314"/>
                    </a:lnTo>
                    <a:lnTo>
                      <a:pt x="1532" y="1155"/>
                    </a:lnTo>
                    <a:lnTo>
                      <a:pt x="1465" y="1004"/>
                    </a:lnTo>
                    <a:lnTo>
                      <a:pt x="1390" y="862"/>
                    </a:lnTo>
                    <a:lnTo>
                      <a:pt x="1298" y="728"/>
                    </a:lnTo>
                    <a:lnTo>
                      <a:pt x="1189" y="603"/>
                    </a:lnTo>
                    <a:lnTo>
                      <a:pt x="1072" y="494"/>
                    </a:lnTo>
                    <a:lnTo>
                      <a:pt x="954" y="393"/>
                    </a:lnTo>
                    <a:lnTo>
                      <a:pt x="829" y="301"/>
                    </a:lnTo>
                    <a:lnTo>
                      <a:pt x="703" y="226"/>
                    </a:lnTo>
                    <a:lnTo>
                      <a:pt x="570" y="159"/>
                    </a:lnTo>
                    <a:lnTo>
                      <a:pt x="427" y="101"/>
                    </a:lnTo>
                    <a:lnTo>
                      <a:pt x="285" y="59"/>
                    </a:lnTo>
                    <a:lnTo>
                      <a:pt x="143" y="25"/>
                    </a:lnTo>
                    <a:lnTo>
                      <a:pt x="0" y="0"/>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173;p30">
                <a:extLst>
                  <a:ext uri="{FF2B5EF4-FFF2-40B4-BE49-F238E27FC236}">
                    <a16:creationId xmlns:a16="http://schemas.microsoft.com/office/drawing/2014/main" id="{3069674A-8FF1-7DC6-5640-F93FB3EB2578}"/>
                  </a:ext>
                </a:extLst>
              </p:cNvPr>
              <p:cNvSpPr/>
              <p:nvPr/>
            </p:nvSpPr>
            <p:spPr>
              <a:xfrm>
                <a:off x="1861132" y="2070272"/>
                <a:ext cx="152856" cy="54650"/>
              </a:xfrm>
              <a:custGeom>
                <a:avLst/>
                <a:gdLst/>
                <a:ahLst/>
                <a:cxnLst/>
                <a:rect l="l" t="t" r="r" b="b"/>
                <a:pathLst>
                  <a:path w="4193" h="1499" extrusionOk="0">
                    <a:moveTo>
                      <a:pt x="2234" y="1"/>
                    </a:moveTo>
                    <a:lnTo>
                      <a:pt x="2084" y="9"/>
                    </a:lnTo>
                    <a:lnTo>
                      <a:pt x="1942" y="26"/>
                    </a:lnTo>
                    <a:lnTo>
                      <a:pt x="1799" y="43"/>
                    </a:lnTo>
                    <a:lnTo>
                      <a:pt x="1657" y="68"/>
                    </a:lnTo>
                    <a:lnTo>
                      <a:pt x="1523" y="101"/>
                    </a:lnTo>
                    <a:lnTo>
                      <a:pt x="1381" y="135"/>
                    </a:lnTo>
                    <a:lnTo>
                      <a:pt x="1247" y="177"/>
                    </a:lnTo>
                    <a:lnTo>
                      <a:pt x="1121" y="227"/>
                    </a:lnTo>
                    <a:lnTo>
                      <a:pt x="996" y="285"/>
                    </a:lnTo>
                    <a:lnTo>
                      <a:pt x="870" y="352"/>
                    </a:lnTo>
                    <a:lnTo>
                      <a:pt x="745" y="419"/>
                    </a:lnTo>
                    <a:lnTo>
                      <a:pt x="636" y="486"/>
                    </a:lnTo>
                    <a:lnTo>
                      <a:pt x="519" y="561"/>
                    </a:lnTo>
                    <a:lnTo>
                      <a:pt x="410" y="637"/>
                    </a:lnTo>
                    <a:lnTo>
                      <a:pt x="301" y="729"/>
                    </a:lnTo>
                    <a:lnTo>
                      <a:pt x="201" y="821"/>
                    </a:lnTo>
                    <a:lnTo>
                      <a:pt x="101" y="921"/>
                    </a:lnTo>
                    <a:lnTo>
                      <a:pt x="67" y="963"/>
                    </a:lnTo>
                    <a:lnTo>
                      <a:pt x="42" y="1005"/>
                    </a:lnTo>
                    <a:lnTo>
                      <a:pt x="25" y="1047"/>
                    </a:lnTo>
                    <a:lnTo>
                      <a:pt x="8" y="1097"/>
                    </a:lnTo>
                    <a:lnTo>
                      <a:pt x="0" y="1139"/>
                    </a:lnTo>
                    <a:lnTo>
                      <a:pt x="0" y="1189"/>
                    </a:lnTo>
                    <a:lnTo>
                      <a:pt x="8" y="1239"/>
                    </a:lnTo>
                    <a:lnTo>
                      <a:pt x="25" y="1290"/>
                    </a:lnTo>
                    <a:lnTo>
                      <a:pt x="59" y="1348"/>
                    </a:lnTo>
                    <a:lnTo>
                      <a:pt x="109" y="1407"/>
                    </a:lnTo>
                    <a:lnTo>
                      <a:pt x="159" y="1440"/>
                    </a:lnTo>
                    <a:lnTo>
                      <a:pt x="218" y="1474"/>
                    </a:lnTo>
                    <a:lnTo>
                      <a:pt x="276" y="1490"/>
                    </a:lnTo>
                    <a:lnTo>
                      <a:pt x="343" y="1499"/>
                    </a:lnTo>
                    <a:lnTo>
                      <a:pt x="410" y="1490"/>
                    </a:lnTo>
                    <a:lnTo>
                      <a:pt x="477" y="1474"/>
                    </a:lnTo>
                    <a:lnTo>
                      <a:pt x="519" y="1457"/>
                    </a:lnTo>
                    <a:lnTo>
                      <a:pt x="921" y="1298"/>
                    </a:lnTo>
                    <a:lnTo>
                      <a:pt x="1130" y="1223"/>
                    </a:lnTo>
                    <a:lnTo>
                      <a:pt x="1331" y="1156"/>
                    </a:lnTo>
                    <a:lnTo>
                      <a:pt x="1531" y="1105"/>
                    </a:lnTo>
                    <a:lnTo>
                      <a:pt x="1732" y="1064"/>
                    </a:lnTo>
                    <a:lnTo>
                      <a:pt x="1933" y="1030"/>
                    </a:lnTo>
                    <a:lnTo>
                      <a:pt x="2034" y="1022"/>
                    </a:lnTo>
                    <a:lnTo>
                      <a:pt x="2326" y="1022"/>
                    </a:lnTo>
                    <a:lnTo>
                      <a:pt x="2519" y="1038"/>
                    </a:lnTo>
                    <a:lnTo>
                      <a:pt x="2703" y="1064"/>
                    </a:lnTo>
                    <a:lnTo>
                      <a:pt x="2895" y="1114"/>
                    </a:lnTo>
                    <a:lnTo>
                      <a:pt x="2988" y="1139"/>
                    </a:lnTo>
                    <a:lnTo>
                      <a:pt x="3080" y="1172"/>
                    </a:lnTo>
                    <a:lnTo>
                      <a:pt x="3264" y="1248"/>
                    </a:lnTo>
                    <a:lnTo>
                      <a:pt x="3649" y="1440"/>
                    </a:lnTo>
                    <a:lnTo>
                      <a:pt x="3699" y="1465"/>
                    </a:lnTo>
                    <a:lnTo>
                      <a:pt x="3741" y="1482"/>
                    </a:lnTo>
                    <a:lnTo>
                      <a:pt x="3791" y="1490"/>
                    </a:lnTo>
                    <a:lnTo>
                      <a:pt x="3833" y="1499"/>
                    </a:lnTo>
                    <a:lnTo>
                      <a:pt x="3883" y="1490"/>
                    </a:lnTo>
                    <a:lnTo>
                      <a:pt x="3933" y="1482"/>
                    </a:lnTo>
                    <a:lnTo>
                      <a:pt x="3975" y="1474"/>
                    </a:lnTo>
                    <a:lnTo>
                      <a:pt x="4017" y="1449"/>
                    </a:lnTo>
                    <a:lnTo>
                      <a:pt x="4059" y="1423"/>
                    </a:lnTo>
                    <a:lnTo>
                      <a:pt x="4109" y="1373"/>
                    </a:lnTo>
                    <a:lnTo>
                      <a:pt x="4151" y="1315"/>
                    </a:lnTo>
                    <a:lnTo>
                      <a:pt x="4176" y="1256"/>
                    </a:lnTo>
                    <a:lnTo>
                      <a:pt x="4184" y="1189"/>
                    </a:lnTo>
                    <a:lnTo>
                      <a:pt x="4193" y="1131"/>
                    </a:lnTo>
                    <a:lnTo>
                      <a:pt x="4176" y="1064"/>
                    </a:lnTo>
                    <a:lnTo>
                      <a:pt x="4151" y="997"/>
                    </a:lnTo>
                    <a:lnTo>
                      <a:pt x="4117" y="938"/>
                    </a:lnTo>
                    <a:lnTo>
                      <a:pt x="4025" y="838"/>
                    </a:lnTo>
                    <a:lnTo>
                      <a:pt x="3933" y="729"/>
                    </a:lnTo>
                    <a:lnTo>
                      <a:pt x="3833" y="628"/>
                    </a:lnTo>
                    <a:lnTo>
                      <a:pt x="3724" y="536"/>
                    </a:lnTo>
                    <a:lnTo>
                      <a:pt x="3615" y="444"/>
                    </a:lnTo>
                    <a:lnTo>
                      <a:pt x="3498" y="369"/>
                    </a:lnTo>
                    <a:lnTo>
                      <a:pt x="3372" y="294"/>
                    </a:lnTo>
                    <a:lnTo>
                      <a:pt x="3239" y="227"/>
                    </a:lnTo>
                    <a:lnTo>
                      <a:pt x="3105" y="168"/>
                    </a:lnTo>
                    <a:lnTo>
                      <a:pt x="2962" y="118"/>
                    </a:lnTo>
                    <a:lnTo>
                      <a:pt x="2820" y="76"/>
                    </a:lnTo>
                    <a:lnTo>
                      <a:pt x="2678" y="43"/>
                    </a:lnTo>
                    <a:lnTo>
                      <a:pt x="2527" y="18"/>
                    </a:lnTo>
                    <a:lnTo>
                      <a:pt x="2377" y="9"/>
                    </a:lnTo>
                    <a:lnTo>
                      <a:pt x="2234"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174;p30">
                <a:extLst>
                  <a:ext uri="{FF2B5EF4-FFF2-40B4-BE49-F238E27FC236}">
                    <a16:creationId xmlns:a16="http://schemas.microsoft.com/office/drawing/2014/main" id="{4059169A-10BF-926A-7070-C50C62E38FE3}"/>
                  </a:ext>
                </a:extLst>
              </p:cNvPr>
              <p:cNvSpPr/>
              <p:nvPr/>
            </p:nvSpPr>
            <p:spPr>
              <a:xfrm>
                <a:off x="1481006" y="2097140"/>
                <a:ext cx="244394" cy="244411"/>
              </a:xfrm>
              <a:custGeom>
                <a:avLst/>
                <a:gdLst/>
                <a:ahLst/>
                <a:cxnLst/>
                <a:rect l="l" t="t" r="r" b="b"/>
                <a:pathLst>
                  <a:path w="6704" h="6704" extrusionOk="0">
                    <a:moveTo>
                      <a:pt x="3356" y="0"/>
                    </a:moveTo>
                    <a:lnTo>
                      <a:pt x="3180" y="9"/>
                    </a:lnTo>
                    <a:lnTo>
                      <a:pt x="3013" y="17"/>
                    </a:lnTo>
                    <a:lnTo>
                      <a:pt x="2845" y="42"/>
                    </a:lnTo>
                    <a:lnTo>
                      <a:pt x="2678" y="67"/>
                    </a:lnTo>
                    <a:lnTo>
                      <a:pt x="2519" y="109"/>
                    </a:lnTo>
                    <a:lnTo>
                      <a:pt x="2360" y="151"/>
                    </a:lnTo>
                    <a:lnTo>
                      <a:pt x="2201" y="209"/>
                    </a:lnTo>
                    <a:lnTo>
                      <a:pt x="2050" y="268"/>
                    </a:lnTo>
                    <a:lnTo>
                      <a:pt x="1900" y="335"/>
                    </a:lnTo>
                    <a:lnTo>
                      <a:pt x="1758" y="410"/>
                    </a:lnTo>
                    <a:lnTo>
                      <a:pt x="1615" y="486"/>
                    </a:lnTo>
                    <a:lnTo>
                      <a:pt x="1481" y="578"/>
                    </a:lnTo>
                    <a:lnTo>
                      <a:pt x="1348" y="670"/>
                    </a:lnTo>
                    <a:lnTo>
                      <a:pt x="1222" y="770"/>
                    </a:lnTo>
                    <a:lnTo>
                      <a:pt x="1105" y="871"/>
                    </a:lnTo>
                    <a:lnTo>
                      <a:pt x="988" y="988"/>
                    </a:lnTo>
                    <a:lnTo>
                      <a:pt x="871" y="1105"/>
                    </a:lnTo>
                    <a:lnTo>
                      <a:pt x="770" y="1222"/>
                    </a:lnTo>
                    <a:lnTo>
                      <a:pt x="670" y="1348"/>
                    </a:lnTo>
                    <a:lnTo>
                      <a:pt x="578" y="1481"/>
                    </a:lnTo>
                    <a:lnTo>
                      <a:pt x="486" y="1615"/>
                    </a:lnTo>
                    <a:lnTo>
                      <a:pt x="410" y="1758"/>
                    </a:lnTo>
                    <a:lnTo>
                      <a:pt x="335" y="1900"/>
                    </a:lnTo>
                    <a:lnTo>
                      <a:pt x="268" y="2050"/>
                    </a:lnTo>
                    <a:lnTo>
                      <a:pt x="209" y="2201"/>
                    </a:lnTo>
                    <a:lnTo>
                      <a:pt x="151" y="2360"/>
                    </a:lnTo>
                    <a:lnTo>
                      <a:pt x="109" y="2519"/>
                    </a:lnTo>
                    <a:lnTo>
                      <a:pt x="76" y="2678"/>
                    </a:lnTo>
                    <a:lnTo>
                      <a:pt x="42" y="2845"/>
                    </a:lnTo>
                    <a:lnTo>
                      <a:pt x="17" y="3013"/>
                    </a:lnTo>
                    <a:lnTo>
                      <a:pt x="9" y="3180"/>
                    </a:lnTo>
                    <a:lnTo>
                      <a:pt x="0" y="3356"/>
                    </a:lnTo>
                    <a:lnTo>
                      <a:pt x="9" y="3523"/>
                    </a:lnTo>
                    <a:lnTo>
                      <a:pt x="17" y="3699"/>
                    </a:lnTo>
                    <a:lnTo>
                      <a:pt x="42" y="3866"/>
                    </a:lnTo>
                    <a:lnTo>
                      <a:pt x="76" y="4025"/>
                    </a:lnTo>
                    <a:lnTo>
                      <a:pt x="109" y="4193"/>
                    </a:lnTo>
                    <a:lnTo>
                      <a:pt x="151" y="4352"/>
                    </a:lnTo>
                    <a:lnTo>
                      <a:pt x="209" y="4502"/>
                    </a:lnTo>
                    <a:lnTo>
                      <a:pt x="268" y="4661"/>
                    </a:lnTo>
                    <a:lnTo>
                      <a:pt x="335" y="4804"/>
                    </a:lnTo>
                    <a:lnTo>
                      <a:pt x="410" y="4954"/>
                    </a:lnTo>
                    <a:lnTo>
                      <a:pt x="486" y="5088"/>
                    </a:lnTo>
                    <a:lnTo>
                      <a:pt x="578" y="5230"/>
                    </a:lnTo>
                    <a:lnTo>
                      <a:pt x="670" y="5356"/>
                    </a:lnTo>
                    <a:lnTo>
                      <a:pt x="770" y="5481"/>
                    </a:lnTo>
                    <a:lnTo>
                      <a:pt x="871" y="5607"/>
                    </a:lnTo>
                    <a:lnTo>
                      <a:pt x="988" y="5724"/>
                    </a:lnTo>
                    <a:lnTo>
                      <a:pt x="1105" y="5833"/>
                    </a:lnTo>
                    <a:lnTo>
                      <a:pt x="1222" y="5942"/>
                    </a:lnTo>
                    <a:lnTo>
                      <a:pt x="1348" y="6042"/>
                    </a:lnTo>
                    <a:lnTo>
                      <a:pt x="1481" y="6134"/>
                    </a:lnTo>
                    <a:lnTo>
                      <a:pt x="1615" y="6218"/>
                    </a:lnTo>
                    <a:lnTo>
                      <a:pt x="1758" y="6302"/>
                    </a:lnTo>
                    <a:lnTo>
                      <a:pt x="1900" y="6377"/>
                    </a:lnTo>
                    <a:lnTo>
                      <a:pt x="2050" y="6444"/>
                    </a:lnTo>
                    <a:lnTo>
                      <a:pt x="2201" y="6502"/>
                    </a:lnTo>
                    <a:lnTo>
                      <a:pt x="2360" y="6553"/>
                    </a:lnTo>
                    <a:lnTo>
                      <a:pt x="2519" y="6603"/>
                    </a:lnTo>
                    <a:lnTo>
                      <a:pt x="2678" y="6636"/>
                    </a:lnTo>
                    <a:lnTo>
                      <a:pt x="2845" y="6670"/>
                    </a:lnTo>
                    <a:lnTo>
                      <a:pt x="3013" y="6686"/>
                    </a:lnTo>
                    <a:lnTo>
                      <a:pt x="3180" y="6703"/>
                    </a:lnTo>
                    <a:lnTo>
                      <a:pt x="3523" y="6703"/>
                    </a:lnTo>
                    <a:lnTo>
                      <a:pt x="3699" y="6686"/>
                    </a:lnTo>
                    <a:lnTo>
                      <a:pt x="3866" y="6670"/>
                    </a:lnTo>
                    <a:lnTo>
                      <a:pt x="4034" y="6636"/>
                    </a:lnTo>
                    <a:lnTo>
                      <a:pt x="4193" y="6603"/>
                    </a:lnTo>
                    <a:lnTo>
                      <a:pt x="4352" y="6553"/>
                    </a:lnTo>
                    <a:lnTo>
                      <a:pt x="4511" y="6502"/>
                    </a:lnTo>
                    <a:lnTo>
                      <a:pt x="4661" y="6444"/>
                    </a:lnTo>
                    <a:lnTo>
                      <a:pt x="4804" y="6377"/>
                    </a:lnTo>
                    <a:lnTo>
                      <a:pt x="4954" y="6302"/>
                    </a:lnTo>
                    <a:lnTo>
                      <a:pt x="5088" y="6218"/>
                    </a:lnTo>
                    <a:lnTo>
                      <a:pt x="5230" y="6134"/>
                    </a:lnTo>
                    <a:lnTo>
                      <a:pt x="5356" y="6042"/>
                    </a:lnTo>
                    <a:lnTo>
                      <a:pt x="5490" y="5942"/>
                    </a:lnTo>
                    <a:lnTo>
                      <a:pt x="5607" y="5833"/>
                    </a:lnTo>
                    <a:lnTo>
                      <a:pt x="5724" y="5724"/>
                    </a:lnTo>
                    <a:lnTo>
                      <a:pt x="5833" y="5607"/>
                    </a:lnTo>
                    <a:lnTo>
                      <a:pt x="5942" y="5481"/>
                    </a:lnTo>
                    <a:lnTo>
                      <a:pt x="6042" y="5356"/>
                    </a:lnTo>
                    <a:lnTo>
                      <a:pt x="6134" y="5230"/>
                    </a:lnTo>
                    <a:lnTo>
                      <a:pt x="6218" y="5088"/>
                    </a:lnTo>
                    <a:lnTo>
                      <a:pt x="6302" y="4954"/>
                    </a:lnTo>
                    <a:lnTo>
                      <a:pt x="6377" y="4804"/>
                    </a:lnTo>
                    <a:lnTo>
                      <a:pt x="6444" y="4661"/>
                    </a:lnTo>
                    <a:lnTo>
                      <a:pt x="6502" y="4502"/>
                    </a:lnTo>
                    <a:lnTo>
                      <a:pt x="6553" y="4352"/>
                    </a:lnTo>
                    <a:lnTo>
                      <a:pt x="6603" y="4193"/>
                    </a:lnTo>
                    <a:lnTo>
                      <a:pt x="6636" y="4025"/>
                    </a:lnTo>
                    <a:lnTo>
                      <a:pt x="6670" y="3866"/>
                    </a:lnTo>
                    <a:lnTo>
                      <a:pt x="6686" y="3699"/>
                    </a:lnTo>
                    <a:lnTo>
                      <a:pt x="6703" y="3523"/>
                    </a:lnTo>
                    <a:lnTo>
                      <a:pt x="6703" y="3356"/>
                    </a:lnTo>
                    <a:lnTo>
                      <a:pt x="6703" y="3180"/>
                    </a:lnTo>
                    <a:lnTo>
                      <a:pt x="6686" y="3013"/>
                    </a:lnTo>
                    <a:lnTo>
                      <a:pt x="6670" y="2845"/>
                    </a:lnTo>
                    <a:lnTo>
                      <a:pt x="6636" y="2678"/>
                    </a:lnTo>
                    <a:lnTo>
                      <a:pt x="6603" y="2519"/>
                    </a:lnTo>
                    <a:lnTo>
                      <a:pt x="6553" y="2360"/>
                    </a:lnTo>
                    <a:lnTo>
                      <a:pt x="6502" y="2201"/>
                    </a:lnTo>
                    <a:lnTo>
                      <a:pt x="6444" y="2050"/>
                    </a:lnTo>
                    <a:lnTo>
                      <a:pt x="6377" y="1900"/>
                    </a:lnTo>
                    <a:lnTo>
                      <a:pt x="6302" y="1758"/>
                    </a:lnTo>
                    <a:lnTo>
                      <a:pt x="6218" y="1615"/>
                    </a:lnTo>
                    <a:lnTo>
                      <a:pt x="6134" y="1481"/>
                    </a:lnTo>
                    <a:lnTo>
                      <a:pt x="6042" y="1348"/>
                    </a:lnTo>
                    <a:lnTo>
                      <a:pt x="5942" y="1222"/>
                    </a:lnTo>
                    <a:lnTo>
                      <a:pt x="5833" y="1105"/>
                    </a:lnTo>
                    <a:lnTo>
                      <a:pt x="5724" y="988"/>
                    </a:lnTo>
                    <a:lnTo>
                      <a:pt x="5607" y="871"/>
                    </a:lnTo>
                    <a:lnTo>
                      <a:pt x="5490" y="770"/>
                    </a:lnTo>
                    <a:lnTo>
                      <a:pt x="5356" y="670"/>
                    </a:lnTo>
                    <a:lnTo>
                      <a:pt x="5230" y="578"/>
                    </a:lnTo>
                    <a:lnTo>
                      <a:pt x="5088" y="486"/>
                    </a:lnTo>
                    <a:lnTo>
                      <a:pt x="4954" y="410"/>
                    </a:lnTo>
                    <a:lnTo>
                      <a:pt x="4804" y="335"/>
                    </a:lnTo>
                    <a:lnTo>
                      <a:pt x="4661" y="268"/>
                    </a:lnTo>
                    <a:lnTo>
                      <a:pt x="4511" y="209"/>
                    </a:lnTo>
                    <a:lnTo>
                      <a:pt x="4352" y="151"/>
                    </a:lnTo>
                    <a:lnTo>
                      <a:pt x="4193" y="109"/>
                    </a:lnTo>
                    <a:lnTo>
                      <a:pt x="4034" y="67"/>
                    </a:lnTo>
                    <a:lnTo>
                      <a:pt x="3866" y="42"/>
                    </a:lnTo>
                    <a:lnTo>
                      <a:pt x="3699" y="17"/>
                    </a:lnTo>
                    <a:lnTo>
                      <a:pt x="3523" y="9"/>
                    </a:lnTo>
                    <a:lnTo>
                      <a:pt x="3356" y="0"/>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175;p30">
                <a:extLst>
                  <a:ext uri="{FF2B5EF4-FFF2-40B4-BE49-F238E27FC236}">
                    <a16:creationId xmlns:a16="http://schemas.microsoft.com/office/drawing/2014/main" id="{916ACFD5-7415-2DEA-62E1-02414005789E}"/>
                  </a:ext>
                </a:extLst>
              </p:cNvPr>
              <p:cNvSpPr/>
              <p:nvPr/>
            </p:nvSpPr>
            <p:spPr>
              <a:xfrm>
                <a:off x="2149717" y="2097140"/>
                <a:ext cx="244394" cy="244411"/>
              </a:xfrm>
              <a:custGeom>
                <a:avLst/>
                <a:gdLst/>
                <a:ahLst/>
                <a:cxnLst/>
                <a:rect l="l" t="t" r="r" b="b"/>
                <a:pathLst>
                  <a:path w="6704" h="6704" extrusionOk="0">
                    <a:moveTo>
                      <a:pt x="3348" y="0"/>
                    </a:moveTo>
                    <a:lnTo>
                      <a:pt x="3172" y="9"/>
                    </a:lnTo>
                    <a:lnTo>
                      <a:pt x="3005" y="17"/>
                    </a:lnTo>
                    <a:lnTo>
                      <a:pt x="2837" y="42"/>
                    </a:lnTo>
                    <a:lnTo>
                      <a:pt x="2670" y="67"/>
                    </a:lnTo>
                    <a:lnTo>
                      <a:pt x="2511" y="109"/>
                    </a:lnTo>
                    <a:lnTo>
                      <a:pt x="2352" y="151"/>
                    </a:lnTo>
                    <a:lnTo>
                      <a:pt x="2193" y="209"/>
                    </a:lnTo>
                    <a:lnTo>
                      <a:pt x="2042" y="268"/>
                    </a:lnTo>
                    <a:lnTo>
                      <a:pt x="1892" y="335"/>
                    </a:lnTo>
                    <a:lnTo>
                      <a:pt x="1749" y="410"/>
                    </a:lnTo>
                    <a:lnTo>
                      <a:pt x="1607" y="486"/>
                    </a:lnTo>
                    <a:lnTo>
                      <a:pt x="1473" y="578"/>
                    </a:lnTo>
                    <a:lnTo>
                      <a:pt x="1339" y="670"/>
                    </a:lnTo>
                    <a:lnTo>
                      <a:pt x="1214" y="770"/>
                    </a:lnTo>
                    <a:lnTo>
                      <a:pt x="1097" y="871"/>
                    </a:lnTo>
                    <a:lnTo>
                      <a:pt x="980" y="988"/>
                    </a:lnTo>
                    <a:lnTo>
                      <a:pt x="871" y="1105"/>
                    </a:lnTo>
                    <a:lnTo>
                      <a:pt x="762" y="1222"/>
                    </a:lnTo>
                    <a:lnTo>
                      <a:pt x="662" y="1348"/>
                    </a:lnTo>
                    <a:lnTo>
                      <a:pt x="569" y="1481"/>
                    </a:lnTo>
                    <a:lnTo>
                      <a:pt x="486" y="1615"/>
                    </a:lnTo>
                    <a:lnTo>
                      <a:pt x="402" y="1758"/>
                    </a:lnTo>
                    <a:lnTo>
                      <a:pt x="327" y="1900"/>
                    </a:lnTo>
                    <a:lnTo>
                      <a:pt x="260" y="2050"/>
                    </a:lnTo>
                    <a:lnTo>
                      <a:pt x="201" y="2201"/>
                    </a:lnTo>
                    <a:lnTo>
                      <a:pt x="151" y="2360"/>
                    </a:lnTo>
                    <a:lnTo>
                      <a:pt x="101" y="2519"/>
                    </a:lnTo>
                    <a:lnTo>
                      <a:pt x="67" y="2678"/>
                    </a:lnTo>
                    <a:lnTo>
                      <a:pt x="34" y="2845"/>
                    </a:lnTo>
                    <a:lnTo>
                      <a:pt x="17" y="3013"/>
                    </a:lnTo>
                    <a:lnTo>
                      <a:pt x="0" y="3180"/>
                    </a:lnTo>
                    <a:lnTo>
                      <a:pt x="0" y="3356"/>
                    </a:lnTo>
                    <a:lnTo>
                      <a:pt x="0" y="3523"/>
                    </a:lnTo>
                    <a:lnTo>
                      <a:pt x="17" y="3699"/>
                    </a:lnTo>
                    <a:lnTo>
                      <a:pt x="34" y="3866"/>
                    </a:lnTo>
                    <a:lnTo>
                      <a:pt x="67" y="4025"/>
                    </a:lnTo>
                    <a:lnTo>
                      <a:pt x="101" y="4193"/>
                    </a:lnTo>
                    <a:lnTo>
                      <a:pt x="151" y="4352"/>
                    </a:lnTo>
                    <a:lnTo>
                      <a:pt x="201" y="4502"/>
                    </a:lnTo>
                    <a:lnTo>
                      <a:pt x="260" y="4661"/>
                    </a:lnTo>
                    <a:lnTo>
                      <a:pt x="327" y="4804"/>
                    </a:lnTo>
                    <a:lnTo>
                      <a:pt x="402" y="4954"/>
                    </a:lnTo>
                    <a:lnTo>
                      <a:pt x="486" y="5088"/>
                    </a:lnTo>
                    <a:lnTo>
                      <a:pt x="569" y="5230"/>
                    </a:lnTo>
                    <a:lnTo>
                      <a:pt x="662" y="5356"/>
                    </a:lnTo>
                    <a:lnTo>
                      <a:pt x="762" y="5481"/>
                    </a:lnTo>
                    <a:lnTo>
                      <a:pt x="871" y="5607"/>
                    </a:lnTo>
                    <a:lnTo>
                      <a:pt x="980" y="5724"/>
                    </a:lnTo>
                    <a:lnTo>
                      <a:pt x="1097" y="5833"/>
                    </a:lnTo>
                    <a:lnTo>
                      <a:pt x="1214" y="5942"/>
                    </a:lnTo>
                    <a:lnTo>
                      <a:pt x="1339" y="6042"/>
                    </a:lnTo>
                    <a:lnTo>
                      <a:pt x="1473" y="6134"/>
                    </a:lnTo>
                    <a:lnTo>
                      <a:pt x="1607" y="6218"/>
                    </a:lnTo>
                    <a:lnTo>
                      <a:pt x="1749" y="6302"/>
                    </a:lnTo>
                    <a:lnTo>
                      <a:pt x="1892" y="6377"/>
                    </a:lnTo>
                    <a:lnTo>
                      <a:pt x="2042" y="6444"/>
                    </a:lnTo>
                    <a:lnTo>
                      <a:pt x="2193" y="6502"/>
                    </a:lnTo>
                    <a:lnTo>
                      <a:pt x="2352" y="6553"/>
                    </a:lnTo>
                    <a:lnTo>
                      <a:pt x="2511" y="6603"/>
                    </a:lnTo>
                    <a:lnTo>
                      <a:pt x="2670" y="6636"/>
                    </a:lnTo>
                    <a:lnTo>
                      <a:pt x="2837" y="6670"/>
                    </a:lnTo>
                    <a:lnTo>
                      <a:pt x="3005" y="6686"/>
                    </a:lnTo>
                    <a:lnTo>
                      <a:pt x="3172" y="6703"/>
                    </a:lnTo>
                    <a:lnTo>
                      <a:pt x="3523" y="6703"/>
                    </a:lnTo>
                    <a:lnTo>
                      <a:pt x="3691" y="6686"/>
                    </a:lnTo>
                    <a:lnTo>
                      <a:pt x="3858" y="6670"/>
                    </a:lnTo>
                    <a:lnTo>
                      <a:pt x="4026" y="6636"/>
                    </a:lnTo>
                    <a:lnTo>
                      <a:pt x="4185" y="6603"/>
                    </a:lnTo>
                    <a:lnTo>
                      <a:pt x="4344" y="6553"/>
                    </a:lnTo>
                    <a:lnTo>
                      <a:pt x="4503" y="6502"/>
                    </a:lnTo>
                    <a:lnTo>
                      <a:pt x="4653" y="6444"/>
                    </a:lnTo>
                    <a:lnTo>
                      <a:pt x="4804" y="6377"/>
                    </a:lnTo>
                    <a:lnTo>
                      <a:pt x="4946" y="6302"/>
                    </a:lnTo>
                    <a:lnTo>
                      <a:pt x="5088" y="6218"/>
                    </a:lnTo>
                    <a:lnTo>
                      <a:pt x="5222" y="6134"/>
                    </a:lnTo>
                    <a:lnTo>
                      <a:pt x="5356" y="6042"/>
                    </a:lnTo>
                    <a:lnTo>
                      <a:pt x="5482" y="5942"/>
                    </a:lnTo>
                    <a:lnTo>
                      <a:pt x="5599" y="5833"/>
                    </a:lnTo>
                    <a:lnTo>
                      <a:pt x="5716" y="5724"/>
                    </a:lnTo>
                    <a:lnTo>
                      <a:pt x="5825" y="5607"/>
                    </a:lnTo>
                    <a:lnTo>
                      <a:pt x="5934" y="5481"/>
                    </a:lnTo>
                    <a:lnTo>
                      <a:pt x="6034" y="5356"/>
                    </a:lnTo>
                    <a:lnTo>
                      <a:pt x="6126" y="5230"/>
                    </a:lnTo>
                    <a:lnTo>
                      <a:pt x="6218" y="5088"/>
                    </a:lnTo>
                    <a:lnTo>
                      <a:pt x="6293" y="4954"/>
                    </a:lnTo>
                    <a:lnTo>
                      <a:pt x="6369" y="4804"/>
                    </a:lnTo>
                    <a:lnTo>
                      <a:pt x="6436" y="4661"/>
                    </a:lnTo>
                    <a:lnTo>
                      <a:pt x="6494" y="4502"/>
                    </a:lnTo>
                    <a:lnTo>
                      <a:pt x="6553" y="4352"/>
                    </a:lnTo>
                    <a:lnTo>
                      <a:pt x="6595" y="4193"/>
                    </a:lnTo>
                    <a:lnTo>
                      <a:pt x="6628" y="4025"/>
                    </a:lnTo>
                    <a:lnTo>
                      <a:pt x="6662" y="3866"/>
                    </a:lnTo>
                    <a:lnTo>
                      <a:pt x="6678" y="3699"/>
                    </a:lnTo>
                    <a:lnTo>
                      <a:pt x="6695" y="3523"/>
                    </a:lnTo>
                    <a:lnTo>
                      <a:pt x="6703" y="3356"/>
                    </a:lnTo>
                    <a:lnTo>
                      <a:pt x="6695" y="3180"/>
                    </a:lnTo>
                    <a:lnTo>
                      <a:pt x="6678" y="3013"/>
                    </a:lnTo>
                    <a:lnTo>
                      <a:pt x="6662" y="2845"/>
                    </a:lnTo>
                    <a:lnTo>
                      <a:pt x="6628" y="2678"/>
                    </a:lnTo>
                    <a:lnTo>
                      <a:pt x="6595" y="2519"/>
                    </a:lnTo>
                    <a:lnTo>
                      <a:pt x="6553" y="2360"/>
                    </a:lnTo>
                    <a:lnTo>
                      <a:pt x="6494" y="2201"/>
                    </a:lnTo>
                    <a:lnTo>
                      <a:pt x="6436" y="2050"/>
                    </a:lnTo>
                    <a:lnTo>
                      <a:pt x="6369" y="1900"/>
                    </a:lnTo>
                    <a:lnTo>
                      <a:pt x="6293" y="1758"/>
                    </a:lnTo>
                    <a:lnTo>
                      <a:pt x="6218" y="1615"/>
                    </a:lnTo>
                    <a:lnTo>
                      <a:pt x="6126" y="1481"/>
                    </a:lnTo>
                    <a:lnTo>
                      <a:pt x="6034" y="1348"/>
                    </a:lnTo>
                    <a:lnTo>
                      <a:pt x="5934" y="1222"/>
                    </a:lnTo>
                    <a:lnTo>
                      <a:pt x="5825" y="1105"/>
                    </a:lnTo>
                    <a:lnTo>
                      <a:pt x="5716" y="988"/>
                    </a:lnTo>
                    <a:lnTo>
                      <a:pt x="5599" y="871"/>
                    </a:lnTo>
                    <a:lnTo>
                      <a:pt x="5482" y="770"/>
                    </a:lnTo>
                    <a:lnTo>
                      <a:pt x="5356" y="670"/>
                    </a:lnTo>
                    <a:lnTo>
                      <a:pt x="5222" y="578"/>
                    </a:lnTo>
                    <a:lnTo>
                      <a:pt x="5088" y="486"/>
                    </a:lnTo>
                    <a:lnTo>
                      <a:pt x="4946" y="410"/>
                    </a:lnTo>
                    <a:lnTo>
                      <a:pt x="4804" y="335"/>
                    </a:lnTo>
                    <a:lnTo>
                      <a:pt x="4653" y="268"/>
                    </a:lnTo>
                    <a:lnTo>
                      <a:pt x="4503" y="209"/>
                    </a:lnTo>
                    <a:lnTo>
                      <a:pt x="4344" y="151"/>
                    </a:lnTo>
                    <a:lnTo>
                      <a:pt x="4185" y="109"/>
                    </a:lnTo>
                    <a:lnTo>
                      <a:pt x="4026" y="67"/>
                    </a:lnTo>
                    <a:lnTo>
                      <a:pt x="3858" y="42"/>
                    </a:lnTo>
                    <a:lnTo>
                      <a:pt x="3691" y="17"/>
                    </a:lnTo>
                    <a:lnTo>
                      <a:pt x="3523" y="9"/>
                    </a:lnTo>
                    <a:lnTo>
                      <a:pt x="3348" y="0"/>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176;p30">
                <a:extLst>
                  <a:ext uri="{FF2B5EF4-FFF2-40B4-BE49-F238E27FC236}">
                    <a16:creationId xmlns:a16="http://schemas.microsoft.com/office/drawing/2014/main" id="{0C84E662-B097-2C08-E808-4D2129A471BC}"/>
                  </a:ext>
                </a:extLst>
              </p:cNvPr>
              <p:cNvSpPr/>
              <p:nvPr/>
            </p:nvSpPr>
            <p:spPr>
              <a:xfrm>
                <a:off x="1791246" y="2168521"/>
                <a:ext cx="292588" cy="83014"/>
              </a:xfrm>
              <a:custGeom>
                <a:avLst/>
                <a:gdLst/>
                <a:ahLst/>
                <a:cxnLst/>
                <a:rect l="l" t="t" r="r" b="b"/>
                <a:pathLst>
                  <a:path w="8026" h="2277" extrusionOk="0">
                    <a:moveTo>
                      <a:pt x="135" y="0"/>
                    </a:moveTo>
                    <a:lnTo>
                      <a:pt x="93" y="9"/>
                    </a:lnTo>
                    <a:lnTo>
                      <a:pt x="59" y="25"/>
                    </a:lnTo>
                    <a:lnTo>
                      <a:pt x="34" y="42"/>
                    </a:lnTo>
                    <a:lnTo>
                      <a:pt x="17" y="67"/>
                    </a:lnTo>
                    <a:lnTo>
                      <a:pt x="9" y="92"/>
                    </a:lnTo>
                    <a:lnTo>
                      <a:pt x="1" y="118"/>
                    </a:lnTo>
                    <a:lnTo>
                      <a:pt x="1" y="143"/>
                    </a:lnTo>
                    <a:lnTo>
                      <a:pt x="1" y="168"/>
                    </a:lnTo>
                    <a:lnTo>
                      <a:pt x="9" y="193"/>
                    </a:lnTo>
                    <a:lnTo>
                      <a:pt x="26" y="218"/>
                    </a:lnTo>
                    <a:lnTo>
                      <a:pt x="202" y="444"/>
                    </a:lnTo>
                    <a:lnTo>
                      <a:pt x="386" y="661"/>
                    </a:lnTo>
                    <a:lnTo>
                      <a:pt x="587" y="862"/>
                    </a:lnTo>
                    <a:lnTo>
                      <a:pt x="796" y="1055"/>
                    </a:lnTo>
                    <a:lnTo>
                      <a:pt x="1022" y="1231"/>
                    </a:lnTo>
                    <a:lnTo>
                      <a:pt x="1256" y="1398"/>
                    </a:lnTo>
                    <a:lnTo>
                      <a:pt x="1499" y="1549"/>
                    </a:lnTo>
                    <a:lnTo>
                      <a:pt x="1750" y="1691"/>
                    </a:lnTo>
                    <a:lnTo>
                      <a:pt x="2009" y="1825"/>
                    </a:lnTo>
                    <a:lnTo>
                      <a:pt x="2277" y="1933"/>
                    </a:lnTo>
                    <a:lnTo>
                      <a:pt x="2553" y="2034"/>
                    </a:lnTo>
                    <a:lnTo>
                      <a:pt x="2838" y="2118"/>
                    </a:lnTo>
                    <a:lnTo>
                      <a:pt x="3130" y="2185"/>
                    </a:lnTo>
                    <a:lnTo>
                      <a:pt x="3423" y="2235"/>
                    </a:lnTo>
                    <a:lnTo>
                      <a:pt x="3716" y="2260"/>
                    </a:lnTo>
                    <a:lnTo>
                      <a:pt x="3867" y="2268"/>
                    </a:lnTo>
                    <a:lnTo>
                      <a:pt x="4009" y="2277"/>
                    </a:lnTo>
                    <a:lnTo>
                      <a:pt x="4310" y="2268"/>
                    </a:lnTo>
                    <a:lnTo>
                      <a:pt x="4603" y="2235"/>
                    </a:lnTo>
                    <a:lnTo>
                      <a:pt x="4905" y="2193"/>
                    </a:lnTo>
                    <a:lnTo>
                      <a:pt x="5189" y="2126"/>
                    </a:lnTo>
                    <a:lnTo>
                      <a:pt x="5474" y="2042"/>
                    </a:lnTo>
                    <a:lnTo>
                      <a:pt x="5750" y="1942"/>
                    </a:lnTo>
                    <a:lnTo>
                      <a:pt x="6026" y="1825"/>
                    </a:lnTo>
                    <a:lnTo>
                      <a:pt x="6285" y="1699"/>
                    </a:lnTo>
                    <a:lnTo>
                      <a:pt x="6536" y="1549"/>
                    </a:lnTo>
                    <a:lnTo>
                      <a:pt x="6771" y="1390"/>
                    </a:lnTo>
                    <a:lnTo>
                      <a:pt x="7005" y="1222"/>
                    </a:lnTo>
                    <a:lnTo>
                      <a:pt x="7223" y="1046"/>
                    </a:lnTo>
                    <a:lnTo>
                      <a:pt x="7440" y="854"/>
                    </a:lnTo>
                    <a:lnTo>
                      <a:pt x="7633" y="653"/>
                    </a:lnTo>
                    <a:lnTo>
                      <a:pt x="7825" y="444"/>
                    </a:lnTo>
                    <a:lnTo>
                      <a:pt x="8001" y="226"/>
                    </a:lnTo>
                    <a:lnTo>
                      <a:pt x="8018" y="184"/>
                    </a:lnTo>
                    <a:lnTo>
                      <a:pt x="8026" y="143"/>
                    </a:lnTo>
                    <a:lnTo>
                      <a:pt x="8018" y="101"/>
                    </a:lnTo>
                    <a:lnTo>
                      <a:pt x="8001" y="67"/>
                    </a:lnTo>
                    <a:lnTo>
                      <a:pt x="7984" y="42"/>
                    </a:lnTo>
                    <a:lnTo>
                      <a:pt x="7967" y="25"/>
                    </a:lnTo>
                    <a:lnTo>
                      <a:pt x="7942" y="9"/>
                    </a:lnTo>
                    <a:lnTo>
                      <a:pt x="7917" y="0"/>
                    </a:lnTo>
                    <a:lnTo>
                      <a:pt x="7859" y="0"/>
                    </a:lnTo>
                    <a:lnTo>
                      <a:pt x="7833" y="9"/>
                    </a:lnTo>
                    <a:lnTo>
                      <a:pt x="7808" y="25"/>
                    </a:lnTo>
                    <a:lnTo>
                      <a:pt x="7356" y="302"/>
                    </a:lnTo>
                    <a:lnTo>
                      <a:pt x="7122" y="436"/>
                    </a:lnTo>
                    <a:lnTo>
                      <a:pt x="6896" y="561"/>
                    </a:lnTo>
                    <a:lnTo>
                      <a:pt x="6662" y="687"/>
                    </a:lnTo>
                    <a:lnTo>
                      <a:pt x="6428" y="795"/>
                    </a:lnTo>
                    <a:lnTo>
                      <a:pt x="6193" y="904"/>
                    </a:lnTo>
                    <a:lnTo>
                      <a:pt x="5959" y="996"/>
                    </a:lnTo>
                    <a:lnTo>
                      <a:pt x="5725" y="1080"/>
                    </a:lnTo>
                    <a:lnTo>
                      <a:pt x="5482" y="1155"/>
                    </a:lnTo>
                    <a:lnTo>
                      <a:pt x="5239" y="1214"/>
                    </a:lnTo>
                    <a:lnTo>
                      <a:pt x="4997" y="1264"/>
                    </a:lnTo>
                    <a:lnTo>
                      <a:pt x="4754" y="1306"/>
                    </a:lnTo>
                    <a:lnTo>
                      <a:pt x="4511" y="1331"/>
                    </a:lnTo>
                    <a:lnTo>
                      <a:pt x="4269" y="1348"/>
                    </a:lnTo>
                    <a:lnTo>
                      <a:pt x="4026" y="1348"/>
                    </a:lnTo>
                    <a:lnTo>
                      <a:pt x="3775" y="1339"/>
                    </a:lnTo>
                    <a:lnTo>
                      <a:pt x="3532" y="1314"/>
                    </a:lnTo>
                    <a:lnTo>
                      <a:pt x="3289" y="1281"/>
                    </a:lnTo>
                    <a:lnTo>
                      <a:pt x="3047" y="1239"/>
                    </a:lnTo>
                    <a:lnTo>
                      <a:pt x="2804" y="1189"/>
                    </a:lnTo>
                    <a:lnTo>
                      <a:pt x="2561" y="1122"/>
                    </a:lnTo>
                    <a:lnTo>
                      <a:pt x="2319" y="1046"/>
                    </a:lnTo>
                    <a:lnTo>
                      <a:pt x="2076" y="963"/>
                    </a:lnTo>
                    <a:lnTo>
                      <a:pt x="1842" y="871"/>
                    </a:lnTo>
                    <a:lnTo>
                      <a:pt x="1607" y="770"/>
                    </a:lnTo>
                    <a:lnTo>
                      <a:pt x="1373" y="661"/>
                    </a:lnTo>
                    <a:lnTo>
                      <a:pt x="1139" y="553"/>
                    </a:lnTo>
                    <a:lnTo>
                      <a:pt x="905" y="427"/>
                    </a:lnTo>
                    <a:lnTo>
                      <a:pt x="670" y="302"/>
                    </a:lnTo>
                    <a:lnTo>
                      <a:pt x="444" y="168"/>
                    </a:lnTo>
                    <a:lnTo>
                      <a:pt x="218" y="25"/>
                    </a:lnTo>
                    <a:lnTo>
                      <a:pt x="210" y="17"/>
                    </a:lnTo>
                    <a:lnTo>
                      <a:pt x="176" y="9"/>
                    </a:lnTo>
                    <a:lnTo>
                      <a:pt x="13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177;p30">
                <a:extLst>
                  <a:ext uri="{FF2B5EF4-FFF2-40B4-BE49-F238E27FC236}">
                    <a16:creationId xmlns:a16="http://schemas.microsoft.com/office/drawing/2014/main" id="{685FBF3D-A716-06C3-604C-B6D57B9DD4C3}"/>
                  </a:ext>
                </a:extLst>
              </p:cNvPr>
              <p:cNvSpPr/>
              <p:nvPr/>
            </p:nvSpPr>
            <p:spPr>
              <a:xfrm>
                <a:off x="2056973" y="2148069"/>
                <a:ext cx="40903" cy="58004"/>
              </a:xfrm>
              <a:custGeom>
                <a:avLst/>
                <a:gdLst/>
                <a:ahLst/>
                <a:cxnLst/>
                <a:rect l="l" t="t" r="r" b="b"/>
                <a:pathLst>
                  <a:path w="1122" h="1591" extrusionOk="0">
                    <a:moveTo>
                      <a:pt x="134" y="1"/>
                    </a:moveTo>
                    <a:lnTo>
                      <a:pt x="93" y="9"/>
                    </a:lnTo>
                    <a:lnTo>
                      <a:pt x="51" y="34"/>
                    </a:lnTo>
                    <a:lnTo>
                      <a:pt x="17" y="68"/>
                    </a:lnTo>
                    <a:lnTo>
                      <a:pt x="9" y="93"/>
                    </a:lnTo>
                    <a:lnTo>
                      <a:pt x="0" y="118"/>
                    </a:lnTo>
                    <a:lnTo>
                      <a:pt x="0" y="143"/>
                    </a:lnTo>
                    <a:lnTo>
                      <a:pt x="9" y="176"/>
                    </a:lnTo>
                    <a:lnTo>
                      <a:pt x="17" y="193"/>
                    </a:lnTo>
                    <a:lnTo>
                      <a:pt x="34" y="218"/>
                    </a:lnTo>
                    <a:lnTo>
                      <a:pt x="51" y="235"/>
                    </a:lnTo>
                    <a:lnTo>
                      <a:pt x="76" y="252"/>
                    </a:lnTo>
                    <a:lnTo>
                      <a:pt x="93" y="268"/>
                    </a:lnTo>
                    <a:lnTo>
                      <a:pt x="159" y="310"/>
                    </a:lnTo>
                    <a:lnTo>
                      <a:pt x="235" y="361"/>
                    </a:lnTo>
                    <a:lnTo>
                      <a:pt x="302" y="419"/>
                    </a:lnTo>
                    <a:lnTo>
                      <a:pt x="369" y="478"/>
                    </a:lnTo>
                    <a:lnTo>
                      <a:pt x="436" y="545"/>
                    </a:lnTo>
                    <a:lnTo>
                      <a:pt x="494" y="612"/>
                    </a:lnTo>
                    <a:lnTo>
                      <a:pt x="553" y="687"/>
                    </a:lnTo>
                    <a:lnTo>
                      <a:pt x="603" y="762"/>
                    </a:lnTo>
                    <a:lnTo>
                      <a:pt x="645" y="846"/>
                    </a:lnTo>
                    <a:lnTo>
                      <a:pt x="687" y="930"/>
                    </a:lnTo>
                    <a:lnTo>
                      <a:pt x="729" y="1013"/>
                    </a:lnTo>
                    <a:lnTo>
                      <a:pt x="754" y="1097"/>
                    </a:lnTo>
                    <a:lnTo>
                      <a:pt x="804" y="1281"/>
                    </a:lnTo>
                    <a:lnTo>
                      <a:pt x="846" y="1474"/>
                    </a:lnTo>
                    <a:lnTo>
                      <a:pt x="846" y="1482"/>
                    </a:lnTo>
                    <a:lnTo>
                      <a:pt x="862" y="1524"/>
                    </a:lnTo>
                    <a:lnTo>
                      <a:pt x="896" y="1566"/>
                    </a:lnTo>
                    <a:lnTo>
                      <a:pt x="938" y="1582"/>
                    </a:lnTo>
                    <a:lnTo>
                      <a:pt x="988" y="1591"/>
                    </a:lnTo>
                    <a:lnTo>
                      <a:pt x="1013" y="1591"/>
                    </a:lnTo>
                    <a:lnTo>
                      <a:pt x="1038" y="1582"/>
                    </a:lnTo>
                    <a:lnTo>
                      <a:pt x="1063" y="1566"/>
                    </a:lnTo>
                    <a:lnTo>
                      <a:pt x="1080" y="1549"/>
                    </a:lnTo>
                    <a:lnTo>
                      <a:pt x="1097" y="1532"/>
                    </a:lnTo>
                    <a:lnTo>
                      <a:pt x="1105" y="1507"/>
                    </a:lnTo>
                    <a:lnTo>
                      <a:pt x="1113" y="1482"/>
                    </a:lnTo>
                    <a:lnTo>
                      <a:pt x="1122" y="1457"/>
                    </a:lnTo>
                    <a:lnTo>
                      <a:pt x="1113" y="1340"/>
                    </a:lnTo>
                    <a:lnTo>
                      <a:pt x="1105" y="1231"/>
                    </a:lnTo>
                    <a:lnTo>
                      <a:pt x="1088" y="1122"/>
                    </a:lnTo>
                    <a:lnTo>
                      <a:pt x="1063" y="1013"/>
                    </a:lnTo>
                    <a:lnTo>
                      <a:pt x="1038" y="904"/>
                    </a:lnTo>
                    <a:lnTo>
                      <a:pt x="996" y="796"/>
                    </a:lnTo>
                    <a:lnTo>
                      <a:pt x="946" y="687"/>
                    </a:lnTo>
                    <a:lnTo>
                      <a:pt x="888" y="586"/>
                    </a:lnTo>
                    <a:lnTo>
                      <a:pt x="829" y="494"/>
                    </a:lnTo>
                    <a:lnTo>
                      <a:pt x="754" y="402"/>
                    </a:lnTo>
                    <a:lnTo>
                      <a:pt x="678" y="319"/>
                    </a:lnTo>
                    <a:lnTo>
                      <a:pt x="595" y="235"/>
                    </a:lnTo>
                    <a:lnTo>
                      <a:pt x="503" y="168"/>
                    </a:lnTo>
                    <a:lnTo>
                      <a:pt x="402" y="101"/>
                    </a:lnTo>
                    <a:lnTo>
                      <a:pt x="293" y="51"/>
                    </a:lnTo>
                    <a:lnTo>
                      <a:pt x="176" y="9"/>
                    </a:lnTo>
                    <a:lnTo>
                      <a:pt x="134"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178;p30">
                <a:extLst>
                  <a:ext uri="{FF2B5EF4-FFF2-40B4-BE49-F238E27FC236}">
                    <a16:creationId xmlns:a16="http://schemas.microsoft.com/office/drawing/2014/main" id="{DC153C6E-C3F8-6014-9463-AC2A0173EE47}"/>
                  </a:ext>
                </a:extLst>
              </p:cNvPr>
              <p:cNvSpPr/>
              <p:nvPr/>
            </p:nvSpPr>
            <p:spPr>
              <a:xfrm>
                <a:off x="1777210" y="2148069"/>
                <a:ext cx="40939" cy="58004"/>
              </a:xfrm>
              <a:custGeom>
                <a:avLst/>
                <a:gdLst/>
                <a:ahLst/>
                <a:cxnLst/>
                <a:rect l="l" t="t" r="r" b="b"/>
                <a:pathLst>
                  <a:path w="1123" h="1591" extrusionOk="0">
                    <a:moveTo>
                      <a:pt x="972" y="1"/>
                    </a:moveTo>
                    <a:lnTo>
                      <a:pt x="938" y="9"/>
                    </a:lnTo>
                    <a:lnTo>
                      <a:pt x="829" y="51"/>
                    </a:lnTo>
                    <a:lnTo>
                      <a:pt x="720" y="101"/>
                    </a:lnTo>
                    <a:lnTo>
                      <a:pt x="620" y="168"/>
                    </a:lnTo>
                    <a:lnTo>
                      <a:pt x="528" y="235"/>
                    </a:lnTo>
                    <a:lnTo>
                      <a:pt x="444" y="319"/>
                    </a:lnTo>
                    <a:lnTo>
                      <a:pt x="369" y="402"/>
                    </a:lnTo>
                    <a:lnTo>
                      <a:pt x="294" y="494"/>
                    </a:lnTo>
                    <a:lnTo>
                      <a:pt x="235" y="586"/>
                    </a:lnTo>
                    <a:lnTo>
                      <a:pt x="177" y="687"/>
                    </a:lnTo>
                    <a:lnTo>
                      <a:pt x="126" y="796"/>
                    </a:lnTo>
                    <a:lnTo>
                      <a:pt x="85" y="904"/>
                    </a:lnTo>
                    <a:lnTo>
                      <a:pt x="59" y="1013"/>
                    </a:lnTo>
                    <a:lnTo>
                      <a:pt x="34" y="1122"/>
                    </a:lnTo>
                    <a:lnTo>
                      <a:pt x="18" y="1231"/>
                    </a:lnTo>
                    <a:lnTo>
                      <a:pt x="9" y="1340"/>
                    </a:lnTo>
                    <a:lnTo>
                      <a:pt x="1" y="1457"/>
                    </a:lnTo>
                    <a:lnTo>
                      <a:pt x="9" y="1499"/>
                    </a:lnTo>
                    <a:lnTo>
                      <a:pt x="34" y="1540"/>
                    </a:lnTo>
                    <a:lnTo>
                      <a:pt x="76" y="1574"/>
                    </a:lnTo>
                    <a:lnTo>
                      <a:pt x="118" y="1591"/>
                    </a:lnTo>
                    <a:lnTo>
                      <a:pt x="177" y="1591"/>
                    </a:lnTo>
                    <a:lnTo>
                      <a:pt x="202" y="1582"/>
                    </a:lnTo>
                    <a:lnTo>
                      <a:pt x="218" y="1566"/>
                    </a:lnTo>
                    <a:lnTo>
                      <a:pt x="244" y="1549"/>
                    </a:lnTo>
                    <a:lnTo>
                      <a:pt x="260" y="1532"/>
                    </a:lnTo>
                    <a:lnTo>
                      <a:pt x="269" y="1507"/>
                    </a:lnTo>
                    <a:lnTo>
                      <a:pt x="277" y="1482"/>
                    </a:lnTo>
                    <a:lnTo>
                      <a:pt x="277" y="1474"/>
                    </a:lnTo>
                    <a:lnTo>
                      <a:pt x="310" y="1281"/>
                    </a:lnTo>
                    <a:lnTo>
                      <a:pt x="369" y="1097"/>
                    </a:lnTo>
                    <a:lnTo>
                      <a:pt x="394" y="1013"/>
                    </a:lnTo>
                    <a:lnTo>
                      <a:pt x="436" y="930"/>
                    </a:lnTo>
                    <a:lnTo>
                      <a:pt x="478" y="846"/>
                    </a:lnTo>
                    <a:lnTo>
                      <a:pt x="520" y="762"/>
                    </a:lnTo>
                    <a:lnTo>
                      <a:pt x="570" y="687"/>
                    </a:lnTo>
                    <a:lnTo>
                      <a:pt x="628" y="612"/>
                    </a:lnTo>
                    <a:lnTo>
                      <a:pt x="687" y="545"/>
                    </a:lnTo>
                    <a:lnTo>
                      <a:pt x="746" y="478"/>
                    </a:lnTo>
                    <a:lnTo>
                      <a:pt x="813" y="419"/>
                    </a:lnTo>
                    <a:lnTo>
                      <a:pt x="888" y="361"/>
                    </a:lnTo>
                    <a:lnTo>
                      <a:pt x="963" y="310"/>
                    </a:lnTo>
                    <a:lnTo>
                      <a:pt x="1030" y="268"/>
                    </a:lnTo>
                    <a:lnTo>
                      <a:pt x="1047" y="252"/>
                    </a:lnTo>
                    <a:lnTo>
                      <a:pt x="1089" y="227"/>
                    </a:lnTo>
                    <a:lnTo>
                      <a:pt x="1114" y="185"/>
                    </a:lnTo>
                    <a:lnTo>
                      <a:pt x="1122" y="143"/>
                    </a:lnTo>
                    <a:lnTo>
                      <a:pt x="1114" y="93"/>
                    </a:lnTo>
                    <a:lnTo>
                      <a:pt x="1105" y="68"/>
                    </a:lnTo>
                    <a:lnTo>
                      <a:pt x="1089" y="51"/>
                    </a:lnTo>
                    <a:lnTo>
                      <a:pt x="1072" y="26"/>
                    </a:lnTo>
                    <a:lnTo>
                      <a:pt x="1047" y="17"/>
                    </a:lnTo>
                    <a:lnTo>
                      <a:pt x="1022"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179;p30">
                <a:extLst>
                  <a:ext uri="{FF2B5EF4-FFF2-40B4-BE49-F238E27FC236}">
                    <a16:creationId xmlns:a16="http://schemas.microsoft.com/office/drawing/2014/main" id="{566346C5-5950-499E-34E1-93251BD2C32F}"/>
                  </a:ext>
                </a:extLst>
              </p:cNvPr>
              <p:cNvSpPr/>
              <p:nvPr/>
            </p:nvSpPr>
            <p:spPr>
              <a:xfrm>
                <a:off x="1884609" y="2259443"/>
                <a:ext cx="105902" cy="21984"/>
              </a:xfrm>
              <a:custGeom>
                <a:avLst/>
                <a:gdLst/>
                <a:ahLst/>
                <a:cxnLst/>
                <a:rect l="l" t="t" r="r" b="b"/>
                <a:pathLst>
                  <a:path w="2905" h="603" extrusionOk="0">
                    <a:moveTo>
                      <a:pt x="76" y="0"/>
                    </a:moveTo>
                    <a:lnTo>
                      <a:pt x="42" y="17"/>
                    </a:lnTo>
                    <a:lnTo>
                      <a:pt x="17" y="42"/>
                    </a:lnTo>
                    <a:lnTo>
                      <a:pt x="0" y="84"/>
                    </a:lnTo>
                    <a:lnTo>
                      <a:pt x="0" y="126"/>
                    </a:lnTo>
                    <a:lnTo>
                      <a:pt x="17" y="159"/>
                    </a:lnTo>
                    <a:lnTo>
                      <a:pt x="42" y="184"/>
                    </a:lnTo>
                    <a:lnTo>
                      <a:pt x="210" y="285"/>
                    </a:lnTo>
                    <a:lnTo>
                      <a:pt x="369" y="368"/>
                    </a:lnTo>
                    <a:lnTo>
                      <a:pt x="544" y="444"/>
                    </a:lnTo>
                    <a:lnTo>
                      <a:pt x="720" y="494"/>
                    </a:lnTo>
                    <a:lnTo>
                      <a:pt x="896" y="544"/>
                    </a:lnTo>
                    <a:lnTo>
                      <a:pt x="1080" y="578"/>
                    </a:lnTo>
                    <a:lnTo>
                      <a:pt x="1264" y="594"/>
                    </a:lnTo>
                    <a:lnTo>
                      <a:pt x="1448" y="603"/>
                    </a:lnTo>
                    <a:lnTo>
                      <a:pt x="1641" y="594"/>
                    </a:lnTo>
                    <a:lnTo>
                      <a:pt x="1825" y="578"/>
                    </a:lnTo>
                    <a:lnTo>
                      <a:pt x="2009" y="544"/>
                    </a:lnTo>
                    <a:lnTo>
                      <a:pt x="2185" y="494"/>
                    </a:lnTo>
                    <a:lnTo>
                      <a:pt x="2360" y="435"/>
                    </a:lnTo>
                    <a:lnTo>
                      <a:pt x="2528" y="368"/>
                    </a:lnTo>
                    <a:lnTo>
                      <a:pt x="2695" y="285"/>
                    </a:lnTo>
                    <a:lnTo>
                      <a:pt x="2854" y="193"/>
                    </a:lnTo>
                    <a:lnTo>
                      <a:pt x="2879" y="167"/>
                    </a:lnTo>
                    <a:lnTo>
                      <a:pt x="2896" y="134"/>
                    </a:lnTo>
                    <a:lnTo>
                      <a:pt x="2904" y="92"/>
                    </a:lnTo>
                    <a:lnTo>
                      <a:pt x="2896" y="59"/>
                    </a:lnTo>
                    <a:lnTo>
                      <a:pt x="2871" y="25"/>
                    </a:lnTo>
                    <a:lnTo>
                      <a:pt x="2837" y="8"/>
                    </a:lnTo>
                    <a:lnTo>
                      <a:pt x="2795" y="0"/>
                    </a:lnTo>
                    <a:lnTo>
                      <a:pt x="2754" y="8"/>
                    </a:lnTo>
                    <a:lnTo>
                      <a:pt x="2595" y="84"/>
                    </a:lnTo>
                    <a:lnTo>
                      <a:pt x="2436" y="142"/>
                    </a:lnTo>
                    <a:lnTo>
                      <a:pt x="2277" y="201"/>
                    </a:lnTo>
                    <a:lnTo>
                      <a:pt x="2118" y="251"/>
                    </a:lnTo>
                    <a:lnTo>
                      <a:pt x="1950" y="285"/>
                    </a:lnTo>
                    <a:lnTo>
                      <a:pt x="1783" y="310"/>
                    </a:lnTo>
                    <a:lnTo>
                      <a:pt x="1624" y="326"/>
                    </a:lnTo>
                    <a:lnTo>
                      <a:pt x="1281" y="326"/>
                    </a:lnTo>
                    <a:lnTo>
                      <a:pt x="1113" y="310"/>
                    </a:lnTo>
                    <a:lnTo>
                      <a:pt x="954" y="285"/>
                    </a:lnTo>
                    <a:lnTo>
                      <a:pt x="787" y="243"/>
                    </a:lnTo>
                    <a:lnTo>
                      <a:pt x="628" y="201"/>
                    </a:lnTo>
                    <a:lnTo>
                      <a:pt x="461" y="151"/>
                    </a:lnTo>
                    <a:lnTo>
                      <a:pt x="310" y="84"/>
                    </a:lnTo>
                    <a:lnTo>
                      <a:pt x="159" y="17"/>
                    </a:lnTo>
                    <a:lnTo>
                      <a:pt x="151" y="8"/>
                    </a:lnTo>
                    <a:lnTo>
                      <a:pt x="118" y="0"/>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180;p30">
                <a:extLst>
                  <a:ext uri="{FF2B5EF4-FFF2-40B4-BE49-F238E27FC236}">
                    <a16:creationId xmlns:a16="http://schemas.microsoft.com/office/drawing/2014/main" id="{C3865713-ABC4-87E6-CBB6-AC07253FA67A}"/>
                  </a:ext>
                </a:extLst>
              </p:cNvPr>
              <p:cNvSpPr/>
              <p:nvPr/>
            </p:nvSpPr>
            <p:spPr>
              <a:xfrm>
                <a:off x="2029522" y="1896705"/>
                <a:ext cx="290437" cy="93076"/>
              </a:xfrm>
              <a:custGeom>
                <a:avLst/>
                <a:gdLst/>
                <a:ahLst/>
                <a:cxnLst/>
                <a:rect l="l" t="t" r="r" b="b"/>
                <a:pathLst>
                  <a:path w="7967" h="2553" extrusionOk="0">
                    <a:moveTo>
                      <a:pt x="4034" y="0"/>
                    </a:moveTo>
                    <a:lnTo>
                      <a:pt x="3883" y="9"/>
                    </a:lnTo>
                    <a:lnTo>
                      <a:pt x="3590" y="34"/>
                    </a:lnTo>
                    <a:lnTo>
                      <a:pt x="3306" y="84"/>
                    </a:lnTo>
                    <a:lnTo>
                      <a:pt x="3021" y="151"/>
                    </a:lnTo>
                    <a:lnTo>
                      <a:pt x="2745" y="226"/>
                    </a:lnTo>
                    <a:lnTo>
                      <a:pt x="2477" y="318"/>
                    </a:lnTo>
                    <a:lnTo>
                      <a:pt x="2218" y="427"/>
                    </a:lnTo>
                    <a:lnTo>
                      <a:pt x="1959" y="544"/>
                    </a:lnTo>
                    <a:lnTo>
                      <a:pt x="1707" y="670"/>
                    </a:lnTo>
                    <a:lnTo>
                      <a:pt x="1473" y="812"/>
                    </a:lnTo>
                    <a:lnTo>
                      <a:pt x="1239" y="963"/>
                    </a:lnTo>
                    <a:lnTo>
                      <a:pt x="1013" y="1122"/>
                    </a:lnTo>
                    <a:lnTo>
                      <a:pt x="795" y="1289"/>
                    </a:lnTo>
                    <a:lnTo>
                      <a:pt x="594" y="1465"/>
                    </a:lnTo>
                    <a:lnTo>
                      <a:pt x="394" y="1657"/>
                    </a:lnTo>
                    <a:lnTo>
                      <a:pt x="210" y="1858"/>
                    </a:lnTo>
                    <a:lnTo>
                      <a:pt x="126" y="1967"/>
                    </a:lnTo>
                    <a:lnTo>
                      <a:pt x="34" y="2076"/>
                    </a:lnTo>
                    <a:lnTo>
                      <a:pt x="17" y="2117"/>
                    </a:lnTo>
                    <a:lnTo>
                      <a:pt x="0" y="2159"/>
                    </a:lnTo>
                    <a:lnTo>
                      <a:pt x="0" y="2201"/>
                    </a:lnTo>
                    <a:lnTo>
                      <a:pt x="17" y="2243"/>
                    </a:lnTo>
                    <a:lnTo>
                      <a:pt x="34" y="2276"/>
                    </a:lnTo>
                    <a:lnTo>
                      <a:pt x="51" y="2302"/>
                    </a:lnTo>
                    <a:lnTo>
                      <a:pt x="76" y="2327"/>
                    </a:lnTo>
                    <a:lnTo>
                      <a:pt x="109" y="2343"/>
                    </a:lnTo>
                    <a:lnTo>
                      <a:pt x="143" y="2352"/>
                    </a:lnTo>
                    <a:lnTo>
                      <a:pt x="176" y="2360"/>
                    </a:lnTo>
                    <a:lnTo>
                      <a:pt x="210" y="2360"/>
                    </a:lnTo>
                    <a:lnTo>
                      <a:pt x="243" y="2343"/>
                    </a:lnTo>
                    <a:lnTo>
                      <a:pt x="260" y="2343"/>
                    </a:lnTo>
                    <a:lnTo>
                      <a:pt x="318" y="2318"/>
                    </a:lnTo>
                    <a:lnTo>
                      <a:pt x="377" y="2293"/>
                    </a:lnTo>
                    <a:lnTo>
                      <a:pt x="494" y="2243"/>
                    </a:lnTo>
                    <a:lnTo>
                      <a:pt x="728" y="2143"/>
                    </a:lnTo>
                    <a:lnTo>
                      <a:pt x="963" y="2050"/>
                    </a:lnTo>
                    <a:lnTo>
                      <a:pt x="1197" y="1967"/>
                    </a:lnTo>
                    <a:lnTo>
                      <a:pt x="1423" y="1891"/>
                    </a:lnTo>
                    <a:lnTo>
                      <a:pt x="1657" y="1816"/>
                    </a:lnTo>
                    <a:lnTo>
                      <a:pt x="1892" y="1741"/>
                    </a:lnTo>
                    <a:lnTo>
                      <a:pt x="2126" y="1682"/>
                    </a:lnTo>
                    <a:lnTo>
                      <a:pt x="2352" y="1624"/>
                    </a:lnTo>
                    <a:lnTo>
                      <a:pt x="2586" y="1573"/>
                    </a:lnTo>
                    <a:lnTo>
                      <a:pt x="2812" y="1532"/>
                    </a:lnTo>
                    <a:lnTo>
                      <a:pt x="3038" y="1498"/>
                    </a:lnTo>
                    <a:lnTo>
                      <a:pt x="3264" y="1473"/>
                    </a:lnTo>
                    <a:lnTo>
                      <a:pt x="3490" y="1456"/>
                    </a:lnTo>
                    <a:lnTo>
                      <a:pt x="3716" y="1448"/>
                    </a:lnTo>
                    <a:lnTo>
                      <a:pt x="3942" y="1440"/>
                    </a:lnTo>
                    <a:lnTo>
                      <a:pt x="4159" y="1448"/>
                    </a:lnTo>
                    <a:lnTo>
                      <a:pt x="4377" y="1456"/>
                    </a:lnTo>
                    <a:lnTo>
                      <a:pt x="4595" y="1473"/>
                    </a:lnTo>
                    <a:lnTo>
                      <a:pt x="4812" y="1498"/>
                    </a:lnTo>
                    <a:lnTo>
                      <a:pt x="5021" y="1532"/>
                    </a:lnTo>
                    <a:lnTo>
                      <a:pt x="5239" y="1573"/>
                    </a:lnTo>
                    <a:lnTo>
                      <a:pt x="5456" y="1624"/>
                    </a:lnTo>
                    <a:lnTo>
                      <a:pt x="5666" y="1682"/>
                    </a:lnTo>
                    <a:lnTo>
                      <a:pt x="5875" y="1758"/>
                    </a:lnTo>
                    <a:lnTo>
                      <a:pt x="6084" y="1841"/>
                    </a:lnTo>
                    <a:lnTo>
                      <a:pt x="6293" y="1942"/>
                    </a:lnTo>
                    <a:lnTo>
                      <a:pt x="6502" y="2042"/>
                    </a:lnTo>
                    <a:lnTo>
                      <a:pt x="6603" y="2101"/>
                    </a:lnTo>
                    <a:lnTo>
                      <a:pt x="6712" y="2151"/>
                    </a:lnTo>
                    <a:lnTo>
                      <a:pt x="6812" y="2209"/>
                    </a:lnTo>
                    <a:lnTo>
                      <a:pt x="6913" y="2268"/>
                    </a:lnTo>
                    <a:lnTo>
                      <a:pt x="6971" y="2293"/>
                    </a:lnTo>
                    <a:lnTo>
                      <a:pt x="7021" y="2327"/>
                    </a:lnTo>
                    <a:lnTo>
                      <a:pt x="7130" y="2385"/>
                    </a:lnTo>
                    <a:lnTo>
                      <a:pt x="7348" y="2502"/>
                    </a:lnTo>
                    <a:lnTo>
                      <a:pt x="7373" y="2511"/>
                    </a:lnTo>
                    <a:lnTo>
                      <a:pt x="7423" y="2536"/>
                    </a:lnTo>
                    <a:lnTo>
                      <a:pt x="7473" y="2544"/>
                    </a:lnTo>
                    <a:lnTo>
                      <a:pt x="7523" y="2553"/>
                    </a:lnTo>
                    <a:lnTo>
                      <a:pt x="7582" y="2553"/>
                    </a:lnTo>
                    <a:lnTo>
                      <a:pt x="7632" y="2544"/>
                    </a:lnTo>
                    <a:lnTo>
                      <a:pt x="7682" y="2536"/>
                    </a:lnTo>
                    <a:lnTo>
                      <a:pt x="7733" y="2511"/>
                    </a:lnTo>
                    <a:lnTo>
                      <a:pt x="7783" y="2486"/>
                    </a:lnTo>
                    <a:lnTo>
                      <a:pt x="7841" y="2435"/>
                    </a:lnTo>
                    <a:lnTo>
                      <a:pt x="7892" y="2368"/>
                    </a:lnTo>
                    <a:lnTo>
                      <a:pt x="7933" y="2302"/>
                    </a:lnTo>
                    <a:lnTo>
                      <a:pt x="7959" y="2226"/>
                    </a:lnTo>
                    <a:lnTo>
                      <a:pt x="7967" y="2143"/>
                    </a:lnTo>
                    <a:lnTo>
                      <a:pt x="7959" y="2067"/>
                    </a:lnTo>
                    <a:lnTo>
                      <a:pt x="7933" y="1992"/>
                    </a:lnTo>
                    <a:lnTo>
                      <a:pt x="7892" y="1917"/>
                    </a:lnTo>
                    <a:lnTo>
                      <a:pt x="7816" y="1799"/>
                    </a:lnTo>
                    <a:lnTo>
                      <a:pt x="7733" y="1691"/>
                    </a:lnTo>
                    <a:lnTo>
                      <a:pt x="7641" y="1582"/>
                    </a:lnTo>
                    <a:lnTo>
                      <a:pt x="7548" y="1473"/>
                    </a:lnTo>
                    <a:lnTo>
                      <a:pt x="7456" y="1373"/>
                    </a:lnTo>
                    <a:lnTo>
                      <a:pt x="7356" y="1272"/>
                    </a:lnTo>
                    <a:lnTo>
                      <a:pt x="7247" y="1180"/>
                    </a:lnTo>
                    <a:lnTo>
                      <a:pt x="7138" y="1088"/>
                    </a:lnTo>
                    <a:lnTo>
                      <a:pt x="7030" y="1004"/>
                    </a:lnTo>
                    <a:lnTo>
                      <a:pt x="6913" y="912"/>
                    </a:lnTo>
                    <a:lnTo>
                      <a:pt x="6795" y="837"/>
                    </a:lnTo>
                    <a:lnTo>
                      <a:pt x="6670" y="762"/>
                    </a:lnTo>
                    <a:lnTo>
                      <a:pt x="6427" y="611"/>
                    </a:lnTo>
                    <a:lnTo>
                      <a:pt x="6168" y="477"/>
                    </a:lnTo>
                    <a:lnTo>
                      <a:pt x="5900" y="360"/>
                    </a:lnTo>
                    <a:lnTo>
                      <a:pt x="5624" y="251"/>
                    </a:lnTo>
                    <a:lnTo>
                      <a:pt x="5490" y="201"/>
                    </a:lnTo>
                    <a:lnTo>
                      <a:pt x="5348" y="159"/>
                    </a:lnTo>
                    <a:lnTo>
                      <a:pt x="5055" y="92"/>
                    </a:lnTo>
                    <a:lnTo>
                      <a:pt x="4913" y="59"/>
                    </a:lnTo>
                    <a:lnTo>
                      <a:pt x="4770" y="34"/>
                    </a:lnTo>
                    <a:lnTo>
                      <a:pt x="4620" y="17"/>
                    </a:lnTo>
                    <a:lnTo>
                      <a:pt x="4469" y="9"/>
                    </a:lnTo>
                    <a:lnTo>
                      <a:pt x="4327"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181;p30">
                <a:extLst>
                  <a:ext uri="{FF2B5EF4-FFF2-40B4-BE49-F238E27FC236}">
                    <a16:creationId xmlns:a16="http://schemas.microsoft.com/office/drawing/2014/main" id="{18D92507-4E98-0B27-90A9-BCAC6765F453}"/>
                  </a:ext>
                </a:extLst>
              </p:cNvPr>
              <p:cNvSpPr/>
              <p:nvPr/>
            </p:nvSpPr>
            <p:spPr>
              <a:xfrm>
                <a:off x="1555121" y="1896705"/>
                <a:ext cx="290473" cy="93076"/>
              </a:xfrm>
              <a:custGeom>
                <a:avLst/>
                <a:gdLst/>
                <a:ahLst/>
                <a:cxnLst/>
                <a:rect l="l" t="t" r="r" b="b"/>
                <a:pathLst>
                  <a:path w="7968" h="2553" extrusionOk="0">
                    <a:moveTo>
                      <a:pt x="3641" y="0"/>
                    </a:moveTo>
                    <a:lnTo>
                      <a:pt x="3499" y="9"/>
                    </a:lnTo>
                    <a:lnTo>
                      <a:pt x="3348" y="17"/>
                    </a:lnTo>
                    <a:lnTo>
                      <a:pt x="3197" y="34"/>
                    </a:lnTo>
                    <a:lnTo>
                      <a:pt x="3055" y="59"/>
                    </a:lnTo>
                    <a:lnTo>
                      <a:pt x="2913" y="92"/>
                    </a:lnTo>
                    <a:lnTo>
                      <a:pt x="2620" y="159"/>
                    </a:lnTo>
                    <a:lnTo>
                      <a:pt x="2478" y="201"/>
                    </a:lnTo>
                    <a:lnTo>
                      <a:pt x="2344" y="251"/>
                    </a:lnTo>
                    <a:lnTo>
                      <a:pt x="2068" y="360"/>
                    </a:lnTo>
                    <a:lnTo>
                      <a:pt x="1800" y="477"/>
                    </a:lnTo>
                    <a:lnTo>
                      <a:pt x="1541" y="611"/>
                    </a:lnTo>
                    <a:lnTo>
                      <a:pt x="1289" y="762"/>
                    </a:lnTo>
                    <a:lnTo>
                      <a:pt x="1172" y="837"/>
                    </a:lnTo>
                    <a:lnTo>
                      <a:pt x="1055" y="912"/>
                    </a:lnTo>
                    <a:lnTo>
                      <a:pt x="938" y="1004"/>
                    </a:lnTo>
                    <a:lnTo>
                      <a:pt x="829" y="1088"/>
                    </a:lnTo>
                    <a:lnTo>
                      <a:pt x="720" y="1180"/>
                    </a:lnTo>
                    <a:lnTo>
                      <a:pt x="612" y="1272"/>
                    </a:lnTo>
                    <a:lnTo>
                      <a:pt x="511" y="1373"/>
                    </a:lnTo>
                    <a:lnTo>
                      <a:pt x="419" y="1473"/>
                    </a:lnTo>
                    <a:lnTo>
                      <a:pt x="327" y="1582"/>
                    </a:lnTo>
                    <a:lnTo>
                      <a:pt x="235" y="1691"/>
                    </a:lnTo>
                    <a:lnTo>
                      <a:pt x="151" y="1799"/>
                    </a:lnTo>
                    <a:lnTo>
                      <a:pt x="68" y="1917"/>
                    </a:lnTo>
                    <a:lnTo>
                      <a:pt x="43" y="1958"/>
                    </a:lnTo>
                    <a:lnTo>
                      <a:pt x="26" y="2009"/>
                    </a:lnTo>
                    <a:lnTo>
                      <a:pt x="9" y="2059"/>
                    </a:lnTo>
                    <a:lnTo>
                      <a:pt x="1" y="2109"/>
                    </a:lnTo>
                    <a:lnTo>
                      <a:pt x="1" y="2168"/>
                    </a:lnTo>
                    <a:lnTo>
                      <a:pt x="9" y="2218"/>
                    </a:lnTo>
                    <a:lnTo>
                      <a:pt x="26" y="2268"/>
                    </a:lnTo>
                    <a:lnTo>
                      <a:pt x="43" y="2318"/>
                    </a:lnTo>
                    <a:lnTo>
                      <a:pt x="84" y="2394"/>
                    </a:lnTo>
                    <a:lnTo>
                      <a:pt x="143" y="2452"/>
                    </a:lnTo>
                    <a:lnTo>
                      <a:pt x="210" y="2494"/>
                    </a:lnTo>
                    <a:lnTo>
                      <a:pt x="277" y="2527"/>
                    </a:lnTo>
                    <a:lnTo>
                      <a:pt x="352" y="2553"/>
                    </a:lnTo>
                    <a:lnTo>
                      <a:pt x="436" y="2553"/>
                    </a:lnTo>
                    <a:lnTo>
                      <a:pt x="511" y="2544"/>
                    </a:lnTo>
                    <a:lnTo>
                      <a:pt x="595" y="2511"/>
                    </a:lnTo>
                    <a:lnTo>
                      <a:pt x="620" y="2502"/>
                    </a:lnTo>
                    <a:lnTo>
                      <a:pt x="838" y="2385"/>
                    </a:lnTo>
                    <a:lnTo>
                      <a:pt x="946" y="2327"/>
                    </a:lnTo>
                    <a:lnTo>
                      <a:pt x="997" y="2293"/>
                    </a:lnTo>
                    <a:lnTo>
                      <a:pt x="1047" y="2268"/>
                    </a:lnTo>
                    <a:lnTo>
                      <a:pt x="1156" y="2209"/>
                    </a:lnTo>
                    <a:lnTo>
                      <a:pt x="1256" y="2151"/>
                    </a:lnTo>
                    <a:lnTo>
                      <a:pt x="1365" y="2101"/>
                    </a:lnTo>
                    <a:lnTo>
                      <a:pt x="1465" y="2042"/>
                    </a:lnTo>
                    <a:lnTo>
                      <a:pt x="1674" y="1942"/>
                    </a:lnTo>
                    <a:lnTo>
                      <a:pt x="1884" y="1841"/>
                    </a:lnTo>
                    <a:lnTo>
                      <a:pt x="2084" y="1758"/>
                    </a:lnTo>
                    <a:lnTo>
                      <a:pt x="2302" y="1682"/>
                    </a:lnTo>
                    <a:lnTo>
                      <a:pt x="2511" y="1624"/>
                    </a:lnTo>
                    <a:lnTo>
                      <a:pt x="2729" y="1573"/>
                    </a:lnTo>
                    <a:lnTo>
                      <a:pt x="2946" y="1532"/>
                    </a:lnTo>
                    <a:lnTo>
                      <a:pt x="3156" y="1498"/>
                    </a:lnTo>
                    <a:lnTo>
                      <a:pt x="3373" y="1473"/>
                    </a:lnTo>
                    <a:lnTo>
                      <a:pt x="3591" y="1456"/>
                    </a:lnTo>
                    <a:lnTo>
                      <a:pt x="3808" y="1448"/>
                    </a:lnTo>
                    <a:lnTo>
                      <a:pt x="4026" y="1440"/>
                    </a:lnTo>
                    <a:lnTo>
                      <a:pt x="4252" y="1448"/>
                    </a:lnTo>
                    <a:lnTo>
                      <a:pt x="4478" y="1456"/>
                    </a:lnTo>
                    <a:lnTo>
                      <a:pt x="4695" y="1473"/>
                    </a:lnTo>
                    <a:lnTo>
                      <a:pt x="4930" y="1498"/>
                    </a:lnTo>
                    <a:lnTo>
                      <a:pt x="5156" y="1532"/>
                    </a:lnTo>
                    <a:lnTo>
                      <a:pt x="5382" y="1573"/>
                    </a:lnTo>
                    <a:lnTo>
                      <a:pt x="5616" y="1624"/>
                    </a:lnTo>
                    <a:lnTo>
                      <a:pt x="5842" y="1682"/>
                    </a:lnTo>
                    <a:lnTo>
                      <a:pt x="6076" y="1741"/>
                    </a:lnTo>
                    <a:lnTo>
                      <a:pt x="6310" y="1816"/>
                    </a:lnTo>
                    <a:lnTo>
                      <a:pt x="6536" y="1891"/>
                    </a:lnTo>
                    <a:lnTo>
                      <a:pt x="6771" y="1967"/>
                    </a:lnTo>
                    <a:lnTo>
                      <a:pt x="7005" y="2050"/>
                    </a:lnTo>
                    <a:lnTo>
                      <a:pt x="7239" y="2143"/>
                    </a:lnTo>
                    <a:lnTo>
                      <a:pt x="7474" y="2243"/>
                    </a:lnTo>
                    <a:lnTo>
                      <a:pt x="7591" y="2293"/>
                    </a:lnTo>
                    <a:lnTo>
                      <a:pt x="7649" y="2318"/>
                    </a:lnTo>
                    <a:lnTo>
                      <a:pt x="7708" y="2343"/>
                    </a:lnTo>
                    <a:lnTo>
                      <a:pt x="7725" y="2343"/>
                    </a:lnTo>
                    <a:lnTo>
                      <a:pt x="7766" y="2360"/>
                    </a:lnTo>
                    <a:lnTo>
                      <a:pt x="7808" y="2360"/>
                    </a:lnTo>
                    <a:lnTo>
                      <a:pt x="7850" y="2343"/>
                    </a:lnTo>
                    <a:lnTo>
                      <a:pt x="7892" y="2327"/>
                    </a:lnTo>
                    <a:lnTo>
                      <a:pt x="7917" y="2302"/>
                    </a:lnTo>
                    <a:lnTo>
                      <a:pt x="7942" y="2268"/>
                    </a:lnTo>
                    <a:lnTo>
                      <a:pt x="7959" y="2243"/>
                    </a:lnTo>
                    <a:lnTo>
                      <a:pt x="7967" y="2209"/>
                    </a:lnTo>
                    <a:lnTo>
                      <a:pt x="7967" y="2176"/>
                    </a:lnTo>
                    <a:lnTo>
                      <a:pt x="7959" y="2143"/>
                    </a:lnTo>
                    <a:lnTo>
                      <a:pt x="7951" y="2109"/>
                    </a:lnTo>
                    <a:lnTo>
                      <a:pt x="7934" y="2076"/>
                    </a:lnTo>
                    <a:lnTo>
                      <a:pt x="7842" y="1967"/>
                    </a:lnTo>
                    <a:lnTo>
                      <a:pt x="7758" y="1858"/>
                    </a:lnTo>
                    <a:lnTo>
                      <a:pt x="7574" y="1657"/>
                    </a:lnTo>
                    <a:lnTo>
                      <a:pt x="7373" y="1465"/>
                    </a:lnTo>
                    <a:lnTo>
                      <a:pt x="7172" y="1289"/>
                    </a:lnTo>
                    <a:lnTo>
                      <a:pt x="6955" y="1122"/>
                    </a:lnTo>
                    <a:lnTo>
                      <a:pt x="6729" y="963"/>
                    </a:lnTo>
                    <a:lnTo>
                      <a:pt x="6494" y="812"/>
                    </a:lnTo>
                    <a:lnTo>
                      <a:pt x="6260" y="670"/>
                    </a:lnTo>
                    <a:lnTo>
                      <a:pt x="6009" y="544"/>
                    </a:lnTo>
                    <a:lnTo>
                      <a:pt x="5750" y="427"/>
                    </a:lnTo>
                    <a:lnTo>
                      <a:pt x="5490" y="318"/>
                    </a:lnTo>
                    <a:lnTo>
                      <a:pt x="5223" y="226"/>
                    </a:lnTo>
                    <a:lnTo>
                      <a:pt x="4946" y="151"/>
                    </a:lnTo>
                    <a:lnTo>
                      <a:pt x="4662" y="84"/>
                    </a:lnTo>
                    <a:lnTo>
                      <a:pt x="4377" y="34"/>
                    </a:lnTo>
                    <a:lnTo>
                      <a:pt x="4084" y="9"/>
                    </a:lnTo>
                    <a:lnTo>
                      <a:pt x="3934"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182;p30">
                <a:extLst>
                  <a:ext uri="{FF2B5EF4-FFF2-40B4-BE49-F238E27FC236}">
                    <a16:creationId xmlns:a16="http://schemas.microsoft.com/office/drawing/2014/main" id="{8D031596-1406-FD8B-41C7-8DCA6B299004}"/>
                  </a:ext>
                </a:extLst>
              </p:cNvPr>
              <p:cNvSpPr/>
              <p:nvPr/>
            </p:nvSpPr>
            <p:spPr>
              <a:xfrm>
                <a:off x="2051796" y="1735314"/>
                <a:ext cx="281615" cy="115643"/>
              </a:xfrm>
              <a:custGeom>
                <a:avLst/>
                <a:gdLst/>
                <a:ahLst/>
                <a:cxnLst/>
                <a:rect l="l" t="t" r="r" b="b"/>
                <a:pathLst>
                  <a:path w="7725" h="3172" extrusionOk="0">
                    <a:moveTo>
                      <a:pt x="2519" y="0"/>
                    </a:moveTo>
                    <a:lnTo>
                      <a:pt x="2260" y="9"/>
                    </a:lnTo>
                    <a:lnTo>
                      <a:pt x="2000" y="34"/>
                    </a:lnTo>
                    <a:lnTo>
                      <a:pt x="1749" y="59"/>
                    </a:lnTo>
                    <a:lnTo>
                      <a:pt x="1498" y="92"/>
                    </a:lnTo>
                    <a:lnTo>
                      <a:pt x="1239" y="143"/>
                    </a:lnTo>
                    <a:lnTo>
                      <a:pt x="988" y="201"/>
                    </a:lnTo>
                    <a:lnTo>
                      <a:pt x="737" y="268"/>
                    </a:lnTo>
                    <a:lnTo>
                      <a:pt x="477" y="360"/>
                    </a:lnTo>
                    <a:lnTo>
                      <a:pt x="377" y="402"/>
                    </a:lnTo>
                    <a:lnTo>
                      <a:pt x="285" y="461"/>
                    </a:lnTo>
                    <a:lnTo>
                      <a:pt x="209" y="528"/>
                    </a:lnTo>
                    <a:lnTo>
                      <a:pt x="134" y="611"/>
                    </a:lnTo>
                    <a:lnTo>
                      <a:pt x="76" y="703"/>
                    </a:lnTo>
                    <a:lnTo>
                      <a:pt x="34" y="804"/>
                    </a:lnTo>
                    <a:lnTo>
                      <a:pt x="9" y="913"/>
                    </a:lnTo>
                    <a:lnTo>
                      <a:pt x="0" y="1030"/>
                    </a:lnTo>
                    <a:lnTo>
                      <a:pt x="0" y="1105"/>
                    </a:lnTo>
                    <a:lnTo>
                      <a:pt x="9" y="1172"/>
                    </a:lnTo>
                    <a:lnTo>
                      <a:pt x="25" y="1247"/>
                    </a:lnTo>
                    <a:lnTo>
                      <a:pt x="50" y="1314"/>
                    </a:lnTo>
                    <a:lnTo>
                      <a:pt x="76" y="1373"/>
                    </a:lnTo>
                    <a:lnTo>
                      <a:pt x="117" y="1440"/>
                    </a:lnTo>
                    <a:lnTo>
                      <a:pt x="151" y="1498"/>
                    </a:lnTo>
                    <a:lnTo>
                      <a:pt x="201" y="1549"/>
                    </a:lnTo>
                    <a:lnTo>
                      <a:pt x="251" y="1599"/>
                    </a:lnTo>
                    <a:lnTo>
                      <a:pt x="310" y="1641"/>
                    </a:lnTo>
                    <a:lnTo>
                      <a:pt x="368" y="1674"/>
                    </a:lnTo>
                    <a:lnTo>
                      <a:pt x="427" y="1708"/>
                    </a:lnTo>
                    <a:lnTo>
                      <a:pt x="494" y="1733"/>
                    </a:lnTo>
                    <a:lnTo>
                      <a:pt x="569" y="1749"/>
                    </a:lnTo>
                    <a:lnTo>
                      <a:pt x="636" y="1766"/>
                    </a:lnTo>
                    <a:lnTo>
                      <a:pt x="762" y="1766"/>
                    </a:lnTo>
                    <a:lnTo>
                      <a:pt x="2519" y="1800"/>
                    </a:lnTo>
                    <a:lnTo>
                      <a:pt x="2954" y="1816"/>
                    </a:lnTo>
                    <a:lnTo>
                      <a:pt x="3389" y="1833"/>
                    </a:lnTo>
                    <a:lnTo>
                      <a:pt x="3816" y="1867"/>
                    </a:lnTo>
                    <a:lnTo>
                      <a:pt x="4025" y="1892"/>
                    </a:lnTo>
                    <a:lnTo>
                      <a:pt x="4243" y="1917"/>
                    </a:lnTo>
                    <a:lnTo>
                      <a:pt x="4653" y="1984"/>
                    </a:lnTo>
                    <a:lnTo>
                      <a:pt x="5063" y="2067"/>
                    </a:lnTo>
                    <a:lnTo>
                      <a:pt x="5473" y="2168"/>
                    </a:lnTo>
                    <a:lnTo>
                      <a:pt x="5674" y="2218"/>
                    </a:lnTo>
                    <a:lnTo>
                      <a:pt x="5875" y="2285"/>
                    </a:lnTo>
                    <a:lnTo>
                      <a:pt x="6067" y="2360"/>
                    </a:lnTo>
                    <a:lnTo>
                      <a:pt x="6260" y="2444"/>
                    </a:lnTo>
                    <a:lnTo>
                      <a:pt x="6452" y="2536"/>
                    </a:lnTo>
                    <a:lnTo>
                      <a:pt x="6645" y="2636"/>
                    </a:lnTo>
                    <a:lnTo>
                      <a:pt x="6837" y="2745"/>
                    </a:lnTo>
                    <a:lnTo>
                      <a:pt x="7030" y="2862"/>
                    </a:lnTo>
                    <a:lnTo>
                      <a:pt x="7230" y="2988"/>
                    </a:lnTo>
                    <a:lnTo>
                      <a:pt x="7423" y="3130"/>
                    </a:lnTo>
                    <a:lnTo>
                      <a:pt x="7440" y="3139"/>
                    </a:lnTo>
                    <a:lnTo>
                      <a:pt x="7473" y="3155"/>
                    </a:lnTo>
                    <a:lnTo>
                      <a:pt x="7515" y="3164"/>
                    </a:lnTo>
                    <a:lnTo>
                      <a:pt x="7557" y="3172"/>
                    </a:lnTo>
                    <a:lnTo>
                      <a:pt x="7590" y="3164"/>
                    </a:lnTo>
                    <a:lnTo>
                      <a:pt x="7624" y="3147"/>
                    </a:lnTo>
                    <a:lnTo>
                      <a:pt x="7657" y="3130"/>
                    </a:lnTo>
                    <a:lnTo>
                      <a:pt x="7682" y="3105"/>
                    </a:lnTo>
                    <a:lnTo>
                      <a:pt x="7699" y="3080"/>
                    </a:lnTo>
                    <a:lnTo>
                      <a:pt x="7716" y="3046"/>
                    </a:lnTo>
                    <a:lnTo>
                      <a:pt x="7724" y="3013"/>
                    </a:lnTo>
                    <a:lnTo>
                      <a:pt x="7724" y="2971"/>
                    </a:lnTo>
                    <a:lnTo>
                      <a:pt x="7716" y="2938"/>
                    </a:lnTo>
                    <a:lnTo>
                      <a:pt x="7682" y="2812"/>
                    </a:lnTo>
                    <a:lnTo>
                      <a:pt x="7632" y="2687"/>
                    </a:lnTo>
                    <a:lnTo>
                      <a:pt x="7582" y="2569"/>
                    </a:lnTo>
                    <a:lnTo>
                      <a:pt x="7532" y="2444"/>
                    </a:lnTo>
                    <a:lnTo>
                      <a:pt x="7473" y="2327"/>
                    </a:lnTo>
                    <a:lnTo>
                      <a:pt x="7406" y="2210"/>
                    </a:lnTo>
                    <a:lnTo>
                      <a:pt x="7331" y="2101"/>
                    </a:lnTo>
                    <a:lnTo>
                      <a:pt x="7255" y="1984"/>
                    </a:lnTo>
                    <a:lnTo>
                      <a:pt x="7096" y="1766"/>
                    </a:lnTo>
                    <a:lnTo>
                      <a:pt x="6921" y="1565"/>
                    </a:lnTo>
                    <a:lnTo>
                      <a:pt x="6728" y="1364"/>
                    </a:lnTo>
                    <a:lnTo>
                      <a:pt x="6519" y="1189"/>
                    </a:lnTo>
                    <a:lnTo>
                      <a:pt x="6302" y="1021"/>
                    </a:lnTo>
                    <a:lnTo>
                      <a:pt x="6067" y="871"/>
                    </a:lnTo>
                    <a:lnTo>
                      <a:pt x="5833" y="737"/>
                    </a:lnTo>
                    <a:lnTo>
                      <a:pt x="5590" y="611"/>
                    </a:lnTo>
                    <a:lnTo>
                      <a:pt x="5348" y="503"/>
                    </a:lnTo>
                    <a:lnTo>
                      <a:pt x="5096" y="402"/>
                    </a:lnTo>
                    <a:lnTo>
                      <a:pt x="4845" y="318"/>
                    </a:lnTo>
                    <a:lnTo>
                      <a:pt x="4586" y="243"/>
                    </a:lnTo>
                    <a:lnTo>
                      <a:pt x="4327" y="176"/>
                    </a:lnTo>
                    <a:lnTo>
                      <a:pt x="4076" y="118"/>
                    </a:lnTo>
                    <a:lnTo>
                      <a:pt x="3816" y="76"/>
                    </a:lnTo>
                    <a:lnTo>
                      <a:pt x="3557" y="42"/>
                    </a:lnTo>
                    <a:lnTo>
                      <a:pt x="3289" y="17"/>
                    </a:lnTo>
                    <a:lnTo>
                      <a:pt x="3030" y="9"/>
                    </a:lnTo>
                    <a:lnTo>
                      <a:pt x="2778"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183;p30">
                <a:extLst>
                  <a:ext uri="{FF2B5EF4-FFF2-40B4-BE49-F238E27FC236}">
                    <a16:creationId xmlns:a16="http://schemas.microsoft.com/office/drawing/2014/main" id="{45B40E0C-0C4B-3122-45C0-200BB70A2944}"/>
                  </a:ext>
                </a:extLst>
              </p:cNvPr>
              <p:cNvSpPr/>
              <p:nvPr/>
            </p:nvSpPr>
            <p:spPr>
              <a:xfrm>
                <a:off x="1541705" y="1735314"/>
                <a:ext cx="281615" cy="115643"/>
              </a:xfrm>
              <a:custGeom>
                <a:avLst/>
                <a:gdLst/>
                <a:ahLst/>
                <a:cxnLst/>
                <a:rect l="l" t="t" r="r" b="b"/>
                <a:pathLst>
                  <a:path w="7725" h="3172" extrusionOk="0">
                    <a:moveTo>
                      <a:pt x="4946" y="0"/>
                    </a:moveTo>
                    <a:lnTo>
                      <a:pt x="4687" y="9"/>
                    </a:lnTo>
                    <a:lnTo>
                      <a:pt x="4427" y="17"/>
                    </a:lnTo>
                    <a:lnTo>
                      <a:pt x="4168" y="42"/>
                    </a:lnTo>
                    <a:lnTo>
                      <a:pt x="3909" y="76"/>
                    </a:lnTo>
                    <a:lnTo>
                      <a:pt x="3649" y="118"/>
                    </a:lnTo>
                    <a:lnTo>
                      <a:pt x="3390" y="176"/>
                    </a:lnTo>
                    <a:lnTo>
                      <a:pt x="3139" y="243"/>
                    </a:lnTo>
                    <a:lnTo>
                      <a:pt x="2879" y="318"/>
                    </a:lnTo>
                    <a:lnTo>
                      <a:pt x="2628" y="402"/>
                    </a:lnTo>
                    <a:lnTo>
                      <a:pt x="2377" y="503"/>
                    </a:lnTo>
                    <a:lnTo>
                      <a:pt x="2126" y="611"/>
                    </a:lnTo>
                    <a:lnTo>
                      <a:pt x="1892" y="737"/>
                    </a:lnTo>
                    <a:lnTo>
                      <a:pt x="1657" y="871"/>
                    </a:lnTo>
                    <a:lnTo>
                      <a:pt x="1423" y="1021"/>
                    </a:lnTo>
                    <a:lnTo>
                      <a:pt x="1206" y="1189"/>
                    </a:lnTo>
                    <a:lnTo>
                      <a:pt x="996" y="1364"/>
                    </a:lnTo>
                    <a:lnTo>
                      <a:pt x="804" y="1565"/>
                    </a:lnTo>
                    <a:lnTo>
                      <a:pt x="628" y="1766"/>
                    </a:lnTo>
                    <a:lnTo>
                      <a:pt x="461" y="1984"/>
                    </a:lnTo>
                    <a:lnTo>
                      <a:pt x="394" y="2101"/>
                    </a:lnTo>
                    <a:lnTo>
                      <a:pt x="319" y="2210"/>
                    </a:lnTo>
                    <a:lnTo>
                      <a:pt x="252" y="2327"/>
                    </a:lnTo>
                    <a:lnTo>
                      <a:pt x="193" y="2444"/>
                    </a:lnTo>
                    <a:lnTo>
                      <a:pt x="143" y="2569"/>
                    </a:lnTo>
                    <a:lnTo>
                      <a:pt x="93" y="2687"/>
                    </a:lnTo>
                    <a:lnTo>
                      <a:pt x="42" y="2812"/>
                    </a:lnTo>
                    <a:lnTo>
                      <a:pt x="9" y="2938"/>
                    </a:lnTo>
                    <a:lnTo>
                      <a:pt x="1" y="2971"/>
                    </a:lnTo>
                    <a:lnTo>
                      <a:pt x="1" y="3013"/>
                    </a:lnTo>
                    <a:lnTo>
                      <a:pt x="9" y="3046"/>
                    </a:lnTo>
                    <a:lnTo>
                      <a:pt x="26" y="3080"/>
                    </a:lnTo>
                    <a:lnTo>
                      <a:pt x="42" y="3105"/>
                    </a:lnTo>
                    <a:lnTo>
                      <a:pt x="67" y="3130"/>
                    </a:lnTo>
                    <a:lnTo>
                      <a:pt x="93" y="3147"/>
                    </a:lnTo>
                    <a:lnTo>
                      <a:pt x="134" y="3164"/>
                    </a:lnTo>
                    <a:lnTo>
                      <a:pt x="168" y="3172"/>
                    </a:lnTo>
                    <a:lnTo>
                      <a:pt x="210" y="3164"/>
                    </a:lnTo>
                    <a:lnTo>
                      <a:pt x="252" y="3155"/>
                    </a:lnTo>
                    <a:lnTo>
                      <a:pt x="285" y="3139"/>
                    </a:lnTo>
                    <a:lnTo>
                      <a:pt x="293" y="3130"/>
                    </a:lnTo>
                    <a:lnTo>
                      <a:pt x="494" y="2988"/>
                    </a:lnTo>
                    <a:lnTo>
                      <a:pt x="695" y="2862"/>
                    </a:lnTo>
                    <a:lnTo>
                      <a:pt x="888" y="2745"/>
                    </a:lnTo>
                    <a:lnTo>
                      <a:pt x="1080" y="2636"/>
                    </a:lnTo>
                    <a:lnTo>
                      <a:pt x="1273" y="2536"/>
                    </a:lnTo>
                    <a:lnTo>
                      <a:pt x="1465" y="2444"/>
                    </a:lnTo>
                    <a:lnTo>
                      <a:pt x="1657" y="2360"/>
                    </a:lnTo>
                    <a:lnTo>
                      <a:pt x="1850" y="2285"/>
                    </a:lnTo>
                    <a:lnTo>
                      <a:pt x="2051" y="2218"/>
                    </a:lnTo>
                    <a:lnTo>
                      <a:pt x="2252" y="2168"/>
                    </a:lnTo>
                    <a:lnTo>
                      <a:pt x="2662" y="2067"/>
                    </a:lnTo>
                    <a:lnTo>
                      <a:pt x="3072" y="1984"/>
                    </a:lnTo>
                    <a:lnTo>
                      <a:pt x="3482" y="1917"/>
                    </a:lnTo>
                    <a:lnTo>
                      <a:pt x="3691" y="1892"/>
                    </a:lnTo>
                    <a:lnTo>
                      <a:pt x="3909" y="1867"/>
                    </a:lnTo>
                    <a:lnTo>
                      <a:pt x="4335" y="1833"/>
                    </a:lnTo>
                    <a:lnTo>
                      <a:pt x="4770" y="1816"/>
                    </a:lnTo>
                    <a:lnTo>
                      <a:pt x="5206" y="1800"/>
                    </a:lnTo>
                    <a:lnTo>
                      <a:pt x="6963" y="1766"/>
                    </a:lnTo>
                    <a:lnTo>
                      <a:pt x="7088" y="1766"/>
                    </a:lnTo>
                    <a:lnTo>
                      <a:pt x="7155" y="1749"/>
                    </a:lnTo>
                    <a:lnTo>
                      <a:pt x="7231" y="1733"/>
                    </a:lnTo>
                    <a:lnTo>
                      <a:pt x="7298" y="1708"/>
                    </a:lnTo>
                    <a:lnTo>
                      <a:pt x="7356" y="1674"/>
                    </a:lnTo>
                    <a:lnTo>
                      <a:pt x="7415" y="1641"/>
                    </a:lnTo>
                    <a:lnTo>
                      <a:pt x="7473" y="1599"/>
                    </a:lnTo>
                    <a:lnTo>
                      <a:pt x="7524" y="1549"/>
                    </a:lnTo>
                    <a:lnTo>
                      <a:pt x="7565" y="1498"/>
                    </a:lnTo>
                    <a:lnTo>
                      <a:pt x="7607" y="1440"/>
                    </a:lnTo>
                    <a:lnTo>
                      <a:pt x="7649" y="1373"/>
                    </a:lnTo>
                    <a:lnTo>
                      <a:pt x="7674" y="1314"/>
                    </a:lnTo>
                    <a:lnTo>
                      <a:pt x="7699" y="1247"/>
                    </a:lnTo>
                    <a:lnTo>
                      <a:pt x="7716" y="1172"/>
                    </a:lnTo>
                    <a:lnTo>
                      <a:pt x="7724" y="1105"/>
                    </a:lnTo>
                    <a:lnTo>
                      <a:pt x="7724" y="1030"/>
                    </a:lnTo>
                    <a:lnTo>
                      <a:pt x="7716" y="913"/>
                    </a:lnTo>
                    <a:lnTo>
                      <a:pt x="7691" y="804"/>
                    </a:lnTo>
                    <a:lnTo>
                      <a:pt x="7649" y="703"/>
                    </a:lnTo>
                    <a:lnTo>
                      <a:pt x="7591" y="611"/>
                    </a:lnTo>
                    <a:lnTo>
                      <a:pt x="7515" y="528"/>
                    </a:lnTo>
                    <a:lnTo>
                      <a:pt x="7440" y="461"/>
                    </a:lnTo>
                    <a:lnTo>
                      <a:pt x="7348" y="402"/>
                    </a:lnTo>
                    <a:lnTo>
                      <a:pt x="7247" y="360"/>
                    </a:lnTo>
                    <a:lnTo>
                      <a:pt x="6988" y="268"/>
                    </a:lnTo>
                    <a:lnTo>
                      <a:pt x="6737" y="201"/>
                    </a:lnTo>
                    <a:lnTo>
                      <a:pt x="6478" y="143"/>
                    </a:lnTo>
                    <a:lnTo>
                      <a:pt x="6227" y="92"/>
                    </a:lnTo>
                    <a:lnTo>
                      <a:pt x="5975" y="59"/>
                    </a:lnTo>
                    <a:lnTo>
                      <a:pt x="5724" y="34"/>
                    </a:lnTo>
                    <a:lnTo>
                      <a:pt x="5465" y="9"/>
                    </a:lnTo>
                    <a:lnTo>
                      <a:pt x="5206"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184;p30">
                <a:extLst>
                  <a:ext uri="{FF2B5EF4-FFF2-40B4-BE49-F238E27FC236}">
                    <a16:creationId xmlns:a16="http://schemas.microsoft.com/office/drawing/2014/main" id="{40E684C9-6FE1-FFFD-4958-C77113093C49}"/>
                  </a:ext>
                </a:extLst>
              </p:cNvPr>
              <p:cNvSpPr/>
              <p:nvPr/>
            </p:nvSpPr>
            <p:spPr>
              <a:xfrm>
                <a:off x="1193623" y="1174875"/>
                <a:ext cx="1497899" cy="888761"/>
              </a:xfrm>
              <a:custGeom>
                <a:avLst/>
                <a:gdLst/>
                <a:ahLst/>
                <a:cxnLst/>
                <a:rect l="l" t="t" r="r" b="b"/>
                <a:pathLst>
                  <a:path w="41089" h="24378" extrusionOk="0">
                    <a:moveTo>
                      <a:pt x="22611" y="1"/>
                    </a:moveTo>
                    <a:lnTo>
                      <a:pt x="22277" y="9"/>
                    </a:lnTo>
                    <a:lnTo>
                      <a:pt x="21934" y="26"/>
                    </a:lnTo>
                    <a:lnTo>
                      <a:pt x="21607" y="51"/>
                    </a:lnTo>
                    <a:lnTo>
                      <a:pt x="21272" y="85"/>
                    </a:lnTo>
                    <a:lnTo>
                      <a:pt x="20946" y="126"/>
                    </a:lnTo>
                    <a:lnTo>
                      <a:pt x="20620" y="177"/>
                    </a:lnTo>
                    <a:lnTo>
                      <a:pt x="20302" y="235"/>
                    </a:lnTo>
                    <a:lnTo>
                      <a:pt x="19992" y="294"/>
                    </a:lnTo>
                    <a:lnTo>
                      <a:pt x="19682" y="361"/>
                    </a:lnTo>
                    <a:lnTo>
                      <a:pt x="19381" y="428"/>
                    </a:lnTo>
                    <a:lnTo>
                      <a:pt x="19088" y="503"/>
                    </a:lnTo>
                    <a:lnTo>
                      <a:pt x="18795" y="587"/>
                    </a:lnTo>
                    <a:lnTo>
                      <a:pt x="18511" y="670"/>
                    </a:lnTo>
                    <a:lnTo>
                      <a:pt x="17959" y="846"/>
                    </a:lnTo>
                    <a:lnTo>
                      <a:pt x="17440" y="1030"/>
                    </a:lnTo>
                    <a:lnTo>
                      <a:pt x="16954" y="1214"/>
                    </a:lnTo>
                    <a:lnTo>
                      <a:pt x="16503" y="1407"/>
                    </a:lnTo>
                    <a:lnTo>
                      <a:pt x="16084" y="1591"/>
                    </a:lnTo>
                    <a:lnTo>
                      <a:pt x="15716" y="1767"/>
                    </a:lnTo>
                    <a:lnTo>
                      <a:pt x="15381" y="1934"/>
                    </a:lnTo>
                    <a:lnTo>
                      <a:pt x="15088" y="2085"/>
                    </a:lnTo>
                    <a:lnTo>
                      <a:pt x="14846" y="2218"/>
                    </a:lnTo>
                    <a:lnTo>
                      <a:pt x="14511" y="2411"/>
                    </a:lnTo>
                    <a:lnTo>
                      <a:pt x="14394" y="2478"/>
                    </a:lnTo>
                    <a:lnTo>
                      <a:pt x="13883" y="2444"/>
                    </a:lnTo>
                    <a:lnTo>
                      <a:pt x="13381" y="2436"/>
                    </a:lnTo>
                    <a:lnTo>
                      <a:pt x="12896" y="2436"/>
                    </a:lnTo>
                    <a:lnTo>
                      <a:pt x="12427" y="2453"/>
                    </a:lnTo>
                    <a:lnTo>
                      <a:pt x="11975" y="2486"/>
                    </a:lnTo>
                    <a:lnTo>
                      <a:pt x="11532" y="2536"/>
                    </a:lnTo>
                    <a:lnTo>
                      <a:pt x="11105" y="2595"/>
                    </a:lnTo>
                    <a:lnTo>
                      <a:pt x="10695" y="2679"/>
                    </a:lnTo>
                    <a:lnTo>
                      <a:pt x="10293" y="2762"/>
                    </a:lnTo>
                    <a:lnTo>
                      <a:pt x="9900" y="2871"/>
                    </a:lnTo>
                    <a:lnTo>
                      <a:pt x="9532" y="2988"/>
                    </a:lnTo>
                    <a:lnTo>
                      <a:pt x="9172" y="3114"/>
                    </a:lnTo>
                    <a:lnTo>
                      <a:pt x="8821" y="3248"/>
                    </a:lnTo>
                    <a:lnTo>
                      <a:pt x="8486" y="3398"/>
                    </a:lnTo>
                    <a:lnTo>
                      <a:pt x="8159" y="3557"/>
                    </a:lnTo>
                    <a:lnTo>
                      <a:pt x="7841" y="3733"/>
                    </a:lnTo>
                    <a:lnTo>
                      <a:pt x="7540" y="3909"/>
                    </a:lnTo>
                    <a:lnTo>
                      <a:pt x="7256" y="4093"/>
                    </a:lnTo>
                    <a:lnTo>
                      <a:pt x="6971" y="4294"/>
                    </a:lnTo>
                    <a:lnTo>
                      <a:pt x="6703" y="4495"/>
                    </a:lnTo>
                    <a:lnTo>
                      <a:pt x="6452" y="4704"/>
                    </a:lnTo>
                    <a:lnTo>
                      <a:pt x="6201" y="4921"/>
                    </a:lnTo>
                    <a:lnTo>
                      <a:pt x="5967" y="5139"/>
                    </a:lnTo>
                    <a:lnTo>
                      <a:pt x="5741" y="5373"/>
                    </a:lnTo>
                    <a:lnTo>
                      <a:pt x="5523" y="5599"/>
                    </a:lnTo>
                    <a:lnTo>
                      <a:pt x="5323" y="5842"/>
                    </a:lnTo>
                    <a:lnTo>
                      <a:pt x="5122" y="6085"/>
                    </a:lnTo>
                    <a:lnTo>
                      <a:pt x="4938" y="6327"/>
                    </a:lnTo>
                    <a:lnTo>
                      <a:pt x="4754" y="6570"/>
                    </a:lnTo>
                    <a:lnTo>
                      <a:pt x="4586" y="6821"/>
                    </a:lnTo>
                    <a:lnTo>
                      <a:pt x="4427" y="7072"/>
                    </a:lnTo>
                    <a:lnTo>
                      <a:pt x="4277" y="7323"/>
                    </a:lnTo>
                    <a:lnTo>
                      <a:pt x="4126" y="7574"/>
                    </a:lnTo>
                    <a:lnTo>
                      <a:pt x="3992" y="7834"/>
                    </a:lnTo>
                    <a:lnTo>
                      <a:pt x="3867" y="8085"/>
                    </a:lnTo>
                    <a:lnTo>
                      <a:pt x="3741" y="8336"/>
                    </a:lnTo>
                    <a:lnTo>
                      <a:pt x="3624" y="8587"/>
                    </a:lnTo>
                    <a:lnTo>
                      <a:pt x="3523" y="8829"/>
                    </a:lnTo>
                    <a:lnTo>
                      <a:pt x="3423" y="9080"/>
                    </a:lnTo>
                    <a:lnTo>
                      <a:pt x="3323" y="9323"/>
                    </a:lnTo>
                    <a:lnTo>
                      <a:pt x="3155" y="9792"/>
                    </a:lnTo>
                    <a:lnTo>
                      <a:pt x="3013" y="10244"/>
                    </a:lnTo>
                    <a:lnTo>
                      <a:pt x="2887" y="10679"/>
                    </a:lnTo>
                    <a:lnTo>
                      <a:pt x="2787" y="11081"/>
                    </a:lnTo>
                    <a:lnTo>
                      <a:pt x="2703" y="11457"/>
                    </a:lnTo>
                    <a:lnTo>
                      <a:pt x="2636" y="11792"/>
                    </a:lnTo>
                    <a:lnTo>
                      <a:pt x="2586" y="12085"/>
                    </a:lnTo>
                    <a:lnTo>
                      <a:pt x="2544" y="12344"/>
                    </a:lnTo>
                    <a:lnTo>
                      <a:pt x="2502" y="12696"/>
                    </a:lnTo>
                    <a:lnTo>
                      <a:pt x="2494" y="12821"/>
                    </a:lnTo>
                    <a:lnTo>
                      <a:pt x="2302" y="13014"/>
                    </a:lnTo>
                    <a:lnTo>
                      <a:pt x="2109" y="13206"/>
                    </a:lnTo>
                    <a:lnTo>
                      <a:pt x="1933" y="13407"/>
                    </a:lnTo>
                    <a:lnTo>
                      <a:pt x="1774" y="13608"/>
                    </a:lnTo>
                    <a:lnTo>
                      <a:pt x="1615" y="13809"/>
                    </a:lnTo>
                    <a:lnTo>
                      <a:pt x="1465" y="14009"/>
                    </a:lnTo>
                    <a:lnTo>
                      <a:pt x="1323" y="14210"/>
                    </a:lnTo>
                    <a:lnTo>
                      <a:pt x="1197" y="14419"/>
                    </a:lnTo>
                    <a:lnTo>
                      <a:pt x="1072" y="14620"/>
                    </a:lnTo>
                    <a:lnTo>
                      <a:pt x="954" y="14829"/>
                    </a:lnTo>
                    <a:lnTo>
                      <a:pt x="846" y="15039"/>
                    </a:lnTo>
                    <a:lnTo>
                      <a:pt x="745" y="15248"/>
                    </a:lnTo>
                    <a:lnTo>
                      <a:pt x="653" y="15457"/>
                    </a:lnTo>
                    <a:lnTo>
                      <a:pt x="569" y="15666"/>
                    </a:lnTo>
                    <a:lnTo>
                      <a:pt x="494" y="15876"/>
                    </a:lnTo>
                    <a:lnTo>
                      <a:pt x="419" y="16085"/>
                    </a:lnTo>
                    <a:lnTo>
                      <a:pt x="352" y="16294"/>
                    </a:lnTo>
                    <a:lnTo>
                      <a:pt x="293" y="16503"/>
                    </a:lnTo>
                    <a:lnTo>
                      <a:pt x="243" y="16704"/>
                    </a:lnTo>
                    <a:lnTo>
                      <a:pt x="193" y="16913"/>
                    </a:lnTo>
                    <a:lnTo>
                      <a:pt x="151" y="17122"/>
                    </a:lnTo>
                    <a:lnTo>
                      <a:pt x="118" y="17323"/>
                    </a:lnTo>
                    <a:lnTo>
                      <a:pt x="59" y="17733"/>
                    </a:lnTo>
                    <a:lnTo>
                      <a:pt x="26" y="18127"/>
                    </a:lnTo>
                    <a:lnTo>
                      <a:pt x="9" y="18520"/>
                    </a:lnTo>
                    <a:lnTo>
                      <a:pt x="0" y="18905"/>
                    </a:lnTo>
                    <a:lnTo>
                      <a:pt x="9" y="19273"/>
                    </a:lnTo>
                    <a:lnTo>
                      <a:pt x="34" y="19633"/>
                    </a:lnTo>
                    <a:lnTo>
                      <a:pt x="67" y="19984"/>
                    </a:lnTo>
                    <a:lnTo>
                      <a:pt x="109" y="20311"/>
                    </a:lnTo>
                    <a:lnTo>
                      <a:pt x="159" y="20629"/>
                    </a:lnTo>
                    <a:lnTo>
                      <a:pt x="218" y="20930"/>
                    </a:lnTo>
                    <a:lnTo>
                      <a:pt x="277" y="21206"/>
                    </a:lnTo>
                    <a:lnTo>
                      <a:pt x="343" y="21466"/>
                    </a:lnTo>
                    <a:lnTo>
                      <a:pt x="402" y="21700"/>
                    </a:lnTo>
                    <a:lnTo>
                      <a:pt x="528" y="22110"/>
                    </a:lnTo>
                    <a:lnTo>
                      <a:pt x="628" y="22411"/>
                    </a:lnTo>
                    <a:lnTo>
                      <a:pt x="695" y="22604"/>
                    </a:lnTo>
                    <a:lnTo>
                      <a:pt x="728" y="22671"/>
                    </a:lnTo>
                    <a:lnTo>
                      <a:pt x="879" y="22486"/>
                    </a:lnTo>
                    <a:lnTo>
                      <a:pt x="1038" y="22311"/>
                    </a:lnTo>
                    <a:lnTo>
                      <a:pt x="1197" y="22152"/>
                    </a:lnTo>
                    <a:lnTo>
                      <a:pt x="1356" y="22009"/>
                    </a:lnTo>
                    <a:lnTo>
                      <a:pt x="1515" y="21876"/>
                    </a:lnTo>
                    <a:lnTo>
                      <a:pt x="1674" y="21750"/>
                    </a:lnTo>
                    <a:lnTo>
                      <a:pt x="1833" y="21641"/>
                    </a:lnTo>
                    <a:lnTo>
                      <a:pt x="2000" y="21541"/>
                    </a:lnTo>
                    <a:lnTo>
                      <a:pt x="2159" y="21449"/>
                    </a:lnTo>
                    <a:lnTo>
                      <a:pt x="2318" y="21365"/>
                    </a:lnTo>
                    <a:lnTo>
                      <a:pt x="2477" y="21298"/>
                    </a:lnTo>
                    <a:lnTo>
                      <a:pt x="2628" y="21231"/>
                    </a:lnTo>
                    <a:lnTo>
                      <a:pt x="2779" y="21181"/>
                    </a:lnTo>
                    <a:lnTo>
                      <a:pt x="2929" y="21131"/>
                    </a:lnTo>
                    <a:lnTo>
                      <a:pt x="3072" y="21089"/>
                    </a:lnTo>
                    <a:lnTo>
                      <a:pt x="3214" y="21055"/>
                    </a:lnTo>
                    <a:lnTo>
                      <a:pt x="3482" y="21005"/>
                    </a:lnTo>
                    <a:lnTo>
                      <a:pt x="3724" y="20980"/>
                    </a:lnTo>
                    <a:lnTo>
                      <a:pt x="3942" y="20963"/>
                    </a:lnTo>
                    <a:lnTo>
                      <a:pt x="4285" y="20963"/>
                    </a:lnTo>
                    <a:lnTo>
                      <a:pt x="4394" y="20980"/>
                    </a:lnTo>
                    <a:lnTo>
                      <a:pt x="4494" y="20989"/>
                    </a:lnTo>
                    <a:lnTo>
                      <a:pt x="7013" y="24378"/>
                    </a:lnTo>
                    <a:lnTo>
                      <a:pt x="7356" y="17951"/>
                    </a:lnTo>
                    <a:lnTo>
                      <a:pt x="7875" y="17901"/>
                    </a:lnTo>
                    <a:lnTo>
                      <a:pt x="8385" y="17850"/>
                    </a:lnTo>
                    <a:lnTo>
                      <a:pt x="8871" y="17792"/>
                    </a:lnTo>
                    <a:lnTo>
                      <a:pt x="9339" y="17725"/>
                    </a:lnTo>
                    <a:lnTo>
                      <a:pt x="9791" y="17658"/>
                    </a:lnTo>
                    <a:lnTo>
                      <a:pt x="10226" y="17574"/>
                    </a:lnTo>
                    <a:lnTo>
                      <a:pt x="10645" y="17491"/>
                    </a:lnTo>
                    <a:lnTo>
                      <a:pt x="11046" y="17399"/>
                    </a:lnTo>
                    <a:lnTo>
                      <a:pt x="11440" y="17307"/>
                    </a:lnTo>
                    <a:lnTo>
                      <a:pt x="11808" y="17206"/>
                    </a:lnTo>
                    <a:lnTo>
                      <a:pt x="12168" y="17097"/>
                    </a:lnTo>
                    <a:lnTo>
                      <a:pt x="12519" y="16989"/>
                    </a:lnTo>
                    <a:lnTo>
                      <a:pt x="12846" y="16880"/>
                    </a:lnTo>
                    <a:lnTo>
                      <a:pt x="13164" y="16754"/>
                    </a:lnTo>
                    <a:lnTo>
                      <a:pt x="13465" y="16637"/>
                    </a:lnTo>
                    <a:lnTo>
                      <a:pt x="13749" y="16512"/>
                    </a:lnTo>
                    <a:lnTo>
                      <a:pt x="14026" y="16378"/>
                    </a:lnTo>
                    <a:lnTo>
                      <a:pt x="14293" y="16244"/>
                    </a:lnTo>
                    <a:lnTo>
                      <a:pt x="14544" y="16110"/>
                    </a:lnTo>
                    <a:lnTo>
                      <a:pt x="14779" y="15968"/>
                    </a:lnTo>
                    <a:lnTo>
                      <a:pt x="15013" y="15825"/>
                    </a:lnTo>
                    <a:lnTo>
                      <a:pt x="15222" y="15683"/>
                    </a:lnTo>
                    <a:lnTo>
                      <a:pt x="15431" y="15541"/>
                    </a:lnTo>
                    <a:lnTo>
                      <a:pt x="15624" y="15390"/>
                    </a:lnTo>
                    <a:lnTo>
                      <a:pt x="15808" y="15248"/>
                    </a:lnTo>
                    <a:lnTo>
                      <a:pt x="15975" y="15097"/>
                    </a:lnTo>
                    <a:lnTo>
                      <a:pt x="16134" y="14947"/>
                    </a:lnTo>
                    <a:lnTo>
                      <a:pt x="16293" y="14796"/>
                    </a:lnTo>
                    <a:lnTo>
                      <a:pt x="16436" y="14645"/>
                    </a:lnTo>
                    <a:lnTo>
                      <a:pt x="16569" y="14495"/>
                    </a:lnTo>
                    <a:lnTo>
                      <a:pt x="16695" y="14336"/>
                    </a:lnTo>
                    <a:lnTo>
                      <a:pt x="16804" y="14185"/>
                    </a:lnTo>
                    <a:lnTo>
                      <a:pt x="16913" y="14035"/>
                    </a:lnTo>
                    <a:lnTo>
                      <a:pt x="17013" y="13892"/>
                    </a:lnTo>
                    <a:lnTo>
                      <a:pt x="17105" y="13742"/>
                    </a:lnTo>
                    <a:lnTo>
                      <a:pt x="17189" y="13591"/>
                    </a:lnTo>
                    <a:lnTo>
                      <a:pt x="17272" y="13449"/>
                    </a:lnTo>
                    <a:lnTo>
                      <a:pt x="17339" y="13306"/>
                    </a:lnTo>
                    <a:lnTo>
                      <a:pt x="17465" y="13022"/>
                    </a:lnTo>
                    <a:lnTo>
                      <a:pt x="17565" y="12754"/>
                    </a:lnTo>
                    <a:lnTo>
                      <a:pt x="17641" y="12503"/>
                    </a:lnTo>
                    <a:lnTo>
                      <a:pt x="17699" y="12260"/>
                    </a:lnTo>
                    <a:lnTo>
                      <a:pt x="17741" y="12034"/>
                    </a:lnTo>
                    <a:lnTo>
                      <a:pt x="17775" y="11825"/>
                    </a:lnTo>
                    <a:lnTo>
                      <a:pt x="17791" y="11641"/>
                    </a:lnTo>
                    <a:lnTo>
                      <a:pt x="17800" y="11482"/>
                    </a:lnTo>
                    <a:lnTo>
                      <a:pt x="17800" y="11340"/>
                    </a:lnTo>
                    <a:lnTo>
                      <a:pt x="17791" y="11147"/>
                    </a:lnTo>
                    <a:lnTo>
                      <a:pt x="17783" y="11081"/>
                    </a:lnTo>
                    <a:lnTo>
                      <a:pt x="17783" y="11081"/>
                    </a:lnTo>
                    <a:lnTo>
                      <a:pt x="17975" y="11206"/>
                    </a:lnTo>
                    <a:lnTo>
                      <a:pt x="18168" y="11332"/>
                    </a:lnTo>
                    <a:lnTo>
                      <a:pt x="18360" y="11440"/>
                    </a:lnTo>
                    <a:lnTo>
                      <a:pt x="18553" y="11549"/>
                    </a:lnTo>
                    <a:lnTo>
                      <a:pt x="18737" y="11650"/>
                    </a:lnTo>
                    <a:lnTo>
                      <a:pt x="18929" y="11742"/>
                    </a:lnTo>
                    <a:lnTo>
                      <a:pt x="19122" y="11825"/>
                    </a:lnTo>
                    <a:lnTo>
                      <a:pt x="19306" y="11909"/>
                    </a:lnTo>
                    <a:lnTo>
                      <a:pt x="19498" y="11984"/>
                    </a:lnTo>
                    <a:lnTo>
                      <a:pt x="19682" y="12051"/>
                    </a:lnTo>
                    <a:lnTo>
                      <a:pt x="20059" y="12168"/>
                    </a:lnTo>
                    <a:lnTo>
                      <a:pt x="20419" y="12269"/>
                    </a:lnTo>
                    <a:lnTo>
                      <a:pt x="20787" y="12352"/>
                    </a:lnTo>
                    <a:lnTo>
                      <a:pt x="21139" y="12411"/>
                    </a:lnTo>
                    <a:lnTo>
                      <a:pt x="21490" y="12453"/>
                    </a:lnTo>
                    <a:lnTo>
                      <a:pt x="21833" y="12486"/>
                    </a:lnTo>
                    <a:lnTo>
                      <a:pt x="22168" y="12495"/>
                    </a:lnTo>
                    <a:lnTo>
                      <a:pt x="22486" y="12495"/>
                    </a:lnTo>
                    <a:lnTo>
                      <a:pt x="22804" y="12486"/>
                    </a:lnTo>
                    <a:lnTo>
                      <a:pt x="23105" y="12461"/>
                    </a:lnTo>
                    <a:lnTo>
                      <a:pt x="23398" y="12428"/>
                    </a:lnTo>
                    <a:lnTo>
                      <a:pt x="23682" y="12386"/>
                    </a:lnTo>
                    <a:lnTo>
                      <a:pt x="23950" y="12344"/>
                    </a:lnTo>
                    <a:lnTo>
                      <a:pt x="24201" y="12286"/>
                    </a:lnTo>
                    <a:lnTo>
                      <a:pt x="24444" y="12235"/>
                    </a:lnTo>
                    <a:lnTo>
                      <a:pt x="24670" y="12168"/>
                    </a:lnTo>
                    <a:lnTo>
                      <a:pt x="24879" y="12110"/>
                    </a:lnTo>
                    <a:lnTo>
                      <a:pt x="25247" y="11984"/>
                    </a:lnTo>
                    <a:lnTo>
                      <a:pt x="25549" y="11875"/>
                    </a:lnTo>
                    <a:lnTo>
                      <a:pt x="25766" y="11775"/>
                    </a:lnTo>
                    <a:lnTo>
                      <a:pt x="25950" y="11691"/>
                    </a:lnTo>
                    <a:lnTo>
                      <a:pt x="26042" y="11901"/>
                    </a:lnTo>
                    <a:lnTo>
                      <a:pt x="26134" y="12110"/>
                    </a:lnTo>
                    <a:lnTo>
                      <a:pt x="26235" y="12302"/>
                    </a:lnTo>
                    <a:lnTo>
                      <a:pt x="26335" y="12503"/>
                    </a:lnTo>
                    <a:lnTo>
                      <a:pt x="26444" y="12687"/>
                    </a:lnTo>
                    <a:lnTo>
                      <a:pt x="26553" y="12871"/>
                    </a:lnTo>
                    <a:lnTo>
                      <a:pt x="26670" y="13047"/>
                    </a:lnTo>
                    <a:lnTo>
                      <a:pt x="26787" y="13223"/>
                    </a:lnTo>
                    <a:lnTo>
                      <a:pt x="26904" y="13382"/>
                    </a:lnTo>
                    <a:lnTo>
                      <a:pt x="27030" y="13549"/>
                    </a:lnTo>
                    <a:lnTo>
                      <a:pt x="27164" y="13700"/>
                    </a:lnTo>
                    <a:lnTo>
                      <a:pt x="27289" y="13850"/>
                    </a:lnTo>
                    <a:lnTo>
                      <a:pt x="27423" y="14001"/>
                    </a:lnTo>
                    <a:lnTo>
                      <a:pt x="27565" y="14143"/>
                    </a:lnTo>
                    <a:lnTo>
                      <a:pt x="27842" y="14411"/>
                    </a:lnTo>
                    <a:lnTo>
                      <a:pt x="28134" y="14662"/>
                    </a:lnTo>
                    <a:lnTo>
                      <a:pt x="28427" y="14888"/>
                    </a:lnTo>
                    <a:lnTo>
                      <a:pt x="28720" y="15106"/>
                    </a:lnTo>
                    <a:lnTo>
                      <a:pt x="29021" y="15306"/>
                    </a:lnTo>
                    <a:lnTo>
                      <a:pt x="29323" y="15482"/>
                    </a:lnTo>
                    <a:lnTo>
                      <a:pt x="29624" y="15650"/>
                    </a:lnTo>
                    <a:lnTo>
                      <a:pt x="29925" y="15809"/>
                    </a:lnTo>
                    <a:lnTo>
                      <a:pt x="30218" y="15942"/>
                    </a:lnTo>
                    <a:lnTo>
                      <a:pt x="30511" y="16068"/>
                    </a:lnTo>
                    <a:lnTo>
                      <a:pt x="30795" y="16177"/>
                    </a:lnTo>
                    <a:lnTo>
                      <a:pt x="31072" y="16277"/>
                    </a:lnTo>
                    <a:lnTo>
                      <a:pt x="31331" y="16369"/>
                    </a:lnTo>
                    <a:lnTo>
                      <a:pt x="31590" y="16445"/>
                    </a:lnTo>
                    <a:lnTo>
                      <a:pt x="31825" y="16512"/>
                    </a:lnTo>
                    <a:lnTo>
                      <a:pt x="32260" y="16620"/>
                    </a:lnTo>
                    <a:lnTo>
                      <a:pt x="32620" y="16696"/>
                    </a:lnTo>
                    <a:lnTo>
                      <a:pt x="32888" y="16746"/>
                    </a:lnTo>
                    <a:lnTo>
                      <a:pt x="33122" y="16771"/>
                    </a:lnTo>
                    <a:lnTo>
                      <a:pt x="33515" y="23507"/>
                    </a:lnTo>
                    <a:lnTo>
                      <a:pt x="36210" y="21030"/>
                    </a:lnTo>
                    <a:lnTo>
                      <a:pt x="36486" y="21014"/>
                    </a:lnTo>
                    <a:lnTo>
                      <a:pt x="36754" y="21005"/>
                    </a:lnTo>
                    <a:lnTo>
                      <a:pt x="37013" y="21014"/>
                    </a:lnTo>
                    <a:lnTo>
                      <a:pt x="37256" y="21039"/>
                    </a:lnTo>
                    <a:lnTo>
                      <a:pt x="37498" y="21072"/>
                    </a:lnTo>
                    <a:lnTo>
                      <a:pt x="37724" y="21114"/>
                    </a:lnTo>
                    <a:lnTo>
                      <a:pt x="37934" y="21173"/>
                    </a:lnTo>
                    <a:lnTo>
                      <a:pt x="38143" y="21240"/>
                    </a:lnTo>
                    <a:lnTo>
                      <a:pt x="38335" y="21307"/>
                    </a:lnTo>
                    <a:lnTo>
                      <a:pt x="38519" y="21390"/>
                    </a:lnTo>
                    <a:lnTo>
                      <a:pt x="38695" y="21482"/>
                    </a:lnTo>
                    <a:lnTo>
                      <a:pt x="38862" y="21574"/>
                    </a:lnTo>
                    <a:lnTo>
                      <a:pt x="39021" y="21666"/>
                    </a:lnTo>
                    <a:lnTo>
                      <a:pt x="39164" y="21775"/>
                    </a:lnTo>
                    <a:lnTo>
                      <a:pt x="39306" y="21876"/>
                    </a:lnTo>
                    <a:lnTo>
                      <a:pt x="39432" y="21984"/>
                    </a:lnTo>
                    <a:lnTo>
                      <a:pt x="39549" y="22093"/>
                    </a:lnTo>
                    <a:lnTo>
                      <a:pt x="39666" y="22194"/>
                    </a:lnTo>
                    <a:lnTo>
                      <a:pt x="39766" y="22302"/>
                    </a:lnTo>
                    <a:lnTo>
                      <a:pt x="39858" y="22403"/>
                    </a:lnTo>
                    <a:lnTo>
                      <a:pt x="40026" y="22604"/>
                    </a:lnTo>
                    <a:lnTo>
                      <a:pt x="40151" y="22788"/>
                    </a:lnTo>
                    <a:lnTo>
                      <a:pt x="40252" y="22938"/>
                    </a:lnTo>
                    <a:lnTo>
                      <a:pt x="40319" y="23056"/>
                    </a:lnTo>
                    <a:lnTo>
                      <a:pt x="40377" y="23164"/>
                    </a:lnTo>
                    <a:lnTo>
                      <a:pt x="40478" y="22913"/>
                    </a:lnTo>
                    <a:lnTo>
                      <a:pt x="40561" y="22662"/>
                    </a:lnTo>
                    <a:lnTo>
                      <a:pt x="40645" y="22428"/>
                    </a:lnTo>
                    <a:lnTo>
                      <a:pt x="40720" y="22185"/>
                    </a:lnTo>
                    <a:lnTo>
                      <a:pt x="40787" y="21959"/>
                    </a:lnTo>
                    <a:lnTo>
                      <a:pt x="40846" y="21733"/>
                    </a:lnTo>
                    <a:lnTo>
                      <a:pt x="40896" y="21507"/>
                    </a:lnTo>
                    <a:lnTo>
                      <a:pt x="40946" y="21290"/>
                    </a:lnTo>
                    <a:lnTo>
                      <a:pt x="40988" y="21072"/>
                    </a:lnTo>
                    <a:lnTo>
                      <a:pt x="41013" y="20863"/>
                    </a:lnTo>
                    <a:lnTo>
                      <a:pt x="41047" y="20662"/>
                    </a:lnTo>
                    <a:lnTo>
                      <a:pt x="41063" y="20461"/>
                    </a:lnTo>
                    <a:lnTo>
                      <a:pt x="41080" y="20269"/>
                    </a:lnTo>
                    <a:lnTo>
                      <a:pt x="41088" y="20076"/>
                    </a:lnTo>
                    <a:lnTo>
                      <a:pt x="41088" y="19892"/>
                    </a:lnTo>
                    <a:lnTo>
                      <a:pt x="41088" y="19708"/>
                    </a:lnTo>
                    <a:lnTo>
                      <a:pt x="41072" y="19357"/>
                    </a:lnTo>
                    <a:lnTo>
                      <a:pt x="41038" y="19022"/>
                    </a:lnTo>
                    <a:lnTo>
                      <a:pt x="40988" y="18704"/>
                    </a:lnTo>
                    <a:lnTo>
                      <a:pt x="40921" y="18403"/>
                    </a:lnTo>
                    <a:lnTo>
                      <a:pt x="40837" y="18118"/>
                    </a:lnTo>
                    <a:lnTo>
                      <a:pt x="40745" y="17850"/>
                    </a:lnTo>
                    <a:lnTo>
                      <a:pt x="40645" y="17599"/>
                    </a:lnTo>
                    <a:lnTo>
                      <a:pt x="40536" y="17357"/>
                    </a:lnTo>
                    <a:lnTo>
                      <a:pt x="40427" y="17139"/>
                    </a:lnTo>
                    <a:lnTo>
                      <a:pt x="40302" y="16938"/>
                    </a:lnTo>
                    <a:lnTo>
                      <a:pt x="40185" y="16746"/>
                    </a:lnTo>
                    <a:lnTo>
                      <a:pt x="40059" y="16570"/>
                    </a:lnTo>
                    <a:lnTo>
                      <a:pt x="39934" y="16411"/>
                    </a:lnTo>
                    <a:lnTo>
                      <a:pt x="39816" y="16269"/>
                    </a:lnTo>
                    <a:lnTo>
                      <a:pt x="39699" y="16143"/>
                    </a:lnTo>
                    <a:lnTo>
                      <a:pt x="39582" y="16026"/>
                    </a:lnTo>
                    <a:lnTo>
                      <a:pt x="39381" y="15834"/>
                    </a:lnTo>
                    <a:lnTo>
                      <a:pt x="39222" y="15708"/>
                    </a:lnTo>
                    <a:lnTo>
                      <a:pt x="39114" y="15624"/>
                    </a:lnTo>
                    <a:lnTo>
                      <a:pt x="39072" y="15599"/>
                    </a:lnTo>
                    <a:lnTo>
                      <a:pt x="39063" y="15181"/>
                    </a:lnTo>
                    <a:lnTo>
                      <a:pt x="39047" y="14763"/>
                    </a:lnTo>
                    <a:lnTo>
                      <a:pt x="39013" y="14361"/>
                    </a:lnTo>
                    <a:lnTo>
                      <a:pt x="38971" y="13968"/>
                    </a:lnTo>
                    <a:lnTo>
                      <a:pt x="38921" y="13583"/>
                    </a:lnTo>
                    <a:lnTo>
                      <a:pt x="38854" y="13206"/>
                    </a:lnTo>
                    <a:lnTo>
                      <a:pt x="38787" y="12838"/>
                    </a:lnTo>
                    <a:lnTo>
                      <a:pt x="38712" y="12486"/>
                    </a:lnTo>
                    <a:lnTo>
                      <a:pt x="38620" y="12135"/>
                    </a:lnTo>
                    <a:lnTo>
                      <a:pt x="38528" y="11800"/>
                    </a:lnTo>
                    <a:lnTo>
                      <a:pt x="38419" y="11465"/>
                    </a:lnTo>
                    <a:lnTo>
                      <a:pt x="38310" y="11147"/>
                    </a:lnTo>
                    <a:lnTo>
                      <a:pt x="38193" y="10838"/>
                    </a:lnTo>
                    <a:lnTo>
                      <a:pt x="38067" y="10528"/>
                    </a:lnTo>
                    <a:lnTo>
                      <a:pt x="37942" y="10235"/>
                    </a:lnTo>
                    <a:lnTo>
                      <a:pt x="37800" y="9942"/>
                    </a:lnTo>
                    <a:lnTo>
                      <a:pt x="37657" y="9666"/>
                    </a:lnTo>
                    <a:lnTo>
                      <a:pt x="37515" y="9398"/>
                    </a:lnTo>
                    <a:lnTo>
                      <a:pt x="37356" y="9131"/>
                    </a:lnTo>
                    <a:lnTo>
                      <a:pt x="37197" y="8880"/>
                    </a:lnTo>
                    <a:lnTo>
                      <a:pt x="37038" y="8629"/>
                    </a:lnTo>
                    <a:lnTo>
                      <a:pt x="36871" y="8394"/>
                    </a:lnTo>
                    <a:lnTo>
                      <a:pt x="36703" y="8160"/>
                    </a:lnTo>
                    <a:lnTo>
                      <a:pt x="36536" y="7934"/>
                    </a:lnTo>
                    <a:lnTo>
                      <a:pt x="36360" y="7716"/>
                    </a:lnTo>
                    <a:lnTo>
                      <a:pt x="36185" y="7507"/>
                    </a:lnTo>
                    <a:lnTo>
                      <a:pt x="36001" y="7306"/>
                    </a:lnTo>
                    <a:lnTo>
                      <a:pt x="35825" y="7114"/>
                    </a:lnTo>
                    <a:lnTo>
                      <a:pt x="35641" y="6921"/>
                    </a:lnTo>
                    <a:lnTo>
                      <a:pt x="35457" y="6746"/>
                    </a:lnTo>
                    <a:lnTo>
                      <a:pt x="35272" y="6570"/>
                    </a:lnTo>
                    <a:lnTo>
                      <a:pt x="35088" y="6403"/>
                    </a:lnTo>
                    <a:lnTo>
                      <a:pt x="34720" y="6085"/>
                    </a:lnTo>
                    <a:lnTo>
                      <a:pt x="34352" y="5800"/>
                    </a:lnTo>
                    <a:lnTo>
                      <a:pt x="33992" y="5532"/>
                    </a:lnTo>
                    <a:lnTo>
                      <a:pt x="33649" y="5298"/>
                    </a:lnTo>
                    <a:lnTo>
                      <a:pt x="33306" y="5080"/>
                    </a:lnTo>
                    <a:lnTo>
                      <a:pt x="32980" y="4888"/>
                    </a:lnTo>
                    <a:lnTo>
                      <a:pt x="32678" y="4712"/>
                    </a:lnTo>
                    <a:lnTo>
                      <a:pt x="32394" y="4570"/>
                    </a:lnTo>
                    <a:lnTo>
                      <a:pt x="32126" y="4436"/>
                    </a:lnTo>
                    <a:lnTo>
                      <a:pt x="31892" y="4327"/>
                    </a:lnTo>
                    <a:lnTo>
                      <a:pt x="31683" y="4235"/>
                    </a:lnTo>
                    <a:lnTo>
                      <a:pt x="31507" y="4168"/>
                    </a:lnTo>
                    <a:lnTo>
                      <a:pt x="31256" y="4076"/>
                    </a:lnTo>
                    <a:lnTo>
                      <a:pt x="31164" y="4043"/>
                    </a:lnTo>
                    <a:lnTo>
                      <a:pt x="30854" y="3675"/>
                    </a:lnTo>
                    <a:lnTo>
                      <a:pt x="30536" y="3331"/>
                    </a:lnTo>
                    <a:lnTo>
                      <a:pt x="30218" y="3005"/>
                    </a:lnTo>
                    <a:lnTo>
                      <a:pt x="29892" y="2695"/>
                    </a:lnTo>
                    <a:lnTo>
                      <a:pt x="29557" y="2411"/>
                    </a:lnTo>
                    <a:lnTo>
                      <a:pt x="29231" y="2135"/>
                    </a:lnTo>
                    <a:lnTo>
                      <a:pt x="28888" y="1892"/>
                    </a:lnTo>
                    <a:lnTo>
                      <a:pt x="28553" y="1658"/>
                    </a:lnTo>
                    <a:lnTo>
                      <a:pt x="28210" y="1440"/>
                    </a:lnTo>
                    <a:lnTo>
                      <a:pt x="27867" y="1248"/>
                    </a:lnTo>
                    <a:lnTo>
                      <a:pt x="27515" y="1064"/>
                    </a:lnTo>
                    <a:lnTo>
                      <a:pt x="27164" y="896"/>
                    </a:lnTo>
                    <a:lnTo>
                      <a:pt x="26821" y="754"/>
                    </a:lnTo>
                    <a:lnTo>
                      <a:pt x="26469" y="612"/>
                    </a:lnTo>
                    <a:lnTo>
                      <a:pt x="26109" y="495"/>
                    </a:lnTo>
                    <a:lnTo>
                      <a:pt x="25758" y="394"/>
                    </a:lnTo>
                    <a:lnTo>
                      <a:pt x="25406" y="302"/>
                    </a:lnTo>
                    <a:lnTo>
                      <a:pt x="25055" y="218"/>
                    </a:lnTo>
                    <a:lnTo>
                      <a:pt x="24703" y="152"/>
                    </a:lnTo>
                    <a:lnTo>
                      <a:pt x="24352" y="101"/>
                    </a:lnTo>
                    <a:lnTo>
                      <a:pt x="24000" y="59"/>
                    </a:lnTo>
                    <a:lnTo>
                      <a:pt x="23649" y="26"/>
                    </a:lnTo>
                    <a:lnTo>
                      <a:pt x="23306" y="9"/>
                    </a:lnTo>
                    <a:lnTo>
                      <a:pt x="22954"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 name="Google Shape;1185;p30">
              <a:extLst>
                <a:ext uri="{FF2B5EF4-FFF2-40B4-BE49-F238E27FC236}">
                  <a16:creationId xmlns:a16="http://schemas.microsoft.com/office/drawing/2014/main" id="{436BE205-DF8C-CEAD-4A13-678FA186ACE4}"/>
                </a:ext>
              </a:extLst>
            </p:cNvPr>
            <p:cNvSpPr/>
            <p:nvPr/>
          </p:nvSpPr>
          <p:spPr>
            <a:xfrm>
              <a:off x="6876601" y="2173494"/>
              <a:ext cx="285900" cy="285900"/>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302909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96"/>
                                        </p:tgtEl>
                                        <p:attrNameLst>
                                          <p:attrName>style.visibility</p:attrName>
                                        </p:attrNameLst>
                                      </p:cBhvr>
                                      <p:to>
                                        <p:strVal val="visible"/>
                                      </p:to>
                                    </p:set>
                                    <p:anim calcmode="lin" valueType="num">
                                      <p:cBhvr>
                                        <p:cTn id="7" dur="500" fill="hold"/>
                                        <p:tgtEl>
                                          <p:spTgt spid="1596"/>
                                        </p:tgtEl>
                                        <p:attrNameLst>
                                          <p:attrName>ppt_w</p:attrName>
                                        </p:attrNameLst>
                                      </p:cBhvr>
                                      <p:tavLst>
                                        <p:tav tm="0">
                                          <p:val>
                                            <p:fltVal val="0"/>
                                          </p:val>
                                        </p:tav>
                                        <p:tav tm="100000">
                                          <p:val>
                                            <p:strVal val="#ppt_w"/>
                                          </p:val>
                                        </p:tav>
                                      </p:tavLst>
                                    </p:anim>
                                    <p:anim calcmode="lin" valueType="num">
                                      <p:cBhvr>
                                        <p:cTn id="8" dur="500" fill="hold"/>
                                        <p:tgtEl>
                                          <p:spTgt spid="1596"/>
                                        </p:tgtEl>
                                        <p:attrNameLst>
                                          <p:attrName>ppt_h</p:attrName>
                                        </p:attrNameLst>
                                      </p:cBhvr>
                                      <p:tavLst>
                                        <p:tav tm="0">
                                          <p:val>
                                            <p:fltVal val="0"/>
                                          </p:val>
                                        </p:tav>
                                        <p:tav tm="100000">
                                          <p:val>
                                            <p:strVal val="#ppt_h"/>
                                          </p:val>
                                        </p:tav>
                                      </p:tavLst>
                                    </p:anim>
                                    <p:animEffect transition="in" filter="fade">
                                      <p:cBhvr>
                                        <p:cTn id="9" dur="500"/>
                                        <p:tgtEl>
                                          <p:spTgt spid="159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18"/>
                                        </p:tgtEl>
                                        <p:attrNameLst>
                                          <p:attrName>style.visibility</p:attrName>
                                        </p:attrNameLst>
                                      </p:cBhvr>
                                      <p:to>
                                        <p:strVal val="visible"/>
                                      </p:to>
                                    </p:set>
                                    <p:anim calcmode="lin" valueType="num">
                                      <p:cBhvr>
                                        <p:cTn id="12" dur="500" fill="hold"/>
                                        <p:tgtEl>
                                          <p:spTgt spid="1618"/>
                                        </p:tgtEl>
                                        <p:attrNameLst>
                                          <p:attrName>ppt_w</p:attrName>
                                        </p:attrNameLst>
                                      </p:cBhvr>
                                      <p:tavLst>
                                        <p:tav tm="0">
                                          <p:val>
                                            <p:fltVal val="0"/>
                                          </p:val>
                                        </p:tav>
                                        <p:tav tm="100000">
                                          <p:val>
                                            <p:strVal val="#ppt_w"/>
                                          </p:val>
                                        </p:tav>
                                      </p:tavLst>
                                    </p:anim>
                                    <p:anim calcmode="lin" valueType="num">
                                      <p:cBhvr>
                                        <p:cTn id="13" dur="500" fill="hold"/>
                                        <p:tgtEl>
                                          <p:spTgt spid="1618"/>
                                        </p:tgtEl>
                                        <p:attrNameLst>
                                          <p:attrName>ppt_h</p:attrName>
                                        </p:attrNameLst>
                                      </p:cBhvr>
                                      <p:tavLst>
                                        <p:tav tm="0">
                                          <p:val>
                                            <p:fltVal val="0"/>
                                          </p:val>
                                        </p:tav>
                                        <p:tav tm="100000">
                                          <p:val>
                                            <p:strVal val="#ppt_h"/>
                                          </p:val>
                                        </p:tav>
                                      </p:tavLst>
                                    </p:anim>
                                    <p:animEffect transition="in" filter="fade">
                                      <p:cBhvr>
                                        <p:cTn id="14" dur="500"/>
                                        <p:tgtEl>
                                          <p:spTgt spid="1618"/>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42"/>
          <p:cNvSpPr/>
          <p:nvPr/>
        </p:nvSpPr>
        <p:spPr>
          <a:xfrm>
            <a:off x="1677119" y="633575"/>
            <a:ext cx="1100400" cy="1100400"/>
          </a:xfrm>
          <a:prstGeom prst="ellipse">
            <a:avLst/>
          </a:prstGeom>
          <a:solidFill>
            <a:schemeClr val="accent4"/>
          </a:solidFill>
          <a:ln w="76200" cap="flat" cmpd="sng">
            <a:solidFill>
              <a:schemeClr val="accent5"/>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txBox="1">
            <a:spLocks noGrp="1"/>
          </p:cNvSpPr>
          <p:nvPr>
            <p:ph type="title" idx="2"/>
          </p:nvPr>
        </p:nvSpPr>
        <p:spPr>
          <a:xfrm>
            <a:off x="1601363" y="905525"/>
            <a:ext cx="1251900" cy="55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I</a:t>
            </a:r>
            <a:endParaRPr>
              <a:latin typeface="Times New Roman" panose="02020603050405020304" pitchFamily="18" charset="0"/>
              <a:cs typeface="Times New Roman" panose="02020603050405020304" pitchFamily="18" charset="0"/>
            </a:endParaRPr>
          </a:p>
        </p:txBody>
      </p:sp>
      <p:grpSp>
        <p:nvGrpSpPr>
          <p:cNvPr id="1692" name="Google Shape;1692;p42"/>
          <p:cNvGrpSpPr/>
          <p:nvPr/>
        </p:nvGrpSpPr>
        <p:grpSpPr>
          <a:xfrm>
            <a:off x="6882474" y="508839"/>
            <a:ext cx="922806" cy="770399"/>
            <a:chOff x="191638" y="280100"/>
            <a:chExt cx="813475" cy="679125"/>
          </a:xfrm>
        </p:grpSpPr>
        <p:sp>
          <p:nvSpPr>
            <p:cNvPr id="1693" name="Google Shape;1693;p42"/>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719;p43">
            <a:extLst>
              <a:ext uri="{FF2B5EF4-FFF2-40B4-BE49-F238E27FC236}">
                <a16:creationId xmlns:a16="http://schemas.microsoft.com/office/drawing/2014/main" id="{7D152533-2ACC-3D7A-8234-B3D0E776D96E}"/>
              </a:ext>
            </a:extLst>
          </p:cNvPr>
          <p:cNvGrpSpPr/>
          <p:nvPr/>
        </p:nvGrpSpPr>
        <p:grpSpPr>
          <a:xfrm rot="-749323">
            <a:off x="282062" y="3563387"/>
            <a:ext cx="1370706" cy="1349176"/>
            <a:chOff x="3047250" y="316375"/>
            <a:chExt cx="1524750" cy="1500800"/>
          </a:xfrm>
        </p:grpSpPr>
        <p:sp>
          <p:nvSpPr>
            <p:cNvPr id="1629" name="Google Shape;1720;p43">
              <a:extLst>
                <a:ext uri="{FF2B5EF4-FFF2-40B4-BE49-F238E27FC236}">
                  <a16:creationId xmlns:a16="http://schemas.microsoft.com/office/drawing/2014/main" id="{CC678E14-121C-968A-B41B-FB5CC5DCE6F5}"/>
                </a:ext>
              </a:extLst>
            </p:cNvPr>
            <p:cNvSpPr/>
            <p:nvPr/>
          </p:nvSpPr>
          <p:spPr>
            <a:xfrm>
              <a:off x="3047250" y="316375"/>
              <a:ext cx="1524750" cy="1500800"/>
            </a:xfrm>
            <a:custGeom>
              <a:avLst/>
              <a:gdLst/>
              <a:ahLst/>
              <a:cxnLst/>
              <a:rect l="l" t="t" r="r" b="b"/>
              <a:pathLst>
                <a:path w="60990" h="60032" extrusionOk="0">
                  <a:moveTo>
                    <a:pt x="27117" y="1"/>
                  </a:moveTo>
                  <a:cubicBezTo>
                    <a:pt x="26637" y="1"/>
                    <a:pt x="26135" y="47"/>
                    <a:pt x="25656" y="115"/>
                  </a:cubicBezTo>
                  <a:cubicBezTo>
                    <a:pt x="25610" y="138"/>
                    <a:pt x="25542" y="138"/>
                    <a:pt x="25496" y="161"/>
                  </a:cubicBezTo>
                  <a:cubicBezTo>
                    <a:pt x="25313" y="184"/>
                    <a:pt x="25108" y="229"/>
                    <a:pt x="24925" y="275"/>
                  </a:cubicBezTo>
                  <a:cubicBezTo>
                    <a:pt x="24857" y="298"/>
                    <a:pt x="24788" y="320"/>
                    <a:pt x="24720" y="343"/>
                  </a:cubicBezTo>
                  <a:lnTo>
                    <a:pt x="24674" y="343"/>
                  </a:lnTo>
                  <a:cubicBezTo>
                    <a:pt x="24515" y="389"/>
                    <a:pt x="24332" y="435"/>
                    <a:pt x="24172" y="503"/>
                  </a:cubicBezTo>
                  <a:cubicBezTo>
                    <a:pt x="24081" y="526"/>
                    <a:pt x="23990" y="549"/>
                    <a:pt x="23898" y="594"/>
                  </a:cubicBezTo>
                  <a:cubicBezTo>
                    <a:pt x="23739" y="640"/>
                    <a:pt x="23579" y="708"/>
                    <a:pt x="23419" y="777"/>
                  </a:cubicBezTo>
                  <a:cubicBezTo>
                    <a:pt x="23328" y="823"/>
                    <a:pt x="23214" y="845"/>
                    <a:pt x="23122" y="891"/>
                  </a:cubicBezTo>
                  <a:cubicBezTo>
                    <a:pt x="22962" y="960"/>
                    <a:pt x="22826" y="1051"/>
                    <a:pt x="22666" y="1119"/>
                  </a:cubicBezTo>
                  <a:lnTo>
                    <a:pt x="22620" y="1142"/>
                  </a:lnTo>
                  <a:cubicBezTo>
                    <a:pt x="22529" y="1188"/>
                    <a:pt x="22460" y="1233"/>
                    <a:pt x="22369" y="1279"/>
                  </a:cubicBezTo>
                  <a:cubicBezTo>
                    <a:pt x="22209" y="1370"/>
                    <a:pt x="22049" y="1462"/>
                    <a:pt x="21844" y="1576"/>
                  </a:cubicBezTo>
                  <a:cubicBezTo>
                    <a:pt x="21776" y="1622"/>
                    <a:pt x="21707" y="1667"/>
                    <a:pt x="21639" y="1713"/>
                  </a:cubicBezTo>
                  <a:cubicBezTo>
                    <a:pt x="21388" y="1873"/>
                    <a:pt x="21136" y="2055"/>
                    <a:pt x="20908" y="2215"/>
                  </a:cubicBezTo>
                  <a:cubicBezTo>
                    <a:pt x="20589" y="2466"/>
                    <a:pt x="20338" y="2763"/>
                    <a:pt x="20132" y="3105"/>
                  </a:cubicBezTo>
                  <a:lnTo>
                    <a:pt x="753" y="36225"/>
                  </a:lnTo>
                  <a:cubicBezTo>
                    <a:pt x="0" y="37526"/>
                    <a:pt x="297" y="39169"/>
                    <a:pt x="1461" y="40105"/>
                  </a:cubicBezTo>
                  <a:lnTo>
                    <a:pt x="24606" y="59096"/>
                  </a:lnTo>
                  <a:cubicBezTo>
                    <a:pt x="25177" y="59552"/>
                    <a:pt x="25838" y="59780"/>
                    <a:pt x="26546" y="59780"/>
                  </a:cubicBezTo>
                  <a:cubicBezTo>
                    <a:pt x="27117" y="59780"/>
                    <a:pt x="27710" y="59620"/>
                    <a:pt x="28212" y="59278"/>
                  </a:cubicBezTo>
                  <a:cubicBezTo>
                    <a:pt x="28212" y="59278"/>
                    <a:pt x="28258" y="59255"/>
                    <a:pt x="28258" y="59255"/>
                  </a:cubicBezTo>
                  <a:cubicBezTo>
                    <a:pt x="28304" y="59210"/>
                    <a:pt x="28463" y="59118"/>
                    <a:pt x="28692" y="58981"/>
                  </a:cubicBezTo>
                  <a:cubicBezTo>
                    <a:pt x="29262" y="58685"/>
                    <a:pt x="30404" y="58137"/>
                    <a:pt x="31705" y="57954"/>
                  </a:cubicBezTo>
                  <a:cubicBezTo>
                    <a:pt x="31956" y="57931"/>
                    <a:pt x="32230" y="57909"/>
                    <a:pt x="32458" y="57909"/>
                  </a:cubicBezTo>
                  <a:cubicBezTo>
                    <a:pt x="33097" y="57909"/>
                    <a:pt x="33645" y="58023"/>
                    <a:pt x="34147" y="58228"/>
                  </a:cubicBezTo>
                  <a:cubicBezTo>
                    <a:pt x="34238" y="58274"/>
                    <a:pt x="34329" y="58319"/>
                    <a:pt x="34444" y="58388"/>
                  </a:cubicBezTo>
                  <a:lnTo>
                    <a:pt x="34512" y="58434"/>
                  </a:lnTo>
                  <a:cubicBezTo>
                    <a:pt x="34581" y="58456"/>
                    <a:pt x="34672" y="58502"/>
                    <a:pt x="34740" y="58548"/>
                  </a:cubicBezTo>
                  <a:lnTo>
                    <a:pt x="34832" y="58616"/>
                  </a:lnTo>
                  <a:cubicBezTo>
                    <a:pt x="34946" y="58685"/>
                    <a:pt x="35037" y="58776"/>
                    <a:pt x="35106" y="58822"/>
                  </a:cubicBezTo>
                  <a:cubicBezTo>
                    <a:pt x="35151" y="58844"/>
                    <a:pt x="35174" y="58867"/>
                    <a:pt x="35197" y="58890"/>
                  </a:cubicBezTo>
                  <a:cubicBezTo>
                    <a:pt x="35288" y="58981"/>
                    <a:pt x="35379" y="59073"/>
                    <a:pt x="35471" y="59141"/>
                  </a:cubicBezTo>
                  <a:cubicBezTo>
                    <a:pt x="36041" y="59712"/>
                    <a:pt x="36817" y="60031"/>
                    <a:pt x="37616" y="60031"/>
                  </a:cubicBezTo>
                  <a:cubicBezTo>
                    <a:pt x="37753" y="60031"/>
                    <a:pt x="37890" y="60009"/>
                    <a:pt x="38027" y="60009"/>
                  </a:cubicBezTo>
                  <a:cubicBezTo>
                    <a:pt x="38963" y="59872"/>
                    <a:pt x="39785" y="59324"/>
                    <a:pt x="40241" y="58502"/>
                  </a:cubicBezTo>
                  <a:lnTo>
                    <a:pt x="60191" y="23945"/>
                  </a:lnTo>
                  <a:cubicBezTo>
                    <a:pt x="60989" y="22575"/>
                    <a:pt x="60601" y="20818"/>
                    <a:pt x="59300" y="19927"/>
                  </a:cubicBezTo>
                  <a:lnTo>
                    <a:pt x="35242" y="3128"/>
                  </a:lnTo>
                  <a:cubicBezTo>
                    <a:pt x="35242" y="3128"/>
                    <a:pt x="34969" y="2900"/>
                    <a:pt x="34969" y="2900"/>
                  </a:cubicBezTo>
                  <a:cubicBezTo>
                    <a:pt x="33873" y="2010"/>
                    <a:pt x="30997" y="1"/>
                    <a:pt x="27299"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721;p43">
              <a:extLst>
                <a:ext uri="{FF2B5EF4-FFF2-40B4-BE49-F238E27FC236}">
                  <a16:creationId xmlns:a16="http://schemas.microsoft.com/office/drawing/2014/main" id="{6180E684-0CB2-4FD4-3BD9-557E9EE4D20A}"/>
                </a:ext>
              </a:extLst>
            </p:cNvPr>
            <p:cNvSpPr/>
            <p:nvPr/>
          </p:nvSpPr>
          <p:spPr>
            <a:xfrm>
              <a:off x="3131700" y="330650"/>
              <a:ext cx="1354700" cy="1410050"/>
            </a:xfrm>
            <a:custGeom>
              <a:avLst/>
              <a:gdLst/>
              <a:ahLst/>
              <a:cxnLst/>
              <a:rect l="l" t="t" r="r" b="b"/>
              <a:pathLst>
                <a:path w="54188" h="56402" extrusionOk="0">
                  <a:moveTo>
                    <a:pt x="54188" y="21844"/>
                  </a:moveTo>
                  <a:lnTo>
                    <a:pt x="29970" y="4954"/>
                  </a:lnTo>
                  <a:cubicBezTo>
                    <a:pt x="29970" y="4954"/>
                    <a:pt x="24766" y="1"/>
                    <a:pt x="19379" y="4063"/>
                  </a:cubicBezTo>
                  <a:lnTo>
                    <a:pt x="0" y="37183"/>
                  </a:lnTo>
                  <a:lnTo>
                    <a:pt x="23168" y="56151"/>
                  </a:lnTo>
                  <a:cubicBezTo>
                    <a:pt x="23168" y="56151"/>
                    <a:pt x="29536" y="51791"/>
                    <a:pt x="34238" y="564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722;p43">
              <a:extLst>
                <a:ext uri="{FF2B5EF4-FFF2-40B4-BE49-F238E27FC236}">
                  <a16:creationId xmlns:a16="http://schemas.microsoft.com/office/drawing/2014/main" id="{BB1285C1-2BEC-9AEE-D884-AF5A94FDE8B8}"/>
                </a:ext>
              </a:extLst>
            </p:cNvPr>
            <p:cNvSpPr/>
            <p:nvPr/>
          </p:nvSpPr>
          <p:spPr>
            <a:xfrm>
              <a:off x="3783350" y="400275"/>
              <a:ext cx="298475" cy="194025"/>
            </a:xfrm>
            <a:custGeom>
              <a:avLst/>
              <a:gdLst/>
              <a:ahLst/>
              <a:cxnLst/>
              <a:rect l="l" t="t" r="r" b="b"/>
              <a:pathLst>
                <a:path w="11939" h="7761" extrusionOk="0">
                  <a:moveTo>
                    <a:pt x="7077" y="4908"/>
                  </a:moveTo>
                  <a:cubicBezTo>
                    <a:pt x="8697" y="5866"/>
                    <a:pt x="10318" y="6825"/>
                    <a:pt x="11939" y="7761"/>
                  </a:cubicBezTo>
                  <a:lnTo>
                    <a:pt x="3904" y="2169"/>
                  </a:lnTo>
                  <a:cubicBezTo>
                    <a:pt x="3904" y="2169"/>
                    <a:pt x="2329" y="662"/>
                    <a:pt x="1" y="0"/>
                  </a:cubicBezTo>
                  <a:cubicBezTo>
                    <a:pt x="2124" y="1963"/>
                    <a:pt x="4612" y="3424"/>
                    <a:pt x="7077" y="4908"/>
                  </a:cubicBezTo>
                  <a:close/>
                </a:path>
              </a:pathLst>
            </a:custGeom>
            <a:solidFill>
              <a:srgbClr val="00C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723;p43">
              <a:extLst>
                <a:ext uri="{FF2B5EF4-FFF2-40B4-BE49-F238E27FC236}">
                  <a16:creationId xmlns:a16="http://schemas.microsoft.com/office/drawing/2014/main" id="{5846476E-9444-5F03-BF6D-B968122B8874}"/>
                </a:ext>
              </a:extLst>
            </p:cNvPr>
            <p:cNvSpPr/>
            <p:nvPr/>
          </p:nvSpPr>
          <p:spPr>
            <a:xfrm>
              <a:off x="3131700" y="392275"/>
              <a:ext cx="1328450" cy="1348425"/>
            </a:xfrm>
            <a:custGeom>
              <a:avLst/>
              <a:gdLst/>
              <a:ahLst/>
              <a:cxnLst/>
              <a:rect l="l" t="t" r="r" b="b"/>
              <a:pathLst>
                <a:path w="53138" h="53937" extrusionOk="0">
                  <a:moveTo>
                    <a:pt x="53138" y="21160"/>
                  </a:moveTo>
                  <a:cubicBezTo>
                    <a:pt x="48504" y="18695"/>
                    <a:pt x="43893" y="16161"/>
                    <a:pt x="39306" y="13559"/>
                  </a:cubicBezTo>
                  <a:cubicBezTo>
                    <a:pt x="36430" y="11938"/>
                    <a:pt x="33576" y="10272"/>
                    <a:pt x="30746" y="8560"/>
                  </a:cubicBezTo>
                  <a:cubicBezTo>
                    <a:pt x="28212" y="7054"/>
                    <a:pt x="25656" y="5547"/>
                    <a:pt x="23488" y="3516"/>
                  </a:cubicBezTo>
                  <a:cubicBezTo>
                    <a:pt x="22666" y="2740"/>
                    <a:pt x="22301" y="1644"/>
                    <a:pt x="23031" y="640"/>
                  </a:cubicBezTo>
                  <a:cubicBezTo>
                    <a:pt x="23214" y="366"/>
                    <a:pt x="23488" y="160"/>
                    <a:pt x="23807" y="1"/>
                  </a:cubicBezTo>
                  <a:cubicBezTo>
                    <a:pt x="22438" y="24"/>
                    <a:pt x="20908" y="434"/>
                    <a:pt x="19379" y="1598"/>
                  </a:cubicBezTo>
                  <a:lnTo>
                    <a:pt x="0" y="34718"/>
                  </a:lnTo>
                  <a:lnTo>
                    <a:pt x="23168" y="53686"/>
                  </a:lnTo>
                  <a:cubicBezTo>
                    <a:pt x="23168" y="53686"/>
                    <a:pt x="29536" y="49326"/>
                    <a:pt x="34238" y="539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724;p43">
              <a:extLst>
                <a:ext uri="{FF2B5EF4-FFF2-40B4-BE49-F238E27FC236}">
                  <a16:creationId xmlns:a16="http://schemas.microsoft.com/office/drawing/2014/main" id="{29BD7B17-2755-B5BB-A7A3-FFE4BFC57861}"/>
                </a:ext>
              </a:extLst>
            </p:cNvPr>
            <p:cNvSpPr/>
            <p:nvPr/>
          </p:nvSpPr>
          <p:spPr>
            <a:xfrm>
              <a:off x="3930575" y="890450"/>
              <a:ext cx="532425" cy="850250"/>
            </a:xfrm>
            <a:custGeom>
              <a:avLst/>
              <a:gdLst/>
              <a:ahLst/>
              <a:cxnLst/>
              <a:rect l="l" t="t" r="r" b="b"/>
              <a:pathLst>
                <a:path w="21297" h="34010" extrusionOk="0">
                  <a:moveTo>
                    <a:pt x="19197" y="343"/>
                  </a:moveTo>
                  <a:cubicBezTo>
                    <a:pt x="17188" y="2922"/>
                    <a:pt x="15910" y="5889"/>
                    <a:pt x="14244" y="8651"/>
                  </a:cubicBezTo>
                  <a:cubicBezTo>
                    <a:pt x="12623" y="11367"/>
                    <a:pt x="10957" y="14060"/>
                    <a:pt x="9314" y="16754"/>
                  </a:cubicBezTo>
                  <a:cubicBezTo>
                    <a:pt x="6118" y="21935"/>
                    <a:pt x="2945" y="27139"/>
                    <a:pt x="1" y="32480"/>
                  </a:cubicBezTo>
                  <a:cubicBezTo>
                    <a:pt x="777" y="32800"/>
                    <a:pt x="1553" y="33302"/>
                    <a:pt x="2283" y="34010"/>
                  </a:cubicBezTo>
                  <a:lnTo>
                    <a:pt x="17371" y="7852"/>
                  </a:lnTo>
                  <a:lnTo>
                    <a:pt x="21297" y="137"/>
                  </a:lnTo>
                  <a:lnTo>
                    <a:pt x="19425" y="0"/>
                  </a:lnTo>
                  <a:cubicBezTo>
                    <a:pt x="19357" y="114"/>
                    <a:pt x="19288" y="228"/>
                    <a:pt x="19197" y="343"/>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725;p43">
              <a:extLst>
                <a:ext uri="{FF2B5EF4-FFF2-40B4-BE49-F238E27FC236}">
                  <a16:creationId xmlns:a16="http://schemas.microsoft.com/office/drawing/2014/main" id="{4A57F0AD-79B0-FDA6-0471-47F3DA177A91}"/>
                </a:ext>
              </a:extLst>
            </p:cNvPr>
            <p:cNvSpPr/>
            <p:nvPr/>
          </p:nvSpPr>
          <p:spPr>
            <a:xfrm>
              <a:off x="3684650" y="877325"/>
              <a:ext cx="612300" cy="857100"/>
            </a:xfrm>
            <a:custGeom>
              <a:avLst/>
              <a:gdLst/>
              <a:ahLst/>
              <a:cxnLst/>
              <a:rect l="l" t="t" r="r" b="b"/>
              <a:pathLst>
                <a:path w="24492" h="34284" extrusionOk="0">
                  <a:moveTo>
                    <a:pt x="6140" y="31225"/>
                  </a:moveTo>
                  <a:cubicBezTo>
                    <a:pt x="9267" y="25496"/>
                    <a:pt x="12691" y="19949"/>
                    <a:pt x="16092" y="14380"/>
                  </a:cubicBezTo>
                  <a:cubicBezTo>
                    <a:pt x="17758" y="11710"/>
                    <a:pt x="19470" y="9062"/>
                    <a:pt x="20999" y="6300"/>
                  </a:cubicBezTo>
                  <a:cubicBezTo>
                    <a:pt x="22163" y="4246"/>
                    <a:pt x="23191" y="2146"/>
                    <a:pt x="24492" y="160"/>
                  </a:cubicBezTo>
                  <a:lnTo>
                    <a:pt x="22186" y="0"/>
                  </a:lnTo>
                  <a:lnTo>
                    <a:pt x="0" y="33439"/>
                  </a:lnTo>
                  <a:lnTo>
                    <a:pt x="1050" y="34284"/>
                  </a:lnTo>
                  <a:cubicBezTo>
                    <a:pt x="1050" y="34284"/>
                    <a:pt x="3127" y="32869"/>
                    <a:pt x="5798" y="32503"/>
                  </a:cubicBezTo>
                  <a:cubicBezTo>
                    <a:pt x="5798" y="32070"/>
                    <a:pt x="5935" y="31636"/>
                    <a:pt x="6140" y="31225"/>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726;p43">
              <a:extLst>
                <a:ext uri="{FF2B5EF4-FFF2-40B4-BE49-F238E27FC236}">
                  <a16:creationId xmlns:a16="http://schemas.microsoft.com/office/drawing/2014/main" id="{2EFB8993-E1A1-354C-2310-86611574F959}"/>
                </a:ext>
              </a:extLst>
            </p:cNvPr>
            <p:cNvSpPr/>
            <p:nvPr/>
          </p:nvSpPr>
          <p:spPr>
            <a:xfrm>
              <a:off x="3131700" y="330650"/>
              <a:ext cx="1354700" cy="1410050"/>
            </a:xfrm>
            <a:custGeom>
              <a:avLst/>
              <a:gdLst/>
              <a:ahLst/>
              <a:cxnLst/>
              <a:rect l="l" t="t" r="r" b="b"/>
              <a:pathLst>
                <a:path w="54188" h="56402" extrusionOk="0">
                  <a:moveTo>
                    <a:pt x="54188" y="21844"/>
                  </a:moveTo>
                  <a:lnTo>
                    <a:pt x="29970" y="4954"/>
                  </a:lnTo>
                  <a:cubicBezTo>
                    <a:pt x="29970" y="4954"/>
                    <a:pt x="24766" y="1"/>
                    <a:pt x="19379" y="4063"/>
                  </a:cubicBezTo>
                  <a:lnTo>
                    <a:pt x="0" y="37183"/>
                  </a:lnTo>
                  <a:lnTo>
                    <a:pt x="320" y="37434"/>
                  </a:lnTo>
                  <a:lnTo>
                    <a:pt x="19630" y="5616"/>
                  </a:lnTo>
                  <a:cubicBezTo>
                    <a:pt x="24994" y="1530"/>
                    <a:pt x="29308" y="5981"/>
                    <a:pt x="29308" y="5981"/>
                  </a:cubicBezTo>
                  <a:lnTo>
                    <a:pt x="52339" y="22324"/>
                  </a:lnTo>
                  <a:lnTo>
                    <a:pt x="33188" y="55534"/>
                  </a:lnTo>
                  <a:cubicBezTo>
                    <a:pt x="33531" y="55785"/>
                    <a:pt x="33896" y="56082"/>
                    <a:pt x="34238" y="56402"/>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727;p43">
              <a:extLst>
                <a:ext uri="{FF2B5EF4-FFF2-40B4-BE49-F238E27FC236}">
                  <a16:creationId xmlns:a16="http://schemas.microsoft.com/office/drawing/2014/main" id="{F77503CA-62F0-D216-05F0-BD31C6A34DAC}"/>
                </a:ext>
              </a:extLst>
            </p:cNvPr>
            <p:cNvSpPr/>
            <p:nvPr/>
          </p:nvSpPr>
          <p:spPr>
            <a:xfrm>
              <a:off x="3708025" y="1723575"/>
              <a:ext cx="21150" cy="10850"/>
            </a:xfrm>
            <a:custGeom>
              <a:avLst/>
              <a:gdLst/>
              <a:ahLst/>
              <a:cxnLst/>
              <a:rect l="l" t="t" r="r" b="b"/>
              <a:pathLst>
                <a:path w="846" h="434" extrusionOk="0">
                  <a:moveTo>
                    <a:pt x="1" y="365"/>
                  </a:moveTo>
                  <a:lnTo>
                    <a:pt x="115" y="434"/>
                  </a:lnTo>
                  <a:cubicBezTo>
                    <a:pt x="115" y="434"/>
                    <a:pt x="366" y="251"/>
                    <a:pt x="845" y="0"/>
                  </a:cubicBezTo>
                  <a:cubicBezTo>
                    <a:pt x="549" y="137"/>
                    <a:pt x="252" y="251"/>
                    <a:pt x="1" y="365"/>
                  </a:cubicBezTo>
                  <a:close/>
                </a:path>
              </a:pathLst>
            </a:custGeom>
            <a:solidFill>
              <a:srgbClr val="BF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728;p43">
              <a:extLst>
                <a:ext uri="{FF2B5EF4-FFF2-40B4-BE49-F238E27FC236}">
                  <a16:creationId xmlns:a16="http://schemas.microsoft.com/office/drawing/2014/main" id="{2693C56F-8786-6EB9-FF58-7DF6B54DA218}"/>
                </a:ext>
              </a:extLst>
            </p:cNvPr>
            <p:cNvSpPr/>
            <p:nvPr/>
          </p:nvSpPr>
          <p:spPr>
            <a:xfrm>
              <a:off x="3131700" y="436225"/>
              <a:ext cx="1135575" cy="1298200"/>
            </a:xfrm>
            <a:custGeom>
              <a:avLst/>
              <a:gdLst/>
              <a:ahLst/>
              <a:cxnLst/>
              <a:rect l="l" t="t" r="r" b="b"/>
              <a:pathLst>
                <a:path w="45423" h="51928" extrusionOk="0">
                  <a:moveTo>
                    <a:pt x="0" y="32960"/>
                  </a:moveTo>
                  <a:lnTo>
                    <a:pt x="23168" y="51928"/>
                  </a:lnTo>
                  <a:cubicBezTo>
                    <a:pt x="23168" y="51928"/>
                    <a:pt x="23305" y="51836"/>
                    <a:pt x="23556" y="51677"/>
                  </a:cubicBezTo>
                  <a:lnTo>
                    <a:pt x="45423" y="17484"/>
                  </a:lnTo>
                  <a:cubicBezTo>
                    <a:pt x="45423" y="17484"/>
                    <a:pt x="25679" y="7213"/>
                    <a:pt x="19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729;p43">
              <a:extLst>
                <a:ext uri="{FF2B5EF4-FFF2-40B4-BE49-F238E27FC236}">
                  <a16:creationId xmlns:a16="http://schemas.microsoft.com/office/drawing/2014/main" id="{D3ECF1E0-A2CC-449A-EED9-60BE818FDCEA}"/>
                </a:ext>
              </a:extLst>
            </p:cNvPr>
            <p:cNvSpPr/>
            <p:nvPr/>
          </p:nvSpPr>
          <p:spPr>
            <a:xfrm>
              <a:off x="3131700" y="436225"/>
              <a:ext cx="1107625" cy="1298200"/>
            </a:xfrm>
            <a:custGeom>
              <a:avLst/>
              <a:gdLst/>
              <a:ahLst/>
              <a:cxnLst/>
              <a:rect l="l" t="t" r="r" b="b"/>
              <a:pathLst>
                <a:path w="44305" h="51928" extrusionOk="0">
                  <a:moveTo>
                    <a:pt x="0" y="32960"/>
                  </a:moveTo>
                  <a:lnTo>
                    <a:pt x="23168" y="51928"/>
                  </a:lnTo>
                  <a:cubicBezTo>
                    <a:pt x="23168" y="51928"/>
                    <a:pt x="23214" y="51106"/>
                    <a:pt x="23465" y="50946"/>
                  </a:cubicBezTo>
                  <a:lnTo>
                    <a:pt x="44304" y="17644"/>
                  </a:lnTo>
                  <a:cubicBezTo>
                    <a:pt x="44304" y="17644"/>
                    <a:pt x="27117" y="9085"/>
                    <a:pt x="1928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730;p43">
              <a:extLst>
                <a:ext uri="{FF2B5EF4-FFF2-40B4-BE49-F238E27FC236}">
                  <a16:creationId xmlns:a16="http://schemas.microsoft.com/office/drawing/2014/main" id="{17650E9A-4675-53AA-3502-25EB9EE33180}"/>
                </a:ext>
              </a:extLst>
            </p:cNvPr>
            <p:cNvSpPr/>
            <p:nvPr/>
          </p:nvSpPr>
          <p:spPr>
            <a:xfrm>
              <a:off x="3131700" y="866475"/>
              <a:ext cx="889075" cy="867950"/>
            </a:xfrm>
            <a:custGeom>
              <a:avLst/>
              <a:gdLst/>
              <a:ahLst/>
              <a:cxnLst/>
              <a:rect l="l" t="t" r="r" b="b"/>
              <a:pathLst>
                <a:path w="35563" h="34718" extrusionOk="0">
                  <a:moveTo>
                    <a:pt x="23465" y="33736"/>
                  </a:moveTo>
                  <a:lnTo>
                    <a:pt x="35562" y="14426"/>
                  </a:lnTo>
                  <a:cubicBezTo>
                    <a:pt x="32618" y="15590"/>
                    <a:pt x="29399" y="16069"/>
                    <a:pt x="26204" y="15704"/>
                  </a:cubicBezTo>
                  <a:cubicBezTo>
                    <a:pt x="21091" y="15156"/>
                    <a:pt x="16366" y="12554"/>
                    <a:pt x="13148" y="8560"/>
                  </a:cubicBezTo>
                  <a:cubicBezTo>
                    <a:pt x="11139" y="6072"/>
                    <a:pt x="9815" y="3105"/>
                    <a:pt x="9222" y="0"/>
                  </a:cubicBezTo>
                  <a:lnTo>
                    <a:pt x="0" y="15750"/>
                  </a:lnTo>
                  <a:lnTo>
                    <a:pt x="23168" y="34718"/>
                  </a:lnTo>
                  <a:cubicBezTo>
                    <a:pt x="23168" y="34718"/>
                    <a:pt x="23214" y="33896"/>
                    <a:pt x="23465" y="33736"/>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731;p43">
              <a:extLst>
                <a:ext uri="{FF2B5EF4-FFF2-40B4-BE49-F238E27FC236}">
                  <a16:creationId xmlns:a16="http://schemas.microsoft.com/office/drawing/2014/main" id="{B706B40C-2B54-3771-B156-B640F215AA20}"/>
                </a:ext>
              </a:extLst>
            </p:cNvPr>
            <p:cNvSpPr/>
            <p:nvPr/>
          </p:nvSpPr>
          <p:spPr>
            <a:xfrm>
              <a:off x="3925450" y="850500"/>
              <a:ext cx="414300" cy="702475"/>
            </a:xfrm>
            <a:custGeom>
              <a:avLst/>
              <a:gdLst/>
              <a:ahLst/>
              <a:cxnLst/>
              <a:rect l="l" t="t" r="r" b="b"/>
              <a:pathLst>
                <a:path w="16572" h="28099" extrusionOk="0">
                  <a:moveTo>
                    <a:pt x="1164" y="25816"/>
                  </a:moveTo>
                  <a:cubicBezTo>
                    <a:pt x="799" y="26478"/>
                    <a:pt x="503" y="27048"/>
                    <a:pt x="297" y="27459"/>
                  </a:cubicBezTo>
                  <a:cubicBezTo>
                    <a:pt x="92" y="27847"/>
                    <a:pt x="0" y="28075"/>
                    <a:pt x="23" y="28098"/>
                  </a:cubicBezTo>
                  <a:cubicBezTo>
                    <a:pt x="46" y="28098"/>
                    <a:pt x="183" y="27893"/>
                    <a:pt x="434" y="27528"/>
                  </a:cubicBezTo>
                  <a:cubicBezTo>
                    <a:pt x="662" y="27140"/>
                    <a:pt x="1005" y="26592"/>
                    <a:pt x="1416" y="25953"/>
                  </a:cubicBezTo>
                  <a:cubicBezTo>
                    <a:pt x="2192" y="24629"/>
                    <a:pt x="3242" y="22871"/>
                    <a:pt x="4292" y="21137"/>
                  </a:cubicBezTo>
                  <a:cubicBezTo>
                    <a:pt x="6369" y="17621"/>
                    <a:pt x="8446" y="14106"/>
                    <a:pt x="8446" y="14106"/>
                  </a:cubicBezTo>
                  <a:cubicBezTo>
                    <a:pt x="8446" y="14106"/>
                    <a:pt x="10500" y="10591"/>
                    <a:pt x="12554" y="7099"/>
                  </a:cubicBezTo>
                  <a:cubicBezTo>
                    <a:pt x="13559" y="5319"/>
                    <a:pt x="14586" y="3561"/>
                    <a:pt x="15339" y="2260"/>
                  </a:cubicBezTo>
                  <a:cubicBezTo>
                    <a:pt x="15727" y="1575"/>
                    <a:pt x="16024" y="1027"/>
                    <a:pt x="16229" y="639"/>
                  </a:cubicBezTo>
                  <a:cubicBezTo>
                    <a:pt x="16457" y="251"/>
                    <a:pt x="16572" y="23"/>
                    <a:pt x="16549" y="0"/>
                  </a:cubicBezTo>
                  <a:cubicBezTo>
                    <a:pt x="16526" y="0"/>
                    <a:pt x="16366" y="206"/>
                    <a:pt x="16115" y="571"/>
                  </a:cubicBezTo>
                  <a:cubicBezTo>
                    <a:pt x="15864" y="936"/>
                    <a:pt x="15522" y="1461"/>
                    <a:pt x="15111" y="2100"/>
                  </a:cubicBezTo>
                  <a:cubicBezTo>
                    <a:pt x="14289" y="3401"/>
                    <a:pt x="13216" y="5113"/>
                    <a:pt x="12121" y="6825"/>
                  </a:cubicBezTo>
                  <a:cubicBezTo>
                    <a:pt x="9975" y="10272"/>
                    <a:pt x="7829" y="13741"/>
                    <a:pt x="7829" y="13741"/>
                  </a:cubicBezTo>
                  <a:cubicBezTo>
                    <a:pt x="7829" y="13741"/>
                    <a:pt x="5844" y="17302"/>
                    <a:pt x="3858" y="20885"/>
                  </a:cubicBezTo>
                  <a:cubicBezTo>
                    <a:pt x="2876" y="22666"/>
                    <a:pt x="1895" y="24469"/>
                    <a:pt x="1164" y="258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732;p43">
              <a:extLst>
                <a:ext uri="{FF2B5EF4-FFF2-40B4-BE49-F238E27FC236}">
                  <a16:creationId xmlns:a16="http://schemas.microsoft.com/office/drawing/2014/main" id="{019DBC2B-F274-3188-C59F-F8A7821B047A}"/>
                </a:ext>
              </a:extLst>
            </p:cNvPr>
            <p:cNvSpPr/>
            <p:nvPr/>
          </p:nvSpPr>
          <p:spPr>
            <a:xfrm>
              <a:off x="4274100" y="877325"/>
              <a:ext cx="102750" cy="163225"/>
            </a:xfrm>
            <a:custGeom>
              <a:avLst/>
              <a:gdLst/>
              <a:ahLst/>
              <a:cxnLst/>
              <a:rect l="l" t="t" r="r" b="b"/>
              <a:pathLst>
                <a:path w="4110" h="6529" extrusionOk="0">
                  <a:moveTo>
                    <a:pt x="183" y="6437"/>
                  </a:moveTo>
                  <a:cubicBezTo>
                    <a:pt x="343" y="6528"/>
                    <a:pt x="2352" y="3424"/>
                    <a:pt x="2352" y="3424"/>
                  </a:cubicBezTo>
                  <a:cubicBezTo>
                    <a:pt x="2352" y="3424"/>
                    <a:pt x="4109" y="206"/>
                    <a:pt x="3949" y="114"/>
                  </a:cubicBezTo>
                  <a:cubicBezTo>
                    <a:pt x="3790" y="0"/>
                    <a:pt x="1735" y="3059"/>
                    <a:pt x="1735" y="3059"/>
                  </a:cubicBezTo>
                  <a:cubicBezTo>
                    <a:pt x="1735" y="3059"/>
                    <a:pt x="1" y="6323"/>
                    <a:pt x="183" y="64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733;p43">
              <a:extLst>
                <a:ext uri="{FF2B5EF4-FFF2-40B4-BE49-F238E27FC236}">
                  <a16:creationId xmlns:a16="http://schemas.microsoft.com/office/drawing/2014/main" id="{83922718-081A-2B72-4771-83908A8265F5}"/>
                </a:ext>
              </a:extLst>
            </p:cNvPr>
            <p:cNvSpPr/>
            <p:nvPr/>
          </p:nvSpPr>
          <p:spPr>
            <a:xfrm>
              <a:off x="3954550" y="1159200"/>
              <a:ext cx="288775" cy="514175"/>
            </a:xfrm>
            <a:custGeom>
              <a:avLst/>
              <a:gdLst/>
              <a:ahLst/>
              <a:cxnLst/>
              <a:rect l="l" t="t" r="r" b="b"/>
              <a:pathLst>
                <a:path w="11551" h="20567" extrusionOk="0">
                  <a:moveTo>
                    <a:pt x="1005" y="18969"/>
                  </a:moveTo>
                  <a:cubicBezTo>
                    <a:pt x="1553" y="18010"/>
                    <a:pt x="2260" y="16732"/>
                    <a:pt x="2968" y="15431"/>
                  </a:cubicBezTo>
                  <a:cubicBezTo>
                    <a:pt x="4474" y="12897"/>
                    <a:pt x="5981" y="10363"/>
                    <a:pt x="5981" y="10363"/>
                  </a:cubicBezTo>
                  <a:cubicBezTo>
                    <a:pt x="5981" y="10363"/>
                    <a:pt x="7419" y="7807"/>
                    <a:pt x="8857" y="5251"/>
                  </a:cubicBezTo>
                  <a:cubicBezTo>
                    <a:pt x="9541" y="3950"/>
                    <a:pt x="10249" y="2649"/>
                    <a:pt x="10751" y="1690"/>
                  </a:cubicBezTo>
                  <a:cubicBezTo>
                    <a:pt x="11253" y="708"/>
                    <a:pt x="11550" y="46"/>
                    <a:pt x="11527" y="24"/>
                  </a:cubicBezTo>
                  <a:cubicBezTo>
                    <a:pt x="11482" y="1"/>
                    <a:pt x="11071" y="617"/>
                    <a:pt x="10500" y="1553"/>
                  </a:cubicBezTo>
                  <a:cubicBezTo>
                    <a:pt x="9929" y="2489"/>
                    <a:pt x="9176" y="3744"/>
                    <a:pt x="8423" y="5000"/>
                  </a:cubicBezTo>
                  <a:cubicBezTo>
                    <a:pt x="6894" y="7510"/>
                    <a:pt x="5364" y="10021"/>
                    <a:pt x="5364" y="10021"/>
                  </a:cubicBezTo>
                  <a:cubicBezTo>
                    <a:pt x="5364" y="10021"/>
                    <a:pt x="3949" y="12600"/>
                    <a:pt x="2534" y="15202"/>
                  </a:cubicBezTo>
                  <a:cubicBezTo>
                    <a:pt x="1872" y="16526"/>
                    <a:pt x="1233" y="17850"/>
                    <a:pt x="754" y="18854"/>
                  </a:cubicBezTo>
                  <a:cubicBezTo>
                    <a:pt x="297" y="19859"/>
                    <a:pt x="0" y="20521"/>
                    <a:pt x="46" y="20544"/>
                  </a:cubicBezTo>
                  <a:cubicBezTo>
                    <a:pt x="92" y="20566"/>
                    <a:pt x="457" y="19950"/>
                    <a:pt x="1005" y="189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734;p43">
              <a:extLst>
                <a:ext uri="{FF2B5EF4-FFF2-40B4-BE49-F238E27FC236}">
                  <a16:creationId xmlns:a16="http://schemas.microsoft.com/office/drawing/2014/main" id="{14BF0634-45C5-C2ED-9710-2A1BEEB8F817}"/>
                </a:ext>
              </a:extLst>
            </p:cNvPr>
            <p:cNvSpPr/>
            <p:nvPr/>
          </p:nvSpPr>
          <p:spPr>
            <a:xfrm>
              <a:off x="3810175" y="1423975"/>
              <a:ext cx="136975" cy="235700"/>
            </a:xfrm>
            <a:custGeom>
              <a:avLst/>
              <a:gdLst/>
              <a:ahLst/>
              <a:cxnLst/>
              <a:rect l="l" t="t" r="r" b="b"/>
              <a:pathLst>
                <a:path w="5479" h="9428" extrusionOk="0">
                  <a:moveTo>
                    <a:pt x="5296" y="92"/>
                  </a:moveTo>
                  <a:cubicBezTo>
                    <a:pt x="5114" y="1"/>
                    <a:pt x="2420" y="4520"/>
                    <a:pt x="2420" y="4520"/>
                  </a:cubicBezTo>
                  <a:cubicBezTo>
                    <a:pt x="2420" y="4520"/>
                    <a:pt x="1" y="9268"/>
                    <a:pt x="183" y="9359"/>
                  </a:cubicBezTo>
                  <a:cubicBezTo>
                    <a:pt x="343" y="9428"/>
                    <a:pt x="3059" y="4885"/>
                    <a:pt x="3059" y="4885"/>
                  </a:cubicBezTo>
                  <a:cubicBezTo>
                    <a:pt x="3059" y="4885"/>
                    <a:pt x="5479" y="183"/>
                    <a:pt x="5296" y="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735;p43">
              <a:extLst>
                <a:ext uri="{FF2B5EF4-FFF2-40B4-BE49-F238E27FC236}">
                  <a16:creationId xmlns:a16="http://schemas.microsoft.com/office/drawing/2014/main" id="{998AEDD7-F33F-E200-A419-B36904754E45}"/>
                </a:ext>
              </a:extLst>
            </p:cNvPr>
            <p:cNvSpPr/>
            <p:nvPr/>
          </p:nvSpPr>
          <p:spPr>
            <a:xfrm>
              <a:off x="3719450" y="457325"/>
              <a:ext cx="512450" cy="362375"/>
            </a:xfrm>
            <a:custGeom>
              <a:avLst/>
              <a:gdLst/>
              <a:ahLst/>
              <a:cxnLst/>
              <a:rect l="l" t="t" r="r" b="b"/>
              <a:pathLst>
                <a:path w="20498" h="14495" extrusionOk="0">
                  <a:moveTo>
                    <a:pt x="18923" y="13239"/>
                  </a:moveTo>
                  <a:cubicBezTo>
                    <a:pt x="17964" y="12555"/>
                    <a:pt x="16686" y="11642"/>
                    <a:pt x="15408" y="10729"/>
                  </a:cubicBezTo>
                  <a:cubicBezTo>
                    <a:pt x="12828" y="8925"/>
                    <a:pt x="10249" y="7099"/>
                    <a:pt x="10249" y="7099"/>
                  </a:cubicBezTo>
                  <a:cubicBezTo>
                    <a:pt x="10249" y="7099"/>
                    <a:pt x="9587" y="6666"/>
                    <a:pt x="8606" y="6027"/>
                  </a:cubicBezTo>
                  <a:cubicBezTo>
                    <a:pt x="8126" y="5707"/>
                    <a:pt x="7533" y="5365"/>
                    <a:pt x="6894" y="4999"/>
                  </a:cubicBezTo>
                  <a:cubicBezTo>
                    <a:pt x="6255" y="4634"/>
                    <a:pt x="5593" y="4223"/>
                    <a:pt x="4931" y="3835"/>
                  </a:cubicBezTo>
                  <a:cubicBezTo>
                    <a:pt x="3584" y="3014"/>
                    <a:pt x="2329" y="2101"/>
                    <a:pt x="1461" y="1347"/>
                  </a:cubicBezTo>
                  <a:cubicBezTo>
                    <a:pt x="1233" y="1142"/>
                    <a:pt x="1050" y="982"/>
                    <a:pt x="868" y="822"/>
                  </a:cubicBezTo>
                  <a:cubicBezTo>
                    <a:pt x="708" y="640"/>
                    <a:pt x="548" y="503"/>
                    <a:pt x="434" y="389"/>
                  </a:cubicBezTo>
                  <a:cubicBezTo>
                    <a:pt x="183" y="138"/>
                    <a:pt x="46" y="1"/>
                    <a:pt x="23" y="24"/>
                  </a:cubicBezTo>
                  <a:cubicBezTo>
                    <a:pt x="0" y="46"/>
                    <a:pt x="115" y="206"/>
                    <a:pt x="320" y="480"/>
                  </a:cubicBezTo>
                  <a:cubicBezTo>
                    <a:pt x="434" y="617"/>
                    <a:pt x="571" y="777"/>
                    <a:pt x="708" y="959"/>
                  </a:cubicBezTo>
                  <a:cubicBezTo>
                    <a:pt x="868" y="1142"/>
                    <a:pt x="1073" y="1325"/>
                    <a:pt x="1279" y="1553"/>
                  </a:cubicBezTo>
                  <a:cubicBezTo>
                    <a:pt x="2100" y="2397"/>
                    <a:pt x="3333" y="3379"/>
                    <a:pt x="4657" y="4246"/>
                  </a:cubicBezTo>
                  <a:cubicBezTo>
                    <a:pt x="5296" y="4680"/>
                    <a:pt x="5958" y="5114"/>
                    <a:pt x="6597" y="5502"/>
                  </a:cubicBezTo>
                  <a:cubicBezTo>
                    <a:pt x="7213" y="5890"/>
                    <a:pt x="7784" y="6232"/>
                    <a:pt x="8263" y="6597"/>
                  </a:cubicBezTo>
                  <a:cubicBezTo>
                    <a:pt x="9222" y="7259"/>
                    <a:pt x="9861" y="7716"/>
                    <a:pt x="9861" y="7716"/>
                  </a:cubicBezTo>
                  <a:cubicBezTo>
                    <a:pt x="9861" y="7716"/>
                    <a:pt x="12486" y="9428"/>
                    <a:pt x="15111" y="11139"/>
                  </a:cubicBezTo>
                  <a:cubicBezTo>
                    <a:pt x="16435" y="12007"/>
                    <a:pt x="17759" y="12851"/>
                    <a:pt x="18763" y="13468"/>
                  </a:cubicBezTo>
                  <a:cubicBezTo>
                    <a:pt x="19767" y="14107"/>
                    <a:pt x="20452" y="14495"/>
                    <a:pt x="20475" y="14472"/>
                  </a:cubicBezTo>
                  <a:cubicBezTo>
                    <a:pt x="20498" y="14426"/>
                    <a:pt x="19881" y="13947"/>
                    <a:pt x="18923" y="13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736;p43">
              <a:extLst>
                <a:ext uri="{FF2B5EF4-FFF2-40B4-BE49-F238E27FC236}">
                  <a16:creationId xmlns:a16="http://schemas.microsoft.com/office/drawing/2014/main" id="{40AE2FD0-2FCF-A9BF-0A7F-B89DCC070AD1}"/>
                </a:ext>
              </a:extLst>
            </p:cNvPr>
            <p:cNvSpPr/>
            <p:nvPr/>
          </p:nvSpPr>
          <p:spPr>
            <a:xfrm>
              <a:off x="3847850" y="498425"/>
              <a:ext cx="400025" cy="280200"/>
            </a:xfrm>
            <a:custGeom>
              <a:avLst/>
              <a:gdLst/>
              <a:ahLst/>
              <a:cxnLst/>
              <a:rect l="l" t="t" r="r" b="b"/>
              <a:pathLst>
                <a:path w="16001" h="11208" extrusionOk="0">
                  <a:moveTo>
                    <a:pt x="343" y="297"/>
                  </a:moveTo>
                  <a:cubicBezTo>
                    <a:pt x="548" y="457"/>
                    <a:pt x="845" y="685"/>
                    <a:pt x="1187" y="982"/>
                  </a:cubicBezTo>
                  <a:cubicBezTo>
                    <a:pt x="1895" y="1552"/>
                    <a:pt x="2808" y="2351"/>
                    <a:pt x="3743" y="3127"/>
                  </a:cubicBezTo>
                  <a:cubicBezTo>
                    <a:pt x="4223" y="3515"/>
                    <a:pt x="4702" y="3880"/>
                    <a:pt x="5159" y="4246"/>
                  </a:cubicBezTo>
                  <a:cubicBezTo>
                    <a:pt x="5615" y="4565"/>
                    <a:pt x="6049" y="4885"/>
                    <a:pt x="6414" y="5159"/>
                  </a:cubicBezTo>
                  <a:cubicBezTo>
                    <a:pt x="7167" y="5684"/>
                    <a:pt x="7669" y="6026"/>
                    <a:pt x="7669" y="6026"/>
                  </a:cubicBezTo>
                  <a:cubicBezTo>
                    <a:pt x="7669" y="6026"/>
                    <a:pt x="8172" y="6391"/>
                    <a:pt x="8948" y="6871"/>
                  </a:cubicBezTo>
                  <a:cubicBezTo>
                    <a:pt x="9724" y="7350"/>
                    <a:pt x="10774" y="7989"/>
                    <a:pt x="11801" y="8628"/>
                  </a:cubicBezTo>
                  <a:cubicBezTo>
                    <a:pt x="12326" y="8948"/>
                    <a:pt x="12851" y="9267"/>
                    <a:pt x="13330" y="9564"/>
                  </a:cubicBezTo>
                  <a:cubicBezTo>
                    <a:pt x="13809" y="9861"/>
                    <a:pt x="14266" y="10157"/>
                    <a:pt x="14631" y="10408"/>
                  </a:cubicBezTo>
                  <a:cubicBezTo>
                    <a:pt x="15407" y="10911"/>
                    <a:pt x="15932" y="11207"/>
                    <a:pt x="15978" y="11185"/>
                  </a:cubicBezTo>
                  <a:cubicBezTo>
                    <a:pt x="16001" y="11139"/>
                    <a:pt x="15521" y="10751"/>
                    <a:pt x="14791" y="10180"/>
                  </a:cubicBezTo>
                  <a:cubicBezTo>
                    <a:pt x="14426" y="9906"/>
                    <a:pt x="14015" y="9587"/>
                    <a:pt x="13558" y="9222"/>
                  </a:cubicBezTo>
                  <a:cubicBezTo>
                    <a:pt x="13079" y="8902"/>
                    <a:pt x="12577" y="8560"/>
                    <a:pt x="12075" y="8194"/>
                  </a:cubicBezTo>
                  <a:cubicBezTo>
                    <a:pt x="11070" y="7510"/>
                    <a:pt x="10066" y="6825"/>
                    <a:pt x="9313" y="6300"/>
                  </a:cubicBezTo>
                  <a:cubicBezTo>
                    <a:pt x="8537" y="5798"/>
                    <a:pt x="8057" y="5433"/>
                    <a:pt x="8057" y="5433"/>
                  </a:cubicBezTo>
                  <a:cubicBezTo>
                    <a:pt x="8057" y="5433"/>
                    <a:pt x="7555" y="5113"/>
                    <a:pt x="6802" y="4611"/>
                  </a:cubicBezTo>
                  <a:cubicBezTo>
                    <a:pt x="6414" y="4360"/>
                    <a:pt x="5980" y="4063"/>
                    <a:pt x="5501" y="3766"/>
                  </a:cubicBezTo>
                  <a:cubicBezTo>
                    <a:pt x="5045" y="3424"/>
                    <a:pt x="4542" y="3082"/>
                    <a:pt x="4063" y="2716"/>
                  </a:cubicBezTo>
                  <a:cubicBezTo>
                    <a:pt x="3082" y="2009"/>
                    <a:pt x="2123" y="1278"/>
                    <a:pt x="1347" y="753"/>
                  </a:cubicBezTo>
                  <a:cubicBezTo>
                    <a:pt x="982" y="502"/>
                    <a:pt x="639" y="297"/>
                    <a:pt x="411" y="160"/>
                  </a:cubicBezTo>
                  <a:cubicBezTo>
                    <a:pt x="160" y="46"/>
                    <a:pt x="23" y="0"/>
                    <a:pt x="23" y="23"/>
                  </a:cubicBezTo>
                  <a:cubicBezTo>
                    <a:pt x="0" y="46"/>
                    <a:pt x="137" y="137"/>
                    <a:pt x="343" y="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737;p43">
              <a:extLst>
                <a:ext uri="{FF2B5EF4-FFF2-40B4-BE49-F238E27FC236}">
                  <a16:creationId xmlns:a16="http://schemas.microsoft.com/office/drawing/2014/main" id="{D4960BA0-6DED-E30B-1E50-20C8A8824F27}"/>
                </a:ext>
              </a:extLst>
            </p:cNvPr>
            <p:cNvSpPr/>
            <p:nvPr/>
          </p:nvSpPr>
          <p:spPr>
            <a:xfrm>
              <a:off x="3811325" y="571450"/>
              <a:ext cx="202600" cy="131850"/>
            </a:xfrm>
            <a:custGeom>
              <a:avLst/>
              <a:gdLst/>
              <a:ahLst/>
              <a:cxnLst/>
              <a:rect l="l" t="t" r="r" b="b"/>
              <a:pathLst>
                <a:path w="8104" h="5274" extrusionOk="0">
                  <a:moveTo>
                    <a:pt x="6026" y="3972"/>
                  </a:moveTo>
                  <a:cubicBezTo>
                    <a:pt x="5045" y="3310"/>
                    <a:pt x="4132" y="2557"/>
                    <a:pt x="4132" y="2557"/>
                  </a:cubicBezTo>
                  <a:cubicBezTo>
                    <a:pt x="4132" y="2557"/>
                    <a:pt x="3150" y="1895"/>
                    <a:pt x="2169" y="1211"/>
                  </a:cubicBezTo>
                  <a:cubicBezTo>
                    <a:pt x="1187" y="549"/>
                    <a:pt x="114" y="1"/>
                    <a:pt x="69" y="92"/>
                  </a:cubicBezTo>
                  <a:cubicBezTo>
                    <a:pt x="0" y="183"/>
                    <a:pt x="959" y="868"/>
                    <a:pt x="1872" y="1621"/>
                  </a:cubicBezTo>
                  <a:cubicBezTo>
                    <a:pt x="2785" y="2397"/>
                    <a:pt x="3698" y="3151"/>
                    <a:pt x="3698" y="3151"/>
                  </a:cubicBezTo>
                  <a:cubicBezTo>
                    <a:pt x="3698" y="3151"/>
                    <a:pt x="4702" y="3835"/>
                    <a:pt x="5775" y="4406"/>
                  </a:cubicBezTo>
                  <a:cubicBezTo>
                    <a:pt x="6871" y="4954"/>
                    <a:pt x="8035" y="5273"/>
                    <a:pt x="8058" y="5182"/>
                  </a:cubicBezTo>
                  <a:cubicBezTo>
                    <a:pt x="8103" y="5068"/>
                    <a:pt x="7008" y="4612"/>
                    <a:pt x="6026" y="39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738;p43">
              <a:extLst>
                <a:ext uri="{FF2B5EF4-FFF2-40B4-BE49-F238E27FC236}">
                  <a16:creationId xmlns:a16="http://schemas.microsoft.com/office/drawing/2014/main" id="{4E61E356-FA21-9D3C-CEF3-08869DF5CA90}"/>
                </a:ext>
              </a:extLst>
            </p:cNvPr>
            <p:cNvSpPr/>
            <p:nvPr/>
          </p:nvSpPr>
          <p:spPr>
            <a:xfrm>
              <a:off x="3513450" y="508700"/>
              <a:ext cx="399475" cy="380625"/>
            </a:xfrm>
            <a:custGeom>
              <a:avLst/>
              <a:gdLst/>
              <a:ahLst/>
              <a:cxnLst/>
              <a:rect l="l" t="t" r="r" b="b"/>
              <a:pathLst>
                <a:path w="15979" h="15225" extrusionOk="0">
                  <a:moveTo>
                    <a:pt x="13125" y="1141"/>
                  </a:moveTo>
                  <a:cubicBezTo>
                    <a:pt x="13125" y="1141"/>
                    <a:pt x="8560" y="0"/>
                    <a:pt x="6848" y="3994"/>
                  </a:cubicBezTo>
                  <a:cubicBezTo>
                    <a:pt x="5136" y="7989"/>
                    <a:pt x="0" y="11983"/>
                    <a:pt x="0" y="11983"/>
                  </a:cubicBezTo>
                  <a:lnTo>
                    <a:pt x="3630" y="11801"/>
                  </a:lnTo>
                  <a:lnTo>
                    <a:pt x="3630" y="15224"/>
                  </a:lnTo>
                  <a:cubicBezTo>
                    <a:pt x="3630" y="15224"/>
                    <a:pt x="6483" y="13307"/>
                    <a:pt x="7989" y="11230"/>
                  </a:cubicBezTo>
                  <a:cubicBezTo>
                    <a:pt x="9519" y="9130"/>
                    <a:pt x="11984" y="3036"/>
                    <a:pt x="15978" y="3424"/>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739;p43">
              <a:extLst>
                <a:ext uri="{FF2B5EF4-FFF2-40B4-BE49-F238E27FC236}">
                  <a16:creationId xmlns:a16="http://schemas.microsoft.com/office/drawing/2014/main" id="{93978665-3E6D-159A-F891-6CDDAE3FF920}"/>
                </a:ext>
              </a:extLst>
            </p:cNvPr>
            <p:cNvSpPr/>
            <p:nvPr/>
          </p:nvSpPr>
          <p:spPr>
            <a:xfrm>
              <a:off x="3499175" y="480150"/>
              <a:ext cx="399475" cy="380650"/>
            </a:xfrm>
            <a:custGeom>
              <a:avLst/>
              <a:gdLst/>
              <a:ahLst/>
              <a:cxnLst/>
              <a:rect l="l" t="t" r="r" b="b"/>
              <a:pathLst>
                <a:path w="15979" h="15226" extrusionOk="0">
                  <a:moveTo>
                    <a:pt x="13125" y="1142"/>
                  </a:moveTo>
                  <a:cubicBezTo>
                    <a:pt x="13125" y="1142"/>
                    <a:pt x="8560" y="1"/>
                    <a:pt x="6848" y="3995"/>
                  </a:cubicBezTo>
                  <a:cubicBezTo>
                    <a:pt x="5137" y="7990"/>
                    <a:pt x="1" y="11984"/>
                    <a:pt x="1" y="11984"/>
                  </a:cubicBezTo>
                  <a:lnTo>
                    <a:pt x="3630" y="11801"/>
                  </a:lnTo>
                  <a:lnTo>
                    <a:pt x="3630" y="15225"/>
                  </a:lnTo>
                  <a:cubicBezTo>
                    <a:pt x="3630" y="15225"/>
                    <a:pt x="6483" y="13308"/>
                    <a:pt x="7990" y="11231"/>
                  </a:cubicBezTo>
                  <a:cubicBezTo>
                    <a:pt x="9519" y="9131"/>
                    <a:pt x="11984" y="3037"/>
                    <a:pt x="15979" y="3425"/>
                  </a:cubicBez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2" name="Google Shape;1587;p39">
            <a:extLst>
              <a:ext uri="{FF2B5EF4-FFF2-40B4-BE49-F238E27FC236}">
                <a16:creationId xmlns:a16="http://schemas.microsoft.com/office/drawing/2014/main" id="{77BF63B4-1E4B-E036-835F-54EBAA988585}"/>
              </a:ext>
            </a:extLst>
          </p:cNvPr>
          <p:cNvSpPr txBox="1">
            <a:spLocks noGrp="1"/>
          </p:cNvSpPr>
          <p:nvPr>
            <p:ph type="title"/>
          </p:nvPr>
        </p:nvSpPr>
        <p:spPr>
          <a:xfrm>
            <a:off x="77185" y="2203940"/>
            <a:ext cx="470959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Tìm hiểu yêu cầu của kiểu bài</a:t>
            </a:r>
            <a:endParaRPr>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EF1202F-3A35-676E-BAEB-431995B1055A}"/>
              </a:ext>
            </a:extLst>
          </p:cNvPr>
          <p:cNvPicPr>
            <a:picLocks noChangeAspect="1"/>
          </p:cNvPicPr>
          <p:nvPr/>
        </p:nvPicPr>
        <p:blipFill>
          <a:blip r:embed="rId3"/>
          <a:stretch>
            <a:fillRect/>
          </a:stretch>
        </p:blipFill>
        <p:spPr>
          <a:xfrm>
            <a:off x="4366144" y="1733975"/>
            <a:ext cx="4304131" cy="33823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3"/>
                                        </p:tgtEl>
                                        <p:attrNameLst>
                                          <p:attrName>style.visibility</p:attrName>
                                        </p:attrNameLst>
                                      </p:cBhvr>
                                      <p:to>
                                        <p:strVal val="visible"/>
                                      </p:to>
                                    </p:set>
                                    <p:anim calcmode="lin" valueType="num">
                                      <p:cBhvr additive="base">
                                        <p:cTn id="7" dur="500" fill="hold"/>
                                        <p:tgtEl>
                                          <p:spTgt spid="1653"/>
                                        </p:tgtEl>
                                        <p:attrNameLst>
                                          <p:attrName>ppt_x</p:attrName>
                                        </p:attrNameLst>
                                      </p:cBhvr>
                                      <p:tavLst>
                                        <p:tav tm="0">
                                          <p:val>
                                            <p:strVal val="#ppt_x"/>
                                          </p:val>
                                        </p:tav>
                                        <p:tav tm="100000">
                                          <p:val>
                                            <p:strVal val="#ppt_x"/>
                                          </p:val>
                                        </p:tav>
                                      </p:tavLst>
                                    </p:anim>
                                    <p:anim calcmode="lin" valueType="num">
                                      <p:cBhvr additive="base">
                                        <p:cTn id="8" dur="500" fill="hold"/>
                                        <p:tgtEl>
                                          <p:spTgt spid="16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5"/>
                                        </p:tgtEl>
                                        <p:attrNameLst>
                                          <p:attrName>style.visibility</p:attrName>
                                        </p:attrNameLst>
                                      </p:cBhvr>
                                      <p:to>
                                        <p:strVal val="visible"/>
                                      </p:to>
                                    </p:set>
                                    <p:anim calcmode="lin" valueType="num">
                                      <p:cBhvr additive="base">
                                        <p:cTn id="11" dur="500" fill="hold"/>
                                        <p:tgtEl>
                                          <p:spTgt spid="1655"/>
                                        </p:tgtEl>
                                        <p:attrNameLst>
                                          <p:attrName>ppt_x</p:attrName>
                                        </p:attrNameLst>
                                      </p:cBhvr>
                                      <p:tavLst>
                                        <p:tav tm="0">
                                          <p:val>
                                            <p:strVal val="#ppt_x"/>
                                          </p:val>
                                        </p:tav>
                                        <p:tav tm="100000">
                                          <p:val>
                                            <p:strVal val="#ppt_x"/>
                                          </p:val>
                                        </p:tav>
                                      </p:tavLst>
                                    </p:anim>
                                    <p:anim calcmode="lin" valueType="num">
                                      <p:cBhvr additive="base">
                                        <p:cTn id="12" dur="500" fill="hold"/>
                                        <p:tgtEl>
                                          <p:spTgt spid="16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92"/>
                                        </p:tgtEl>
                                        <p:attrNameLst>
                                          <p:attrName>style.visibility</p:attrName>
                                        </p:attrNameLst>
                                      </p:cBhvr>
                                      <p:to>
                                        <p:strVal val="visible"/>
                                      </p:to>
                                    </p:set>
                                    <p:anim calcmode="lin" valueType="num">
                                      <p:cBhvr additive="base">
                                        <p:cTn id="19" dur="500" fill="hold"/>
                                        <p:tgtEl>
                                          <p:spTgt spid="1692"/>
                                        </p:tgtEl>
                                        <p:attrNameLst>
                                          <p:attrName>ppt_x</p:attrName>
                                        </p:attrNameLst>
                                      </p:cBhvr>
                                      <p:tavLst>
                                        <p:tav tm="0">
                                          <p:val>
                                            <p:strVal val="#ppt_x"/>
                                          </p:val>
                                        </p:tav>
                                        <p:tav tm="100000">
                                          <p:val>
                                            <p:strVal val="#ppt_x"/>
                                          </p:val>
                                        </p:tav>
                                      </p:tavLst>
                                    </p:anim>
                                    <p:anim calcmode="lin" valueType="num">
                                      <p:cBhvr additive="base">
                                        <p:cTn id="20" dur="500" fill="hold"/>
                                        <p:tgtEl>
                                          <p:spTgt spid="169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28"/>
                                        </p:tgtEl>
                                        <p:attrNameLst>
                                          <p:attrName>style.visibility</p:attrName>
                                        </p:attrNameLst>
                                      </p:cBhvr>
                                      <p:to>
                                        <p:strVal val="visible"/>
                                      </p:to>
                                    </p:set>
                                    <p:anim calcmode="lin" valueType="num">
                                      <p:cBhvr additive="base">
                                        <p:cTn id="23" dur="500" fill="hold"/>
                                        <p:tgtEl>
                                          <p:spTgt spid="1628"/>
                                        </p:tgtEl>
                                        <p:attrNameLst>
                                          <p:attrName>ppt_x</p:attrName>
                                        </p:attrNameLst>
                                      </p:cBhvr>
                                      <p:tavLst>
                                        <p:tav tm="0">
                                          <p:val>
                                            <p:strVal val="#ppt_x"/>
                                          </p:val>
                                        </p:tav>
                                        <p:tav tm="100000">
                                          <p:val>
                                            <p:strVal val="#ppt_x"/>
                                          </p:val>
                                        </p:tav>
                                      </p:tavLst>
                                    </p:anim>
                                    <p:anim calcmode="lin" valueType="num">
                                      <p:cBhvr additive="base">
                                        <p:cTn id="24" dur="500" fill="hold"/>
                                        <p:tgtEl>
                                          <p:spTgt spid="16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12"/>
                                        </p:tgtEl>
                                        <p:attrNameLst>
                                          <p:attrName>style.visibility</p:attrName>
                                        </p:attrNameLst>
                                      </p:cBhvr>
                                      <p:to>
                                        <p:strVal val="visible"/>
                                      </p:to>
                                    </p:set>
                                    <p:anim calcmode="lin" valueType="num">
                                      <p:cBhvr additive="base">
                                        <p:cTn id="27" dur="500" fill="hold"/>
                                        <p:tgtEl>
                                          <p:spTgt spid="1712"/>
                                        </p:tgtEl>
                                        <p:attrNameLst>
                                          <p:attrName>ppt_x</p:attrName>
                                        </p:attrNameLst>
                                      </p:cBhvr>
                                      <p:tavLst>
                                        <p:tav tm="0">
                                          <p:val>
                                            <p:strVal val="#ppt_x"/>
                                          </p:val>
                                        </p:tav>
                                        <p:tav tm="100000">
                                          <p:val>
                                            <p:strVal val="#ppt_x"/>
                                          </p:val>
                                        </p:tav>
                                      </p:tavLst>
                                    </p:anim>
                                    <p:anim calcmode="lin" valueType="num">
                                      <p:cBhvr additive="base">
                                        <p:cTn id="28" dur="500" fill="hold"/>
                                        <p:tgtEl>
                                          <p:spTgt spid="17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3" grpId="0" animBg="1"/>
      <p:bldP spid="1655" grpId="0"/>
      <p:bldP spid="17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pic>
        <p:nvPicPr>
          <p:cNvPr id="38" name="Picture 37">
            <a:extLst>
              <a:ext uri="{FF2B5EF4-FFF2-40B4-BE49-F238E27FC236}">
                <a16:creationId xmlns:a16="http://schemas.microsoft.com/office/drawing/2014/main" id="{9FDF8A69-EFFB-BA32-9B66-1A77DF0F8C7E}"/>
              </a:ext>
            </a:extLst>
          </p:cNvPr>
          <p:cNvPicPr>
            <a:picLocks noChangeAspect="1"/>
          </p:cNvPicPr>
          <p:nvPr/>
        </p:nvPicPr>
        <p:blipFill>
          <a:blip r:embed="rId3"/>
          <a:stretch>
            <a:fillRect/>
          </a:stretch>
        </p:blipFill>
        <p:spPr>
          <a:xfrm>
            <a:off x="568036" y="1962453"/>
            <a:ext cx="2764945" cy="3203561"/>
          </a:xfrm>
          <a:prstGeom prst="rect">
            <a:avLst/>
          </a:prstGeom>
        </p:spPr>
      </p:pic>
      <p:pic>
        <p:nvPicPr>
          <p:cNvPr id="40" name="Picture 39">
            <a:extLst>
              <a:ext uri="{FF2B5EF4-FFF2-40B4-BE49-F238E27FC236}">
                <a16:creationId xmlns:a16="http://schemas.microsoft.com/office/drawing/2014/main" id="{A8A1D8E8-C7B3-A49F-D3E2-A601061F3A66}"/>
              </a:ext>
            </a:extLst>
          </p:cNvPr>
          <p:cNvPicPr>
            <a:picLocks noChangeAspect="1"/>
          </p:cNvPicPr>
          <p:nvPr/>
        </p:nvPicPr>
        <p:blipFill>
          <a:blip r:embed="rId4"/>
          <a:stretch>
            <a:fillRect/>
          </a:stretch>
        </p:blipFill>
        <p:spPr>
          <a:xfrm>
            <a:off x="3384531" y="1537854"/>
            <a:ext cx="4852980" cy="2525347"/>
          </a:xfrm>
          <a:prstGeom prst="rect">
            <a:avLst/>
          </a:prstGeom>
        </p:spPr>
      </p:pic>
      <p:sp>
        <p:nvSpPr>
          <p:cNvPr id="42" name="TextBox 41">
            <a:extLst>
              <a:ext uri="{FF2B5EF4-FFF2-40B4-BE49-F238E27FC236}">
                <a16:creationId xmlns:a16="http://schemas.microsoft.com/office/drawing/2014/main" id="{C4F3139A-04A8-7A4F-6A68-CC11017B4CA2}"/>
              </a:ext>
            </a:extLst>
          </p:cNvPr>
          <p:cNvSpPr txBox="1"/>
          <p:nvPr/>
        </p:nvSpPr>
        <p:spPr>
          <a:xfrm>
            <a:off x="3540079" y="1786920"/>
            <a:ext cx="4367645" cy="1569660"/>
          </a:xfrm>
          <a:prstGeom prst="rect">
            <a:avLst/>
          </a:prstGeom>
          <a:noFill/>
        </p:spPr>
        <p:txBody>
          <a:bodyPr wrap="square">
            <a:spAutoFit/>
          </a:bodyPr>
          <a:lstStyle/>
          <a:p>
            <a:pPr algn="just"/>
            <a:r>
              <a:rPr lang="en-US" sz="2400" i="1">
                <a:solidFill>
                  <a:schemeClr val="accent6"/>
                </a:solidFill>
                <a:latin typeface="Times New Roman" panose="02020603050405020304" pitchFamily="18" charset="0"/>
                <a:cs typeface="Times New Roman" panose="02020603050405020304" pitchFamily="18" charset="0"/>
              </a:rPr>
              <a:t>Em hãy cho biết khi viết một </a:t>
            </a:r>
            <a:r>
              <a:rPr lang="vi-VN" sz="2400" i="1">
                <a:solidFill>
                  <a:schemeClr val="accent6"/>
                </a:solidFill>
                <a:latin typeface="Times New Roman" panose="02020603050405020304" pitchFamily="18" charset="0"/>
                <a:cs typeface="Times New Roman" panose="02020603050405020304" pitchFamily="18" charset="0"/>
              </a:rPr>
              <a:t>bài văn nghị luận phân tích, đánh giá một tác phẩm </a:t>
            </a:r>
            <a:r>
              <a:rPr lang="en-US" sz="2400" i="1">
                <a:solidFill>
                  <a:schemeClr val="accent6"/>
                </a:solidFill>
                <a:latin typeface="Times New Roman" panose="02020603050405020304" pitchFamily="18" charset="0"/>
                <a:cs typeface="Times New Roman" panose="02020603050405020304" pitchFamily="18" charset="0"/>
              </a:rPr>
              <a:t>cần phải đảm bảo những yêu cầu nào?</a:t>
            </a:r>
            <a:endParaRPr lang="en-US" sz="2400">
              <a:solidFill>
                <a:schemeClr val="accent6"/>
              </a:solidFill>
              <a:latin typeface="Times New Roman" panose="02020603050405020304" pitchFamily="18" charset="0"/>
              <a:cs typeface="Times New Roman" panose="02020603050405020304" pitchFamily="18" charset="0"/>
            </a:endParaRPr>
          </a:p>
        </p:txBody>
      </p:sp>
      <p:sp>
        <p:nvSpPr>
          <p:cNvPr id="4" name="Google Shape;1648;p41">
            <a:extLst>
              <a:ext uri="{FF2B5EF4-FFF2-40B4-BE49-F238E27FC236}">
                <a16:creationId xmlns:a16="http://schemas.microsoft.com/office/drawing/2014/main" id="{86FA1283-9D9B-459F-4106-88A2E930EA98}"/>
              </a:ext>
            </a:extLst>
          </p:cNvPr>
          <p:cNvSpPr txBox="1">
            <a:spLocks/>
          </p:cNvSpPr>
          <p:nvPr/>
        </p:nvSpPr>
        <p:spPr>
          <a:xfrm>
            <a:off x="1663721" y="507599"/>
            <a:ext cx="562538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I. Tìm hiểu yêu cầu của kiểu bài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4" name="Google Shape;1648;p41">
            <a:extLst>
              <a:ext uri="{FF2B5EF4-FFF2-40B4-BE49-F238E27FC236}">
                <a16:creationId xmlns:a16="http://schemas.microsoft.com/office/drawing/2014/main" id="{86FA1283-9D9B-459F-4106-88A2E930EA98}"/>
              </a:ext>
            </a:extLst>
          </p:cNvPr>
          <p:cNvSpPr txBox="1">
            <a:spLocks/>
          </p:cNvSpPr>
          <p:nvPr/>
        </p:nvSpPr>
        <p:spPr>
          <a:xfrm>
            <a:off x="1663721" y="507599"/>
            <a:ext cx="5625382" cy="572700"/>
          </a:xfrm>
          <a:prstGeom prst="rect">
            <a:avLst/>
          </a:prstGeom>
          <a:solidFill>
            <a:schemeClr val="accent5"/>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i="1">
                <a:latin typeface="Times New Roman" panose="02020603050405020304" pitchFamily="18" charset="0"/>
                <a:cs typeface="Times New Roman" panose="02020603050405020304" pitchFamily="18" charset="0"/>
              </a:rPr>
              <a:t>I. Tìm hiểu yêu cầu của kiểu bài</a:t>
            </a:r>
          </a:p>
        </p:txBody>
      </p:sp>
      <p:sp>
        <p:nvSpPr>
          <p:cNvPr id="2" name="Google Shape;1268;p32">
            <a:extLst>
              <a:ext uri="{FF2B5EF4-FFF2-40B4-BE49-F238E27FC236}">
                <a16:creationId xmlns:a16="http://schemas.microsoft.com/office/drawing/2014/main" id="{679569CF-768C-6DF6-06ED-C52D756747DA}"/>
              </a:ext>
            </a:extLst>
          </p:cNvPr>
          <p:cNvSpPr/>
          <p:nvPr/>
        </p:nvSpPr>
        <p:spPr>
          <a:xfrm>
            <a:off x="1088179" y="2510376"/>
            <a:ext cx="2764500" cy="1355700"/>
          </a:xfrm>
          <a:prstGeom prst="roundRect">
            <a:avLst>
              <a:gd name="adj" fmla="val 7663"/>
            </a:avLst>
          </a:prstGeom>
          <a:solidFill>
            <a:srgbClr val="F3D676">
              <a:alpha val="25099"/>
            </a:srgbClr>
          </a:solidFill>
          <a:ln>
            <a:noFill/>
          </a:ln>
        </p:spPr>
        <p:txBody>
          <a:bodyPr spcFirstLastPara="1" wrap="square" lIns="91425" tIns="91425" rIns="91425" bIns="91425" anchor="ctr" anchorCtr="0">
            <a:noAutofit/>
          </a:bodyPr>
          <a:lstStyle/>
          <a:p>
            <a:pPr algn="ctr"/>
            <a:endParaRPr>
              <a:latin typeface="Roboto"/>
              <a:ea typeface="Roboto"/>
              <a:cs typeface="Roboto"/>
              <a:sym typeface="Roboto"/>
            </a:endParaRPr>
          </a:p>
        </p:txBody>
      </p:sp>
      <p:grpSp>
        <p:nvGrpSpPr>
          <p:cNvPr id="3" name="Google Shape;1270;p32">
            <a:extLst>
              <a:ext uri="{FF2B5EF4-FFF2-40B4-BE49-F238E27FC236}">
                <a16:creationId xmlns:a16="http://schemas.microsoft.com/office/drawing/2014/main" id="{257157AA-D908-C884-0AD8-6667A6422C5D}"/>
              </a:ext>
            </a:extLst>
          </p:cNvPr>
          <p:cNvGrpSpPr/>
          <p:nvPr/>
        </p:nvGrpSpPr>
        <p:grpSpPr>
          <a:xfrm flipH="1">
            <a:off x="544360" y="1305449"/>
            <a:ext cx="2097607" cy="3833193"/>
            <a:chOff x="2376425" y="238125"/>
            <a:chExt cx="2867150" cy="5238750"/>
          </a:xfrm>
        </p:grpSpPr>
        <p:sp>
          <p:nvSpPr>
            <p:cNvPr id="5" name="Google Shape;1271;p32">
              <a:extLst>
                <a:ext uri="{FF2B5EF4-FFF2-40B4-BE49-F238E27FC236}">
                  <a16:creationId xmlns:a16="http://schemas.microsoft.com/office/drawing/2014/main" id="{7AA2E811-785D-4CC1-92F5-DA02720C5A51}"/>
                </a:ext>
              </a:extLst>
            </p:cNvPr>
            <p:cNvSpPr/>
            <p:nvPr/>
          </p:nvSpPr>
          <p:spPr>
            <a:xfrm>
              <a:off x="3398050" y="5237325"/>
              <a:ext cx="1572425" cy="239550"/>
            </a:xfrm>
            <a:custGeom>
              <a:avLst/>
              <a:gdLst/>
              <a:ahLst/>
              <a:cxnLst/>
              <a:rect l="l" t="t" r="r" b="b"/>
              <a:pathLst>
                <a:path w="62897" h="9582" extrusionOk="0">
                  <a:moveTo>
                    <a:pt x="21751" y="0"/>
                  </a:moveTo>
                  <a:lnTo>
                    <a:pt x="20030" y="13"/>
                  </a:lnTo>
                  <a:lnTo>
                    <a:pt x="18407" y="49"/>
                  </a:lnTo>
                  <a:lnTo>
                    <a:pt x="15672" y="98"/>
                  </a:lnTo>
                  <a:lnTo>
                    <a:pt x="14598" y="122"/>
                  </a:lnTo>
                  <a:lnTo>
                    <a:pt x="13439" y="147"/>
                  </a:lnTo>
                  <a:lnTo>
                    <a:pt x="12206" y="196"/>
                  </a:lnTo>
                  <a:lnTo>
                    <a:pt x="10937" y="257"/>
                  </a:lnTo>
                  <a:lnTo>
                    <a:pt x="9631" y="342"/>
                  </a:lnTo>
                  <a:lnTo>
                    <a:pt x="8984" y="403"/>
                  </a:lnTo>
                  <a:lnTo>
                    <a:pt x="8325" y="464"/>
                  </a:lnTo>
                  <a:lnTo>
                    <a:pt x="7678" y="525"/>
                  </a:lnTo>
                  <a:lnTo>
                    <a:pt x="7043" y="599"/>
                  </a:lnTo>
                  <a:lnTo>
                    <a:pt x="6420" y="696"/>
                  </a:lnTo>
                  <a:lnTo>
                    <a:pt x="5798" y="782"/>
                  </a:lnTo>
                  <a:lnTo>
                    <a:pt x="5200" y="891"/>
                  </a:lnTo>
                  <a:lnTo>
                    <a:pt x="4626" y="1001"/>
                  </a:lnTo>
                  <a:lnTo>
                    <a:pt x="4065" y="1136"/>
                  </a:lnTo>
                  <a:lnTo>
                    <a:pt x="3528" y="1270"/>
                  </a:lnTo>
                  <a:lnTo>
                    <a:pt x="3015" y="1429"/>
                  </a:lnTo>
                  <a:lnTo>
                    <a:pt x="2539" y="1587"/>
                  </a:lnTo>
                  <a:lnTo>
                    <a:pt x="2100" y="1758"/>
                  </a:lnTo>
                  <a:lnTo>
                    <a:pt x="1685" y="1953"/>
                  </a:lnTo>
                  <a:lnTo>
                    <a:pt x="1489" y="2051"/>
                  </a:lnTo>
                  <a:lnTo>
                    <a:pt x="1306" y="2161"/>
                  </a:lnTo>
                  <a:lnTo>
                    <a:pt x="1135" y="2258"/>
                  </a:lnTo>
                  <a:lnTo>
                    <a:pt x="977" y="2368"/>
                  </a:lnTo>
                  <a:lnTo>
                    <a:pt x="830" y="2490"/>
                  </a:lnTo>
                  <a:lnTo>
                    <a:pt x="696" y="2612"/>
                  </a:lnTo>
                  <a:lnTo>
                    <a:pt x="562" y="2735"/>
                  </a:lnTo>
                  <a:lnTo>
                    <a:pt x="452" y="2857"/>
                  </a:lnTo>
                  <a:lnTo>
                    <a:pt x="342" y="2991"/>
                  </a:lnTo>
                  <a:lnTo>
                    <a:pt x="256" y="3125"/>
                  </a:lnTo>
                  <a:lnTo>
                    <a:pt x="183" y="3259"/>
                  </a:lnTo>
                  <a:lnTo>
                    <a:pt x="110" y="3406"/>
                  </a:lnTo>
                  <a:lnTo>
                    <a:pt x="61" y="3552"/>
                  </a:lnTo>
                  <a:lnTo>
                    <a:pt x="25" y="3699"/>
                  </a:lnTo>
                  <a:lnTo>
                    <a:pt x="0" y="3857"/>
                  </a:lnTo>
                  <a:lnTo>
                    <a:pt x="0" y="4016"/>
                  </a:lnTo>
                  <a:lnTo>
                    <a:pt x="0" y="4211"/>
                  </a:lnTo>
                  <a:lnTo>
                    <a:pt x="25" y="4407"/>
                  </a:lnTo>
                  <a:lnTo>
                    <a:pt x="61" y="4590"/>
                  </a:lnTo>
                  <a:lnTo>
                    <a:pt x="110" y="4761"/>
                  </a:lnTo>
                  <a:lnTo>
                    <a:pt x="171" y="4919"/>
                  </a:lnTo>
                  <a:lnTo>
                    <a:pt x="256" y="5078"/>
                  </a:lnTo>
                  <a:lnTo>
                    <a:pt x="342" y="5237"/>
                  </a:lnTo>
                  <a:lnTo>
                    <a:pt x="464" y="5383"/>
                  </a:lnTo>
                  <a:lnTo>
                    <a:pt x="586" y="5517"/>
                  </a:lnTo>
                  <a:lnTo>
                    <a:pt x="745" y="5652"/>
                  </a:lnTo>
                  <a:lnTo>
                    <a:pt x="903" y="5774"/>
                  </a:lnTo>
                  <a:lnTo>
                    <a:pt x="1099" y="5896"/>
                  </a:lnTo>
                  <a:lnTo>
                    <a:pt x="1306" y="6018"/>
                  </a:lnTo>
                  <a:lnTo>
                    <a:pt x="1526" y="6128"/>
                  </a:lnTo>
                  <a:lnTo>
                    <a:pt x="1782" y="6225"/>
                  </a:lnTo>
                  <a:lnTo>
                    <a:pt x="2051" y="6323"/>
                  </a:lnTo>
                  <a:lnTo>
                    <a:pt x="2344" y="6421"/>
                  </a:lnTo>
                  <a:lnTo>
                    <a:pt x="2661" y="6506"/>
                  </a:lnTo>
                  <a:lnTo>
                    <a:pt x="3003" y="6592"/>
                  </a:lnTo>
                  <a:lnTo>
                    <a:pt x="3369" y="6677"/>
                  </a:lnTo>
                  <a:lnTo>
                    <a:pt x="3760" y="6750"/>
                  </a:lnTo>
                  <a:lnTo>
                    <a:pt x="4175" y="6823"/>
                  </a:lnTo>
                  <a:lnTo>
                    <a:pt x="4614" y="6897"/>
                  </a:lnTo>
                  <a:lnTo>
                    <a:pt x="5078" y="6958"/>
                  </a:lnTo>
                  <a:lnTo>
                    <a:pt x="6091" y="7080"/>
                  </a:lnTo>
                  <a:lnTo>
                    <a:pt x="7226" y="7190"/>
                  </a:lnTo>
                  <a:lnTo>
                    <a:pt x="8471" y="7300"/>
                  </a:lnTo>
                  <a:lnTo>
                    <a:pt x="9850" y="7385"/>
                  </a:lnTo>
                  <a:lnTo>
                    <a:pt x="10912" y="7446"/>
                  </a:lnTo>
                  <a:lnTo>
                    <a:pt x="11974" y="7483"/>
                  </a:lnTo>
                  <a:lnTo>
                    <a:pt x="13024" y="7507"/>
                  </a:lnTo>
                  <a:lnTo>
                    <a:pt x="15001" y="7507"/>
                  </a:lnTo>
                  <a:lnTo>
                    <a:pt x="15904" y="7495"/>
                  </a:lnTo>
                  <a:lnTo>
                    <a:pt x="17699" y="7446"/>
                  </a:lnTo>
                  <a:lnTo>
                    <a:pt x="19420" y="7373"/>
                  </a:lnTo>
                  <a:lnTo>
                    <a:pt x="21055" y="7300"/>
                  </a:lnTo>
                  <a:lnTo>
                    <a:pt x="22593" y="7214"/>
                  </a:lnTo>
                  <a:lnTo>
                    <a:pt x="24009" y="7141"/>
                  </a:lnTo>
                  <a:lnTo>
                    <a:pt x="25303" y="7092"/>
                  </a:lnTo>
                  <a:lnTo>
                    <a:pt x="25889" y="7080"/>
                  </a:lnTo>
                  <a:lnTo>
                    <a:pt x="27073" y="7080"/>
                  </a:lnTo>
                  <a:lnTo>
                    <a:pt x="27634" y="7116"/>
                  </a:lnTo>
                  <a:lnTo>
                    <a:pt x="27890" y="7129"/>
                  </a:lnTo>
                  <a:lnTo>
                    <a:pt x="28135" y="7165"/>
                  </a:lnTo>
                  <a:lnTo>
                    <a:pt x="28342" y="7190"/>
                  </a:lnTo>
                  <a:lnTo>
                    <a:pt x="28537" y="7238"/>
                  </a:lnTo>
                  <a:lnTo>
                    <a:pt x="28708" y="7275"/>
                  </a:lnTo>
                  <a:lnTo>
                    <a:pt x="28867" y="7336"/>
                  </a:lnTo>
                  <a:lnTo>
                    <a:pt x="28989" y="7397"/>
                  </a:lnTo>
                  <a:lnTo>
                    <a:pt x="29099" y="7458"/>
                  </a:lnTo>
                  <a:lnTo>
                    <a:pt x="29184" y="7531"/>
                  </a:lnTo>
                  <a:lnTo>
                    <a:pt x="29245" y="7617"/>
                  </a:lnTo>
                  <a:lnTo>
                    <a:pt x="29282" y="7715"/>
                  </a:lnTo>
                  <a:lnTo>
                    <a:pt x="29294" y="7812"/>
                  </a:lnTo>
                  <a:lnTo>
                    <a:pt x="29306" y="7959"/>
                  </a:lnTo>
                  <a:lnTo>
                    <a:pt x="29331" y="8081"/>
                  </a:lnTo>
                  <a:lnTo>
                    <a:pt x="29380" y="8215"/>
                  </a:lnTo>
                  <a:lnTo>
                    <a:pt x="29453" y="8325"/>
                  </a:lnTo>
                  <a:lnTo>
                    <a:pt x="29526" y="8435"/>
                  </a:lnTo>
                  <a:lnTo>
                    <a:pt x="29624" y="8545"/>
                  </a:lnTo>
                  <a:lnTo>
                    <a:pt x="29746" y="8642"/>
                  </a:lnTo>
                  <a:lnTo>
                    <a:pt x="29868" y="8728"/>
                  </a:lnTo>
                  <a:lnTo>
                    <a:pt x="30014" y="8813"/>
                  </a:lnTo>
                  <a:lnTo>
                    <a:pt x="30173" y="8898"/>
                  </a:lnTo>
                  <a:lnTo>
                    <a:pt x="30356" y="8972"/>
                  </a:lnTo>
                  <a:lnTo>
                    <a:pt x="30539" y="9045"/>
                  </a:lnTo>
                  <a:lnTo>
                    <a:pt x="30734" y="9106"/>
                  </a:lnTo>
                  <a:lnTo>
                    <a:pt x="30954" y="9167"/>
                  </a:lnTo>
                  <a:lnTo>
                    <a:pt x="31418" y="9265"/>
                  </a:lnTo>
                  <a:lnTo>
                    <a:pt x="31931" y="9350"/>
                  </a:lnTo>
                  <a:lnTo>
                    <a:pt x="32480" y="9423"/>
                  </a:lnTo>
                  <a:lnTo>
                    <a:pt x="33066" y="9472"/>
                  </a:lnTo>
                  <a:lnTo>
                    <a:pt x="33688" y="9521"/>
                  </a:lnTo>
                  <a:lnTo>
                    <a:pt x="34335" y="9545"/>
                  </a:lnTo>
                  <a:lnTo>
                    <a:pt x="35006" y="9570"/>
                  </a:lnTo>
                  <a:lnTo>
                    <a:pt x="35702" y="9570"/>
                  </a:lnTo>
                  <a:lnTo>
                    <a:pt x="36422" y="9582"/>
                  </a:lnTo>
                  <a:lnTo>
                    <a:pt x="37606" y="9570"/>
                  </a:lnTo>
                  <a:lnTo>
                    <a:pt x="38815" y="9558"/>
                  </a:lnTo>
                  <a:lnTo>
                    <a:pt x="41219" y="9521"/>
                  </a:lnTo>
                  <a:lnTo>
                    <a:pt x="42135" y="9521"/>
                  </a:lnTo>
                  <a:lnTo>
                    <a:pt x="43050" y="9497"/>
                  </a:lnTo>
                  <a:lnTo>
                    <a:pt x="43966" y="9472"/>
                  </a:lnTo>
                  <a:lnTo>
                    <a:pt x="44881" y="9436"/>
                  </a:lnTo>
                  <a:lnTo>
                    <a:pt x="45809" y="9387"/>
                  </a:lnTo>
                  <a:lnTo>
                    <a:pt x="46724" y="9338"/>
                  </a:lnTo>
                  <a:lnTo>
                    <a:pt x="47639" y="9277"/>
                  </a:lnTo>
                  <a:lnTo>
                    <a:pt x="48555" y="9204"/>
                  </a:lnTo>
                  <a:lnTo>
                    <a:pt x="49458" y="9130"/>
                  </a:lnTo>
                  <a:lnTo>
                    <a:pt x="50349" y="9045"/>
                  </a:lnTo>
                  <a:lnTo>
                    <a:pt x="51228" y="8947"/>
                  </a:lnTo>
                  <a:lnTo>
                    <a:pt x="52095" y="8850"/>
                  </a:lnTo>
                  <a:lnTo>
                    <a:pt x="52937" y="8740"/>
                  </a:lnTo>
                  <a:lnTo>
                    <a:pt x="53767" y="8618"/>
                  </a:lnTo>
                  <a:lnTo>
                    <a:pt x="54572" y="8496"/>
                  </a:lnTo>
                  <a:lnTo>
                    <a:pt x="55354" y="8361"/>
                  </a:lnTo>
                  <a:lnTo>
                    <a:pt x="56110" y="8227"/>
                  </a:lnTo>
                  <a:lnTo>
                    <a:pt x="56843" y="8068"/>
                  </a:lnTo>
                  <a:lnTo>
                    <a:pt x="57538" y="7922"/>
                  </a:lnTo>
                  <a:lnTo>
                    <a:pt x="58210" y="7751"/>
                  </a:lnTo>
                  <a:lnTo>
                    <a:pt x="58832" y="7580"/>
                  </a:lnTo>
                  <a:lnTo>
                    <a:pt x="59430" y="7409"/>
                  </a:lnTo>
                  <a:lnTo>
                    <a:pt x="59992" y="7214"/>
                  </a:lnTo>
                  <a:lnTo>
                    <a:pt x="60504" y="7019"/>
                  </a:lnTo>
                  <a:lnTo>
                    <a:pt x="60968" y="6823"/>
                  </a:lnTo>
                  <a:lnTo>
                    <a:pt x="61395" y="6616"/>
                  </a:lnTo>
                  <a:lnTo>
                    <a:pt x="61591" y="6506"/>
                  </a:lnTo>
                  <a:lnTo>
                    <a:pt x="61774" y="6396"/>
                  </a:lnTo>
                  <a:lnTo>
                    <a:pt x="61945" y="6286"/>
                  </a:lnTo>
                  <a:lnTo>
                    <a:pt x="62103" y="6177"/>
                  </a:lnTo>
                  <a:lnTo>
                    <a:pt x="62250" y="6067"/>
                  </a:lnTo>
                  <a:lnTo>
                    <a:pt x="62384" y="5945"/>
                  </a:lnTo>
                  <a:lnTo>
                    <a:pt x="62494" y="5835"/>
                  </a:lnTo>
                  <a:lnTo>
                    <a:pt x="62604" y="5713"/>
                  </a:lnTo>
                  <a:lnTo>
                    <a:pt x="62689" y="5591"/>
                  </a:lnTo>
                  <a:lnTo>
                    <a:pt x="62763" y="5469"/>
                  </a:lnTo>
                  <a:lnTo>
                    <a:pt x="62824" y="5347"/>
                  </a:lnTo>
                  <a:lnTo>
                    <a:pt x="62872" y="5212"/>
                  </a:lnTo>
                  <a:lnTo>
                    <a:pt x="62897" y="5139"/>
                  </a:lnTo>
                  <a:lnTo>
                    <a:pt x="62897" y="5066"/>
                  </a:lnTo>
                  <a:lnTo>
                    <a:pt x="62897" y="5005"/>
                  </a:lnTo>
                  <a:lnTo>
                    <a:pt x="62897" y="4932"/>
                  </a:lnTo>
                  <a:lnTo>
                    <a:pt x="62872" y="4858"/>
                  </a:lnTo>
                  <a:lnTo>
                    <a:pt x="62848" y="4797"/>
                  </a:lnTo>
                  <a:lnTo>
                    <a:pt x="62824" y="4724"/>
                  </a:lnTo>
                  <a:lnTo>
                    <a:pt x="62775" y="4663"/>
                  </a:lnTo>
                  <a:lnTo>
                    <a:pt x="62677" y="4529"/>
                  </a:lnTo>
                  <a:lnTo>
                    <a:pt x="62543" y="4407"/>
                  </a:lnTo>
                  <a:lnTo>
                    <a:pt x="62384" y="4297"/>
                  </a:lnTo>
                  <a:lnTo>
                    <a:pt x="62189" y="4175"/>
                  </a:lnTo>
                  <a:lnTo>
                    <a:pt x="61969" y="4065"/>
                  </a:lnTo>
                  <a:lnTo>
                    <a:pt x="61725" y="3967"/>
                  </a:lnTo>
                  <a:lnTo>
                    <a:pt x="61456" y="3870"/>
                  </a:lnTo>
                  <a:lnTo>
                    <a:pt x="61164" y="3772"/>
                  </a:lnTo>
                  <a:lnTo>
                    <a:pt x="60846" y="3674"/>
                  </a:lnTo>
                  <a:lnTo>
                    <a:pt x="60504" y="3589"/>
                  </a:lnTo>
                  <a:lnTo>
                    <a:pt x="60150" y="3503"/>
                  </a:lnTo>
                  <a:lnTo>
                    <a:pt x="59772" y="3430"/>
                  </a:lnTo>
                  <a:lnTo>
                    <a:pt x="59369" y="3357"/>
                  </a:lnTo>
                  <a:lnTo>
                    <a:pt x="58954" y="3284"/>
                  </a:lnTo>
                  <a:lnTo>
                    <a:pt x="58075" y="3162"/>
                  </a:lnTo>
                  <a:lnTo>
                    <a:pt x="57136" y="3052"/>
                  </a:lnTo>
                  <a:lnTo>
                    <a:pt x="56147" y="2966"/>
                  </a:lnTo>
                  <a:lnTo>
                    <a:pt x="55122" y="2893"/>
                  </a:lnTo>
                  <a:lnTo>
                    <a:pt x="54060" y="2832"/>
                  </a:lnTo>
                  <a:lnTo>
                    <a:pt x="52973" y="2796"/>
                  </a:lnTo>
                  <a:lnTo>
                    <a:pt x="51875" y="2771"/>
                  </a:lnTo>
                  <a:lnTo>
                    <a:pt x="51558" y="2759"/>
                  </a:lnTo>
                  <a:lnTo>
                    <a:pt x="50691" y="2783"/>
                  </a:lnTo>
                  <a:lnTo>
                    <a:pt x="49776" y="2820"/>
                  </a:lnTo>
                  <a:lnTo>
                    <a:pt x="48823" y="2881"/>
                  </a:lnTo>
                  <a:lnTo>
                    <a:pt x="47847" y="2966"/>
                  </a:lnTo>
                  <a:lnTo>
                    <a:pt x="46846" y="3064"/>
                  </a:lnTo>
                  <a:lnTo>
                    <a:pt x="45833" y="3162"/>
                  </a:lnTo>
                  <a:lnTo>
                    <a:pt x="43795" y="3394"/>
                  </a:lnTo>
                  <a:lnTo>
                    <a:pt x="41793" y="3626"/>
                  </a:lnTo>
                  <a:lnTo>
                    <a:pt x="40829" y="3735"/>
                  </a:lnTo>
                  <a:lnTo>
                    <a:pt x="39901" y="3833"/>
                  </a:lnTo>
                  <a:lnTo>
                    <a:pt x="39022" y="3906"/>
                  </a:lnTo>
                  <a:lnTo>
                    <a:pt x="38192" y="3980"/>
                  </a:lnTo>
                  <a:lnTo>
                    <a:pt x="37411" y="4016"/>
                  </a:lnTo>
                  <a:lnTo>
                    <a:pt x="36703" y="4028"/>
                  </a:lnTo>
                  <a:lnTo>
                    <a:pt x="36166" y="4016"/>
                  </a:lnTo>
                  <a:lnTo>
                    <a:pt x="35690" y="3980"/>
                  </a:lnTo>
                  <a:lnTo>
                    <a:pt x="35482" y="3955"/>
                  </a:lnTo>
                  <a:lnTo>
                    <a:pt x="35287" y="3931"/>
                  </a:lnTo>
                  <a:lnTo>
                    <a:pt x="35104" y="3882"/>
                  </a:lnTo>
                  <a:lnTo>
                    <a:pt x="34933" y="3833"/>
                  </a:lnTo>
                  <a:lnTo>
                    <a:pt x="34787" y="3784"/>
                  </a:lnTo>
                  <a:lnTo>
                    <a:pt x="34665" y="3723"/>
                  </a:lnTo>
                  <a:lnTo>
                    <a:pt x="34555" y="3650"/>
                  </a:lnTo>
                  <a:lnTo>
                    <a:pt x="34469" y="3577"/>
                  </a:lnTo>
                  <a:lnTo>
                    <a:pt x="34396" y="3491"/>
                  </a:lnTo>
                  <a:lnTo>
                    <a:pt x="34347" y="3394"/>
                  </a:lnTo>
                  <a:lnTo>
                    <a:pt x="34323" y="3284"/>
                  </a:lnTo>
                  <a:lnTo>
                    <a:pt x="34323" y="3174"/>
                  </a:lnTo>
                  <a:lnTo>
                    <a:pt x="34335" y="3052"/>
                  </a:lnTo>
                  <a:lnTo>
                    <a:pt x="34323" y="2930"/>
                  </a:lnTo>
                  <a:lnTo>
                    <a:pt x="34311" y="2808"/>
                  </a:lnTo>
                  <a:lnTo>
                    <a:pt x="34286" y="2686"/>
                  </a:lnTo>
                  <a:lnTo>
                    <a:pt x="34250" y="2576"/>
                  </a:lnTo>
                  <a:lnTo>
                    <a:pt x="34201" y="2466"/>
                  </a:lnTo>
                  <a:lnTo>
                    <a:pt x="34152" y="2356"/>
                  </a:lnTo>
                  <a:lnTo>
                    <a:pt x="34091" y="2258"/>
                  </a:lnTo>
                  <a:lnTo>
                    <a:pt x="34018" y="2161"/>
                  </a:lnTo>
                  <a:lnTo>
                    <a:pt x="33932" y="2063"/>
                  </a:lnTo>
                  <a:lnTo>
                    <a:pt x="33847" y="1966"/>
                  </a:lnTo>
                  <a:lnTo>
                    <a:pt x="33749" y="1868"/>
                  </a:lnTo>
                  <a:lnTo>
                    <a:pt x="33530" y="1697"/>
                  </a:lnTo>
                  <a:lnTo>
                    <a:pt x="33273" y="1526"/>
                  </a:lnTo>
                  <a:lnTo>
                    <a:pt x="32992" y="1380"/>
                  </a:lnTo>
                  <a:lnTo>
                    <a:pt x="32687" y="1233"/>
                  </a:lnTo>
                  <a:lnTo>
                    <a:pt x="32358" y="1099"/>
                  </a:lnTo>
                  <a:lnTo>
                    <a:pt x="31992" y="977"/>
                  </a:lnTo>
                  <a:lnTo>
                    <a:pt x="31613" y="855"/>
                  </a:lnTo>
                  <a:lnTo>
                    <a:pt x="31210" y="757"/>
                  </a:lnTo>
                  <a:lnTo>
                    <a:pt x="30783" y="660"/>
                  </a:lnTo>
                  <a:lnTo>
                    <a:pt x="30332" y="562"/>
                  </a:lnTo>
                  <a:lnTo>
                    <a:pt x="29868" y="489"/>
                  </a:lnTo>
                  <a:lnTo>
                    <a:pt x="29392" y="415"/>
                  </a:lnTo>
                  <a:lnTo>
                    <a:pt x="28891" y="342"/>
                  </a:lnTo>
                  <a:lnTo>
                    <a:pt x="28379" y="293"/>
                  </a:lnTo>
                  <a:lnTo>
                    <a:pt x="27866" y="232"/>
                  </a:lnTo>
                  <a:lnTo>
                    <a:pt x="27329" y="196"/>
                  </a:lnTo>
                  <a:lnTo>
                    <a:pt x="26243" y="122"/>
                  </a:lnTo>
                  <a:lnTo>
                    <a:pt x="25132" y="61"/>
                  </a:lnTo>
                  <a:lnTo>
                    <a:pt x="23997" y="25"/>
                  </a:lnTo>
                  <a:lnTo>
                    <a:pt x="22874" y="13"/>
                  </a:lnTo>
                  <a:lnTo>
                    <a:pt x="21751" y="0"/>
                  </a:lnTo>
                  <a:close/>
                </a:path>
              </a:pathLst>
            </a:custGeom>
            <a:solidFill>
              <a:srgbClr val="666666">
                <a:alpha val="1254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1272;p32">
              <a:extLst>
                <a:ext uri="{FF2B5EF4-FFF2-40B4-BE49-F238E27FC236}">
                  <a16:creationId xmlns:a16="http://schemas.microsoft.com/office/drawing/2014/main" id="{A7E6135D-DDFA-D1FB-23BB-C22D8EE9C147}"/>
                </a:ext>
              </a:extLst>
            </p:cNvPr>
            <p:cNvSpPr/>
            <p:nvPr/>
          </p:nvSpPr>
          <p:spPr>
            <a:xfrm>
              <a:off x="4039450" y="2397325"/>
              <a:ext cx="393675" cy="417475"/>
            </a:xfrm>
            <a:custGeom>
              <a:avLst/>
              <a:gdLst/>
              <a:ahLst/>
              <a:cxnLst/>
              <a:rect l="l" t="t" r="r" b="b"/>
              <a:pathLst>
                <a:path w="15747" h="16699" extrusionOk="0">
                  <a:moveTo>
                    <a:pt x="9411" y="1"/>
                  </a:moveTo>
                  <a:lnTo>
                    <a:pt x="1966" y="782"/>
                  </a:lnTo>
                  <a:lnTo>
                    <a:pt x="2161" y="1099"/>
                  </a:lnTo>
                  <a:lnTo>
                    <a:pt x="2369" y="1477"/>
                  </a:lnTo>
                  <a:lnTo>
                    <a:pt x="2625" y="1966"/>
                  </a:lnTo>
                  <a:lnTo>
                    <a:pt x="2772" y="2246"/>
                  </a:lnTo>
                  <a:lnTo>
                    <a:pt x="2906" y="2564"/>
                  </a:lnTo>
                  <a:lnTo>
                    <a:pt x="3052" y="2893"/>
                  </a:lnTo>
                  <a:lnTo>
                    <a:pt x="3187" y="3247"/>
                  </a:lnTo>
                  <a:lnTo>
                    <a:pt x="3321" y="3614"/>
                  </a:lnTo>
                  <a:lnTo>
                    <a:pt x="3443" y="3992"/>
                  </a:lnTo>
                  <a:lnTo>
                    <a:pt x="3553" y="4395"/>
                  </a:lnTo>
                  <a:lnTo>
                    <a:pt x="3650" y="4797"/>
                  </a:lnTo>
                  <a:lnTo>
                    <a:pt x="3724" y="5212"/>
                  </a:lnTo>
                  <a:lnTo>
                    <a:pt x="3785" y="5627"/>
                  </a:lnTo>
                  <a:lnTo>
                    <a:pt x="3821" y="6055"/>
                  </a:lnTo>
                  <a:lnTo>
                    <a:pt x="3833" y="6482"/>
                  </a:lnTo>
                  <a:lnTo>
                    <a:pt x="3821" y="6689"/>
                  </a:lnTo>
                  <a:lnTo>
                    <a:pt x="3809" y="6909"/>
                  </a:lnTo>
                  <a:lnTo>
                    <a:pt x="3785" y="7117"/>
                  </a:lnTo>
                  <a:lnTo>
                    <a:pt x="3760" y="7324"/>
                  </a:lnTo>
                  <a:lnTo>
                    <a:pt x="3724" y="7544"/>
                  </a:lnTo>
                  <a:lnTo>
                    <a:pt x="3675" y="7751"/>
                  </a:lnTo>
                  <a:lnTo>
                    <a:pt x="3614" y="7959"/>
                  </a:lnTo>
                  <a:lnTo>
                    <a:pt x="3553" y="8154"/>
                  </a:lnTo>
                  <a:lnTo>
                    <a:pt x="3467" y="8362"/>
                  </a:lnTo>
                  <a:lnTo>
                    <a:pt x="3382" y="8557"/>
                  </a:lnTo>
                  <a:lnTo>
                    <a:pt x="3284" y="8764"/>
                  </a:lnTo>
                  <a:lnTo>
                    <a:pt x="3174" y="8960"/>
                  </a:lnTo>
                  <a:lnTo>
                    <a:pt x="3052" y="9143"/>
                  </a:lnTo>
                  <a:lnTo>
                    <a:pt x="2918" y="9338"/>
                  </a:lnTo>
                  <a:lnTo>
                    <a:pt x="2784" y="9521"/>
                  </a:lnTo>
                  <a:lnTo>
                    <a:pt x="2625" y="9692"/>
                  </a:lnTo>
                  <a:lnTo>
                    <a:pt x="2454" y="9875"/>
                  </a:lnTo>
                  <a:lnTo>
                    <a:pt x="2271" y="10046"/>
                  </a:lnTo>
                  <a:lnTo>
                    <a:pt x="2064" y="10205"/>
                  </a:lnTo>
                  <a:lnTo>
                    <a:pt x="1856" y="10363"/>
                  </a:lnTo>
                  <a:lnTo>
                    <a:pt x="1624" y="10522"/>
                  </a:lnTo>
                  <a:lnTo>
                    <a:pt x="1392" y="10668"/>
                  </a:lnTo>
                  <a:lnTo>
                    <a:pt x="1136" y="10815"/>
                  </a:lnTo>
                  <a:lnTo>
                    <a:pt x="855" y="10949"/>
                  </a:lnTo>
                  <a:lnTo>
                    <a:pt x="672" y="11047"/>
                  </a:lnTo>
                  <a:lnTo>
                    <a:pt x="513" y="11145"/>
                  </a:lnTo>
                  <a:lnTo>
                    <a:pt x="379" y="11254"/>
                  </a:lnTo>
                  <a:lnTo>
                    <a:pt x="257" y="11352"/>
                  </a:lnTo>
                  <a:lnTo>
                    <a:pt x="159" y="11462"/>
                  </a:lnTo>
                  <a:lnTo>
                    <a:pt x="98" y="11560"/>
                  </a:lnTo>
                  <a:lnTo>
                    <a:pt x="37" y="11669"/>
                  </a:lnTo>
                  <a:lnTo>
                    <a:pt x="13" y="11779"/>
                  </a:lnTo>
                  <a:lnTo>
                    <a:pt x="1" y="11889"/>
                  </a:lnTo>
                  <a:lnTo>
                    <a:pt x="1" y="12011"/>
                  </a:lnTo>
                  <a:lnTo>
                    <a:pt x="25" y="12121"/>
                  </a:lnTo>
                  <a:lnTo>
                    <a:pt x="74" y="12231"/>
                  </a:lnTo>
                  <a:lnTo>
                    <a:pt x="135" y="12353"/>
                  </a:lnTo>
                  <a:lnTo>
                    <a:pt x="208" y="12475"/>
                  </a:lnTo>
                  <a:lnTo>
                    <a:pt x="294" y="12585"/>
                  </a:lnTo>
                  <a:lnTo>
                    <a:pt x="404" y="12707"/>
                  </a:lnTo>
                  <a:lnTo>
                    <a:pt x="526" y="12829"/>
                  </a:lnTo>
                  <a:lnTo>
                    <a:pt x="648" y="12939"/>
                  </a:lnTo>
                  <a:lnTo>
                    <a:pt x="794" y="13061"/>
                  </a:lnTo>
                  <a:lnTo>
                    <a:pt x="953" y="13183"/>
                  </a:lnTo>
                  <a:lnTo>
                    <a:pt x="1295" y="13427"/>
                  </a:lnTo>
                  <a:lnTo>
                    <a:pt x="1685" y="13659"/>
                  </a:lnTo>
                  <a:lnTo>
                    <a:pt x="2100" y="13903"/>
                  </a:lnTo>
                  <a:lnTo>
                    <a:pt x="2552" y="14135"/>
                  </a:lnTo>
                  <a:lnTo>
                    <a:pt x="3028" y="14367"/>
                  </a:lnTo>
                  <a:lnTo>
                    <a:pt x="3516" y="14587"/>
                  </a:lnTo>
                  <a:lnTo>
                    <a:pt x="4017" y="14806"/>
                  </a:lnTo>
                  <a:lnTo>
                    <a:pt x="4529" y="15014"/>
                  </a:lnTo>
                  <a:lnTo>
                    <a:pt x="5542" y="15417"/>
                  </a:lnTo>
                  <a:lnTo>
                    <a:pt x="6519" y="15771"/>
                  </a:lnTo>
                  <a:lnTo>
                    <a:pt x="7422" y="16088"/>
                  </a:lnTo>
                  <a:lnTo>
                    <a:pt x="8191" y="16344"/>
                  </a:lnTo>
                  <a:lnTo>
                    <a:pt x="8801" y="16540"/>
                  </a:lnTo>
                  <a:lnTo>
                    <a:pt x="9338" y="16698"/>
                  </a:lnTo>
                  <a:lnTo>
                    <a:pt x="15746" y="9131"/>
                  </a:lnTo>
                  <a:lnTo>
                    <a:pt x="15746" y="5566"/>
                  </a:lnTo>
                  <a:lnTo>
                    <a:pt x="13549" y="6213"/>
                  </a:lnTo>
                  <a:lnTo>
                    <a:pt x="13525" y="6226"/>
                  </a:lnTo>
                  <a:lnTo>
                    <a:pt x="13476" y="6262"/>
                  </a:lnTo>
                  <a:lnTo>
                    <a:pt x="13378" y="6311"/>
                  </a:lnTo>
                  <a:lnTo>
                    <a:pt x="13256" y="6335"/>
                  </a:lnTo>
                  <a:lnTo>
                    <a:pt x="13171" y="6348"/>
                  </a:lnTo>
                  <a:lnTo>
                    <a:pt x="13085" y="6335"/>
                  </a:lnTo>
                  <a:lnTo>
                    <a:pt x="13000" y="6323"/>
                  </a:lnTo>
                  <a:lnTo>
                    <a:pt x="12902" y="6299"/>
                  </a:lnTo>
                  <a:lnTo>
                    <a:pt x="12793" y="6262"/>
                  </a:lnTo>
                  <a:lnTo>
                    <a:pt x="12670" y="6201"/>
                  </a:lnTo>
                  <a:lnTo>
                    <a:pt x="12548" y="6128"/>
                  </a:lnTo>
                  <a:lnTo>
                    <a:pt x="12414" y="6030"/>
                  </a:lnTo>
                  <a:lnTo>
                    <a:pt x="12280" y="5908"/>
                  </a:lnTo>
                  <a:lnTo>
                    <a:pt x="12133" y="5762"/>
                  </a:lnTo>
                  <a:lnTo>
                    <a:pt x="11975" y="5591"/>
                  </a:lnTo>
                  <a:lnTo>
                    <a:pt x="11816" y="5383"/>
                  </a:lnTo>
                  <a:lnTo>
                    <a:pt x="11645" y="5151"/>
                  </a:lnTo>
                  <a:lnTo>
                    <a:pt x="11474" y="4883"/>
                  </a:lnTo>
                  <a:lnTo>
                    <a:pt x="11291" y="4590"/>
                  </a:lnTo>
                  <a:lnTo>
                    <a:pt x="11108" y="4248"/>
                  </a:lnTo>
                  <a:lnTo>
                    <a:pt x="10913" y="3882"/>
                  </a:lnTo>
                  <a:lnTo>
                    <a:pt x="10718" y="3467"/>
                  </a:lnTo>
                  <a:lnTo>
                    <a:pt x="10510" y="3003"/>
                  </a:lnTo>
                  <a:lnTo>
                    <a:pt x="10303" y="2503"/>
                  </a:lnTo>
                  <a:lnTo>
                    <a:pt x="10083" y="1954"/>
                  </a:lnTo>
                  <a:lnTo>
                    <a:pt x="9863" y="1355"/>
                  </a:lnTo>
                  <a:lnTo>
                    <a:pt x="9643" y="709"/>
                  </a:lnTo>
                  <a:lnTo>
                    <a:pt x="9411" y="1"/>
                  </a:lnTo>
                  <a:close/>
                </a:path>
              </a:pathLst>
            </a:custGeom>
            <a:solidFill>
              <a:srgbClr val="D873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1273;p32">
              <a:extLst>
                <a:ext uri="{FF2B5EF4-FFF2-40B4-BE49-F238E27FC236}">
                  <a16:creationId xmlns:a16="http://schemas.microsoft.com/office/drawing/2014/main" id="{6DAE465B-A686-BADE-8B87-2B6A680C3E17}"/>
                </a:ext>
              </a:extLst>
            </p:cNvPr>
            <p:cNvSpPr/>
            <p:nvPr/>
          </p:nvSpPr>
          <p:spPr>
            <a:xfrm>
              <a:off x="4683625" y="2545325"/>
              <a:ext cx="559950" cy="950550"/>
            </a:xfrm>
            <a:custGeom>
              <a:avLst/>
              <a:gdLst/>
              <a:ahLst/>
              <a:cxnLst/>
              <a:rect l="l" t="t" r="r" b="b"/>
              <a:pathLst>
                <a:path w="22398" h="38022" extrusionOk="0">
                  <a:moveTo>
                    <a:pt x="1880" y="0"/>
                  </a:moveTo>
                  <a:lnTo>
                    <a:pt x="0" y="8508"/>
                  </a:lnTo>
                  <a:lnTo>
                    <a:pt x="15172" y="15075"/>
                  </a:lnTo>
                  <a:lnTo>
                    <a:pt x="5017" y="28147"/>
                  </a:lnTo>
                  <a:lnTo>
                    <a:pt x="4858" y="28428"/>
                  </a:lnTo>
                  <a:lnTo>
                    <a:pt x="4712" y="28709"/>
                  </a:lnTo>
                  <a:lnTo>
                    <a:pt x="4590" y="28989"/>
                  </a:lnTo>
                  <a:lnTo>
                    <a:pt x="4480" y="29270"/>
                  </a:lnTo>
                  <a:lnTo>
                    <a:pt x="4382" y="29539"/>
                  </a:lnTo>
                  <a:lnTo>
                    <a:pt x="4309" y="29819"/>
                  </a:lnTo>
                  <a:lnTo>
                    <a:pt x="4236" y="30088"/>
                  </a:lnTo>
                  <a:lnTo>
                    <a:pt x="4175" y="30369"/>
                  </a:lnTo>
                  <a:lnTo>
                    <a:pt x="4138" y="30625"/>
                  </a:lnTo>
                  <a:lnTo>
                    <a:pt x="4101" y="30893"/>
                  </a:lnTo>
                  <a:lnTo>
                    <a:pt x="4077" y="31150"/>
                  </a:lnTo>
                  <a:lnTo>
                    <a:pt x="4065" y="31406"/>
                  </a:lnTo>
                  <a:lnTo>
                    <a:pt x="4053" y="31650"/>
                  </a:lnTo>
                  <a:lnTo>
                    <a:pt x="4053" y="31894"/>
                  </a:lnTo>
                  <a:lnTo>
                    <a:pt x="4077" y="32346"/>
                  </a:lnTo>
                  <a:lnTo>
                    <a:pt x="4114" y="32761"/>
                  </a:lnTo>
                  <a:lnTo>
                    <a:pt x="4175" y="33152"/>
                  </a:lnTo>
                  <a:lnTo>
                    <a:pt x="4236" y="33481"/>
                  </a:lnTo>
                  <a:lnTo>
                    <a:pt x="4309" y="33774"/>
                  </a:lnTo>
                  <a:lnTo>
                    <a:pt x="4370" y="34006"/>
                  </a:lnTo>
                  <a:lnTo>
                    <a:pt x="4419" y="34177"/>
                  </a:lnTo>
                  <a:lnTo>
                    <a:pt x="4480" y="34311"/>
                  </a:lnTo>
                  <a:lnTo>
                    <a:pt x="4577" y="34567"/>
                  </a:lnTo>
                  <a:lnTo>
                    <a:pt x="4700" y="34812"/>
                  </a:lnTo>
                  <a:lnTo>
                    <a:pt x="4809" y="35043"/>
                  </a:lnTo>
                  <a:lnTo>
                    <a:pt x="4931" y="35263"/>
                  </a:lnTo>
                  <a:lnTo>
                    <a:pt x="5066" y="35483"/>
                  </a:lnTo>
                  <a:lnTo>
                    <a:pt x="5200" y="35678"/>
                  </a:lnTo>
                  <a:lnTo>
                    <a:pt x="5334" y="35873"/>
                  </a:lnTo>
                  <a:lnTo>
                    <a:pt x="5469" y="36057"/>
                  </a:lnTo>
                  <a:lnTo>
                    <a:pt x="5615" y="36227"/>
                  </a:lnTo>
                  <a:lnTo>
                    <a:pt x="5761" y="36386"/>
                  </a:lnTo>
                  <a:lnTo>
                    <a:pt x="5920" y="36533"/>
                  </a:lnTo>
                  <a:lnTo>
                    <a:pt x="6067" y="36679"/>
                  </a:lnTo>
                  <a:lnTo>
                    <a:pt x="6225" y="36813"/>
                  </a:lnTo>
                  <a:lnTo>
                    <a:pt x="6384" y="36935"/>
                  </a:lnTo>
                  <a:lnTo>
                    <a:pt x="6555" y="37057"/>
                  </a:lnTo>
                  <a:lnTo>
                    <a:pt x="6714" y="37167"/>
                  </a:lnTo>
                  <a:lnTo>
                    <a:pt x="6884" y="37265"/>
                  </a:lnTo>
                  <a:lnTo>
                    <a:pt x="7055" y="37363"/>
                  </a:lnTo>
                  <a:lnTo>
                    <a:pt x="7397" y="37533"/>
                  </a:lnTo>
                  <a:lnTo>
                    <a:pt x="7739" y="37668"/>
                  </a:lnTo>
                  <a:lnTo>
                    <a:pt x="8093" y="37778"/>
                  </a:lnTo>
                  <a:lnTo>
                    <a:pt x="8447" y="37863"/>
                  </a:lnTo>
                  <a:lnTo>
                    <a:pt x="8789" y="37936"/>
                  </a:lnTo>
                  <a:lnTo>
                    <a:pt x="9142" y="37985"/>
                  </a:lnTo>
                  <a:lnTo>
                    <a:pt x="9484" y="38009"/>
                  </a:lnTo>
                  <a:lnTo>
                    <a:pt x="9814" y="38022"/>
                  </a:lnTo>
                  <a:lnTo>
                    <a:pt x="10143" y="38022"/>
                  </a:lnTo>
                  <a:lnTo>
                    <a:pt x="10461" y="38009"/>
                  </a:lnTo>
                  <a:lnTo>
                    <a:pt x="10766" y="37985"/>
                  </a:lnTo>
                  <a:lnTo>
                    <a:pt x="11059" y="37948"/>
                  </a:lnTo>
                  <a:lnTo>
                    <a:pt x="11327" y="37912"/>
                  </a:lnTo>
                  <a:lnTo>
                    <a:pt x="11828" y="37814"/>
                  </a:lnTo>
                  <a:lnTo>
                    <a:pt x="12243" y="37716"/>
                  </a:lnTo>
                  <a:lnTo>
                    <a:pt x="12548" y="37619"/>
                  </a:lnTo>
                  <a:lnTo>
                    <a:pt x="12816" y="37533"/>
                  </a:lnTo>
                  <a:lnTo>
                    <a:pt x="13048" y="37424"/>
                  </a:lnTo>
                  <a:lnTo>
                    <a:pt x="13268" y="37314"/>
                  </a:lnTo>
                  <a:lnTo>
                    <a:pt x="13476" y="37192"/>
                  </a:lnTo>
                  <a:lnTo>
                    <a:pt x="13671" y="37070"/>
                  </a:lnTo>
                  <a:lnTo>
                    <a:pt x="13854" y="36935"/>
                  </a:lnTo>
                  <a:lnTo>
                    <a:pt x="14013" y="36789"/>
                  </a:lnTo>
                  <a:lnTo>
                    <a:pt x="14171" y="36642"/>
                  </a:lnTo>
                  <a:lnTo>
                    <a:pt x="14318" y="36496"/>
                  </a:lnTo>
                  <a:lnTo>
                    <a:pt x="14452" y="36349"/>
                  </a:lnTo>
                  <a:lnTo>
                    <a:pt x="14574" y="36203"/>
                  </a:lnTo>
                  <a:lnTo>
                    <a:pt x="14696" y="36044"/>
                  </a:lnTo>
                  <a:lnTo>
                    <a:pt x="14806" y="35886"/>
                  </a:lnTo>
                  <a:lnTo>
                    <a:pt x="14989" y="35580"/>
                  </a:lnTo>
                  <a:lnTo>
                    <a:pt x="15136" y="35288"/>
                  </a:lnTo>
                  <a:lnTo>
                    <a:pt x="15258" y="34995"/>
                  </a:lnTo>
                  <a:lnTo>
                    <a:pt x="15355" y="34726"/>
                  </a:lnTo>
                  <a:lnTo>
                    <a:pt x="15416" y="34482"/>
                  </a:lnTo>
                  <a:lnTo>
                    <a:pt x="15477" y="34274"/>
                  </a:lnTo>
                  <a:lnTo>
                    <a:pt x="15502" y="34091"/>
                  </a:lnTo>
                  <a:lnTo>
                    <a:pt x="15526" y="33957"/>
                  </a:lnTo>
                  <a:lnTo>
                    <a:pt x="15538" y="33847"/>
                  </a:lnTo>
                  <a:lnTo>
                    <a:pt x="15441" y="33859"/>
                  </a:lnTo>
                  <a:lnTo>
                    <a:pt x="15172" y="33884"/>
                  </a:lnTo>
                  <a:lnTo>
                    <a:pt x="14733" y="33896"/>
                  </a:lnTo>
                  <a:lnTo>
                    <a:pt x="14476" y="33896"/>
                  </a:lnTo>
                  <a:lnTo>
                    <a:pt x="14171" y="33884"/>
                  </a:lnTo>
                  <a:lnTo>
                    <a:pt x="13842" y="33859"/>
                  </a:lnTo>
                  <a:lnTo>
                    <a:pt x="13488" y="33823"/>
                  </a:lnTo>
                  <a:lnTo>
                    <a:pt x="13109" y="33774"/>
                  </a:lnTo>
                  <a:lnTo>
                    <a:pt x="12707" y="33701"/>
                  </a:lnTo>
                  <a:lnTo>
                    <a:pt x="12292" y="33603"/>
                  </a:lnTo>
                  <a:lnTo>
                    <a:pt x="11852" y="33493"/>
                  </a:lnTo>
                  <a:lnTo>
                    <a:pt x="11401" y="33347"/>
                  </a:lnTo>
                  <a:lnTo>
                    <a:pt x="10949" y="33176"/>
                  </a:lnTo>
                  <a:lnTo>
                    <a:pt x="10729" y="33078"/>
                  </a:lnTo>
                  <a:lnTo>
                    <a:pt x="10522" y="32981"/>
                  </a:lnTo>
                  <a:lnTo>
                    <a:pt x="10339" y="32871"/>
                  </a:lnTo>
                  <a:lnTo>
                    <a:pt x="10180" y="32761"/>
                  </a:lnTo>
                  <a:lnTo>
                    <a:pt x="10046" y="32651"/>
                  </a:lnTo>
                  <a:lnTo>
                    <a:pt x="9924" y="32529"/>
                  </a:lnTo>
                  <a:lnTo>
                    <a:pt x="9814" y="32407"/>
                  </a:lnTo>
                  <a:lnTo>
                    <a:pt x="9716" y="32285"/>
                  </a:lnTo>
                  <a:lnTo>
                    <a:pt x="9643" y="32163"/>
                  </a:lnTo>
                  <a:lnTo>
                    <a:pt x="9582" y="32041"/>
                  </a:lnTo>
                  <a:lnTo>
                    <a:pt x="9533" y="31907"/>
                  </a:lnTo>
                  <a:lnTo>
                    <a:pt x="9496" y="31784"/>
                  </a:lnTo>
                  <a:lnTo>
                    <a:pt x="9460" y="31662"/>
                  </a:lnTo>
                  <a:lnTo>
                    <a:pt x="9448" y="31540"/>
                  </a:lnTo>
                  <a:lnTo>
                    <a:pt x="9435" y="31418"/>
                  </a:lnTo>
                  <a:lnTo>
                    <a:pt x="9435" y="31296"/>
                  </a:lnTo>
                  <a:lnTo>
                    <a:pt x="9460" y="31064"/>
                  </a:lnTo>
                  <a:lnTo>
                    <a:pt x="9509" y="30857"/>
                  </a:lnTo>
                  <a:lnTo>
                    <a:pt x="9557" y="30662"/>
                  </a:lnTo>
                  <a:lnTo>
                    <a:pt x="9631" y="30491"/>
                  </a:lnTo>
                  <a:lnTo>
                    <a:pt x="9692" y="30356"/>
                  </a:lnTo>
                  <a:lnTo>
                    <a:pt x="9741" y="30247"/>
                  </a:lnTo>
                  <a:lnTo>
                    <a:pt x="9802" y="30161"/>
                  </a:lnTo>
                  <a:lnTo>
                    <a:pt x="10448" y="29526"/>
                  </a:lnTo>
                  <a:lnTo>
                    <a:pt x="11181" y="28782"/>
                  </a:lnTo>
                  <a:lnTo>
                    <a:pt x="12121" y="27805"/>
                  </a:lnTo>
                  <a:lnTo>
                    <a:pt x="13231" y="26634"/>
                  </a:lnTo>
                  <a:lnTo>
                    <a:pt x="13830" y="25987"/>
                  </a:lnTo>
                  <a:lnTo>
                    <a:pt x="14440" y="25303"/>
                  </a:lnTo>
                  <a:lnTo>
                    <a:pt x="15075" y="24583"/>
                  </a:lnTo>
                  <a:lnTo>
                    <a:pt x="15721" y="23851"/>
                  </a:lnTo>
                  <a:lnTo>
                    <a:pt x="16368" y="23082"/>
                  </a:lnTo>
                  <a:lnTo>
                    <a:pt x="17015" y="22301"/>
                  </a:lnTo>
                  <a:lnTo>
                    <a:pt x="17650" y="21507"/>
                  </a:lnTo>
                  <a:lnTo>
                    <a:pt x="18272" y="20714"/>
                  </a:lnTo>
                  <a:lnTo>
                    <a:pt x="18883" y="19908"/>
                  </a:lnTo>
                  <a:lnTo>
                    <a:pt x="19456" y="19103"/>
                  </a:lnTo>
                  <a:lnTo>
                    <a:pt x="19993" y="18309"/>
                  </a:lnTo>
                  <a:lnTo>
                    <a:pt x="20250" y="17906"/>
                  </a:lnTo>
                  <a:lnTo>
                    <a:pt x="20494" y="17516"/>
                  </a:lnTo>
                  <a:lnTo>
                    <a:pt x="20726" y="17125"/>
                  </a:lnTo>
                  <a:lnTo>
                    <a:pt x="20958" y="16747"/>
                  </a:lnTo>
                  <a:lnTo>
                    <a:pt x="21165" y="16368"/>
                  </a:lnTo>
                  <a:lnTo>
                    <a:pt x="21361" y="15990"/>
                  </a:lnTo>
                  <a:lnTo>
                    <a:pt x="21544" y="15624"/>
                  </a:lnTo>
                  <a:lnTo>
                    <a:pt x="21702" y="15258"/>
                  </a:lnTo>
                  <a:lnTo>
                    <a:pt x="21849" y="14904"/>
                  </a:lnTo>
                  <a:lnTo>
                    <a:pt x="21983" y="14550"/>
                  </a:lnTo>
                  <a:lnTo>
                    <a:pt x="22105" y="14220"/>
                  </a:lnTo>
                  <a:lnTo>
                    <a:pt x="22203" y="13891"/>
                  </a:lnTo>
                  <a:lnTo>
                    <a:pt x="22276" y="13561"/>
                  </a:lnTo>
                  <a:lnTo>
                    <a:pt x="22337" y="13256"/>
                  </a:lnTo>
                  <a:lnTo>
                    <a:pt x="22374" y="12951"/>
                  </a:lnTo>
                  <a:lnTo>
                    <a:pt x="22398" y="12670"/>
                  </a:lnTo>
                  <a:lnTo>
                    <a:pt x="22386" y="12389"/>
                  </a:lnTo>
                  <a:lnTo>
                    <a:pt x="22361" y="12121"/>
                  </a:lnTo>
                  <a:lnTo>
                    <a:pt x="22313" y="11865"/>
                  </a:lnTo>
                  <a:lnTo>
                    <a:pt x="22239" y="11633"/>
                  </a:lnTo>
                  <a:lnTo>
                    <a:pt x="22142" y="11401"/>
                  </a:lnTo>
                  <a:lnTo>
                    <a:pt x="22081" y="11291"/>
                  </a:lnTo>
                  <a:lnTo>
                    <a:pt x="22007" y="11193"/>
                  </a:lnTo>
                  <a:lnTo>
                    <a:pt x="21861" y="10986"/>
                  </a:lnTo>
                  <a:lnTo>
                    <a:pt x="21690" y="10778"/>
                  </a:lnTo>
                  <a:lnTo>
                    <a:pt x="21495" y="10571"/>
                  </a:lnTo>
                  <a:lnTo>
                    <a:pt x="21287" y="10351"/>
                  </a:lnTo>
                  <a:lnTo>
                    <a:pt x="21068" y="10131"/>
                  </a:lnTo>
                  <a:lnTo>
                    <a:pt x="20823" y="9912"/>
                  </a:lnTo>
                  <a:lnTo>
                    <a:pt x="20567" y="9692"/>
                  </a:lnTo>
                  <a:lnTo>
                    <a:pt x="20286" y="9460"/>
                  </a:lnTo>
                  <a:lnTo>
                    <a:pt x="19993" y="9240"/>
                  </a:lnTo>
                  <a:lnTo>
                    <a:pt x="19701" y="9008"/>
                  </a:lnTo>
                  <a:lnTo>
                    <a:pt x="19041" y="8545"/>
                  </a:lnTo>
                  <a:lnTo>
                    <a:pt x="18346" y="8081"/>
                  </a:lnTo>
                  <a:lnTo>
                    <a:pt x="17613" y="7605"/>
                  </a:lnTo>
                  <a:lnTo>
                    <a:pt x="16832" y="7141"/>
                  </a:lnTo>
                  <a:lnTo>
                    <a:pt x="16014" y="6677"/>
                  </a:lnTo>
                  <a:lnTo>
                    <a:pt x="15184" y="6201"/>
                  </a:lnTo>
                  <a:lnTo>
                    <a:pt x="14330" y="5737"/>
                  </a:lnTo>
                  <a:lnTo>
                    <a:pt x="13463" y="5286"/>
                  </a:lnTo>
                  <a:lnTo>
                    <a:pt x="12585" y="4834"/>
                  </a:lnTo>
                  <a:lnTo>
                    <a:pt x="11706" y="4395"/>
                  </a:lnTo>
                  <a:lnTo>
                    <a:pt x="10827" y="3967"/>
                  </a:lnTo>
                  <a:lnTo>
                    <a:pt x="9106" y="3150"/>
                  </a:lnTo>
                  <a:lnTo>
                    <a:pt x="7458" y="2393"/>
                  </a:lnTo>
                  <a:lnTo>
                    <a:pt x="5945" y="1721"/>
                  </a:lnTo>
                  <a:lnTo>
                    <a:pt x="4602" y="1136"/>
                  </a:lnTo>
                  <a:lnTo>
                    <a:pt x="3479" y="660"/>
                  </a:lnTo>
                  <a:lnTo>
                    <a:pt x="2612" y="306"/>
                  </a:lnTo>
                  <a:lnTo>
                    <a:pt x="1880" y="0"/>
                  </a:lnTo>
                  <a:close/>
                </a:path>
              </a:pathLst>
            </a:custGeom>
            <a:solidFill>
              <a:srgbClr val="D873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274;p32">
              <a:extLst>
                <a:ext uri="{FF2B5EF4-FFF2-40B4-BE49-F238E27FC236}">
                  <a16:creationId xmlns:a16="http://schemas.microsoft.com/office/drawing/2014/main" id="{30BC5E9D-898F-0887-4623-81E5905FAA8B}"/>
                </a:ext>
              </a:extLst>
            </p:cNvPr>
            <p:cNvSpPr/>
            <p:nvPr/>
          </p:nvSpPr>
          <p:spPr>
            <a:xfrm>
              <a:off x="3392250" y="2813550"/>
              <a:ext cx="644800" cy="974350"/>
            </a:xfrm>
            <a:custGeom>
              <a:avLst/>
              <a:gdLst/>
              <a:ahLst/>
              <a:cxnLst/>
              <a:rect l="l" t="t" r="r" b="b"/>
              <a:pathLst>
                <a:path w="25792" h="38974" extrusionOk="0">
                  <a:moveTo>
                    <a:pt x="15929" y="0"/>
                  </a:moveTo>
                  <a:lnTo>
                    <a:pt x="15306" y="562"/>
                  </a:lnTo>
                  <a:lnTo>
                    <a:pt x="14586" y="1233"/>
                  </a:lnTo>
                  <a:lnTo>
                    <a:pt x="13646" y="2100"/>
                  </a:lnTo>
                  <a:lnTo>
                    <a:pt x="12523" y="3162"/>
                  </a:lnTo>
                  <a:lnTo>
                    <a:pt x="11266" y="4382"/>
                  </a:lnTo>
                  <a:lnTo>
                    <a:pt x="9924" y="5713"/>
                  </a:lnTo>
                  <a:lnTo>
                    <a:pt x="8508" y="7141"/>
                  </a:lnTo>
                  <a:lnTo>
                    <a:pt x="7800" y="7873"/>
                  </a:lnTo>
                  <a:lnTo>
                    <a:pt x="7092" y="8618"/>
                  </a:lnTo>
                  <a:lnTo>
                    <a:pt x="6384" y="9374"/>
                  </a:lnTo>
                  <a:lnTo>
                    <a:pt x="5688" y="10131"/>
                  </a:lnTo>
                  <a:lnTo>
                    <a:pt x="5005" y="10900"/>
                  </a:lnTo>
                  <a:lnTo>
                    <a:pt x="4358" y="11645"/>
                  </a:lnTo>
                  <a:lnTo>
                    <a:pt x="3723" y="12402"/>
                  </a:lnTo>
                  <a:lnTo>
                    <a:pt x="3125" y="13134"/>
                  </a:lnTo>
                  <a:lnTo>
                    <a:pt x="2563" y="13854"/>
                  </a:lnTo>
                  <a:lnTo>
                    <a:pt x="2039" y="14562"/>
                  </a:lnTo>
                  <a:lnTo>
                    <a:pt x="1563" y="15233"/>
                  </a:lnTo>
                  <a:lnTo>
                    <a:pt x="1343" y="15563"/>
                  </a:lnTo>
                  <a:lnTo>
                    <a:pt x="1135" y="15892"/>
                  </a:lnTo>
                  <a:lnTo>
                    <a:pt x="952" y="16210"/>
                  </a:lnTo>
                  <a:lnTo>
                    <a:pt x="769" y="16515"/>
                  </a:lnTo>
                  <a:lnTo>
                    <a:pt x="611" y="16808"/>
                  </a:lnTo>
                  <a:lnTo>
                    <a:pt x="464" y="17101"/>
                  </a:lnTo>
                  <a:lnTo>
                    <a:pt x="342" y="17381"/>
                  </a:lnTo>
                  <a:lnTo>
                    <a:pt x="232" y="17650"/>
                  </a:lnTo>
                  <a:lnTo>
                    <a:pt x="134" y="17906"/>
                  </a:lnTo>
                  <a:lnTo>
                    <a:pt x="61" y="18150"/>
                  </a:lnTo>
                  <a:lnTo>
                    <a:pt x="37" y="18273"/>
                  </a:lnTo>
                  <a:lnTo>
                    <a:pt x="12" y="18395"/>
                  </a:lnTo>
                  <a:lnTo>
                    <a:pt x="0" y="18517"/>
                  </a:lnTo>
                  <a:lnTo>
                    <a:pt x="0" y="18651"/>
                  </a:lnTo>
                  <a:lnTo>
                    <a:pt x="0" y="18773"/>
                  </a:lnTo>
                  <a:lnTo>
                    <a:pt x="12" y="18895"/>
                  </a:lnTo>
                  <a:lnTo>
                    <a:pt x="49" y="19151"/>
                  </a:lnTo>
                  <a:lnTo>
                    <a:pt x="122" y="19408"/>
                  </a:lnTo>
                  <a:lnTo>
                    <a:pt x="220" y="19664"/>
                  </a:lnTo>
                  <a:lnTo>
                    <a:pt x="342" y="19933"/>
                  </a:lnTo>
                  <a:lnTo>
                    <a:pt x="488" y="20189"/>
                  </a:lnTo>
                  <a:lnTo>
                    <a:pt x="659" y="20457"/>
                  </a:lnTo>
                  <a:lnTo>
                    <a:pt x="855" y="20726"/>
                  </a:lnTo>
                  <a:lnTo>
                    <a:pt x="1062" y="20994"/>
                  </a:lnTo>
                  <a:lnTo>
                    <a:pt x="1306" y="21263"/>
                  </a:lnTo>
                  <a:lnTo>
                    <a:pt x="1563" y="21531"/>
                  </a:lnTo>
                  <a:lnTo>
                    <a:pt x="1843" y="21800"/>
                  </a:lnTo>
                  <a:lnTo>
                    <a:pt x="2136" y="22069"/>
                  </a:lnTo>
                  <a:lnTo>
                    <a:pt x="2454" y="22337"/>
                  </a:lnTo>
                  <a:lnTo>
                    <a:pt x="2783" y="22606"/>
                  </a:lnTo>
                  <a:lnTo>
                    <a:pt x="3125" y="22886"/>
                  </a:lnTo>
                  <a:lnTo>
                    <a:pt x="3479" y="23155"/>
                  </a:lnTo>
                  <a:lnTo>
                    <a:pt x="3857" y="23423"/>
                  </a:lnTo>
                  <a:lnTo>
                    <a:pt x="4236" y="23692"/>
                  </a:lnTo>
                  <a:lnTo>
                    <a:pt x="4638" y="23960"/>
                  </a:lnTo>
                  <a:lnTo>
                    <a:pt x="5456" y="24485"/>
                  </a:lnTo>
                  <a:lnTo>
                    <a:pt x="6323" y="25010"/>
                  </a:lnTo>
                  <a:lnTo>
                    <a:pt x="7202" y="25523"/>
                  </a:lnTo>
                  <a:lnTo>
                    <a:pt x="8117" y="26023"/>
                  </a:lnTo>
                  <a:lnTo>
                    <a:pt x="9033" y="26511"/>
                  </a:lnTo>
                  <a:lnTo>
                    <a:pt x="9948" y="26975"/>
                  </a:lnTo>
                  <a:lnTo>
                    <a:pt x="10863" y="27427"/>
                  </a:lnTo>
                  <a:lnTo>
                    <a:pt x="11779" y="27866"/>
                  </a:lnTo>
                  <a:lnTo>
                    <a:pt x="12658" y="28281"/>
                  </a:lnTo>
                  <a:lnTo>
                    <a:pt x="13524" y="28672"/>
                  </a:lnTo>
                  <a:lnTo>
                    <a:pt x="14354" y="29050"/>
                  </a:lnTo>
                  <a:lnTo>
                    <a:pt x="15868" y="29697"/>
                  </a:lnTo>
                  <a:lnTo>
                    <a:pt x="17162" y="30234"/>
                  </a:lnTo>
                  <a:lnTo>
                    <a:pt x="18150" y="30637"/>
                  </a:lnTo>
                  <a:lnTo>
                    <a:pt x="19017" y="30979"/>
                  </a:lnTo>
                  <a:lnTo>
                    <a:pt x="19102" y="31040"/>
                  </a:lnTo>
                  <a:lnTo>
                    <a:pt x="19200" y="31113"/>
                  </a:lnTo>
                  <a:lnTo>
                    <a:pt x="19310" y="31223"/>
                  </a:lnTo>
                  <a:lnTo>
                    <a:pt x="19432" y="31345"/>
                  </a:lnTo>
                  <a:lnTo>
                    <a:pt x="19566" y="31504"/>
                  </a:lnTo>
                  <a:lnTo>
                    <a:pt x="19676" y="31687"/>
                  </a:lnTo>
                  <a:lnTo>
                    <a:pt x="19737" y="31784"/>
                  </a:lnTo>
                  <a:lnTo>
                    <a:pt x="19786" y="31894"/>
                  </a:lnTo>
                  <a:lnTo>
                    <a:pt x="19835" y="32004"/>
                  </a:lnTo>
                  <a:lnTo>
                    <a:pt x="19859" y="32114"/>
                  </a:lnTo>
                  <a:lnTo>
                    <a:pt x="19896" y="32236"/>
                  </a:lnTo>
                  <a:lnTo>
                    <a:pt x="19908" y="32370"/>
                  </a:lnTo>
                  <a:lnTo>
                    <a:pt x="19920" y="32492"/>
                  </a:lnTo>
                  <a:lnTo>
                    <a:pt x="19920" y="32627"/>
                  </a:lnTo>
                  <a:lnTo>
                    <a:pt x="19896" y="32773"/>
                  </a:lnTo>
                  <a:lnTo>
                    <a:pt x="19871" y="32920"/>
                  </a:lnTo>
                  <a:lnTo>
                    <a:pt x="19822" y="33066"/>
                  </a:lnTo>
                  <a:lnTo>
                    <a:pt x="19761" y="33212"/>
                  </a:lnTo>
                  <a:lnTo>
                    <a:pt x="19676" y="33371"/>
                  </a:lnTo>
                  <a:lnTo>
                    <a:pt x="19578" y="33530"/>
                  </a:lnTo>
                  <a:lnTo>
                    <a:pt x="19469" y="33701"/>
                  </a:lnTo>
                  <a:lnTo>
                    <a:pt x="19322" y="33872"/>
                  </a:lnTo>
                  <a:lnTo>
                    <a:pt x="19163" y="34042"/>
                  </a:lnTo>
                  <a:lnTo>
                    <a:pt x="18980" y="34213"/>
                  </a:lnTo>
                  <a:lnTo>
                    <a:pt x="18590" y="34555"/>
                  </a:lnTo>
                  <a:lnTo>
                    <a:pt x="18199" y="34860"/>
                  </a:lnTo>
                  <a:lnTo>
                    <a:pt x="17809" y="35129"/>
                  </a:lnTo>
                  <a:lnTo>
                    <a:pt x="17430" y="35385"/>
                  </a:lnTo>
                  <a:lnTo>
                    <a:pt x="17052" y="35605"/>
                  </a:lnTo>
                  <a:lnTo>
                    <a:pt x="16698" y="35800"/>
                  </a:lnTo>
                  <a:lnTo>
                    <a:pt x="16356" y="35971"/>
                  </a:lnTo>
                  <a:lnTo>
                    <a:pt x="16039" y="36117"/>
                  </a:lnTo>
                  <a:lnTo>
                    <a:pt x="15746" y="36240"/>
                  </a:lnTo>
                  <a:lnTo>
                    <a:pt x="15489" y="36349"/>
                  </a:lnTo>
                  <a:lnTo>
                    <a:pt x="15050" y="36508"/>
                  </a:lnTo>
                  <a:lnTo>
                    <a:pt x="14769" y="36593"/>
                  </a:lnTo>
                  <a:lnTo>
                    <a:pt x="14672" y="36618"/>
                  </a:lnTo>
                  <a:lnTo>
                    <a:pt x="14733" y="36716"/>
                  </a:lnTo>
                  <a:lnTo>
                    <a:pt x="14794" y="36825"/>
                  </a:lnTo>
                  <a:lnTo>
                    <a:pt x="14891" y="36984"/>
                  </a:lnTo>
                  <a:lnTo>
                    <a:pt x="15026" y="37155"/>
                  </a:lnTo>
                  <a:lnTo>
                    <a:pt x="15184" y="37362"/>
                  </a:lnTo>
                  <a:lnTo>
                    <a:pt x="15367" y="37570"/>
                  </a:lnTo>
                  <a:lnTo>
                    <a:pt x="15599" y="37790"/>
                  </a:lnTo>
                  <a:lnTo>
                    <a:pt x="15856" y="38009"/>
                  </a:lnTo>
                  <a:lnTo>
                    <a:pt x="16002" y="38119"/>
                  </a:lnTo>
                  <a:lnTo>
                    <a:pt x="16149" y="38217"/>
                  </a:lnTo>
                  <a:lnTo>
                    <a:pt x="16307" y="38327"/>
                  </a:lnTo>
                  <a:lnTo>
                    <a:pt x="16478" y="38424"/>
                  </a:lnTo>
                  <a:lnTo>
                    <a:pt x="16661" y="38510"/>
                  </a:lnTo>
                  <a:lnTo>
                    <a:pt x="16844" y="38595"/>
                  </a:lnTo>
                  <a:lnTo>
                    <a:pt x="17040" y="38681"/>
                  </a:lnTo>
                  <a:lnTo>
                    <a:pt x="17247" y="38754"/>
                  </a:lnTo>
                  <a:lnTo>
                    <a:pt x="17467" y="38815"/>
                  </a:lnTo>
                  <a:lnTo>
                    <a:pt x="17699" y="38864"/>
                  </a:lnTo>
                  <a:lnTo>
                    <a:pt x="17931" y="38913"/>
                  </a:lnTo>
                  <a:lnTo>
                    <a:pt x="18175" y="38937"/>
                  </a:lnTo>
                  <a:lnTo>
                    <a:pt x="18431" y="38961"/>
                  </a:lnTo>
                  <a:lnTo>
                    <a:pt x="18700" y="38974"/>
                  </a:lnTo>
                  <a:lnTo>
                    <a:pt x="19005" y="38949"/>
                  </a:lnTo>
                  <a:lnTo>
                    <a:pt x="19346" y="38913"/>
                  </a:lnTo>
                  <a:lnTo>
                    <a:pt x="19786" y="38852"/>
                  </a:lnTo>
                  <a:lnTo>
                    <a:pt x="20311" y="38742"/>
                  </a:lnTo>
                  <a:lnTo>
                    <a:pt x="20604" y="38668"/>
                  </a:lnTo>
                  <a:lnTo>
                    <a:pt x="20897" y="38595"/>
                  </a:lnTo>
                  <a:lnTo>
                    <a:pt x="21214" y="38498"/>
                  </a:lnTo>
                  <a:lnTo>
                    <a:pt x="21531" y="38388"/>
                  </a:lnTo>
                  <a:lnTo>
                    <a:pt x="21849" y="38266"/>
                  </a:lnTo>
                  <a:lnTo>
                    <a:pt x="22178" y="38119"/>
                  </a:lnTo>
                  <a:lnTo>
                    <a:pt x="22508" y="37961"/>
                  </a:lnTo>
                  <a:lnTo>
                    <a:pt x="22837" y="37790"/>
                  </a:lnTo>
                  <a:lnTo>
                    <a:pt x="23155" y="37582"/>
                  </a:lnTo>
                  <a:lnTo>
                    <a:pt x="23472" y="37375"/>
                  </a:lnTo>
                  <a:lnTo>
                    <a:pt x="23777" y="37131"/>
                  </a:lnTo>
                  <a:lnTo>
                    <a:pt x="24070" y="36862"/>
                  </a:lnTo>
                  <a:lnTo>
                    <a:pt x="24351" y="36581"/>
                  </a:lnTo>
                  <a:lnTo>
                    <a:pt x="24473" y="36423"/>
                  </a:lnTo>
                  <a:lnTo>
                    <a:pt x="24607" y="36264"/>
                  </a:lnTo>
                  <a:lnTo>
                    <a:pt x="24729" y="36105"/>
                  </a:lnTo>
                  <a:lnTo>
                    <a:pt x="24851" y="35934"/>
                  </a:lnTo>
                  <a:lnTo>
                    <a:pt x="24961" y="35751"/>
                  </a:lnTo>
                  <a:lnTo>
                    <a:pt x="25071" y="35568"/>
                  </a:lnTo>
                  <a:lnTo>
                    <a:pt x="25169" y="35373"/>
                  </a:lnTo>
                  <a:lnTo>
                    <a:pt x="25266" y="35178"/>
                  </a:lnTo>
                  <a:lnTo>
                    <a:pt x="25352" y="34970"/>
                  </a:lnTo>
                  <a:lnTo>
                    <a:pt x="25437" y="34750"/>
                  </a:lnTo>
                  <a:lnTo>
                    <a:pt x="25510" y="34531"/>
                  </a:lnTo>
                  <a:lnTo>
                    <a:pt x="25571" y="34299"/>
                  </a:lnTo>
                  <a:lnTo>
                    <a:pt x="25632" y="34067"/>
                  </a:lnTo>
                  <a:lnTo>
                    <a:pt x="25681" y="33823"/>
                  </a:lnTo>
                  <a:lnTo>
                    <a:pt x="25730" y="33566"/>
                  </a:lnTo>
                  <a:lnTo>
                    <a:pt x="25755" y="33310"/>
                  </a:lnTo>
                  <a:lnTo>
                    <a:pt x="25779" y="33042"/>
                  </a:lnTo>
                  <a:lnTo>
                    <a:pt x="25791" y="32761"/>
                  </a:lnTo>
                  <a:lnTo>
                    <a:pt x="25791" y="32614"/>
                  </a:lnTo>
                  <a:lnTo>
                    <a:pt x="25779" y="32431"/>
                  </a:lnTo>
                  <a:lnTo>
                    <a:pt x="25755" y="32187"/>
                  </a:lnTo>
                  <a:lnTo>
                    <a:pt x="25718" y="31894"/>
                  </a:lnTo>
                  <a:lnTo>
                    <a:pt x="25669" y="31565"/>
                  </a:lnTo>
                  <a:lnTo>
                    <a:pt x="25584" y="31186"/>
                  </a:lnTo>
                  <a:lnTo>
                    <a:pt x="25474" y="30784"/>
                  </a:lnTo>
                  <a:lnTo>
                    <a:pt x="25327" y="30356"/>
                  </a:lnTo>
                  <a:lnTo>
                    <a:pt x="25242" y="30124"/>
                  </a:lnTo>
                  <a:lnTo>
                    <a:pt x="25144" y="29905"/>
                  </a:lnTo>
                  <a:lnTo>
                    <a:pt x="25047" y="29673"/>
                  </a:lnTo>
                  <a:lnTo>
                    <a:pt x="24925" y="29453"/>
                  </a:lnTo>
                  <a:lnTo>
                    <a:pt x="24790" y="29221"/>
                  </a:lnTo>
                  <a:lnTo>
                    <a:pt x="24656" y="28989"/>
                  </a:lnTo>
                  <a:lnTo>
                    <a:pt x="24497" y="28757"/>
                  </a:lnTo>
                  <a:lnTo>
                    <a:pt x="24339" y="28538"/>
                  </a:lnTo>
                  <a:lnTo>
                    <a:pt x="24156" y="28306"/>
                  </a:lnTo>
                  <a:lnTo>
                    <a:pt x="23960" y="28086"/>
                  </a:lnTo>
                  <a:lnTo>
                    <a:pt x="23741" y="27879"/>
                  </a:lnTo>
                  <a:lnTo>
                    <a:pt x="23521" y="27671"/>
                  </a:lnTo>
                  <a:lnTo>
                    <a:pt x="23277" y="27464"/>
                  </a:lnTo>
                  <a:lnTo>
                    <a:pt x="23020" y="27268"/>
                  </a:lnTo>
                  <a:lnTo>
                    <a:pt x="8947" y="18431"/>
                  </a:lnTo>
                  <a:lnTo>
                    <a:pt x="20872" y="7153"/>
                  </a:lnTo>
                  <a:lnTo>
                    <a:pt x="15929" y="0"/>
                  </a:lnTo>
                  <a:close/>
                </a:path>
              </a:pathLst>
            </a:custGeom>
            <a:solidFill>
              <a:srgbClr val="D873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275;p32">
              <a:extLst>
                <a:ext uri="{FF2B5EF4-FFF2-40B4-BE49-F238E27FC236}">
                  <a16:creationId xmlns:a16="http://schemas.microsoft.com/office/drawing/2014/main" id="{BAD59F4B-A0CA-321E-EE65-F2BB127E8034}"/>
                </a:ext>
              </a:extLst>
            </p:cNvPr>
            <p:cNvSpPr/>
            <p:nvPr/>
          </p:nvSpPr>
          <p:spPr>
            <a:xfrm>
              <a:off x="4499925" y="4671275"/>
              <a:ext cx="191050" cy="666475"/>
            </a:xfrm>
            <a:custGeom>
              <a:avLst/>
              <a:gdLst/>
              <a:ahLst/>
              <a:cxnLst/>
              <a:rect l="l" t="t" r="r" b="b"/>
              <a:pathLst>
                <a:path w="7642" h="26659" extrusionOk="0">
                  <a:moveTo>
                    <a:pt x="7641" y="1"/>
                  </a:moveTo>
                  <a:lnTo>
                    <a:pt x="0" y="2173"/>
                  </a:lnTo>
                  <a:lnTo>
                    <a:pt x="61" y="11523"/>
                  </a:lnTo>
                  <a:lnTo>
                    <a:pt x="98" y="18541"/>
                  </a:lnTo>
                  <a:lnTo>
                    <a:pt x="110" y="22996"/>
                  </a:lnTo>
                  <a:lnTo>
                    <a:pt x="232" y="26658"/>
                  </a:lnTo>
                  <a:lnTo>
                    <a:pt x="2344" y="25938"/>
                  </a:lnTo>
                  <a:lnTo>
                    <a:pt x="4565" y="14965"/>
                  </a:lnTo>
                  <a:lnTo>
                    <a:pt x="6323" y="6299"/>
                  </a:lnTo>
                  <a:lnTo>
                    <a:pt x="7080" y="2649"/>
                  </a:lnTo>
                  <a:lnTo>
                    <a:pt x="7641" y="1"/>
                  </a:lnTo>
                  <a:close/>
                </a:path>
              </a:pathLst>
            </a:custGeom>
            <a:solidFill>
              <a:srgbClr val="D873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276;p32">
              <a:extLst>
                <a:ext uri="{FF2B5EF4-FFF2-40B4-BE49-F238E27FC236}">
                  <a16:creationId xmlns:a16="http://schemas.microsoft.com/office/drawing/2014/main" id="{86348E35-A3CD-100D-9B48-0C9F836A359F}"/>
                </a:ext>
              </a:extLst>
            </p:cNvPr>
            <p:cNvSpPr/>
            <p:nvPr/>
          </p:nvSpPr>
          <p:spPr>
            <a:xfrm>
              <a:off x="3687625" y="4566000"/>
              <a:ext cx="428450" cy="707350"/>
            </a:xfrm>
            <a:custGeom>
              <a:avLst/>
              <a:gdLst/>
              <a:ahLst/>
              <a:cxnLst/>
              <a:rect l="l" t="t" r="r" b="b"/>
              <a:pathLst>
                <a:path w="17138" h="28294" extrusionOk="0">
                  <a:moveTo>
                    <a:pt x="17137" y="1"/>
                  </a:moveTo>
                  <a:lnTo>
                    <a:pt x="6555" y="1380"/>
                  </a:lnTo>
                  <a:lnTo>
                    <a:pt x="6384" y="2210"/>
                  </a:lnTo>
                  <a:lnTo>
                    <a:pt x="5908" y="4468"/>
                  </a:lnTo>
                  <a:lnTo>
                    <a:pt x="5188" y="7800"/>
                  </a:lnTo>
                  <a:lnTo>
                    <a:pt x="4761" y="9753"/>
                  </a:lnTo>
                  <a:lnTo>
                    <a:pt x="4297" y="11852"/>
                  </a:lnTo>
                  <a:lnTo>
                    <a:pt x="3784" y="14037"/>
                  </a:lnTo>
                  <a:lnTo>
                    <a:pt x="3259" y="16283"/>
                  </a:lnTo>
                  <a:lnTo>
                    <a:pt x="2722" y="18529"/>
                  </a:lnTo>
                  <a:lnTo>
                    <a:pt x="2173" y="20726"/>
                  </a:lnTo>
                  <a:lnTo>
                    <a:pt x="1612" y="22850"/>
                  </a:lnTo>
                  <a:lnTo>
                    <a:pt x="1331" y="23875"/>
                  </a:lnTo>
                  <a:lnTo>
                    <a:pt x="1062" y="24852"/>
                  </a:lnTo>
                  <a:lnTo>
                    <a:pt x="794" y="25792"/>
                  </a:lnTo>
                  <a:lnTo>
                    <a:pt x="525" y="26683"/>
                  </a:lnTo>
                  <a:lnTo>
                    <a:pt x="257" y="27513"/>
                  </a:lnTo>
                  <a:lnTo>
                    <a:pt x="0" y="28294"/>
                  </a:lnTo>
                  <a:lnTo>
                    <a:pt x="354" y="28294"/>
                  </a:lnTo>
                  <a:lnTo>
                    <a:pt x="525" y="28282"/>
                  </a:lnTo>
                  <a:lnTo>
                    <a:pt x="733" y="28257"/>
                  </a:lnTo>
                  <a:lnTo>
                    <a:pt x="953" y="28220"/>
                  </a:lnTo>
                  <a:lnTo>
                    <a:pt x="1184" y="28172"/>
                  </a:lnTo>
                  <a:lnTo>
                    <a:pt x="1441" y="28098"/>
                  </a:lnTo>
                  <a:lnTo>
                    <a:pt x="1697" y="28001"/>
                  </a:lnTo>
                  <a:lnTo>
                    <a:pt x="1966" y="27879"/>
                  </a:lnTo>
                  <a:lnTo>
                    <a:pt x="2088" y="27818"/>
                  </a:lnTo>
                  <a:lnTo>
                    <a:pt x="2222" y="27732"/>
                  </a:lnTo>
                  <a:lnTo>
                    <a:pt x="2344" y="27647"/>
                  </a:lnTo>
                  <a:lnTo>
                    <a:pt x="2466" y="27549"/>
                  </a:lnTo>
                  <a:lnTo>
                    <a:pt x="2588" y="27452"/>
                  </a:lnTo>
                  <a:lnTo>
                    <a:pt x="2710" y="27329"/>
                  </a:lnTo>
                  <a:lnTo>
                    <a:pt x="2820" y="27207"/>
                  </a:lnTo>
                  <a:lnTo>
                    <a:pt x="2930" y="27073"/>
                  </a:lnTo>
                  <a:lnTo>
                    <a:pt x="3028" y="26939"/>
                  </a:lnTo>
                  <a:lnTo>
                    <a:pt x="3125" y="26780"/>
                  </a:lnTo>
                  <a:lnTo>
                    <a:pt x="3809" y="25621"/>
                  </a:lnTo>
                  <a:lnTo>
                    <a:pt x="4565" y="24302"/>
                  </a:lnTo>
                  <a:lnTo>
                    <a:pt x="5408" y="22825"/>
                  </a:lnTo>
                  <a:lnTo>
                    <a:pt x="6311" y="21239"/>
                  </a:lnTo>
                  <a:lnTo>
                    <a:pt x="7275" y="19530"/>
                  </a:lnTo>
                  <a:lnTo>
                    <a:pt x="8264" y="17748"/>
                  </a:lnTo>
                  <a:lnTo>
                    <a:pt x="9265" y="15905"/>
                  </a:lnTo>
                  <a:lnTo>
                    <a:pt x="10290" y="14013"/>
                  </a:lnTo>
                  <a:lnTo>
                    <a:pt x="11303" y="12109"/>
                  </a:lnTo>
                  <a:lnTo>
                    <a:pt x="12304" y="10205"/>
                  </a:lnTo>
                  <a:lnTo>
                    <a:pt x="13268" y="8313"/>
                  </a:lnTo>
                  <a:lnTo>
                    <a:pt x="14184" y="6482"/>
                  </a:lnTo>
                  <a:lnTo>
                    <a:pt x="15050" y="4712"/>
                  </a:lnTo>
                  <a:lnTo>
                    <a:pt x="15453" y="3858"/>
                  </a:lnTo>
                  <a:lnTo>
                    <a:pt x="15831" y="3028"/>
                  </a:lnTo>
                  <a:lnTo>
                    <a:pt x="16198" y="2222"/>
                  </a:lnTo>
                  <a:lnTo>
                    <a:pt x="16539" y="1441"/>
                  </a:lnTo>
                  <a:lnTo>
                    <a:pt x="16857" y="708"/>
                  </a:lnTo>
                  <a:lnTo>
                    <a:pt x="17137" y="1"/>
                  </a:lnTo>
                  <a:close/>
                </a:path>
              </a:pathLst>
            </a:custGeom>
            <a:solidFill>
              <a:srgbClr val="D873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277;p32">
              <a:extLst>
                <a:ext uri="{FF2B5EF4-FFF2-40B4-BE49-F238E27FC236}">
                  <a16:creationId xmlns:a16="http://schemas.microsoft.com/office/drawing/2014/main" id="{6A30AA65-7F5F-1E01-A0AF-0E62234D1219}"/>
                </a:ext>
              </a:extLst>
            </p:cNvPr>
            <p:cNvSpPr/>
            <p:nvPr/>
          </p:nvSpPr>
          <p:spPr>
            <a:xfrm>
              <a:off x="3008375" y="786150"/>
              <a:ext cx="1821425" cy="1728075"/>
            </a:xfrm>
            <a:custGeom>
              <a:avLst/>
              <a:gdLst/>
              <a:ahLst/>
              <a:cxnLst/>
              <a:rect l="l" t="t" r="r" b="b"/>
              <a:pathLst>
                <a:path w="72857" h="69123" extrusionOk="0">
                  <a:moveTo>
                    <a:pt x="37924" y="1"/>
                  </a:moveTo>
                  <a:lnTo>
                    <a:pt x="14611" y="8386"/>
                  </a:lnTo>
                  <a:lnTo>
                    <a:pt x="1746" y="29380"/>
                  </a:lnTo>
                  <a:lnTo>
                    <a:pt x="1489" y="44149"/>
                  </a:lnTo>
                  <a:lnTo>
                    <a:pt x="8801" y="52693"/>
                  </a:lnTo>
                  <a:lnTo>
                    <a:pt x="8532" y="52449"/>
                  </a:lnTo>
                  <a:lnTo>
                    <a:pt x="8239" y="52181"/>
                  </a:lnTo>
                  <a:lnTo>
                    <a:pt x="7836" y="51851"/>
                  </a:lnTo>
                  <a:lnTo>
                    <a:pt x="7348" y="51473"/>
                  </a:lnTo>
                  <a:lnTo>
                    <a:pt x="7080" y="51290"/>
                  </a:lnTo>
                  <a:lnTo>
                    <a:pt x="6799" y="51094"/>
                  </a:lnTo>
                  <a:lnTo>
                    <a:pt x="6506" y="50911"/>
                  </a:lnTo>
                  <a:lnTo>
                    <a:pt x="6201" y="50728"/>
                  </a:lnTo>
                  <a:lnTo>
                    <a:pt x="5871" y="50570"/>
                  </a:lnTo>
                  <a:lnTo>
                    <a:pt x="5554" y="50411"/>
                  </a:lnTo>
                  <a:lnTo>
                    <a:pt x="5212" y="50264"/>
                  </a:lnTo>
                  <a:lnTo>
                    <a:pt x="4870" y="50155"/>
                  </a:lnTo>
                  <a:lnTo>
                    <a:pt x="4529" y="50057"/>
                  </a:lnTo>
                  <a:lnTo>
                    <a:pt x="4187" y="49984"/>
                  </a:lnTo>
                  <a:lnTo>
                    <a:pt x="4016" y="49959"/>
                  </a:lnTo>
                  <a:lnTo>
                    <a:pt x="3845" y="49947"/>
                  </a:lnTo>
                  <a:lnTo>
                    <a:pt x="3674" y="49935"/>
                  </a:lnTo>
                  <a:lnTo>
                    <a:pt x="3503" y="49935"/>
                  </a:lnTo>
                  <a:lnTo>
                    <a:pt x="3332" y="49947"/>
                  </a:lnTo>
                  <a:lnTo>
                    <a:pt x="3162" y="49959"/>
                  </a:lnTo>
                  <a:lnTo>
                    <a:pt x="3003" y="49996"/>
                  </a:lnTo>
                  <a:lnTo>
                    <a:pt x="2832" y="50032"/>
                  </a:lnTo>
                  <a:lnTo>
                    <a:pt x="2673" y="50081"/>
                  </a:lnTo>
                  <a:lnTo>
                    <a:pt x="2502" y="50142"/>
                  </a:lnTo>
                  <a:lnTo>
                    <a:pt x="2344" y="50216"/>
                  </a:lnTo>
                  <a:lnTo>
                    <a:pt x="2197" y="50289"/>
                  </a:lnTo>
                  <a:lnTo>
                    <a:pt x="2039" y="50386"/>
                  </a:lnTo>
                  <a:lnTo>
                    <a:pt x="1892" y="50496"/>
                  </a:lnTo>
                  <a:lnTo>
                    <a:pt x="1734" y="50618"/>
                  </a:lnTo>
                  <a:lnTo>
                    <a:pt x="1599" y="50753"/>
                  </a:lnTo>
                  <a:lnTo>
                    <a:pt x="1453" y="50899"/>
                  </a:lnTo>
                  <a:lnTo>
                    <a:pt x="1319" y="51070"/>
                  </a:lnTo>
                  <a:lnTo>
                    <a:pt x="1184" y="51241"/>
                  </a:lnTo>
                  <a:lnTo>
                    <a:pt x="1050" y="51436"/>
                  </a:lnTo>
                  <a:lnTo>
                    <a:pt x="928" y="51644"/>
                  </a:lnTo>
                  <a:lnTo>
                    <a:pt x="806" y="51863"/>
                  </a:lnTo>
                  <a:lnTo>
                    <a:pt x="696" y="52107"/>
                  </a:lnTo>
                  <a:lnTo>
                    <a:pt x="586" y="52364"/>
                  </a:lnTo>
                  <a:lnTo>
                    <a:pt x="476" y="52620"/>
                  </a:lnTo>
                  <a:lnTo>
                    <a:pt x="391" y="52889"/>
                  </a:lnTo>
                  <a:lnTo>
                    <a:pt x="305" y="53145"/>
                  </a:lnTo>
                  <a:lnTo>
                    <a:pt x="232" y="53401"/>
                  </a:lnTo>
                  <a:lnTo>
                    <a:pt x="171" y="53658"/>
                  </a:lnTo>
                  <a:lnTo>
                    <a:pt x="122" y="53914"/>
                  </a:lnTo>
                  <a:lnTo>
                    <a:pt x="86" y="54158"/>
                  </a:lnTo>
                  <a:lnTo>
                    <a:pt x="49" y="54414"/>
                  </a:lnTo>
                  <a:lnTo>
                    <a:pt x="25" y="54658"/>
                  </a:lnTo>
                  <a:lnTo>
                    <a:pt x="12" y="54903"/>
                  </a:lnTo>
                  <a:lnTo>
                    <a:pt x="0" y="55147"/>
                  </a:lnTo>
                  <a:lnTo>
                    <a:pt x="0" y="55379"/>
                  </a:lnTo>
                  <a:lnTo>
                    <a:pt x="12" y="55623"/>
                  </a:lnTo>
                  <a:lnTo>
                    <a:pt x="25" y="55855"/>
                  </a:lnTo>
                  <a:lnTo>
                    <a:pt x="49" y="56087"/>
                  </a:lnTo>
                  <a:lnTo>
                    <a:pt x="86" y="56318"/>
                  </a:lnTo>
                  <a:lnTo>
                    <a:pt x="171" y="56770"/>
                  </a:lnTo>
                  <a:lnTo>
                    <a:pt x="281" y="57210"/>
                  </a:lnTo>
                  <a:lnTo>
                    <a:pt x="415" y="57637"/>
                  </a:lnTo>
                  <a:lnTo>
                    <a:pt x="562" y="58052"/>
                  </a:lnTo>
                  <a:lnTo>
                    <a:pt x="745" y="58467"/>
                  </a:lnTo>
                  <a:lnTo>
                    <a:pt x="940" y="58857"/>
                  </a:lnTo>
                  <a:lnTo>
                    <a:pt x="1148" y="59248"/>
                  </a:lnTo>
                  <a:lnTo>
                    <a:pt x="1367" y="59614"/>
                  </a:lnTo>
                  <a:lnTo>
                    <a:pt x="1611" y="59980"/>
                  </a:lnTo>
                  <a:lnTo>
                    <a:pt x="1856" y="60322"/>
                  </a:lnTo>
                  <a:lnTo>
                    <a:pt x="2112" y="60664"/>
                  </a:lnTo>
                  <a:lnTo>
                    <a:pt x="2368" y="60981"/>
                  </a:lnTo>
                  <a:lnTo>
                    <a:pt x="2637" y="61298"/>
                  </a:lnTo>
                  <a:lnTo>
                    <a:pt x="2905" y="61591"/>
                  </a:lnTo>
                  <a:lnTo>
                    <a:pt x="3174" y="61872"/>
                  </a:lnTo>
                  <a:lnTo>
                    <a:pt x="3442" y="62141"/>
                  </a:lnTo>
                  <a:lnTo>
                    <a:pt x="3711" y="62385"/>
                  </a:lnTo>
                  <a:lnTo>
                    <a:pt x="3967" y="62629"/>
                  </a:lnTo>
                  <a:lnTo>
                    <a:pt x="4468" y="63056"/>
                  </a:lnTo>
                  <a:lnTo>
                    <a:pt x="4919" y="63422"/>
                  </a:lnTo>
                  <a:lnTo>
                    <a:pt x="5310" y="63727"/>
                  </a:lnTo>
                  <a:lnTo>
                    <a:pt x="5725" y="64020"/>
                  </a:lnTo>
                  <a:lnTo>
                    <a:pt x="5969" y="64179"/>
                  </a:lnTo>
                  <a:lnTo>
                    <a:pt x="6250" y="64350"/>
                  </a:lnTo>
                  <a:lnTo>
                    <a:pt x="6543" y="64521"/>
                  </a:lnTo>
                  <a:lnTo>
                    <a:pt x="6860" y="64704"/>
                  </a:lnTo>
                  <a:lnTo>
                    <a:pt x="7190" y="64875"/>
                  </a:lnTo>
                  <a:lnTo>
                    <a:pt x="7543" y="65058"/>
                  </a:lnTo>
                  <a:lnTo>
                    <a:pt x="7922" y="65229"/>
                  </a:lnTo>
                  <a:lnTo>
                    <a:pt x="8312" y="65400"/>
                  </a:lnTo>
                  <a:lnTo>
                    <a:pt x="8715" y="65558"/>
                  </a:lnTo>
                  <a:lnTo>
                    <a:pt x="9130" y="65705"/>
                  </a:lnTo>
                  <a:lnTo>
                    <a:pt x="9557" y="65839"/>
                  </a:lnTo>
                  <a:lnTo>
                    <a:pt x="9997" y="65961"/>
                  </a:lnTo>
                  <a:lnTo>
                    <a:pt x="10448" y="66071"/>
                  </a:lnTo>
                  <a:lnTo>
                    <a:pt x="10900" y="66169"/>
                  </a:lnTo>
                  <a:lnTo>
                    <a:pt x="11364" y="66242"/>
                  </a:lnTo>
                  <a:lnTo>
                    <a:pt x="11828" y="66291"/>
                  </a:lnTo>
                  <a:lnTo>
                    <a:pt x="12292" y="66315"/>
                  </a:lnTo>
                  <a:lnTo>
                    <a:pt x="12768" y="66315"/>
                  </a:lnTo>
                  <a:lnTo>
                    <a:pt x="13231" y="66291"/>
                  </a:lnTo>
                  <a:lnTo>
                    <a:pt x="13463" y="66266"/>
                  </a:lnTo>
                  <a:lnTo>
                    <a:pt x="13707" y="66230"/>
                  </a:lnTo>
                  <a:lnTo>
                    <a:pt x="13939" y="66193"/>
                  </a:lnTo>
                  <a:lnTo>
                    <a:pt x="14171" y="66144"/>
                  </a:lnTo>
                  <a:lnTo>
                    <a:pt x="14403" y="66083"/>
                  </a:lnTo>
                  <a:lnTo>
                    <a:pt x="14635" y="66022"/>
                  </a:lnTo>
                  <a:lnTo>
                    <a:pt x="14855" y="65949"/>
                  </a:lnTo>
                  <a:lnTo>
                    <a:pt x="15087" y="65863"/>
                  </a:lnTo>
                  <a:lnTo>
                    <a:pt x="15319" y="65766"/>
                  </a:lnTo>
                  <a:lnTo>
                    <a:pt x="15538" y="65656"/>
                  </a:lnTo>
                  <a:lnTo>
                    <a:pt x="15758" y="65546"/>
                  </a:lnTo>
                  <a:lnTo>
                    <a:pt x="15978" y="65424"/>
                  </a:lnTo>
                  <a:lnTo>
                    <a:pt x="16197" y="65290"/>
                  </a:lnTo>
                  <a:lnTo>
                    <a:pt x="16405" y="65143"/>
                  </a:lnTo>
                  <a:lnTo>
                    <a:pt x="16625" y="64985"/>
                  </a:lnTo>
                  <a:lnTo>
                    <a:pt x="16832" y="64814"/>
                  </a:lnTo>
                  <a:lnTo>
                    <a:pt x="17040" y="64643"/>
                  </a:lnTo>
                  <a:lnTo>
                    <a:pt x="17235" y="64448"/>
                  </a:lnTo>
                  <a:lnTo>
                    <a:pt x="17430" y="64252"/>
                  </a:lnTo>
                  <a:lnTo>
                    <a:pt x="17626" y="64033"/>
                  </a:lnTo>
                  <a:lnTo>
                    <a:pt x="17821" y="63801"/>
                  </a:lnTo>
                  <a:lnTo>
                    <a:pt x="18004" y="63557"/>
                  </a:lnTo>
                  <a:lnTo>
                    <a:pt x="18150" y="63666"/>
                  </a:lnTo>
                  <a:lnTo>
                    <a:pt x="18590" y="63959"/>
                  </a:lnTo>
                  <a:lnTo>
                    <a:pt x="18907" y="64167"/>
                  </a:lnTo>
                  <a:lnTo>
                    <a:pt x="19298" y="64411"/>
                  </a:lnTo>
                  <a:lnTo>
                    <a:pt x="19749" y="64679"/>
                  </a:lnTo>
                  <a:lnTo>
                    <a:pt x="20262" y="64972"/>
                  </a:lnTo>
                  <a:lnTo>
                    <a:pt x="20848" y="65278"/>
                  </a:lnTo>
                  <a:lnTo>
                    <a:pt x="21483" y="65607"/>
                  </a:lnTo>
                  <a:lnTo>
                    <a:pt x="22178" y="65949"/>
                  </a:lnTo>
                  <a:lnTo>
                    <a:pt x="22935" y="66291"/>
                  </a:lnTo>
                  <a:lnTo>
                    <a:pt x="23753" y="66632"/>
                  </a:lnTo>
                  <a:lnTo>
                    <a:pt x="24619" y="66962"/>
                  </a:lnTo>
                  <a:lnTo>
                    <a:pt x="25547" y="67304"/>
                  </a:lnTo>
                  <a:lnTo>
                    <a:pt x="26023" y="67462"/>
                  </a:lnTo>
                  <a:lnTo>
                    <a:pt x="26511" y="67621"/>
                  </a:lnTo>
                  <a:lnTo>
                    <a:pt x="27024" y="67768"/>
                  </a:lnTo>
                  <a:lnTo>
                    <a:pt x="27537" y="67914"/>
                  </a:lnTo>
                  <a:lnTo>
                    <a:pt x="28061" y="68061"/>
                  </a:lnTo>
                  <a:lnTo>
                    <a:pt x="28611" y="68195"/>
                  </a:lnTo>
                  <a:lnTo>
                    <a:pt x="29160" y="68317"/>
                  </a:lnTo>
                  <a:lnTo>
                    <a:pt x="29721" y="68439"/>
                  </a:lnTo>
                  <a:lnTo>
                    <a:pt x="30295" y="68561"/>
                  </a:lnTo>
                  <a:lnTo>
                    <a:pt x="30881" y="68659"/>
                  </a:lnTo>
                  <a:lnTo>
                    <a:pt x="31479" y="68756"/>
                  </a:lnTo>
                  <a:lnTo>
                    <a:pt x="32089" y="68842"/>
                  </a:lnTo>
                  <a:lnTo>
                    <a:pt x="32712" y="68915"/>
                  </a:lnTo>
                  <a:lnTo>
                    <a:pt x="33334" y="68988"/>
                  </a:lnTo>
                  <a:lnTo>
                    <a:pt x="33981" y="69037"/>
                  </a:lnTo>
                  <a:lnTo>
                    <a:pt x="34628" y="69074"/>
                  </a:lnTo>
                  <a:lnTo>
                    <a:pt x="35287" y="69110"/>
                  </a:lnTo>
                  <a:lnTo>
                    <a:pt x="35959" y="69122"/>
                  </a:lnTo>
                  <a:lnTo>
                    <a:pt x="36630" y="69122"/>
                  </a:lnTo>
                  <a:lnTo>
                    <a:pt x="37326" y="69110"/>
                  </a:lnTo>
                  <a:lnTo>
                    <a:pt x="38021" y="69086"/>
                  </a:lnTo>
                  <a:lnTo>
                    <a:pt x="38717" y="69049"/>
                  </a:lnTo>
                  <a:lnTo>
                    <a:pt x="39437" y="68988"/>
                  </a:lnTo>
                  <a:lnTo>
                    <a:pt x="40157" y="68915"/>
                  </a:lnTo>
                  <a:lnTo>
                    <a:pt x="40890" y="68817"/>
                  </a:lnTo>
                  <a:lnTo>
                    <a:pt x="41622" y="68720"/>
                  </a:lnTo>
                  <a:lnTo>
                    <a:pt x="42367" y="68585"/>
                  </a:lnTo>
                  <a:lnTo>
                    <a:pt x="43123" y="68439"/>
                  </a:lnTo>
                  <a:lnTo>
                    <a:pt x="43880" y="68268"/>
                  </a:lnTo>
                  <a:lnTo>
                    <a:pt x="44649" y="68085"/>
                  </a:lnTo>
                  <a:lnTo>
                    <a:pt x="45430" y="67877"/>
                  </a:lnTo>
                  <a:lnTo>
                    <a:pt x="46212" y="67658"/>
                  </a:lnTo>
                  <a:lnTo>
                    <a:pt x="47005" y="67401"/>
                  </a:lnTo>
                  <a:lnTo>
                    <a:pt x="47798" y="67133"/>
                  </a:lnTo>
                  <a:lnTo>
                    <a:pt x="48543" y="66852"/>
                  </a:lnTo>
                  <a:lnTo>
                    <a:pt x="49263" y="66559"/>
                  </a:lnTo>
                  <a:lnTo>
                    <a:pt x="49959" y="66254"/>
                  </a:lnTo>
                  <a:lnTo>
                    <a:pt x="50642" y="65937"/>
                  </a:lnTo>
                  <a:lnTo>
                    <a:pt x="51301" y="65607"/>
                  </a:lnTo>
                  <a:lnTo>
                    <a:pt x="51948" y="65265"/>
                  </a:lnTo>
                  <a:lnTo>
                    <a:pt x="52571" y="64911"/>
                  </a:lnTo>
                  <a:lnTo>
                    <a:pt x="53181" y="64545"/>
                  </a:lnTo>
                  <a:lnTo>
                    <a:pt x="53767" y="64167"/>
                  </a:lnTo>
                  <a:lnTo>
                    <a:pt x="54328" y="63776"/>
                  </a:lnTo>
                  <a:lnTo>
                    <a:pt x="54878" y="63386"/>
                  </a:lnTo>
                  <a:lnTo>
                    <a:pt x="55403" y="62983"/>
                  </a:lnTo>
                  <a:lnTo>
                    <a:pt x="55915" y="62568"/>
                  </a:lnTo>
                  <a:lnTo>
                    <a:pt x="56416" y="62141"/>
                  </a:lnTo>
                  <a:lnTo>
                    <a:pt x="56892" y="61713"/>
                  </a:lnTo>
                  <a:lnTo>
                    <a:pt x="57355" y="61274"/>
                  </a:lnTo>
                  <a:lnTo>
                    <a:pt x="57807" y="60835"/>
                  </a:lnTo>
                  <a:lnTo>
                    <a:pt x="58234" y="60383"/>
                  </a:lnTo>
                  <a:lnTo>
                    <a:pt x="58649" y="59931"/>
                  </a:lnTo>
                  <a:lnTo>
                    <a:pt x="59052" y="59480"/>
                  </a:lnTo>
                  <a:lnTo>
                    <a:pt x="59443" y="59016"/>
                  </a:lnTo>
                  <a:lnTo>
                    <a:pt x="59809" y="58552"/>
                  </a:lnTo>
                  <a:lnTo>
                    <a:pt x="60163" y="58088"/>
                  </a:lnTo>
                  <a:lnTo>
                    <a:pt x="60505" y="57625"/>
                  </a:lnTo>
                  <a:lnTo>
                    <a:pt x="60834" y="57148"/>
                  </a:lnTo>
                  <a:lnTo>
                    <a:pt x="61152" y="56685"/>
                  </a:lnTo>
                  <a:lnTo>
                    <a:pt x="61444" y="56209"/>
                  </a:lnTo>
                  <a:lnTo>
                    <a:pt x="61737" y="55745"/>
                  </a:lnTo>
                  <a:lnTo>
                    <a:pt x="62018" y="55269"/>
                  </a:lnTo>
                  <a:lnTo>
                    <a:pt x="62274" y="54805"/>
                  </a:lnTo>
                  <a:lnTo>
                    <a:pt x="62531" y="54341"/>
                  </a:lnTo>
                  <a:lnTo>
                    <a:pt x="62775" y="53877"/>
                  </a:lnTo>
                  <a:lnTo>
                    <a:pt x="62995" y="53413"/>
                  </a:lnTo>
                  <a:lnTo>
                    <a:pt x="63214" y="52962"/>
                  </a:lnTo>
                  <a:lnTo>
                    <a:pt x="63422" y="52510"/>
                  </a:lnTo>
                  <a:lnTo>
                    <a:pt x="63617" y="52059"/>
                  </a:lnTo>
                  <a:lnTo>
                    <a:pt x="63983" y="51180"/>
                  </a:lnTo>
                  <a:lnTo>
                    <a:pt x="64313" y="50338"/>
                  </a:lnTo>
                  <a:lnTo>
                    <a:pt x="64606" y="49520"/>
                  </a:lnTo>
                  <a:lnTo>
                    <a:pt x="64862" y="48739"/>
                  </a:lnTo>
                  <a:lnTo>
                    <a:pt x="65094" y="47994"/>
                  </a:lnTo>
                  <a:lnTo>
                    <a:pt x="65289" y="47298"/>
                  </a:lnTo>
                  <a:lnTo>
                    <a:pt x="65460" y="46651"/>
                  </a:lnTo>
                  <a:lnTo>
                    <a:pt x="65619" y="46066"/>
                  </a:lnTo>
                  <a:lnTo>
                    <a:pt x="65863" y="45065"/>
                  </a:lnTo>
                  <a:lnTo>
                    <a:pt x="66046" y="44345"/>
                  </a:lnTo>
                  <a:lnTo>
                    <a:pt x="66119" y="44088"/>
                  </a:lnTo>
                  <a:lnTo>
                    <a:pt x="66193" y="43930"/>
                  </a:lnTo>
                  <a:lnTo>
                    <a:pt x="66266" y="43930"/>
                  </a:lnTo>
                  <a:lnTo>
                    <a:pt x="66473" y="43917"/>
                  </a:lnTo>
                  <a:lnTo>
                    <a:pt x="66803" y="43869"/>
                  </a:lnTo>
                  <a:lnTo>
                    <a:pt x="67010" y="43832"/>
                  </a:lnTo>
                  <a:lnTo>
                    <a:pt x="67230" y="43783"/>
                  </a:lnTo>
                  <a:lnTo>
                    <a:pt x="67474" y="43710"/>
                  </a:lnTo>
                  <a:lnTo>
                    <a:pt x="67730" y="43624"/>
                  </a:lnTo>
                  <a:lnTo>
                    <a:pt x="68011" y="43515"/>
                  </a:lnTo>
                  <a:lnTo>
                    <a:pt x="68304" y="43380"/>
                  </a:lnTo>
                  <a:lnTo>
                    <a:pt x="68597" y="43222"/>
                  </a:lnTo>
                  <a:lnTo>
                    <a:pt x="68902" y="43026"/>
                  </a:lnTo>
                  <a:lnTo>
                    <a:pt x="69207" y="42807"/>
                  </a:lnTo>
                  <a:lnTo>
                    <a:pt x="69525" y="42562"/>
                  </a:lnTo>
                  <a:lnTo>
                    <a:pt x="69842" y="42282"/>
                  </a:lnTo>
                  <a:lnTo>
                    <a:pt x="69989" y="42123"/>
                  </a:lnTo>
                  <a:lnTo>
                    <a:pt x="70147" y="41952"/>
                  </a:lnTo>
                  <a:lnTo>
                    <a:pt x="70306" y="41781"/>
                  </a:lnTo>
                  <a:lnTo>
                    <a:pt x="70452" y="41598"/>
                  </a:lnTo>
                  <a:lnTo>
                    <a:pt x="70599" y="41391"/>
                  </a:lnTo>
                  <a:lnTo>
                    <a:pt x="70745" y="41195"/>
                  </a:lnTo>
                  <a:lnTo>
                    <a:pt x="70892" y="40976"/>
                  </a:lnTo>
                  <a:lnTo>
                    <a:pt x="71038" y="40744"/>
                  </a:lnTo>
                  <a:lnTo>
                    <a:pt x="71172" y="40500"/>
                  </a:lnTo>
                  <a:lnTo>
                    <a:pt x="71319" y="40243"/>
                  </a:lnTo>
                  <a:lnTo>
                    <a:pt x="71441" y="39987"/>
                  </a:lnTo>
                  <a:lnTo>
                    <a:pt x="71575" y="39706"/>
                  </a:lnTo>
                  <a:lnTo>
                    <a:pt x="71697" y="39413"/>
                  </a:lnTo>
                  <a:lnTo>
                    <a:pt x="71819" y="39120"/>
                  </a:lnTo>
                  <a:lnTo>
                    <a:pt x="71929" y="38803"/>
                  </a:lnTo>
                  <a:lnTo>
                    <a:pt x="72039" y="38474"/>
                  </a:lnTo>
                  <a:lnTo>
                    <a:pt x="72149" y="38132"/>
                  </a:lnTo>
                  <a:lnTo>
                    <a:pt x="72247" y="37766"/>
                  </a:lnTo>
                  <a:lnTo>
                    <a:pt x="72332" y="37399"/>
                  </a:lnTo>
                  <a:lnTo>
                    <a:pt x="72417" y="37009"/>
                  </a:lnTo>
                  <a:lnTo>
                    <a:pt x="72503" y="36606"/>
                  </a:lnTo>
                  <a:lnTo>
                    <a:pt x="72576" y="36191"/>
                  </a:lnTo>
                  <a:lnTo>
                    <a:pt x="72637" y="35764"/>
                  </a:lnTo>
                  <a:lnTo>
                    <a:pt x="72686" y="35312"/>
                  </a:lnTo>
                  <a:lnTo>
                    <a:pt x="72735" y="34848"/>
                  </a:lnTo>
                  <a:lnTo>
                    <a:pt x="72784" y="34372"/>
                  </a:lnTo>
                  <a:lnTo>
                    <a:pt x="72808" y="33872"/>
                  </a:lnTo>
                  <a:lnTo>
                    <a:pt x="72832" y="33359"/>
                  </a:lnTo>
                  <a:lnTo>
                    <a:pt x="72845" y="32834"/>
                  </a:lnTo>
                  <a:lnTo>
                    <a:pt x="72857" y="32285"/>
                  </a:lnTo>
                  <a:lnTo>
                    <a:pt x="72845" y="31455"/>
                  </a:lnTo>
                  <a:lnTo>
                    <a:pt x="72796" y="30662"/>
                  </a:lnTo>
                  <a:lnTo>
                    <a:pt x="72735" y="29929"/>
                  </a:lnTo>
                  <a:lnTo>
                    <a:pt x="72649" y="29234"/>
                  </a:lnTo>
                  <a:lnTo>
                    <a:pt x="72540" y="28587"/>
                  </a:lnTo>
                  <a:lnTo>
                    <a:pt x="72405" y="27989"/>
                  </a:lnTo>
                  <a:lnTo>
                    <a:pt x="72259" y="27415"/>
                  </a:lnTo>
                  <a:lnTo>
                    <a:pt x="72100" y="26890"/>
                  </a:lnTo>
                  <a:lnTo>
                    <a:pt x="71917" y="26402"/>
                  </a:lnTo>
                  <a:lnTo>
                    <a:pt x="71710" y="25950"/>
                  </a:lnTo>
                  <a:lnTo>
                    <a:pt x="71502" y="25535"/>
                  </a:lnTo>
                  <a:lnTo>
                    <a:pt x="71270" y="25157"/>
                  </a:lnTo>
                  <a:lnTo>
                    <a:pt x="71026" y="24803"/>
                  </a:lnTo>
                  <a:lnTo>
                    <a:pt x="70782" y="24473"/>
                  </a:lnTo>
                  <a:lnTo>
                    <a:pt x="70526" y="24193"/>
                  </a:lnTo>
                  <a:lnTo>
                    <a:pt x="70257" y="23924"/>
                  </a:lnTo>
                  <a:lnTo>
                    <a:pt x="69976" y="23680"/>
                  </a:lnTo>
                  <a:lnTo>
                    <a:pt x="69696" y="23473"/>
                  </a:lnTo>
                  <a:lnTo>
                    <a:pt x="69415" y="23277"/>
                  </a:lnTo>
                  <a:lnTo>
                    <a:pt x="69122" y="23106"/>
                  </a:lnTo>
                  <a:lnTo>
                    <a:pt x="68829" y="22960"/>
                  </a:lnTo>
                  <a:lnTo>
                    <a:pt x="68536" y="22838"/>
                  </a:lnTo>
                  <a:lnTo>
                    <a:pt x="68243" y="22728"/>
                  </a:lnTo>
                  <a:lnTo>
                    <a:pt x="67950" y="22630"/>
                  </a:lnTo>
                  <a:lnTo>
                    <a:pt x="67657" y="22545"/>
                  </a:lnTo>
                  <a:lnTo>
                    <a:pt x="67376" y="22484"/>
                  </a:lnTo>
                  <a:lnTo>
                    <a:pt x="67096" y="22423"/>
                  </a:lnTo>
                  <a:lnTo>
                    <a:pt x="66815" y="22386"/>
                  </a:lnTo>
                  <a:lnTo>
                    <a:pt x="66290" y="22313"/>
                  </a:lnTo>
                  <a:lnTo>
                    <a:pt x="65814" y="22276"/>
                  </a:lnTo>
                  <a:lnTo>
                    <a:pt x="65582" y="22276"/>
                  </a:lnTo>
                  <a:lnTo>
                    <a:pt x="65472" y="22289"/>
                  </a:lnTo>
                  <a:lnTo>
                    <a:pt x="65375" y="22313"/>
                  </a:lnTo>
                  <a:lnTo>
                    <a:pt x="65277" y="22350"/>
                  </a:lnTo>
                  <a:lnTo>
                    <a:pt x="65167" y="22398"/>
                  </a:lnTo>
                  <a:lnTo>
                    <a:pt x="65082" y="22447"/>
                  </a:lnTo>
                  <a:lnTo>
                    <a:pt x="64984" y="22508"/>
                  </a:lnTo>
                  <a:lnTo>
                    <a:pt x="64899" y="22569"/>
                  </a:lnTo>
                  <a:lnTo>
                    <a:pt x="64813" y="22643"/>
                  </a:lnTo>
                  <a:lnTo>
                    <a:pt x="64642" y="22813"/>
                  </a:lnTo>
                  <a:lnTo>
                    <a:pt x="64496" y="23009"/>
                  </a:lnTo>
                  <a:lnTo>
                    <a:pt x="64349" y="23216"/>
                  </a:lnTo>
                  <a:lnTo>
                    <a:pt x="64215" y="23460"/>
                  </a:lnTo>
                  <a:lnTo>
                    <a:pt x="64093" y="23704"/>
                  </a:lnTo>
                  <a:lnTo>
                    <a:pt x="63983" y="23973"/>
                  </a:lnTo>
                  <a:lnTo>
                    <a:pt x="63886" y="24266"/>
                  </a:lnTo>
                  <a:lnTo>
                    <a:pt x="63788" y="24559"/>
                  </a:lnTo>
                  <a:lnTo>
                    <a:pt x="63703" y="24852"/>
                  </a:lnTo>
                  <a:lnTo>
                    <a:pt x="63617" y="25157"/>
                  </a:lnTo>
                  <a:lnTo>
                    <a:pt x="63556" y="25474"/>
                  </a:lnTo>
                  <a:lnTo>
                    <a:pt x="63434" y="26085"/>
                  </a:lnTo>
                  <a:lnTo>
                    <a:pt x="63336" y="26683"/>
                  </a:lnTo>
                  <a:lnTo>
                    <a:pt x="63263" y="27244"/>
                  </a:lnTo>
                  <a:lnTo>
                    <a:pt x="63214" y="27757"/>
                  </a:lnTo>
                  <a:lnTo>
                    <a:pt x="63178" y="28184"/>
                  </a:lnTo>
                  <a:lnTo>
                    <a:pt x="63153" y="28514"/>
                  </a:lnTo>
                  <a:lnTo>
                    <a:pt x="63141" y="28794"/>
                  </a:lnTo>
                  <a:lnTo>
                    <a:pt x="54512" y="11792"/>
                  </a:lnTo>
                  <a:lnTo>
                    <a:pt x="37924" y="1"/>
                  </a:lnTo>
                  <a:close/>
                </a:path>
              </a:pathLst>
            </a:custGeom>
            <a:solidFill>
              <a:srgbClr val="D873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278;p32">
              <a:extLst>
                <a:ext uri="{FF2B5EF4-FFF2-40B4-BE49-F238E27FC236}">
                  <a16:creationId xmlns:a16="http://schemas.microsoft.com/office/drawing/2014/main" id="{480CDFAB-4B34-5327-9956-352FA571157F}"/>
                </a:ext>
              </a:extLst>
            </p:cNvPr>
            <p:cNvSpPr/>
            <p:nvPr/>
          </p:nvSpPr>
          <p:spPr>
            <a:xfrm>
              <a:off x="4030000" y="238125"/>
              <a:ext cx="683850" cy="704600"/>
            </a:xfrm>
            <a:custGeom>
              <a:avLst/>
              <a:gdLst/>
              <a:ahLst/>
              <a:cxnLst/>
              <a:rect l="l" t="t" r="r" b="b"/>
              <a:pathLst>
                <a:path w="27354" h="28184" extrusionOk="0">
                  <a:moveTo>
                    <a:pt x="11755" y="0"/>
                  </a:moveTo>
                  <a:lnTo>
                    <a:pt x="11498" y="24"/>
                  </a:lnTo>
                  <a:lnTo>
                    <a:pt x="11242" y="61"/>
                  </a:lnTo>
                  <a:lnTo>
                    <a:pt x="10998" y="122"/>
                  </a:lnTo>
                  <a:lnTo>
                    <a:pt x="10766" y="195"/>
                  </a:lnTo>
                  <a:lnTo>
                    <a:pt x="10558" y="305"/>
                  </a:lnTo>
                  <a:lnTo>
                    <a:pt x="10375" y="415"/>
                  </a:lnTo>
                  <a:lnTo>
                    <a:pt x="10204" y="561"/>
                  </a:lnTo>
                  <a:lnTo>
                    <a:pt x="10046" y="708"/>
                  </a:lnTo>
                  <a:lnTo>
                    <a:pt x="9912" y="879"/>
                  </a:lnTo>
                  <a:lnTo>
                    <a:pt x="9802" y="1050"/>
                  </a:lnTo>
                  <a:lnTo>
                    <a:pt x="9692" y="1245"/>
                  </a:lnTo>
                  <a:lnTo>
                    <a:pt x="9606" y="1440"/>
                  </a:lnTo>
                  <a:lnTo>
                    <a:pt x="9533" y="1648"/>
                  </a:lnTo>
                  <a:lnTo>
                    <a:pt x="9472" y="1855"/>
                  </a:lnTo>
                  <a:lnTo>
                    <a:pt x="9423" y="2075"/>
                  </a:lnTo>
                  <a:lnTo>
                    <a:pt x="9374" y="2295"/>
                  </a:lnTo>
                  <a:lnTo>
                    <a:pt x="9350" y="2514"/>
                  </a:lnTo>
                  <a:lnTo>
                    <a:pt x="9326" y="2746"/>
                  </a:lnTo>
                  <a:lnTo>
                    <a:pt x="9313" y="2966"/>
                  </a:lnTo>
                  <a:lnTo>
                    <a:pt x="9313" y="3174"/>
                  </a:lnTo>
                  <a:lnTo>
                    <a:pt x="9326" y="3601"/>
                  </a:lnTo>
                  <a:lnTo>
                    <a:pt x="9350" y="3991"/>
                  </a:lnTo>
                  <a:lnTo>
                    <a:pt x="9387" y="4333"/>
                  </a:lnTo>
                  <a:lnTo>
                    <a:pt x="9423" y="4626"/>
                  </a:lnTo>
                  <a:lnTo>
                    <a:pt x="9460" y="4846"/>
                  </a:lnTo>
                  <a:lnTo>
                    <a:pt x="9497" y="5041"/>
                  </a:lnTo>
                  <a:lnTo>
                    <a:pt x="9387" y="4956"/>
                  </a:lnTo>
                  <a:lnTo>
                    <a:pt x="9240" y="4858"/>
                  </a:lnTo>
                  <a:lnTo>
                    <a:pt x="9045" y="4748"/>
                  </a:lnTo>
                  <a:lnTo>
                    <a:pt x="8813" y="4614"/>
                  </a:lnTo>
                  <a:lnTo>
                    <a:pt x="8532" y="4480"/>
                  </a:lnTo>
                  <a:lnTo>
                    <a:pt x="8227" y="4345"/>
                  </a:lnTo>
                  <a:lnTo>
                    <a:pt x="7898" y="4223"/>
                  </a:lnTo>
                  <a:lnTo>
                    <a:pt x="7531" y="4113"/>
                  </a:lnTo>
                  <a:lnTo>
                    <a:pt x="7348" y="4065"/>
                  </a:lnTo>
                  <a:lnTo>
                    <a:pt x="7153" y="4028"/>
                  </a:lnTo>
                  <a:lnTo>
                    <a:pt x="6958" y="4004"/>
                  </a:lnTo>
                  <a:lnTo>
                    <a:pt x="6762" y="3979"/>
                  </a:lnTo>
                  <a:lnTo>
                    <a:pt x="6567" y="3967"/>
                  </a:lnTo>
                  <a:lnTo>
                    <a:pt x="6360" y="3979"/>
                  </a:lnTo>
                  <a:lnTo>
                    <a:pt x="6164" y="3991"/>
                  </a:lnTo>
                  <a:lnTo>
                    <a:pt x="5957" y="4016"/>
                  </a:lnTo>
                  <a:lnTo>
                    <a:pt x="5762" y="4065"/>
                  </a:lnTo>
                  <a:lnTo>
                    <a:pt x="5554" y="4126"/>
                  </a:lnTo>
                  <a:lnTo>
                    <a:pt x="5359" y="4199"/>
                  </a:lnTo>
                  <a:lnTo>
                    <a:pt x="5163" y="4296"/>
                  </a:lnTo>
                  <a:lnTo>
                    <a:pt x="4968" y="4406"/>
                  </a:lnTo>
                  <a:lnTo>
                    <a:pt x="4773" y="4541"/>
                  </a:lnTo>
                  <a:lnTo>
                    <a:pt x="4590" y="4687"/>
                  </a:lnTo>
                  <a:lnTo>
                    <a:pt x="4443" y="4834"/>
                  </a:lnTo>
                  <a:lnTo>
                    <a:pt x="4297" y="4980"/>
                  </a:lnTo>
                  <a:lnTo>
                    <a:pt x="4187" y="5139"/>
                  </a:lnTo>
                  <a:lnTo>
                    <a:pt x="4089" y="5285"/>
                  </a:lnTo>
                  <a:lnTo>
                    <a:pt x="4004" y="5444"/>
                  </a:lnTo>
                  <a:lnTo>
                    <a:pt x="3931" y="5602"/>
                  </a:lnTo>
                  <a:lnTo>
                    <a:pt x="3882" y="5761"/>
                  </a:lnTo>
                  <a:lnTo>
                    <a:pt x="3845" y="5908"/>
                  </a:lnTo>
                  <a:lnTo>
                    <a:pt x="3821" y="6066"/>
                  </a:lnTo>
                  <a:lnTo>
                    <a:pt x="3809" y="6213"/>
                  </a:lnTo>
                  <a:lnTo>
                    <a:pt x="3809" y="6371"/>
                  </a:lnTo>
                  <a:lnTo>
                    <a:pt x="3821" y="6518"/>
                  </a:lnTo>
                  <a:lnTo>
                    <a:pt x="3833" y="6664"/>
                  </a:lnTo>
                  <a:lnTo>
                    <a:pt x="3857" y="6799"/>
                  </a:lnTo>
                  <a:lnTo>
                    <a:pt x="3894" y="6945"/>
                  </a:lnTo>
                  <a:lnTo>
                    <a:pt x="3980" y="7201"/>
                  </a:lnTo>
                  <a:lnTo>
                    <a:pt x="4065" y="7446"/>
                  </a:lnTo>
                  <a:lnTo>
                    <a:pt x="4175" y="7653"/>
                  </a:lnTo>
                  <a:lnTo>
                    <a:pt x="4285" y="7836"/>
                  </a:lnTo>
                  <a:lnTo>
                    <a:pt x="4370" y="7983"/>
                  </a:lnTo>
                  <a:lnTo>
                    <a:pt x="4456" y="8092"/>
                  </a:lnTo>
                  <a:lnTo>
                    <a:pt x="4529" y="8190"/>
                  </a:lnTo>
                  <a:lnTo>
                    <a:pt x="4407" y="8117"/>
                  </a:lnTo>
                  <a:lnTo>
                    <a:pt x="4272" y="8031"/>
                  </a:lnTo>
                  <a:lnTo>
                    <a:pt x="4102" y="7934"/>
                  </a:lnTo>
                  <a:lnTo>
                    <a:pt x="3882" y="7836"/>
                  </a:lnTo>
                  <a:lnTo>
                    <a:pt x="3626" y="7739"/>
                  </a:lnTo>
                  <a:lnTo>
                    <a:pt x="3345" y="7653"/>
                  </a:lnTo>
                  <a:lnTo>
                    <a:pt x="3198" y="7629"/>
                  </a:lnTo>
                  <a:lnTo>
                    <a:pt x="3040" y="7604"/>
                  </a:lnTo>
                  <a:lnTo>
                    <a:pt x="2881" y="7592"/>
                  </a:lnTo>
                  <a:lnTo>
                    <a:pt x="2722" y="7580"/>
                  </a:lnTo>
                  <a:lnTo>
                    <a:pt x="2551" y="7592"/>
                  </a:lnTo>
                  <a:lnTo>
                    <a:pt x="2381" y="7616"/>
                  </a:lnTo>
                  <a:lnTo>
                    <a:pt x="2210" y="7653"/>
                  </a:lnTo>
                  <a:lnTo>
                    <a:pt x="2039" y="7702"/>
                  </a:lnTo>
                  <a:lnTo>
                    <a:pt x="1868" y="7775"/>
                  </a:lnTo>
                  <a:lnTo>
                    <a:pt x="1685" y="7861"/>
                  </a:lnTo>
                  <a:lnTo>
                    <a:pt x="1514" y="7958"/>
                  </a:lnTo>
                  <a:lnTo>
                    <a:pt x="1343" y="8092"/>
                  </a:lnTo>
                  <a:lnTo>
                    <a:pt x="1172" y="8239"/>
                  </a:lnTo>
                  <a:lnTo>
                    <a:pt x="1001" y="8410"/>
                  </a:lnTo>
                  <a:lnTo>
                    <a:pt x="843" y="8605"/>
                  </a:lnTo>
                  <a:lnTo>
                    <a:pt x="684" y="8825"/>
                  </a:lnTo>
                  <a:lnTo>
                    <a:pt x="525" y="9081"/>
                  </a:lnTo>
                  <a:lnTo>
                    <a:pt x="379" y="9350"/>
                  </a:lnTo>
                  <a:lnTo>
                    <a:pt x="245" y="9643"/>
                  </a:lnTo>
                  <a:lnTo>
                    <a:pt x="135" y="9936"/>
                  </a:lnTo>
                  <a:lnTo>
                    <a:pt x="61" y="10229"/>
                  </a:lnTo>
                  <a:lnTo>
                    <a:pt x="25" y="10521"/>
                  </a:lnTo>
                  <a:lnTo>
                    <a:pt x="0" y="10814"/>
                  </a:lnTo>
                  <a:lnTo>
                    <a:pt x="0" y="11107"/>
                  </a:lnTo>
                  <a:lnTo>
                    <a:pt x="25" y="11388"/>
                  </a:lnTo>
                  <a:lnTo>
                    <a:pt x="74" y="11669"/>
                  </a:lnTo>
                  <a:lnTo>
                    <a:pt x="135" y="11950"/>
                  </a:lnTo>
                  <a:lnTo>
                    <a:pt x="208" y="12218"/>
                  </a:lnTo>
                  <a:lnTo>
                    <a:pt x="306" y="12487"/>
                  </a:lnTo>
                  <a:lnTo>
                    <a:pt x="415" y="12743"/>
                  </a:lnTo>
                  <a:lnTo>
                    <a:pt x="537" y="12999"/>
                  </a:lnTo>
                  <a:lnTo>
                    <a:pt x="660" y="13243"/>
                  </a:lnTo>
                  <a:lnTo>
                    <a:pt x="806" y="13487"/>
                  </a:lnTo>
                  <a:lnTo>
                    <a:pt x="940" y="13719"/>
                  </a:lnTo>
                  <a:lnTo>
                    <a:pt x="1087" y="13939"/>
                  </a:lnTo>
                  <a:lnTo>
                    <a:pt x="1245" y="14147"/>
                  </a:lnTo>
                  <a:lnTo>
                    <a:pt x="1551" y="14549"/>
                  </a:lnTo>
                  <a:lnTo>
                    <a:pt x="1843" y="14891"/>
                  </a:lnTo>
                  <a:lnTo>
                    <a:pt x="2112" y="15184"/>
                  </a:lnTo>
                  <a:lnTo>
                    <a:pt x="2344" y="15416"/>
                  </a:lnTo>
                  <a:lnTo>
                    <a:pt x="2539" y="15599"/>
                  </a:lnTo>
                  <a:lnTo>
                    <a:pt x="2698" y="15746"/>
                  </a:lnTo>
                  <a:lnTo>
                    <a:pt x="4272" y="20884"/>
                  </a:lnTo>
                  <a:lnTo>
                    <a:pt x="13158" y="28183"/>
                  </a:lnTo>
                  <a:lnTo>
                    <a:pt x="19212" y="26536"/>
                  </a:lnTo>
                  <a:lnTo>
                    <a:pt x="19347" y="26645"/>
                  </a:lnTo>
                  <a:lnTo>
                    <a:pt x="19505" y="26755"/>
                  </a:lnTo>
                  <a:lnTo>
                    <a:pt x="19737" y="26902"/>
                  </a:lnTo>
                  <a:lnTo>
                    <a:pt x="20018" y="27060"/>
                  </a:lnTo>
                  <a:lnTo>
                    <a:pt x="20177" y="27134"/>
                  </a:lnTo>
                  <a:lnTo>
                    <a:pt x="20348" y="27207"/>
                  </a:lnTo>
                  <a:lnTo>
                    <a:pt x="20531" y="27280"/>
                  </a:lnTo>
                  <a:lnTo>
                    <a:pt x="20726" y="27341"/>
                  </a:lnTo>
                  <a:lnTo>
                    <a:pt x="20933" y="27402"/>
                  </a:lnTo>
                  <a:lnTo>
                    <a:pt x="21153" y="27451"/>
                  </a:lnTo>
                  <a:lnTo>
                    <a:pt x="21385" y="27488"/>
                  </a:lnTo>
                  <a:lnTo>
                    <a:pt x="21629" y="27512"/>
                  </a:lnTo>
                  <a:lnTo>
                    <a:pt x="21873" y="27524"/>
                  </a:lnTo>
                  <a:lnTo>
                    <a:pt x="22142" y="27512"/>
                  </a:lnTo>
                  <a:lnTo>
                    <a:pt x="22410" y="27488"/>
                  </a:lnTo>
                  <a:lnTo>
                    <a:pt x="22691" y="27451"/>
                  </a:lnTo>
                  <a:lnTo>
                    <a:pt x="22972" y="27390"/>
                  </a:lnTo>
                  <a:lnTo>
                    <a:pt x="23265" y="27304"/>
                  </a:lnTo>
                  <a:lnTo>
                    <a:pt x="23570" y="27195"/>
                  </a:lnTo>
                  <a:lnTo>
                    <a:pt x="23875" y="27060"/>
                  </a:lnTo>
                  <a:lnTo>
                    <a:pt x="24192" y="26902"/>
                  </a:lnTo>
                  <a:lnTo>
                    <a:pt x="24510" y="26706"/>
                  </a:lnTo>
                  <a:lnTo>
                    <a:pt x="24839" y="26487"/>
                  </a:lnTo>
                  <a:lnTo>
                    <a:pt x="25169" y="26230"/>
                  </a:lnTo>
                  <a:lnTo>
                    <a:pt x="25511" y="25937"/>
                  </a:lnTo>
                  <a:lnTo>
                    <a:pt x="25852" y="25620"/>
                  </a:lnTo>
                  <a:lnTo>
                    <a:pt x="26011" y="25449"/>
                  </a:lnTo>
                  <a:lnTo>
                    <a:pt x="26170" y="25266"/>
                  </a:lnTo>
                  <a:lnTo>
                    <a:pt x="26316" y="25095"/>
                  </a:lnTo>
                  <a:lnTo>
                    <a:pt x="26450" y="24924"/>
                  </a:lnTo>
                  <a:lnTo>
                    <a:pt x="26573" y="24753"/>
                  </a:lnTo>
                  <a:lnTo>
                    <a:pt x="26682" y="24583"/>
                  </a:lnTo>
                  <a:lnTo>
                    <a:pt x="26780" y="24399"/>
                  </a:lnTo>
                  <a:lnTo>
                    <a:pt x="26878" y="24229"/>
                  </a:lnTo>
                  <a:lnTo>
                    <a:pt x="26963" y="24058"/>
                  </a:lnTo>
                  <a:lnTo>
                    <a:pt x="27036" y="23887"/>
                  </a:lnTo>
                  <a:lnTo>
                    <a:pt x="27110" y="23704"/>
                  </a:lnTo>
                  <a:lnTo>
                    <a:pt x="27158" y="23533"/>
                  </a:lnTo>
                  <a:lnTo>
                    <a:pt x="27207" y="23362"/>
                  </a:lnTo>
                  <a:lnTo>
                    <a:pt x="27256" y="23191"/>
                  </a:lnTo>
                  <a:lnTo>
                    <a:pt x="27317" y="22849"/>
                  </a:lnTo>
                  <a:lnTo>
                    <a:pt x="27354" y="22520"/>
                  </a:lnTo>
                  <a:lnTo>
                    <a:pt x="27354" y="22190"/>
                  </a:lnTo>
                  <a:lnTo>
                    <a:pt x="27341" y="21861"/>
                  </a:lnTo>
                  <a:lnTo>
                    <a:pt x="27305" y="21543"/>
                  </a:lnTo>
                  <a:lnTo>
                    <a:pt x="27244" y="21226"/>
                  </a:lnTo>
                  <a:lnTo>
                    <a:pt x="27171" y="20921"/>
                  </a:lnTo>
                  <a:lnTo>
                    <a:pt x="27073" y="20628"/>
                  </a:lnTo>
                  <a:lnTo>
                    <a:pt x="26975" y="20347"/>
                  </a:lnTo>
                  <a:lnTo>
                    <a:pt x="26853" y="20066"/>
                  </a:lnTo>
                  <a:lnTo>
                    <a:pt x="26731" y="19810"/>
                  </a:lnTo>
                  <a:lnTo>
                    <a:pt x="26609" y="19554"/>
                  </a:lnTo>
                  <a:lnTo>
                    <a:pt x="26475" y="19322"/>
                  </a:lnTo>
                  <a:lnTo>
                    <a:pt x="26341" y="19102"/>
                  </a:lnTo>
                  <a:lnTo>
                    <a:pt x="26206" y="18882"/>
                  </a:lnTo>
                  <a:lnTo>
                    <a:pt x="25938" y="18516"/>
                  </a:lnTo>
                  <a:lnTo>
                    <a:pt x="25706" y="18223"/>
                  </a:lnTo>
                  <a:lnTo>
                    <a:pt x="25523" y="18004"/>
                  </a:lnTo>
                  <a:lnTo>
                    <a:pt x="25352" y="17821"/>
                  </a:lnTo>
                  <a:lnTo>
                    <a:pt x="25437" y="17637"/>
                  </a:lnTo>
                  <a:lnTo>
                    <a:pt x="25681" y="17125"/>
                  </a:lnTo>
                  <a:lnTo>
                    <a:pt x="25828" y="16771"/>
                  </a:lnTo>
                  <a:lnTo>
                    <a:pt x="25999" y="16368"/>
                  </a:lnTo>
                  <a:lnTo>
                    <a:pt x="26170" y="15904"/>
                  </a:lnTo>
                  <a:lnTo>
                    <a:pt x="26341" y="15404"/>
                  </a:lnTo>
                  <a:lnTo>
                    <a:pt x="26511" y="14879"/>
                  </a:lnTo>
                  <a:lnTo>
                    <a:pt x="26658" y="14317"/>
                  </a:lnTo>
                  <a:lnTo>
                    <a:pt x="26719" y="14037"/>
                  </a:lnTo>
                  <a:lnTo>
                    <a:pt x="26780" y="13756"/>
                  </a:lnTo>
                  <a:lnTo>
                    <a:pt x="26829" y="13463"/>
                  </a:lnTo>
                  <a:lnTo>
                    <a:pt x="26865" y="13170"/>
                  </a:lnTo>
                  <a:lnTo>
                    <a:pt x="26902" y="12877"/>
                  </a:lnTo>
                  <a:lnTo>
                    <a:pt x="26914" y="12596"/>
                  </a:lnTo>
                  <a:lnTo>
                    <a:pt x="26926" y="12303"/>
                  </a:lnTo>
                  <a:lnTo>
                    <a:pt x="26926" y="12023"/>
                  </a:lnTo>
                  <a:lnTo>
                    <a:pt x="26902" y="11742"/>
                  </a:lnTo>
                  <a:lnTo>
                    <a:pt x="26878" y="11461"/>
                  </a:lnTo>
                  <a:lnTo>
                    <a:pt x="26829" y="11193"/>
                  </a:lnTo>
                  <a:lnTo>
                    <a:pt x="26756" y="10924"/>
                  </a:lnTo>
                  <a:lnTo>
                    <a:pt x="26682" y="10680"/>
                  </a:lnTo>
                  <a:lnTo>
                    <a:pt x="26585" y="10448"/>
                  </a:lnTo>
                  <a:lnTo>
                    <a:pt x="26475" y="10229"/>
                  </a:lnTo>
                  <a:lnTo>
                    <a:pt x="26353" y="10021"/>
                  </a:lnTo>
                  <a:lnTo>
                    <a:pt x="26219" y="9826"/>
                  </a:lnTo>
                  <a:lnTo>
                    <a:pt x="26072" y="9655"/>
                  </a:lnTo>
                  <a:lnTo>
                    <a:pt x="25913" y="9484"/>
                  </a:lnTo>
                  <a:lnTo>
                    <a:pt x="25743" y="9337"/>
                  </a:lnTo>
                  <a:lnTo>
                    <a:pt x="25572" y="9203"/>
                  </a:lnTo>
                  <a:lnTo>
                    <a:pt x="25401" y="9069"/>
                  </a:lnTo>
                  <a:lnTo>
                    <a:pt x="25218" y="8959"/>
                  </a:lnTo>
                  <a:lnTo>
                    <a:pt x="25035" y="8849"/>
                  </a:lnTo>
                  <a:lnTo>
                    <a:pt x="24839" y="8752"/>
                  </a:lnTo>
                  <a:lnTo>
                    <a:pt x="24656" y="8666"/>
                  </a:lnTo>
                  <a:lnTo>
                    <a:pt x="24461" y="8593"/>
                  </a:lnTo>
                  <a:lnTo>
                    <a:pt x="24278" y="8520"/>
                  </a:lnTo>
                  <a:lnTo>
                    <a:pt x="23899" y="8410"/>
                  </a:lnTo>
                  <a:lnTo>
                    <a:pt x="23545" y="8324"/>
                  </a:lnTo>
                  <a:lnTo>
                    <a:pt x="23228" y="8276"/>
                  </a:lnTo>
                  <a:lnTo>
                    <a:pt x="22947" y="8227"/>
                  </a:lnTo>
                  <a:lnTo>
                    <a:pt x="22703" y="8202"/>
                  </a:lnTo>
                  <a:lnTo>
                    <a:pt x="22520" y="8202"/>
                  </a:lnTo>
                  <a:lnTo>
                    <a:pt x="22361" y="8190"/>
                  </a:lnTo>
                  <a:lnTo>
                    <a:pt x="22459" y="8007"/>
                  </a:lnTo>
                  <a:lnTo>
                    <a:pt x="22569" y="7787"/>
                  </a:lnTo>
                  <a:lnTo>
                    <a:pt x="22703" y="7507"/>
                  </a:lnTo>
                  <a:lnTo>
                    <a:pt x="22850" y="7153"/>
                  </a:lnTo>
                  <a:lnTo>
                    <a:pt x="22996" y="6738"/>
                  </a:lnTo>
                  <a:lnTo>
                    <a:pt x="23130" y="6286"/>
                  </a:lnTo>
                  <a:lnTo>
                    <a:pt x="23191" y="6054"/>
                  </a:lnTo>
                  <a:lnTo>
                    <a:pt x="23240" y="5798"/>
                  </a:lnTo>
                  <a:lnTo>
                    <a:pt x="23277" y="5541"/>
                  </a:lnTo>
                  <a:lnTo>
                    <a:pt x="23314" y="5285"/>
                  </a:lnTo>
                  <a:lnTo>
                    <a:pt x="23338" y="5017"/>
                  </a:lnTo>
                  <a:lnTo>
                    <a:pt x="23350" y="4736"/>
                  </a:lnTo>
                  <a:lnTo>
                    <a:pt x="23350" y="4467"/>
                  </a:lnTo>
                  <a:lnTo>
                    <a:pt x="23326" y="4187"/>
                  </a:lnTo>
                  <a:lnTo>
                    <a:pt x="23289" y="3906"/>
                  </a:lnTo>
                  <a:lnTo>
                    <a:pt x="23228" y="3637"/>
                  </a:lnTo>
                  <a:lnTo>
                    <a:pt x="23155" y="3357"/>
                  </a:lnTo>
                  <a:lnTo>
                    <a:pt x="23057" y="3088"/>
                  </a:lnTo>
                  <a:lnTo>
                    <a:pt x="22935" y="2820"/>
                  </a:lnTo>
                  <a:lnTo>
                    <a:pt x="22801" y="2551"/>
                  </a:lnTo>
                  <a:lnTo>
                    <a:pt x="22630" y="2282"/>
                  </a:lnTo>
                  <a:lnTo>
                    <a:pt x="22435" y="2038"/>
                  </a:lnTo>
                  <a:lnTo>
                    <a:pt x="22203" y="1794"/>
                  </a:lnTo>
                  <a:lnTo>
                    <a:pt x="21946" y="1550"/>
                  </a:lnTo>
                  <a:lnTo>
                    <a:pt x="21678" y="1343"/>
                  </a:lnTo>
                  <a:lnTo>
                    <a:pt x="21409" y="1160"/>
                  </a:lnTo>
                  <a:lnTo>
                    <a:pt x="21129" y="1013"/>
                  </a:lnTo>
                  <a:lnTo>
                    <a:pt x="20860" y="891"/>
                  </a:lnTo>
                  <a:lnTo>
                    <a:pt x="20592" y="793"/>
                  </a:lnTo>
                  <a:lnTo>
                    <a:pt x="20323" y="732"/>
                  </a:lnTo>
                  <a:lnTo>
                    <a:pt x="20055" y="684"/>
                  </a:lnTo>
                  <a:lnTo>
                    <a:pt x="19798" y="671"/>
                  </a:lnTo>
                  <a:lnTo>
                    <a:pt x="19542" y="671"/>
                  </a:lnTo>
                  <a:lnTo>
                    <a:pt x="19286" y="696"/>
                  </a:lnTo>
                  <a:lnTo>
                    <a:pt x="19029" y="732"/>
                  </a:lnTo>
                  <a:lnTo>
                    <a:pt x="18785" y="781"/>
                  </a:lnTo>
                  <a:lnTo>
                    <a:pt x="18553" y="854"/>
                  </a:lnTo>
                  <a:lnTo>
                    <a:pt x="18321" y="928"/>
                  </a:lnTo>
                  <a:lnTo>
                    <a:pt x="18089" y="1025"/>
                  </a:lnTo>
                  <a:lnTo>
                    <a:pt x="17882" y="1123"/>
                  </a:lnTo>
                  <a:lnTo>
                    <a:pt x="17674" y="1233"/>
                  </a:lnTo>
                  <a:lnTo>
                    <a:pt x="17467" y="1343"/>
                  </a:lnTo>
                  <a:lnTo>
                    <a:pt x="17284" y="1465"/>
                  </a:lnTo>
                  <a:lnTo>
                    <a:pt x="17101" y="1587"/>
                  </a:lnTo>
                  <a:lnTo>
                    <a:pt x="16783" y="1819"/>
                  </a:lnTo>
                  <a:lnTo>
                    <a:pt x="16503" y="2051"/>
                  </a:lnTo>
                  <a:lnTo>
                    <a:pt x="16283" y="2246"/>
                  </a:lnTo>
                  <a:lnTo>
                    <a:pt x="16112" y="2405"/>
                  </a:lnTo>
                  <a:lnTo>
                    <a:pt x="15978" y="2551"/>
                  </a:lnTo>
                  <a:lnTo>
                    <a:pt x="15880" y="2417"/>
                  </a:lnTo>
                  <a:lnTo>
                    <a:pt x="15770" y="2270"/>
                  </a:lnTo>
                  <a:lnTo>
                    <a:pt x="15624" y="2087"/>
                  </a:lnTo>
                  <a:lnTo>
                    <a:pt x="15441" y="1867"/>
                  </a:lnTo>
                  <a:lnTo>
                    <a:pt x="15209" y="1623"/>
                  </a:lnTo>
                  <a:lnTo>
                    <a:pt x="14953" y="1367"/>
                  </a:lnTo>
                  <a:lnTo>
                    <a:pt x="14647" y="1111"/>
                  </a:lnTo>
                  <a:lnTo>
                    <a:pt x="14330" y="867"/>
                  </a:lnTo>
                  <a:lnTo>
                    <a:pt x="14147" y="745"/>
                  </a:lnTo>
                  <a:lnTo>
                    <a:pt x="13964" y="622"/>
                  </a:lnTo>
                  <a:lnTo>
                    <a:pt x="13769" y="513"/>
                  </a:lnTo>
                  <a:lnTo>
                    <a:pt x="13573" y="415"/>
                  </a:lnTo>
                  <a:lnTo>
                    <a:pt x="13366" y="317"/>
                  </a:lnTo>
                  <a:lnTo>
                    <a:pt x="13158" y="232"/>
                  </a:lnTo>
                  <a:lnTo>
                    <a:pt x="12939" y="159"/>
                  </a:lnTo>
                  <a:lnTo>
                    <a:pt x="12719" y="98"/>
                  </a:lnTo>
                  <a:lnTo>
                    <a:pt x="12487" y="49"/>
                  </a:lnTo>
                  <a:lnTo>
                    <a:pt x="12243" y="24"/>
                  </a:lnTo>
                  <a:lnTo>
                    <a:pt x="11999" y="0"/>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279;p32">
              <a:extLst>
                <a:ext uri="{FF2B5EF4-FFF2-40B4-BE49-F238E27FC236}">
                  <a16:creationId xmlns:a16="http://schemas.microsoft.com/office/drawing/2014/main" id="{5E34E3D9-2A6D-2272-5130-9ADE0C2D84D7}"/>
                </a:ext>
              </a:extLst>
            </p:cNvPr>
            <p:cNvSpPr/>
            <p:nvPr/>
          </p:nvSpPr>
          <p:spPr>
            <a:xfrm>
              <a:off x="2376425" y="956725"/>
              <a:ext cx="706125" cy="794325"/>
            </a:xfrm>
            <a:custGeom>
              <a:avLst/>
              <a:gdLst/>
              <a:ahLst/>
              <a:cxnLst/>
              <a:rect l="l" t="t" r="r" b="b"/>
              <a:pathLst>
                <a:path w="28245" h="31773" extrusionOk="0">
                  <a:moveTo>
                    <a:pt x="14781" y="1"/>
                  </a:moveTo>
                  <a:lnTo>
                    <a:pt x="14501" y="13"/>
                  </a:lnTo>
                  <a:lnTo>
                    <a:pt x="14232" y="50"/>
                  </a:lnTo>
                  <a:lnTo>
                    <a:pt x="13976" y="98"/>
                  </a:lnTo>
                  <a:lnTo>
                    <a:pt x="13732" y="184"/>
                  </a:lnTo>
                  <a:lnTo>
                    <a:pt x="13487" y="282"/>
                  </a:lnTo>
                  <a:lnTo>
                    <a:pt x="13268" y="391"/>
                  </a:lnTo>
                  <a:lnTo>
                    <a:pt x="13048" y="526"/>
                  </a:lnTo>
                  <a:lnTo>
                    <a:pt x="12841" y="672"/>
                  </a:lnTo>
                  <a:lnTo>
                    <a:pt x="12633" y="831"/>
                  </a:lnTo>
                  <a:lnTo>
                    <a:pt x="12450" y="1002"/>
                  </a:lnTo>
                  <a:lnTo>
                    <a:pt x="12267" y="1185"/>
                  </a:lnTo>
                  <a:lnTo>
                    <a:pt x="12096" y="1368"/>
                  </a:lnTo>
                  <a:lnTo>
                    <a:pt x="11925" y="1563"/>
                  </a:lnTo>
                  <a:lnTo>
                    <a:pt x="11779" y="1758"/>
                  </a:lnTo>
                  <a:lnTo>
                    <a:pt x="11632" y="1954"/>
                  </a:lnTo>
                  <a:lnTo>
                    <a:pt x="11486" y="2161"/>
                  </a:lnTo>
                  <a:lnTo>
                    <a:pt x="11242" y="2564"/>
                  </a:lnTo>
                  <a:lnTo>
                    <a:pt x="11034" y="2955"/>
                  </a:lnTo>
                  <a:lnTo>
                    <a:pt x="10851" y="3321"/>
                  </a:lnTo>
                  <a:lnTo>
                    <a:pt x="10705" y="3650"/>
                  </a:lnTo>
                  <a:lnTo>
                    <a:pt x="10595" y="3919"/>
                  </a:lnTo>
                  <a:lnTo>
                    <a:pt x="10521" y="4139"/>
                  </a:lnTo>
                  <a:lnTo>
                    <a:pt x="10448" y="4322"/>
                  </a:lnTo>
                  <a:lnTo>
                    <a:pt x="10314" y="4261"/>
                  </a:lnTo>
                  <a:lnTo>
                    <a:pt x="10155" y="4175"/>
                  </a:lnTo>
                  <a:lnTo>
                    <a:pt x="9923" y="4090"/>
                  </a:lnTo>
                  <a:lnTo>
                    <a:pt x="9655" y="3992"/>
                  </a:lnTo>
                  <a:lnTo>
                    <a:pt x="9337" y="3907"/>
                  </a:lnTo>
                  <a:lnTo>
                    <a:pt x="8971" y="3821"/>
                  </a:lnTo>
                  <a:lnTo>
                    <a:pt x="8568" y="3748"/>
                  </a:lnTo>
                  <a:lnTo>
                    <a:pt x="8349" y="3724"/>
                  </a:lnTo>
                  <a:lnTo>
                    <a:pt x="8129" y="3699"/>
                  </a:lnTo>
                  <a:lnTo>
                    <a:pt x="7665" y="3699"/>
                  </a:lnTo>
                  <a:lnTo>
                    <a:pt x="7421" y="3711"/>
                  </a:lnTo>
                  <a:lnTo>
                    <a:pt x="7177" y="3724"/>
                  </a:lnTo>
                  <a:lnTo>
                    <a:pt x="6933" y="3760"/>
                  </a:lnTo>
                  <a:lnTo>
                    <a:pt x="6677" y="3809"/>
                  </a:lnTo>
                  <a:lnTo>
                    <a:pt x="6420" y="3870"/>
                  </a:lnTo>
                  <a:lnTo>
                    <a:pt x="6164" y="3955"/>
                  </a:lnTo>
                  <a:lnTo>
                    <a:pt x="5895" y="4053"/>
                  </a:lnTo>
                  <a:lnTo>
                    <a:pt x="5639" y="4163"/>
                  </a:lnTo>
                  <a:lnTo>
                    <a:pt x="5371" y="4297"/>
                  </a:lnTo>
                  <a:lnTo>
                    <a:pt x="5102" y="4444"/>
                  </a:lnTo>
                  <a:lnTo>
                    <a:pt x="4846" y="4615"/>
                  </a:lnTo>
                  <a:lnTo>
                    <a:pt x="4577" y="4810"/>
                  </a:lnTo>
                  <a:lnTo>
                    <a:pt x="4333" y="5017"/>
                  </a:lnTo>
                  <a:lnTo>
                    <a:pt x="4113" y="5237"/>
                  </a:lnTo>
                  <a:lnTo>
                    <a:pt x="3930" y="5457"/>
                  </a:lnTo>
                  <a:lnTo>
                    <a:pt x="3772" y="5701"/>
                  </a:lnTo>
                  <a:lnTo>
                    <a:pt x="3650" y="5933"/>
                  </a:lnTo>
                  <a:lnTo>
                    <a:pt x="3540" y="6177"/>
                  </a:lnTo>
                  <a:lnTo>
                    <a:pt x="3466" y="6433"/>
                  </a:lnTo>
                  <a:lnTo>
                    <a:pt x="3405" y="6690"/>
                  </a:lnTo>
                  <a:lnTo>
                    <a:pt x="3369" y="6934"/>
                  </a:lnTo>
                  <a:lnTo>
                    <a:pt x="3357" y="7190"/>
                  </a:lnTo>
                  <a:lnTo>
                    <a:pt x="3357" y="7446"/>
                  </a:lnTo>
                  <a:lnTo>
                    <a:pt x="3369" y="7703"/>
                  </a:lnTo>
                  <a:lnTo>
                    <a:pt x="3393" y="7959"/>
                  </a:lnTo>
                  <a:lnTo>
                    <a:pt x="3442" y="8203"/>
                  </a:lnTo>
                  <a:lnTo>
                    <a:pt x="3491" y="8447"/>
                  </a:lnTo>
                  <a:lnTo>
                    <a:pt x="3564" y="8691"/>
                  </a:lnTo>
                  <a:lnTo>
                    <a:pt x="3625" y="8923"/>
                  </a:lnTo>
                  <a:lnTo>
                    <a:pt x="3711" y="9143"/>
                  </a:lnTo>
                  <a:lnTo>
                    <a:pt x="3881" y="9570"/>
                  </a:lnTo>
                  <a:lnTo>
                    <a:pt x="4065" y="9949"/>
                  </a:lnTo>
                  <a:lnTo>
                    <a:pt x="4235" y="10290"/>
                  </a:lnTo>
                  <a:lnTo>
                    <a:pt x="4394" y="10559"/>
                  </a:lnTo>
                  <a:lnTo>
                    <a:pt x="4516" y="10766"/>
                  </a:lnTo>
                  <a:lnTo>
                    <a:pt x="4638" y="10937"/>
                  </a:lnTo>
                  <a:lnTo>
                    <a:pt x="4467" y="10974"/>
                  </a:lnTo>
                  <a:lnTo>
                    <a:pt x="4260" y="11035"/>
                  </a:lnTo>
                  <a:lnTo>
                    <a:pt x="3991" y="11108"/>
                  </a:lnTo>
                  <a:lnTo>
                    <a:pt x="3686" y="11206"/>
                  </a:lnTo>
                  <a:lnTo>
                    <a:pt x="3332" y="11340"/>
                  </a:lnTo>
                  <a:lnTo>
                    <a:pt x="2942" y="11499"/>
                  </a:lnTo>
                  <a:lnTo>
                    <a:pt x="2551" y="11682"/>
                  </a:lnTo>
                  <a:lnTo>
                    <a:pt x="2344" y="11792"/>
                  </a:lnTo>
                  <a:lnTo>
                    <a:pt x="2136" y="11914"/>
                  </a:lnTo>
                  <a:lnTo>
                    <a:pt x="1941" y="12036"/>
                  </a:lnTo>
                  <a:lnTo>
                    <a:pt x="1733" y="12158"/>
                  </a:lnTo>
                  <a:lnTo>
                    <a:pt x="1538" y="12304"/>
                  </a:lnTo>
                  <a:lnTo>
                    <a:pt x="1355" y="12451"/>
                  </a:lnTo>
                  <a:lnTo>
                    <a:pt x="1172" y="12622"/>
                  </a:lnTo>
                  <a:lnTo>
                    <a:pt x="1001" y="12780"/>
                  </a:lnTo>
                  <a:lnTo>
                    <a:pt x="830" y="12963"/>
                  </a:lnTo>
                  <a:lnTo>
                    <a:pt x="671" y="13159"/>
                  </a:lnTo>
                  <a:lnTo>
                    <a:pt x="537" y="13354"/>
                  </a:lnTo>
                  <a:lnTo>
                    <a:pt x="403" y="13561"/>
                  </a:lnTo>
                  <a:lnTo>
                    <a:pt x="293" y="13781"/>
                  </a:lnTo>
                  <a:lnTo>
                    <a:pt x="195" y="14013"/>
                  </a:lnTo>
                  <a:lnTo>
                    <a:pt x="110" y="14257"/>
                  </a:lnTo>
                  <a:lnTo>
                    <a:pt x="49" y="14514"/>
                  </a:lnTo>
                  <a:lnTo>
                    <a:pt x="12" y="14770"/>
                  </a:lnTo>
                  <a:lnTo>
                    <a:pt x="0" y="15014"/>
                  </a:lnTo>
                  <a:lnTo>
                    <a:pt x="12" y="15246"/>
                  </a:lnTo>
                  <a:lnTo>
                    <a:pt x="49" y="15478"/>
                  </a:lnTo>
                  <a:lnTo>
                    <a:pt x="110" y="15685"/>
                  </a:lnTo>
                  <a:lnTo>
                    <a:pt x="183" y="15893"/>
                  </a:lnTo>
                  <a:lnTo>
                    <a:pt x="269" y="16088"/>
                  </a:lnTo>
                  <a:lnTo>
                    <a:pt x="378" y="16271"/>
                  </a:lnTo>
                  <a:lnTo>
                    <a:pt x="500" y="16442"/>
                  </a:lnTo>
                  <a:lnTo>
                    <a:pt x="635" y="16613"/>
                  </a:lnTo>
                  <a:lnTo>
                    <a:pt x="781" y="16772"/>
                  </a:lnTo>
                  <a:lnTo>
                    <a:pt x="940" y="16918"/>
                  </a:lnTo>
                  <a:lnTo>
                    <a:pt x="1099" y="17065"/>
                  </a:lnTo>
                  <a:lnTo>
                    <a:pt x="1269" y="17199"/>
                  </a:lnTo>
                  <a:lnTo>
                    <a:pt x="1440" y="17321"/>
                  </a:lnTo>
                  <a:lnTo>
                    <a:pt x="1623" y="17431"/>
                  </a:lnTo>
                  <a:lnTo>
                    <a:pt x="1977" y="17638"/>
                  </a:lnTo>
                  <a:lnTo>
                    <a:pt x="2331" y="17809"/>
                  </a:lnTo>
                  <a:lnTo>
                    <a:pt x="2661" y="17956"/>
                  </a:lnTo>
                  <a:lnTo>
                    <a:pt x="2966" y="18078"/>
                  </a:lnTo>
                  <a:lnTo>
                    <a:pt x="3222" y="18163"/>
                  </a:lnTo>
                  <a:lnTo>
                    <a:pt x="3418" y="18224"/>
                  </a:lnTo>
                  <a:lnTo>
                    <a:pt x="3589" y="18273"/>
                  </a:lnTo>
                  <a:lnTo>
                    <a:pt x="3405" y="18334"/>
                  </a:lnTo>
                  <a:lnTo>
                    <a:pt x="3198" y="18419"/>
                  </a:lnTo>
                  <a:lnTo>
                    <a:pt x="2942" y="18541"/>
                  </a:lnTo>
                  <a:lnTo>
                    <a:pt x="2636" y="18700"/>
                  </a:lnTo>
                  <a:lnTo>
                    <a:pt x="2478" y="18798"/>
                  </a:lnTo>
                  <a:lnTo>
                    <a:pt x="2319" y="18908"/>
                  </a:lnTo>
                  <a:lnTo>
                    <a:pt x="2148" y="19030"/>
                  </a:lnTo>
                  <a:lnTo>
                    <a:pt x="1990" y="19164"/>
                  </a:lnTo>
                  <a:lnTo>
                    <a:pt x="1819" y="19310"/>
                  </a:lnTo>
                  <a:lnTo>
                    <a:pt x="1660" y="19469"/>
                  </a:lnTo>
                  <a:lnTo>
                    <a:pt x="1501" y="19640"/>
                  </a:lnTo>
                  <a:lnTo>
                    <a:pt x="1355" y="19823"/>
                  </a:lnTo>
                  <a:lnTo>
                    <a:pt x="1221" y="20018"/>
                  </a:lnTo>
                  <a:lnTo>
                    <a:pt x="1086" y="20226"/>
                  </a:lnTo>
                  <a:lnTo>
                    <a:pt x="976" y="20446"/>
                  </a:lnTo>
                  <a:lnTo>
                    <a:pt x="879" y="20690"/>
                  </a:lnTo>
                  <a:lnTo>
                    <a:pt x="793" y="20946"/>
                  </a:lnTo>
                  <a:lnTo>
                    <a:pt x="732" y="21215"/>
                  </a:lnTo>
                  <a:lnTo>
                    <a:pt x="696" y="21495"/>
                  </a:lnTo>
                  <a:lnTo>
                    <a:pt x="671" y="21800"/>
                  </a:lnTo>
                  <a:lnTo>
                    <a:pt x="684" y="22118"/>
                  </a:lnTo>
                  <a:lnTo>
                    <a:pt x="720" y="22460"/>
                  </a:lnTo>
                  <a:lnTo>
                    <a:pt x="781" y="22801"/>
                  </a:lnTo>
                  <a:lnTo>
                    <a:pt x="867" y="23167"/>
                  </a:lnTo>
                  <a:lnTo>
                    <a:pt x="1001" y="23558"/>
                  </a:lnTo>
                  <a:lnTo>
                    <a:pt x="1160" y="23961"/>
                  </a:lnTo>
                  <a:lnTo>
                    <a:pt x="1257" y="24168"/>
                  </a:lnTo>
                  <a:lnTo>
                    <a:pt x="1355" y="24364"/>
                  </a:lnTo>
                  <a:lnTo>
                    <a:pt x="1452" y="24547"/>
                  </a:lnTo>
                  <a:lnTo>
                    <a:pt x="1562" y="24718"/>
                  </a:lnTo>
                  <a:lnTo>
                    <a:pt x="1672" y="24876"/>
                  </a:lnTo>
                  <a:lnTo>
                    <a:pt x="1794" y="25035"/>
                  </a:lnTo>
                  <a:lnTo>
                    <a:pt x="1916" y="25181"/>
                  </a:lnTo>
                  <a:lnTo>
                    <a:pt x="2038" y="25328"/>
                  </a:lnTo>
                  <a:lnTo>
                    <a:pt x="2173" y="25462"/>
                  </a:lnTo>
                  <a:lnTo>
                    <a:pt x="2307" y="25584"/>
                  </a:lnTo>
                  <a:lnTo>
                    <a:pt x="2441" y="25694"/>
                  </a:lnTo>
                  <a:lnTo>
                    <a:pt x="2588" y="25804"/>
                  </a:lnTo>
                  <a:lnTo>
                    <a:pt x="2734" y="25914"/>
                  </a:lnTo>
                  <a:lnTo>
                    <a:pt x="2881" y="25999"/>
                  </a:lnTo>
                  <a:lnTo>
                    <a:pt x="3174" y="26170"/>
                  </a:lnTo>
                  <a:lnTo>
                    <a:pt x="3491" y="26317"/>
                  </a:lnTo>
                  <a:lnTo>
                    <a:pt x="3808" y="26439"/>
                  </a:lnTo>
                  <a:lnTo>
                    <a:pt x="4126" y="26536"/>
                  </a:lnTo>
                  <a:lnTo>
                    <a:pt x="4455" y="26610"/>
                  </a:lnTo>
                  <a:lnTo>
                    <a:pt x="4785" y="26658"/>
                  </a:lnTo>
                  <a:lnTo>
                    <a:pt x="5114" y="26707"/>
                  </a:lnTo>
                  <a:lnTo>
                    <a:pt x="5432" y="26732"/>
                  </a:lnTo>
                  <a:lnTo>
                    <a:pt x="6066" y="26732"/>
                  </a:lnTo>
                  <a:lnTo>
                    <a:pt x="6384" y="26719"/>
                  </a:lnTo>
                  <a:lnTo>
                    <a:pt x="6677" y="26683"/>
                  </a:lnTo>
                  <a:lnTo>
                    <a:pt x="6970" y="26658"/>
                  </a:lnTo>
                  <a:lnTo>
                    <a:pt x="7238" y="26610"/>
                  </a:lnTo>
                  <a:lnTo>
                    <a:pt x="7507" y="26573"/>
                  </a:lnTo>
                  <a:lnTo>
                    <a:pt x="7970" y="26475"/>
                  </a:lnTo>
                  <a:lnTo>
                    <a:pt x="8361" y="26365"/>
                  </a:lnTo>
                  <a:lnTo>
                    <a:pt x="8666" y="26280"/>
                  </a:lnTo>
                  <a:lnTo>
                    <a:pt x="8922" y="26195"/>
                  </a:lnTo>
                  <a:lnTo>
                    <a:pt x="8922" y="26195"/>
                  </a:lnTo>
                  <a:lnTo>
                    <a:pt x="8849" y="26353"/>
                  </a:lnTo>
                  <a:lnTo>
                    <a:pt x="8788" y="26548"/>
                  </a:lnTo>
                  <a:lnTo>
                    <a:pt x="8715" y="26793"/>
                  </a:lnTo>
                  <a:lnTo>
                    <a:pt x="8642" y="27086"/>
                  </a:lnTo>
                  <a:lnTo>
                    <a:pt x="8593" y="27440"/>
                  </a:lnTo>
                  <a:lnTo>
                    <a:pt x="8568" y="27623"/>
                  </a:lnTo>
                  <a:lnTo>
                    <a:pt x="8556" y="27818"/>
                  </a:lnTo>
                  <a:lnTo>
                    <a:pt x="8556" y="28013"/>
                  </a:lnTo>
                  <a:lnTo>
                    <a:pt x="8556" y="28221"/>
                  </a:lnTo>
                  <a:lnTo>
                    <a:pt x="8581" y="28428"/>
                  </a:lnTo>
                  <a:lnTo>
                    <a:pt x="8605" y="28648"/>
                  </a:lnTo>
                  <a:lnTo>
                    <a:pt x="8654" y="28868"/>
                  </a:lnTo>
                  <a:lnTo>
                    <a:pt x="8715" y="29075"/>
                  </a:lnTo>
                  <a:lnTo>
                    <a:pt x="8788" y="29295"/>
                  </a:lnTo>
                  <a:lnTo>
                    <a:pt x="8886" y="29515"/>
                  </a:lnTo>
                  <a:lnTo>
                    <a:pt x="8996" y="29734"/>
                  </a:lnTo>
                  <a:lnTo>
                    <a:pt x="9130" y="29954"/>
                  </a:lnTo>
                  <a:lnTo>
                    <a:pt x="9289" y="30161"/>
                  </a:lnTo>
                  <a:lnTo>
                    <a:pt x="9472" y="30369"/>
                  </a:lnTo>
                  <a:lnTo>
                    <a:pt x="9679" y="30576"/>
                  </a:lnTo>
                  <a:lnTo>
                    <a:pt x="9911" y="30772"/>
                  </a:lnTo>
                  <a:lnTo>
                    <a:pt x="10167" y="30967"/>
                  </a:lnTo>
                  <a:lnTo>
                    <a:pt x="10448" y="31138"/>
                  </a:lnTo>
                  <a:lnTo>
                    <a:pt x="10766" y="31309"/>
                  </a:lnTo>
                  <a:lnTo>
                    <a:pt x="11120" y="31467"/>
                  </a:lnTo>
                  <a:lnTo>
                    <a:pt x="11303" y="31541"/>
                  </a:lnTo>
                  <a:lnTo>
                    <a:pt x="11473" y="31602"/>
                  </a:lnTo>
                  <a:lnTo>
                    <a:pt x="11644" y="31651"/>
                  </a:lnTo>
                  <a:lnTo>
                    <a:pt x="11815" y="31699"/>
                  </a:lnTo>
                  <a:lnTo>
                    <a:pt x="11974" y="31736"/>
                  </a:lnTo>
                  <a:lnTo>
                    <a:pt x="12145" y="31748"/>
                  </a:lnTo>
                  <a:lnTo>
                    <a:pt x="12303" y="31773"/>
                  </a:lnTo>
                  <a:lnTo>
                    <a:pt x="12609" y="31773"/>
                  </a:lnTo>
                  <a:lnTo>
                    <a:pt x="12755" y="31760"/>
                  </a:lnTo>
                  <a:lnTo>
                    <a:pt x="12889" y="31736"/>
                  </a:lnTo>
                  <a:lnTo>
                    <a:pt x="13036" y="31712"/>
                  </a:lnTo>
                  <a:lnTo>
                    <a:pt x="13170" y="31687"/>
                  </a:lnTo>
                  <a:lnTo>
                    <a:pt x="13304" y="31638"/>
                  </a:lnTo>
                  <a:lnTo>
                    <a:pt x="13561" y="31541"/>
                  </a:lnTo>
                  <a:lnTo>
                    <a:pt x="13805" y="31419"/>
                  </a:lnTo>
                  <a:lnTo>
                    <a:pt x="14025" y="31272"/>
                  </a:lnTo>
                  <a:lnTo>
                    <a:pt x="14244" y="31113"/>
                  </a:lnTo>
                  <a:lnTo>
                    <a:pt x="14452" y="30930"/>
                  </a:lnTo>
                  <a:lnTo>
                    <a:pt x="14635" y="30735"/>
                  </a:lnTo>
                  <a:lnTo>
                    <a:pt x="14818" y="30528"/>
                  </a:lnTo>
                  <a:lnTo>
                    <a:pt x="14977" y="30320"/>
                  </a:lnTo>
                  <a:lnTo>
                    <a:pt x="15135" y="30088"/>
                  </a:lnTo>
                  <a:lnTo>
                    <a:pt x="15282" y="29868"/>
                  </a:lnTo>
                  <a:lnTo>
                    <a:pt x="15416" y="29637"/>
                  </a:lnTo>
                  <a:lnTo>
                    <a:pt x="15538" y="29405"/>
                  </a:lnTo>
                  <a:lnTo>
                    <a:pt x="15648" y="29173"/>
                  </a:lnTo>
                  <a:lnTo>
                    <a:pt x="15831" y="28733"/>
                  </a:lnTo>
                  <a:lnTo>
                    <a:pt x="15990" y="28343"/>
                  </a:lnTo>
                  <a:lnTo>
                    <a:pt x="16099" y="27989"/>
                  </a:lnTo>
                  <a:lnTo>
                    <a:pt x="16185" y="27720"/>
                  </a:lnTo>
                  <a:lnTo>
                    <a:pt x="16234" y="27476"/>
                  </a:lnTo>
                  <a:lnTo>
                    <a:pt x="16319" y="27586"/>
                  </a:lnTo>
                  <a:lnTo>
                    <a:pt x="16563" y="27867"/>
                  </a:lnTo>
                  <a:lnTo>
                    <a:pt x="16734" y="28050"/>
                  </a:lnTo>
                  <a:lnTo>
                    <a:pt x="16929" y="28245"/>
                  </a:lnTo>
                  <a:lnTo>
                    <a:pt x="17161" y="28453"/>
                  </a:lnTo>
                  <a:lnTo>
                    <a:pt x="17406" y="28648"/>
                  </a:lnTo>
                  <a:lnTo>
                    <a:pt x="17674" y="28843"/>
                  </a:lnTo>
                  <a:lnTo>
                    <a:pt x="17808" y="28929"/>
                  </a:lnTo>
                  <a:lnTo>
                    <a:pt x="17955" y="29014"/>
                  </a:lnTo>
                  <a:lnTo>
                    <a:pt x="18101" y="29087"/>
                  </a:lnTo>
                  <a:lnTo>
                    <a:pt x="18260" y="29161"/>
                  </a:lnTo>
                  <a:lnTo>
                    <a:pt x="18406" y="29209"/>
                  </a:lnTo>
                  <a:lnTo>
                    <a:pt x="18565" y="29258"/>
                  </a:lnTo>
                  <a:lnTo>
                    <a:pt x="18724" y="29295"/>
                  </a:lnTo>
                  <a:lnTo>
                    <a:pt x="18882" y="29319"/>
                  </a:lnTo>
                  <a:lnTo>
                    <a:pt x="19041" y="29331"/>
                  </a:lnTo>
                  <a:lnTo>
                    <a:pt x="19212" y="29319"/>
                  </a:lnTo>
                  <a:lnTo>
                    <a:pt x="19371" y="29307"/>
                  </a:lnTo>
                  <a:lnTo>
                    <a:pt x="19529" y="29258"/>
                  </a:lnTo>
                  <a:lnTo>
                    <a:pt x="19688" y="29209"/>
                  </a:lnTo>
                  <a:lnTo>
                    <a:pt x="19859" y="29136"/>
                  </a:lnTo>
                  <a:lnTo>
                    <a:pt x="20005" y="29038"/>
                  </a:lnTo>
                  <a:lnTo>
                    <a:pt x="20140" y="28929"/>
                  </a:lnTo>
                  <a:lnTo>
                    <a:pt x="20249" y="28807"/>
                  </a:lnTo>
                  <a:lnTo>
                    <a:pt x="20347" y="28685"/>
                  </a:lnTo>
                  <a:lnTo>
                    <a:pt x="20420" y="28538"/>
                  </a:lnTo>
                  <a:lnTo>
                    <a:pt x="20481" y="28392"/>
                  </a:lnTo>
                  <a:lnTo>
                    <a:pt x="20530" y="28233"/>
                  </a:lnTo>
                  <a:lnTo>
                    <a:pt x="20567" y="28074"/>
                  </a:lnTo>
                  <a:lnTo>
                    <a:pt x="20591" y="27903"/>
                  </a:lnTo>
                  <a:lnTo>
                    <a:pt x="20603" y="27732"/>
                  </a:lnTo>
                  <a:lnTo>
                    <a:pt x="20603" y="27549"/>
                  </a:lnTo>
                  <a:lnTo>
                    <a:pt x="20591" y="27378"/>
                  </a:lnTo>
                  <a:lnTo>
                    <a:pt x="20579" y="27195"/>
                  </a:lnTo>
                  <a:lnTo>
                    <a:pt x="20555" y="27012"/>
                  </a:lnTo>
                  <a:lnTo>
                    <a:pt x="20481" y="26646"/>
                  </a:lnTo>
                  <a:lnTo>
                    <a:pt x="20384" y="26292"/>
                  </a:lnTo>
                  <a:lnTo>
                    <a:pt x="20274" y="25963"/>
                  </a:lnTo>
                  <a:lnTo>
                    <a:pt x="20164" y="25657"/>
                  </a:lnTo>
                  <a:lnTo>
                    <a:pt x="20066" y="25401"/>
                  </a:lnTo>
                  <a:lnTo>
                    <a:pt x="19883" y="24998"/>
                  </a:lnTo>
                  <a:lnTo>
                    <a:pt x="19810" y="24852"/>
                  </a:lnTo>
                  <a:lnTo>
                    <a:pt x="23191" y="24730"/>
                  </a:lnTo>
                  <a:lnTo>
                    <a:pt x="27793" y="17248"/>
                  </a:lnTo>
                  <a:lnTo>
                    <a:pt x="27842" y="16955"/>
                  </a:lnTo>
                  <a:lnTo>
                    <a:pt x="27964" y="16186"/>
                  </a:lnTo>
                  <a:lnTo>
                    <a:pt x="28025" y="15661"/>
                  </a:lnTo>
                  <a:lnTo>
                    <a:pt x="28098" y="15063"/>
                  </a:lnTo>
                  <a:lnTo>
                    <a:pt x="28159" y="14404"/>
                  </a:lnTo>
                  <a:lnTo>
                    <a:pt x="28208" y="13708"/>
                  </a:lnTo>
                  <a:lnTo>
                    <a:pt x="28232" y="12988"/>
                  </a:lnTo>
                  <a:lnTo>
                    <a:pt x="28244" y="12255"/>
                  </a:lnTo>
                  <a:lnTo>
                    <a:pt x="28244" y="11889"/>
                  </a:lnTo>
                  <a:lnTo>
                    <a:pt x="28232" y="11523"/>
                  </a:lnTo>
                  <a:lnTo>
                    <a:pt x="28208" y="11169"/>
                  </a:lnTo>
                  <a:lnTo>
                    <a:pt x="28171" y="10827"/>
                  </a:lnTo>
                  <a:lnTo>
                    <a:pt x="28134" y="10486"/>
                  </a:lnTo>
                  <a:lnTo>
                    <a:pt x="28086" y="10156"/>
                  </a:lnTo>
                  <a:lnTo>
                    <a:pt x="28025" y="9839"/>
                  </a:lnTo>
                  <a:lnTo>
                    <a:pt x="27939" y="9546"/>
                  </a:lnTo>
                  <a:lnTo>
                    <a:pt x="27854" y="9265"/>
                  </a:lnTo>
                  <a:lnTo>
                    <a:pt x="27756" y="8996"/>
                  </a:lnTo>
                  <a:lnTo>
                    <a:pt x="27634" y="8765"/>
                  </a:lnTo>
                  <a:lnTo>
                    <a:pt x="27512" y="8545"/>
                  </a:lnTo>
                  <a:lnTo>
                    <a:pt x="27365" y="8362"/>
                  </a:lnTo>
                  <a:lnTo>
                    <a:pt x="27219" y="8203"/>
                  </a:lnTo>
                  <a:lnTo>
                    <a:pt x="27060" y="8069"/>
                  </a:lnTo>
                  <a:lnTo>
                    <a:pt x="26889" y="7959"/>
                  </a:lnTo>
                  <a:lnTo>
                    <a:pt x="26719" y="7886"/>
                  </a:lnTo>
                  <a:lnTo>
                    <a:pt x="26548" y="7825"/>
                  </a:lnTo>
                  <a:lnTo>
                    <a:pt x="26365" y="7788"/>
                  </a:lnTo>
                  <a:lnTo>
                    <a:pt x="26182" y="7776"/>
                  </a:lnTo>
                  <a:lnTo>
                    <a:pt x="25998" y="7776"/>
                  </a:lnTo>
                  <a:lnTo>
                    <a:pt x="25803" y="7800"/>
                  </a:lnTo>
                  <a:lnTo>
                    <a:pt x="25620" y="7825"/>
                  </a:lnTo>
                  <a:lnTo>
                    <a:pt x="25437" y="7886"/>
                  </a:lnTo>
                  <a:lnTo>
                    <a:pt x="25242" y="7947"/>
                  </a:lnTo>
                  <a:lnTo>
                    <a:pt x="25059" y="8020"/>
                  </a:lnTo>
                  <a:lnTo>
                    <a:pt x="24875" y="8093"/>
                  </a:lnTo>
                  <a:lnTo>
                    <a:pt x="24705" y="8191"/>
                  </a:lnTo>
                  <a:lnTo>
                    <a:pt x="24363" y="8386"/>
                  </a:lnTo>
                  <a:lnTo>
                    <a:pt x="24033" y="8594"/>
                  </a:lnTo>
                  <a:lnTo>
                    <a:pt x="23753" y="8813"/>
                  </a:lnTo>
                  <a:lnTo>
                    <a:pt x="23496" y="9009"/>
                  </a:lnTo>
                  <a:lnTo>
                    <a:pt x="23289" y="9192"/>
                  </a:lnTo>
                  <a:lnTo>
                    <a:pt x="23142" y="9326"/>
                  </a:lnTo>
                  <a:lnTo>
                    <a:pt x="23008" y="9460"/>
                  </a:lnTo>
                  <a:lnTo>
                    <a:pt x="23106" y="9302"/>
                  </a:lnTo>
                  <a:lnTo>
                    <a:pt x="23228" y="9119"/>
                  </a:lnTo>
                  <a:lnTo>
                    <a:pt x="23374" y="8874"/>
                  </a:lnTo>
                  <a:lnTo>
                    <a:pt x="23533" y="8569"/>
                  </a:lnTo>
                  <a:lnTo>
                    <a:pt x="23704" y="8228"/>
                  </a:lnTo>
                  <a:lnTo>
                    <a:pt x="23887" y="7837"/>
                  </a:lnTo>
                  <a:lnTo>
                    <a:pt x="24045" y="7422"/>
                  </a:lnTo>
                  <a:lnTo>
                    <a:pt x="24119" y="7202"/>
                  </a:lnTo>
                  <a:lnTo>
                    <a:pt x="24192" y="6970"/>
                  </a:lnTo>
                  <a:lnTo>
                    <a:pt x="24253" y="6738"/>
                  </a:lnTo>
                  <a:lnTo>
                    <a:pt x="24314" y="6506"/>
                  </a:lnTo>
                  <a:lnTo>
                    <a:pt x="24351" y="6275"/>
                  </a:lnTo>
                  <a:lnTo>
                    <a:pt x="24387" y="6030"/>
                  </a:lnTo>
                  <a:lnTo>
                    <a:pt x="24412" y="5799"/>
                  </a:lnTo>
                  <a:lnTo>
                    <a:pt x="24412" y="5554"/>
                  </a:lnTo>
                  <a:lnTo>
                    <a:pt x="24412" y="5310"/>
                  </a:lnTo>
                  <a:lnTo>
                    <a:pt x="24387" y="5078"/>
                  </a:lnTo>
                  <a:lnTo>
                    <a:pt x="24351" y="4846"/>
                  </a:lnTo>
                  <a:lnTo>
                    <a:pt x="24290" y="4615"/>
                  </a:lnTo>
                  <a:lnTo>
                    <a:pt x="24204" y="4383"/>
                  </a:lnTo>
                  <a:lnTo>
                    <a:pt x="24107" y="4163"/>
                  </a:lnTo>
                  <a:lnTo>
                    <a:pt x="23997" y="3955"/>
                  </a:lnTo>
                  <a:lnTo>
                    <a:pt x="23850" y="3736"/>
                  </a:lnTo>
                  <a:lnTo>
                    <a:pt x="23765" y="3638"/>
                  </a:lnTo>
                  <a:lnTo>
                    <a:pt x="23692" y="3553"/>
                  </a:lnTo>
                  <a:lnTo>
                    <a:pt x="23606" y="3467"/>
                  </a:lnTo>
                  <a:lnTo>
                    <a:pt x="23508" y="3394"/>
                  </a:lnTo>
                  <a:lnTo>
                    <a:pt x="23338" y="3272"/>
                  </a:lnTo>
                  <a:lnTo>
                    <a:pt x="23142" y="3174"/>
                  </a:lnTo>
                  <a:lnTo>
                    <a:pt x="22947" y="3101"/>
                  </a:lnTo>
                  <a:lnTo>
                    <a:pt x="22739" y="3052"/>
                  </a:lnTo>
                  <a:lnTo>
                    <a:pt x="22520" y="3016"/>
                  </a:lnTo>
                  <a:lnTo>
                    <a:pt x="22312" y="3016"/>
                  </a:lnTo>
                  <a:lnTo>
                    <a:pt x="22093" y="3028"/>
                  </a:lnTo>
                  <a:lnTo>
                    <a:pt x="21861" y="3064"/>
                  </a:lnTo>
                  <a:lnTo>
                    <a:pt x="21641" y="3113"/>
                  </a:lnTo>
                  <a:lnTo>
                    <a:pt x="21421" y="3174"/>
                  </a:lnTo>
                  <a:lnTo>
                    <a:pt x="21189" y="3248"/>
                  </a:lnTo>
                  <a:lnTo>
                    <a:pt x="20970" y="3345"/>
                  </a:lnTo>
                  <a:lnTo>
                    <a:pt x="20750" y="3443"/>
                  </a:lnTo>
                  <a:lnTo>
                    <a:pt x="20530" y="3540"/>
                  </a:lnTo>
                  <a:lnTo>
                    <a:pt x="20115" y="3772"/>
                  </a:lnTo>
                  <a:lnTo>
                    <a:pt x="19737" y="4016"/>
                  </a:lnTo>
                  <a:lnTo>
                    <a:pt x="19383" y="4261"/>
                  </a:lnTo>
                  <a:lnTo>
                    <a:pt x="19078" y="4480"/>
                  </a:lnTo>
                  <a:lnTo>
                    <a:pt x="18821" y="4676"/>
                  </a:lnTo>
                  <a:lnTo>
                    <a:pt x="18626" y="4834"/>
                  </a:lnTo>
                  <a:lnTo>
                    <a:pt x="18467" y="4981"/>
                  </a:lnTo>
                  <a:lnTo>
                    <a:pt x="18431" y="4773"/>
                  </a:lnTo>
                  <a:lnTo>
                    <a:pt x="18382" y="4517"/>
                  </a:lnTo>
                  <a:lnTo>
                    <a:pt x="18309" y="4200"/>
                  </a:lnTo>
                  <a:lnTo>
                    <a:pt x="18211" y="3821"/>
                  </a:lnTo>
                  <a:lnTo>
                    <a:pt x="18089" y="3406"/>
                  </a:lnTo>
                  <a:lnTo>
                    <a:pt x="17930" y="2955"/>
                  </a:lnTo>
                  <a:lnTo>
                    <a:pt x="17845" y="2723"/>
                  </a:lnTo>
                  <a:lnTo>
                    <a:pt x="17747" y="2491"/>
                  </a:lnTo>
                  <a:lnTo>
                    <a:pt x="17637" y="2259"/>
                  </a:lnTo>
                  <a:lnTo>
                    <a:pt x="17528" y="2027"/>
                  </a:lnTo>
                  <a:lnTo>
                    <a:pt x="17393" y="1795"/>
                  </a:lnTo>
                  <a:lnTo>
                    <a:pt x="17259" y="1575"/>
                  </a:lnTo>
                  <a:lnTo>
                    <a:pt x="17113" y="1356"/>
                  </a:lnTo>
                  <a:lnTo>
                    <a:pt x="16966" y="1148"/>
                  </a:lnTo>
                  <a:lnTo>
                    <a:pt x="16795" y="953"/>
                  </a:lnTo>
                  <a:lnTo>
                    <a:pt x="16624" y="782"/>
                  </a:lnTo>
                  <a:lnTo>
                    <a:pt x="16429" y="611"/>
                  </a:lnTo>
                  <a:lnTo>
                    <a:pt x="16234" y="452"/>
                  </a:lnTo>
                  <a:lnTo>
                    <a:pt x="16026" y="330"/>
                  </a:lnTo>
                  <a:lnTo>
                    <a:pt x="15794" y="208"/>
                  </a:lnTo>
                  <a:lnTo>
                    <a:pt x="15562" y="123"/>
                  </a:lnTo>
                  <a:lnTo>
                    <a:pt x="15318" y="50"/>
                  </a:lnTo>
                  <a:lnTo>
                    <a:pt x="15050" y="13"/>
                  </a:lnTo>
                  <a:lnTo>
                    <a:pt x="14781" y="1"/>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280;p32">
              <a:extLst>
                <a:ext uri="{FF2B5EF4-FFF2-40B4-BE49-F238E27FC236}">
                  <a16:creationId xmlns:a16="http://schemas.microsoft.com/office/drawing/2014/main" id="{92BCBD35-4CE3-9A97-D157-710103D6DE71}"/>
                </a:ext>
              </a:extLst>
            </p:cNvPr>
            <p:cNvSpPr/>
            <p:nvPr/>
          </p:nvSpPr>
          <p:spPr>
            <a:xfrm>
              <a:off x="2810625" y="548750"/>
              <a:ext cx="1976475" cy="1605700"/>
            </a:xfrm>
            <a:custGeom>
              <a:avLst/>
              <a:gdLst/>
              <a:ahLst/>
              <a:cxnLst/>
              <a:rect l="l" t="t" r="r" b="b"/>
              <a:pathLst>
                <a:path w="79059" h="64228" extrusionOk="0">
                  <a:moveTo>
                    <a:pt x="40561" y="1"/>
                  </a:moveTo>
                  <a:lnTo>
                    <a:pt x="40268" y="25"/>
                  </a:lnTo>
                  <a:lnTo>
                    <a:pt x="39999" y="62"/>
                  </a:lnTo>
                  <a:lnTo>
                    <a:pt x="39731" y="135"/>
                  </a:lnTo>
                  <a:lnTo>
                    <a:pt x="39475" y="220"/>
                  </a:lnTo>
                  <a:lnTo>
                    <a:pt x="39218" y="318"/>
                  </a:lnTo>
                  <a:lnTo>
                    <a:pt x="38974" y="428"/>
                  </a:lnTo>
                  <a:lnTo>
                    <a:pt x="38742" y="562"/>
                  </a:lnTo>
                  <a:lnTo>
                    <a:pt x="38523" y="708"/>
                  </a:lnTo>
                  <a:lnTo>
                    <a:pt x="38303" y="867"/>
                  </a:lnTo>
                  <a:lnTo>
                    <a:pt x="38108" y="1026"/>
                  </a:lnTo>
                  <a:lnTo>
                    <a:pt x="37900" y="1197"/>
                  </a:lnTo>
                  <a:lnTo>
                    <a:pt x="37717" y="1380"/>
                  </a:lnTo>
                  <a:lnTo>
                    <a:pt x="37546" y="1563"/>
                  </a:lnTo>
                  <a:lnTo>
                    <a:pt x="37375" y="1746"/>
                  </a:lnTo>
                  <a:lnTo>
                    <a:pt x="37216" y="1941"/>
                  </a:lnTo>
                  <a:lnTo>
                    <a:pt x="36924" y="2320"/>
                  </a:lnTo>
                  <a:lnTo>
                    <a:pt x="36667" y="2686"/>
                  </a:lnTo>
                  <a:lnTo>
                    <a:pt x="36448" y="3028"/>
                  </a:lnTo>
                  <a:lnTo>
                    <a:pt x="36277" y="3345"/>
                  </a:lnTo>
                  <a:lnTo>
                    <a:pt x="36130" y="3601"/>
                  </a:lnTo>
                  <a:lnTo>
                    <a:pt x="36033" y="3809"/>
                  </a:lnTo>
                  <a:lnTo>
                    <a:pt x="35959" y="3980"/>
                  </a:lnTo>
                  <a:lnTo>
                    <a:pt x="35837" y="3797"/>
                  </a:lnTo>
                  <a:lnTo>
                    <a:pt x="35691" y="3589"/>
                  </a:lnTo>
                  <a:lnTo>
                    <a:pt x="35483" y="3321"/>
                  </a:lnTo>
                  <a:lnTo>
                    <a:pt x="35215" y="3028"/>
                  </a:lnTo>
                  <a:lnTo>
                    <a:pt x="35068" y="2869"/>
                  </a:lnTo>
                  <a:lnTo>
                    <a:pt x="34910" y="2722"/>
                  </a:lnTo>
                  <a:lnTo>
                    <a:pt x="34726" y="2564"/>
                  </a:lnTo>
                  <a:lnTo>
                    <a:pt x="34543" y="2405"/>
                  </a:lnTo>
                  <a:lnTo>
                    <a:pt x="34336" y="2259"/>
                  </a:lnTo>
                  <a:lnTo>
                    <a:pt x="34128" y="2124"/>
                  </a:lnTo>
                  <a:lnTo>
                    <a:pt x="33909" y="1990"/>
                  </a:lnTo>
                  <a:lnTo>
                    <a:pt x="33665" y="1880"/>
                  </a:lnTo>
                  <a:lnTo>
                    <a:pt x="33420" y="1770"/>
                  </a:lnTo>
                  <a:lnTo>
                    <a:pt x="33164" y="1685"/>
                  </a:lnTo>
                  <a:lnTo>
                    <a:pt x="32896" y="1612"/>
                  </a:lnTo>
                  <a:lnTo>
                    <a:pt x="32615" y="1563"/>
                  </a:lnTo>
                  <a:lnTo>
                    <a:pt x="32334" y="1538"/>
                  </a:lnTo>
                  <a:lnTo>
                    <a:pt x="32029" y="1538"/>
                  </a:lnTo>
                  <a:lnTo>
                    <a:pt x="31724" y="1575"/>
                  </a:lnTo>
                  <a:lnTo>
                    <a:pt x="31565" y="1600"/>
                  </a:lnTo>
                  <a:lnTo>
                    <a:pt x="31407" y="1624"/>
                  </a:lnTo>
                  <a:lnTo>
                    <a:pt x="31248" y="1673"/>
                  </a:lnTo>
                  <a:lnTo>
                    <a:pt x="31077" y="1722"/>
                  </a:lnTo>
                  <a:lnTo>
                    <a:pt x="30918" y="1783"/>
                  </a:lnTo>
                  <a:lnTo>
                    <a:pt x="30747" y="1844"/>
                  </a:lnTo>
                  <a:lnTo>
                    <a:pt x="30577" y="1917"/>
                  </a:lnTo>
                  <a:lnTo>
                    <a:pt x="30406" y="2002"/>
                  </a:lnTo>
                  <a:lnTo>
                    <a:pt x="30223" y="2100"/>
                  </a:lnTo>
                  <a:lnTo>
                    <a:pt x="30052" y="2210"/>
                  </a:lnTo>
                  <a:lnTo>
                    <a:pt x="29869" y="2320"/>
                  </a:lnTo>
                  <a:lnTo>
                    <a:pt x="29685" y="2454"/>
                  </a:lnTo>
                  <a:lnTo>
                    <a:pt x="29502" y="2588"/>
                  </a:lnTo>
                  <a:lnTo>
                    <a:pt x="29319" y="2735"/>
                  </a:lnTo>
                  <a:lnTo>
                    <a:pt x="29136" y="2893"/>
                  </a:lnTo>
                  <a:lnTo>
                    <a:pt x="28965" y="3052"/>
                  </a:lnTo>
                  <a:lnTo>
                    <a:pt x="28794" y="3211"/>
                  </a:lnTo>
                  <a:lnTo>
                    <a:pt x="28648" y="3382"/>
                  </a:lnTo>
                  <a:lnTo>
                    <a:pt x="28489" y="3552"/>
                  </a:lnTo>
                  <a:lnTo>
                    <a:pt x="28355" y="3723"/>
                  </a:lnTo>
                  <a:lnTo>
                    <a:pt x="28221" y="3894"/>
                  </a:lnTo>
                  <a:lnTo>
                    <a:pt x="28099" y="4065"/>
                  </a:lnTo>
                  <a:lnTo>
                    <a:pt x="27867" y="4431"/>
                  </a:lnTo>
                  <a:lnTo>
                    <a:pt x="27672" y="4785"/>
                  </a:lnTo>
                  <a:lnTo>
                    <a:pt x="27488" y="5164"/>
                  </a:lnTo>
                  <a:lnTo>
                    <a:pt x="27342" y="5530"/>
                  </a:lnTo>
                  <a:lnTo>
                    <a:pt x="27220" y="5908"/>
                  </a:lnTo>
                  <a:lnTo>
                    <a:pt x="27122" y="6287"/>
                  </a:lnTo>
                  <a:lnTo>
                    <a:pt x="27037" y="6665"/>
                  </a:lnTo>
                  <a:lnTo>
                    <a:pt x="26976" y="7031"/>
                  </a:lnTo>
                  <a:lnTo>
                    <a:pt x="26927" y="7397"/>
                  </a:lnTo>
                  <a:lnTo>
                    <a:pt x="26890" y="7763"/>
                  </a:lnTo>
                  <a:lnTo>
                    <a:pt x="26878" y="8130"/>
                  </a:lnTo>
                  <a:lnTo>
                    <a:pt x="26878" y="8471"/>
                  </a:lnTo>
                  <a:lnTo>
                    <a:pt x="26890" y="8813"/>
                  </a:lnTo>
                  <a:lnTo>
                    <a:pt x="26903" y="9143"/>
                  </a:lnTo>
                  <a:lnTo>
                    <a:pt x="26927" y="9460"/>
                  </a:lnTo>
                  <a:lnTo>
                    <a:pt x="26964" y="9765"/>
                  </a:lnTo>
                  <a:lnTo>
                    <a:pt x="27049" y="10314"/>
                  </a:lnTo>
                  <a:lnTo>
                    <a:pt x="27147" y="10791"/>
                  </a:lnTo>
                  <a:lnTo>
                    <a:pt x="27244" y="11193"/>
                  </a:lnTo>
                  <a:lnTo>
                    <a:pt x="27330" y="11486"/>
                  </a:lnTo>
                  <a:lnTo>
                    <a:pt x="27415" y="11743"/>
                  </a:lnTo>
                  <a:lnTo>
                    <a:pt x="27415" y="11743"/>
                  </a:lnTo>
                  <a:lnTo>
                    <a:pt x="27196" y="11669"/>
                  </a:lnTo>
                  <a:lnTo>
                    <a:pt x="26951" y="11584"/>
                  </a:lnTo>
                  <a:lnTo>
                    <a:pt x="26610" y="11486"/>
                  </a:lnTo>
                  <a:lnTo>
                    <a:pt x="26195" y="11389"/>
                  </a:lnTo>
                  <a:lnTo>
                    <a:pt x="25694" y="11291"/>
                  </a:lnTo>
                  <a:lnTo>
                    <a:pt x="25145" y="11193"/>
                  </a:lnTo>
                  <a:lnTo>
                    <a:pt x="24840" y="11157"/>
                  </a:lnTo>
                  <a:lnTo>
                    <a:pt x="24535" y="11120"/>
                  </a:lnTo>
                  <a:lnTo>
                    <a:pt x="24205" y="11096"/>
                  </a:lnTo>
                  <a:lnTo>
                    <a:pt x="23876" y="11071"/>
                  </a:lnTo>
                  <a:lnTo>
                    <a:pt x="23522" y="11059"/>
                  </a:lnTo>
                  <a:lnTo>
                    <a:pt x="23168" y="11059"/>
                  </a:lnTo>
                  <a:lnTo>
                    <a:pt x="22801" y="11071"/>
                  </a:lnTo>
                  <a:lnTo>
                    <a:pt x="22435" y="11096"/>
                  </a:lnTo>
                  <a:lnTo>
                    <a:pt x="22057" y="11132"/>
                  </a:lnTo>
                  <a:lnTo>
                    <a:pt x="21678" y="11181"/>
                  </a:lnTo>
                  <a:lnTo>
                    <a:pt x="21288" y="11242"/>
                  </a:lnTo>
                  <a:lnTo>
                    <a:pt x="20897" y="11328"/>
                  </a:lnTo>
                  <a:lnTo>
                    <a:pt x="20507" y="11437"/>
                  </a:lnTo>
                  <a:lnTo>
                    <a:pt x="20104" y="11547"/>
                  </a:lnTo>
                  <a:lnTo>
                    <a:pt x="19713" y="11694"/>
                  </a:lnTo>
                  <a:lnTo>
                    <a:pt x="19323" y="11852"/>
                  </a:lnTo>
                  <a:lnTo>
                    <a:pt x="18920" y="12036"/>
                  </a:lnTo>
                  <a:lnTo>
                    <a:pt x="18529" y="12243"/>
                  </a:lnTo>
                  <a:lnTo>
                    <a:pt x="18151" y="12463"/>
                  </a:lnTo>
                  <a:lnTo>
                    <a:pt x="17797" y="12695"/>
                  </a:lnTo>
                  <a:lnTo>
                    <a:pt x="17467" y="12951"/>
                  </a:lnTo>
                  <a:lnTo>
                    <a:pt x="17150" y="13207"/>
                  </a:lnTo>
                  <a:lnTo>
                    <a:pt x="16869" y="13488"/>
                  </a:lnTo>
                  <a:lnTo>
                    <a:pt x="16601" y="13769"/>
                  </a:lnTo>
                  <a:lnTo>
                    <a:pt x="16345" y="14049"/>
                  </a:lnTo>
                  <a:lnTo>
                    <a:pt x="16113" y="14342"/>
                  </a:lnTo>
                  <a:lnTo>
                    <a:pt x="15905" y="14635"/>
                  </a:lnTo>
                  <a:lnTo>
                    <a:pt x="15710" y="14941"/>
                  </a:lnTo>
                  <a:lnTo>
                    <a:pt x="15527" y="15246"/>
                  </a:lnTo>
                  <a:lnTo>
                    <a:pt x="15368" y="15539"/>
                  </a:lnTo>
                  <a:lnTo>
                    <a:pt x="15222" y="15844"/>
                  </a:lnTo>
                  <a:lnTo>
                    <a:pt x="15087" y="16137"/>
                  </a:lnTo>
                  <a:lnTo>
                    <a:pt x="14965" y="16430"/>
                  </a:lnTo>
                  <a:lnTo>
                    <a:pt x="14855" y="16710"/>
                  </a:lnTo>
                  <a:lnTo>
                    <a:pt x="14758" y="16991"/>
                  </a:lnTo>
                  <a:lnTo>
                    <a:pt x="14672" y="17272"/>
                  </a:lnTo>
                  <a:lnTo>
                    <a:pt x="14538" y="17784"/>
                  </a:lnTo>
                  <a:lnTo>
                    <a:pt x="14440" y="18248"/>
                  </a:lnTo>
                  <a:lnTo>
                    <a:pt x="14379" y="18651"/>
                  </a:lnTo>
                  <a:lnTo>
                    <a:pt x="14331" y="18993"/>
                  </a:lnTo>
                  <a:lnTo>
                    <a:pt x="14306" y="19237"/>
                  </a:lnTo>
                  <a:lnTo>
                    <a:pt x="14306" y="19457"/>
                  </a:lnTo>
                  <a:lnTo>
                    <a:pt x="14196" y="19432"/>
                  </a:lnTo>
                  <a:lnTo>
                    <a:pt x="14074" y="19408"/>
                  </a:lnTo>
                  <a:lnTo>
                    <a:pt x="13916" y="19371"/>
                  </a:lnTo>
                  <a:lnTo>
                    <a:pt x="13720" y="19347"/>
                  </a:lnTo>
                  <a:lnTo>
                    <a:pt x="13476" y="19335"/>
                  </a:lnTo>
                  <a:lnTo>
                    <a:pt x="13220" y="19335"/>
                  </a:lnTo>
                  <a:lnTo>
                    <a:pt x="12927" y="19347"/>
                  </a:lnTo>
                  <a:lnTo>
                    <a:pt x="12610" y="19396"/>
                  </a:lnTo>
                  <a:lnTo>
                    <a:pt x="12280" y="19457"/>
                  </a:lnTo>
                  <a:lnTo>
                    <a:pt x="12109" y="19506"/>
                  </a:lnTo>
                  <a:lnTo>
                    <a:pt x="11938" y="19567"/>
                  </a:lnTo>
                  <a:lnTo>
                    <a:pt x="11767" y="19628"/>
                  </a:lnTo>
                  <a:lnTo>
                    <a:pt x="11584" y="19713"/>
                  </a:lnTo>
                  <a:lnTo>
                    <a:pt x="11413" y="19798"/>
                  </a:lnTo>
                  <a:lnTo>
                    <a:pt x="11230" y="19896"/>
                  </a:lnTo>
                  <a:lnTo>
                    <a:pt x="11047" y="20006"/>
                  </a:lnTo>
                  <a:lnTo>
                    <a:pt x="10864" y="20140"/>
                  </a:lnTo>
                  <a:lnTo>
                    <a:pt x="10681" y="20274"/>
                  </a:lnTo>
                  <a:lnTo>
                    <a:pt x="10510" y="20433"/>
                  </a:lnTo>
                  <a:lnTo>
                    <a:pt x="10327" y="20604"/>
                  </a:lnTo>
                  <a:lnTo>
                    <a:pt x="10156" y="20787"/>
                  </a:lnTo>
                  <a:lnTo>
                    <a:pt x="9985" y="20982"/>
                  </a:lnTo>
                  <a:lnTo>
                    <a:pt x="9827" y="21178"/>
                  </a:lnTo>
                  <a:lnTo>
                    <a:pt x="9692" y="21397"/>
                  </a:lnTo>
                  <a:lnTo>
                    <a:pt x="9558" y="21605"/>
                  </a:lnTo>
                  <a:lnTo>
                    <a:pt x="9448" y="21825"/>
                  </a:lnTo>
                  <a:lnTo>
                    <a:pt x="9338" y="22057"/>
                  </a:lnTo>
                  <a:lnTo>
                    <a:pt x="9253" y="22276"/>
                  </a:lnTo>
                  <a:lnTo>
                    <a:pt x="9167" y="22508"/>
                  </a:lnTo>
                  <a:lnTo>
                    <a:pt x="9094" y="22740"/>
                  </a:lnTo>
                  <a:lnTo>
                    <a:pt x="9033" y="22960"/>
                  </a:lnTo>
                  <a:lnTo>
                    <a:pt x="8984" y="23192"/>
                  </a:lnTo>
                  <a:lnTo>
                    <a:pt x="8936" y="23424"/>
                  </a:lnTo>
                  <a:lnTo>
                    <a:pt x="8875" y="23863"/>
                  </a:lnTo>
                  <a:lnTo>
                    <a:pt x="8826" y="24290"/>
                  </a:lnTo>
                  <a:lnTo>
                    <a:pt x="8814" y="24693"/>
                  </a:lnTo>
                  <a:lnTo>
                    <a:pt x="8814" y="25071"/>
                  </a:lnTo>
                  <a:lnTo>
                    <a:pt x="8826" y="25401"/>
                  </a:lnTo>
                  <a:lnTo>
                    <a:pt x="8838" y="25694"/>
                  </a:lnTo>
                  <a:lnTo>
                    <a:pt x="8887" y="26109"/>
                  </a:lnTo>
                  <a:lnTo>
                    <a:pt x="8911" y="26255"/>
                  </a:lnTo>
                  <a:lnTo>
                    <a:pt x="8777" y="26255"/>
                  </a:lnTo>
                  <a:lnTo>
                    <a:pt x="8630" y="26268"/>
                  </a:lnTo>
                  <a:lnTo>
                    <a:pt x="8423" y="26280"/>
                  </a:lnTo>
                  <a:lnTo>
                    <a:pt x="8179" y="26304"/>
                  </a:lnTo>
                  <a:lnTo>
                    <a:pt x="7910" y="26341"/>
                  </a:lnTo>
                  <a:lnTo>
                    <a:pt x="7593" y="26402"/>
                  </a:lnTo>
                  <a:lnTo>
                    <a:pt x="7276" y="26487"/>
                  </a:lnTo>
                  <a:lnTo>
                    <a:pt x="6922" y="26597"/>
                  </a:lnTo>
                  <a:lnTo>
                    <a:pt x="6751" y="26670"/>
                  </a:lnTo>
                  <a:lnTo>
                    <a:pt x="6580" y="26744"/>
                  </a:lnTo>
                  <a:lnTo>
                    <a:pt x="6397" y="26829"/>
                  </a:lnTo>
                  <a:lnTo>
                    <a:pt x="6226" y="26927"/>
                  </a:lnTo>
                  <a:lnTo>
                    <a:pt x="6043" y="27024"/>
                  </a:lnTo>
                  <a:lnTo>
                    <a:pt x="5872" y="27146"/>
                  </a:lnTo>
                  <a:lnTo>
                    <a:pt x="5701" y="27268"/>
                  </a:lnTo>
                  <a:lnTo>
                    <a:pt x="5542" y="27403"/>
                  </a:lnTo>
                  <a:lnTo>
                    <a:pt x="5384" y="27561"/>
                  </a:lnTo>
                  <a:lnTo>
                    <a:pt x="5225" y="27720"/>
                  </a:lnTo>
                  <a:lnTo>
                    <a:pt x="5079" y="27891"/>
                  </a:lnTo>
                  <a:lnTo>
                    <a:pt x="4932" y="28086"/>
                  </a:lnTo>
                  <a:lnTo>
                    <a:pt x="4798" y="28282"/>
                  </a:lnTo>
                  <a:lnTo>
                    <a:pt x="4676" y="28501"/>
                  </a:lnTo>
                  <a:lnTo>
                    <a:pt x="4566" y="28733"/>
                  </a:lnTo>
                  <a:lnTo>
                    <a:pt x="4456" y="28965"/>
                  </a:lnTo>
                  <a:lnTo>
                    <a:pt x="4371" y="29221"/>
                  </a:lnTo>
                  <a:lnTo>
                    <a:pt x="4285" y="29478"/>
                  </a:lnTo>
                  <a:lnTo>
                    <a:pt x="4212" y="29734"/>
                  </a:lnTo>
                  <a:lnTo>
                    <a:pt x="4151" y="30003"/>
                  </a:lnTo>
                  <a:lnTo>
                    <a:pt x="4102" y="30283"/>
                  </a:lnTo>
                  <a:lnTo>
                    <a:pt x="4053" y="30564"/>
                  </a:lnTo>
                  <a:lnTo>
                    <a:pt x="4017" y="30833"/>
                  </a:lnTo>
                  <a:lnTo>
                    <a:pt x="3992" y="31113"/>
                  </a:lnTo>
                  <a:lnTo>
                    <a:pt x="3956" y="31675"/>
                  </a:lnTo>
                  <a:lnTo>
                    <a:pt x="3943" y="32224"/>
                  </a:lnTo>
                  <a:lnTo>
                    <a:pt x="3943" y="32761"/>
                  </a:lnTo>
                  <a:lnTo>
                    <a:pt x="3968" y="33261"/>
                  </a:lnTo>
                  <a:lnTo>
                    <a:pt x="3992" y="33725"/>
                  </a:lnTo>
                  <a:lnTo>
                    <a:pt x="4041" y="34140"/>
                  </a:lnTo>
                  <a:lnTo>
                    <a:pt x="4078" y="34506"/>
                  </a:lnTo>
                  <a:lnTo>
                    <a:pt x="4151" y="35031"/>
                  </a:lnTo>
                  <a:lnTo>
                    <a:pt x="4175" y="35227"/>
                  </a:lnTo>
                  <a:lnTo>
                    <a:pt x="4041" y="35166"/>
                  </a:lnTo>
                  <a:lnTo>
                    <a:pt x="3882" y="35105"/>
                  </a:lnTo>
                  <a:lnTo>
                    <a:pt x="3663" y="35031"/>
                  </a:lnTo>
                  <a:lnTo>
                    <a:pt x="3406" y="34970"/>
                  </a:lnTo>
                  <a:lnTo>
                    <a:pt x="3126" y="34921"/>
                  </a:lnTo>
                  <a:lnTo>
                    <a:pt x="2967" y="34909"/>
                  </a:lnTo>
                  <a:lnTo>
                    <a:pt x="2637" y="34909"/>
                  </a:lnTo>
                  <a:lnTo>
                    <a:pt x="2466" y="34921"/>
                  </a:lnTo>
                  <a:lnTo>
                    <a:pt x="2296" y="34946"/>
                  </a:lnTo>
                  <a:lnTo>
                    <a:pt x="2125" y="34983"/>
                  </a:lnTo>
                  <a:lnTo>
                    <a:pt x="1954" y="35031"/>
                  </a:lnTo>
                  <a:lnTo>
                    <a:pt x="1783" y="35092"/>
                  </a:lnTo>
                  <a:lnTo>
                    <a:pt x="1612" y="35178"/>
                  </a:lnTo>
                  <a:lnTo>
                    <a:pt x="1441" y="35275"/>
                  </a:lnTo>
                  <a:lnTo>
                    <a:pt x="1283" y="35398"/>
                  </a:lnTo>
                  <a:lnTo>
                    <a:pt x="1112" y="35532"/>
                  </a:lnTo>
                  <a:lnTo>
                    <a:pt x="965" y="35690"/>
                  </a:lnTo>
                  <a:lnTo>
                    <a:pt x="806" y="35874"/>
                  </a:lnTo>
                  <a:lnTo>
                    <a:pt x="672" y="36093"/>
                  </a:lnTo>
                  <a:lnTo>
                    <a:pt x="538" y="36325"/>
                  </a:lnTo>
                  <a:lnTo>
                    <a:pt x="416" y="36581"/>
                  </a:lnTo>
                  <a:lnTo>
                    <a:pt x="306" y="36874"/>
                  </a:lnTo>
                  <a:lnTo>
                    <a:pt x="196" y="37192"/>
                  </a:lnTo>
                  <a:lnTo>
                    <a:pt x="111" y="37546"/>
                  </a:lnTo>
                  <a:lnTo>
                    <a:pt x="50" y="37912"/>
                  </a:lnTo>
                  <a:lnTo>
                    <a:pt x="13" y="38254"/>
                  </a:lnTo>
                  <a:lnTo>
                    <a:pt x="1" y="38608"/>
                  </a:lnTo>
                  <a:lnTo>
                    <a:pt x="13" y="38937"/>
                  </a:lnTo>
                  <a:lnTo>
                    <a:pt x="62" y="39267"/>
                  </a:lnTo>
                  <a:lnTo>
                    <a:pt x="123" y="39572"/>
                  </a:lnTo>
                  <a:lnTo>
                    <a:pt x="208" y="39889"/>
                  </a:lnTo>
                  <a:lnTo>
                    <a:pt x="318" y="40182"/>
                  </a:lnTo>
                  <a:lnTo>
                    <a:pt x="440" y="40463"/>
                  </a:lnTo>
                  <a:lnTo>
                    <a:pt x="575" y="40744"/>
                  </a:lnTo>
                  <a:lnTo>
                    <a:pt x="721" y="41000"/>
                  </a:lnTo>
                  <a:lnTo>
                    <a:pt x="880" y="41256"/>
                  </a:lnTo>
                  <a:lnTo>
                    <a:pt x="1051" y="41500"/>
                  </a:lnTo>
                  <a:lnTo>
                    <a:pt x="1234" y="41732"/>
                  </a:lnTo>
                  <a:lnTo>
                    <a:pt x="1417" y="41952"/>
                  </a:lnTo>
                  <a:lnTo>
                    <a:pt x="1612" y="42160"/>
                  </a:lnTo>
                  <a:lnTo>
                    <a:pt x="1807" y="42367"/>
                  </a:lnTo>
                  <a:lnTo>
                    <a:pt x="1990" y="42550"/>
                  </a:lnTo>
                  <a:lnTo>
                    <a:pt x="2186" y="42721"/>
                  </a:lnTo>
                  <a:lnTo>
                    <a:pt x="2381" y="42892"/>
                  </a:lnTo>
                  <a:lnTo>
                    <a:pt x="2735" y="43173"/>
                  </a:lnTo>
                  <a:lnTo>
                    <a:pt x="3065" y="43417"/>
                  </a:lnTo>
                  <a:lnTo>
                    <a:pt x="3345" y="43600"/>
                  </a:lnTo>
                  <a:lnTo>
                    <a:pt x="3565" y="43746"/>
                  </a:lnTo>
                  <a:lnTo>
                    <a:pt x="3760" y="43856"/>
                  </a:lnTo>
                  <a:lnTo>
                    <a:pt x="3614" y="43868"/>
                  </a:lnTo>
                  <a:lnTo>
                    <a:pt x="3455" y="43905"/>
                  </a:lnTo>
                  <a:lnTo>
                    <a:pt x="3248" y="43954"/>
                  </a:lnTo>
                  <a:lnTo>
                    <a:pt x="3004" y="44027"/>
                  </a:lnTo>
                  <a:lnTo>
                    <a:pt x="2723" y="44125"/>
                  </a:lnTo>
                  <a:lnTo>
                    <a:pt x="2430" y="44259"/>
                  </a:lnTo>
                  <a:lnTo>
                    <a:pt x="2283" y="44332"/>
                  </a:lnTo>
                  <a:lnTo>
                    <a:pt x="2137" y="44430"/>
                  </a:lnTo>
                  <a:lnTo>
                    <a:pt x="1990" y="44527"/>
                  </a:lnTo>
                  <a:lnTo>
                    <a:pt x="1844" y="44637"/>
                  </a:lnTo>
                  <a:lnTo>
                    <a:pt x="1698" y="44759"/>
                  </a:lnTo>
                  <a:lnTo>
                    <a:pt x="1563" y="44894"/>
                  </a:lnTo>
                  <a:lnTo>
                    <a:pt x="1441" y="45040"/>
                  </a:lnTo>
                  <a:lnTo>
                    <a:pt x="1307" y="45199"/>
                  </a:lnTo>
                  <a:lnTo>
                    <a:pt x="1197" y="45370"/>
                  </a:lnTo>
                  <a:lnTo>
                    <a:pt x="1099" y="45553"/>
                  </a:lnTo>
                  <a:lnTo>
                    <a:pt x="1002" y="45748"/>
                  </a:lnTo>
                  <a:lnTo>
                    <a:pt x="916" y="45968"/>
                  </a:lnTo>
                  <a:lnTo>
                    <a:pt x="855" y="46187"/>
                  </a:lnTo>
                  <a:lnTo>
                    <a:pt x="806" y="46432"/>
                  </a:lnTo>
                  <a:lnTo>
                    <a:pt x="770" y="46700"/>
                  </a:lnTo>
                  <a:lnTo>
                    <a:pt x="745" y="46981"/>
                  </a:lnTo>
                  <a:lnTo>
                    <a:pt x="758" y="47274"/>
                  </a:lnTo>
                  <a:lnTo>
                    <a:pt x="770" y="47579"/>
                  </a:lnTo>
                  <a:lnTo>
                    <a:pt x="819" y="47896"/>
                  </a:lnTo>
                  <a:lnTo>
                    <a:pt x="880" y="48201"/>
                  </a:lnTo>
                  <a:lnTo>
                    <a:pt x="953" y="48482"/>
                  </a:lnTo>
                  <a:lnTo>
                    <a:pt x="1051" y="48751"/>
                  </a:lnTo>
                  <a:lnTo>
                    <a:pt x="1160" y="49007"/>
                  </a:lnTo>
                  <a:lnTo>
                    <a:pt x="1270" y="49251"/>
                  </a:lnTo>
                  <a:lnTo>
                    <a:pt x="1405" y="49471"/>
                  </a:lnTo>
                  <a:lnTo>
                    <a:pt x="1551" y="49691"/>
                  </a:lnTo>
                  <a:lnTo>
                    <a:pt x="1698" y="49886"/>
                  </a:lnTo>
                  <a:lnTo>
                    <a:pt x="1856" y="50069"/>
                  </a:lnTo>
                  <a:lnTo>
                    <a:pt x="2015" y="50252"/>
                  </a:lnTo>
                  <a:lnTo>
                    <a:pt x="2186" y="50411"/>
                  </a:lnTo>
                  <a:lnTo>
                    <a:pt x="2369" y="50557"/>
                  </a:lnTo>
                  <a:lnTo>
                    <a:pt x="2540" y="50704"/>
                  </a:lnTo>
                  <a:lnTo>
                    <a:pt x="2723" y="50826"/>
                  </a:lnTo>
                  <a:lnTo>
                    <a:pt x="2894" y="50948"/>
                  </a:lnTo>
                  <a:lnTo>
                    <a:pt x="3077" y="51058"/>
                  </a:lnTo>
                  <a:lnTo>
                    <a:pt x="3248" y="51155"/>
                  </a:lnTo>
                  <a:lnTo>
                    <a:pt x="3589" y="51326"/>
                  </a:lnTo>
                  <a:lnTo>
                    <a:pt x="3907" y="51460"/>
                  </a:lnTo>
                  <a:lnTo>
                    <a:pt x="4188" y="51570"/>
                  </a:lnTo>
                  <a:lnTo>
                    <a:pt x="4419" y="51644"/>
                  </a:lnTo>
                  <a:lnTo>
                    <a:pt x="4603" y="51692"/>
                  </a:lnTo>
                  <a:lnTo>
                    <a:pt x="4761" y="51729"/>
                  </a:lnTo>
                  <a:lnTo>
                    <a:pt x="4639" y="51790"/>
                  </a:lnTo>
                  <a:lnTo>
                    <a:pt x="4505" y="51851"/>
                  </a:lnTo>
                  <a:lnTo>
                    <a:pt x="4334" y="51961"/>
                  </a:lnTo>
                  <a:lnTo>
                    <a:pt x="4139" y="52095"/>
                  </a:lnTo>
                  <a:lnTo>
                    <a:pt x="3931" y="52278"/>
                  </a:lnTo>
                  <a:lnTo>
                    <a:pt x="3821" y="52388"/>
                  </a:lnTo>
                  <a:lnTo>
                    <a:pt x="3711" y="52498"/>
                  </a:lnTo>
                  <a:lnTo>
                    <a:pt x="3614" y="52632"/>
                  </a:lnTo>
                  <a:lnTo>
                    <a:pt x="3504" y="52779"/>
                  </a:lnTo>
                  <a:lnTo>
                    <a:pt x="3406" y="52925"/>
                  </a:lnTo>
                  <a:lnTo>
                    <a:pt x="3309" y="53096"/>
                  </a:lnTo>
                  <a:lnTo>
                    <a:pt x="3223" y="53279"/>
                  </a:lnTo>
                  <a:lnTo>
                    <a:pt x="3150" y="53474"/>
                  </a:lnTo>
                  <a:lnTo>
                    <a:pt x="3077" y="53682"/>
                  </a:lnTo>
                  <a:lnTo>
                    <a:pt x="3016" y="53914"/>
                  </a:lnTo>
                  <a:lnTo>
                    <a:pt x="2967" y="54158"/>
                  </a:lnTo>
                  <a:lnTo>
                    <a:pt x="2930" y="54414"/>
                  </a:lnTo>
                  <a:lnTo>
                    <a:pt x="2906" y="54683"/>
                  </a:lnTo>
                  <a:lnTo>
                    <a:pt x="2906" y="54976"/>
                  </a:lnTo>
                  <a:lnTo>
                    <a:pt x="2918" y="55281"/>
                  </a:lnTo>
                  <a:lnTo>
                    <a:pt x="2943" y="55598"/>
                  </a:lnTo>
                  <a:lnTo>
                    <a:pt x="2991" y="55952"/>
                  </a:lnTo>
                  <a:lnTo>
                    <a:pt x="3065" y="56306"/>
                  </a:lnTo>
                  <a:lnTo>
                    <a:pt x="3150" y="56685"/>
                  </a:lnTo>
                  <a:lnTo>
                    <a:pt x="3260" y="57087"/>
                  </a:lnTo>
                  <a:lnTo>
                    <a:pt x="3394" y="57478"/>
                  </a:lnTo>
                  <a:lnTo>
                    <a:pt x="3553" y="57844"/>
                  </a:lnTo>
                  <a:lnTo>
                    <a:pt x="3711" y="58198"/>
                  </a:lnTo>
                  <a:lnTo>
                    <a:pt x="3895" y="58515"/>
                  </a:lnTo>
                  <a:lnTo>
                    <a:pt x="4078" y="58808"/>
                  </a:lnTo>
                  <a:lnTo>
                    <a:pt x="4273" y="59077"/>
                  </a:lnTo>
                  <a:lnTo>
                    <a:pt x="4480" y="59333"/>
                  </a:lnTo>
                  <a:lnTo>
                    <a:pt x="4700" y="59565"/>
                  </a:lnTo>
                  <a:lnTo>
                    <a:pt x="4920" y="59773"/>
                  </a:lnTo>
                  <a:lnTo>
                    <a:pt x="5152" y="59956"/>
                  </a:lnTo>
                  <a:lnTo>
                    <a:pt x="5384" y="60127"/>
                  </a:lnTo>
                  <a:lnTo>
                    <a:pt x="5616" y="60285"/>
                  </a:lnTo>
                  <a:lnTo>
                    <a:pt x="5847" y="60432"/>
                  </a:lnTo>
                  <a:lnTo>
                    <a:pt x="6079" y="60554"/>
                  </a:lnTo>
                  <a:lnTo>
                    <a:pt x="6324" y="60664"/>
                  </a:lnTo>
                  <a:lnTo>
                    <a:pt x="6555" y="60749"/>
                  </a:lnTo>
                  <a:lnTo>
                    <a:pt x="6775" y="60835"/>
                  </a:lnTo>
                  <a:lnTo>
                    <a:pt x="6995" y="60908"/>
                  </a:lnTo>
                  <a:lnTo>
                    <a:pt x="7215" y="60969"/>
                  </a:lnTo>
                  <a:lnTo>
                    <a:pt x="7422" y="61018"/>
                  </a:lnTo>
                  <a:lnTo>
                    <a:pt x="7800" y="61091"/>
                  </a:lnTo>
                  <a:lnTo>
                    <a:pt x="8142" y="61127"/>
                  </a:lnTo>
                  <a:lnTo>
                    <a:pt x="8423" y="61152"/>
                  </a:lnTo>
                  <a:lnTo>
                    <a:pt x="8826" y="61152"/>
                  </a:lnTo>
                  <a:lnTo>
                    <a:pt x="8948" y="60981"/>
                  </a:lnTo>
                  <a:lnTo>
                    <a:pt x="9094" y="60835"/>
                  </a:lnTo>
                  <a:lnTo>
                    <a:pt x="9241" y="60700"/>
                  </a:lnTo>
                  <a:lnTo>
                    <a:pt x="9412" y="60578"/>
                  </a:lnTo>
                  <a:lnTo>
                    <a:pt x="9582" y="60468"/>
                  </a:lnTo>
                  <a:lnTo>
                    <a:pt x="9778" y="60371"/>
                  </a:lnTo>
                  <a:lnTo>
                    <a:pt x="9973" y="60285"/>
                  </a:lnTo>
                  <a:lnTo>
                    <a:pt x="10168" y="60212"/>
                  </a:lnTo>
                  <a:lnTo>
                    <a:pt x="10376" y="60151"/>
                  </a:lnTo>
                  <a:lnTo>
                    <a:pt x="10596" y="60090"/>
                  </a:lnTo>
                  <a:lnTo>
                    <a:pt x="10815" y="60053"/>
                  </a:lnTo>
                  <a:lnTo>
                    <a:pt x="11035" y="60017"/>
                  </a:lnTo>
                  <a:lnTo>
                    <a:pt x="11255" y="59992"/>
                  </a:lnTo>
                  <a:lnTo>
                    <a:pt x="11474" y="59968"/>
                  </a:lnTo>
                  <a:lnTo>
                    <a:pt x="11914" y="59956"/>
                  </a:lnTo>
                  <a:lnTo>
                    <a:pt x="12329" y="59956"/>
                  </a:lnTo>
                  <a:lnTo>
                    <a:pt x="12732" y="59980"/>
                  </a:lnTo>
                  <a:lnTo>
                    <a:pt x="13098" y="60017"/>
                  </a:lnTo>
                  <a:lnTo>
                    <a:pt x="13415" y="60053"/>
                  </a:lnTo>
                  <a:lnTo>
                    <a:pt x="13879" y="60127"/>
                  </a:lnTo>
                  <a:lnTo>
                    <a:pt x="14050" y="60151"/>
                  </a:lnTo>
                  <a:lnTo>
                    <a:pt x="14245" y="60371"/>
                  </a:lnTo>
                  <a:lnTo>
                    <a:pt x="14770" y="60932"/>
                  </a:lnTo>
                  <a:lnTo>
                    <a:pt x="15124" y="61298"/>
                  </a:lnTo>
                  <a:lnTo>
                    <a:pt x="15539" y="61689"/>
                  </a:lnTo>
                  <a:lnTo>
                    <a:pt x="15978" y="62116"/>
                  </a:lnTo>
                  <a:lnTo>
                    <a:pt x="16454" y="62543"/>
                  </a:lnTo>
                  <a:lnTo>
                    <a:pt x="16955" y="62946"/>
                  </a:lnTo>
                  <a:lnTo>
                    <a:pt x="17211" y="63141"/>
                  </a:lnTo>
                  <a:lnTo>
                    <a:pt x="17455" y="63324"/>
                  </a:lnTo>
                  <a:lnTo>
                    <a:pt x="17712" y="63508"/>
                  </a:lnTo>
                  <a:lnTo>
                    <a:pt x="17956" y="63666"/>
                  </a:lnTo>
                  <a:lnTo>
                    <a:pt x="18200" y="63801"/>
                  </a:lnTo>
                  <a:lnTo>
                    <a:pt x="18444" y="63935"/>
                  </a:lnTo>
                  <a:lnTo>
                    <a:pt x="18676" y="64045"/>
                  </a:lnTo>
                  <a:lnTo>
                    <a:pt x="18896" y="64118"/>
                  </a:lnTo>
                  <a:lnTo>
                    <a:pt x="19115" y="64179"/>
                  </a:lnTo>
                  <a:lnTo>
                    <a:pt x="19323" y="64216"/>
                  </a:lnTo>
                  <a:lnTo>
                    <a:pt x="19518" y="64228"/>
                  </a:lnTo>
                  <a:lnTo>
                    <a:pt x="19616" y="64216"/>
                  </a:lnTo>
                  <a:lnTo>
                    <a:pt x="19701" y="64203"/>
                  </a:lnTo>
                  <a:lnTo>
                    <a:pt x="19787" y="64179"/>
                  </a:lnTo>
                  <a:lnTo>
                    <a:pt x="19872" y="64142"/>
                  </a:lnTo>
                  <a:lnTo>
                    <a:pt x="19945" y="64106"/>
                  </a:lnTo>
                  <a:lnTo>
                    <a:pt x="20031" y="64057"/>
                  </a:lnTo>
                  <a:lnTo>
                    <a:pt x="20092" y="63996"/>
                  </a:lnTo>
                  <a:lnTo>
                    <a:pt x="20153" y="63947"/>
                  </a:lnTo>
                  <a:lnTo>
                    <a:pt x="20202" y="63886"/>
                  </a:lnTo>
                  <a:lnTo>
                    <a:pt x="20250" y="63813"/>
                  </a:lnTo>
                  <a:lnTo>
                    <a:pt x="20275" y="63752"/>
                  </a:lnTo>
                  <a:lnTo>
                    <a:pt x="20299" y="63691"/>
                  </a:lnTo>
                  <a:lnTo>
                    <a:pt x="20324" y="63617"/>
                  </a:lnTo>
                  <a:lnTo>
                    <a:pt x="20336" y="63544"/>
                  </a:lnTo>
                  <a:lnTo>
                    <a:pt x="20336" y="63398"/>
                  </a:lnTo>
                  <a:lnTo>
                    <a:pt x="20311" y="63239"/>
                  </a:lnTo>
                  <a:lnTo>
                    <a:pt x="20263" y="63080"/>
                  </a:lnTo>
                  <a:lnTo>
                    <a:pt x="20189" y="62922"/>
                  </a:lnTo>
                  <a:lnTo>
                    <a:pt x="20092" y="62751"/>
                  </a:lnTo>
                  <a:lnTo>
                    <a:pt x="19982" y="62580"/>
                  </a:lnTo>
                  <a:lnTo>
                    <a:pt x="19848" y="62409"/>
                  </a:lnTo>
                  <a:lnTo>
                    <a:pt x="19701" y="62238"/>
                  </a:lnTo>
                  <a:lnTo>
                    <a:pt x="19555" y="62067"/>
                  </a:lnTo>
                  <a:lnTo>
                    <a:pt x="19384" y="61884"/>
                  </a:lnTo>
                  <a:lnTo>
                    <a:pt x="19030" y="61542"/>
                  </a:lnTo>
                  <a:lnTo>
                    <a:pt x="18651" y="61225"/>
                  </a:lnTo>
                  <a:lnTo>
                    <a:pt x="18273" y="60920"/>
                  </a:lnTo>
                  <a:lnTo>
                    <a:pt x="17919" y="60639"/>
                  </a:lnTo>
                  <a:lnTo>
                    <a:pt x="17577" y="60395"/>
                  </a:lnTo>
                  <a:lnTo>
                    <a:pt x="17077" y="60041"/>
                  </a:lnTo>
                  <a:lnTo>
                    <a:pt x="16869" y="59907"/>
                  </a:lnTo>
                  <a:lnTo>
                    <a:pt x="16943" y="59797"/>
                  </a:lnTo>
                  <a:lnTo>
                    <a:pt x="17126" y="59492"/>
                  </a:lnTo>
                  <a:lnTo>
                    <a:pt x="17236" y="59272"/>
                  </a:lnTo>
                  <a:lnTo>
                    <a:pt x="17370" y="59016"/>
                  </a:lnTo>
                  <a:lnTo>
                    <a:pt x="17504" y="58723"/>
                  </a:lnTo>
                  <a:lnTo>
                    <a:pt x="17638" y="58393"/>
                  </a:lnTo>
                  <a:lnTo>
                    <a:pt x="17773" y="58039"/>
                  </a:lnTo>
                  <a:lnTo>
                    <a:pt x="17907" y="57661"/>
                  </a:lnTo>
                  <a:lnTo>
                    <a:pt x="18017" y="57270"/>
                  </a:lnTo>
                  <a:lnTo>
                    <a:pt x="18114" y="56855"/>
                  </a:lnTo>
                  <a:lnTo>
                    <a:pt x="18188" y="56428"/>
                  </a:lnTo>
                  <a:lnTo>
                    <a:pt x="18212" y="56208"/>
                  </a:lnTo>
                  <a:lnTo>
                    <a:pt x="18224" y="55989"/>
                  </a:lnTo>
                  <a:lnTo>
                    <a:pt x="18236" y="55769"/>
                  </a:lnTo>
                  <a:lnTo>
                    <a:pt x="18236" y="55537"/>
                  </a:lnTo>
                  <a:lnTo>
                    <a:pt x="18224" y="55317"/>
                  </a:lnTo>
                  <a:lnTo>
                    <a:pt x="18200" y="55098"/>
                  </a:lnTo>
                  <a:lnTo>
                    <a:pt x="18163" y="54878"/>
                  </a:lnTo>
                  <a:lnTo>
                    <a:pt x="18114" y="54683"/>
                  </a:lnTo>
                  <a:lnTo>
                    <a:pt x="18053" y="54500"/>
                  </a:lnTo>
                  <a:lnTo>
                    <a:pt x="17980" y="54329"/>
                  </a:lnTo>
                  <a:lnTo>
                    <a:pt x="17895" y="54170"/>
                  </a:lnTo>
                  <a:lnTo>
                    <a:pt x="17809" y="54024"/>
                  </a:lnTo>
                  <a:lnTo>
                    <a:pt x="17699" y="53889"/>
                  </a:lnTo>
                  <a:lnTo>
                    <a:pt x="17590" y="53780"/>
                  </a:lnTo>
                  <a:lnTo>
                    <a:pt x="17467" y="53670"/>
                  </a:lnTo>
                  <a:lnTo>
                    <a:pt x="17345" y="53572"/>
                  </a:lnTo>
                  <a:lnTo>
                    <a:pt x="17211" y="53487"/>
                  </a:lnTo>
                  <a:lnTo>
                    <a:pt x="17077" y="53413"/>
                  </a:lnTo>
                  <a:lnTo>
                    <a:pt x="16943" y="53352"/>
                  </a:lnTo>
                  <a:lnTo>
                    <a:pt x="16796" y="53291"/>
                  </a:lnTo>
                  <a:lnTo>
                    <a:pt x="16662" y="53242"/>
                  </a:lnTo>
                  <a:lnTo>
                    <a:pt x="16515" y="53206"/>
                  </a:lnTo>
                  <a:lnTo>
                    <a:pt x="16235" y="53145"/>
                  </a:lnTo>
                  <a:lnTo>
                    <a:pt x="15966" y="53108"/>
                  </a:lnTo>
                  <a:lnTo>
                    <a:pt x="15722" y="53084"/>
                  </a:lnTo>
                  <a:lnTo>
                    <a:pt x="15319" y="53084"/>
                  </a:lnTo>
                  <a:lnTo>
                    <a:pt x="15173" y="53096"/>
                  </a:lnTo>
                  <a:lnTo>
                    <a:pt x="15051" y="53108"/>
                  </a:lnTo>
                  <a:lnTo>
                    <a:pt x="15051" y="53108"/>
                  </a:lnTo>
                  <a:lnTo>
                    <a:pt x="15148" y="53023"/>
                  </a:lnTo>
                  <a:lnTo>
                    <a:pt x="15429" y="52803"/>
                  </a:lnTo>
                  <a:lnTo>
                    <a:pt x="15624" y="52632"/>
                  </a:lnTo>
                  <a:lnTo>
                    <a:pt x="15832" y="52449"/>
                  </a:lnTo>
                  <a:lnTo>
                    <a:pt x="16052" y="52229"/>
                  </a:lnTo>
                  <a:lnTo>
                    <a:pt x="16296" y="51985"/>
                  </a:lnTo>
                  <a:lnTo>
                    <a:pt x="16528" y="51717"/>
                  </a:lnTo>
                  <a:lnTo>
                    <a:pt x="16772" y="51424"/>
                  </a:lnTo>
                  <a:lnTo>
                    <a:pt x="16991" y="51119"/>
                  </a:lnTo>
                  <a:lnTo>
                    <a:pt x="17199" y="50789"/>
                  </a:lnTo>
                  <a:lnTo>
                    <a:pt x="17284" y="50618"/>
                  </a:lnTo>
                  <a:lnTo>
                    <a:pt x="17382" y="50447"/>
                  </a:lnTo>
                  <a:lnTo>
                    <a:pt x="17455" y="50276"/>
                  </a:lnTo>
                  <a:lnTo>
                    <a:pt x="17528" y="50093"/>
                  </a:lnTo>
                  <a:lnTo>
                    <a:pt x="17590" y="49922"/>
                  </a:lnTo>
                  <a:lnTo>
                    <a:pt x="17638" y="49739"/>
                  </a:lnTo>
                  <a:lnTo>
                    <a:pt x="17675" y="49556"/>
                  </a:lnTo>
                  <a:lnTo>
                    <a:pt x="17699" y="49373"/>
                  </a:lnTo>
                  <a:lnTo>
                    <a:pt x="17712" y="49190"/>
                  </a:lnTo>
                  <a:lnTo>
                    <a:pt x="17712" y="49007"/>
                  </a:lnTo>
                  <a:lnTo>
                    <a:pt x="17699" y="48824"/>
                  </a:lnTo>
                  <a:lnTo>
                    <a:pt x="17663" y="48653"/>
                  </a:lnTo>
                  <a:lnTo>
                    <a:pt x="17626" y="48482"/>
                  </a:lnTo>
                  <a:lnTo>
                    <a:pt x="17565" y="48324"/>
                  </a:lnTo>
                  <a:lnTo>
                    <a:pt x="17504" y="48153"/>
                  </a:lnTo>
                  <a:lnTo>
                    <a:pt x="17431" y="47994"/>
                  </a:lnTo>
                  <a:lnTo>
                    <a:pt x="17345" y="47847"/>
                  </a:lnTo>
                  <a:lnTo>
                    <a:pt x="17260" y="47701"/>
                  </a:lnTo>
                  <a:lnTo>
                    <a:pt x="17162" y="47555"/>
                  </a:lnTo>
                  <a:lnTo>
                    <a:pt x="17065" y="47420"/>
                  </a:lnTo>
                  <a:lnTo>
                    <a:pt x="16845" y="47164"/>
                  </a:lnTo>
                  <a:lnTo>
                    <a:pt x="16625" y="46920"/>
                  </a:lnTo>
                  <a:lnTo>
                    <a:pt x="16393" y="46712"/>
                  </a:lnTo>
                  <a:lnTo>
                    <a:pt x="16174" y="46517"/>
                  </a:lnTo>
                  <a:lnTo>
                    <a:pt x="15966" y="46358"/>
                  </a:lnTo>
                  <a:lnTo>
                    <a:pt x="15771" y="46224"/>
                  </a:lnTo>
                  <a:lnTo>
                    <a:pt x="15490" y="46029"/>
                  </a:lnTo>
                  <a:lnTo>
                    <a:pt x="15380" y="45968"/>
                  </a:lnTo>
                  <a:lnTo>
                    <a:pt x="15588" y="46017"/>
                  </a:lnTo>
                  <a:lnTo>
                    <a:pt x="15832" y="46053"/>
                  </a:lnTo>
                  <a:lnTo>
                    <a:pt x="16161" y="46078"/>
                  </a:lnTo>
                  <a:lnTo>
                    <a:pt x="16540" y="46102"/>
                  </a:lnTo>
                  <a:lnTo>
                    <a:pt x="16760" y="46102"/>
                  </a:lnTo>
                  <a:lnTo>
                    <a:pt x="16979" y="46090"/>
                  </a:lnTo>
                  <a:lnTo>
                    <a:pt x="17211" y="46065"/>
                  </a:lnTo>
                  <a:lnTo>
                    <a:pt x="17455" y="46041"/>
                  </a:lnTo>
                  <a:lnTo>
                    <a:pt x="17699" y="45992"/>
                  </a:lnTo>
                  <a:lnTo>
                    <a:pt x="17943" y="45943"/>
                  </a:lnTo>
                  <a:lnTo>
                    <a:pt x="18200" y="45870"/>
                  </a:lnTo>
                  <a:lnTo>
                    <a:pt x="18456" y="45772"/>
                  </a:lnTo>
                  <a:lnTo>
                    <a:pt x="18712" y="45663"/>
                  </a:lnTo>
                  <a:lnTo>
                    <a:pt x="18969" y="45541"/>
                  </a:lnTo>
                  <a:lnTo>
                    <a:pt x="19213" y="45382"/>
                  </a:lnTo>
                  <a:lnTo>
                    <a:pt x="19457" y="45211"/>
                  </a:lnTo>
                  <a:lnTo>
                    <a:pt x="19701" y="45016"/>
                  </a:lnTo>
                  <a:lnTo>
                    <a:pt x="19933" y="44796"/>
                  </a:lnTo>
                  <a:lnTo>
                    <a:pt x="20153" y="44540"/>
                  </a:lnTo>
                  <a:lnTo>
                    <a:pt x="20360" y="44259"/>
                  </a:lnTo>
                  <a:lnTo>
                    <a:pt x="20556" y="43954"/>
                  </a:lnTo>
                  <a:lnTo>
                    <a:pt x="20726" y="43612"/>
                  </a:lnTo>
                  <a:lnTo>
                    <a:pt x="20812" y="43429"/>
                  </a:lnTo>
                  <a:lnTo>
                    <a:pt x="20897" y="43234"/>
                  </a:lnTo>
                  <a:lnTo>
                    <a:pt x="20971" y="43038"/>
                  </a:lnTo>
                  <a:lnTo>
                    <a:pt x="21044" y="42831"/>
                  </a:lnTo>
                  <a:lnTo>
                    <a:pt x="21105" y="42611"/>
                  </a:lnTo>
                  <a:lnTo>
                    <a:pt x="21166" y="42379"/>
                  </a:lnTo>
                  <a:lnTo>
                    <a:pt x="21215" y="42147"/>
                  </a:lnTo>
                  <a:lnTo>
                    <a:pt x="21276" y="41903"/>
                  </a:lnTo>
                  <a:lnTo>
                    <a:pt x="21312" y="41610"/>
                  </a:lnTo>
                  <a:lnTo>
                    <a:pt x="21349" y="41317"/>
                  </a:lnTo>
                  <a:lnTo>
                    <a:pt x="21361" y="41037"/>
                  </a:lnTo>
                  <a:lnTo>
                    <a:pt x="21349" y="40756"/>
                  </a:lnTo>
                  <a:lnTo>
                    <a:pt x="21337" y="40487"/>
                  </a:lnTo>
                  <a:lnTo>
                    <a:pt x="21300" y="40219"/>
                  </a:lnTo>
                  <a:lnTo>
                    <a:pt x="21263" y="39963"/>
                  </a:lnTo>
                  <a:lnTo>
                    <a:pt x="21202" y="39706"/>
                  </a:lnTo>
                  <a:lnTo>
                    <a:pt x="21141" y="39450"/>
                  </a:lnTo>
                  <a:lnTo>
                    <a:pt x="21068" y="39206"/>
                  </a:lnTo>
                  <a:lnTo>
                    <a:pt x="20983" y="38974"/>
                  </a:lnTo>
                  <a:lnTo>
                    <a:pt x="20897" y="38742"/>
                  </a:lnTo>
                  <a:lnTo>
                    <a:pt x="20800" y="38522"/>
                  </a:lnTo>
                  <a:lnTo>
                    <a:pt x="20702" y="38315"/>
                  </a:lnTo>
                  <a:lnTo>
                    <a:pt x="20494" y="37912"/>
                  </a:lnTo>
                  <a:lnTo>
                    <a:pt x="20275" y="37546"/>
                  </a:lnTo>
                  <a:lnTo>
                    <a:pt x="20067" y="37216"/>
                  </a:lnTo>
                  <a:lnTo>
                    <a:pt x="19860" y="36935"/>
                  </a:lnTo>
                  <a:lnTo>
                    <a:pt x="19677" y="36704"/>
                  </a:lnTo>
                  <a:lnTo>
                    <a:pt x="19518" y="36508"/>
                  </a:lnTo>
                  <a:lnTo>
                    <a:pt x="19384" y="36374"/>
                  </a:lnTo>
                  <a:lnTo>
                    <a:pt x="19274" y="36264"/>
                  </a:lnTo>
                  <a:lnTo>
                    <a:pt x="19445" y="36252"/>
                  </a:lnTo>
                  <a:lnTo>
                    <a:pt x="19909" y="36191"/>
                  </a:lnTo>
                  <a:lnTo>
                    <a:pt x="20226" y="36154"/>
                  </a:lnTo>
                  <a:lnTo>
                    <a:pt x="20580" y="36081"/>
                  </a:lnTo>
                  <a:lnTo>
                    <a:pt x="20971" y="35996"/>
                  </a:lnTo>
                  <a:lnTo>
                    <a:pt x="21373" y="35886"/>
                  </a:lnTo>
                  <a:lnTo>
                    <a:pt x="21801" y="35751"/>
                  </a:lnTo>
                  <a:lnTo>
                    <a:pt x="22020" y="35666"/>
                  </a:lnTo>
                  <a:lnTo>
                    <a:pt x="22228" y="35581"/>
                  </a:lnTo>
                  <a:lnTo>
                    <a:pt x="22447" y="35483"/>
                  </a:lnTo>
                  <a:lnTo>
                    <a:pt x="22655" y="35373"/>
                  </a:lnTo>
                  <a:lnTo>
                    <a:pt x="22862" y="35263"/>
                  </a:lnTo>
                  <a:lnTo>
                    <a:pt x="23058" y="35141"/>
                  </a:lnTo>
                  <a:lnTo>
                    <a:pt x="23253" y="35007"/>
                  </a:lnTo>
                  <a:lnTo>
                    <a:pt x="23448" y="34860"/>
                  </a:lnTo>
                  <a:lnTo>
                    <a:pt x="23619" y="34714"/>
                  </a:lnTo>
                  <a:lnTo>
                    <a:pt x="23790" y="34543"/>
                  </a:lnTo>
                  <a:lnTo>
                    <a:pt x="23949" y="34372"/>
                  </a:lnTo>
                  <a:lnTo>
                    <a:pt x="24095" y="34177"/>
                  </a:lnTo>
                  <a:lnTo>
                    <a:pt x="24229" y="33982"/>
                  </a:lnTo>
                  <a:lnTo>
                    <a:pt x="24339" y="33774"/>
                  </a:lnTo>
                  <a:lnTo>
                    <a:pt x="24437" y="33554"/>
                  </a:lnTo>
                  <a:lnTo>
                    <a:pt x="24498" y="33323"/>
                  </a:lnTo>
                  <a:lnTo>
                    <a:pt x="24547" y="33091"/>
                  </a:lnTo>
                  <a:lnTo>
                    <a:pt x="24559" y="32859"/>
                  </a:lnTo>
                  <a:lnTo>
                    <a:pt x="24559" y="32615"/>
                  </a:lnTo>
                  <a:lnTo>
                    <a:pt x="24535" y="32383"/>
                  </a:lnTo>
                  <a:lnTo>
                    <a:pt x="24486" y="32139"/>
                  </a:lnTo>
                  <a:lnTo>
                    <a:pt x="24425" y="31894"/>
                  </a:lnTo>
                  <a:lnTo>
                    <a:pt x="24352" y="31650"/>
                  </a:lnTo>
                  <a:lnTo>
                    <a:pt x="24254" y="31406"/>
                  </a:lnTo>
                  <a:lnTo>
                    <a:pt x="24144" y="31174"/>
                  </a:lnTo>
                  <a:lnTo>
                    <a:pt x="24034" y="30930"/>
                  </a:lnTo>
                  <a:lnTo>
                    <a:pt x="23912" y="30698"/>
                  </a:lnTo>
                  <a:lnTo>
                    <a:pt x="23778" y="30479"/>
                  </a:lnTo>
                  <a:lnTo>
                    <a:pt x="23631" y="30247"/>
                  </a:lnTo>
                  <a:lnTo>
                    <a:pt x="23485" y="30039"/>
                  </a:lnTo>
                  <a:lnTo>
                    <a:pt x="23192" y="29624"/>
                  </a:lnTo>
                  <a:lnTo>
                    <a:pt x="22887" y="29246"/>
                  </a:lnTo>
                  <a:lnTo>
                    <a:pt x="22594" y="28904"/>
                  </a:lnTo>
                  <a:lnTo>
                    <a:pt x="22338" y="28611"/>
                  </a:lnTo>
                  <a:lnTo>
                    <a:pt x="22106" y="28379"/>
                  </a:lnTo>
                  <a:lnTo>
                    <a:pt x="21923" y="28196"/>
                  </a:lnTo>
                  <a:lnTo>
                    <a:pt x="21764" y="28050"/>
                  </a:lnTo>
                  <a:lnTo>
                    <a:pt x="21910" y="28037"/>
                  </a:lnTo>
                  <a:lnTo>
                    <a:pt x="22277" y="28001"/>
                  </a:lnTo>
                  <a:lnTo>
                    <a:pt x="22521" y="27964"/>
                  </a:lnTo>
                  <a:lnTo>
                    <a:pt x="22801" y="27915"/>
                  </a:lnTo>
                  <a:lnTo>
                    <a:pt x="23107" y="27854"/>
                  </a:lnTo>
                  <a:lnTo>
                    <a:pt x="23436" y="27781"/>
                  </a:lnTo>
                  <a:lnTo>
                    <a:pt x="23766" y="27671"/>
                  </a:lnTo>
                  <a:lnTo>
                    <a:pt x="24107" y="27549"/>
                  </a:lnTo>
                  <a:lnTo>
                    <a:pt x="24437" y="27403"/>
                  </a:lnTo>
                  <a:lnTo>
                    <a:pt x="24583" y="27317"/>
                  </a:lnTo>
                  <a:lnTo>
                    <a:pt x="24742" y="27232"/>
                  </a:lnTo>
                  <a:lnTo>
                    <a:pt x="24889" y="27134"/>
                  </a:lnTo>
                  <a:lnTo>
                    <a:pt x="25035" y="27024"/>
                  </a:lnTo>
                  <a:lnTo>
                    <a:pt x="25157" y="26914"/>
                  </a:lnTo>
                  <a:lnTo>
                    <a:pt x="25279" y="26792"/>
                  </a:lnTo>
                  <a:lnTo>
                    <a:pt x="25401" y="26658"/>
                  </a:lnTo>
                  <a:lnTo>
                    <a:pt x="25499" y="26524"/>
                  </a:lnTo>
                  <a:lnTo>
                    <a:pt x="25597" y="26377"/>
                  </a:lnTo>
                  <a:lnTo>
                    <a:pt x="25670" y="26219"/>
                  </a:lnTo>
                  <a:lnTo>
                    <a:pt x="25731" y="26060"/>
                  </a:lnTo>
                  <a:lnTo>
                    <a:pt x="25780" y="25889"/>
                  </a:lnTo>
                  <a:lnTo>
                    <a:pt x="25828" y="25730"/>
                  </a:lnTo>
                  <a:lnTo>
                    <a:pt x="25853" y="25572"/>
                  </a:lnTo>
                  <a:lnTo>
                    <a:pt x="25865" y="25401"/>
                  </a:lnTo>
                  <a:lnTo>
                    <a:pt x="25877" y="25242"/>
                  </a:lnTo>
                  <a:lnTo>
                    <a:pt x="25877" y="25084"/>
                  </a:lnTo>
                  <a:lnTo>
                    <a:pt x="25865" y="24925"/>
                  </a:lnTo>
                  <a:lnTo>
                    <a:pt x="25853" y="24766"/>
                  </a:lnTo>
                  <a:lnTo>
                    <a:pt x="25828" y="24608"/>
                  </a:lnTo>
                  <a:lnTo>
                    <a:pt x="25767" y="24302"/>
                  </a:lnTo>
                  <a:lnTo>
                    <a:pt x="25682" y="24022"/>
                  </a:lnTo>
                  <a:lnTo>
                    <a:pt x="25572" y="23753"/>
                  </a:lnTo>
                  <a:lnTo>
                    <a:pt x="25462" y="23497"/>
                  </a:lnTo>
                  <a:lnTo>
                    <a:pt x="25352" y="23265"/>
                  </a:lnTo>
                  <a:lnTo>
                    <a:pt x="25243" y="23070"/>
                  </a:lnTo>
                  <a:lnTo>
                    <a:pt x="25145" y="22899"/>
                  </a:lnTo>
                  <a:lnTo>
                    <a:pt x="24986" y="22655"/>
                  </a:lnTo>
                  <a:lnTo>
                    <a:pt x="24925" y="22569"/>
                  </a:lnTo>
                  <a:lnTo>
                    <a:pt x="25059" y="22630"/>
                  </a:lnTo>
                  <a:lnTo>
                    <a:pt x="25426" y="22764"/>
                  </a:lnTo>
                  <a:lnTo>
                    <a:pt x="25694" y="22850"/>
                  </a:lnTo>
                  <a:lnTo>
                    <a:pt x="25987" y="22935"/>
                  </a:lnTo>
                  <a:lnTo>
                    <a:pt x="26329" y="23033"/>
                  </a:lnTo>
                  <a:lnTo>
                    <a:pt x="26695" y="23106"/>
                  </a:lnTo>
                  <a:lnTo>
                    <a:pt x="27073" y="23167"/>
                  </a:lnTo>
                  <a:lnTo>
                    <a:pt x="27476" y="23216"/>
                  </a:lnTo>
                  <a:lnTo>
                    <a:pt x="27684" y="23228"/>
                  </a:lnTo>
                  <a:lnTo>
                    <a:pt x="28099" y="23228"/>
                  </a:lnTo>
                  <a:lnTo>
                    <a:pt x="28318" y="23216"/>
                  </a:lnTo>
                  <a:lnTo>
                    <a:pt x="28526" y="23204"/>
                  </a:lnTo>
                  <a:lnTo>
                    <a:pt x="28733" y="23167"/>
                  </a:lnTo>
                  <a:lnTo>
                    <a:pt x="28929" y="23131"/>
                  </a:lnTo>
                  <a:lnTo>
                    <a:pt x="29136" y="23070"/>
                  </a:lnTo>
                  <a:lnTo>
                    <a:pt x="29332" y="23009"/>
                  </a:lnTo>
                  <a:lnTo>
                    <a:pt x="29527" y="22935"/>
                  </a:lnTo>
                  <a:lnTo>
                    <a:pt x="29722" y="22838"/>
                  </a:lnTo>
                  <a:lnTo>
                    <a:pt x="29905" y="22728"/>
                  </a:lnTo>
                  <a:lnTo>
                    <a:pt x="30076" y="22618"/>
                  </a:lnTo>
                  <a:lnTo>
                    <a:pt x="30235" y="22484"/>
                  </a:lnTo>
                  <a:lnTo>
                    <a:pt x="30393" y="22349"/>
                  </a:lnTo>
                  <a:lnTo>
                    <a:pt x="30540" y="22203"/>
                  </a:lnTo>
                  <a:lnTo>
                    <a:pt x="30686" y="22057"/>
                  </a:lnTo>
                  <a:lnTo>
                    <a:pt x="30808" y="21898"/>
                  </a:lnTo>
                  <a:lnTo>
                    <a:pt x="30930" y="21739"/>
                  </a:lnTo>
                  <a:lnTo>
                    <a:pt x="31040" y="21568"/>
                  </a:lnTo>
                  <a:lnTo>
                    <a:pt x="31150" y="21410"/>
                  </a:lnTo>
                  <a:lnTo>
                    <a:pt x="31248" y="21239"/>
                  </a:lnTo>
                  <a:lnTo>
                    <a:pt x="31419" y="20885"/>
                  </a:lnTo>
                  <a:lnTo>
                    <a:pt x="31577" y="20543"/>
                  </a:lnTo>
                  <a:lnTo>
                    <a:pt x="31699" y="20201"/>
                  </a:lnTo>
                  <a:lnTo>
                    <a:pt x="31797" y="19884"/>
                  </a:lnTo>
                  <a:lnTo>
                    <a:pt x="31883" y="19579"/>
                  </a:lnTo>
                  <a:lnTo>
                    <a:pt x="31944" y="19298"/>
                  </a:lnTo>
                  <a:lnTo>
                    <a:pt x="31992" y="19066"/>
                  </a:lnTo>
                  <a:lnTo>
                    <a:pt x="32041" y="18712"/>
                  </a:lnTo>
                  <a:lnTo>
                    <a:pt x="32053" y="18590"/>
                  </a:lnTo>
                  <a:lnTo>
                    <a:pt x="32261" y="18700"/>
                  </a:lnTo>
                  <a:lnTo>
                    <a:pt x="32847" y="19017"/>
                  </a:lnTo>
                  <a:lnTo>
                    <a:pt x="33250" y="19213"/>
                  </a:lnTo>
                  <a:lnTo>
                    <a:pt x="33713" y="19432"/>
                  </a:lnTo>
                  <a:lnTo>
                    <a:pt x="34226" y="19664"/>
                  </a:lnTo>
                  <a:lnTo>
                    <a:pt x="34788" y="19896"/>
                  </a:lnTo>
                  <a:lnTo>
                    <a:pt x="35373" y="20128"/>
                  </a:lnTo>
                  <a:lnTo>
                    <a:pt x="35984" y="20323"/>
                  </a:lnTo>
                  <a:lnTo>
                    <a:pt x="36301" y="20421"/>
                  </a:lnTo>
                  <a:lnTo>
                    <a:pt x="36618" y="20506"/>
                  </a:lnTo>
                  <a:lnTo>
                    <a:pt x="36936" y="20580"/>
                  </a:lnTo>
                  <a:lnTo>
                    <a:pt x="37253" y="20653"/>
                  </a:lnTo>
                  <a:lnTo>
                    <a:pt x="37558" y="20702"/>
                  </a:lnTo>
                  <a:lnTo>
                    <a:pt x="37876" y="20738"/>
                  </a:lnTo>
                  <a:lnTo>
                    <a:pt x="38181" y="20775"/>
                  </a:lnTo>
                  <a:lnTo>
                    <a:pt x="38486" y="20787"/>
                  </a:lnTo>
                  <a:lnTo>
                    <a:pt x="38779" y="20775"/>
                  </a:lnTo>
                  <a:lnTo>
                    <a:pt x="39060" y="20763"/>
                  </a:lnTo>
                  <a:lnTo>
                    <a:pt x="39340" y="20714"/>
                  </a:lnTo>
                  <a:lnTo>
                    <a:pt x="39609" y="20665"/>
                  </a:lnTo>
                  <a:lnTo>
                    <a:pt x="39865" y="20580"/>
                  </a:lnTo>
                  <a:lnTo>
                    <a:pt x="40109" y="20482"/>
                  </a:lnTo>
                  <a:lnTo>
                    <a:pt x="40341" y="20360"/>
                  </a:lnTo>
                  <a:lnTo>
                    <a:pt x="40549" y="20226"/>
                  </a:lnTo>
                  <a:lnTo>
                    <a:pt x="40756" y="20067"/>
                  </a:lnTo>
                  <a:lnTo>
                    <a:pt x="40951" y="19908"/>
                  </a:lnTo>
                  <a:lnTo>
                    <a:pt x="41135" y="19725"/>
                  </a:lnTo>
                  <a:lnTo>
                    <a:pt x="41305" y="19530"/>
                  </a:lnTo>
                  <a:lnTo>
                    <a:pt x="41464" y="19335"/>
                  </a:lnTo>
                  <a:lnTo>
                    <a:pt x="41623" y="19115"/>
                  </a:lnTo>
                  <a:lnTo>
                    <a:pt x="41757" y="18907"/>
                  </a:lnTo>
                  <a:lnTo>
                    <a:pt x="41891" y="18676"/>
                  </a:lnTo>
                  <a:lnTo>
                    <a:pt x="42013" y="18456"/>
                  </a:lnTo>
                  <a:lnTo>
                    <a:pt x="42123" y="18224"/>
                  </a:lnTo>
                  <a:lnTo>
                    <a:pt x="42221" y="17992"/>
                  </a:lnTo>
                  <a:lnTo>
                    <a:pt x="42319" y="17772"/>
                  </a:lnTo>
                  <a:lnTo>
                    <a:pt x="42477" y="17321"/>
                  </a:lnTo>
                  <a:lnTo>
                    <a:pt x="42611" y="16893"/>
                  </a:lnTo>
                  <a:lnTo>
                    <a:pt x="42721" y="16491"/>
                  </a:lnTo>
                  <a:lnTo>
                    <a:pt x="42807" y="16149"/>
                  </a:lnTo>
                  <a:lnTo>
                    <a:pt x="42856" y="15856"/>
                  </a:lnTo>
                  <a:lnTo>
                    <a:pt x="42904" y="15624"/>
                  </a:lnTo>
                  <a:lnTo>
                    <a:pt x="42929" y="15429"/>
                  </a:lnTo>
                  <a:lnTo>
                    <a:pt x="43002" y="15575"/>
                  </a:lnTo>
                  <a:lnTo>
                    <a:pt x="43222" y="15978"/>
                  </a:lnTo>
                  <a:lnTo>
                    <a:pt x="43393" y="16234"/>
                  </a:lnTo>
                  <a:lnTo>
                    <a:pt x="43588" y="16539"/>
                  </a:lnTo>
                  <a:lnTo>
                    <a:pt x="43808" y="16869"/>
                  </a:lnTo>
                  <a:lnTo>
                    <a:pt x="44052" y="17223"/>
                  </a:lnTo>
                  <a:lnTo>
                    <a:pt x="44332" y="17589"/>
                  </a:lnTo>
                  <a:lnTo>
                    <a:pt x="44625" y="17943"/>
                  </a:lnTo>
                  <a:lnTo>
                    <a:pt x="44955" y="18297"/>
                  </a:lnTo>
                  <a:lnTo>
                    <a:pt x="45297" y="18639"/>
                  </a:lnTo>
                  <a:lnTo>
                    <a:pt x="45468" y="18798"/>
                  </a:lnTo>
                  <a:lnTo>
                    <a:pt x="45651" y="18956"/>
                  </a:lnTo>
                  <a:lnTo>
                    <a:pt x="45834" y="19103"/>
                  </a:lnTo>
                  <a:lnTo>
                    <a:pt x="46029" y="19237"/>
                  </a:lnTo>
                  <a:lnTo>
                    <a:pt x="46224" y="19359"/>
                  </a:lnTo>
                  <a:lnTo>
                    <a:pt x="46420" y="19469"/>
                  </a:lnTo>
                  <a:lnTo>
                    <a:pt x="46627" y="19579"/>
                  </a:lnTo>
                  <a:lnTo>
                    <a:pt x="46822" y="19664"/>
                  </a:lnTo>
                  <a:lnTo>
                    <a:pt x="47030" y="19737"/>
                  </a:lnTo>
                  <a:lnTo>
                    <a:pt x="47237" y="19786"/>
                  </a:lnTo>
                  <a:lnTo>
                    <a:pt x="47445" y="19811"/>
                  </a:lnTo>
                  <a:lnTo>
                    <a:pt x="47640" y="19823"/>
                  </a:lnTo>
                  <a:lnTo>
                    <a:pt x="47848" y="19811"/>
                  </a:lnTo>
                  <a:lnTo>
                    <a:pt x="48043" y="19798"/>
                  </a:lnTo>
                  <a:lnTo>
                    <a:pt x="48238" y="19750"/>
                  </a:lnTo>
                  <a:lnTo>
                    <a:pt x="48421" y="19701"/>
                  </a:lnTo>
                  <a:lnTo>
                    <a:pt x="48617" y="19640"/>
                  </a:lnTo>
                  <a:lnTo>
                    <a:pt x="48800" y="19567"/>
                  </a:lnTo>
                  <a:lnTo>
                    <a:pt x="48983" y="19481"/>
                  </a:lnTo>
                  <a:lnTo>
                    <a:pt x="49154" y="19383"/>
                  </a:lnTo>
                  <a:lnTo>
                    <a:pt x="49325" y="19286"/>
                  </a:lnTo>
                  <a:lnTo>
                    <a:pt x="49496" y="19176"/>
                  </a:lnTo>
                  <a:lnTo>
                    <a:pt x="49813" y="18956"/>
                  </a:lnTo>
                  <a:lnTo>
                    <a:pt x="50094" y="18712"/>
                  </a:lnTo>
                  <a:lnTo>
                    <a:pt x="50350" y="18468"/>
                  </a:lnTo>
                  <a:lnTo>
                    <a:pt x="50582" y="18248"/>
                  </a:lnTo>
                  <a:lnTo>
                    <a:pt x="50777" y="18041"/>
                  </a:lnTo>
                  <a:lnTo>
                    <a:pt x="51046" y="17711"/>
                  </a:lnTo>
                  <a:lnTo>
                    <a:pt x="51143" y="17589"/>
                  </a:lnTo>
                  <a:lnTo>
                    <a:pt x="51156" y="17736"/>
                  </a:lnTo>
                  <a:lnTo>
                    <a:pt x="51229" y="18126"/>
                  </a:lnTo>
                  <a:lnTo>
                    <a:pt x="51290" y="18407"/>
                  </a:lnTo>
                  <a:lnTo>
                    <a:pt x="51363" y="18712"/>
                  </a:lnTo>
                  <a:lnTo>
                    <a:pt x="51461" y="19066"/>
                  </a:lnTo>
                  <a:lnTo>
                    <a:pt x="51583" y="19444"/>
                  </a:lnTo>
                  <a:lnTo>
                    <a:pt x="51729" y="19835"/>
                  </a:lnTo>
                  <a:lnTo>
                    <a:pt x="51912" y="20250"/>
                  </a:lnTo>
                  <a:lnTo>
                    <a:pt x="52120" y="20665"/>
                  </a:lnTo>
                  <a:lnTo>
                    <a:pt x="52242" y="20873"/>
                  </a:lnTo>
                  <a:lnTo>
                    <a:pt x="52364" y="21080"/>
                  </a:lnTo>
                  <a:lnTo>
                    <a:pt x="52498" y="21275"/>
                  </a:lnTo>
                  <a:lnTo>
                    <a:pt x="52645" y="21483"/>
                  </a:lnTo>
                  <a:lnTo>
                    <a:pt x="52791" y="21678"/>
                  </a:lnTo>
                  <a:lnTo>
                    <a:pt x="52962" y="21861"/>
                  </a:lnTo>
                  <a:lnTo>
                    <a:pt x="53133" y="22057"/>
                  </a:lnTo>
                  <a:lnTo>
                    <a:pt x="53316" y="22227"/>
                  </a:lnTo>
                  <a:lnTo>
                    <a:pt x="53511" y="22410"/>
                  </a:lnTo>
                  <a:lnTo>
                    <a:pt x="53719" y="22569"/>
                  </a:lnTo>
                  <a:lnTo>
                    <a:pt x="53926" y="22716"/>
                  </a:lnTo>
                  <a:lnTo>
                    <a:pt x="54146" y="22838"/>
                  </a:lnTo>
                  <a:lnTo>
                    <a:pt x="54366" y="22948"/>
                  </a:lnTo>
                  <a:lnTo>
                    <a:pt x="54598" y="23021"/>
                  </a:lnTo>
                  <a:lnTo>
                    <a:pt x="54830" y="23094"/>
                  </a:lnTo>
                  <a:lnTo>
                    <a:pt x="55061" y="23131"/>
                  </a:lnTo>
                  <a:lnTo>
                    <a:pt x="55293" y="23167"/>
                  </a:lnTo>
                  <a:lnTo>
                    <a:pt x="55525" y="23179"/>
                  </a:lnTo>
                  <a:lnTo>
                    <a:pt x="55769" y="23179"/>
                  </a:lnTo>
                  <a:lnTo>
                    <a:pt x="56001" y="23167"/>
                  </a:lnTo>
                  <a:lnTo>
                    <a:pt x="56233" y="23143"/>
                  </a:lnTo>
                  <a:lnTo>
                    <a:pt x="56465" y="23106"/>
                  </a:lnTo>
                  <a:lnTo>
                    <a:pt x="56685" y="23057"/>
                  </a:lnTo>
                  <a:lnTo>
                    <a:pt x="56904" y="22996"/>
                  </a:lnTo>
                  <a:lnTo>
                    <a:pt x="57124" y="22935"/>
                  </a:lnTo>
                  <a:lnTo>
                    <a:pt x="57332" y="22874"/>
                  </a:lnTo>
                  <a:lnTo>
                    <a:pt x="57734" y="22728"/>
                  </a:lnTo>
                  <a:lnTo>
                    <a:pt x="58101" y="22557"/>
                  </a:lnTo>
                  <a:lnTo>
                    <a:pt x="58430" y="22398"/>
                  </a:lnTo>
                  <a:lnTo>
                    <a:pt x="58723" y="22252"/>
                  </a:lnTo>
                  <a:lnTo>
                    <a:pt x="58955" y="22105"/>
                  </a:lnTo>
                  <a:lnTo>
                    <a:pt x="59126" y="22008"/>
                  </a:lnTo>
                  <a:lnTo>
                    <a:pt x="59272" y="21910"/>
                  </a:lnTo>
                  <a:lnTo>
                    <a:pt x="59224" y="22020"/>
                  </a:lnTo>
                  <a:lnTo>
                    <a:pt x="59175" y="22166"/>
                  </a:lnTo>
                  <a:lnTo>
                    <a:pt x="59102" y="22362"/>
                  </a:lnTo>
                  <a:lnTo>
                    <a:pt x="59041" y="22618"/>
                  </a:lnTo>
                  <a:lnTo>
                    <a:pt x="58979" y="22911"/>
                  </a:lnTo>
                  <a:lnTo>
                    <a:pt x="58931" y="23265"/>
                  </a:lnTo>
                  <a:lnTo>
                    <a:pt x="58894" y="23655"/>
                  </a:lnTo>
                  <a:lnTo>
                    <a:pt x="58894" y="23863"/>
                  </a:lnTo>
                  <a:lnTo>
                    <a:pt x="58894" y="24083"/>
                  </a:lnTo>
                  <a:lnTo>
                    <a:pt x="58894" y="24315"/>
                  </a:lnTo>
                  <a:lnTo>
                    <a:pt x="58918" y="24559"/>
                  </a:lnTo>
                  <a:lnTo>
                    <a:pt x="58943" y="24815"/>
                  </a:lnTo>
                  <a:lnTo>
                    <a:pt x="58979" y="25071"/>
                  </a:lnTo>
                  <a:lnTo>
                    <a:pt x="59028" y="25340"/>
                  </a:lnTo>
                  <a:lnTo>
                    <a:pt x="59089" y="25621"/>
                  </a:lnTo>
                  <a:lnTo>
                    <a:pt x="59163" y="25914"/>
                  </a:lnTo>
                  <a:lnTo>
                    <a:pt x="59248" y="26207"/>
                  </a:lnTo>
                  <a:lnTo>
                    <a:pt x="59346" y="26512"/>
                  </a:lnTo>
                  <a:lnTo>
                    <a:pt x="59468" y="26817"/>
                  </a:lnTo>
                  <a:lnTo>
                    <a:pt x="59590" y="27134"/>
                  </a:lnTo>
                  <a:lnTo>
                    <a:pt x="59748" y="27464"/>
                  </a:lnTo>
                  <a:lnTo>
                    <a:pt x="59919" y="27793"/>
                  </a:lnTo>
                  <a:lnTo>
                    <a:pt x="60102" y="28123"/>
                  </a:lnTo>
                  <a:lnTo>
                    <a:pt x="60310" y="28452"/>
                  </a:lnTo>
                  <a:lnTo>
                    <a:pt x="60517" y="28758"/>
                  </a:lnTo>
                  <a:lnTo>
                    <a:pt x="60749" y="29050"/>
                  </a:lnTo>
                  <a:lnTo>
                    <a:pt x="60981" y="29307"/>
                  </a:lnTo>
                  <a:lnTo>
                    <a:pt x="61225" y="29551"/>
                  </a:lnTo>
                  <a:lnTo>
                    <a:pt x="61482" y="29771"/>
                  </a:lnTo>
                  <a:lnTo>
                    <a:pt x="61738" y="29966"/>
                  </a:lnTo>
                  <a:lnTo>
                    <a:pt x="62007" y="30149"/>
                  </a:lnTo>
                  <a:lnTo>
                    <a:pt x="62263" y="30320"/>
                  </a:lnTo>
                  <a:lnTo>
                    <a:pt x="62531" y="30466"/>
                  </a:lnTo>
                  <a:lnTo>
                    <a:pt x="62812" y="30601"/>
                  </a:lnTo>
                  <a:lnTo>
                    <a:pt x="63081" y="30723"/>
                  </a:lnTo>
                  <a:lnTo>
                    <a:pt x="63349" y="30833"/>
                  </a:lnTo>
                  <a:lnTo>
                    <a:pt x="63605" y="30918"/>
                  </a:lnTo>
                  <a:lnTo>
                    <a:pt x="63874" y="31003"/>
                  </a:lnTo>
                  <a:lnTo>
                    <a:pt x="64130" y="31064"/>
                  </a:lnTo>
                  <a:lnTo>
                    <a:pt x="64374" y="31125"/>
                  </a:lnTo>
                  <a:lnTo>
                    <a:pt x="64619" y="31174"/>
                  </a:lnTo>
                  <a:lnTo>
                    <a:pt x="65082" y="31235"/>
                  </a:lnTo>
                  <a:lnTo>
                    <a:pt x="65497" y="31284"/>
                  </a:lnTo>
                  <a:lnTo>
                    <a:pt x="65864" y="31296"/>
                  </a:lnTo>
                  <a:lnTo>
                    <a:pt x="66388" y="31296"/>
                  </a:lnTo>
                  <a:lnTo>
                    <a:pt x="66572" y="31284"/>
                  </a:lnTo>
                  <a:lnTo>
                    <a:pt x="66547" y="31601"/>
                  </a:lnTo>
                  <a:lnTo>
                    <a:pt x="66523" y="31968"/>
                  </a:lnTo>
                  <a:lnTo>
                    <a:pt x="66523" y="32444"/>
                  </a:lnTo>
                  <a:lnTo>
                    <a:pt x="66523" y="33017"/>
                  </a:lnTo>
                  <a:lnTo>
                    <a:pt x="66535" y="33323"/>
                  </a:lnTo>
                  <a:lnTo>
                    <a:pt x="66559" y="33640"/>
                  </a:lnTo>
                  <a:lnTo>
                    <a:pt x="66596" y="33982"/>
                  </a:lnTo>
                  <a:lnTo>
                    <a:pt x="66633" y="34323"/>
                  </a:lnTo>
                  <a:lnTo>
                    <a:pt x="66681" y="34665"/>
                  </a:lnTo>
                  <a:lnTo>
                    <a:pt x="66755" y="35019"/>
                  </a:lnTo>
                  <a:lnTo>
                    <a:pt x="66840" y="35361"/>
                  </a:lnTo>
                  <a:lnTo>
                    <a:pt x="66925" y="35715"/>
                  </a:lnTo>
                  <a:lnTo>
                    <a:pt x="67048" y="36057"/>
                  </a:lnTo>
                  <a:lnTo>
                    <a:pt x="67170" y="36386"/>
                  </a:lnTo>
                  <a:lnTo>
                    <a:pt x="67328" y="36704"/>
                  </a:lnTo>
                  <a:lnTo>
                    <a:pt x="67487" y="37021"/>
                  </a:lnTo>
                  <a:lnTo>
                    <a:pt x="67682" y="37314"/>
                  </a:lnTo>
                  <a:lnTo>
                    <a:pt x="67792" y="37448"/>
                  </a:lnTo>
                  <a:lnTo>
                    <a:pt x="67902" y="37582"/>
                  </a:lnTo>
                  <a:lnTo>
                    <a:pt x="68012" y="37704"/>
                  </a:lnTo>
                  <a:lnTo>
                    <a:pt x="68134" y="37826"/>
                  </a:lnTo>
                  <a:lnTo>
                    <a:pt x="68256" y="37949"/>
                  </a:lnTo>
                  <a:lnTo>
                    <a:pt x="68390" y="38058"/>
                  </a:lnTo>
                  <a:lnTo>
                    <a:pt x="68537" y="38156"/>
                  </a:lnTo>
                  <a:lnTo>
                    <a:pt x="68683" y="38254"/>
                  </a:lnTo>
                  <a:lnTo>
                    <a:pt x="68842" y="38351"/>
                  </a:lnTo>
                  <a:lnTo>
                    <a:pt x="69000" y="38425"/>
                  </a:lnTo>
                  <a:lnTo>
                    <a:pt x="69171" y="38498"/>
                  </a:lnTo>
                  <a:lnTo>
                    <a:pt x="69342" y="38559"/>
                  </a:lnTo>
                  <a:lnTo>
                    <a:pt x="69525" y="38620"/>
                  </a:lnTo>
                  <a:lnTo>
                    <a:pt x="69721" y="38669"/>
                  </a:lnTo>
                  <a:lnTo>
                    <a:pt x="69916" y="38705"/>
                  </a:lnTo>
                  <a:lnTo>
                    <a:pt x="70123" y="38730"/>
                  </a:lnTo>
                  <a:lnTo>
                    <a:pt x="70331" y="38742"/>
                  </a:lnTo>
                  <a:lnTo>
                    <a:pt x="70563" y="38754"/>
                  </a:lnTo>
                  <a:lnTo>
                    <a:pt x="70660" y="38742"/>
                  </a:lnTo>
                  <a:lnTo>
                    <a:pt x="70758" y="38730"/>
                  </a:lnTo>
                  <a:lnTo>
                    <a:pt x="70856" y="38705"/>
                  </a:lnTo>
                  <a:lnTo>
                    <a:pt x="70941" y="38681"/>
                  </a:lnTo>
                  <a:lnTo>
                    <a:pt x="71027" y="38644"/>
                  </a:lnTo>
                  <a:lnTo>
                    <a:pt x="71112" y="38608"/>
                  </a:lnTo>
                  <a:lnTo>
                    <a:pt x="71185" y="38559"/>
                  </a:lnTo>
                  <a:lnTo>
                    <a:pt x="71259" y="38498"/>
                  </a:lnTo>
                  <a:lnTo>
                    <a:pt x="71320" y="38437"/>
                  </a:lnTo>
                  <a:lnTo>
                    <a:pt x="71381" y="38364"/>
                  </a:lnTo>
                  <a:lnTo>
                    <a:pt x="71490" y="38217"/>
                  </a:lnTo>
                  <a:lnTo>
                    <a:pt x="71588" y="38034"/>
                  </a:lnTo>
                  <a:lnTo>
                    <a:pt x="71661" y="37839"/>
                  </a:lnTo>
                  <a:lnTo>
                    <a:pt x="71735" y="37631"/>
                  </a:lnTo>
                  <a:lnTo>
                    <a:pt x="71783" y="37399"/>
                  </a:lnTo>
                  <a:lnTo>
                    <a:pt x="71820" y="37155"/>
                  </a:lnTo>
                  <a:lnTo>
                    <a:pt x="71844" y="36911"/>
                  </a:lnTo>
                  <a:lnTo>
                    <a:pt x="71869" y="36655"/>
                  </a:lnTo>
                  <a:lnTo>
                    <a:pt x="71881" y="36386"/>
                  </a:lnTo>
                  <a:lnTo>
                    <a:pt x="71881" y="36118"/>
                  </a:lnTo>
                  <a:lnTo>
                    <a:pt x="71869" y="35849"/>
                  </a:lnTo>
                  <a:lnTo>
                    <a:pt x="71832" y="35300"/>
                  </a:lnTo>
                  <a:lnTo>
                    <a:pt x="71783" y="34775"/>
                  </a:lnTo>
                  <a:lnTo>
                    <a:pt x="71722" y="34287"/>
                  </a:lnTo>
                  <a:lnTo>
                    <a:pt x="71649" y="33847"/>
                  </a:lnTo>
                  <a:lnTo>
                    <a:pt x="71527" y="33188"/>
                  </a:lnTo>
                  <a:lnTo>
                    <a:pt x="71466" y="32944"/>
                  </a:lnTo>
                  <a:lnTo>
                    <a:pt x="75457" y="32859"/>
                  </a:lnTo>
                  <a:lnTo>
                    <a:pt x="75677" y="32590"/>
                  </a:lnTo>
                  <a:lnTo>
                    <a:pt x="75933" y="32273"/>
                  </a:lnTo>
                  <a:lnTo>
                    <a:pt x="76263" y="31846"/>
                  </a:lnTo>
                  <a:lnTo>
                    <a:pt x="76629" y="31321"/>
                  </a:lnTo>
                  <a:lnTo>
                    <a:pt x="77032" y="30723"/>
                  </a:lnTo>
                  <a:lnTo>
                    <a:pt x="77239" y="30381"/>
                  </a:lnTo>
                  <a:lnTo>
                    <a:pt x="77447" y="30039"/>
                  </a:lnTo>
                  <a:lnTo>
                    <a:pt x="77654" y="29673"/>
                  </a:lnTo>
                  <a:lnTo>
                    <a:pt x="77850" y="29295"/>
                  </a:lnTo>
                  <a:lnTo>
                    <a:pt x="78045" y="28904"/>
                  </a:lnTo>
                  <a:lnTo>
                    <a:pt x="78228" y="28489"/>
                  </a:lnTo>
                  <a:lnTo>
                    <a:pt x="78399" y="28086"/>
                  </a:lnTo>
                  <a:lnTo>
                    <a:pt x="78558" y="27659"/>
                  </a:lnTo>
                  <a:lnTo>
                    <a:pt x="78692" y="27232"/>
                  </a:lnTo>
                  <a:lnTo>
                    <a:pt x="78814" y="26792"/>
                  </a:lnTo>
                  <a:lnTo>
                    <a:pt x="78912" y="26353"/>
                  </a:lnTo>
                  <a:lnTo>
                    <a:pt x="78997" y="25901"/>
                  </a:lnTo>
                  <a:lnTo>
                    <a:pt x="79046" y="25462"/>
                  </a:lnTo>
                  <a:lnTo>
                    <a:pt x="79058" y="25230"/>
                  </a:lnTo>
                  <a:lnTo>
                    <a:pt x="79058" y="25010"/>
                  </a:lnTo>
                  <a:lnTo>
                    <a:pt x="79058" y="24791"/>
                  </a:lnTo>
                  <a:lnTo>
                    <a:pt x="79046" y="24571"/>
                  </a:lnTo>
                  <a:lnTo>
                    <a:pt x="79034" y="24339"/>
                  </a:lnTo>
                  <a:lnTo>
                    <a:pt x="79009" y="24119"/>
                  </a:lnTo>
                  <a:lnTo>
                    <a:pt x="78973" y="23900"/>
                  </a:lnTo>
                  <a:lnTo>
                    <a:pt x="78924" y="23680"/>
                  </a:lnTo>
                  <a:lnTo>
                    <a:pt x="78875" y="23460"/>
                  </a:lnTo>
                  <a:lnTo>
                    <a:pt x="78802" y="23253"/>
                  </a:lnTo>
                  <a:lnTo>
                    <a:pt x="78729" y="23033"/>
                  </a:lnTo>
                  <a:lnTo>
                    <a:pt x="78643" y="22825"/>
                  </a:lnTo>
                  <a:lnTo>
                    <a:pt x="78545" y="22606"/>
                  </a:lnTo>
                  <a:lnTo>
                    <a:pt x="78436" y="22398"/>
                  </a:lnTo>
                  <a:lnTo>
                    <a:pt x="78204" y="22008"/>
                  </a:lnTo>
                  <a:lnTo>
                    <a:pt x="77972" y="21654"/>
                  </a:lnTo>
                  <a:lnTo>
                    <a:pt x="77728" y="21336"/>
                  </a:lnTo>
                  <a:lnTo>
                    <a:pt x="77471" y="21056"/>
                  </a:lnTo>
                  <a:lnTo>
                    <a:pt x="77215" y="20812"/>
                  </a:lnTo>
                  <a:lnTo>
                    <a:pt x="76959" y="20592"/>
                  </a:lnTo>
                  <a:lnTo>
                    <a:pt x="76702" y="20409"/>
                  </a:lnTo>
                  <a:lnTo>
                    <a:pt x="76434" y="20262"/>
                  </a:lnTo>
                  <a:lnTo>
                    <a:pt x="76165" y="20140"/>
                  </a:lnTo>
                  <a:lnTo>
                    <a:pt x="75909" y="20030"/>
                  </a:lnTo>
                  <a:lnTo>
                    <a:pt x="75640" y="19957"/>
                  </a:lnTo>
                  <a:lnTo>
                    <a:pt x="75384" y="19908"/>
                  </a:lnTo>
                  <a:lnTo>
                    <a:pt x="75128" y="19872"/>
                  </a:lnTo>
                  <a:lnTo>
                    <a:pt x="74871" y="19847"/>
                  </a:lnTo>
                  <a:lnTo>
                    <a:pt x="74627" y="19859"/>
                  </a:lnTo>
                  <a:lnTo>
                    <a:pt x="74383" y="19872"/>
                  </a:lnTo>
                  <a:lnTo>
                    <a:pt x="74151" y="19896"/>
                  </a:lnTo>
                  <a:lnTo>
                    <a:pt x="73919" y="19933"/>
                  </a:lnTo>
                  <a:lnTo>
                    <a:pt x="73700" y="19982"/>
                  </a:lnTo>
                  <a:lnTo>
                    <a:pt x="73492" y="20043"/>
                  </a:lnTo>
                  <a:lnTo>
                    <a:pt x="73297" y="20104"/>
                  </a:lnTo>
                  <a:lnTo>
                    <a:pt x="73114" y="20177"/>
                  </a:lnTo>
                  <a:lnTo>
                    <a:pt x="72784" y="20311"/>
                  </a:lnTo>
                  <a:lnTo>
                    <a:pt x="72504" y="20445"/>
                  </a:lnTo>
                  <a:lnTo>
                    <a:pt x="72308" y="20555"/>
                  </a:lnTo>
                  <a:lnTo>
                    <a:pt x="72137" y="20665"/>
                  </a:lnTo>
                  <a:lnTo>
                    <a:pt x="72223" y="20494"/>
                  </a:lnTo>
                  <a:lnTo>
                    <a:pt x="72320" y="20299"/>
                  </a:lnTo>
                  <a:lnTo>
                    <a:pt x="72430" y="20030"/>
                  </a:lnTo>
                  <a:lnTo>
                    <a:pt x="72540" y="19701"/>
                  </a:lnTo>
                  <a:lnTo>
                    <a:pt x="72662" y="19322"/>
                  </a:lnTo>
                  <a:lnTo>
                    <a:pt x="72711" y="19103"/>
                  </a:lnTo>
                  <a:lnTo>
                    <a:pt x="72748" y="18883"/>
                  </a:lnTo>
                  <a:lnTo>
                    <a:pt x="72784" y="18651"/>
                  </a:lnTo>
                  <a:lnTo>
                    <a:pt x="72821" y="18395"/>
                  </a:lnTo>
                  <a:lnTo>
                    <a:pt x="72833" y="18138"/>
                  </a:lnTo>
                  <a:lnTo>
                    <a:pt x="72845" y="17882"/>
                  </a:lnTo>
                  <a:lnTo>
                    <a:pt x="72845" y="17601"/>
                  </a:lnTo>
                  <a:lnTo>
                    <a:pt x="72821" y="17321"/>
                  </a:lnTo>
                  <a:lnTo>
                    <a:pt x="72784" y="17028"/>
                  </a:lnTo>
                  <a:lnTo>
                    <a:pt x="72735" y="16735"/>
                  </a:lnTo>
                  <a:lnTo>
                    <a:pt x="72662" y="16442"/>
                  </a:lnTo>
                  <a:lnTo>
                    <a:pt x="72577" y="16137"/>
                  </a:lnTo>
                  <a:lnTo>
                    <a:pt x="72467" y="15819"/>
                  </a:lnTo>
                  <a:lnTo>
                    <a:pt x="72333" y="15514"/>
                  </a:lnTo>
                  <a:lnTo>
                    <a:pt x="72174" y="15197"/>
                  </a:lnTo>
                  <a:lnTo>
                    <a:pt x="71991" y="14879"/>
                  </a:lnTo>
                  <a:lnTo>
                    <a:pt x="71783" y="14562"/>
                  </a:lnTo>
                  <a:lnTo>
                    <a:pt x="71539" y="14245"/>
                  </a:lnTo>
                  <a:lnTo>
                    <a:pt x="71271" y="13927"/>
                  </a:lnTo>
                  <a:lnTo>
                    <a:pt x="70978" y="13610"/>
                  </a:lnTo>
                  <a:lnTo>
                    <a:pt x="70844" y="13488"/>
                  </a:lnTo>
                  <a:lnTo>
                    <a:pt x="70721" y="13378"/>
                  </a:lnTo>
                  <a:lnTo>
                    <a:pt x="70465" y="13183"/>
                  </a:lnTo>
                  <a:lnTo>
                    <a:pt x="70209" y="13012"/>
                  </a:lnTo>
                  <a:lnTo>
                    <a:pt x="69928" y="12878"/>
                  </a:lnTo>
                  <a:lnTo>
                    <a:pt x="69660" y="12768"/>
                  </a:lnTo>
                  <a:lnTo>
                    <a:pt x="69379" y="12670"/>
                  </a:lnTo>
                  <a:lnTo>
                    <a:pt x="69086" y="12609"/>
                  </a:lnTo>
                  <a:lnTo>
                    <a:pt x="68805" y="12560"/>
                  </a:lnTo>
                  <a:lnTo>
                    <a:pt x="68512" y="12536"/>
                  </a:lnTo>
                  <a:lnTo>
                    <a:pt x="68232" y="12536"/>
                  </a:lnTo>
                  <a:lnTo>
                    <a:pt x="67939" y="12548"/>
                  </a:lnTo>
                  <a:lnTo>
                    <a:pt x="67658" y="12573"/>
                  </a:lnTo>
                  <a:lnTo>
                    <a:pt x="67377" y="12609"/>
                  </a:lnTo>
                  <a:lnTo>
                    <a:pt x="67096" y="12670"/>
                  </a:lnTo>
                  <a:lnTo>
                    <a:pt x="66828" y="12731"/>
                  </a:lnTo>
                  <a:lnTo>
                    <a:pt x="66559" y="12804"/>
                  </a:lnTo>
                  <a:lnTo>
                    <a:pt x="66303" y="12878"/>
                  </a:lnTo>
                  <a:lnTo>
                    <a:pt x="66047" y="12963"/>
                  </a:lnTo>
                  <a:lnTo>
                    <a:pt x="65583" y="13146"/>
                  </a:lnTo>
                  <a:lnTo>
                    <a:pt x="65156" y="13342"/>
                  </a:lnTo>
                  <a:lnTo>
                    <a:pt x="64802" y="13525"/>
                  </a:lnTo>
                  <a:lnTo>
                    <a:pt x="64497" y="13683"/>
                  </a:lnTo>
                  <a:lnTo>
                    <a:pt x="64277" y="13818"/>
                  </a:lnTo>
                  <a:lnTo>
                    <a:pt x="64082" y="13940"/>
                  </a:lnTo>
                  <a:lnTo>
                    <a:pt x="64143" y="13744"/>
                  </a:lnTo>
                  <a:lnTo>
                    <a:pt x="64204" y="13500"/>
                  </a:lnTo>
                  <a:lnTo>
                    <a:pt x="64252" y="13195"/>
                  </a:lnTo>
                  <a:lnTo>
                    <a:pt x="64301" y="12804"/>
                  </a:lnTo>
                  <a:lnTo>
                    <a:pt x="64326" y="12597"/>
                  </a:lnTo>
                  <a:lnTo>
                    <a:pt x="64338" y="12365"/>
                  </a:lnTo>
                  <a:lnTo>
                    <a:pt x="64338" y="12121"/>
                  </a:lnTo>
                  <a:lnTo>
                    <a:pt x="64326" y="11865"/>
                  </a:lnTo>
                  <a:lnTo>
                    <a:pt x="64313" y="11608"/>
                  </a:lnTo>
                  <a:lnTo>
                    <a:pt x="64289" y="11328"/>
                  </a:lnTo>
                  <a:lnTo>
                    <a:pt x="64240" y="11047"/>
                  </a:lnTo>
                  <a:lnTo>
                    <a:pt x="64179" y="10766"/>
                  </a:lnTo>
                  <a:lnTo>
                    <a:pt x="64106" y="10461"/>
                  </a:lnTo>
                  <a:lnTo>
                    <a:pt x="64008" y="10168"/>
                  </a:lnTo>
                  <a:lnTo>
                    <a:pt x="63898" y="9863"/>
                  </a:lnTo>
                  <a:lnTo>
                    <a:pt x="63764" y="9546"/>
                  </a:lnTo>
                  <a:lnTo>
                    <a:pt x="63605" y="9240"/>
                  </a:lnTo>
                  <a:lnTo>
                    <a:pt x="63422" y="8935"/>
                  </a:lnTo>
                  <a:lnTo>
                    <a:pt x="63215" y="8618"/>
                  </a:lnTo>
                  <a:lnTo>
                    <a:pt x="62983" y="8313"/>
                  </a:lnTo>
                  <a:lnTo>
                    <a:pt x="62714" y="8008"/>
                  </a:lnTo>
                  <a:lnTo>
                    <a:pt x="62422" y="7702"/>
                  </a:lnTo>
                  <a:lnTo>
                    <a:pt x="62104" y="7410"/>
                  </a:lnTo>
                  <a:lnTo>
                    <a:pt x="61750" y="7117"/>
                  </a:lnTo>
                  <a:lnTo>
                    <a:pt x="61360" y="6836"/>
                  </a:lnTo>
                  <a:lnTo>
                    <a:pt x="60932" y="6555"/>
                  </a:lnTo>
                  <a:lnTo>
                    <a:pt x="60676" y="6409"/>
                  </a:lnTo>
                  <a:lnTo>
                    <a:pt x="60420" y="6287"/>
                  </a:lnTo>
                  <a:lnTo>
                    <a:pt x="60163" y="6189"/>
                  </a:lnTo>
                  <a:lnTo>
                    <a:pt x="59895" y="6116"/>
                  </a:lnTo>
                  <a:lnTo>
                    <a:pt x="59626" y="6042"/>
                  </a:lnTo>
                  <a:lnTo>
                    <a:pt x="59358" y="6006"/>
                  </a:lnTo>
                  <a:lnTo>
                    <a:pt x="59077" y="5969"/>
                  </a:lnTo>
                  <a:lnTo>
                    <a:pt x="58809" y="5957"/>
                  </a:lnTo>
                  <a:lnTo>
                    <a:pt x="58540" y="5957"/>
                  </a:lnTo>
                  <a:lnTo>
                    <a:pt x="58272" y="5969"/>
                  </a:lnTo>
                  <a:lnTo>
                    <a:pt x="58003" y="5994"/>
                  </a:lnTo>
                  <a:lnTo>
                    <a:pt x="57734" y="6018"/>
                  </a:lnTo>
                  <a:lnTo>
                    <a:pt x="57478" y="6067"/>
                  </a:lnTo>
                  <a:lnTo>
                    <a:pt x="57222" y="6116"/>
                  </a:lnTo>
                  <a:lnTo>
                    <a:pt x="56978" y="6165"/>
                  </a:lnTo>
                  <a:lnTo>
                    <a:pt x="56734" y="6238"/>
                  </a:lnTo>
                  <a:lnTo>
                    <a:pt x="56282" y="6372"/>
                  </a:lnTo>
                  <a:lnTo>
                    <a:pt x="55867" y="6518"/>
                  </a:lnTo>
                  <a:lnTo>
                    <a:pt x="55489" y="6677"/>
                  </a:lnTo>
                  <a:lnTo>
                    <a:pt x="55171" y="6811"/>
                  </a:lnTo>
                  <a:lnTo>
                    <a:pt x="54903" y="6946"/>
                  </a:lnTo>
                  <a:lnTo>
                    <a:pt x="54707" y="7043"/>
                  </a:lnTo>
                  <a:lnTo>
                    <a:pt x="54549" y="7129"/>
                  </a:lnTo>
                  <a:lnTo>
                    <a:pt x="54573" y="6946"/>
                  </a:lnTo>
                  <a:lnTo>
                    <a:pt x="54585" y="6738"/>
                  </a:lnTo>
                  <a:lnTo>
                    <a:pt x="54598" y="6445"/>
                  </a:lnTo>
                  <a:lnTo>
                    <a:pt x="54610" y="6116"/>
                  </a:lnTo>
                  <a:lnTo>
                    <a:pt x="54585" y="5725"/>
                  </a:lnTo>
                  <a:lnTo>
                    <a:pt x="54549" y="5310"/>
                  </a:lnTo>
                  <a:lnTo>
                    <a:pt x="54512" y="5103"/>
                  </a:lnTo>
                  <a:lnTo>
                    <a:pt x="54476" y="4883"/>
                  </a:lnTo>
                  <a:lnTo>
                    <a:pt x="54415" y="4651"/>
                  </a:lnTo>
                  <a:lnTo>
                    <a:pt x="54353" y="4431"/>
                  </a:lnTo>
                  <a:lnTo>
                    <a:pt x="54280" y="4212"/>
                  </a:lnTo>
                  <a:lnTo>
                    <a:pt x="54195" y="3992"/>
                  </a:lnTo>
                  <a:lnTo>
                    <a:pt x="54085" y="3772"/>
                  </a:lnTo>
                  <a:lnTo>
                    <a:pt x="53975" y="3552"/>
                  </a:lnTo>
                  <a:lnTo>
                    <a:pt x="53841" y="3345"/>
                  </a:lnTo>
                  <a:lnTo>
                    <a:pt x="53694" y="3150"/>
                  </a:lnTo>
                  <a:lnTo>
                    <a:pt x="53523" y="2954"/>
                  </a:lnTo>
                  <a:lnTo>
                    <a:pt x="53340" y="2783"/>
                  </a:lnTo>
                  <a:lnTo>
                    <a:pt x="53145" y="2613"/>
                  </a:lnTo>
                  <a:lnTo>
                    <a:pt x="52913" y="2454"/>
                  </a:lnTo>
                  <a:lnTo>
                    <a:pt x="52669" y="2307"/>
                  </a:lnTo>
                  <a:lnTo>
                    <a:pt x="52401" y="2185"/>
                  </a:lnTo>
                  <a:lnTo>
                    <a:pt x="52120" y="2076"/>
                  </a:lnTo>
                  <a:lnTo>
                    <a:pt x="51802" y="1990"/>
                  </a:lnTo>
                  <a:lnTo>
                    <a:pt x="51485" y="1929"/>
                  </a:lnTo>
                  <a:lnTo>
                    <a:pt x="51168" y="1880"/>
                  </a:lnTo>
                  <a:lnTo>
                    <a:pt x="50863" y="1856"/>
                  </a:lnTo>
                  <a:lnTo>
                    <a:pt x="50570" y="1856"/>
                  </a:lnTo>
                  <a:lnTo>
                    <a:pt x="50277" y="1880"/>
                  </a:lnTo>
                  <a:lnTo>
                    <a:pt x="49996" y="1917"/>
                  </a:lnTo>
                  <a:lnTo>
                    <a:pt x="49727" y="1978"/>
                  </a:lnTo>
                  <a:lnTo>
                    <a:pt x="49459" y="2051"/>
                  </a:lnTo>
                  <a:lnTo>
                    <a:pt x="49203" y="2137"/>
                  </a:lnTo>
                  <a:lnTo>
                    <a:pt x="48959" y="2234"/>
                  </a:lnTo>
                  <a:lnTo>
                    <a:pt x="48727" y="2344"/>
                  </a:lnTo>
                  <a:lnTo>
                    <a:pt x="48495" y="2454"/>
                  </a:lnTo>
                  <a:lnTo>
                    <a:pt x="48275" y="2588"/>
                  </a:lnTo>
                  <a:lnTo>
                    <a:pt x="48067" y="2722"/>
                  </a:lnTo>
                  <a:lnTo>
                    <a:pt x="47872" y="2857"/>
                  </a:lnTo>
                  <a:lnTo>
                    <a:pt x="47689" y="3003"/>
                  </a:lnTo>
                  <a:lnTo>
                    <a:pt x="47506" y="3150"/>
                  </a:lnTo>
                  <a:lnTo>
                    <a:pt x="47335" y="3296"/>
                  </a:lnTo>
                  <a:lnTo>
                    <a:pt x="47030" y="3577"/>
                  </a:lnTo>
                  <a:lnTo>
                    <a:pt x="46774" y="3858"/>
                  </a:lnTo>
                  <a:lnTo>
                    <a:pt x="46554" y="4114"/>
                  </a:lnTo>
                  <a:lnTo>
                    <a:pt x="46383" y="4334"/>
                  </a:lnTo>
                  <a:lnTo>
                    <a:pt x="46261" y="4492"/>
                  </a:lnTo>
                  <a:lnTo>
                    <a:pt x="46163" y="4651"/>
                  </a:lnTo>
                  <a:lnTo>
                    <a:pt x="46151" y="4456"/>
                  </a:lnTo>
                  <a:lnTo>
                    <a:pt x="46139" y="4236"/>
                  </a:lnTo>
                  <a:lnTo>
                    <a:pt x="46090" y="3955"/>
                  </a:lnTo>
                  <a:lnTo>
                    <a:pt x="46017" y="3613"/>
                  </a:lnTo>
                  <a:lnTo>
                    <a:pt x="45968" y="3430"/>
                  </a:lnTo>
                  <a:lnTo>
                    <a:pt x="45907" y="3235"/>
                  </a:lnTo>
                  <a:lnTo>
                    <a:pt x="45834" y="3040"/>
                  </a:lnTo>
                  <a:lnTo>
                    <a:pt x="45748" y="2832"/>
                  </a:lnTo>
                  <a:lnTo>
                    <a:pt x="45639" y="2625"/>
                  </a:lnTo>
                  <a:lnTo>
                    <a:pt x="45529" y="2405"/>
                  </a:lnTo>
                  <a:lnTo>
                    <a:pt x="45394" y="2198"/>
                  </a:lnTo>
                  <a:lnTo>
                    <a:pt x="45248" y="1990"/>
                  </a:lnTo>
                  <a:lnTo>
                    <a:pt x="45089" y="1770"/>
                  </a:lnTo>
                  <a:lnTo>
                    <a:pt x="44906" y="1575"/>
                  </a:lnTo>
                  <a:lnTo>
                    <a:pt x="44699" y="1368"/>
                  </a:lnTo>
                  <a:lnTo>
                    <a:pt x="44467" y="1185"/>
                  </a:lnTo>
                  <a:lnTo>
                    <a:pt x="44223" y="1001"/>
                  </a:lnTo>
                  <a:lnTo>
                    <a:pt x="43954" y="818"/>
                  </a:lnTo>
                  <a:lnTo>
                    <a:pt x="43661" y="660"/>
                  </a:lnTo>
                  <a:lnTo>
                    <a:pt x="43344" y="513"/>
                  </a:lnTo>
                  <a:lnTo>
                    <a:pt x="43002" y="379"/>
                  </a:lnTo>
                  <a:lnTo>
                    <a:pt x="42624" y="269"/>
                  </a:lnTo>
                  <a:lnTo>
                    <a:pt x="42233" y="171"/>
                  </a:lnTo>
                  <a:lnTo>
                    <a:pt x="41806" y="86"/>
                  </a:lnTo>
                  <a:lnTo>
                    <a:pt x="41342" y="37"/>
                  </a:lnTo>
                  <a:lnTo>
                    <a:pt x="40854" y="1"/>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281;p32">
              <a:extLst>
                <a:ext uri="{FF2B5EF4-FFF2-40B4-BE49-F238E27FC236}">
                  <a16:creationId xmlns:a16="http://schemas.microsoft.com/office/drawing/2014/main" id="{444BFE74-64AC-19D3-ECB4-4BEF179C7A6D}"/>
                </a:ext>
              </a:extLst>
            </p:cNvPr>
            <p:cNvSpPr/>
            <p:nvPr/>
          </p:nvSpPr>
          <p:spPr>
            <a:xfrm>
              <a:off x="3770925" y="2106825"/>
              <a:ext cx="166325" cy="166325"/>
            </a:xfrm>
            <a:custGeom>
              <a:avLst/>
              <a:gdLst/>
              <a:ahLst/>
              <a:cxnLst/>
              <a:rect l="l" t="t" r="r" b="b"/>
              <a:pathLst>
                <a:path w="6653" h="6653" extrusionOk="0">
                  <a:moveTo>
                    <a:pt x="3150" y="1"/>
                  </a:moveTo>
                  <a:lnTo>
                    <a:pt x="2991" y="13"/>
                  </a:lnTo>
                  <a:lnTo>
                    <a:pt x="2820" y="37"/>
                  </a:lnTo>
                  <a:lnTo>
                    <a:pt x="2662" y="62"/>
                  </a:lnTo>
                  <a:lnTo>
                    <a:pt x="2503" y="98"/>
                  </a:lnTo>
                  <a:lnTo>
                    <a:pt x="2356" y="147"/>
                  </a:lnTo>
                  <a:lnTo>
                    <a:pt x="2198" y="196"/>
                  </a:lnTo>
                  <a:lnTo>
                    <a:pt x="2051" y="257"/>
                  </a:lnTo>
                  <a:lnTo>
                    <a:pt x="1905" y="318"/>
                  </a:lnTo>
                  <a:lnTo>
                    <a:pt x="1758" y="391"/>
                  </a:lnTo>
                  <a:lnTo>
                    <a:pt x="1624" y="464"/>
                  </a:lnTo>
                  <a:lnTo>
                    <a:pt x="1490" y="550"/>
                  </a:lnTo>
                  <a:lnTo>
                    <a:pt x="1356" y="648"/>
                  </a:lnTo>
                  <a:lnTo>
                    <a:pt x="1233" y="745"/>
                  </a:lnTo>
                  <a:lnTo>
                    <a:pt x="1111" y="843"/>
                  </a:lnTo>
                  <a:lnTo>
                    <a:pt x="989" y="953"/>
                  </a:lnTo>
                  <a:lnTo>
                    <a:pt x="879" y="1075"/>
                  </a:lnTo>
                  <a:lnTo>
                    <a:pt x="770" y="1197"/>
                  </a:lnTo>
                  <a:lnTo>
                    <a:pt x="672" y="1319"/>
                  </a:lnTo>
                  <a:lnTo>
                    <a:pt x="587" y="1453"/>
                  </a:lnTo>
                  <a:lnTo>
                    <a:pt x="489" y="1587"/>
                  </a:lnTo>
                  <a:lnTo>
                    <a:pt x="416" y="1722"/>
                  </a:lnTo>
                  <a:lnTo>
                    <a:pt x="342" y="1868"/>
                  </a:lnTo>
                  <a:lnTo>
                    <a:pt x="269" y="2015"/>
                  </a:lnTo>
                  <a:lnTo>
                    <a:pt x="208" y="2173"/>
                  </a:lnTo>
                  <a:lnTo>
                    <a:pt x="159" y="2332"/>
                  </a:lnTo>
                  <a:lnTo>
                    <a:pt x="111" y="2491"/>
                  </a:lnTo>
                  <a:lnTo>
                    <a:pt x="74" y="2661"/>
                  </a:lnTo>
                  <a:lnTo>
                    <a:pt x="37" y="2820"/>
                  </a:lnTo>
                  <a:lnTo>
                    <a:pt x="25" y="2991"/>
                  </a:lnTo>
                  <a:lnTo>
                    <a:pt x="13" y="3162"/>
                  </a:lnTo>
                  <a:lnTo>
                    <a:pt x="1" y="3333"/>
                  </a:lnTo>
                  <a:lnTo>
                    <a:pt x="13" y="3491"/>
                  </a:lnTo>
                  <a:lnTo>
                    <a:pt x="25" y="3662"/>
                  </a:lnTo>
                  <a:lnTo>
                    <a:pt x="37" y="3821"/>
                  </a:lnTo>
                  <a:lnTo>
                    <a:pt x="74" y="3980"/>
                  </a:lnTo>
                  <a:lnTo>
                    <a:pt x="111" y="4138"/>
                  </a:lnTo>
                  <a:lnTo>
                    <a:pt x="147" y="4297"/>
                  </a:lnTo>
                  <a:lnTo>
                    <a:pt x="196" y="4456"/>
                  </a:lnTo>
                  <a:lnTo>
                    <a:pt x="257" y="4602"/>
                  </a:lnTo>
                  <a:lnTo>
                    <a:pt x="330" y="4749"/>
                  </a:lnTo>
                  <a:lnTo>
                    <a:pt x="391" y="4895"/>
                  </a:lnTo>
                  <a:lnTo>
                    <a:pt x="477" y="5029"/>
                  </a:lnTo>
                  <a:lnTo>
                    <a:pt x="562" y="5164"/>
                  </a:lnTo>
                  <a:lnTo>
                    <a:pt x="648" y="5298"/>
                  </a:lnTo>
                  <a:lnTo>
                    <a:pt x="745" y="5420"/>
                  </a:lnTo>
                  <a:lnTo>
                    <a:pt x="855" y="5542"/>
                  </a:lnTo>
                  <a:lnTo>
                    <a:pt x="965" y="5664"/>
                  </a:lnTo>
                  <a:lnTo>
                    <a:pt x="1075" y="5774"/>
                  </a:lnTo>
                  <a:lnTo>
                    <a:pt x="1197" y="5872"/>
                  </a:lnTo>
                  <a:lnTo>
                    <a:pt x="1319" y="5969"/>
                  </a:lnTo>
                  <a:lnTo>
                    <a:pt x="1453" y="6067"/>
                  </a:lnTo>
                  <a:lnTo>
                    <a:pt x="1587" y="6152"/>
                  </a:lnTo>
                  <a:lnTo>
                    <a:pt x="1734" y="6238"/>
                  </a:lnTo>
                  <a:lnTo>
                    <a:pt x="1880" y="6311"/>
                  </a:lnTo>
                  <a:lnTo>
                    <a:pt x="2027" y="6384"/>
                  </a:lnTo>
                  <a:lnTo>
                    <a:pt x="2173" y="6445"/>
                  </a:lnTo>
                  <a:lnTo>
                    <a:pt x="2332" y="6494"/>
                  </a:lnTo>
                  <a:lnTo>
                    <a:pt x="2503" y="6543"/>
                  </a:lnTo>
                  <a:lnTo>
                    <a:pt x="2662" y="6580"/>
                  </a:lnTo>
                  <a:lnTo>
                    <a:pt x="2832" y="6604"/>
                  </a:lnTo>
                  <a:lnTo>
                    <a:pt x="3003" y="6628"/>
                  </a:lnTo>
                  <a:lnTo>
                    <a:pt x="3174" y="6641"/>
                  </a:lnTo>
                  <a:lnTo>
                    <a:pt x="3333" y="6653"/>
                  </a:lnTo>
                  <a:lnTo>
                    <a:pt x="3504" y="6641"/>
                  </a:lnTo>
                  <a:lnTo>
                    <a:pt x="3662" y="6628"/>
                  </a:lnTo>
                  <a:lnTo>
                    <a:pt x="3833" y="6604"/>
                  </a:lnTo>
                  <a:lnTo>
                    <a:pt x="3992" y="6580"/>
                  </a:lnTo>
                  <a:lnTo>
                    <a:pt x="4151" y="6543"/>
                  </a:lnTo>
                  <a:lnTo>
                    <a:pt x="4309" y="6506"/>
                  </a:lnTo>
                  <a:lnTo>
                    <a:pt x="4456" y="6445"/>
                  </a:lnTo>
                  <a:lnTo>
                    <a:pt x="4602" y="6396"/>
                  </a:lnTo>
                  <a:lnTo>
                    <a:pt x="4749" y="6323"/>
                  </a:lnTo>
                  <a:lnTo>
                    <a:pt x="4895" y="6250"/>
                  </a:lnTo>
                  <a:lnTo>
                    <a:pt x="5029" y="6177"/>
                  </a:lnTo>
                  <a:lnTo>
                    <a:pt x="5164" y="6091"/>
                  </a:lnTo>
                  <a:lnTo>
                    <a:pt x="5298" y="5994"/>
                  </a:lnTo>
                  <a:lnTo>
                    <a:pt x="5432" y="5896"/>
                  </a:lnTo>
                  <a:lnTo>
                    <a:pt x="5542" y="5798"/>
                  </a:lnTo>
                  <a:lnTo>
                    <a:pt x="5664" y="5689"/>
                  </a:lnTo>
                  <a:lnTo>
                    <a:pt x="5774" y="5579"/>
                  </a:lnTo>
                  <a:lnTo>
                    <a:pt x="5884" y="5457"/>
                  </a:lnTo>
                  <a:lnTo>
                    <a:pt x="5982" y="5322"/>
                  </a:lnTo>
                  <a:lnTo>
                    <a:pt x="6079" y="5200"/>
                  </a:lnTo>
                  <a:lnTo>
                    <a:pt x="6165" y="5066"/>
                  </a:lnTo>
                  <a:lnTo>
                    <a:pt x="6250" y="4920"/>
                  </a:lnTo>
                  <a:lnTo>
                    <a:pt x="6323" y="4773"/>
                  </a:lnTo>
                  <a:lnTo>
                    <a:pt x="6384" y="4627"/>
                  </a:lnTo>
                  <a:lnTo>
                    <a:pt x="6445" y="4468"/>
                  </a:lnTo>
                  <a:lnTo>
                    <a:pt x="6506" y="4309"/>
                  </a:lnTo>
                  <a:lnTo>
                    <a:pt x="6543" y="4151"/>
                  </a:lnTo>
                  <a:lnTo>
                    <a:pt x="6580" y="3992"/>
                  </a:lnTo>
                  <a:lnTo>
                    <a:pt x="6616" y="3821"/>
                  </a:lnTo>
                  <a:lnTo>
                    <a:pt x="6641" y="3650"/>
                  </a:lnTo>
                  <a:lnTo>
                    <a:pt x="6653" y="3479"/>
                  </a:lnTo>
                  <a:lnTo>
                    <a:pt x="6653" y="3308"/>
                  </a:lnTo>
                  <a:lnTo>
                    <a:pt x="6653" y="3150"/>
                  </a:lnTo>
                  <a:lnTo>
                    <a:pt x="6641" y="2979"/>
                  </a:lnTo>
                  <a:lnTo>
                    <a:pt x="6616" y="2820"/>
                  </a:lnTo>
                  <a:lnTo>
                    <a:pt x="6592" y="2661"/>
                  </a:lnTo>
                  <a:lnTo>
                    <a:pt x="6555" y="2503"/>
                  </a:lnTo>
                  <a:lnTo>
                    <a:pt x="6506" y="2344"/>
                  </a:lnTo>
                  <a:lnTo>
                    <a:pt x="6458" y="2198"/>
                  </a:lnTo>
                  <a:lnTo>
                    <a:pt x="6397" y="2039"/>
                  </a:lnTo>
                  <a:lnTo>
                    <a:pt x="6335" y="1893"/>
                  </a:lnTo>
                  <a:lnTo>
                    <a:pt x="6262" y="1758"/>
                  </a:lnTo>
                  <a:lnTo>
                    <a:pt x="6177" y="1612"/>
                  </a:lnTo>
                  <a:lnTo>
                    <a:pt x="6091" y="1478"/>
                  </a:lnTo>
                  <a:lnTo>
                    <a:pt x="6006" y="1355"/>
                  </a:lnTo>
                  <a:lnTo>
                    <a:pt x="5908" y="1221"/>
                  </a:lnTo>
                  <a:lnTo>
                    <a:pt x="5798" y="1099"/>
                  </a:lnTo>
                  <a:lnTo>
                    <a:pt x="5689" y="989"/>
                  </a:lnTo>
                  <a:lnTo>
                    <a:pt x="5579" y="879"/>
                  </a:lnTo>
                  <a:lnTo>
                    <a:pt x="5457" y="770"/>
                  </a:lnTo>
                  <a:lnTo>
                    <a:pt x="5335" y="672"/>
                  </a:lnTo>
                  <a:lnTo>
                    <a:pt x="5200" y="574"/>
                  </a:lnTo>
                  <a:lnTo>
                    <a:pt x="5066" y="489"/>
                  </a:lnTo>
                  <a:lnTo>
                    <a:pt x="4932" y="403"/>
                  </a:lnTo>
                  <a:lnTo>
                    <a:pt x="4785" y="330"/>
                  </a:lnTo>
                  <a:lnTo>
                    <a:pt x="4627" y="269"/>
                  </a:lnTo>
                  <a:lnTo>
                    <a:pt x="4480" y="208"/>
                  </a:lnTo>
                  <a:lnTo>
                    <a:pt x="4322" y="147"/>
                  </a:lnTo>
                  <a:lnTo>
                    <a:pt x="4163" y="98"/>
                  </a:lnTo>
                  <a:lnTo>
                    <a:pt x="3992" y="62"/>
                  </a:lnTo>
                  <a:lnTo>
                    <a:pt x="3821" y="37"/>
                  </a:lnTo>
                  <a:lnTo>
                    <a:pt x="3650" y="13"/>
                  </a:lnTo>
                  <a:lnTo>
                    <a:pt x="3492"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82;p32">
              <a:extLst>
                <a:ext uri="{FF2B5EF4-FFF2-40B4-BE49-F238E27FC236}">
                  <a16:creationId xmlns:a16="http://schemas.microsoft.com/office/drawing/2014/main" id="{114124EB-E0EE-9963-29C5-F71491F80ED0}"/>
                </a:ext>
              </a:extLst>
            </p:cNvPr>
            <p:cNvSpPr/>
            <p:nvPr/>
          </p:nvSpPr>
          <p:spPr>
            <a:xfrm>
              <a:off x="4205750" y="1916725"/>
              <a:ext cx="166350" cy="166025"/>
            </a:xfrm>
            <a:custGeom>
              <a:avLst/>
              <a:gdLst/>
              <a:ahLst/>
              <a:cxnLst/>
              <a:rect l="l" t="t" r="r" b="b"/>
              <a:pathLst>
                <a:path w="6654" h="6641" extrusionOk="0">
                  <a:moveTo>
                    <a:pt x="3150" y="0"/>
                  </a:moveTo>
                  <a:lnTo>
                    <a:pt x="2979" y="13"/>
                  </a:lnTo>
                  <a:lnTo>
                    <a:pt x="2821" y="37"/>
                  </a:lnTo>
                  <a:lnTo>
                    <a:pt x="2662" y="61"/>
                  </a:lnTo>
                  <a:lnTo>
                    <a:pt x="2503" y="98"/>
                  </a:lnTo>
                  <a:lnTo>
                    <a:pt x="2344" y="147"/>
                  </a:lnTo>
                  <a:lnTo>
                    <a:pt x="2198" y="196"/>
                  </a:lnTo>
                  <a:lnTo>
                    <a:pt x="2039" y="257"/>
                  </a:lnTo>
                  <a:lnTo>
                    <a:pt x="1893" y="318"/>
                  </a:lnTo>
                  <a:lnTo>
                    <a:pt x="1759" y="391"/>
                  </a:lnTo>
                  <a:lnTo>
                    <a:pt x="1612" y="464"/>
                  </a:lnTo>
                  <a:lnTo>
                    <a:pt x="1478" y="550"/>
                  </a:lnTo>
                  <a:lnTo>
                    <a:pt x="1356" y="647"/>
                  </a:lnTo>
                  <a:lnTo>
                    <a:pt x="1222" y="745"/>
                  </a:lnTo>
                  <a:lnTo>
                    <a:pt x="1099" y="843"/>
                  </a:lnTo>
                  <a:lnTo>
                    <a:pt x="990" y="952"/>
                  </a:lnTo>
                  <a:lnTo>
                    <a:pt x="880" y="1074"/>
                  </a:lnTo>
                  <a:lnTo>
                    <a:pt x="770" y="1197"/>
                  </a:lnTo>
                  <a:lnTo>
                    <a:pt x="672" y="1319"/>
                  </a:lnTo>
                  <a:lnTo>
                    <a:pt x="575" y="1453"/>
                  </a:lnTo>
                  <a:lnTo>
                    <a:pt x="489" y="1587"/>
                  </a:lnTo>
                  <a:lnTo>
                    <a:pt x="404" y="1721"/>
                  </a:lnTo>
                  <a:lnTo>
                    <a:pt x="331" y="1868"/>
                  </a:lnTo>
                  <a:lnTo>
                    <a:pt x="257" y="2014"/>
                  </a:lnTo>
                  <a:lnTo>
                    <a:pt x="208" y="2173"/>
                  </a:lnTo>
                  <a:lnTo>
                    <a:pt x="147" y="2332"/>
                  </a:lnTo>
                  <a:lnTo>
                    <a:pt x="99" y="2490"/>
                  </a:lnTo>
                  <a:lnTo>
                    <a:pt x="62" y="2661"/>
                  </a:lnTo>
                  <a:lnTo>
                    <a:pt x="38" y="2820"/>
                  </a:lnTo>
                  <a:lnTo>
                    <a:pt x="13" y="2991"/>
                  </a:lnTo>
                  <a:lnTo>
                    <a:pt x="1" y="3162"/>
                  </a:lnTo>
                  <a:lnTo>
                    <a:pt x="1" y="3333"/>
                  </a:lnTo>
                  <a:lnTo>
                    <a:pt x="1" y="3491"/>
                  </a:lnTo>
                  <a:lnTo>
                    <a:pt x="13" y="3662"/>
                  </a:lnTo>
                  <a:lnTo>
                    <a:pt x="38" y="3821"/>
                  </a:lnTo>
                  <a:lnTo>
                    <a:pt x="62" y="3979"/>
                  </a:lnTo>
                  <a:lnTo>
                    <a:pt x="99" y="4138"/>
                  </a:lnTo>
                  <a:lnTo>
                    <a:pt x="147" y="4297"/>
                  </a:lnTo>
                  <a:lnTo>
                    <a:pt x="196" y="4456"/>
                  </a:lnTo>
                  <a:lnTo>
                    <a:pt x="257" y="4602"/>
                  </a:lnTo>
                  <a:lnTo>
                    <a:pt x="318" y="4748"/>
                  </a:lnTo>
                  <a:lnTo>
                    <a:pt x="392" y="4895"/>
                  </a:lnTo>
                  <a:lnTo>
                    <a:pt x="465" y="5029"/>
                  </a:lnTo>
                  <a:lnTo>
                    <a:pt x="550" y="5163"/>
                  </a:lnTo>
                  <a:lnTo>
                    <a:pt x="648" y="5298"/>
                  </a:lnTo>
                  <a:lnTo>
                    <a:pt x="746" y="5420"/>
                  </a:lnTo>
                  <a:lnTo>
                    <a:pt x="843" y="5542"/>
                  </a:lnTo>
                  <a:lnTo>
                    <a:pt x="953" y="5652"/>
                  </a:lnTo>
                  <a:lnTo>
                    <a:pt x="1075" y="5774"/>
                  </a:lnTo>
                  <a:lnTo>
                    <a:pt x="1197" y="5871"/>
                  </a:lnTo>
                  <a:lnTo>
                    <a:pt x="1319" y="5969"/>
                  </a:lnTo>
                  <a:lnTo>
                    <a:pt x="1453" y="6067"/>
                  </a:lnTo>
                  <a:lnTo>
                    <a:pt x="1588" y="6152"/>
                  </a:lnTo>
                  <a:lnTo>
                    <a:pt x="1722" y="6238"/>
                  </a:lnTo>
                  <a:lnTo>
                    <a:pt x="1868" y="6311"/>
                  </a:lnTo>
                  <a:lnTo>
                    <a:pt x="2015" y="6384"/>
                  </a:lnTo>
                  <a:lnTo>
                    <a:pt x="2174" y="6445"/>
                  </a:lnTo>
                  <a:lnTo>
                    <a:pt x="2332" y="6494"/>
                  </a:lnTo>
                  <a:lnTo>
                    <a:pt x="2491" y="6543"/>
                  </a:lnTo>
                  <a:lnTo>
                    <a:pt x="2662" y="6579"/>
                  </a:lnTo>
                  <a:lnTo>
                    <a:pt x="2821" y="6604"/>
                  </a:lnTo>
                  <a:lnTo>
                    <a:pt x="2991" y="6628"/>
                  </a:lnTo>
                  <a:lnTo>
                    <a:pt x="3162" y="6640"/>
                  </a:lnTo>
                  <a:lnTo>
                    <a:pt x="3492" y="6640"/>
                  </a:lnTo>
                  <a:lnTo>
                    <a:pt x="3663" y="6628"/>
                  </a:lnTo>
                  <a:lnTo>
                    <a:pt x="3821" y="6604"/>
                  </a:lnTo>
                  <a:lnTo>
                    <a:pt x="3980" y="6579"/>
                  </a:lnTo>
                  <a:lnTo>
                    <a:pt x="4139" y="6543"/>
                  </a:lnTo>
                  <a:lnTo>
                    <a:pt x="4297" y="6494"/>
                  </a:lnTo>
                  <a:lnTo>
                    <a:pt x="4456" y="6445"/>
                  </a:lnTo>
                  <a:lnTo>
                    <a:pt x="4603" y="6396"/>
                  </a:lnTo>
                  <a:lnTo>
                    <a:pt x="4749" y="6323"/>
                  </a:lnTo>
                  <a:lnTo>
                    <a:pt x="4896" y="6250"/>
                  </a:lnTo>
                  <a:lnTo>
                    <a:pt x="5030" y="6177"/>
                  </a:lnTo>
                  <a:lnTo>
                    <a:pt x="5164" y="6091"/>
                  </a:lnTo>
                  <a:lnTo>
                    <a:pt x="5298" y="5993"/>
                  </a:lnTo>
                  <a:lnTo>
                    <a:pt x="5420" y="5896"/>
                  </a:lnTo>
                  <a:lnTo>
                    <a:pt x="5542" y="5798"/>
                  </a:lnTo>
                  <a:lnTo>
                    <a:pt x="5664" y="5688"/>
                  </a:lnTo>
                  <a:lnTo>
                    <a:pt x="5774" y="5566"/>
                  </a:lnTo>
                  <a:lnTo>
                    <a:pt x="5872" y="5456"/>
                  </a:lnTo>
                  <a:lnTo>
                    <a:pt x="5970" y="5322"/>
                  </a:lnTo>
                  <a:lnTo>
                    <a:pt x="6067" y="5200"/>
                  </a:lnTo>
                  <a:lnTo>
                    <a:pt x="6153" y="5054"/>
                  </a:lnTo>
                  <a:lnTo>
                    <a:pt x="6238" y="4919"/>
                  </a:lnTo>
                  <a:lnTo>
                    <a:pt x="6311" y="4773"/>
                  </a:lnTo>
                  <a:lnTo>
                    <a:pt x="6385" y="4626"/>
                  </a:lnTo>
                  <a:lnTo>
                    <a:pt x="6446" y="4468"/>
                  </a:lnTo>
                  <a:lnTo>
                    <a:pt x="6494" y="4309"/>
                  </a:lnTo>
                  <a:lnTo>
                    <a:pt x="6543" y="4150"/>
                  </a:lnTo>
                  <a:lnTo>
                    <a:pt x="6580" y="3992"/>
                  </a:lnTo>
                  <a:lnTo>
                    <a:pt x="6604" y="3821"/>
                  </a:lnTo>
                  <a:lnTo>
                    <a:pt x="6629" y="3650"/>
                  </a:lnTo>
                  <a:lnTo>
                    <a:pt x="6641" y="3479"/>
                  </a:lnTo>
                  <a:lnTo>
                    <a:pt x="6653" y="3308"/>
                  </a:lnTo>
                  <a:lnTo>
                    <a:pt x="6641" y="3149"/>
                  </a:lnTo>
                  <a:lnTo>
                    <a:pt x="6629" y="2979"/>
                  </a:lnTo>
                  <a:lnTo>
                    <a:pt x="6604" y="2820"/>
                  </a:lnTo>
                  <a:lnTo>
                    <a:pt x="6580" y="2661"/>
                  </a:lnTo>
                  <a:lnTo>
                    <a:pt x="6543" y="2503"/>
                  </a:lnTo>
                  <a:lnTo>
                    <a:pt x="6507" y="2344"/>
                  </a:lnTo>
                  <a:lnTo>
                    <a:pt x="6446" y="2197"/>
                  </a:lnTo>
                  <a:lnTo>
                    <a:pt x="6397" y="2039"/>
                  </a:lnTo>
                  <a:lnTo>
                    <a:pt x="6324" y="1892"/>
                  </a:lnTo>
                  <a:lnTo>
                    <a:pt x="6250" y="1758"/>
                  </a:lnTo>
                  <a:lnTo>
                    <a:pt x="6177" y="1612"/>
                  </a:lnTo>
                  <a:lnTo>
                    <a:pt x="6092" y="1477"/>
                  </a:lnTo>
                  <a:lnTo>
                    <a:pt x="5994" y="1343"/>
                  </a:lnTo>
                  <a:lnTo>
                    <a:pt x="5896" y="1221"/>
                  </a:lnTo>
                  <a:lnTo>
                    <a:pt x="5799" y="1099"/>
                  </a:lnTo>
                  <a:lnTo>
                    <a:pt x="5689" y="989"/>
                  </a:lnTo>
                  <a:lnTo>
                    <a:pt x="5567" y="879"/>
                  </a:lnTo>
                  <a:lnTo>
                    <a:pt x="5457" y="769"/>
                  </a:lnTo>
                  <a:lnTo>
                    <a:pt x="5323" y="672"/>
                  </a:lnTo>
                  <a:lnTo>
                    <a:pt x="5201" y="574"/>
                  </a:lnTo>
                  <a:lnTo>
                    <a:pt x="5066" y="489"/>
                  </a:lnTo>
                  <a:lnTo>
                    <a:pt x="4920" y="403"/>
                  </a:lnTo>
                  <a:lnTo>
                    <a:pt x="4773" y="330"/>
                  </a:lnTo>
                  <a:lnTo>
                    <a:pt x="4627" y="257"/>
                  </a:lnTo>
                  <a:lnTo>
                    <a:pt x="4468" y="196"/>
                  </a:lnTo>
                  <a:lnTo>
                    <a:pt x="4310" y="147"/>
                  </a:lnTo>
                  <a:lnTo>
                    <a:pt x="4151" y="98"/>
                  </a:lnTo>
                  <a:lnTo>
                    <a:pt x="3992" y="61"/>
                  </a:lnTo>
                  <a:lnTo>
                    <a:pt x="3821" y="37"/>
                  </a:lnTo>
                  <a:lnTo>
                    <a:pt x="3651" y="13"/>
                  </a:lnTo>
                  <a:lnTo>
                    <a:pt x="3480" y="0"/>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83;p32">
              <a:extLst>
                <a:ext uri="{FF2B5EF4-FFF2-40B4-BE49-F238E27FC236}">
                  <a16:creationId xmlns:a16="http://schemas.microsoft.com/office/drawing/2014/main" id="{C6C63709-930E-1400-3F63-A4F73515BA71}"/>
                </a:ext>
              </a:extLst>
            </p:cNvPr>
            <p:cNvSpPr/>
            <p:nvPr/>
          </p:nvSpPr>
          <p:spPr>
            <a:xfrm>
              <a:off x="4710175" y="2559675"/>
              <a:ext cx="142825" cy="235900"/>
            </a:xfrm>
            <a:custGeom>
              <a:avLst/>
              <a:gdLst/>
              <a:ahLst/>
              <a:cxnLst/>
              <a:rect l="l" t="t" r="r" b="b"/>
              <a:pathLst>
                <a:path w="5713" h="9436" extrusionOk="0">
                  <a:moveTo>
                    <a:pt x="2393" y="0"/>
                  </a:moveTo>
                  <a:lnTo>
                    <a:pt x="0" y="8386"/>
                  </a:lnTo>
                  <a:lnTo>
                    <a:pt x="2454" y="9435"/>
                  </a:lnTo>
                  <a:lnTo>
                    <a:pt x="5713" y="1477"/>
                  </a:lnTo>
                  <a:lnTo>
                    <a:pt x="2393" y="0"/>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284;p32">
              <a:extLst>
                <a:ext uri="{FF2B5EF4-FFF2-40B4-BE49-F238E27FC236}">
                  <a16:creationId xmlns:a16="http://schemas.microsoft.com/office/drawing/2014/main" id="{5E722521-BB3C-CF59-97E3-246DE538DD74}"/>
                </a:ext>
              </a:extLst>
            </p:cNvPr>
            <p:cNvSpPr/>
            <p:nvPr/>
          </p:nvSpPr>
          <p:spPr>
            <a:xfrm>
              <a:off x="3661375" y="2896550"/>
              <a:ext cx="197150" cy="196525"/>
            </a:xfrm>
            <a:custGeom>
              <a:avLst/>
              <a:gdLst/>
              <a:ahLst/>
              <a:cxnLst/>
              <a:rect l="l" t="t" r="r" b="b"/>
              <a:pathLst>
                <a:path w="7886" h="7861" extrusionOk="0">
                  <a:moveTo>
                    <a:pt x="1441" y="0"/>
                  </a:moveTo>
                  <a:lnTo>
                    <a:pt x="1" y="1514"/>
                  </a:lnTo>
                  <a:lnTo>
                    <a:pt x="6067" y="7861"/>
                  </a:lnTo>
                  <a:lnTo>
                    <a:pt x="7886" y="5908"/>
                  </a:lnTo>
                  <a:lnTo>
                    <a:pt x="1441" y="0"/>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85;p32">
              <a:extLst>
                <a:ext uri="{FF2B5EF4-FFF2-40B4-BE49-F238E27FC236}">
                  <a16:creationId xmlns:a16="http://schemas.microsoft.com/office/drawing/2014/main" id="{3A36E21A-6501-3E41-8E9A-8A7A7B4DF631}"/>
                </a:ext>
              </a:extLst>
            </p:cNvPr>
            <p:cNvSpPr/>
            <p:nvPr/>
          </p:nvSpPr>
          <p:spPr>
            <a:xfrm>
              <a:off x="3443500" y="2387550"/>
              <a:ext cx="1567575" cy="2443950"/>
            </a:xfrm>
            <a:custGeom>
              <a:avLst/>
              <a:gdLst/>
              <a:ahLst/>
              <a:cxnLst/>
              <a:rect l="l" t="t" r="r" b="b"/>
              <a:pathLst>
                <a:path w="62703" h="97758" extrusionOk="0">
                  <a:moveTo>
                    <a:pt x="44320" y="1"/>
                  </a:moveTo>
                  <a:lnTo>
                    <a:pt x="44076" y="13"/>
                  </a:lnTo>
                  <a:lnTo>
                    <a:pt x="43832" y="25"/>
                  </a:lnTo>
                  <a:lnTo>
                    <a:pt x="43588" y="50"/>
                  </a:lnTo>
                  <a:lnTo>
                    <a:pt x="43356" y="86"/>
                  </a:lnTo>
                  <a:lnTo>
                    <a:pt x="43136" y="123"/>
                  </a:lnTo>
                  <a:lnTo>
                    <a:pt x="42697" y="221"/>
                  </a:lnTo>
                  <a:lnTo>
                    <a:pt x="42282" y="343"/>
                  </a:lnTo>
                  <a:lnTo>
                    <a:pt x="41891" y="489"/>
                  </a:lnTo>
                  <a:lnTo>
                    <a:pt x="41513" y="660"/>
                  </a:lnTo>
                  <a:lnTo>
                    <a:pt x="41159" y="843"/>
                  </a:lnTo>
                  <a:lnTo>
                    <a:pt x="40829" y="1038"/>
                  </a:lnTo>
                  <a:lnTo>
                    <a:pt x="40512" y="1258"/>
                  </a:lnTo>
                  <a:lnTo>
                    <a:pt x="40219" y="1490"/>
                  </a:lnTo>
                  <a:lnTo>
                    <a:pt x="39926" y="1734"/>
                  </a:lnTo>
                  <a:lnTo>
                    <a:pt x="39670" y="1991"/>
                  </a:lnTo>
                  <a:lnTo>
                    <a:pt x="39413" y="2247"/>
                  </a:lnTo>
                  <a:lnTo>
                    <a:pt x="39182" y="2515"/>
                  </a:lnTo>
                  <a:lnTo>
                    <a:pt x="38974" y="2796"/>
                  </a:lnTo>
                  <a:lnTo>
                    <a:pt x="38767" y="3077"/>
                  </a:lnTo>
                  <a:lnTo>
                    <a:pt x="38583" y="3358"/>
                  </a:lnTo>
                  <a:lnTo>
                    <a:pt x="38400" y="3638"/>
                  </a:lnTo>
                  <a:lnTo>
                    <a:pt x="38242" y="3919"/>
                  </a:lnTo>
                  <a:lnTo>
                    <a:pt x="38095" y="4188"/>
                  </a:lnTo>
                  <a:lnTo>
                    <a:pt x="37961" y="4468"/>
                  </a:lnTo>
                  <a:lnTo>
                    <a:pt x="37827" y="4725"/>
                  </a:lnTo>
                  <a:lnTo>
                    <a:pt x="37607" y="5237"/>
                  </a:lnTo>
                  <a:lnTo>
                    <a:pt x="37436" y="5701"/>
                  </a:lnTo>
                  <a:lnTo>
                    <a:pt x="37375" y="5823"/>
                  </a:lnTo>
                  <a:lnTo>
                    <a:pt x="37326" y="5933"/>
                  </a:lnTo>
                  <a:lnTo>
                    <a:pt x="37265" y="6031"/>
                  </a:lnTo>
                  <a:lnTo>
                    <a:pt x="37204" y="6128"/>
                  </a:lnTo>
                  <a:lnTo>
                    <a:pt x="37058" y="6287"/>
                  </a:lnTo>
                  <a:lnTo>
                    <a:pt x="36923" y="6421"/>
                  </a:lnTo>
                  <a:lnTo>
                    <a:pt x="36801" y="6519"/>
                  </a:lnTo>
                  <a:lnTo>
                    <a:pt x="36704" y="6592"/>
                  </a:lnTo>
                  <a:lnTo>
                    <a:pt x="36606" y="6653"/>
                  </a:lnTo>
                  <a:lnTo>
                    <a:pt x="36704" y="10986"/>
                  </a:lnTo>
                  <a:lnTo>
                    <a:pt x="30808" y="14111"/>
                  </a:lnTo>
                  <a:lnTo>
                    <a:pt x="25743" y="10071"/>
                  </a:lnTo>
                  <a:lnTo>
                    <a:pt x="25584" y="10059"/>
                  </a:lnTo>
                  <a:lnTo>
                    <a:pt x="25242" y="10022"/>
                  </a:lnTo>
                  <a:lnTo>
                    <a:pt x="25023" y="9998"/>
                  </a:lnTo>
                  <a:lnTo>
                    <a:pt x="24815" y="9949"/>
                  </a:lnTo>
                  <a:lnTo>
                    <a:pt x="24608" y="9888"/>
                  </a:lnTo>
                  <a:lnTo>
                    <a:pt x="24522" y="9851"/>
                  </a:lnTo>
                  <a:lnTo>
                    <a:pt x="24437" y="9814"/>
                  </a:lnTo>
                  <a:lnTo>
                    <a:pt x="24058" y="9619"/>
                  </a:lnTo>
                  <a:lnTo>
                    <a:pt x="23607" y="9412"/>
                  </a:lnTo>
                  <a:lnTo>
                    <a:pt x="23351" y="9302"/>
                  </a:lnTo>
                  <a:lnTo>
                    <a:pt x="23070" y="9204"/>
                  </a:lnTo>
                  <a:lnTo>
                    <a:pt x="22777" y="9094"/>
                  </a:lnTo>
                  <a:lnTo>
                    <a:pt x="22472" y="9009"/>
                  </a:lnTo>
                  <a:lnTo>
                    <a:pt x="22142" y="8911"/>
                  </a:lnTo>
                  <a:lnTo>
                    <a:pt x="21800" y="8838"/>
                  </a:lnTo>
                  <a:lnTo>
                    <a:pt x="21446" y="8765"/>
                  </a:lnTo>
                  <a:lnTo>
                    <a:pt x="21080" y="8704"/>
                  </a:lnTo>
                  <a:lnTo>
                    <a:pt x="20690" y="8655"/>
                  </a:lnTo>
                  <a:lnTo>
                    <a:pt x="20299" y="8618"/>
                  </a:lnTo>
                  <a:lnTo>
                    <a:pt x="19896" y="8594"/>
                  </a:lnTo>
                  <a:lnTo>
                    <a:pt x="19481" y="8582"/>
                  </a:lnTo>
                  <a:lnTo>
                    <a:pt x="19054" y="8606"/>
                  </a:lnTo>
                  <a:lnTo>
                    <a:pt x="18627" y="8631"/>
                  </a:lnTo>
                  <a:lnTo>
                    <a:pt x="18187" y="8692"/>
                  </a:lnTo>
                  <a:lnTo>
                    <a:pt x="17736" y="8765"/>
                  </a:lnTo>
                  <a:lnTo>
                    <a:pt x="17272" y="8862"/>
                  </a:lnTo>
                  <a:lnTo>
                    <a:pt x="16820" y="8985"/>
                  </a:lnTo>
                  <a:lnTo>
                    <a:pt x="16344" y="9143"/>
                  </a:lnTo>
                  <a:lnTo>
                    <a:pt x="15881" y="9314"/>
                  </a:lnTo>
                  <a:lnTo>
                    <a:pt x="15405" y="9534"/>
                  </a:lnTo>
                  <a:lnTo>
                    <a:pt x="14916" y="9766"/>
                  </a:lnTo>
                  <a:lnTo>
                    <a:pt x="14440" y="10046"/>
                  </a:lnTo>
                  <a:lnTo>
                    <a:pt x="13952" y="10352"/>
                  </a:lnTo>
                  <a:lnTo>
                    <a:pt x="13720" y="10522"/>
                  </a:lnTo>
                  <a:lnTo>
                    <a:pt x="13476" y="10693"/>
                  </a:lnTo>
                  <a:lnTo>
                    <a:pt x="13232" y="10889"/>
                  </a:lnTo>
                  <a:lnTo>
                    <a:pt x="12988" y="11084"/>
                  </a:lnTo>
                  <a:lnTo>
                    <a:pt x="12744" y="11279"/>
                  </a:lnTo>
                  <a:lnTo>
                    <a:pt x="12512" y="11499"/>
                  </a:lnTo>
                  <a:lnTo>
                    <a:pt x="12268" y="11719"/>
                  </a:lnTo>
                  <a:lnTo>
                    <a:pt x="12024" y="11963"/>
                  </a:lnTo>
                  <a:lnTo>
                    <a:pt x="11596" y="12402"/>
                  </a:lnTo>
                  <a:lnTo>
                    <a:pt x="11218" y="12829"/>
                  </a:lnTo>
                  <a:lnTo>
                    <a:pt x="10864" y="13257"/>
                  </a:lnTo>
                  <a:lnTo>
                    <a:pt x="10559" y="13684"/>
                  </a:lnTo>
                  <a:lnTo>
                    <a:pt x="10290" y="14087"/>
                  </a:lnTo>
                  <a:lnTo>
                    <a:pt x="10046" y="14489"/>
                  </a:lnTo>
                  <a:lnTo>
                    <a:pt x="9839" y="14880"/>
                  </a:lnTo>
                  <a:lnTo>
                    <a:pt x="9668" y="15258"/>
                  </a:lnTo>
                  <a:lnTo>
                    <a:pt x="9521" y="15624"/>
                  </a:lnTo>
                  <a:lnTo>
                    <a:pt x="9399" y="15991"/>
                  </a:lnTo>
                  <a:lnTo>
                    <a:pt x="9302" y="16332"/>
                  </a:lnTo>
                  <a:lnTo>
                    <a:pt x="9228" y="16674"/>
                  </a:lnTo>
                  <a:lnTo>
                    <a:pt x="9180" y="16992"/>
                  </a:lnTo>
                  <a:lnTo>
                    <a:pt x="9143" y="17309"/>
                  </a:lnTo>
                  <a:lnTo>
                    <a:pt x="9131" y="17614"/>
                  </a:lnTo>
                  <a:lnTo>
                    <a:pt x="9131" y="17895"/>
                  </a:lnTo>
                  <a:lnTo>
                    <a:pt x="9155" y="18176"/>
                  </a:lnTo>
                  <a:lnTo>
                    <a:pt x="9180" y="18432"/>
                  </a:lnTo>
                  <a:lnTo>
                    <a:pt x="9228" y="18688"/>
                  </a:lnTo>
                  <a:lnTo>
                    <a:pt x="9277" y="18920"/>
                  </a:lnTo>
                  <a:lnTo>
                    <a:pt x="9338" y="19140"/>
                  </a:lnTo>
                  <a:lnTo>
                    <a:pt x="9399" y="19347"/>
                  </a:lnTo>
                  <a:lnTo>
                    <a:pt x="9473" y="19530"/>
                  </a:lnTo>
                  <a:lnTo>
                    <a:pt x="9546" y="19713"/>
                  </a:lnTo>
                  <a:lnTo>
                    <a:pt x="9692" y="20019"/>
                  </a:lnTo>
                  <a:lnTo>
                    <a:pt x="9826" y="20250"/>
                  </a:lnTo>
                  <a:lnTo>
                    <a:pt x="9936" y="20421"/>
                  </a:lnTo>
                  <a:lnTo>
                    <a:pt x="10010" y="20519"/>
                  </a:lnTo>
                  <a:lnTo>
                    <a:pt x="16247" y="26646"/>
                  </a:lnTo>
                  <a:lnTo>
                    <a:pt x="16564" y="26695"/>
                  </a:lnTo>
                  <a:lnTo>
                    <a:pt x="16857" y="26720"/>
                  </a:lnTo>
                  <a:lnTo>
                    <a:pt x="17138" y="26744"/>
                  </a:lnTo>
                  <a:lnTo>
                    <a:pt x="17406" y="26744"/>
                  </a:lnTo>
                  <a:lnTo>
                    <a:pt x="17675" y="26732"/>
                  </a:lnTo>
                  <a:lnTo>
                    <a:pt x="17919" y="26707"/>
                  </a:lnTo>
                  <a:lnTo>
                    <a:pt x="18151" y="26671"/>
                  </a:lnTo>
                  <a:lnTo>
                    <a:pt x="18371" y="26634"/>
                  </a:lnTo>
                  <a:lnTo>
                    <a:pt x="18578" y="26573"/>
                  </a:lnTo>
                  <a:lnTo>
                    <a:pt x="18773" y="26512"/>
                  </a:lnTo>
                  <a:lnTo>
                    <a:pt x="18956" y="26451"/>
                  </a:lnTo>
                  <a:lnTo>
                    <a:pt x="19127" y="26366"/>
                  </a:lnTo>
                  <a:lnTo>
                    <a:pt x="19286" y="26292"/>
                  </a:lnTo>
                  <a:lnTo>
                    <a:pt x="19432" y="26207"/>
                  </a:lnTo>
                  <a:lnTo>
                    <a:pt x="19579" y="26109"/>
                  </a:lnTo>
                  <a:lnTo>
                    <a:pt x="19713" y="26024"/>
                  </a:lnTo>
                  <a:lnTo>
                    <a:pt x="19945" y="25829"/>
                  </a:lnTo>
                  <a:lnTo>
                    <a:pt x="20128" y="25645"/>
                  </a:lnTo>
                  <a:lnTo>
                    <a:pt x="20287" y="25462"/>
                  </a:lnTo>
                  <a:lnTo>
                    <a:pt x="20409" y="25304"/>
                  </a:lnTo>
                  <a:lnTo>
                    <a:pt x="20507" y="25157"/>
                  </a:lnTo>
                  <a:lnTo>
                    <a:pt x="20568" y="25047"/>
                  </a:lnTo>
                  <a:lnTo>
                    <a:pt x="20616" y="24950"/>
                  </a:lnTo>
                  <a:lnTo>
                    <a:pt x="20787" y="25804"/>
                  </a:lnTo>
                  <a:lnTo>
                    <a:pt x="21092" y="27452"/>
                  </a:lnTo>
                  <a:lnTo>
                    <a:pt x="21935" y="32029"/>
                  </a:lnTo>
                  <a:lnTo>
                    <a:pt x="23082" y="38401"/>
                  </a:lnTo>
                  <a:lnTo>
                    <a:pt x="22984" y="38791"/>
                  </a:lnTo>
                  <a:lnTo>
                    <a:pt x="22899" y="39182"/>
                  </a:lnTo>
                  <a:lnTo>
                    <a:pt x="22826" y="39597"/>
                  </a:lnTo>
                  <a:lnTo>
                    <a:pt x="22765" y="40024"/>
                  </a:lnTo>
                  <a:lnTo>
                    <a:pt x="22716" y="40451"/>
                  </a:lnTo>
                  <a:lnTo>
                    <a:pt x="22679" y="40891"/>
                  </a:lnTo>
                  <a:lnTo>
                    <a:pt x="22643" y="41330"/>
                  </a:lnTo>
                  <a:lnTo>
                    <a:pt x="22630" y="41782"/>
                  </a:lnTo>
                  <a:lnTo>
                    <a:pt x="22618" y="42233"/>
                  </a:lnTo>
                  <a:lnTo>
                    <a:pt x="22606" y="42685"/>
                  </a:lnTo>
                  <a:lnTo>
                    <a:pt x="22618" y="43576"/>
                  </a:lnTo>
                  <a:lnTo>
                    <a:pt x="22667" y="44455"/>
                  </a:lnTo>
                  <a:lnTo>
                    <a:pt x="22716" y="45297"/>
                  </a:lnTo>
                  <a:lnTo>
                    <a:pt x="22789" y="46090"/>
                  </a:lnTo>
                  <a:lnTo>
                    <a:pt x="22862" y="46823"/>
                  </a:lnTo>
                  <a:lnTo>
                    <a:pt x="22948" y="47482"/>
                  </a:lnTo>
                  <a:lnTo>
                    <a:pt x="23021" y="48043"/>
                  </a:lnTo>
                  <a:lnTo>
                    <a:pt x="23143" y="48861"/>
                  </a:lnTo>
                  <a:lnTo>
                    <a:pt x="23192" y="49166"/>
                  </a:lnTo>
                  <a:lnTo>
                    <a:pt x="23106" y="50008"/>
                  </a:lnTo>
                  <a:lnTo>
                    <a:pt x="22984" y="50838"/>
                  </a:lnTo>
                  <a:lnTo>
                    <a:pt x="22838" y="51681"/>
                  </a:lnTo>
                  <a:lnTo>
                    <a:pt x="22667" y="52511"/>
                  </a:lnTo>
                  <a:lnTo>
                    <a:pt x="22472" y="53341"/>
                  </a:lnTo>
                  <a:lnTo>
                    <a:pt x="22240" y="54158"/>
                  </a:lnTo>
                  <a:lnTo>
                    <a:pt x="21996" y="54976"/>
                  </a:lnTo>
                  <a:lnTo>
                    <a:pt x="21727" y="55794"/>
                  </a:lnTo>
                  <a:lnTo>
                    <a:pt x="21434" y="56612"/>
                  </a:lnTo>
                  <a:lnTo>
                    <a:pt x="21129" y="57417"/>
                  </a:lnTo>
                  <a:lnTo>
                    <a:pt x="20800" y="58211"/>
                  </a:lnTo>
                  <a:lnTo>
                    <a:pt x="20446" y="59004"/>
                  </a:lnTo>
                  <a:lnTo>
                    <a:pt x="20079" y="59797"/>
                  </a:lnTo>
                  <a:lnTo>
                    <a:pt x="19689" y="60579"/>
                  </a:lnTo>
                  <a:lnTo>
                    <a:pt x="19298" y="61348"/>
                  </a:lnTo>
                  <a:lnTo>
                    <a:pt x="18883" y="62117"/>
                  </a:lnTo>
                  <a:lnTo>
                    <a:pt x="18444" y="62873"/>
                  </a:lnTo>
                  <a:lnTo>
                    <a:pt x="18004" y="63630"/>
                  </a:lnTo>
                  <a:lnTo>
                    <a:pt x="17553" y="64362"/>
                  </a:lnTo>
                  <a:lnTo>
                    <a:pt x="17089" y="65107"/>
                  </a:lnTo>
                  <a:lnTo>
                    <a:pt x="16613" y="65827"/>
                  </a:lnTo>
                  <a:lnTo>
                    <a:pt x="16125" y="66535"/>
                  </a:lnTo>
                  <a:lnTo>
                    <a:pt x="15636" y="67243"/>
                  </a:lnTo>
                  <a:lnTo>
                    <a:pt x="15136" y="67939"/>
                  </a:lnTo>
                  <a:lnTo>
                    <a:pt x="14623" y="68622"/>
                  </a:lnTo>
                  <a:lnTo>
                    <a:pt x="14111" y="69306"/>
                  </a:lnTo>
                  <a:lnTo>
                    <a:pt x="13598" y="69965"/>
                  </a:lnTo>
                  <a:lnTo>
                    <a:pt x="13073" y="70612"/>
                  </a:lnTo>
                  <a:lnTo>
                    <a:pt x="12561" y="71259"/>
                  </a:lnTo>
                  <a:lnTo>
                    <a:pt x="12036" y="71881"/>
                  </a:lnTo>
                  <a:lnTo>
                    <a:pt x="11511" y="72504"/>
                  </a:lnTo>
                  <a:lnTo>
                    <a:pt x="10986" y="73102"/>
                  </a:lnTo>
                  <a:lnTo>
                    <a:pt x="10461" y="73688"/>
                  </a:lnTo>
                  <a:lnTo>
                    <a:pt x="9936" y="74261"/>
                  </a:lnTo>
                  <a:lnTo>
                    <a:pt x="8899" y="75372"/>
                  </a:lnTo>
                  <a:lnTo>
                    <a:pt x="7886" y="76422"/>
                  </a:lnTo>
                  <a:lnTo>
                    <a:pt x="6909" y="77423"/>
                  </a:lnTo>
                  <a:lnTo>
                    <a:pt x="5957" y="78350"/>
                  </a:lnTo>
                  <a:lnTo>
                    <a:pt x="5042" y="79205"/>
                  </a:lnTo>
                  <a:lnTo>
                    <a:pt x="4187" y="79998"/>
                  </a:lnTo>
                  <a:lnTo>
                    <a:pt x="3394" y="80718"/>
                  </a:lnTo>
                  <a:lnTo>
                    <a:pt x="2662" y="81365"/>
                  </a:lnTo>
                  <a:lnTo>
                    <a:pt x="2003" y="81939"/>
                  </a:lnTo>
                  <a:lnTo>
                    <a:pt x="1417" y="82427"/>
                  </a:lnTo>
                  <a:lnTo>
                    <a:pt x="928" y="82830"/>
                  </a:lnTo>
                  <a:lnTo>
                    <a:pt x="245" y="83379"/>
                  </a:lnTo>
                  <a:lnTo>
                    <a:pt x="1" y="83574"/>
                  </a:lnTo>
                  <a:lnTo>
                    <a:pt x="111" y="83672"/>
                  </a:lnTo>
                  <a:lnTo>
                    <a:pt x="465" y="83989"/>
                  </a:lnTo>
                  <a:lnTo>
                    <a:pt x="1038" y="84478"/>
                  </a:lnTo>
                  <a:lnTo>
                    <a:pt x="1417" y="84783"/>
                  </a:lnTo>
                  <a:lnTo>
                    <a:pt x="1856" y="85112"/>
                  </a:lnTo>
                  <a:lnTo>
                    <a:pt x="2357" y="85491"/>
                  </a:lnTo>
                  <a:lnTo>
                    <a:pt x="2906" y="85894"/>
                  </a:lnTo>
                  <a:lnTo>
                    <a:pt x="3516" y="86333"/>
                  </a:lnTo>
                  <a:lnTo>
                    <a:pt x="4187" y="86785"/>
                  </a:lnTo>
                  <a:lnTo>
                    <a:pt x="4920" y="87273"/>
                  </a:lnTo>
                  <a:lnTo>
                    <a:pt x="5701" y="87773"/>
                  </a:lnTo>
                  <a:lnTo>
                    <a:pt x="6555" y="88286"/>
                  </a:lnTo>
                  <a:lnTo>
                    <a:pt x="7459" y="88823"/>
                  </a:lnTo>
                  <a:lnTo>
                    <a:pt x="8423" y="89360"/>
                  </a:lnTo>
                  <a:lnTo>
                    <a:pt x="9448" y="89909"/>
                  </a:lnTo>
                  <a:lnTo>
                    <a:pt x="10534" y="90471"/>
                  </a:lnTo>
                  <a:lnTo>
                    <a:pt x="11682" y="91032"/>
                  </a:lnTo>
                  <a:lnTo>
                    <a:pt x="12878" y="91594"/>
                  </a:lnTo>
                  <a:lnTo>
                    <a:pt x="14135" y="92155"/>
                  </a:lnTo>
                  <a:lnTo>
                    <a:pt x="14794" y="92436"/>
                  </a:lnTo>
                  <a:lnTo>
                    <a:pt x="15466" y="92704"/>
                  </a:lnTo>
                  <a:lnTo>
                    <a:pt x="16149" y="92985"/>
                  </a:lnTo>
                  <a:lnTo>
                    <a:pt x="16845" y="93254"/>
                  </a:lnTo>
                  <a:lnTo>
                    <a:pt x="17553" y="93522"/>
                  </a:lnTo>
                  <a:lnTo>
                    <a:pt x="18285" y="93791"/>
                  </a:lnTo>
                  <a:lnTo>
                    <a:pt x="19017" y="94059"/>
                  </a:lnTo>
                  <a:lnTo>
                    <a:pt x="19786" y="94316"/>
                  </a:lnTo>
                  <a:lnTo>
                    <a:pt x="20555" y="94572"/>
                  </a:lnTo>
                  <a:lnTo>
                    <a:pt x="21337" y="94828"/>
                  </a:lnTo>
                  <a:lnTo>
                    <a:pt x="22142" y="95072"/>
                  </a:lnTo>
                  <a:lnTo>
                    <a:pt x="22960" y="95316"/>
                  </a:lnTo>
                  <a:lnTo>
                    <a:pt x="23790" y="95548"/>
                  </a:lnTo>
                  <a:lnTo>
                    <a:pt x="24632" y="95780"/>
                  </a:lnTo>
                  <a:lnTo>
                    <a:pt x="25499" y="96000"/>
                  </a:lnTo>
                  <a:lnTo>
                    <a:pt x="26378" y="96220"/>
                  </a:lnTo>
                  <a:lnTo>
                    <a:pt x="27269" y="96427"/>
                  </a:lnTo>
                  <a:lnTo>
                    <a:pt x="28172" y="96635"/>
                  </a:lnTo>
                  <a:lnTo>
                    <a:pt x="29100" y="96830"/>
                  </a:lnTo>
                  <a:lnTo>
                    <a:pt x="30039" y="97013"/>
                  </a:lnTo>
                  <a:lnTo>
                    <a:pt x="30967" y="97196"/>
                  </a:lnTo>
                  <a:lnTo>
                    <a:pt x="31895" y="97343"/>
                  </a:lnTo>
                  <a:lnTo>
                    <a:pt x="32822" y="97465"/>
                  </a:lnTo>
                  <a:lnTo>
                    <a:pt x="33726" y="97562"/>
                  </a:lnTo>
                  <a:lnTo>
                    <a:pt x="34617" y="97648"/>
                  </a:lnTo>
                  <a:lnTo>
                    <a:pt x="35495" y="97697"/>
                  </a:lnTo>
                  <a:lnTo>
                    <a:pt x="36362" y="97733"/>
                  </a:lnTo>
                  <a:lnTo>
                    <a:pt x="37216" y="97758"/>
                  </a:lnTo>
                  <a:lnTo>
                    <a:pt x="38071" y="97758"/>
                  </a:lnTo>
                  <a:lnTo>
                    <a:pt x="38901" y="97733"/>
                  </a:lnTo>
                  <a:lnTo>
                    <a:pt x="39719" y="97697"/>
                  </a:lnTo>
                  <a:lnTo>
                    <a:pt x="40536" y="97636"/>
                  </a:lnTo>
                  <a:lnTo>
                    <a:pt x="41330" y="97562"/>
                  </a:lnTo>
                  <a:lnTo>
                    <a:pt x="42111" y="97477"/>
                  </a:lnTo>
                  <a:lnTo>
                    <a:pt x="42880" y="97367"/>
                  </a:lnTo>
                  <a:lnTo>
                    <a:pt x="43637" y="97245"/>
                  </a:lnTo>
                  <a:lnTo>
                    <a:pt x="44381" y="97111"/>
                  </a:lnTo>
                  <a:lnTo>
                    <a:pt x="45114" y="96964"/>
                  </a:lnTo>
                  <a:lnTo>
                    <a:pt x="45834" y="96806"/>
                  </a:lnTo>
                  <a:lnTo>
                    <a:pt x="46542" y="96635"/>
                  </a:lnTo>
                  <a:lnTo>
                    <a:pt x="47225" y="96452"/>
                  </a:lnTo>
                  <a:lnTo>
                    <a:pt x="47909" y="96269"/>
                  </a:lnTo>
                  <a:lnTo>
                    <a:pt x="48580" y="96061"/>
                  </a:lnTo>
                  <a:lnTo>
                    <a:pt x="49227" y="95854"/>
                  </a:lnTo>
                  <a:lnTo>
                    <a:pt x="49862" y="95634"/>
                  </a:lnTo>
                  <a:lnTo>
                    <a:pt x="50484" y="95402"/>
                  </a:lnTo>
                  <a:lnTo>
                    <a:pt x="51094" y="95170"/>
                  </a:lnTo>
                  <a:lnTo>
                    <a:pt x="51693" y="94926"/>
                  </a:lnTo>
                  <a:lnTo>
                    <a:pt x="52266" y="94682"/>
                  </a:lnTo>
                  <a:lnTo>
                    <a:pt x="52840" y="94425"/>
                  </a:lnTo>
                  <a:lnTo>
                    <a:pt x="53389" y="94181"/>
                  </a:lnTo>
                  <a:lnTo>
                    <a:pt x="53926" y="93913"/>
                  </a:lnTo>
                  <a:lnTo>
                    <a:pt x="54451" y="93656"/>
                  </a:lnTo>
                  <a:lnTo>
                    <a:pt x="54951" y="93388"/>
                  </a:lnTo>
                  <a:lnTo>
                    <a:pt x="55452" y="93119"/>
                  </a:lnTo>
                  <a:lnTo>
                    <a:pt x="55928" y="92863"/>
                  </a:lnTo>
                  <a:lnTo>
                    <a:pt x="56392" y="92595"/>
                  </a:lnTo>
                  <a:lnTo>
                    <a:pt x="56831" y="92326"/>
                  </a:lnTo>
                  <a:lnTo>
                    <a:pt x="57686" y="91801"/>
                  </a:lnTo>
                  <a:lnTo>
                    <a:pt x="58467" y="91276"/>
                  </a:lnTo>
                  <a:lnTo>
                    <a:pt x="59187" y="90776"/>
                  </a:lnTo>
                  <a:lnTo>
                    <a:pt x="59846" y="90300"/>
                  </a:lnTo>
                  <a:lnTo>
                    <a:pt x="60432" y="89848"/>
                  </a:lnTo>
                  <a:lnTo>
                    <a:pt x="60957" y="89421"/>
                  </a:lnTo>
                  <a:lnTo>
                    <a:pt x="61421" y="89043"/>
                  </a:lnTo>
                  <a:lnTo>
                    <a:pt x="61811" y="88701"/>
                  </a:lnTo>
                  <a:lnTo>
                    <a:pt x="62128" y="88420"/>
                  </a:lnTo>
                  <a:lnTo>
                    <a:pt x="62556" y="88005"/>
                  </a:lnTo>
                  <a:lnTo>
                    <a:pt x="62702" y="87859"/>
                  </a:lnTo>
                  <a:lnTo>
                    <a:pt x="62629" y="86040"/>
                  </a:lnTo>
                  <a:lnTo>
                    <a:pt x="62543" y="84234"/>
                  </a:lnTo>
                  <a:lnTo>
                    <a:pt x="62434" y="82427"/>
                  </a:lnTo>
                  <a:lnTo>
                    <a:pt x="62299" y="80633"/>
                  </a:lnTo>
                  <a:lnTo>
                    <a:pt x="62165" y="78851"/>
                  </a:lnTo>
                  <a:lnTo>
                    <a:pt x="61994" y="77081"/>
                  </a:lnTo>
                  <a:lnTo>
                    <a:pt x="61823" y="75323"/>
                  </a:lnTo>
                  <a:lnTo>
                    <a:pt x="61640" y="73578"/>
                  </a:lnTo>
                  <a:lnTo>
                    <a:pt x="61433" y="71845"/>
                  </a:lnTo>
                  <a:lnTo>
                    <a:pt x="61213" y="70124"/>
                  </a:lnTo>
                  <a:lnTo>
                    <a:pt x="60981" y="68427"/>
                  </a:lnTo>
                  <a:lnTo>
                    <a:pt x="60737" y="66730"/>
                  </a:lnTo>
                  <a:lnTo>
                    <a:pt x="60493" y="65058"/>
                  </a:lnTo>
                  <a:lnTo>
                    <a:pt x="60224" y="63398"/>
                  </a:lnTo>
                  <a:lnTo>
                    <a:pt x="59944" y="61763"/>
                  </a:lnTo>
                  <a:lnTo>
                    <a:pt x="59663" y="60139"/>
                  </a:lnTo>
                  <a:lnTo>
                    <a:pt x="59370" y="58540"/>
                  </a:lnTo>
                  <a:lnTo>
                    <a:pt x="59065" y="56953"/>
                  </a:lnTo>
                  <a:lnTo>
                    <a:pt x="58760" y="55391"/>
                  </a:lnTo>
                  <a:lnTo>
                    <a:pt x="58442" y="53853"/>
                  </a:lnTo>
                  <a:lnTo>
                    <a:pt x="58113" y="52327"/>
                  </a:lnTo>
                  <a:lnTo>
                    <a:pt x="57783" y="50826"/>
                  </a:lnTo>
                  <a:lnTo>
                    <a:pt x="57454" y="49349"/>
                  </a:lnTo>
                  <a:lnTo>
                    <a:pt x="57112" y="47885"/>
                  </a:lnTo>
                  <a:lnTo>
                    <a:pt x="56770" y="46456"/>
                  </a:lnTo>
                  <a:lnTo>
                    <a:pt x="56416" y="45041"/>
                  </a:lnTo>
                  <a:lnTo>
                    <a:pt x="56074" y="43661"/>
                  </a:lnTo>
                  <a:lnTo>
                    <a:pt x="55720" y="42306"/>
                  </a:lnTo>
                  <a:lnTo>
                    <a:pt x="55366" y="40964"/>
                  </a:lnTo>
                  <a:lnTo>
                    <a:pt x="55012" y="39658"/>
                  </a:lnTo>
                  <a:lnTo>
                    <a:pt x="54305" y="37131"/>
                  </a:lnTo>
                  <a:lnTo>
                    <a:pt x="53597" y="34714"/>
                  </a:lnTo>
                  <a:lnTo>
                    <a:pt x="52901" y="32420"/>
                  </a:lnTo>
                  <a:lnTo>
                    <a:pt x="52217" y="30247"/>
                  </a:lnTo>
                  <a:lnTo>
                    <a:pt x="51558" y="28209"/>
                  </a:lnTo>
                  <a:lnTo>
                    <a:pt x="50911" y="26292"/>
                  </a:lnTo>
                  <a:lnTo>
                    <a:pt x="50301" y="24523"/>
                  </a:lnTo>
                  <a:lnTo>
                    <a:pt x="49727" y="22899"/>
                  </a:lnTo>
                  <a:lnTo>
                    <a:pt x="49190" y="21422"/>
                  </a:lnTo>
                  <a:lnTo>
                    <a:pt x="48702" y="20104"/>
                  </a:lnTo>
                  <a:lnTo>
                    <a:pt x="48263" y="18944"/>
                  </a:lnTo>
                  <a:lnTo>
                    <a:pt x="47872" y="17944"/>
                  </a:lnTo>
                  <a:lnTo>
                    <a:pt x="47543" y="17114"/>
                  </a:lnTo>
                  <a:lnTo>
                    <a:pt x="47079" y="15991"/>
                  </a:lnTo>
                  <a:lnTo>
                    <a:pt x="46920" y="15612"/>
                  </a:lnTo>
                  <a:lnTo>
                    <a:pt x="47140" y="15783"/>
                  </a:lnTo>
                  <a:lnTo>
                    <a:pt x="47359" y="15930"/>
                  </a:lnTo>
                  <a:lnTo>
                    <a:pt x="47567" y="16064"/>
                  </a:lnTo>
                  <a:lnTo>
                    <a:pt x="47774" y="16174"/>
                  </a:lnTo>
                  <a:lnTo>
                    <a:pt x="47970" y="16284"/>
                  </a:lnTo>
                  <a:lnTo>
                    <a:pt x="48165" y="16369"/>
                  </a:lnTo>
                  <a:lnTo>
                    <a:pt x="48348" y="16442"/>
                  </a:lnTo>
                  <a:lnTo>
                    <a:pt x="48531" y="16503"/>
                  </a:lnTo>
                  <a:lnTo>
                    <a:pt x="48702" y="16540"/>
                  </a:lnTo>
                  <a:lnTo>
                    <a:pt x="48873" y="16577"/>
                  </a:lnTo>
                  <a:lnTo>
                    <a:pt x="49032" y="16613"/>
                  </a:lnTo>
                  <a:lnTo>
                    <a:pt x="49178" y="16625"/>
                  </a:lnTo>
                  <a:lnTo>
                    <a:pt x="49325" y="16638"/>
                  </a:lnTo>
                  <a:lnTo>
                    <a:pt x="49459" y="16638"/>
                  </a:lnTo>
                  <a:lnTo>
                    <a:pt x="49715" y="16613"/>
                  </a:lnTo>
                  <a:lnTo>
                    <a:pt x="49947" y="16564"/>
                  </a:lnTo>
                  <a:lnTo>
                    <a:pt x="50142" y="16516"/>
                  </a:lnTo>
                  <a:lnTo>
                    <a:pt x="50313" y="16442"/>
                  </a:lnTo>
                  <a:lnTo>
                    <a:pt x="50448" y="16369"/>
                  </a:lnTo>
                  <a:lnTo>
                    <a:pt x="50557" y="16308"/>
                  </a:lnTo>
                  <a:lnTo>
                    <a:pt x="50643" y="16247"/>
                  </a:lnTo>
                  <a:lnTo>
                    <a:pt x="50704" y="16198"/>
                  </a:lnTo>
                  <a:lnTo>
                    <a:pt x="53377" y="6873"/>
                  </a:lnTo>
                  <a:lnTo>
                    <a:pt x="53377" y="6665"/>
                  </a:lnTo>
                  <a:lnTo>
                    <a:pt x="53377" y="6421"/>
                  </a:lnTo>
                  <a:lnTo>
                    <a:pt x="53340" y="6104"/>
                  </a:lnTo>
                  <a:lnTo>
                    <a:pt x="53279" y="5726"/>
                  </a:lnTo>
                  <a:lnTo>
                    <a:pt x="53230" y="5506"/>
                  </a:lnTo>
                  <a:lnTo>
                    <a:pt x="53169" y="5286"/>
                  </a:lnTo>
                  <a:lnTo>
                    <a:pt x="53096" y="5054"/>
                  </a:lnTo>
                  <a:lnTo>
                    <a:pt x="53011" y="4810"/>
                  </a:lnTo>
                  <a:lnTo>
                    <a:pt x="52901" y="4554"/>
                  </a:lnTo>
                  <a:lnTo>
                    <a:pt x="52779" y="4297"/>
                  </a:lnTo>
                  <a:lnTo>
                    <a:pt x="52645" y="4029"/>
                  </a:lnTo>
                  <a:lnTo>
                    <a:pt x="52486" y="3760"/>
                  </a:lnTo>
                  <a:lnTo>
                    <a:pt x="52303" y="3492"/>
                  </a:lnTo>
                  <a:lnTo>
                    <a:pt x="52095" y="3223"/>
                  </a:lnTo>
                  <a:lnTo>
                    <a:pt x="51876" y="2955"/>
                  </a:lnTo>
                  <a:lnTo>
                    <a:pt x="51619" y="2686"/>
                  </a:lnTo>
                  <a:lnTo>
                    <a:pt x="51339" y="2418"/>
                  </a:lnTo>
                  <a:lnTo>
                    <a:pt x="51033" y="2161"/>
                  </a:lnTo>
                  <a:lnTo>
                    <a:pt x="50704" y="1905"/>
                  </a:lnTo>
                  <a:lnTo>
                    <a:pt x="50338" y="1649"/>
                  </a:lnTo>
                  <a:lnTo>
                    <a:pt x="49947" y="1417"/>
                  </a:lnTo>
                  <a:lnTo>
                    <a:pt x="49508" y="1185"/>
                  </a:lnTo>
                  <a:lnTo>
                    <a:pt x="49044" y="977"/>
                  </a:lnTo>
                  <a:lnTo>
                    <a:pt x="48556" y="770"/>
                  </a:lnTo>
                  <a:lnTo>
                    <a:pt x="48019" y="587"/>
                  </a:lnTo>
                  <a:lnTo>
                    <a:pt x="47445" y="416"/>
                  </a:lnTo>
                  <a:lnTo>
                    <a:pt x="47128" y="331"/>
                  </a:lnTo>
                  <a:lnTo>
                    <a:pt x="46822" y="257"/>
                  </a:lnTo>
                  <a:lnTo>
                    <a:pt x="46517" y="196"/>
                  </a:lnTo>
                  <a:lnTo>
                    <a:pt x="46224" y="135"/>
                  </a:lnTo>
                  <a:lnTo>
                    <a:pt x="45931" y="99"/>
                  </a:lnTo>
                  <a:lnTo>
                    <a:pt x="45651" y="62"/>
                  </a:lnTo>
                  <a:lnTo>
                    <a:pt x="45370" y="25"/>
                  </a:lnTo>
                  <a:lnTo>
                    <a:pt x="45101" y="13"/>
                  </a:lnTo>
                  <a:lnTo>
                    <a:pt x="44833"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86;p32">
              <a:extLst>
                <a:ext uri="{FF2B5EF4-FFF2-40B4-BE49-F238E27FC236}">
                  <a16:creationId xmlns:a16="http://schemas.microsoft.com/office/drawing/2014/main" id="{B9AE7FBC-50FB-5E8E-B068-A72B35D81B80}"/>
                </a:ext>
              </a:extLst>
            </p:cNvPr>
            <p:cNvSpPr/>
            <p:nvPr/>
          </p:nvSpPr>
          <p:spPr>
            <a:xfrm>
              <a:off x="4476725" y="5273325"/>
              <a:ext cx="224000" cy="87000"/>
            </a:xfrm>
            <a:custGeom>
              <a:avLst/>
              <a:gdLst/>
              <a:ahLst/>
              <a:cxnLst/>
              <a:rect l="l" t="t" r="r" b="b"/>
              <a:pathLst>
                <a:path w="8960" h="3480" extrusionOk="0">
                  <a:moveTo>
                    <a:pt x="3577" y="1"/>
                  </a:moveTo>
                  <a:lnTo>
                    <a:pt x="3309" y="25"/>
                  </a:lnTo>
                  <a:lnTo>
                    <a:pt x="3040" y="62"/>
                  </a:lnTo>
                  <a:lnTo>
                    <a:pt x="2796" y="123"/>
                  </a:lnTo>
                  <a:lnTo>
                    <a:pt x="2564" y="196"/>
                  </a:lnTo>
                  <a:lnTo>
                    <a:pt x="2344" y="281"/>
                  </a:lnTo>
                  <a:lnTo>
                    <a:pt x="2137" y="379"/>
                  </a:lnTo>
                  <a:lnTo>
                    <a:pt x="1941" y="477"/>
                  </a:lnTo>
                  <a:lnTo>
                    <a:pt x="1746" y="599"/>
                  </a:lnTo>
                  <a:lnTo>
                    <a:pt x="1575" y="721"/>
                  </a:lnTo>
                  <a:lnTo>
                    <a:pt x="1417" y="855"/>
                  </a:lnTo>
                  <a:lnTo>
                    <a:pt x="1270" y="989"/>
                  </a:lnTo>
                  <a:lnTo>
                    <a:pt x="1124" y="1136"/>
                  </a:lnTo>
                  <a:lnTo>
                    <a:pt x="1002" y="1282"/>
                  </a:lnTo>
                  <a:lnTo>
                    <a:pt x="880" y="1429"/>
                  </a:lnTo>
                  <a:lnTo>
                    <a:pt x="770" y="1575"/>
                  </a:lnTo>
                  <a:lnTo>
                    <a:pt x="672" y="1734"/>
                  </a:lnTo>
                  <a:lnTo>
                    <a:pt x="574" y="1893"/>
                  </a:lnTo>
                  <a:lnTo>
                    <a:pt x="416" y="2186"/>
                  </a:lnTo>
                  <a:lnTo>
                    <a:pt x="294" y="2478"/>
                  </a:lnTo>
                  <a:lnTo>
                    <a:pt x="184" y="2747"/>
                  </a:lnTo>
                  <a:lnTo>
                    <a:pt x="111" y="2991"/>
                  </a:lnTo>
                  <a:lnTo>
                    <a:pt x="62" y="3186"/>
                  </a:lnTo>
                  <a:lnTo>
                    <a:pt x="25" y="3345"/>
                  </a:lnTo>
                  <a:lnTo>
                    <a:pt x="1" y="3479"/>
                  </a:lnTo>
                  <a:lnTo>
                    <a:pt x="8960" y="3296"/>
                  </a:lnTo>
                  <a:lnTo>
                    <a:pt x="8838" y="3138"/>
                  </a:lnTo>
                  <a:lnTo>
                    <a:pt x="8679" y="2967"/>
                  </a:lnTo>
                  <a:lnTo>
                    <a:pt x="8484" y="2735"/>
                  </a:lnTo>
                  <a:lnTo>
                    <a:pt x="8227" y="2466"/>
                  </a:lnTo>
                  <a:lnTo>
                    <a:pt x="7935" y="2161"/>
                  </a:lnTo>
                  <a:lnTo>
                    <a:pt x="7593" y="1844"/>
                  </a:lnTo>
                  <a:lnTo>
                    <a:pt x="7214" y="1526"/>
                  </a:lnTo>
                  <a:lnTo>
                    <a:pt x="6799" y="1197"/>
                  </a:lnTo>
                  <a:lnTo>
                    <a:pt x="6580" y="1050"/>
                  </a:lnTo>
                  <a:lnTo>
                    <a:pt x="6360" y="904"/>
                  </a:lnTo>
                  <a:lnTo>
                    <a:pt x="6128" y="757"/>
                  </a:lnTo>
                  <a:lnTo>
                    <a:pt x="5896" y="623"/>
                  </a:lnTo>
                  <a:lnTo>
                    <a:pt x="5652" y="501"/>
                  </a:lnTo>
                  <a:lnTo>
                    <a:pt x="5408" y="379"/>
                  </a:lnTo>
                  <a:lnTo>
                    <a:pt x="5152" y="281"/>
                  </a:lnTo>
                  <a:lnTo>
                    <a:pt x="4895" y="196"/>
                  </a:lnTo>
                  <a:lnTo>
                    <a:pt x="4639" y="123"/>
                  </a:lnTo>
                  <a:lnTo>
                    <a:pt x="4370" y="62"/>
                  </a:lnTo>
                  <a:lnTo>
                    <a:pt x="4114" y="25"/>
                  </a:lnTo>
                  <a:lnTo>
                    <a:pt x="3846"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87;p32">
              <a:extLst>
                <a:ext uri="{FF2B5EF4-FFF2-40B4-BE49-F238E27FC236}">
                  <a16:creationId xmlns:a16="http://schemas.microsoft.com/office/drawing/2014/main" id="{F5CB36B2-B68E-B8B0-962B-FF4BDE1907DD}"/>
                </a:ext>
              </a:extLst>
            </p:cNvPr>
            <p:cNvSpPr/>
            <p:nvPr/>
          </p:nvSpPr>
          <p:spPr>
            <a:xfrm>
              <a:off x="3503625" y="5123500"/>
              <a:ext cx="264875" cy="210875"/>
            </a:xfrm>
            <a:custGeom>
              <a:avLst/>
              <a:gdLst/>
              <a:ahLst/>
              <a:cxnLst/>
              <a:rect l="l" t="t" r="r" b="b"/>
              <a:pathLst>
                <a:path w="10595" h="8435" extrusionOk="0">
                  <a:moveTo>
                    <a:pt x="0" y="1"/>
                  </a:moveTo>
                  <a:lnTo>
                    <a:pt x="305" y="611"/>
                  </a:lnTo>
                  <a:lnTo>
                    <a:pt x="623" y="1185"/>
                  </a:lnTo>
                  <a:lnTo>
                    <a:pt x="952" y="1734"/>
                  </a:lnTo>
                  <a:lnTo>
                    <a:pt x="1306" y="2259"/>
                  </a:lnTo>
                  <a:lnTo>
                    <a:pt x="1648" y="2759"/>
                  </a:lnTo>
                  <a:lnTo>
                    <a:pt x="2014" y="3235"/>
                  </a:lnTo>
                  <a:lnTo>
                    <a:pt x="2368" y="3687"/>
                  </a:lnTo>
                  <a:lnTo>
                    <a:pt x="2747" y="4102"/>
                  </a:lnTo>
                  <a:lnTo>
                    <a:pt x="3113" y="4505"/>
                  </a:lnTo>
                  <a:lnTo>
                    <a:pt x="3479" y="4883"/>
                  </a:lnTo>
                  <a:lnTo>
                    <a:pt x="3857" y="5237"/>
                  </a:lnTo>
                  <a:lnTo>
                    <a:pt x="4224" y="5579"/>
                  </a:lnTo>
                  <a:lnTo>
                    <a:pt x="4590" y="5884"/>
                  </a:lnTo>
                  <a:lnTo>
                    <a:pt x="4944" y="6177"/>
                  </a:lnTo>
                  <a:lnTo>
                    <a:pt x="5298" y="6445"/>
                  </a:lnTo>
                  <a:lnTo>
                    <a:pt x="5639" y="6702"/>
                  </a:lnTo>
                  <a:lnTo>
                    <a:pt x="5981" y="6934"/>
                  </a:lnTo>
                  <a:lnTo>
                    <a:pt x="6311" y="7141"/>
                  </a:lnTo>
                  <a:lnTo>
                    <a:pt x="6616" y="7336"/>
                  </a:lnTo>
                  <a:lnTo>
                    <a:pt x="6921" y="7507"/>
                  </a:lnTo>
                  <a:lnTo>
                    <a:pt x="7470" y="7812"/>
                  </a:lnTo>
                  <a:lnTo>
                    <a:pt x="7946" y="8044"/>
                  </a:lnTo>
                  <a:lnTo>
                    <a:pt x="8337" y="8227"/>
                  </a:lnTo>
                  <a:lnTo>
                    <a:pt x="8630" y="8349"/>
                  </a:lnTo>
                  <a:lnTo>
                    <a:pt x="8874" y="8435"/>
                  </a:lnTo>
                  <a:lnTo>
                    <a:pt x="9094" y="8020"/>
                  </a:lnTo>
                  <a:lnTo>
                    <a:pt x="9582" y="7019"/>
                  </a:lnTo>
                  <a:lnTo>
                    <a:pt x="10143" y="5859"/>
                  </a:lnTo>
                  <a:lnTo>
                    <a:pt x="10388" y="5347"/>
                  </a:lnTo>
                  <a:lnTo>
                    <a:pt x="10558" y="4944"/>
                  </a:lnTo>
                  <a:lnTo>
                    <a:pt x="10583" y="4871"/>
                  </a:lnTo>
                  <a:lnTo>
                    <a:pt x="10595" y="4785"/>
                  </a:lnTo>
                  <a:lnTo>
                    <a:pt x="10595" y="4712"/>
                  </a:lnTo>
                  <a:lnTo>
                    <a:pt x="10595" y="4627"/>
                  </a:lnTo>
                  <a:lnTo>
                    <a:pt x="10583" y="4566"/>
                  </a:lnTo>
                  <a:lnTo>
                    <a:pt x="10558" y="4517"/>
                  </a:lnTo>
                  <a:lnTo>
                    <a:pt x="10534" y="4480"/>
                  </a:lnTo>
                  <a:lnTo>
                    <a:pt x="10485" y="4480"/>
                  </a:lnTo>
                  <a:lnTo>
                    <a:pt x="10363" y="4505"/>
                  </a:lnTo>
                  <a:lnTo>
                    <a:pt x="10229" y="4529"/>
                  </a:lnTo>
                  <a:lnTo>
                    <a:pt x="10107" y="4529"/>
                  </a:lnTo>
                  <a:lnTo>
                    <a:pt x="9985" y="4541"/>
                  </a:lnTo>
                  <a:lnTo>
                    <a:pt x="9753" y="4517"/>
                  </a:lnTo>
                  <a:lnTo>
                    <a:pt x="9533" y="4468"/>
                  </a:lnTo>
                  <a:lnTo>
                    <a:pt x="9326" y="4407"/>
                  </a:lnTo>
                  <a:lnTo>
                    <a:pt x="9130" y="4322"/>
                  </a:lnTo>
                  <a:lnTo>
                    <a:pt x="8959" y="4236"/>
                  </a:lnTo>
                  <a:lnTo>
                    <a:pt x="8789" y="4126"/>
                  </a:lnTo>
                  <a:lnTo>
                    <a:pt x="8642" y="4029"/>
                  </a:lnTo>
                  <a:lnTo>
                    <a:pt x="8520" y="3919"/>
                  </a:lnTo>
                  <a:lnTo>
                    <a:pt x="8313" y="3723"/>
                  </a:lnTo>
                  <a:lnTo>
                    <a:pt x="8178" y="3589"/>
                  </a:lnTo>
                  <a:lnTo>
                    <a:pt x="8142" y="3528"/>
                  </a:lnTo>
                  <a:lnTo>
                    <a:pt x="7544" y="3321"/>
                  </a:lnTo>
                  <a:lnTo>
                    <a:pt x="6921" y="3077"/>
                  </a:lnTo>
                  <a:lnTo>
                    <a:pt x="6262" y="2808"/>
                  </a:lnTo>
                  <a:lnTo>
                    <a:pt x="5591" y="2527"/>
                  </a:lnTo>
                  <a:lnTo>
                    <a:pt x="4224" y="1954"/>
                  </a:lnTo>
                  <a:lnTo>
                    <a:pt x="2930" y="1368"/>
                  </a:lnTo>
                  <a:lnTo>
                    <a:pt x="1770" y="843"/>
                  </a:lnTo>
                  <a:lnTo>
                    <a:pt x="843" y="403"/>
                  </a:lnTo>
                  <a:lnTo>
                    <a:pt x="0"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288;p32">
              <a:extLst>
                <a:ext uri="{FF2B5EF4-FFF2-40B4-BE49-F238E27FC236}">
                  <a16:creationId xmlns:a16="http://schemas.microsoft.com/office/drawing/2014/main" id="{1DA77B80-4BE3-FCE2-DBD5-09CCAA75917B}"/>
                </a:ext>
              </a:extLst>
            </p:cNvPr>
            <p:cNvSpPr/>
            <p:nvPr/>
          </p:nvSpPr>
          <p:spPr>
            <a:xfrm>
              <a:off x="4009550" y="3099775"/>
              <a:ext cx="748550" cy="264575"/>
            </a:xfrm>
            <a:custGeom>
              <a:avLst/>
              <a:gdLst/>
              <a:ahLst/>
              <a:cxnLst/>
              <a:rect l="l" t="t" r="r" b="b"/>
              <a:pathLst>
                <a:path w="29942" h="10583" extrusionOk="0">
                  <a:moveTo>
                    <a:pt x="29051" y="0"/>
                  </a:moveTo>
                  <a:lnTo>
                    <a:pt x="28404" y="476"/>
                  </a:lnTo>
                  <a:lnTo>
                    <a:pt x="27757" y="940"/>
                  </a:lnTo>
                  <a:lnTo>
                    <a:pt x="27110" y="1380"/>
                  </a:lnTo>
                  <a:lnTo>
                    <a:pt x="26463" y="1795"/>
                  </a:lnTo>
                  <a:lnTo>
                    <a:pt x="25816" y="2197"/>
                  </a:lnTo>
                  <a:lnTo>
                    <a:pt x="25157" y="2588"/>
                  </a:lnTo>
                  <a:lnTo>
                    <a:pt x="24510" y="2954"/>
                  </a:lnTo>
                  <a:lnTo>
                    <a:pt x="23863" y="3308"/>
                  </a:lnTo>
                  <a:lnTo>
                    <a:pt x="23216" y="3638"/>
                  </a:lnTo>
                  <a:lnTo>
                    <a:pt x="22557" y="3955"/>
                  </a:lnTo>
                  <a:lnTo>
                    <a:pt x="21910" y="4260"/>
                  </a:lnTo>
                  <a:lnTo>
                    <a:pt x="21275" y="4553"/>
                  </a:lnTo>
                  <a:lnTo>
                    <a:pt x="20628" y="4822"/>
                  </a:lnTo>
                  <a:lnTo>
                    <a:pt x="19994" y="5078"/>
                  </a:lnTo>
                  <a:lnTo>
                    <a:pt x="19347" y="5322"/>
                  </a:lnTo>
                  <a:lnTo>
                    <a:pt x="18712" y="5554"/>
                  </a:lnTo>
                  <a:lnTo>
                    <a:pt x="18090" y="5774"/>
                  </a:lnTo>
                  <a:lnTo>
                    <a:pt x="17467" y="5981"/>
                  </a:lnTo>
                  <a:lnTo>
                    <a:pt x="16845" y="6164"/>
                  </a:lnTo>
                  <a:lnTo>
                    <a:pt x="16222" y="6347"/>
                  </a:lnTo>
                  <a:lnTo>
                    <a:pt x="15624" y="6518"/>
                  </a:lnTo>
                  <a:lnTo>
                    <a:pt x="15014" y="6665"/>
                  </a:lnTo>
                  <a:lnTo>
                    <a:pt x="14416" y="6811"/>
                  </a:lnTo>
                  <a:lnTo>
                    <a:pt x="13830" y="6946"/>
                  </a:lnTo>
                  <a:lnTo>
                    <a:pt x="13244" y="7068"/>
                  </a:lnTo>
                  <a:lnTo>
                    <a:pt x="12658" y="7177"/>
                  </a:lnTo>
                  <a:lnTo>
                    <a:pt x="12097" y="7287"/>
                  </a:lnTo>
                  <a:lnTo>
                    <a:pt x="11535" y="7373"/>
                  </a:lnTo>
                  <a:lnTo>
                    <a:pt x="10986" y="7458"/>
                  </a:lnTo>
                  <a:lnTo>
                    <a:pt x="10437" y="7531"/>
                  </a:lnTo>
                  <a:lnTo>
                    <a:pt x="9375" y="7666"/>
                  </a:lnTo>
                  <a:lnTo>
                    <a:pt x="8362" y="7763"/>
                  </a:lnTo>
                  <a:lnTo>
                    <a:pt x="7385" y="7824"/>
                  </a:lnTo>
                  <a:lnTo>
                    <a:pt x="6458" y="7873"/>
                  </a:lnTo>
                  <a:lnTo>
                    <a:pt x="5579" y="7898"/>
                  </a:lnTo>
                  <a:lnTo>
                    <a:pt x="4749" y="7898"/>
                  </a:lnTo>
                  <a:lnTo>
                    <a:pt x="3980" y="7885"/>
                  </a:lnTo>
                  <a:lnTo>
                    <a:pt x="3260" y="7861"/>
                  </a:lnTo>
                  <a:lnTo>
                    <a:pt x="2613" y="7824"/>
                  </a:lnTo>
                  <a:lnTo>
                    <a:pt x="2027" y="7788"/>
                  </a:lnTo>
                  <a:lnTo>
                    <a:pt x="1502" y="7739"/>
                  </a:lnTo>
                  <a:lnTo>
                    <a:pt x="684" y="7654"/>
                  </a:lnTo>
                  <a:lnTo>
                    <a:pt x="184" y="7580"/>
                  </a:lnTo>
                  <a:lnTo>
                    <a:pt x="1" y="7556"/>
                  </a:lnTo>
                  <a:lnTo>
                    <a:pt x="525" y="9899"/>
                  </a:lnTo>
                  <a:lnTo>
                    <a:pt x="1331" y="10046"/>
                  </a:lnTo>
                  <a:lnTo>
                    <a:pt x="2124" y="10180"/>
                  </a:lnTo>
                  <a:lnTo>
                    <a:pt x="2918" y="10290"/>
                  </a:lnTo>
                  <a:lnTo>
                    <a:pt x="3699" y="10375"/>
                  </a:lnTo>
                  <a:lnTo>
                    <a:pt x="4468" y="10449"/>
                  </a:lnTo>
                  <a:lnTo>
                    <a:pt x="5237" y="10510"/>
                  </a:lnTo>
                  <a:lnTo>
                    <a:pt x="5994" y="10546"/>
                  </a:lnTo>
                  <a:lnTo>
                    <a:pt x="6738" y="10571"/>
                  </a:lnTo>
                  <a:lnTo>
                    <a:pt x="7483" y="10583"/>
                  </a:lnTo>
                  <a:lnTo>
                    <a:pt x="8203" y="10571"/>
                  </a:lnTo>
                  <a:lnTo>
                    <a:pt x="8923" y="10546"/>
                  </a:lnTo>
                  <a:lnTo>
                    <a:pt x="9643" y="10522"/>
                  </a:lnTo>
                  <a:lnTo>
                    <a:pt x="10339" y="10461"/>
                  </a:lnTo>
                  <a:lnTo>
                    <a:pt x="11035" y="10400"/>
                  </a:lnTo>
                  <a:lnTo>
                    <a:pt x="11718" y="10327"/>
                  </a:lnTo>
                  <a:lnTo>
                    <a:pt x="12390" y="10241"/>
                  </a:lnTo>
                  <a:lnTo>
                    <a:pt x="13061" y="10144"/>
                  </a:lnTo>
                  <a:lnTo>
                    <a:pt x="13708" y="10034"/>
                  </a:lnTo>
                  <a:lnTo>
                    <a:pt x="14355" y="9912"/>
                  </a:lnTo>
                  <a:lnTo>
                    <a:pt x="14989" y="9777"/>
                  </a:lnTo>
                  <a:lnTo>
                    <a:pt x="15612" y="9643"/>
                  </a:lnTo>
                  <a:lnTo>
                    <a:pt x="16222" y="9497"/>
                  </a:lnTo>
                  <a:lnTo>
                    <a:pt x="16820" y="9338"/>
                  </a:lnTo>
                  <a:lnTo>
                    <a:pt x="17406" y="9179"/>
                  </a:lnTo>
                  <a:lnTo>
                    <a:pt x="17992" y="9008"/>
                  </a:lnTo>
                  <a:lnTo>
                    <a:pt x="18553" y="8825"/>
                  </a:lnTo>
                  <a:lnTo>
                    <a:pt x="19103" y="8642"/>
                  </a:lnTo>
                  <a:lnTo>
                    <a:pt x="19652" y="8459"/>
                  </a:lnTo>
                  <a:lnTo>
                    <a:pt x="20177" y="8264"/>
                  </a:lnTo>
                  <a:lnTo>
                    <a:pt x="20702" y="8069"/>
                  </a:lnTo>
                  <a:lnTo>
                    <a:pt x="21202" y="7873"/>
                  </a:lnTo>
                  <a:lnTo>
                    <a:pt x="21703" y="7666"/>
                  </a:lnTo>
                  <a:lnTo>
                    <a:pt x="22655" y="7251"/>
                  </a:lnTo>
                  <a:lnTo>
                    <a:pt x="23546" y="6836"/>
                  </a:lnTo>
                  <a:lnTo>
                    <a:pt x="24388" y="6421"/>
                  </a:lnTo>
                  <a:lnTo>
                    <a:pt x="25181" y="6006"/>
                  </a:lnTo>
                  <a:lnTo>
                    <a:pt x="25914" y="5591"/>
                  </a:lnTo>
                  <a:lnTo>
                    <a:pt x="26597" y="5200"/>
                  </a:lnTo>
                  <a:lnTo>
                    <a:pt x="27207" y="4822"/>
                  </a:lnTo>
                  <a:lnTo>
                    <a:pt x="27769" y="4456"/>
                  </a:lnTo>
                  <a:lnTo>
                    <a:pt x="28269" y="4126"/>
                  </a:lnTo>
                  <a:lnTo>
                    <a:pt x="28709" y="3821"/>
                  </a:lnTo>
                  <a:lnTo>
                    <a:pt x="29075" y="3552"/>
                  </a:lnTo>
                  <a:lnTo>
                    <a:pt x="29392" y="3320"/>
                  </a:lnTo>
                  <a:lnTo>
                    <a:pt x="29807" y="3003"/>
                  </a:lnTo>
                  <a:lnTo>
                    <a:pt x="29942" y="2881"/>
                  </a:lnTo>
                  <a:lnTo>
                    <a:pt x="29051" y="0"/>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89;p32">
              <a:extLst>
                <a:ext uri="{FF2B5EF4-FFF2-40B4-BE49-F238E27FC236}">
                  <a16:creationId xmlns:a16="http://schemas.microsoft.com/office/drawing/2014/main" id="{ED0779C1-18DE-2C9B-E55C-9DE8F2093F3D}"/>
                </a:ext>
              </a:extLst>
            </p:cNvPr>
            <p:cNvSpPr/>
            <p:nvPr/>
          </p:nvSpPr>
          <p:spPr>
            <a:xfrm>
              <a:off x="4028175" y="2553550"/>
              <a:ext cx="462925" cy="276500"/>
            </a:xfrm>
            <a:custGeom>
              <a:avLst/>
              <a:gdLst/>
              <a:ahLst/>
              <a:cxnLst/>
              <a:rect l="l" t="t" r="r" b="b"/>
              <a:pathLst>
                <a:path w="18517" h="11060" extrusionOk="0">
                  <a:moveTo>
                    <a:pt x="13219" y="1"/>
                  </a:moveTo>
                  <a:lnTo>
                    <a:pt x="13231" y="160"/>
                  </a:lnTo>
                  <a:lnTo>
                    <a:pt x="13231" y="343"/>
                  </a:lnTo>
                  <a:lnTo>
                    <a:pt x="13207" y="575"/>
                  </a:lnTo>
                  <a:lnTo>
                    <a:pt x="13170" y="868"/>
                  </a:lnTo>
                  <a:lnTo>
                    <a:pt x="13109" y="1197"/>
                  </a:lnTo>
                  <a:lnTo>
                    <a:pt x="13060" y="1380"/>
                  </a:lnTo>
                  <a:lnTo>
                    <a:pt x="13012" y="1563"/>
                  </a:lnTo>
                  <a:lnTo>
                    <a:pt x="12938" y="1759"/>
                  </a:lnTo>
                  <a:lnTo>
                    <a:pt x="12865" y="1954"/>
                  </a:lnTo>
                  <a:lnTo>
                    <a:pt x="12780" y="2161"/>
                  </a:lnTo>
                  <a:lnTo>
                    <a:pt x="12682" y="2369"/>
                  </a:lnTo>
                  <a:lnTo>
                    <a:pt x="12560" y="2576"/>
                  </a:lnTo>
                  <a:lnTo>
                    <a:pt x="12438" y="2784"/>
                  </a:lnTo>
                  <a:lnTo>
                    <a:pt x="12291" y="3004"/>
                  </a:lnTo>
                  <a:lnTo>
                    <a:pt x="12121" y="3211"/>
                  </a:lnTo>
                  <a:lnTo>
                    <a:pt x="11937" y="3419"/>
                  </a:lnTo>
                  <a:lnTo>
                    <a:pt x="11742" y="3626"/>
                  </a:lnTo>
                  <a:lnTo>
                    <a:pt x="11522" y="3834"/>
                  </a:lnTo>
                  <a:lnTo>
                    <a:pt x="11291" y="4029"/>
                  </a:lnTo>
                  <a:lnTo>
                    <a:pt x="11034" y="4224"/>
                  </a:lnTo>
                  <a:lnTo>
                    <a:pt x="10741" y="4407"/>
                  </a:lnTo>
                  <a:lnTo>
                    <a:pt x="10448" y="4590"/>
                  </a:lnTo>
                  <a:lnTo>
                    <a:pt x="10119" y="4761"/>
                  </a:lnTo>
                  <a:lnTo>
                    <a:pt x="9765" y="4920"/>
                  </a:lnTo>
                  <a:lnTo>
                    <a:pt x="9386" y="5066"/>
                  </a:lnTo>
                  <a:lnTo>
                    <a:pt x="9057" y="5176"/>
                  </a:lnTo>
                  <a:lnTo>
                    <a:pt x="8727" y="5262"/>
                  </a:lnTo>
                  <a:lnTo>
                    <a:pt x="8398" y="5323"/>
                  </a:lnTo>
                  <a:lnTo>
                    <a:pt x="8080" y="5359"/>
                  </a:lnTo>
                  <a:lnTo>
                    <a:pt x="7763" y="5384"/>
                  </a:lnTo>
                  <a:lnTo>
                    <a:pt x="7446" y="5384"/>
                  </a:lnTo>
                  <a:lnTo>
                    <a:pt x="7128" y="5359"/>
                  </a:lnTo>
                  <a:lnTo>
                    <a:pt x="6811" y="5323"/>
                  </a:lnTo>
                  <a:lnTo>
                    <a:pt x="6518" y="5274"/>
                  </a:lnTo>
                  <a:lnTo>
                    <a:pt x="6213" y="5213"/>
                  </a:lnTo>
                  <a:lnTo>
                    <a:pt x="5920" y="5140"/>
                  </a:lnTo>
                  <a:lnTo>
                    <a:pt x="5639" y="5054"/>
                  </a:lnTo>
                  <a:lnTo>
                    <a:pt x="5359" y="4957"/>
                  </a:lnTo>
                  <a:lnTo>
                    <a:pt x="5090" y="4847"/>
                  </a:lnTo>
                  <a:lnTo>
                    <a:pt x="4834" y="4737"/>
                  </a:lnTo>
                  <a:lnTo>
                    <a:pt x="4577" y="4627"/>
                  </a:lnTo>
                  <a:lnTo>
                    <a:pt x="4333" y="4505"/>
                  </a:lnTo>
                  <a:lnTo>
                    <a:pt x="4114" y="4383"/>
                  </a:lnTo>
                  <a:lnTo>
                    <a:pt x="3686" y="4139"/>
                  </a:lnTo>
                  <a:lnTo>
                    <a:pt x="3308" y="3895"/>
                  </a:lnTo>
                  <a:lnTo>
                    <a:pt x="2991" y="3675"/>
                  </a:lnTo>
                  <a:lnTo>
                    <a:pt x="2746" y="3492"/>
                  </a:lnTo>
                  <a:lnTo>
                    <a:pt x="2551" y="3345"/>
                  </a:lnTo>
                  <a:lnTo>
                    <a:pt x="2393" y="3211"/>
                  </a:lnTo>
                  <a:lnTo>
                    <a:pt x="2209" y="3284"/>
                  </a:lnTo>
                  <a:lnTo>
                    <a:pt x="2026" y="3382"/>
                  </a:lnTo>
                  <a:lnTo>
                    <a:pt x="1843" y="3492"/>
                  </a:lnTo>
                  <a:lnTo>
                    <a:pt x="1660" y="3638"/>
                  </a:lnTo>
                  <a:lnTo>
                    <a:pt x="1477" y="3797"/>
                  </a:lnTo>
                  <a:lnTo>
                    <a:pt x="1294" y="3980"/>
                  </a:lnTo>
                  <a:lnTo>
                    <a:pt x="1123" y="4175"/>
                  </a:lnTo>
                  <a:lnTo>
                    <a:pt x="964" y="4383"/>
                  </a:lnTo>
                  <a:lnTo>
                    <a:pt x="806" y="4615"/>
                  </a:lnTo>
                  <a:lnTo>
                    <a:pt x="659" y="4859"/>
                  </a:lnTo>
                  <a:lnTo>
                    <a:pt x="513" y="5103"/>
                  </a:lnTo>
                  <a:lnTo>
                    <a:pt x="391" y="5372"/>
                  </a:lnTo>
                  <a:lnTo>
                    <a:pt x="281" y="5640"/>
                  </a:lnTo>
                  <a:lnTo>
                    <a:pt x="195" y="5921"/>
                  </a:lnTo>
                  <a:lnTo>
                    <a:pt x="110" y="6202"/>
                  </a:lnTo>
                  <a:lnTo>
                    <a:pt x="61" y="6494"/>
                  </a:lnTo>
                  <a:lnTo>
                    <a:pt x="12" y="6787"/>
                  </a:lnTo>
                  <a:lnTo>
                    <a:pt x="0" y="7080"/>
                  </a:lnTo>
                  <a:lnTo>
                    <a:pt x="0" y="7386"/>
                  </a:lnTo>
                  <a:lnTo>
                    <a:pt x="37" y="7678"/>
                  </a:lnTo>
                  <a:lnTo>
                    <a:pt x="86" y="7971"/>
                  </a:lnTo>
                  <a:lnTo>
                    <a:pt x="171" y="8264"/>
                  </a:lnTo>
                  <a:lnTo>
                    <a:pt x="220" y="8411"/>
                  </a:lnTo>
                  <a:lnTo>
                    <a:pt x="281" y="8545"/>
                  </a:lnTo>
                  <a:lnTo>
                    <a:pt x="354" y="8692"/>
                  </a:lnTo>
                  <a:lnTo>
                    <a:pt x="427" y="8826"/>
                  </a:lnTo>
                  <a:lnTo>
                    <a:pt x="501" y="8960"/>
                  </a:lnTo>
                  <a:lnTo>
                    <a:pt x="598" y="9107"/>
                  </a:lnTo>
                  <a:lnTo>
                    <a:pt x="696" y="9229"/>
                  </a:lnTo>
                  <a:lnTo>
                    <a:pt x="806" y="9363"/>
                  </a:lnTo>
                  <a:lnTo>
                    <a:pt x="916" y="9497"/>
                  </a:lnTo>
                  <a:lnTo>
                    <a:pt x="1038" y="9619"/>
                  </a:lnTo>
                  <a:lnTo>
                    <a:pt x="1172" y="9741"/>
                  </a:lnTo>
                  <a:lnTo>
                    <a:pt x="1318" y="9863"/>
                  </a:lnTo>
                  <a:lnTo>
                    <a:pt x="1465" y="9973"/>
                  </a:lnTo>
                  <a:lnTo>
                    <a:pt x="1624" y="10095"/>
                  </a:lnTo>
                  <a:lnTo>
                    <a:pt x="1794" y="10205"/>
                  </a:lnTo>
                  <a:lnTo>
                    <a:pt x="1978" y="10303"/>
                  </a:lnTo>
                  <a:lnTo>
                    <a:pt x="2161" y="10413"/>
                  </a:lnTo>
                  <a:lnTo>
                    <a:pt x="2368" y="10510"/>
                  </a:lnTo>
                  <a:lnTo>
                    <a:pt x="2576" y="10596"/>
                  </a:lnTo>
                  <a:lnTo>
                    <a:pt x="2795" y="10693"/>
                  </a:lnTo>
                  <a:lnTo>
                    <a:pt x="3015" y="10767"/>
                  </a:lnTo>
                  <a:lnTo>
                    <a:pt x="3235" y="10840"/>
                  </a:lnTo>
                  <a:lnTo>
                    <a:pt x="3454" y="10901"/>
                  </a:lnTo>
                  <a:lnTo>
                    <a:pt x="3662" y="10950"/>
                  </a:lnTo>
                  <a:lnTo>
                    <a:pt x="3869" y="10986"/>
                  </a:lnTo>
                  <a:lnTo>
                    <a:pt x="4077" y="11023"/>
                  </a:lnTo>
                  <a:lnTo>
                    <a:pt x="4272" y="11035"/>
                  </a:lnTo>
                  <a:lnTo>
                    <a:pt x="4468" y="11047"/>
                  </a:lnTo>
                  <a:lnTo>
                    <a:pt x="4663" y="11059"/>
                  </a:lnTo>
                  <a:lnTo>
                    <a:pt x="4846" y="11047"/>
                  </a:lnTo>
                  <a:lnTo>
                    <a:pt x="5029" y="11035"/>
                  </a:lnTo>
                  <a:lnTo>
                    <a:pt x="5200" y="11011"/>
                  </a:lnTo>
                  <a:lnTo>
                    <a:pt x="5383" y="10986"/>
                  </a:lnTo>
                  <a:lnTo>
                    <a:pt x="5554" y="10950"/>
                  </a:lnTo>
                  <a:lnTo>
                    <a:pt x="5713" y="10901"/>
                  </a:lnTo>
                  <a:lnTo>
                    <a:pt x="5883" y="10852"/>
                  </a:lnTo>
                  <a:lnTo>
                    <a:pt x="6189" y="10730"/>
                  </a:lnTo>
                  <a:lnTo>
                    <a:pt x="6494" y="10596"/>
                  </a:lnTo>
                  <a:lnTo>
                    <a:pt x="6774" y="10437"/>
                  </a:lnTo>
                  <a:lnTo>
                    <a:pt x="7043" y="10254"/>
                  </a:lnTo>
                  <a:lnTo>
                    <a:pt x="7287" y="10059"/>
                  </a:lnTo>
                  <a:lnTo>
                    <a:pt x="7531" y="9851"/>
                  </a:lnTo>
                  <a:lnTo>
                    <a:pt x="7751" y="9631"/>
                  </a:lnTo>
                  <a:lnTo>
                    <a:pt x="7958" y="9412"/>
                  </a:lnTo>
                  <a:lnTo>
                    <a:pt x="8154" y="9180"/>
                  </a:lnTo>
                  <a:lnTo>
                    <a:pt x="8337" y="8948"/>
                  </a:lnTo>
                  <a:lnTo>
                    <a:pt x="8508" y="8704"/>
                  </a:lnTo>
                  <a:lnTo>
                    <a:pt x="8654" y="8472"/>
                  </a:lnTo>
                  <a:lnTo>
                    <a:pt x="8801" y="8252"/>
                  </a:lnTo>
                  <a:lnTo>
                    <a:pt x="8923" y="8032"/>
                  </a:lnTo>
                  <a:lnTo>
                    <a:pt x="9142" y="7617"/>
                  </a:lnTo>
                  <a:lnTo>
                    <a:pt x="9301" y="7263"/>
                  </a:lnTo>
                  <a:lnTo>
                    <a:pt x="9423" y="6983"/>
                  </a:lnTo>
                  <a:lnTo>
                    <a:pt x="9509" y="6739"/>
                  </a:lnTo>
                  <a:lnTo>
                    <a:pt x="9875" y="6983"/>
                  </a:lnTo>
                  <a:lnTo>
                    <a:pt x="10241" y="7215"/>
                  </a:lnTo>
                  <a:lnTo>
                    <a:pt x="10595" y="7422"/>
                  </a:lnTo>
                  <a:lnTo>
                    <a:pt x="10949" y="7605"/>
                  </a:lnTo>
                  <a:lnTo>
                    <a:pt x="11278" y="7776"/>
                  </a:lnTo>
                  <a:lnTo>
                    <a:pt x="11620" y="7935"/>
                  </a:lnTo>
                  <a:lnTo>
                    <a:pt x="11937" y="8069"/>
                  </a:lnTo>
                  <a:lnTo>
                    <a:pt x="12255" y="8191"/>
                  </a:lnTo>
                  <a:lnTo>
                    <a:pt x="12572" y="8289"/>
                  </a:lnTo>
                  <a:lnTo>
                    <a:pt x="12877" y="8374"/>
                  </a:lnTo>
                  <a:lnTo>
                    <a:pt x="13170" y="8447"/>
                  </a:lnTo>
                  <a:lnTo>
                    <a:pt x="13463" y="8496"/>
                  </a:lnTo>
                  <a:lnTo>
                    <a:pt x="13744" y="8533"/>
                  </a:lnTo>
                  <a:lnTo>
                    <a:pt x="14012" y="8557"/>
                  </a:lnTo>
                  <a:lnTo>
                    <a:pt x="14281" y="8557"/>
                  </a:lnTo>
                  <a:lnTo>
                    <a:pt x="14550" y="8545"/>
                  </a:lnTo>
                  <a:lnTo>
                    <a:pt x="14794" y="8521"/>
                  </a:lnTo>
                  <a:lnTo>
                    <a:pt x="15050" y="8484"/>
                  </a:lnTo>
                  <a:lnTo>
                    <a:pt x="15282" y="8423"/>
                  </a:lnTo>
                  <a:lnTo>
                    <a:pt x="15514" y="8350"/>
                  </a:lnTo>
                  <a:lnTo>
                    <a:pt x="15746" y="8264"/>
                  </a:lnTo>
                  <a:lnTo>
                    <a:pt x="15965" y="8167"/>
                  </a:lnTo>
                  <a:lnTo>
                    <a:pt x="16173" y="8057"/>
                  </a:lnTo>
                  <a:lnTo>
                    <a:pt x="16380" y="7923"/>
                  </a:lnTo>
                  <a:lnTo>
                    <a:pt x="16576" y="7788"/>
                  </a:lnTo>
                  <a:lnTo>
                    <a:pt x="16771" y="7630"/>
                  </a:lnTo>
                  <a:lnTo>
                    <a:pt x="16954" y="7471"/>
                  </a:lnTo>
                  <a:lnTo>
                    <a:pt x="17137" y="7288"/>
                  </a:lnTo>
                  <a:lnTo>
                    <a:pt x="17308" y="7093"/>
                  </a:lnTo>
                  <a:lnTo>
                    <a:pt x="17467" y="6897"/>
                  </a:lnTo>
                  <a:lnTo>
                    <a:pt x="17625" y="6678"/>
                  </a:lnTo>
                  <a:lnTo>
                    <a:pt x="17772" y="6446"/>
                  </a:lnTo>
                  <a:lnTo>
                    <a:pt x="17918" y="6226"/>
                  </a:lnTo>
                  <a:lnTo>
                    <a:pt x="18040" y="6006"/>
                  </a:lnTo>
                  <a:lnTo>
                    <a:pt x="18138" y="5787"/>
                  </a:lnTo>
                  <a:lnTo>
                    <a:pt x="18236" y="5567"/>
                  </a:lnTo>
                  <a:lnTo>
                    <a:pt x="18309" y="5359"/>
                  </a:lnTo>
                  <a:lnTo>
                    <a:pt x="18382" y="5164"/>
                  </a:lnTo>
                  <a:lnTo>
                    <a:pt x="18431" y="4969"/>
                  </a:lnTo>
                  <a:lnTo>
                    <a:pt x="18468" y="4773"/>
                  </a:lnTo>
                  <a:lnTo>
                    <a:pt x="18492" y="4578"/>
                  </a:lnTo>
                  <a:lnTo>
                    <a:pt x="18504" y="4395"/>
                  </a:lnTo>
                  <a:lnTo>
                    <a:pt x="18516" y="4212"/>
                  </a:lnTo>
                  <a:lnTo>
                    <a:pt x="18504" y="4041"/>
                  </a:lnTo>
                  <a:lnTo>
                    <a:pt x="18480" y="3870"/>
                  </a:lnTo>
                  <a:lnTo>
                    <a:pt x="18455" y="3699"/>
                  </a:lnTo>
                  <a:lnTo>
                    <a:pt x="18419" y="3541"/>
                  </a:lnTo>
                  <a:lnTo>
                    <a:pt x="18370" y="3382"/>
                  </a:lnTo>
                  <a:lnTo>
                    <a:pt x="18309" y="3223"/>
                  </a:lnTo>
                  <a:lnTo>
                    <a:pt x="18248" y="3077"/>
                  </a:lnTo>
                  <a:lnTo>
                    <a:pt x="18175" y="2930"/>
                  </a:lnTo>
                  <a:lnTo>
                    <a:pt x="18089" y="2784"/>
                  </a:lnTo>
                  <a:lnTo>
                    <a:pt x="18004" y="2650"/>
                  </a:lnTo>
                  <a:lnTo>
                    <a:pt x="17906" y="2515"/>
                  </a:lnTo>
                  <a:lnTo>
                    <a:pt x="17699" y="2259"/>
                  </a:lnTo>
                  <a:lnTo>
                    <a:pt x="17467" y="2027"/>
                  </a:lnTo>
                  <a:lnTo>
                    <a:pt x="17210" y="1795"/>
                  </a:lnTo>
                  <a:lnTo>
                    <a:pt x="16942" y="1588"/>
                  </a:lnTo>
                  <a:lnTo>
                    <a:pt x="16661" y="1392"/>
                  </a:lnTo>
                  <a:lnTo>
                    <a:pt x="16368" y="1209"/>
                  </a:lnTo>
                  <a:lnTo>
                    <a:pt x="16075" y="1051"/>
                  </a:lnTo>
                  <a:lnTo>
                    <a:pt x="15770" y="892"/>
                  </a:lnTo>
                  <a:lnTo>
                    <a:pt x="15477" y="758"/>
                  </a:lnTo>
                  <a:lnTo>
                    <a:pt x="15184" y="623"/>
                  </a:lnTo>
                  <a:lnTo>
                    <a:pt x="14903" y="514"/>
                  </a:lnTo>
                  <a:lnTo>
                    <a:pt x="14366" y="318"/>
                  </a:lnTo>
                  <a:lnTo>
                    <a:pt x="13903" y="172"/>
                  </a:lnTo>
                  <a:lnTo>
                    <a:pt x="13549" y="74"/>
                  </a:lnTo>
                  <a:lnTo>
                    <a:pt x="13219"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290;p32">
              <a:extLst>
                <a:ext uri="{FF2B5EF4-FFF2-40B4-BE49-F238E27FC236}">
                  <a16:creationId xmlns:a16="http://schemas.microsoft.com/office/drawing/2014/main" id="{EE313575-6580-D204-BCF2-46B26D727EA0}"/>
                </a:ext>
              </a:extLst>
            </p:cNvPr>
            <p:cNvSpPr/>
            <p:nvPr/>
          </p:nvSpPr>
          <p:spPr>
            <a:xfrm>
              <a:off x="4073950" y="1466025"/>
              <a:ext cx="374125" cy="408000"/>
            </a:xfrm>
            <a:custGeom>
              <a:avLst/>
              <a:gdLst/>
              <a:ahLst/>
              <a:cxnLst/>
              <a:rect l="l" t="t" r="r" b="b"/>
              <a:pathLst>
                <a:path w="14965" h="16320" extrusionOk="0">
                  <a:moveTo>
                    <a:pt x="7678" y="0"/>
                  </a:moveTo>
                  <a:lnTo>
                    <a:pt x="7421" y="13"/>
                  </a:lnTo>
                  <a:lnTo>
                    <a:pt x="7153" y="25"/>
                  </a:lnTo>
                  <a:lnTo>
                    <a:pt x="6884" y="49"/>
                  </a:lnTo>
                  <a:lnTo>
                    <a:pt x="6603" y="86"/>
                  </a:lnTo>
                  <a:lnTo>
                    <a:pt x="6323" y="147"/>
                  </a:lnTo>
                  <a:lnTo>
                    <a:pt x="6042" y="208"/>
                  </a:lnTo>
                  <a:lnTo>
                    <a:pt x="5749" y="281"/>
                  </a:lnTo>
                  <a:lnTo>
                    <a:pt x="5444" y="379"/>
                  </a:lnTo>
                  <a:lnTo>
                    <a:pt x="5090" y="501"/>
                  </a:lnTo>
                  <a:lnTo>
                    <a:pt x="4785" y="623"/>
                  </a:lnTo>
                  <a:lnTo>
                    <a:pt x="4492" y="733"/>
                  </a:lnTo>
                  <a:lnTo>
                    <a:pt x="4211" y="855"/>
                  </a:lnTo>
                  <a:lnTo>
                    <a:pt x="3930" y="989"/>
                  </a:lnTo>
                  <a:lnTo>
                    <a:pt x="3674" y="1111"/>
                  </a:lnTo>
                  <a:lnTo>
                    <a:pt x="3418" y="1245"/>
                  </a:lnTo>
                  <a:lnTo>
                    <a:pt x="3186" y="1392"/>
                  </a:lnTo>
                  <a:lnTo>
                    <a:pt x="2954" y="1538"/>
                  </a:lnTo>
                  <a:lnTo>
                    <a:pt x="2734" y="1685"/>
                  </a:lnTo>
                  <a:lnTo>
                    <a:pt x="2527" y="1843"/>
                  </a:lnTo>
                  <a:lnTo>
                    <a:pt x="2319" y="2014"/>
                  </a:lnTo>
                  <a:lnTo>
                    <a:pt x="2124" y="2185"/>
                  </a:lnTo>
                  <a:lnTo>
                    <a:pt x="1953" y="2356"/>
                  </a:lnTo>
                  <a:lnTo>
                    <a:pt x="1770" y="2539"/>
                  </a:lnTo>
                  <a:lnTo>
                    <a:pt x="1611" y="2734"/>
                  </a:lnTo>
                  <a:lnTo>
                    <a:pt x="1453" y="2930"/>
                  </a:lnTo>
                  <a:lnTo>
                    <a:pt x="1306" y="3137"/>
                  </a:lnTo>
                  <a:lnTo>
                    <a:pt x="1172" y="3357"/>
                  </a:lnTo>
                  <a:lnTo>
                    <a:pt x="1038" y="3577"/>
                  </a:lnTo>
                  <a:lnTo>
                    <a:pt x="915" y="3809"/>
                  </a:lnTo>
                  <a:lnTo>
                    <a:pt x="806" y="4053"/>
                  </a:lnTo>
                  <a:lnTo>
                    <a:pt x="696" y="4309"/>
                  </a:lnTo>
                  <a:lnTo>
                    <a:pt x="598" y="4565"/>
                  </a:lnTo>
                  <a:lnTo>
                    <a:pt x="513" y="4834"/>
                  </a:lnTo>
                  <a:lnTo>
                    <a:pt x="427" y="5115"/>
                  </a:lnTo>
                  <a:lnTo>
                    <a:pt x="342" y="5408"/>
                  </a:lnTo>
                  <a:lnTo>
                    <a:pt x="281" y="5700"/>
                  </a:lnTo>
                  <a:lnTo>
                    <a:pt x="220" y="6018"/>
                  </a:lnTo>
                  <a:lnTo>
                    <a:pt x="159" y="6335"/>
                  </a:lnTo>
                  <a:lnTo>
                    <a:pt x="110" y="6665"/>
                  </a:lnTo>
                  <a:lnTo>
                    <a:pt x="61" y="7019"/>
                  </a:lnTo>
                  <a:lnTo>
                    <a:pt x="24" y="7373"/>
                  </a:lnTo>
                  <a:lnTo>
                    <a:pt x="0" y="7812"/>
                  </a:lnTo>
                  <a:lnTo>
                    <a:pt x="0" y="8264"/>
                  </a:lnTo>
                  <a:lnTo>
                    <a:pt x="24" y="8691"/>
                  </a:lnTo>
                  <a:lnTo>
                    <a:pt x="73" y="9130"/>
                  </a:lnTo>
                  <a:lnTo>
                    <a:pt x="147" y="9558"/>
                  </a:lnTo>
                  <a:lnTo>
                    <a:pt x="232" y="9973"/>
                  </a:lnTo>
                  <a:lnTo>
                    <a:pt x="342" y="10388"/>
                  </a:lnTo>
                  <a:lnTo>
                    <a:pt x="464" y="10790"/>
                  </a:lnTo>
                  <a:lnTo>
                    <a:pt x="610" y="11181"/>
                  </a:lnTo>
                  <a:lnTo>
                    <a:pt x="769" y="11559"/>
                  </a:lnTo>
                  <a:lnTo>
                    <a:pt x="928" y="11938"/>
                  </a:lnTo>
                  <a:lnTo>
                    <a:pt x="1111" y="12304"/>
                  </a:lnTo>
                  <a:lnTo>
                    <a:pt x="1294" y="12658"/>
                  </a:lnTo>
                  <a:lnTo>
                    <a:pt x="1477" y="13000"/>
                  </a:lnTo>
                  <a:lnTo>
                    <a:pt x="1672" y="13317"/>
                  </a:lnTo>
                  <a:lnTo>
                    <a:pt x="1880" y="13634"/>
                  </a:lnTo>
                  <a:lnTo>
                    <a:pt x="2075" y="13939"/>
                  </a:lnTo>
                  <a:lnTo>
                    <a:pt x="2270" y="14220"/>
                  </a:lnTo>
                  <a:lnTo>
                    <a:pt x="2661" y="14745"/>
                  </a:lnTo>
                  <a:lnTo>
                    <a:pt x="3039" y="15209"/>
                  </a:lnTo>
                  <a:lnTo>
                    <a:pt x="3369" y="15599"/>
                  </a:lnTo>
                  <a:lnTo>
                    <a:pt x="3650" y="15905"/>
                  </a:lnTo>
                  <a:lnTo>
                    <a:pt x="3869" y="16136"/>
                  </a:lnTo>
                  <a:lnTo>
                    <a:pt x="4065" y="16320"/>
                  </a:lnTo>
                  <a:lnTo>
                    <a:pt x="4504" y="16039"/>
                  </a:lnTo>
                  <a:lnTo>
                    <a:pt x="5017" y="15721"/>
                  </a:lnTo>
                  <a:lnTo>
                    <a:pt x="5700" y="15306"/>
                  </a:lnTo>
                  <a:lnTo>
                    <a:pt x="6518" y="14818"/>
                  </a:lnTo>
                  <a:lnTo>
                    <a:pt x="7458" y="14281"/>
                  </a:lnTo>
                  <a:lnTo>
                    <a:pt x="8483" y="13720"/>
                  </a:lnTo>
                  <a:lnTo>
                    <a:pt x="9569" y="13158"/>
                  </a:lnTo>
                  <a:lnTo>
                    <a:pt x="10241" y="12816"/>
                  </a:lnTo>
                  <a:lnTo>
                    <a:pt x="10912" y="12499"/>
                  </a:lnTo>
                  <a:lnTo>
                    <a:pt x="11596" y="12194"/>
                  </a:lnTo>
                  <a:lnTo>
                    <a:pt x="12279" y="11901"/>
                  </a:lnTo>
                  <a:lnTo>
                    <a:pt x="12950" y="11633"/>
                  </a:lnTo>
                  <a:lnTo>
                    <a:pt x="13622" y="11388"/>
                  </a:lnTo>
                  <a:lnTo>
                    <a:pt x="14269" y="11169"/>
                  </a:lnTo>
                  <a:lnTo>
                    <a:pt x="14586" y="11083"/>
                  </a:lnTo>
                  <a:lnTo>
                    <a:pt x="14903" y="10998"/>
                  </a:lnTo>
                  <a:lnTo>
                    <a:pt x="14928" y="10729"/>
                  </a:lnTo>
                  <a:lnTo>
                    <a:pt x="14940" y="10424"/>
                  </a:lnTo>
                  <a:lnTo>
                    <a:pt x="14952" y="10021"/>
                  </a:lnTo>
                  <a:lnTo>
                    <a:pt x="14964" y="9521"/>
                  </a:lnTo>
                  <a:lnTo>
                    <a:pt x="14952" y="8959"/>
                  </a:lnTo>
                  <a:lnTo>
                    <a:pt x="14916" y="8325"/>
                  </a:lnTo>
                  <a:lnTo>
                    <a:pt x="14891" y="7995"/>
                  </a:lnTo>
                  <a:lnTo>
                    <a:pt x="14842" y="7653"/>
                  </a:lnTo>
                  <a:lnTo>
                    <a:pt x="14806" y="7299"/>
                  </a:lnTo>
                  <a:lnTo>
                    <a:pt x="14745" y="6945"/>
                  </a:lnTo>
                  <a:lnTo>
                    <a:pt x="14671" y="6579"/>
                  </a:lnTo>
                  <a:lnTo>
                    <a:pt x="14598" y="6213"/>
                  </a:lnTo>
                  <a:lnTo>
                    <a:pt x="14501" y="5835"/>
                  </a:lnTo>
                  <a:lnTo>
                    <a:pt x="14391" y="5469"/>
                  </a:lnTo>
                  <a:lnTo>
                    <a:pt x="14269" y="5102"/>
                  </a:lnTo>
                  <a:lnTo>
                    <a:pt x="14134" y="4736"/>
                  </a:lnTo>
                  <a:lnTo>
                    <a:pt x="13988" y="4370"/>
                  </a:lnTo>
                  <a:lnTo>
                    <a:pt x="13817" y="4016"/>
                  </a:lnTo>
                  <a:lnTo>
                    <a:pt x="13634" y="3662"/>
                  </a:lnTo>
                  <a:lnTo>
                    <a:pt x="13426" y="3320"/>
                  </a:lnTo>
                  <a:lnTo>
                    <a:pt x="13195" y="2991"/>
                  </a:lnTo>
                  <a:lnTo>
                    <a:pt x="12950" y="2673"/>
                  </a:lnTo>
                  <a:lnTo>
                    <a:pt x="12682" y="2380"/>
                  </a:lnTo>
                  <a:lnTo>
                    <a:pt x="12401" y="2088"/>
                  </a:lnTo>
                  <a:lnTo>
                    <a:pt x="12120" y="1831"/>
                  </a:lnTo>
                  <a:lnTo>
                    <a:pt x="11815" y="1587"/>
                  </a:lnTo>
                  <a:lnTo>
                    <a:pt x="11486" y="1343"/>
                  </a:lnTo>
                  <a:lnTo>
                    <a:pt x="11144" y="1099"/>
                  </a:lnTo>
                  <a:lnTo>
                    <a:pt x="10790" y="879"/>
                  </a:lnTo>
                  <a:lnTo>
                    <a:pt x="10399" y="672"/>
                  </a:lnTo>
                  <a:lnTo>
                    <a:pt x="10204" y="574"/>
                  </a:lnTo>
                  <a:lnTo>
                    <a:pt x="9997" y="489"/>
                  </a:lnTo>
                  <a:lnTo>
                    <a:pt x="9789" y="403"/>
                  </a:lnTo>
                  <a:lnTo>
                    <a:pt x="9569" y="330"/>
                  </a:lnTo>
                  <a:lnTo>
                    <a:pt x="9362" y="257"/>
                  </a:lnTo>
                  <a:lnTo>
                    <a:pt x="9130" y="196"/>
                  </a:lnTo>
                  <a:lnTo>
                    <a:pt x="8898" y="147"/>
                  </a:lnTo>
                  <a:lnTo>
                    <a:pt x="8666" y="98"/>
                  </a:lnTo>
                  <a:lnTo>
                    <a:pt x="8422" y="61"/>
                  </a:lnTo>
                  <a:lnTo>
                    <a:pt x="8178" y="37"/>
                  </a:lnTo>
                  <a:lnTo>
                    <a:pt x="7934" y="13"/>
                  </a:lnTo>
                  <a:lnTo>
                    <a:pt x="767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91;p32">
              <a:extLst>
                <a:ext uri="{FF2B5EF4-FFF2-40B4-BE49-F238E27FC236}">
                  <a16:creationId xmlns:a16="http://schemas.microsoft.com/office/drawing/2014/main" id="{D49C2F3B-542E-A5E2-021B-0A0D9ED7B83E}"/>
                </a:ext>
              </a:extLst>
            </p:cNvPr>
            <p:cNvSpPr/>
            <p:nvPr/>
          </p:nvSpPr>
          <p:spPr>
            <a:xfrm>
              <a:off x="3445025" y="1781225"/>
              <a:ext cx="402825" cy="408625"/>
            </a:xfrm>
            <a:custGeom>
              <a:avLst/>
              <a:gdLst/>
              <a:ahLst/>
              <a:cxnLst/>
              <a:rect l="l" t="t" r="r" b="b"/>
              <a:pathLst>
                <a:path w="16113" h="16345" extrusionOk="0">
                  <a:moveTo>
                    <a:pt x="7593" y="1"/>
                  </a:moveTo>
                  <a:lnTo>
                    <a:pt x="7214" y="25"/>
                  </a:lnTo>
                  <a:lnTo>
                    <a:pt x="6848" y="74"/>
                  </a:lnTo>
                  <a:lnTo>
                    <a:pt x="6470" y="135"/>
                  </a:lnTo>
                  <a:lnTo>
                    <a:pt x="6104" y="221"/>
                  </a:lnTo>
                  <a:lnTo>
                    <a:pt x="5689" y="331"/>
                  </a:lnTo>
                  <a:lnTo>
                    <a:pt x="5274" y="465"/>
                  </a:lnTo>
                  <a:lnTo>
                    <a:pt x="4859" y="636"/>
                  </a:lnTo>
                  <a:lnTo>
                    <a:pt x="4468" y="819"/>
                  </a:lnTo>
                  <a:lnTo>
                    <a:pt x="4090" y="1026"/>
                  </a:lnTo>
                  <a:lnTo>
                    <a:pt x="3711" y="1246"/>
                  </a:lnTo>
                  <a:lnTo>
                    <a:pt x="3357" y="1490"/>
                  </a:lnTo>
                  <a:lnTo>
                    <a:pt x="3016" y="1759"/>
                  </a:lnTo>
                  <a:lnTo>
                    <a:pt x="2686" y="2039"/>
                  </a:lnTo>
                  <a:lnTo>
                    <a:pt x="2369" y="2345"/>
                  </a:lnTo>
                  <a:lnTo>
                    <a:pt x="2064" y="2662"/>
                  </a:lnTo>
                  <a:lnTo>
                    <a:pt x="1795" y="2991"/>
                  </a:lnTo>
                  <a:lnTo>
                    <a:pt x="1527" y="3345"/>
                  </a:lnTo>
                  <a:lnTo>
                    <a:pt x="1282" y="3712"/>
                  </a:lnTo>
                  <a:lnTo>
                    <a:pt x="1063" y="4090"/>
                  </a:lnTo>
                  <a:lnTo>
                    <a:pt x="867" y="4481"/>
                  </a:lnTo>
                  <a:lnTo>
                    <a:pt x="733" y="4786"/>
                  </a:lnTo>
                  <a:lnTo>
                    <a:pt x="599" y="5091"/>
                  </a:lnTo>
                  <a:lnTo>
                    <a:pt x="489" y="5396"/>
                  </a:lnTo>
                  <a:lnTo>
                    <a:pt x="391" y="5701"/>
                  </a:lnTo>
                  <a:lnTo>
                    <a:pt x="306" y="5994"/>
                  </a:lnTo>
                  <a:lnTo>
                    <a:pt x="233" y="6299"/>
                  </a:lnTo>
                  <a:lnTo>
                    <a:pt x="160" y="6592"/>
                  </a:lnTo>
                  <a:lnTo>
                    <a:pt x="111" y="6885"/>
                  </a:lnTo>
                  <a:lnTo>
                    <a:pt x="74" y="7166"/>
                  </a:lnTo>
                  <a:lnTo>
                    <a:pt x="37" y="7459"/>
                  </a:lnTo>
                  <a:lnTo>
                    <a:pt x="13" y="7739"/>
                  </a:lnTo>
                  <a:lnTo>
                    <a:pt x="1" y="8020"/>
                  </a:lnTo>
                  <a:lnTo>
                    <a:pt x="1" y="8301"/>
                  </a:lnTo>
                  <a:lnTo>
                    <a:pt x="1" y="8569"/>
                  </a:lnTo>
                  <a:lnTo>
                    <a:pt x="13" y="8838"/>
                  </a:lnTo>
                  <a:lnTo>
                    <a:pt x="37" y="9107"/>
                  </a:lnTo>
                  <a:lnTo>
                    <a:pt x="74" y="9375"/>
                  </a:lnTo>
                  <a:lnTo>
                    <a:pt x="111" y="9631"/>
                  </a:lnTo>
                  <a:lnTo>
                    <a:pt x="160" y="9900"/>
                  </a:lnTo>
                  <a:lnTo>
                    <a:pt x="208" y="10144"/>
                  </a:lnTo>
                  <a:lnTo>
                    <a:pt x="330" y="10644"/>
                  </a:lnTo>
                  <a:lnTo>
                    <a:pt x="477" y="11121"/>
                  </a:lnTo>
                  <a:lnTo>
                    <a:pt x="648" y="11597"/>
                  </a:lnTo>
                  <a:lnTo>
                    <a:pt x="831" y="12036"/>
                  </a:lnTo>
                  <a:lnTo>
                    <a:pt x="1026" y="12463"/>
                  </a:lnTo>
                  <a:lnTo>
                    <a:pt x="1234" y="12878"/>
                  </a:lnTo>
                  <a:lnTo>
                    <a:pt x="1453" y="13269"/>
                  </a:lnTo>
                  <a:lnTo>
                    <a:pt x="1685" y="13647"/>
                  </a:lnTo>
                  <a:lnTo>
                    <a:pt x="1917" y="14001"/>
                  </a:lnTo>
                  <a:lnTo>
                    <a:pt x="2149" y="14331"/>
                  </a:lnTo>
                  <a:lnTo>
                    <a:pt x="2369" y="14636"/>
                  </a:lnTo>
                  <a:lnTo>
                    <a:pt x="2588" y="14917"/>
                  </a:lnTo>
                  <a:lnTo>
                    <a:pt x="2808" y="15185"/>
                  </a:lnTo>
                  <a:lnTo>
                    <a:pt x="3016" y="15417"/>
                  </a:lnTo>
                  <a:lnTo>
                    <a:pt x="3382" y="15820"/>
                  </a:lnTo>
                  <a:lnTo>
                    <a:pt x="3663" y="16100"/>
                  </a:lnTo>
                  <a:lnTo>
                    <a:pt x="3858" y="16284"/>
                  </a:lnTo>
                  <a:lnTo>
                    <a:pt x="3931" y="16345"/>
                  </a:lnTo>
                  <a:lnTo>
                    <a:pt x="4285" y="16113"/>
                  </a:lnTo>
                  <a:lnTo>
                    <a:pt x="4688" y="15881"/>
                  </a:lnTo>
                  <a:lnTo>
                    <a:pt x="5139" y="15624"/>
                  </a:lnTo>
                  <a:lnTo>
                    <a:pt x="5616" y="15356"/>
                  </a:lnTo>
                  <a:lnTo>
                    <a:pt x="6665" y="14807"/>
                  </a:lnTo>
                  <a:lnTo>
                    <a:pt x="7788" y="14233"/>
                  </a:lnTo>
                  <a:lnTo>
                    <a:pt x="8972" y="13647"/>
                  </a:lnTo>
                  <a:lnTo>
                    <a:pt x="10168" y="13086"/>
                  </a:lnTo>
                  <a:lnTo>
                    <a:pt x="11340" y="12536"/>
                  </a:lnTo>
                  <a:lnTo>
                    <a:pt x="12451" y="12024"/>
                  </a:lnTo>
                  <a:lnTo>
                    <a:pt x="13793" y="11413"/>
                  </a:lnTo>
                  <a:lnTo>
                    <a:pt x="14880" y="10925"/>
                  </a:lnTo>
                  <a:lnTo>
                    <a:pt x="15856" y="10498"/>
                  </a:lnTo>
                  <a:lnTo>
                    <a:pt x="15917" y="10315"/>
                  </a:lnTo>
                  <a:lnTo>
                    <a:pt x="15966" y="10120"/>
                  </a:lnTo>
                  <a:lnTo>
                    <a:pt x="16015" y="9924"/>
                  </a:lnTo>
                  <a:lnTo>
                    <a:pt x="16052" y="9729"/>
                  </a:lnTo>
                  <a:lnTo>
                    <a:pt x="16076" y="9534"/>
                  </a:lnTo>
                  <a:lnTo>
                    <a:pt x="16100" y="9338"/>
                  </a:lnTo>
                  <a:lnTo>
                    <a:pt x="16113" y="8936"/>
                  </a:lnTo>
                  <a:lnTo>
                    <a:pt x="16100" y="8533"/>
                  </a:lnTo>
                  <a:lnTo>
                    <a:pt x="16076" y="8118"/>
                  </a:lnTo>
                  <a:lnTo>
                    <a:pt x="16015" y="7715"/>
                  </a:lnTo>
                  <a:lnTo>
                    <a:pt x="15942" y="7312"/>
                  </a:lnTo>
                  <a:lnTo>
                    <a:pt x="15844" y="6909"/>
                  </a:lnTo>
                  <a:lnTo>
                    <a:pt x="15722" y="6507"/>
                  </a:lnTo>
                  <a:lnTo>
                    <a:pt x="15588" y="6116"/>
                  </a:lnTo>
                  <a:lnTo>
                    <a:pt x="15441" y="5726"/>
                  </a:lnTo>
                  <a:lnTo>
                    <a:pt x="15283" y="5359"/>
                  </a:lnTo>
                  <a:lnTo>
                    <a:pt x="15112" y="4993"/>
                  </a:lnTo>
                  <a:lnTo>
                    <a:pt x="14941" y="4651"/>
                  </a:lnTo>
                  <a:lnTo>
                    <a:pt x="14758" y="4322"/>
                  </a:lnTo>
                  <a:lnTo>
                    <a:pt x="14453" y="3834"/>
                  </a:lnTo>
                  <a:lnTo>
                    <a:pt x="14306" y="3602"/>
                  </a:lnTo>
                  <a:lnTo>
                    <a:pt x="14135" y="3370"/>
                  </a:lnTo>
                  <a:lnTo>
                    <a:pt x="13977" y="3138"/>
                  </a:lnTo>
                  <a:lnTo>
                    <a:pt x="13793" y="2930"/>
                  </a:lnTo>
                  <a:lnTo>
                    <a:pt x="13623" y="2711"/>
                  </a:lnTo>
                  <a:lnTo>
                    <a:pt x="13439" y="2503"/>
                  </a:lnTo>
                  <a:lnTo>
                    <a:pt x="13244" y="2308"/>
                  </a:lnTo>
                  <a:lnTo>
                    <a:pt x="13049" y="2113"/>
                  </a:lnTo>
                  <a:lnTo>
                    <a:pt x="12854" y="1930"/>
                  </a:lnTo>
                  <a:lnTo>
                    <a:pt x="12658" y="1746"/>
                  </a:lnTo>
                  <a:lnTo>
                    <a:pt x="12439" y="1576"/>
                  </a:lnTo>
                  <a:lnTo>
                    <a:pt x="12231" y="1417"/>
                  </a:lnTo>
                  <a:lnTo>
                    <a:pt x="12011" y="1258"/>
                  </a:lnTo>
                  <a:lnTo>
                    <a:pt x="11792" y="1112"/>
                  </a:lnTo>
                  <a:lnTo>
                    <a:pt x="11560" y="977"/>
                  </a:lnTo>
                  <a:lnTo>
                    <a:pt x="11328" y="843"/>
                  </a:lnTo>
                  <a:lnTo>
                    <a:pt x="11096" y="721"/>
                  </a:lnTo>
                  <a:lnTo>
                    <a:pt x="10852" y="611"/>
                  </a:lnTo>
                  <a:lnTo>
                    <a:pt x="10608" y="501"/>
                  </a:lnTo>
                  <a:lnTo>
                    <a:pt x="10351" y="404"/>
                  </a:lnTo>
                  <a:lnTo>
                    <a:pt x="10095" y="318"/>
                  </a:lnTo>
                  <a:lnTo>
                    <a:pt x="9839" y="245"/>
                  </a:lnTo>
                  <a:lnTo>
                    <a:pt x="9570" y="184"/>
                  </a:lnTo>
                  <a:lnTo>
                    <a:pt x="9302" y="123"/>
                  </a:lnTo>
                  <a:lnTo>
                    <a:pt x="9033" y="74"/>
                  </a:lnTo>
                  <a:lnTo>
                    <a:pt x="8752" y="38"/>
                  </a:lnTo>
                  <a:lnTo>
                    <a:pt x="8472" y="13"/>
                  </a:lnTo>
                  <a:lnTo>
                    <a:pt x="8179"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292;p32">
              <a:extLst>
                <a:ext uri="{FF2B5EF4-FFF2-40B4-BE49-F238E27FC236}">
                  <a16:creationId xmlns:a16="http://schemas.microsoft.com/office/drawing/2014/main" id="{40361DE6-263F-10A5-17EC-3D71E071C82F}"/>
                </a:ext>
              </a:extLst>
            </p:cNvPr>
            <p:cNvSpPr/>
            <p:nvPr/>
          </p:nvSpPr>
          <p:spPr>
            <a:xfrm>
              <a:off x="3566775" y="1781225"/>
              <a:ext cx="281075" cy="300600"/>
            </a:xfrm>
            <a:custGeom>
              <a:avLst/>
              <a:gdLst/>
              <a:ahLst/>
              <a:cxnLst/>
              <a:rect l="l" t="t" r="r" b="b"/>
              <a:pathLst>
                <a:path w="11243" h="12024" extrusionOk="0">
                  <a:moveTo>
                    <a:pt x="2723" y="1"/>
                  </a:moveTo>
                  <a:lnTo>
                    <a:pt x="2344" y="25"/>
                  </a:lnTo>
                  <a:lnTo>
                    <a:pt x="1978" y="74"/>
                  </a:lnTo>
                  <a:lnTo>
                    <a:pt x="1600" y="135"/>
                  </a:lnTo>
                  <a:lnTo>
                    <a:pt x="1234" y="221"/>
                  </a:lnTo>
                  <a:lnTo>
                    <a:pt x="1063" y="550"/>
                  </a:lnTo>
                  <a:lnTo>
                    <a:pt x="880" y="916"/>
                  </a:lnTo>
                  <a:lnTo>
                    <a:pt x="709" y="1307"/>
                  </a:lnTo>
                  <a:lnTo>
                    <a:pt x="550" y="1722"/>
                  </a:lnTo>
                  <a:lnTo>
                    <a:pt x="404" y="2149"/>
                  </a:lnTo>
                  <a:lnTo>
                    <a:pt x="269" y="2589"/>
                  </a:lnTo>
                  <a:lnTo>
                    <a:pt x="160" y="3040"/>
                  </a:lnTo>
                  <a:lnTo>
                    <a:pt x="111" y="3272"/>
                  </a:lnTo>
                  <a:lnTo>
                    <a:pt x="74" y="3516"/>
                  </a:lnTo>
                  <a:lnTo>
                    <a:pt x="38" y="3748"/>
                  </a:lnTo>
                  <a:lnTo>
                    <a:pt x="25" y="3992"/>
                  </a:lnTo>
                  <a:lnTo>
                    <a:pt x="1" y="4236"/>
                  </a:lnTo>
                  <a:lnTo>
                    <a:pt x="1" y="4468"/>
                  </a:lnTo>
                  <a:lnTo>
                    <a:pt x="1" y="4712"/>
                  </a:lnTo>
                  <a:lnTo>
                    <a:pt x="13" y="4957"/>
                  </a:lnTo>
                  <a:lnTo>
                    <a:pt x="50" y="5201"/>
                  </a:lnTo>
                  <a:lnTo>
                    <a:pt x="74" y="5445"/>
                  </a:lnTo>
                  <a:lnTo>
                    <a:pt x="123" y="5689"/>
                  </a:lnTo>
                  <a:lnTo>
                    <a:pt x="184" y="5933"/>
                  </a:lnTo>
                  <a:lnTo>
                    <a:pt x="257" y="6177"/>
                  </a:lnTo>
                  <a:lnTo>
                    <a:pt x="343" y="6421"/>
                  </a:lnTo>
                  <a:lnTo>
                    <a:pt x="440" y="6665"/>
                  </a:lnTo>
                  <a:lnTo>
                    <a:pt x="550" y="6909"/>
                  </a:lnTo>
                  <a:lnTo>
                    <a:pt x="684" y="7141"/>
                  </a:lnTo>
                  <a:lnTo>
                    <a:pt x="831" y="7386"/>
                  </a:lnTo>
                  <a:lnTo>
                    <a:pt x="1148" y="7849"/>
                  </a:lnTo>
                  <a:lnTo>
                    <a:pt x="1478" y="8301"/>
                  </a:lnTo>
                  <a:lnTo>
                    <a:pt x="1844" y="8740"/>
                  </a:lnTo>
                  <a:lnTo>
                    <a:pt x="2210" y="9155"/>
                  </a:lnTo>
                  <a:lnTo>
                    <a:pt x="2601" y="9534"/>
                  </a:lnTo>
                  <a:lnTo>
                    <a:pt x="3004" y="9900"/>
                  </a:lnTo>
                  <a:lnTo>
                    <a:pt x="3419" y="10242"/>
                  </a:lnTo>
                  <a:lnTo>
                    <a:pt x="3846" y="10559"/>
                  </a:lnTo>
                  <a:lnTo>
                    <a:pt x="4285" y="10840"/>
                  </a:lnTo>
                  <a:lnTo>
                    <a:pt x="4737" y="11108"/>
                  </a:lnTo>
                  <a:lnTo>
                    <a:pt x="4957" y="11218"/>
                  </a:lnTo>
                  <a:lnTo>
                    <a:pt x="5188" y="11328"/>
                  </a:lnTo>
                  <a:lnTo>
                    <a:pt x="5420" y="11438"/>
                  </a:lnTo>
                  <a:lnTo>
                    <a:pt x="5652" y="11536"/>
                  </a:lnTo>
                  <a:lnTo>
                    <a:pt x="5896" y="11621"/>
                  </a:lnTo>
                  <a:lnTo>
                    <a:pt x="6128" y="11706"/>
                  </a:lnTo>
                  <a:lnTo>
                    <a:pt x="6372" y="11780"/>
                  </a:lnTo>
                  <a:lnTo>
                    <a:pt x="6604" y="11841"/>
                  </a:lnTo>
                  <a:lnTo>
                    <a:pt x="6848" y="11902"/>
                  </a:lnTo>
                  <a:lnTo>
                    <a:pt x="7093" y="11951"/>
                  </a:lnTo>
                  <a:lnTo>
                    <a:pt x="7337" y="11987"/>
                  </a:lnTo>
                  <a:lnTo>
                    <a:pt x="7581" y="12024"/>
                  </a:lnTo>
                  <a:lnTo>
                    <a:pt x="8923" y="11413"/>
                  </a:lnTo>
                  <a:lnTo>
                    <a:pt x="10010" y="10925"/>
                  </a:lnTo>
                  <a:lnTo>
                    <a:pt x="10986" y="10498"/>
                  </a:lnTo>
                  <a:lnTo>
                    <a:pt x="11047" y="10315"/>
                  </a:lnTo>
                  <a:lnTo>
                    <a:pt x="11096" y="10120"/>
                  </a:lnTo>
                  <a:lnTo>
                    <a:pt x="11145" y="9924"/>
                  </a:lnTo>
                  <a:lnTo>
                    <a:pt x="11182" y="9729"/>
                  </a:lnTo>
                  <a:lnTo>
                    <a:pt x="11206" y="9534"/>
                  </a:lnTo>
                  <a:lnTo>
                    <a:pt x="11230" y="9338"/>
                  </a:lnTo>
                  <a:lnTo>
                    <a:pt x="11243" y="8936"/>
                  </a:lnTo>
                  <a:lnTo>
                    <a:pt x="11230" y="8533"/>
                  </a:lnTo>
                  <a:lnTo>
                    <a:pt x="11206" y="8118"/>
                  </a:lnTo>
                  <a:lnTo>
                    <a:pt x="11145" y="7715"/>
                  </a:lnTo>
                  <a:lnTo>
                    <a:pt x="11072" y="7312"/>
                  </a:lnTo>
                  <a:lnTo>
                    <a:pt x="10974" y="6909"/>
                  </a:lnTo>
                  <a:lnTo>
                    <a:pt x="10852" y="6507"/>
                  </a:lnTo>
                  <a:lnTo>
                    <a:pt x="10718" y="6116"/>
                  </a:lnTo>
                  <a:lnTo>
                    <a:pt x="10571" y="5726"/>
                  </a:lnTo>
                  <a:lnTo>
                    <a:pt x="10413" y="5359"/>
                  </a:lnTo>
                  <a:lnTo>
                    <a:pt x="10242" y="4993"/>
                  </a:lnTo>
                  <a:lnTo>
                    <a:pt x="10071" y="4651"/>
                  </a:lnTo>
                  <a:lnTo>
                    <a:pt x="9888" y="4322"/>
                  </a:lnTo>
                  <a:lnTo>
                    <a:pt x="9583" y="3834"/>
                  </a:lnTo>
                  <a:lnTo>
                    <a:pt x="9436" y="3602"/>
                  </a:lnTo>
                  <a:lnTo>
                    <a:pt x="9265" y="3370"/>
                  </a:lnTo>
                  <a:lnTo>
                    <a:pt x="9107" y="3138"/>
                  </a:lnTo>
                  <a:lnTo>
                    <a:pt x="8923" y="2930"/>
                  </a:lnTo>
                  <a:lnTo>
                    <a:pt x="8753" y="2711"/>
                  </a:lnTo>
                  <a:lnTo>
                    <a:pt x="8569" y="2503"/>
                  </a:lnTo>
                  <a:lnTo>
                    <a:pt x="8374" y="2308"/>
                  </a:lnTo>
                  <a:lnTo>
                    <a:pt x="8179" y="2113"/>
                  </a:lnTo>
                  <a:lnTo>
                    <a:pt x="7984" y="1930"/>
                  </a:lnTo>
                  <a:lnTo>
                    <a:pt x="7788" y="1746"/>
                  </a:lnTo>
                  <a:lnTo>
                    <a:pt x="7569" y="1576"/>
                  </a:lnTo>
                  <a:lnTo>
                    <a:pt x="7361" y="1417"/>
                  </a:lnTo>
                  <a:lnTo>
                    <a:pt x="7141" y="1258"/>
                  </a:lnTo>
                  <a:lnTo>
                    <a:pt x="6922" y="1112"/>
                  </a:lnTo>
                  <a:lnTo>
                    <a:pt x="6690" y="977"/>
                  </a:lnTo>
                  <a:lnTo>
                    <a:pt x="6458" y="843"/>
                  </a:lnTo>
                  <a:lnTo>
                    <a:pt x="6226" y="721"/>
                  </a:lnTo>
                  <a:lnTo>
                    <a:pt x="5982" y="611"/>
                  </a:lnTo>
                  <a:lnTo>
                    <a:pt x="5738" y="501"/>
                  </a:lnTo>
                  <a:lnTo>
                    <a:pt x="5481" y="404"/>
                  </a:lnTo>
                  <a:lnTo>
                    <a:pt x="5225" y="318"/>
                  </a:lnTo>
                  <a:lnTo>
                    <a:pt x="4969" y="245"/>
                  </a:lnTo>
                  <a:lnTo>
                    <a:pt x="4700" y="184"/>
                  </a:lnTo>
                  <a:lnTo>
                    <a:pt x="4432" y="123"/>
                  </a:lnTo>
                  <a:lnTo>
                    <a:pt x="4163" y="74"/>
                  </a:lnTo>
                  <a:lnTo>
                    <a:pt x="3882" y="38"/>
                  </a:lnTo>
                  <a:lnTo>
                    <a:pt x="3602" y="13"/>
                  </a:lnTo>
                  <a:lnTo>
                    <a:pt x="3309" y="1"/>
                  </a:lnTo>
                  <a:close/>
                </a:path>
              </a:pathLst>
            </a:custGeom>
            <a:solidFill>
              <a:srgbClr val="05060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293;p32">
              <a:extLst>
                <a:ext uri="{FF2B5EF4-FFF2-40B4-BE49-F238E27FC236}">
                  <a16:creationId xmlns:a16="http://schemas.microsoft.com/office/drawing/2014/main" id="{FDF3FC30-3279-6987-7B76-AEA521656BB8}"/>
                </a:ext>
              </a:extLst>
            </p:cNvPr>
            <p:cNvSpPr/>
            <p:nvPr/>
          </p:nvSpPr>
          <p:spPr>
            <a:xfrm>
              <a:off x="4174625" y="1466025"/>
              <a:ext cx="273450" cy="328975"/>
            </a:xfrm>
            <a:custGeom>
              <a:avLst/>
              <a:gdLst/>
              <a:ahLst/>
              <a:cxnLst/>
              <a:rect l="l" t="t" r="r" b="b"/>
              <a:pathLst>
                <a:path w="10938" h="13159" extrusionOk="0">
                  <a:moveTo>
                    <a:pt x="3651" y="0"/>
                  </a:moveTo>
                  <a:lnTo>
                    <a:pt x="3394" y="13"/>
                  </a:lnTo>
                  <a:lnTo>
                    <a:pt x="3126" y="25"/>
                  </a:lnTo>
                  <a:lnTo>
                    <a:pt x="2857" y="49"/>
                  </a:lnTo>
                  <a:lnTo>
                    <a:pt x="2576" y="86"/>
                  </a:lnTo>
                  <a:lnTo>
                    <a:pt x="2296" y="147"/>
                  </a:lnTo>
                  <a:lnTo>
                    <a:pt x="2015" y="208"/>
                  </a:lnTo>
                  <a:lnTo>
                    <a:pt x="1722" y="281"/>
                  </a:lnTo>
                  <a:lnTo>
                    <a:pt x="1417" y="379"/>
                  </a:lnTo>
                  <a:lnTo>
                    <a:pt x="1063" y="501"/>
                  </a:lnTo>
                  <a:lnTo>
                    <a:pt x="892" y="794"/>
                  </a:lnTo>
                  <a:lnTo>
                    <a:pt x="733" y="1099"/>
                  </a:lnTo>
                  <a:lnTo>
                    <a:pt x="587" y="1428"/>
                  </a:lnTo>
                  <a:lnTo>
                    <a:pt x="440" y="1782"/>
                  </a:lnTo>
                  <a:lnTo>
                    <a:pt x="318" y="2161"/>
                  </a:lnTo>
                  <a:lnTo>
                    <a:pt x="208" y="2551"/>
                  </a:lnTo>
                  <a:lnTo>
                    <a:pt x="111" y="2979"/>
                  </a:lnTo>
                  <a:lnTo>
                    <a:pt x="50" y="3418"/>
                  </a:lnTo>
                  <a:lnTo>
                    <a:pt x="25" y="3650"/>
                  </a:lnTo>
                  <a:lnTo>
                    <a:pt x="13" y="3882"/>
                  </a:lnTo>
                  <a:lnTo>
                    <a:pt x="1" y="4114"/>
                  </a:lnTo>
                  <a:lnTo>
                    <a:pt x="1" y="4358"/>
                  </a:lnTo>
                  <a:lnTo>
                    <a:pt x="13" y="4614"/>
                  </a:lnTo>
                  <a:lnTo>
                    <a:pt x="25" y="4870"/>
                  </a:lnTo>
                  <a:lnTo>
                    <a:pt x="50" y="5127"/>
                  </a:lnTo>
                  <a:lnTo>
                    <a:pt x="86" y="5395"/>
                  </a:lnTo>
                  <a:lnTo>
                    <a:pt x="135" y="5664"/>
                  </a:lnTo>
                  <a:lnTo>
                    <a:pt x="184" y="5932"/>
                  </a:lnTo>
                  <a:lnTo>
                    <a:pt x="257" y="6213"/>
                  </a:lnTo>
                  <a:lnTo>
                    <a:pt x="331" y="6506"/>
                  </a:lnTo>
                  <a:lnTo>
                    <a:pt x="416" y="6787"/>
                  </a:lnTo>
                  <a:lnTo>
                    <a:pt x="514" y="7092"/>
                  </a:lnTo>
                  <a:lnTo>
                    <a:pt x="636" y="7385"/>
                  </a:lnTo>
                  <a:lnTo>
                    <a:pt x="758" y="7690"/>
                  </a:lnTo>
                  <a:lnTo>
                    <a:pt x="941" y="8105"/>
                  </a:lnTo>
                  <a:lnTo>
                    <a:pt x="1136" y="8532"/>
                  </a:lnTo>
                  <a:lnTo>
                    <a:pt x="1356" y="8947"/>
                  </a:lnTo>
                  <a:lnTo>
                    <a:pt x="1588" y="9350"/>
                  </a:lnTo>
                  <a:lnTo>
                    <a:pt x="1832" y="9753"/>
                  </a:lnTo>
                  <a:lnTo>
                    <a:pt x="2088" y="10143"/>
                  </a:lnTo>
                  <a:lnTo>
                    <a:pt x="2369" y="10522"/>
                  </a:lnTo>
                  <a:lnTo>
                    <a:pt x="2650" y="10900"/>
                  </a:lnTo>
                  <a:lnTo>
                    <a:pt x="2967" y="11254"/>
                  </a:lnTo>
                  <a:lnTo>
                    <a:pt x="3284" y="11584"/>
                  </a:lnTo>
                  <a:lnTo>
                    <a:pt x="3614" y="11901"/>
                  </a:lnTo>
                  <a:lnTo>
                    <a:pt x="3968" y="12206"/>
                  </a:lnTo>
                  <a:lnTo>
                    <a:pt x="4346" y="12475"/>
                  </a:lnTo>
                  <a:lnTo>
                    <a:pt x="4529" y="12609"/>
                  </a:lnTo>
                  <a:lnTo>
                    <a:pt x="4725" y="12731"/>
                  </a:lnTo>
                  <a:lnTo>
                    <a:pt x="4920" y="12853"/>
                  </a:lnTo>
                  <a:lnTo>
                    <a:pt x="5127" y="12951"/>
                  </a:lnTo>
                  <a:lnTo>
                    <a:pt x="5335" y="13061"/>
                  </a:lnTo>
                  <a:lnTo>
                    <a:pt x="5542" y="13158"/>
                  </a:lnTo>
                  <a:lnTo>
                    <a:pt x="6214" y="12816"/>
                  </a:lnTo>
                  <a:lnTo>
                    <a:pt x="6885" y="12499"/>
                  </a:lnTo>
                  <a:lnTo>
                    <a:pt x="7569" y="12194"/>
                  </a:lnTo>
                  <a:lnTo>
                    <a:pt x="8252" y="11901"/>
                  </a:lnTo>
                  <a:lnTo>
                    <a:pt x="8923" y="11633"/>
                  </a:lnTo>
                  <a:lnTo>
                    <a:pt x="9595" y="11388"/>
                  </a:lnTo>
                  <a:lnTo>
                    <a:pt x="10242" y="11169"/>
                  </a:lnTo>
                  <a:lnTo>
                    <a:pt x="10559" y="11083"/>
                  </a:lnTo>
                  <a:lnTo>
                    <a:pt x="10876" y="10998"/>
                  </a:lnTo>
                  <a:lnTo>
                    <a:pt x="10901" y="10729"/>
                  </a:lnTo>
                  <a:lnTo>
                    <a:pt x="10913" y="10424"/>
                  </a:lnTo>
                  <a:lnTo>
                    <a:pt x="10925" y="10021"/>
                  </a:lnTo>
                  <a:lnTo>
                    <a:pt x="10937" y="9521"/>
                  </a:lnTo>
                  <a:lnTo>
                    <a:pt x="10925" y="8959"/>
                  </a:lnTo>
                  <a:lnTo>
                    <a:pt x="10889" y="8325"/>
                  </a:lnTo>
                  <a:lnTo>
                    <a:pt x="10864" y="7995"/>
                  </a:lnTo>
                  <a:lnTo>
                    <a:pt x="10815" y="7653"/>
                  </a:lnTo>
                  <a:lnTo>
                    <a:pt x="10779" y="7299"/>
                  </a:lnTo>
                  <a:lnTo>
                    <a:pt x="10718" y="6945"/>
                  </a:lnTo>
                  <a:lnTo>
                    <a:pt x="10644" y="6579"/>
                  </a:lnTo>
                  <a:lnTo>
                    <a:pt x="10571" y="6213"/>
                  </a:lnTo>
                  <a:lnTo>
                    <a:pt x="10474" y="5835"/>
                  </a:lnTo>
                  <a:lnTo>
                    <a:pt x="10364" y="5469"/>
                  </a:lnTo>
                  <a:lnTo>
                    <a:pt x="10242" y="5102"/>
                  </a:lnTo>
                  <a:lnTo>
                    <a:pt x="10107" y="4736"/>
                  </a:lnTo>
                  <a:lnTo>
                    <a:pt x="9961" y="4370"/>
                  </a:lnTo>
                  <a:lnTo>
                    <a:pt x="9790" y="4016"/>
                  </a:lnTo>
                  <a:lnTo>
                    <a:pt x="9607" y="3662"/>
                  </a:lnTo>
                  <a:lnTo>
                    <a:pt x="9399" y="3320"/>
                  </a:lnTo>
                  <a:lnTo>
                    <a:pt x="9168" y="2991"/>
                  </a:lnTo>
                  <a:lnTo>
                    <a:pt x="8923" y="2673"/>
                  </a:lnTo>
                  <a:lnTo>
                    <a:pt x="8655" y="2380"/>
                  </a:lnTo>
                  <a:lnTo>
                    <a:pt x="8374" y="2088"/>
                  </a:lnTo>
                  <a:lnTo>
                    <a:pt x="8093" y="1831"/>
                  </a:lnTo>
                  <a:lnTo>
                    <a:pt x="7788" y="1587"/>
                  </a:lnTo>
                  <a:lnTo>
                    <a:pt x="7459" y="1343"/>
                  </a:lnTo>
                  <a:lnTo>
                    <a:pt x="7117" y="1099"/>
                  </a:lnTo>
                  <a:lnTo>
                    <a:pt x="6763" y="879"/>
                  </a:lnTo>
                  <a:lnTo>
                    <a:pt x="6372" y="672"/>
                  </a:lnTo>
                  <a:lnTo>
                    <a:pt x="6177" y="574"/>
                  </a:lnTo>
                  <a:lnTo>
                    <a:pt x="5970" y="489"/>
                  </a:lnTo>
                  <a:lnTo>
                    <a:pt x="5762" y="403"/>
                  </a:lnTo>
                  <a:lnTo>
                    <a:pt x="5542" y="330"/>
                  </a:lnTo>
                  <a:lnTo>
                    <a:pt x="5335" y="257"/>
                  </a:lnTo>
                  <a:lnTo>
                    <a:pt x="5103" y="196"/>
                  </a:lnTo>
                  <a:lnTo>
                    <a:pt x="4871" y="147"/>
                  </a:lnTo>
                  <a:lnTo>
                    <a:pt x="4639" y="98"/>
                  </a:lnTo>
                  <a:lnTo>
                    <a:pt x="4395" y="61"/>
                  </a:lnTo>
                  <a:lnTo>
                    <a:pt x="4151" y="37"/>
                  </a:lnTo>
                  <a:lnTo>
                    <a:pt x="3907" y="13"/>
                  </a:lnTo>
                  <a:lnTo>
                    <a:pt x="3651" y="0"/>
                  </a:lnTo>
                  <a:close/>
                </a:path>
              </a:pathLst>
            </a:custGeom>
            <a:solidFill>
              <a:srgbClr val="05060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94;p32">
              <a:extLst>
                <a:ext uri="{FF2B5EF4-FFF2-40B4-BE49-F238E27FC236}">
                  <a16:creationId xmlns:a16="http://schemas.microsoft.com/office/drawing/2014/main" id="{36B994D0-51FB-5067-9BED-62977C2FB2A7}"/>
                </a:ext>
              </a:extLst>
            </p:cNvPr>
            <p:cNvSpPr/>
            <p:nvPr/>
          </p:nvSpPr>
          <p:spPr>
            <a:xfrm>
              <a:off x="3320850" y="1494400"/>
              <a:ext cx="238025" cy="300600"/>
            </a:xfrm>
            <a:custGeom>
              <a:avLst/>
              <a:gdLst/>
              <a:ahLst/>
              <a:cxnLst/>
              <a:rect l="l" t="t" r="r" b="b"/>
              <a:pathLst>
                <a:path w="9521" h="12024" extrusionOk="0">
                  <a:moveTo>
                    <a:pt x="8105" y="0"/>
                  </a:moveTo>
                  <a:lnTo>
                    <a:pt x="7958" y="13"/>
                  </a:lnTo>
                  <a:lnTo>
                    <a:pt x="7812" y="25"/>
                  </a:lnTo>
                  <a:lnTo>
                    <a:pt x="7653" y="62"/>
                  </a:lnTo>
                  <a:lnTo>
                    <a:pt x="7482" y="110"/>
                  </a:lnTo>
                  <a:lnTo>
                    <a:pt x="7299" y="171"/>
                  </a:lnTo>
                  <a:lnTo>
                    <a:pt x="7116" y="245"/>
                  </a:lnTo>
                  <a:lnTo>
                    <a:pt x="6921" y="330"/>
                  </a:lnTo>
                  <a:lnTo>
                    <a:pt x="6518" y="538"/>
                  </a:lnTo>
                  <a:lnTo>
                    <a:pt x="6091" y="782"/>
                  </a:lnTo>
                  <a:lnTo>
                    <a:pt x="5651" y="1050"/>
                  </a:lnTo>
                  <a:lnTo>
                    <a:pt x="5212" y="1355"/>
                  </a:lnTo>
                  <a:lnTo>
                    <a:pt x="4773" y="1685"/>
                  </a:lnTo>
                  <a:lnTo>
                    <a:pt x="4333" y="2039"/>
                  </a:lnTo>
                  <a:lnTo>
                    <a:pt x="3906" y="2393"/>
                  </a:lnTo>
                  <a:lnTo>
                    <a:pt x="3503" y="2759"/>
                  </a:lnTo>
                  <a:lnTo>
                    <a:pt x="3125" y="3125"/>
                  </a:lnTo>
                  <a:lnTo>
                    <a:pt x="2771" y="3479"/>
                  </a:lnTo>
                  <a:lnTo>
                    <a:pt x="2453" y="3833"/>
                  </a:lnTo>
                  <a:lnTo>
                    <a:pt x="2185" y="4163"/>
                  </a:lnTo>
                  <a:lnTo>
                    <a:pt x="1965" y="4480"/>
                  </a:lnTo>
                  <a:lnTo>
                    <a:pt x="1672" y="4919"/>
                  </a:lnTo>
                  <a:lnTo>
                    <a:pt x="1416" y="5359"/>
                  </a:lnTo>
                  <a:lnTo>
                    <a:pt x="1196" y="5774"/>
                  </a:lnTo>
                  <a:lnTo>
                    <a:pt x="989" y="6177"/>
                  </a:lnTo>
                  <a:lnTo>
                    <a:pt x="806" y="6579"/>
                  </a:lnTo>
                  <a:lnTo>
                    <a:pt x="647" y="6958"/>
                  </a:lnTo>
                  <a:lnTo>
                    <a:pt x="500" y="7324"/>
                  </a:lnTo>
                  <a:lnTo>
                    <a:pt x="391" y="7678"/>
                  </a:lnTo>
                  <a:lnTo>
                    <a:pt x="281" y="8032"/>
                  </a:lnTo>
                  <a:lnTo>
                    <a:pt x="195" y="8361"/>
                  </a:lnTo>
                  <a:lnTo>
                    <a:pt x="134" y="8679"/>
                  </a:lnTo>
                  <a:lnTo>
                    <a:pt x="85" y="8972"/>
                  </a:lnTo>
                  <a:lnTo>
                    <a:pt x="49" y="9265"/>
                  </a:lnTo>
                  <a:lnTo>
                    <a:pt x="24" y="9545"/>
                  </a:lnTo>
                  <a:lnTo>
                    <a:pt x="0" y="9802"/>
                  </a:lnTo>
                  <a:lnTo>
                    <a:pt x="0" y="10058"/>
                  </a:lnTo>
                  <a:lnTo>
                    <a:pt x="12" y="10290"/>
                  </a:lnTo>
                  <a:lnTo>
                    <a:pt x="24" y="10510"/>
                  </a:lnTo>
                  <a:lnTo>
                    <a:pt x="49" y="10705"/>
                  </a:lnTo>
                  <a:lnTo>
                    <a:pt x="73" y="10900"/>
                  </a:lnTo>
                  <a:lnTo>
                    <a:pt x="134" y="11242"/>
                  </a:lnTo>
                  <a:lnTo>
                    <a:pt x="208" y="11523"/>
                  </a:lnTo>
                  <a:lnTo>
                    <a:pt x="293" y="11743"/>
                  </a:lnTo>
                  <a:lnTo>
                    <a:pt x="354" y="11889"/>
                  </a:lnTo>
                  <a:lnTo>
                    <a:pt x="415" y="12023"/>
                  </a:lnTo>
                  <a:lnTo>
                    <a:pt x="464" y="11828"/>
                  </a:lnTo>
                  <a:lnTo>
                    <a:pt x="623" y="11279"/>
                  </a:lnTo>
                  <a:lnTo>
                    <a:pt x="732" y="10900"/>
                  </a:lnTo>
                  <a:lnTo>
                    <a:pt x="891" y="10473"/>
                  </a:lnTo>
                  <a:lnTo>
                    <a:pt x="1062" y="9997"/>
                  </a:lnTo>
                  <a:lnTo>
                    <a:pt x="1269" y="9484"/>
                  </a:lnTo>
                  <a:lnTo>
                    <a:pt x="1514" y="8947"/>
                  </a:lnTo>
                  <a:lnTo>
                    <a:pt x="1794" y="8386"/>
                  </a:lnTo>
                  <a:lnTo>
                    <a:pt x="1941" y="8105"/>
                  </a:lnTo>
                  <a:lnTo>
                    <a:pt x="2099" y="7837"/>
                  </a:lnTo>
                  <a:lnTo>
                    <a:pt x="2270" y="7556"/>
                  </a:lnTo>
                  <a:lnTo>
                    <a:pt x="2453" y="7275"/>
                  </a:lnTo>
                  <a:lnTo>
                    <a:pt x="2637" y="7007"/>
                  </a:lnTo>
                  <a:lnTo>
                    <a:pt x="2832" y="6738"/>
                  </a:lnTo>
                  <a:lnTo>
                    <a:pt x="3039" y="6470"/>
                  </a:lnTo>
                  <a:lnTo>
                    <a:pt x="3259" y="6213"/>
                  </a:lnTo>
                  <a:lnTo>
                    <a:pt x="3479" y="5969"/>
                  </a:lnTo>
                  <a:lnTo>
                    <a:pt x="3711" y="5737"/>
                  </a:lnTo>
                  <a:lnTo>
                    <a:pt x="3955" y="5505"/>
                  </a:lnTo>
                  <a:lnTo>
                    <a:pt x="4211" y="5298"/>
                  </a:lnTo>
                  <a:lnTo>
                    <a:pt x="4724" y="4895"/>
                  </a:lnTo>
                  <a:lnTo>
                    <a:pt x="5236" y="4517"/>
                  </a:lnTo>
                  <a:lnTo>
                    <a:pt x="5737" y="4163"/>
                  </a:lnTo>
                  <a:lnTo>
                    <a:pt x="6213" y="3833"/>
                  </a:lnTo>
                  <a:lnTo>
                    <a:pt x="6677" y="3528"/>
                  </a:lnTo>
                  <a:lnTo>
                    <a:pt x="7116" y="3247"/>
                  </a:lnTo>
                  <a:lnTo>
                    <a:pt x="7909" y="2747"/>
                  </a:lnTo>
                  <a:lnTo>
                    <a:pt x="8581" y="2368"/>
                  </a:lnTo>
                  <a:lnTo>
                    <a:pt x="9081" y="2088"/>
                  </a:lnTo>
                  <a:lnTo>
                    <a:pt x="9521" y="1856"/>
                  </a:lnTo>
                  <a:lnTo>
                    <a:pt x="9521" y="1770"/>
                  </a:lnTo>
                  <a:lnTo>
                    <a:pt x="9496" y="1551"/>
                  </a:lnTo>
                  <a:lnTo>
                    <a:pt x="9484" y="1404"/>
                  </a:lnTo>
                  <a:lnTo>
                    <a:pt x="9447" y="1233"/>
                  </a:lnTo>
                  <a:lnTo>
                    <a:pt x="9399" y="1062"/>
                  </a:lnTo>
                  <a:lnTo>
                    <a:pt x="9338" y="892"/>
                  </a:lnTo>
                  <a:lnTo>
                    <a:pt x="9252" y="708"/>
                  </a:lnTo>
                  <a:lnTo>
                    <a:pt x="9142" y="538"/>
                  </a:lnTo>
                  <a:lnTo>
                    <a:pt x="9081" y="464"/>
                  </a:lnTo>
                  <a:lnTo>
                    <a:pt x="9020" y="379"/>
                  </a:lnTo>
                  <a:lnTo>
                    <a:pt x="8947" y="318"/>
                  </a:lnTo>
                  <a:lnTo>
                    <a:pt x="8874" y="245"/>
                  </a:lnTo>
                  <a:lnTo>
                    <a:pt x="8788" y="184"/>
                  </a:lnTo>
                  <a:lnTo>
                    <a:pt x="8691" y="135"/>
                  </a:lnTo>
                  <a:lnTo>
                    <a:pt x="8593" y="86"/>
                  </a:lnTo>
                  <a:lnTo>
                    <a:pt x="8483" y="49"/>
                  </a:lnTo>
                  <a:lnTo>
                    <a:pt x="8361" y="25"/>
                  </a:lnTo>
                  <a:lnTo>
                    <a:pt x="8239" y="13"/>
                  </a:lnTo>
                  <a:lnTo>
                    <a:pt x="8105" y="0"/>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95;p32">
              <a:extLst>
                <a:ext uri="{FF2B5EF4-FFF2-40B4-BE49-F238E27FC236}">
                  <a16:creationId xmlns:a16="http://schemas.microsoft.com/office/drawing/2014/main" id="{A329B8B7-179A-2E7E-F275-B7D14973465C}"/>
                </a:ext>
              </a:extLst>
            </p:cNvPr>
            <p:cNvSpPr/>
            <p:nvPr/>
          </p:nvSpPr>
          <p:spPr>
            <a:xfrm>
              <a:off x="3943325" y="1244175"/>
              <a:ext cx="362250" cy="119350"/>
            </a:xfrm>
            <a:custGeom>
              <a:avLst/>
              <a:gdLst/>
              <a:ahLst/>
              <a:cxnLst/>
              <a:rect l="l" t="t" r="r" b="b"/>
              <a:pathLst>
                <a:path w="14490" h="4774" extrusionOk="0">
                  <a:moveTo>
                    <a:pt x="7385" y="1"/>
                  </a:moveTo>
                  <a:lnTo>
                    <a:pt x="7007" y="13"/>
                  </a:lnTo>
                  <a:lnTo>
                    <a:pt x="6580" y="50"/>
                  </a:lnTo>
                  <a:lnTo>
                    <a:pt x="6116" y="111"/>
                  </a:lnTo>
                  <a:lnTo>
                    <a:pt x="5616" y="196"/>
                  </a:lnTo>
                  <a:lnTo>
                    <a:pt x="5103" y="306"/>
                  </a:lnTo>
                  <a:lnTo>
                    <a:pt x="4566" y="440"/>
                  </a:lnTo>
                  <a:lnTo>
                    <a:pt x="4041" y="587"/>
                  </a:lnTo>
                  <a:lnTo>
                    <a:pt x="3504" y="757"/>
                  </a:lnTo>
                  <a:lnTo>
                    <a:pt x="2979" y="928"/>
                  </a:lnTo>
                  <a:lnTo>
                    <a:pt x="2479" y="1124"/>
                  </a:lnTo>
                  <a:lnTo>
                    <a:pt x="2003" y="1331"/>
                  </a:lnTo>
                  <a:lnTo>
                    <a:pt x="1563" y="1539"/>
                  </a:lnTo>
                  <a:lnTo>
                    <a:pt x="1173" y="1758"/>
                  </a:lnTo>
                  <a:lnTo>
                    <a:pt x="990" y="1880"/>
                  </a:lnTo>
                  <a:lnTo>
                    <a:pt x="819" y="1990"/>
                  </a:lnTo>
                  <a:lnTo>
                    <a:pt x="672" y="2100"/>
                  </a:lnTo>
                  <a:lnTo>
                    <a:pt x="538" y="2222"/>
                  </a:lnTo>
                  <a:lnTo>
                    <a:pt x="416" y="2332"/>
                  </a:lnTo>
                  <a:lnTo>
                    <a:pt x="318" y="2454"/>
                  </a:lnTo>
                  <a:lnTo>
                    <a:pt x="233" y="2564"/>
                  </a:lnTo>
                  <a:lnTo>
                    <a:pt x="160" y="2674"/>
                  </a:lnTo>
                  <a:lnTo>
                    <a:pt x="111" y="2784"/>
                  </a:lnTo>
                  <a:lnTo>
                    <a:pt x="62" y="2906"/>
                  </a:lnTo>
                  <a:lnTo>
                    <a:pt x="25" y="3016"/>
                  </a:lnTo>
                  <a:lnTo>
                    <a:pt x="13" y="3113"/>
                  </a:lnTo>
                  <a:lnTo>
                    <a:pt x="1" y="3223"/>
                  </a:lnTo>
                  <a:lnTo>
                    <a:pt x="1" y="3333"/>
                  </a:lnTo>
                  <a:lnTo>
                    <a:pt x="13" y="3431"/>
                  </a:lnTo>
                  <a:lnTo>
                    <a:pt x="25" y="3528"/>
                  </a:lnTo>
                  <a:lnTo>
                    <a:pt x="62" y="3626"/>
                  </a:lnTo>
                  <a:lnTo>
                    <a:pt x="86" y="3723"/>
                  </a:lnTo>
                  <a:lnTo>
                    <a:pt x="172" y="3907"/>
                  </a:lnTo>
                  <a:lnTo>
                    <a:pt x="269" y="4077"/>
                  </a:lnTo>
                  <a:lnTo>
                    <a:pt x="379" y="4224"/>
                  </a:lnTo>
                  <a:lnTo>
                    <a:pt x="501" y="4358"/>
                  </a:lnTo>
                  <a:lnTo>
                    <a:pt x="611" y="4480"/>
                  </a:lnTo>
                  <a:lnTo>
                    <a:pt x="721" y="4590"/>
                  </a:lnTo>
                  <a:lnTo>
                    <a:pt x="892" y="4724"/>
                  </a:lnTo>
                  <a:lnTo>
                    <a:pt x="965" y="4773"/>
                  </a:lnTo>
                  <a:lnTo>
                    <a:pt x="1392" y="4541"/>
                  </a:lnTo>
                  <a:lnTo>
                    <a:pt x="1917" y="4285"/>
                  </a:lnTo>
                  <a:lnTo>
                    <a:pt x="2613" y="3943"/>
                  </a:lnTo>
                  <a:lnTo>
                    <a:pt x="3467" y="3565"/>
                  </a:lnTo>
                  <a:lnTo>
                    <a:pt x="3943" y="3357"/>
                  </a:lnTo>
                  <a:lnTo>
                    <a:pt x="4456" y="3150"/>
                  </a:lnTo>
                  <a:lnTo>
                    <a:pt x="5005" y="2942"/>
                  </a:lnTo>
                  <a:lnTo>
                    <a:pt x="5579" y="2735"/>
                  </a:lnTo>
                  <a:lnTo>
                    <a:pt x="6177" y="2527"/>
                  </a:lnTo>
                  <a:lnTo>
                    <a:pt x="6800" y="2332"/>
                  </a:lnTo>
                  <a:lnTo>
                    <a:pt x="7117" y="2234"/>
                  </a:lnTo>
                  <a:lnTo>
                    <a:pt x="7447" y="2161"/>
                  </a:lnTo>
                  <a:lnTo>
                    <a:pt x="7764" y="2100"/>
                  </a:lnTo>
                  <a:lnTo>
                    <a:pt x="8093" y="2051"/>
                  </a:lnTo>
                  <a:lnTo>
                    <a:pt x="8435" y="2015"/>
                  </a:lnTo>
                  <a:lnTo>
                    <a:pt x="8765" y="2002"/>
                  </a:lnTo>
                  <a:lnTo>
                    <a:pt x="9094" y="1990"/>
                  </a:lnTo>
                  <a:lnTo>
                    <a:pt x="9753" y="1990"/>
                  </a:lnTo>
                  <a:lnTo>
                    <a:pt x="10083" y="2015"/>
                  </a:lnTo>
                  <a:lnTo>
                    <a:pt x="10400" y="2039"/>
                  </a:lnTo>
                  <a:lnTo>
                    <a:pt x="10718" y="2076"/>
                  </a:lnTo>
                  <a:lnTo>
                    <a:pt x="11328" y="2161"/>
                  </a:lnTo>
                  <a:lnTo>
                    <a:pt x="11914" y="2259"/>
                  </a:lnTo>
                  <a:lnTo>
                    <a:pt x="12451" y="2381"/>
                  </a:lnTo>
                  <a:lnTo>
                    <a:pt x="12951" y="2491"/>
                  </a:lnTo>
                  <a:lnTo>
                    <a:pt x="13391" y="2613"/>
                  </a:lnTo>
                  <a:lnTo>
                    <a:pt x="13769" y="2735"/>
                  </a:lnTo>
                  <a:lnTo>
                    <a:pt x="14294" y="2906"/>
                  </a:lnTo>
                  <a:lnTo>
                    <a:pt x="14489" y="2979"/>
                  </a:lnTo>
                  <a:lnTo>
                    <a:pt x="14489" y="2979"/>
                  </a:lnTo>
                  <a:lnTo>
                    <a:pt x="14428" y="2857"/>
                  </a:lnTo>
                  <a:lnTo>
                    <a:pt x="14331" y="2710"/>
                  </a:lnTo>
                  <a:lnTo>
                    <a:pt x="14196" y="2527"/>
                  </a:lnTo>
                  <a:lnTo>
                    <a:pt x="14001" y="2308"/>
                  </a:lnTo>
                  <a:lnTo>
                    <a:pt x="13757" y="2063"/>
                  </a:lnTo>
                  <a:lnTo>
                    <a:pt x="13623" y="1929"/>
                  </a:lnTo>
                  <a:lnTo>
                    <a:pt x="13464" y="1807"/>
                  </a:lnTo>
                  <a:lnTo>
                    <a:pt x="13293" y="1661"/>
                  </a:lnTo>
                  <a:lnTo>
                    <a:pt x="13098" y="1526"/>
                  </a:lnTo>
                  <a:lnTo>
                    <a:pt x="12890" y="1392"/>
                  </a:lnTo>
                  <a:lnTo>
                    <a:pt x="12671" y="1258"/>
                  </a:lnTo>
                  <a:lnTo>
                    <a:pt x="12426" y="1124"/>
                  </a:lnTo>
                  <a:lnTo>
                    <a:pt x="12170" y="989"/>
                  </a:lnTo>
                  <a:lnTo>
                    <a:pt x="11889" y="867"/>
                  </a:lnTo>
                  <a:lnTo>
                    <a:pt x="11584" y="733"/>
                  </a:lnTo>
                  <a:lnTo>
                    <a:pt x="11267" y="623"/>
                  </a:lnTo>
                  <a:lnTo>
                    <a:pt x="10925" y="513"/>
                  </a:lnTo>
                  <a:lnTo>
                    <a:pt x="10559" y="403"/>
                  </a:lnTo>
                  <a:lnTo>
                    <a:pt x="10181" y="318"/>
                  </a:lnTo>
                  <a:lnTo>
                    <a:pt x="9778" y="233"/>
                  </a:lnTo>
                  <a:lnTo>
                    <a:pt x="9351" y="159"/>
                  </a:lnTo>
                  <a:lnTo>
                    <a:pt x="8899" y="98"/>
                  </a:lnTo>
                  <a:lnTo>
                    <a:pt x="8411" y="50"/>
                  </a:lnTo>
                  <a:lnTo>
                    <a:pt x="7910" y="25"/>
                  </a:lnTo>
                  <a:lnTo>
                    <a:pt x="7385" y="1"/>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96;p32">
              <a:extLst>
                <a:ext uri="{FF2B5EF4-FFF2-40B4-BE49-F238E27FC236}">
                  <a16:creationId xmlns:a16="http://schemas.microsoft.com/office/drawing/2014/main" id="{672B981B-D132-9778-6119-606E3DCFF9CA}"/>
                </a:ext>
              </a:extLst>
            </p:cNvPr>
            <p:cNvSpPr/>
            <p:nvPr/>
          </p:nvSpPr>
          <p:spPr>
            <a:xfrm>
              <a:off x="4618625" y="1446500"/>
              <a:ext cx="142525" cy="241075"/>
            </a:xfrm>
            <a:custGeom>
              <a:avLst/>
              <a:gdLst/>
              <a:ahLst/>
              <a:cxnLst/>
              <a:rect l="l" t="t" r="r" b="b"/>
              <a:pathLst>
                <a:path w="5701" h="9643" extrusionOk="0">
                  <a:moveTo>
                    <a:pt x="4346" y="0"/>
                  </a:moveTo>
                  <a:lnTo>
                    <a:pt x="3845" y="794"/>
                  </a:lnTo>
                  <a:lnTo>
                    <a:pt x="3357" y="1599"/>
                  </a:lnTo>
                  <a:lnTo>
                    <a:pt x="2869" y="2405"/>
                  </a:lnTo>
                  <a:lnTo>
                    <a:pt x="2405" y="3210"/>
                  </a:lnTo>
                  <a:lnTo>
                    <a:pt x="1941" y="4028"/>
                  </a:lnTo>
                  <a:lnTo>
                    <a:pt x="1477" y="4834"/>
                  </a:lnTo>
                  <a:lnTo>
                    <a:pt x="574" y="6481"/>
                  </a:lnTo>
                  <a:lnTo>
                    <a:pt x="0" y="7543"/>
                  </a:lnTo>
                  <a:lnTo>
                    <a:pt x="1026" y="6884"/>
                  </a:lnTo>
                  <a:lnTo>
                    <a:pt x="1282" y="6713"/>
                  </a:lnTo>
                  <a:lnTo>
                    <a:pt x="1551" y="6555"/>
                  </a:lnTo>
                  <a:lnTo>
                    <a:pt x="1831" y="6408"/>
                  </a:lnTo>
                  <a:lnTo>
                    <a:pt x="2112" y="6262"/>
                  </a:lnTo>
                  <a:lnTo>
                    <a:pt x="2393" y="6127"/>
                  </a:lnTo>
                  <a:lnTo>
                    <a:pt x="2674" y="6005"/>
                  </a:lnTo>
                  <a:lnTo>
                    <a:pt x="2966" y="5896"/>
                  </a:lnTo>
                  <a:lnTo>
                    <a:pt x="3247" y="5810"/>
                  </a:lnTo>
                  <a:lnTo>
                    <a:pt x="3540" y="5737"/>
                  </a:lnTo>
                  <a:lnTo>
                    <a:pt x="3687" y="5700"/>
                  </a:lnTo>
                  <a:lnTo>
                    <a:pt x="3833" y="5688"/>
                  </a:lnTo>
                  <a:lnTo>
                    <a:pt x="3967" y="5676"/>
                  </a:lnTo>
                  <a:lnTo>
                    <a:pt x="4114" y="5676"/>
                  </a:lnTo>
                  <a:lnTo>
                    <a:pt x="4248" y="5688"/>
                  </a:lnTo>
                  <a:lnTo>
                    <a:pt x="4370" y="5712"/>
                  </a:lnTo>
                  <a:lnTo>
                    <a:pt x="4492" y="5749"/>
                  </a:lnTo>
                  <a:lnTo>
                    <a:pt x="4614" y="5798"/>
                  </a:lnTo>
                  <a:lnTo>
                    <a:pt x="4712" y="5859"/>
                  </a:lnTo>
                  <a:lnTo>
                    <a:pt x="4810" y="5932"/>
                  </a:lnTo>
                  <a:lnTo>
                    <a:pt x="4895" y="6018"/>
                  </a:lnTo>
                  <a:lnTo>
                    <a:pt x="4956" y="6127"/>
                  </a:lnTo>
                  <a:lnTo>
                    <a:pt x="5029" y="6250"/>
                  </a:lnTo>
                  <a:lnTo>
                    <a:pt x="5078" y="6372"/>
                  </a:lnTo>
                  <a:lnTo>
                    <a:pt x="5115" y="6506"/>
                  </a:lnTo>
                  <a:lnTo>
                    <a:pt x="5151" y="6640"/>
                  </a:lnTo>
                  <a:lnTo>
                    <a:pt x="5176" y="6787"/>
                  </a:lnTo>
                  <a:lnTo>
                    <a:pt x="5200" y="6921"/>
                  </a:lnTo>
                  <a:lnTo>
                    <a:pt x="5200" y="7067"/>
                  </a:lnTo>
                  <a:lnTo>
                    <a:pt x="5188" y="7202"/>
                  </a:lnTo>
                  <a:lnTo>
                    <a:pt x="5164" y="7348"/>
                  </a:lnTo>
                  <a:lnTo>
                    <a:pt x="5127" y="7482"/>
                  </a:lnTo>
                  <a:lnTo>
                    <a:pt x="5078" y="7617"/>
                  </a:lnTo>
                  <a:lnTo>
                    <a:pt x="5029" y="7739"/>
                  </a:lnTo>
                  <a:lnTo>
                    <a:pt x="4956" y="7873"/>
                  </a:lnTo>
                  <a:lnTo>
                    <a:pt x="4883" y="7995"/>
                  </a:lnTo>
                  <a:lnTo>
                    <a:pt x="4785" y="8117"/>
                  </a:lnTo>
                  <a:lnTo>
                    <a:pt x="4688" y="8227"/>
                  </a:lnTo>
                  <a:lnTo>
                    <a:pt x="4590" y="8337"/>
                  </a:lnTo>
                  <a:lnTo>
                    <a:pt x="4480" y="8447"/>
                  </a:lnTo>
                  <a:lnTo>
                    <a:pt x="4236" y="8642"/>
                  </a:lnTo>
                  <a:lnTo>
                    <a:pt x="3980" y="8825"/>
                  </a:lnTo>
                  <a:lnTo>
                    <a:pt x="3711" y="8996"/>
                  </a:lnTo>
                  <a:lnTo>
                    <a:pt x="3430" y="9142"/>
                  </a:lnTo>
                  <a:lnTo>
                    <a:pt x="3150" y="9289"/>
                  </a:lnTo>
                  <a:lnTo>
                    <a:pt x="2857" y="9411"/>
                  </a:lnTo>
                  <a:lnTo>
                    <a:pt x="2551" y="9533"/>
                  </a:lnTo>
                  <a:lnTo>
                    <a:pt x="2246" y="9643"/>
                  </a:lnTo>
                  <a:lnTo>
                    <a:pt x="2564" y="9594"/>
                  </a:lnTo>
                  <a:lnTo>
                    <a:pt x="2893" y="9521"/>
                  </a:lnTo>
                  <a:lnTo>
                    <a:pt x="3198" y="9435"/>
                  </a:lnTo>
                  <a:lnTo>
                    <a:pt x="3516" y="9325"/>
                  </a:lnTo>
                  <a:lnTo>
                    <a:pt x="3821" y="9203"/>
                  </a:lnTo>
                  <a:lnTo>
                    <a:pt x="4126" y="9069"/>
                  </a:lnTo>
                  <a:lnTo>
                    <a:pt x="4419" y="8898"/>
                  </a:lnTo>
                  <a:lnTo>
                    <a:pt x="4553" y="8813"/>
                  </a:lnTo>
                  <a:lnTo>
                    <a:pt x="4700" y="8715"/>
                  </a:lnTo>
                  <a:lnTo>
                    <a:pt x="4834" y="8605"/>
                  </a:lnTo>
                  <a:lnTo>
                    <a:pt x="4956" y="8495"/>
                  </a:lnTo>
                  <a:lnTo>
                    <a:pt x="5078" y="8373"/>
                  </a:lnTo>
                  <a:lnTo>
                    <a:pt x="5200" y="8239"/>
                  </a:lnTo>
                  <a:lnTo>
                    <a:pt x="5310" y="8105"/>
                  </a:lnTo>
                  <a:lnTo>
                    <a:pt x="5408" y="7958"/>
                  </a:lnTo>
                  <a:lnTo>
                    <a:pt x="5493" y="7800"/>
                  </a:lnTo>
                  <a:lnTo>
                    <a:pt x="5566" y="7629"/>
                  </a:lnTo>
                  <a:lnTo>
                    <a:pt x="5615" y="7458"/>
                  </a:lnTo>
                  <a:lnTo>
                    <a:pt x="5664" y="7275"/>
                  </a:lnTo>
                  <a:lnTo>
                    <a:pt x="5688" y="7092"/>
                  </a:lnTo>
                  <a:lnTo>
                    <a:pt x="5701" y="6909"/>
                  </a:lnTo>
                  <a:lnTo>
                    <a:pt x="5688" y="6726"/>
                  </a:lnTo>
                  <a:lnTo>
                    <a:pt x="5664" y="6555"/>
                  </a:lnTo>
                  <a:lnTo>
                    <a:pt x="5640" y="6372"/>
                  </a:lnTo>
                  <a:lnTo>
                    <a:pt x="5591" y="6201"/>
                  </a:lnTo>
                  <a:lnTo>
                    <a:pt x="5530" y="6018"/>
                  </a:lnTo>
                  <a:lnTo>
                    <a:pt x="5444" y="5847"/>
                  </a:lnTo>
                  <a:lnTo>
                    <a:pt x="5334" y="5688"/>
                  </a:lnTo>
                  <a:lnTo>
                    <a:pt x="5273" y="5603"/>
                  </a:lnTo>
                  <a:lnTo>
                    <a:pt x="5212" y="5529"/>
                  </a:lnTo>
                  <a:lnTo>
                    <a:pt x="5139" y="5456"/>
                  </a:lnTo>
                  <a:lnTo>
                    <a:pt x="5054" y="5395"/>
                  </a:lnTo>
                  <a:lnTo>
                    <a:pt x="4883" y="5285"/>
                  </a:lnTo>
                  <a:lnTo>
                    <a:pt x="4712" y="5200"/>
                  </a:lnTo>
                  <a:lnTo>
                    <a:pt x="4517" y="5139"/>
                  </a:lnTo>
                  <a:lnTo>
                    <a:pt x="4334" y="5090"/>
                  </a:lnTo>
                  <a:lnTo>
                    <a:pt x="4138" y="5078"/>
                  </a:lnTo>
                  <a:lnTo>
                    <a:pt x="3955" y="5066"/>
                  </a:lnTo>
                  <a:lnTo>
                    <a:pt x="3772" y="5078"/>
                  </a:lnTo>
                  <a:lnTo>
                    <a:pt x="3601" y="5102"/>
                  </a:lnTo>
                  <a:lnTo>
                    <a:pt x="3430" y="5127"/>
                  </a:lnTo>
                  <a:lnTo>
                    <a:pt x="3089" y="5200"/>
                  </a:lnTo>
                  <a:lnTo>
                    <a:pt x="2759" y="5297"/>
                  </a:lnTo>
                  <a:lnTo>
                    <a:pt x="2442" y="5420"/>
                  </a:lnTo>
                  <a:lnTo>
                    <a:pt x="2124" y="5554"/>
                  </a:lnTo>
                  <a:lnTo>
                    <a:pt x="1831" y="5700"/>
                  </a:lnTo>
                  <a:lnTo>
                    <a:pt x="1611" y="5806"/>
                  </a:lnTo>
                  <a:lnTo>
                    <a:pt x="1611" y="5806"/>
                  </a:lnTo>
                  <a:lnTo>
                    <a:pt x="1966" y="5102"/>
                  </a:lnTo>
                  <a:lnTo>
                    <a:pt x="2381" y="4260"/>
                  </a:lnTo>
                  <a:lnTo>
                    <a:pt x="2796" y="3418"/>
                  </a:lnTo>
                  <a:lnTo>
                    <a:pt x="3198" y="2576"/>
                  </a:lnTo>
                  <a:lnTo>
                    <a:pt x="3589" y="1721"/>
                  </a:lnTo>
                  <a:lnTo>
                    <a:pt x="3980" y="867"/>
                  </a:lnTo>
                  <a:lnTo>
                    <a:pt x="4346"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97;p32">
              <a:extLst>
                <a:ext uri="{FF2B5EF4-FFF2-40B4-BE49-F238E27FC236}">
                  <a16:creationId xmlns:a16="http://schemas.microsoft.com/office/drawing/2014/main" id="{9F3C3B6C-0977-CDEC-5E7B-31874ED831A5}"/>
                </a:ext>
              </a:extLst>
            </p:cNvPr>
            <p:cNvSpPr/>
            <p:nvPr/>
          </p:nvSpPr>
          <p:spPr>
            <a:xfrm>
              <a:off x="4292425" y="466675"/>
              <a:ext cx="215750" cy="139175"/>
            </a:xfrm>
            <a:custGeom>
              <a:avLst/>
              <a:gdLst/>
              <a:ahLst/>
              <a:cxnLst/>
              <a:rect l="l" t="t" r="r" b="b"/>
              <a:pathLst>
                <a:path w="8630" h="5567" extrusionOk="0">
                  <a:moveTo>
                    <a:pt x="4866" y="2210"/>
                  </a:moveTo>
                  <a:lnTo>
                    <a:pt x="4871" y="2258"/>
                  </a:lnTo>
                  <a:lnTo>
                    <a:pt x="4858" y="2551"/>
                  </a:lnTo>
                  <a:lnTo>
                    <a:pt x="4822" y="2832"/>
                  </a:lnTo>
                  <a:lnTo>
                    <a:pt x="4761" y="3113"/>
                  </a:lnTo>
                  <a:lnTo>
                    <a:pt x="4675" y="3381"/>
                  </a:lnTo>
                  <a:lnTo>
                    <a:pt x="4614" y="3503"/>
                  </a:lnTo>
                  <a:lnTo>
                    <a:pt x="4553" y="3625"/>
                  </a:lnTo>
                  <a:lnTo>
                    <a:pt x="4492" y="3747"/>
                  </a:lnTo>
                  <a:lnTo>
                    <a:pt x="4419" y="3857"/>
                  </a:lnTo>
                  <a:lnTo>
                    <a:pt x="4333" y="3955"/>
                  </a:lnTo>
                  <a:lnTo>
                    <a:pt x="4248" y="4040"/>
                  </a:lnTo>
                  <a:lnTo>
                    <a:pt x="4163" y="4114"/>
                  </a:lnTo>
                  <a:lnTo>
                    <a:pt x="4077" y="4150"/>
                  </a:lnTo>
                  <a:lnTo>
                    <a:pt x="4004" y="4162"/>
                  </a:lnTo>
                  <a:lnTo>
                    <a:pt x="3931" y="4162"/>
                  </a:lnTo>
                  <a:lnTo>
                    <a:pt x="3894" y="4150"/>
                  </a:lnTo>
                  <a:lnTo>
                    <a:pt x="3870" y="4138"/>
                  </a:lnTo>
                  <a:lnTo>
                    <a:pt x="3857" y="4101"/>
                  </a:lnTo>
                  <a:lnTo>
                    <a:pt x="3845" y="4016"/>
                  </a:lnTo>
                  <a:lnTo>
                    <a:pt x="3845" y="3906"/>
                  </a:lnTo>
                  <a:lnTo>
                    <a:pt x="3857" y="3784"/>
                  </a:lnTo>
                  <a:lnTo>
                    <a:pt x="3894" y="3662"/>
                  </a:lnTo>
                  <a:lnTo>
                    <a:pt x="3931" y="3528"/>
                  </a:lnTo>
                  <a:lnTo>
                    <a:pt x="3992" y="3406"/>
                  </a:lnTo>
                  <a:lnTo>
                    <a:pt x="4041" y="3271"/>
                  </a:lnTo>
                  <a:lnTo>
                    <a:pt x="4187" y="3027"/>
                  </a:lnTo>
                  <a:lnTo>
                    <a:pt x="4346" y="2783"/>
                  </a:lnTo>
                  <a:lnTo>
                    <a:pt x="4529" y="2563"/>
                  </a:lnTo>
                  <a:lnTo>
                    <a:pt x="4724" y="2344"/>
                  </a:lnTo>
                  <a:lnTo>
                    <a:pt x="4866" y="2210"/>
                  </a:lnTo>
                  <a:close/>
                  <a:moveTo>
                    <a:pt x="2881" y="0"/>
                  </a:moveTo>
                  <a:lnTo>
                    <a:pt x="2551" y="12"/>
                  </a:lnTo>
                  <a:lnTo>
                    <a:pt x="2393" y="25"/>
                  </a:lnTo>
                  <a:lnTo>
                    <a:pt x="2222" y="49"/>
                  </a:lnTo>
                  <a:lnTo>
                    <a:pt x="2063" y="86"/>
                  </a:lnTo>
                  <a:lnTo>
                    <a:pt x="1905" y="134"/>
                  </a:lnTo>
                  <a:lnTo>
                    <a:pt x="1746" y="183"/>
                  </a:lnTo>
                  <a:lnTo>
                    <a:pt x="1587" y="244"/>
                  </a:lnTo>
                  <a:lnTo>
                    <a:pt x="1441" y="305"/>
                  </a:lnTo>
                  <a:lnTo>
                    <a:pt x="1294" y="379"/>
                  </a:lnTo>
                  <a:lnTo>
                    <a:pt x="1160" y="464"/>
                  </a:lnTo>
                  <a:lnTo>
                    <a:pt x="1014" y="549"/>
                  </a:lnTo>
                  <a:lnTo>
                    <a:pt x="891" y="647"/>
                  </a:lnTo>
                  <a:lnTo>
                    <a:pt x="757" y="745"/>
                  </a:lnTo>
                  <a:lnTo>
                    <a:pt x="635" y="855"/>
                  </a:lnTo>
                  <a:lnTo>
                    <a:pt x="525" y="964"/>
                  </a:lnTo>
                  <a:lnTo>
                    <a:pt x="415" y="1087"/>
                  </a:lnTo>
                  <a:lnTo>
                    <a:pt x="318" y="1209"/>
                  </a:lnTo>
                  <a:lnTo>
                    <a:pt x="232" y="1343"/>
                  </a:lnTo>
                  <a:lnTo>
                    <a:pt x="147" y="1477"/>
                  </a:lnTo>
                  <a:lnTo>
                    <a:pt x="61" y="1611"/>
                  </a:lnTo>
                  <a:lnTo>
                    <a:pt x="0" y="1758"/>
                  </a:lnTo>
                  <a:lnTo>
                    <a:pt x="86" y="1624"/>
                  </a:lnTo>
                  <a:lnTo>
                    <a:pt x="184" y="1502"/>
                  </a:lnTo>
                  <a:lnTo>
                    <a:pt x="281" y="1392"/>
                  </a:lnTo>
                  <a:lnTo>
                    <a:pt x="391" y="1282"/>
                  </a:lnTo>
                  <a:lnTo>
                    <a:pt x="501" y="1172"/>
                  </a:lnTo>
                  <a:lnTo>
                    <a:pt x="623" y="1062"/>
                  </a:lnTo>
                  <a:lnTo>
                    <a:pt x="867" y="879"/>
                  </a:lnTo>
                  <a:lnTo>
                    <a:pt x="1123" y="733"/>
                  </a:lnTo>
                  <a:lnTo>
                    <a:pt x="1258" y="659"/>
                  </a:lnTo>
                  <a:lnTo>
                    <a:pt x="1404" y="598"/>
                  </a:lnTo>
                  <a:lnTo>
                    <a:pt x="1538" y="549"/>
                  </a:lnTo>
                  <a:lnTo>
                    <a:pt x="1685" y="501"/>
                  </a:lnTo>
                  <a:lnTo>
                    <a:pt x="1831" y="464"/>
                  </a:lnTo>
                  <a:lnTo>
                    <a:pt x="1978" y="427"/>
                  </a:lnTo>
                  <a:lnTo>
                    <a:pt x="2124" y="403"/>
                  </a:lnTo>
                  <a:lnTo>
                    <a:pt x="2271" y="391"/>
                  </a:lnTo>
                  <a:lnTo>
                    <a:pt x="2417" y="379"/>
                  </a:lnTo>
                  <a:lnTo>
                    <a:pt x="2576" y="379"/>
                  </a:lnTo>
                  <a:lnTo>
                    <a:pt x="2869" y="391"/>
                  </a:lnTo>
                  <a:lnTo>
                    <a:pt x="3162" y="415"/>
                  </a:lnTo>
                  <a:lnTo>
                    <a:pt x="3455" y="476"/>
                  </a:lnTo>
                  <a:lnTo>
                    <a:pt x="3528" y="488"/>
                  </a:lnTo>
                  <a:lnTo>
                    <a:pt x="3601" y="513"/>
                  </a:lnTo>
                  <a:lnTo>
                    <a:pt x="3674" y="525"/>
                  </a:lnTo>
                  <a:lnTo>
                    <a:pt x="3735" y="549"/>
                  </a:lnTo>
                  <a:lnTo>
                    <a:pt x="3870" y="598"/>
                  </a:lnTo>
                  <a:lnTo>
                    <a:pt x="3992" y="659"/>
                  </a:lnTo>
                  <a:lnTo>
                    <a:pt x="4114" y="733"/>
                  </a:lnTo>
                  <a:lnTo>
                    <a:pt x="4224" y="806"/>
                  </a:lnTo>
                  <a:lnTo>
                    <a:pt x="4321" y="891"/>
                  </a:lnTo>
                  <a:lnTo>
                    <a:pt x="4419" y="989"/>
                  </a:lnTo>
                  <a:lnTo>
                    <a:pt x="4504" y="1099"/>
                  </a:lnTo>
                  <a:lnTo>
                    <a:pt x="4578" y="1209"/>
                  </a:lnTo>
                  <a:lnTo>
                    <a:pt x="4639" y="1318"/>
                  </a:lnTo>
                  <a:lnTo>
                    <a:pt x="4700" y="1453"/>
                  </a:lnTo>
                  <a:lnTo>
                    <a:pt x="4746" y="1567"/>
                  </a:lnTo>
                  <a:lnTo>
                    <a:pt x="4746" y="1567"/>
                  </a:lnTo>
                  <a:lnTo>
                    <a:pt x="4712" y="1587"/>
                  </a:lnTo>
                  <a:lnTo>
                    <a:pt x="4565" y="1697"/>
                  </a:lnTo>
                  <a:lnTo>
                    <a:pt x="4431" y="1807"/>
                  </a:lnTo>
                  <a:lnTo>
                    <a:pt x="4309" y="1916"/>
                  </a:lnTo>
                  <a:lnTo>
                    <a:pt x="4187" y="2039"/>
                  </a:lnTo>
                  <a:lnTo>
                    <a:pt x="4077" y="2161"/>
                  </a:lnTo>
                  <a:lnTo>
                    <a:pt x="3955" y="2283"/>
                  </a:lnTo>
                  <a:lnTo>
                    <a:pt x="3857" y="2417"/>
                  </a:lnTo>
                  <a:lnTo>
                    <a:pt x="3662" y="2698"/>
                  </a:lnTo>
                  <a:lnTo>
                    <a:pt x="3491" y="2991"/>
                  </a:lnTo>
                  <a:lnTo>
                    <a:pt x="3418" y="3149"/>
                  </a:lnTo>
                  <a:lnTo>
                    <a:pt x="3357" y="3308"/>
                  </a:lnTo>
                  <a:lnTo>
                    <a:pt x="3296" y="3479"/>
                  </a:lnTo>
                  <a:lnTo>
                    <a:pt x="3247" y="3662"/>
                  </a:lnTo>
                  <a:lnTo>
                    <a:pt x="3223" y="3845"/>
                  </a:lnTo>
                  <a:lnTo>
                    <a:pt x="3211" y="4053"/>
                  </a:lnTo>
                  <a:lnTo>
                    <a:pt x="3223" y="4162"/>
                  </a:lnTo>
                  <a:lnTo>
                    <a:pt x="3247" y="4284"/>
                  </a:lnTo>
                  <a:lnTo>
                    <a:pt x="3296" y="4406"/>
                  </a:lnTo>
                  <a:lnTo>
                    <a:pt x="3369" y="4516"/>
                  </a:lnTo>
                  <a:lnTo>
                    <a:pt x="3467" y="4626"/>
                  </a:lnTo>
                  <a:lnTo>
                    <a:pt x="3528" y="4675"/>
                  </a:lnTo>
                  <a:lnTo>
                    <a:pt x="3589" y="4712"/>
                  </a:lnTo>
                  <a:lnTo>
                    <a:pt x="3650" y="4736"/>
                  </a:lnTo>
                  <a:lnTo>
                    <a:pt x="3711" y="4760"/>
                  </a:lnTo>
                  <a:lnTo>
                    <a:pt x="3845" y="4797"/>
                  </a:lnTo>
                  <a:lnTo>
                    <a:pt x="4077" y="4797"/>
                  </a:lnTo>
                  <a:lnTo>
                    <a:pt x="4199" y="4773"/>
                  </a:lnTo>
                  <a:lnTo>
                    <a:pt x="4309" y="4736"/>
                  </a:lnTo>
                  <a:lnTo>
                    <a:pt x="4407" y="4687"/>
                  </a:lnTo>
                  <a:lnTo>
                    <a:pt x="4504" y="4638"/>
                  </a:lnTo>
                  <a:lnTo>
                    <a:pt x="4590" y="4577"/>
                  </a:lnTo>
                  <a:lnTo>
                    <a:pt x="4663" y="4504"/>
                  </a:lnTo>
                  <a:lnTo>
                    <a:pt x="4736" y="4443"/>
                  </a:lnTo>
                  <a:lnTo>
                    <a:pt x="4797" y="4370"/>
                  </a:lnTo>
                  <a:lnTo>
                    <a:pt x="4919" y="4223"/>
                  </a:lnTo>
                  <a:lnTo>
                    <a:pt x="5017" y="4065"/>
                  </a:lnTo>
                  <a:lnTo>
                    <a:pt x="5102" y="3918"/>
                  </a:lnTo>
                  <a:lnTo>
                    <a:pt x="5176" y="3747"/>
                  </a:lnTo>
                  <a:lnTo>
                    <a:pt x="5249" y="3589"/>
                  </a:lnTo>
                  <a:lnTo>
                    <a:pt x="5298" y="3430"/>
                  </a:lnTo>
                  <a:lnTo>
                    <a:pt x="5347" y="3259"/>
                  </a:lnTo>
                  <a:lnTo>
                    <a:pt x="5383" y="3088"/>
                  </a:lnTo>
                  <a:lnTo>
                    <a:pt x="5408" y="2930"/>
                  </a:lnTo>
                  <a:lnTo>
                    <a:pt x="5432" y="2759"/>
                  </a:lnTo>
                  <a:lnTo>
                    <a:pt x="5444" y="2588"/>
                  </a:lnTo>
                  <a:lnTo>
                    <a:pt x="5444" y="2405"/>
                  </a:lnTo>
                  <a:lnTo>
                    <a:pt x="5444" y="2234"/>
                  </a:lnTo>
                  <a:lnTo>
                    <a:pt x="5432" y="2063"/>
                  </a:lnTo>
                  <a:lnTo>
                    <a:pt x="5408" y="1892"/>
                  </a:lnTo>
                  <a:lnTo>
                    <a:pt x="5398" y="1848"/>
                  </a:lnTo>
                  <a:lnTo>
                    <a:pt x="5408" y="1843"/>
                  </a:lnTo>
                  <a:lnTo>
                    <a:pt x="5530" y="1782"/>
                  </a:lnTo>
                  <a:lnTo>
                    <a:pt x="5664" y="1733"/>
                  </a:lnTo>
                  <a:lnTo>
                    <a:pt x="5786" y="1685"/>
                  </a:lnTo>
                  <a:lnTo>
                    <a:pt x="5920" y="1648"/>
                  </a:lnTo>
                  <a:lnTo>
                    <a:pt x="6055" y="1636"/>
                  </a:lnTo>
                  <a:lnTo>
                    <a:pt x="6189" y="1624"/>
                  </a:lnTo>
                  <a:lnTo>
                    <a:pt x="6470" y="1624"/>
                  </a:lnTo>
                  <a:lnTo>
                    <a:pt x="6604" y="1648"/>
                  </a:lnTo>
                  <a:lnTo>
                    <a:pt x="6738" y="1672"/>
                  </a:lnTo>
                  <a:lnTo>
                    <a:pt x="6860" y="1721"/>
                  </a:lnTo>
                  <a:lnTo>
                    <a:pt x="6994" y="1770"/>
                  </a:lnTo>
                  <a:lnTo>
                    <a:pt x="7129" y="1831"/>
                  </a:lnTo>
                  <a:lnTo>
                    <a:pt x="7251" y="1904"/>
                  </a:lnTo>
                  <a:lnTo>
                    <a:pt x="7373" y="1978"/>
                  </a:lnTo>
                  <a:lnTo>
                    <a:pt x="7495" y="2063"/>
                  </a:lnTo>
                  <a:lnTo>
                    <a:pt x="7605" y="2148"/>
                  </a:lnTo>
                  <a:lnTo>
                    <a:pt x="7715" y="2246"/>
                  </a:lnTo>
                  <a:lnTo>
                    <a:pt x="7824" y="2344"/>
                  </a:lnTo>
                  <a:lnTo>
                    <a:pt x="7922" y="2454"/>
                  </a:lnTo>
                  <a:lnTo>
                    <a:pt x="8007" y="2563"/>
                  </a:lnTo>
                  <a:lnTo>
                    <a:pt x="8081" y="2685"/>
                  </a:lnTo>
                  <a:lnTo>
                    <a:pt x="8154" y="2808"/>
                  </a:lnTo>
                  <a:lnTo>
                    <a:pt x="8215" y="2942"/>
                  </a:lnTo>
                  <a:lnTo>
                    <a:pt x="8264" y="3076"/>
                  </a:lnTo>
                  <a:lnTo>
                    <a:pt x="8300" y="3210"/>
                  </a:lnTo>
                  <a:lnTo>
                    <a:pt x="8325" y="3357"/>
                  </a:lnTo>
                  <a:lnTo>
                    <a:pt x="8349" y="3503"/>
                  </a:lnTo>
                  <a:lnTo>
                    <a:pt x="8361" y="3650"/>
                  </a:lnTo>
                  <a:lnTo>
                    <a:pt x="8361" y="3796"/>
                  </a:lnTo>
                  <a:lnTo>
                    <a:pt x="8349" y="3955"/>
                  </a:lnTo>
                  <a:lnTo>
                    <a:pt x="8337" y="4101"/>
                  </a:lnTo>
                  <a:lnTo>
                    <a:pt x="8276" y="4406"/>
                  </a:lnTo>
                  <a:lnTo>
                    <a:pt x="8203" y="4699"/>
                  </a:lnTo>
                  <a:lnTo>
                    <a:pt x="8093" y="4992"/>
                  </a:lnTo>
                  <a:lnTo>
                    <a:pt x="7971" y="5285"/>
                  </a:lnTo>
                  <a:lnTo>
                    <a:pt x="7837" y="5566"/>
                  </a:lnTo>
                  <a:lnTo>
                    <a:pt x="8020" y="5310"/>
                  </a:lnTo>
                  <a:lnTo>
                    <a:pt x="8178" y="5041"/>
                  </a:lnTo>
                  <a:lnTo>
                    <a:pt x="8325" y="4748"/>
                  </a:lnTo>
                  <a:lnTo>
                    <a:pt x="8447" y="4455"/>
                  </a:lnTo>
                  <a:lnTo>
                    <a:pt x="8496" y="4297"/>
                  </a:lnTo>
                  <a:lnTo>
                    <a:pt x="8545" y="4138"/>
                  </a:lnTo>
                  <a:lnTo>
                    <a:pt x="8581" y="3979"/>
                  </a:lnTo>
                  <a:lnTo>
                    <a:pt x="8606" y="3821"/>
                  </a:lnTo>
                  <a:lnTo>
                    <a:pt x="8618" y="3662"/>
                  </a:lnTo>
                  <a:lnTo>
                    <a:pt x="8630" y="3491"/>
                  </a:lnTo>
                  <a:lnTo>
                    <a:pt x="8618" y="3320"/>
                  </a:lnTo>
                  <a:lnTo>
                    <a:pt x="8606" y="3161"/>
                  </a:lnTo>
                  <a:lnTo>
                    <a:pt x="8569" y="2991"/>
                  </a:lnTo>
                  <a:lnTo>
                    <a:pt x="8532" y="2832"/>
                  </a:lnTo>
                  <a:lnTo>
                    <a:pt x="8471" y="2661"/>
                  </a:lnTo>
                  <a:lnTo>
                    <a:pt x="8398" y="2515"/>
                  </a:lnTo>
                  <a:lnTo>
                    <a:pt x="8325" y="2356"/>
                  </a:lnTo>
                  <a:lnTo>
                    <a:pt x="8227" y="2209"/>
                  </a:lnTo>
                  <a:lnTo>
                    <a:pt x="8130" y="2075"/>
                  </a:lnTo>
                  <a:lnTo>
                    <a:pt x="8007" y="1953"/>
                  </a:lnTo>
                  <a:lnTo>
                    <a:pt x="7898" y="1831"/>
                  </a:lnTo>
                  <a:lnTo>
                    <a:pt x="7763" y="1709"/>
                  </a:lnTo>
                  <a:lnTo>
                    <a:pt x="7629" y="1611"/>
                  </a:lnTo>
                  <a:lnTo>
                    <a:pt x="7495" y="1514"/>
                  </a:lnTo>
                  <a:lnTo>
                    <a:pt x="7348" y="1428"/>
                  </a:lnTo>
                  <a:lnTo>
                    <a:pt x="7202" y="1343"/>
                  </a:lnTo>
                  <a:lnTo>
                    <a:pt x="7043" y="1270"/>
                  </a:lnTo>
                  <a:lnTo>
                    <a:pt x="6885" y="1209"/>
                  </a:lnTo>
                  <a:lnTo>
                    <a:pt x="6714" y="1160"/>
                  </a:lnTo>
                  <a:lnTo>
                    <a:pt x="6543" y="1123"/>
                  </a:lnTo>
                  <a:lnTo>
                    <a:pt x="6360" y="1099"/>
                  </a:lnTo>
                  <a:lnTo>
                    <a:pt x="6177" y="1087"/>
                  </a:lnTo>
                  <a:lnTo>
                    <a:pt x="6006" y="1099"/>
                  </a:lnTo>
                  <a:lnTo>
                    <a:pt x="5823" y="1123"/>
                  </a:lnTo>
                  <a:lnTo>
                    <a:pt x="5652" y="1148"/>
                  </a:lnTo>
                  <a:lnTo>
                    <a:pt x="5481" y="1196"/>
                  </a:lnTo>
                  <a:lnTo>
                    <a:pt x="5322" y="1257"/>
                  </a:lnTo>
                  <a:lnTo>
                    <a:pt x="5228" y="1298"/>
                  </a:lnTo>
                  <a:lnTo>
                    <a:pt x="5200" y="1221"/>
                  </a:lnTo>
                  <a:lnTo>
                    <a:pt x="5115" y="1062"/>
                  </a:lnTo>
                  <a:lnTo>
                    <a:pt x="5017" y="916"/>
                  </a:lnTo>
                  <a:lnTo>
                    <a:pt x="4907" y="769"/>
                  </a:lnTo>
                  <a:lnTo>
                    <a:pt x="4785" y="635"/>
                  </a:lnTo>
                  <a:lnTo>
                    <a:pt x="4651" y="513"/>
                  </a:lnTo>
                  <a:lnTo>
                    <a:pt x="4517" y="403"/>
                  </a:lnTo>
                  <a:lnTo>
                    <a:pt x="4358" y="318"/>
                  </a:lnTo>
                  <a:lnTo>
                    <a:pt x="4199" y="232"/>
                  </a:lnTo>
                  <a:lnTo>
                    <a:pt x="4041" y="171"/>
                  </a:lnTo>
                  <a:lnTo>
                    <a:pt x="3870" y="110"/>
                  </a:lnTo>
                  <a:lnTo>
                    <a:pt x="3784" y="86"/>
                  </a:lnTo>
                  <a:lnTo>
                    <a:pt x="3711" y="73"/>
                  </a:lnTo>
                  <a:lnTo>
                    <a:pt x="3626" y="49"/>
                  </a:lnTo>
                  <a:lnTo>
                    <a:pt x="3540" y="37"/>
                  </a:lnTo>
                  <a:lnTo>
                    <a:pt x="3211" y="12"/>
                  </a:lnTo>
                  <a:lnTo>
                    <a:pt x="2881"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98;p32">
              <a:extLst>
                <a:ext uri="{FF2B5EF4-FFF2-40B4-BE49-F238E27FC236}">
                  <a16:creationId xmlns:a16="http://schemas.microsoft.com/office/drawing/2014/main" id="{A0B98D05-0078-4080-5693-00800253B0F0}"/>
                </a:ext>
              </a:extLst>
            </p:cNvPr>
            <p:cNvSpPr/>
            <p:nvPr/>
          </p:nvSpPr>
          <p:spPr>
            <a:xfrm>
              <a:off x="2631200" y="1223125"/>
              <a:ext cx="158400" cy="206600"/>
            </a:xfrm>
            <a:custGeom>
              <a:avLst/>
              <a:gdLst/>
              <a:ahLst/>
              <a:cxnLst/>
              <a:rect l="l" t="t" r="r" b="b"/>
              <a:pathLst>
                <a:path w="6336" h="8264" extrusionOk="0">
                  <a:moveTo>
                    <a:pt x="3699" y="0"/>
                  </a:moveTo>
                  <a:lnTo>
                    <a:pt x="3553" y="13"/>
                  </a:lnTo>
                  <a:lnTo>
                    <a:pt x="3406" y="13"/>
                  </a:lnTo>
                  <a:lnTo>
                    <a:pt x="3260" y="37"/>
                  </a:lnTo>
                  <a:lnTo>
                    <a:pt x="3113" y="62"/>
                  </a:lnTo>
                  <a:lnTo>
                    <a:pt x="2955" y="98"/>
                  </a:lnTo>
                  <a:lnTo>
                    <a:pt x="2808" y="135"/>
                  </a:lnTo>
                  <a:lnTo>
                    <a:pt x="2674" y="196"/>
                  </a:lnTo>
                  <a:lnTo>
                    <a:pt x="2527" y="257"/>
                  </a:lnTo>
                  <a:lnTo>
                    <a:pt x="2405" y="330"/>
                  </a:lnTo>
                  <a:lnTo>
                    <a:pt x="2271" y="415"/>
                  </a:lnTo>
                  <a:lnTo>
                    <a:pt x="2149" y="513"/>
                  </a:lnTo>
                  <a:lnTo>
                    <a:pt x="2027" y="611"/>
                  </a:lnTo>
                  <a:lnTo>
                    <a:pt x="1917" y="721"/>
                  </a:lnTo>
                  <a:lnTo>
                    <a:pt x="1807" y="843"/>
                  </a:lnTo>
                  <a:lnTo>
                    <a:pt x="1710" y="977"/>
                  </a:lnTo>
                  <a:lnTo>
                    <a:pt x="1636" y="1123"/>
                  </a:lnTo>
                  <a:lnTo>
                    <a:pt x="1575" y="1282"/>
                  </a:lnTo>
                  <a:lnTo>
                    <a:pt x="1527" y="1441"/>
                  </a:lnTo>
                  <a:lnTo>
                    <a:pt x="1502" y="1599"/>
                  </a:lnTo>
                  <a:lnTo>
                    <a:pt x="1490" y="1770"/>
                  </a:lnTo>
                  <a:lnTo>
                    <a:pt x="1490" y="1929"/>
                  </a:lnTo>
                  <a:lnTo>
                    <a:pt x="1514" y="2100"/>
                  </a:lnTo>
                  <a:lnTo>
                    <a:pt x="1539" y="2246"/>
                  </a:lnTo>
                  <a:lnTo>
                    <a:pt x="1588" y="2405"/>
                  </a:lnTo>
                  <a:lnTo>
                    <a:pt x="1636" y="2552"/>
                  </a:lnTo>
                  <a:lnTo>
                    <a:pt x="1697" y="2698"/>
                  </a:lnTo>
                  <a:lnTo>
                    <a:pt x="1759" y="2832"/>
                  </a:lnTo>
                  <a:lnTo>
                    <a:pt x="1905" y="3089"/>
                  </a:lnTo>
                  <a:lnTo>
                    <a:pt x="2076" y="3345"/>
                  </a:lnTo>
                  <a:lnTo>
                    <a:pt x="2259" y="3577"/>
                  </a:lnTo>
                  <a:lnTo>
                    <a:pt x="2454" y="3796"/>
                  </a:lnTo>
                  <a:lnTo>
                    <a:pt x="2528" y="3866"/>
                  </a:lnTo>
                  <a:lnTo>
                    <a:pt x="2528" y="3866"/>
                  </a:lnTo>
                  <a:lnTo>
                    <a:pt x="2393" y="3882"/>
                  </a:lnTo>
                  <a:lnTo>
                    <a:pt x="2100" y="3931"/>
                  </a:lnTo>
                  <a:lnTo>
                    <a:pt x="1820" y="4004"/>
                  </a:lnTo>
                  <a:lnTo>
                    <a:pt x="1673" y="4041"/>
                  </a:lnTo>
                  <a:lnTo>
                    <a:pt x="1514" y="4102"/>
                  </a:lnTo>
                  <a:lnTo>
                    <a:pt x="1441" y="4138"/>
                  </a:lnTo>
                  <a:lnTo>
                    <a:pt x="1368" y="4175"/>
                  </a:lnTo>
                  <a:lnTo>
                    <a:pt x="1295" y="4199"/>
                  </a:lnTo>
                  <a:lnTo>
                    <a:pt x="1221" y="4248"/>
                  </a:lnTo>
                  <a:lnTo>
                    <a:pt x="1087" y="4334"/>
                  </a:lnTo>
                  <a:lnTo>
                    <a:pt x="953" y="4431"/>
                  </a:lnTo>
                  <a:lnTo>
                    <a:pt x="831" y="4529"/>
                  </a:lnTo>
                  <a:lnTo>
                    <a:pt x="721" y="4639"/>
                  </a:lnTo>
                  <a:lnTo>
                    <a:pt x="611" y="4749"/>
                  </a:lnTo>
                  <a:lnTo>
                    <a:pt x="514" y="4871"/>
                  </a:lnTo>
                  <a:lnTo>
                    <a:pt x="428" y="5005"/>
                  </a:lnTo>
                  <a:lnTo>
                    <a:pt x="343" y="5139"/>
                  </a:lnTo>
                  <a:lnTo>
                    <a:pt x="269" y="5273"/>
                  </a:lnTo>
                  <a:lnTo>
                    <a:pt x="196" y="5420"/>
                  </a:lnTo>
                  <a:lnTo>
                    <a:pt x="135" y="5566"/>
                  </a:lnTo>
                  <a:lnTo>
                    <a:pt x="86" y="5713"/>
                  </a:lnTo>
                  <a:lnTo>
                    <a:pt x="50" y="5871"/>
                  </a:lnTo>
                  <a:lnTo>
                    <a:pt x="25" y="6018"/>
                  </a:lnTo>
                  <a:lnTo>
                    <a:pt x="13" y="6177"/>
                  </a:lnTo>
                  <a:lnTo>
                    <a:pt x="1" y="6335"/>
                  </a:lnTo>
                  <a:lnTo>
                    <a:pt x="13" y="6494"/>
                  </a:lnTo>
                  <a:lnTo>
                    <a:pt x="37" y="6653"/>
                  </a:lnTo>
                  <a:lnTo>
                    <a:pt x="62" y="6811"/>
                  </a:lnTo>
                  <a:lnTo>
                    <a:pt x="86" y="6885"/>
                  </a:lnTo>
                  <a:lnTo>
                    <a:pt x="111" y="6970"/>
                  </a:lnTo>
                  <a:lnTo>
                    <a:pt x="172" y="7116"/>
                  </a:lnTo>
                  <a:lnTo>
                    <a:pt x="208" y="7190"/>
                  </a:lnTo>
                  <a:lnTo>
                    <a:pt x="245" y="7251"/>
                  </a:lnTo>
                  <a:lnTo>
                    <a:pt x="318" y="7397"/>
                  </a:lnTo>
                  <a:lnTo>
                    <a:pt x="367" y="7458"/>
                  </a:lnTo>
                  <a:lnTo>
                    <a:pt x="416" y="7519"/>
                  </a:lnTo>
                  <a:lnTo>
                    <a:pt x="526" y="7641"/>
                  </a:lnTo>
                  <a:lnTo>
                    <a:pt x="648" y="7739"/>
                  </a:lnTo>
                  <a:lnTo>
                    <a:pt x="770" y="7837"/>
                  </a:lnTo>
                  <a:lnTo>
                    <a:pt x="892" y="7922"/>
                  </a:lnTo>
                  <a:lnTo>
                    <a:pt x="1026" y="7995"/>
                  </a:lnTo>
                  <a:lnTo>
                    <a:pt x="1173" y="8056"/>
                  </a:lnTo>
                  <a:lnTo>
                    <a:pt x="1307" y="8117"/>
                  </a:lnTo>
                  <a:lnTo>
                    <a:pt x="1453" y="8154"/>
                  </a:lnTo>
                  <a:lnTo>
                    <a:pt x="1746" y="8215"/>
                  </a:lnTo>
                  <a:lnTo>
                    <a:pt x="2027" y="8252"/>
                  </a:lnTo>
                  <a:lnTo>
                    <a:pt x="2320" y="8264"/>
                  </a:lnTo>
                  <a:lnTo>
                    <a:pt x="2613" y="8252"/>
                  </a:lnTo>
                  <a:lnTo>
                    <a:pt x="2894" y="8239"/>
                  </a:lnTo>
                  <a:lnTo>
                    <a:pt x="3174" y="8203"/>
                  </a:lnTo>
                  <a:lnTo>
                    <a:pt x="3455" y="8142"/>
                  </a:lnTo>
                  <a:lnTo>
                    <a:pt x="3724" y="8081"/>
                  </a:lnTo>
                  <a:lnTo>
                    <a:pt x="3724" y="8081"/>
                  </a:lnTo>
                  <a:lnTo>
                    <a:pt x="3443" y="8093"/>
                  </a:lnTo>
                  <a:lnTo>
                    <a:pt x="3162" y="8105"/>
                  </a:lnTo>
                  <a:lnTo>
                    <a:pt x="2881" y="8093"/>
                  </a:lnTo>
                  <a:lnTo>
                    <a:pt x="2613" y="8081"/>
                  </a:lnTo>
                  <a:lnTo>
                    <a:pt x="2332" y="8056"/>
                  </a:lnTo>
                  <a:lnTo>
                    <a:pt x="2064" y="8008"/>
                  </a:lnTo>
                  <a:lnTo>
                    <a:pt x="1807" y="7946"/>
                  </a:lnTo>
                  <a:lnTo>
                    <a:pt x="1551" y="7861"/>
                  </a:lnTo>
                  <a:lnTo>
                    <a:pt x="1429" y="7812"/>
                  </a:lnTo>
                  <a:lnTo>
                    <a:pt x="1307" y="7751"/>
                  </a:lnTo>
                  <a:lnTo>
                    <a:pt x="1197" y="7690"/>
                  </a:lnTo>
                  <a:lnTo>
                    <a:pt x="1099" y="7617"/>
                  </a:lnTo>
                  <a:lnTo>
                    <a:pt x="1002" y="7544"/>
                  </a:lnTo>
                  <a:lnTo>
                    <a:pt x="904" y="7458"/>
                  </a:lnTo>
                  <a:lnTo>
                    <a:pt x="831" y="7361"/>
                  </a:lnTo>
                  <a:lnTo>
                    <a:pt x="758" y="7263"/>
                  </a:lnTo>
                  <a:lnTo>
                    <a:pt x="684" y="7165"/>
                  </a:lnTo>
                  <a:lnTo>
                    <a:pt x="636" y="7055"/>
                  </a:lnTo>
                  <a:lnTo>
                    <a:pt x="611" y="7007"/>
                  </a:lnTo>
                  <a:lnTo>
                    <a:pt x="587" y="6946"/>
                  </a:lnTo>
                  <a:lnTo>
                    <a:pt x="550" y="6824"/>
                  </a:lnTo>
                  <a:lnTo>
                    <a:pt x="538" y="6763"/>
                  </a:lnTo>
                  <a:lnTo>
                    <a:pt x="526" y="6714"/>
                  </a:lnTo>
                  <a:lnTo>
                    <a:pt x="501" y="6592"/>
                  </a:lnTo>
                  <a:lnTo>
                    <a:pt x="501" y="6470"/>
                  </a:lnTo>
                  <a:lnTo>
                    <a:pt x="501" y="6348"/>
                  </a:lnTo>
                  <a:lnTo>
                    <a:pt x="514" y="6225"/>
                  </a:lnTo>
                  <a:lnTo>
                    <a:pt x="538" y="6103"/>
                  </a:lnTo>
                  <a:lnTo>
                    <a:pt x="562" y="5994"/>
                  </a:lnTo>
                  <a:lnTo>
                    <a:pt x="599" y="5871"/>
                  </a:lnTo>
                  <a:lnTo>
                    <a:pt x="648" y="5762"/>
                  </a:lnTo>
                  <a:lnTo>
                    <a:pt x="697" y="5640"/>
                  </a:lnTo>
                  <a:lnTo>
                    <a:pt x="758" y="5542"/>
                  </a:lnTo>
                  <a:lnTo>
                    <a:pt x="819" y="5432"/>
                  </a:lnTo>
                  <a:lnTo>
                    <a:pt x="965" y="5237"/>
                  </a:lnTo>
                  <a:lnTo>
                    <a:pt x="1038" y="5139"/>
                  </a:lnTo>
                  <a:lnTo>
                    <a:pt x="1136" y="5054"/>
                  </a:lnTo>
                  <a:lnTo>
                    <a:pt x="1221" y="4968"/>
                  </a:lnTo>
                  <a:lnTo>
                    <a:pt x="1319" y="4895"/>
                  </a:lnTo>
                  <a:lnTo>
                    <a:pt x="1417" y="4834"/>
                  </a:lnTo>
                  <a:lnTo>
                    <a:pt x="1514" y="4773"/>
                  </a:lnTo>
                  <a:lnTo>
                    <a:pt x="1575" y="4736"/>
                  </a:lnTo>
                  <a:lnTo>
                    <a:pt x="1624" y="4712"/>
                  </a:lnTo>
                  <a:lnTo>
                    <a:pt x="1685" y="4688"/>
                  </a:lnTo>
                  <a:lnTo>
                    <a:pt x="1734" y="4675"/>
                  </a:lnTo>
                  <a:lnTo>
                    <a:pt x="1844" y="4639"/>
                  </a:lnTo>
                  <a:lnTo>
                    <a:pt x="1966" y="4602"/>
                  </a:lnTo>
                  <a:lnTo>
                    <a:pt x="2222" y="4541"/>
                  </a:lnTo>
                  <a:lnTo>
                    <a:pt x="2491" y="4504"/>
                  </a:lnTo>
                  <a:lnTo>
                    <a:pt x="2747" y="4480"/>
                  </a:lnTo>
                  <a:lnTo>
                    <a:pt x="2991" y="4468"/>
                  </a:lnTo>
                  <a:lnTo>
                    <a:pt x="3113" y="4468"/>
                  </a:lnTo>
                  <a:lnTo>
                    <a:pt x="3223" y="4492"/>
                  </a:lnTo>
                  <a:lnTo>
                    <a:pt x="3321" y="4504"/>
                  </a:lnTo>
                  <a:lnTo>
                    <a:pt x="3382" y="4529"/>
                  </a:lnTo>
                  <a:lnTo>
                    <a:pt x="3382" y="4541"/>
                  </a:lnTo>
                  <a:lnTo>
                    <a:pt x="3394" y="4541"/>
                  </a:lnTo>
                  <a:lnTo>
                    <a:pt x="3455" y="4565"/>
                  </a:lnTo>
                  <a:lnTo>
                    <a:pt x="3516" y="4578"/>
                  </a:lnTo>
                  <a:lnTo>
                    <a:pt x="3638" y="4578"/>
                  </a:lnTo>
                  <a:lnTo>
                    <a:pt x="3687" y="4553"/>
                  </a:lnTo>
                  <a:lnTo>
                    <a:pt x="3736" y="4517"/>
                  </a:lnTo>
                  <a:lnTo>
                    <a:pt x="3785" y="4480"/>
                  </a:lnTo>
                  <a:lnTo>
                    <a:pt x="3821" y="4419"/>
                  </a:lnTo>
                  <a:lnTo>
                    <a:pt x="3846" y="4370"/>
                  </a:lnTo>
                  <a:lnTo>
                    <a:pt x="3858" y="4309"/>
                  </a:lnTo>
                  <a:lnTo>
                    <a:pt x="3870" y="4248"/>
                  </a:lnTo>
                  <a:lnTo>
                    <a:pt x="3858" y="4187"/>
                  </a:lnTo>
                  <a:lnTo>
                    <a:pt x="3834" y="4126"/>
                  </a:lnTo>
                  <a:lnTo>
                    <a:pt x="3797" y="4077"/>
                  </a:lnTo>
                  <a:lnTo>
                    <a:pt x="3760" y="4028"/>
                  </a:lnTo>
                  <a:lnTo>
                    <a:pt x="3711" y="3992"/>
                  </a:lnTo>
                  <a:lnTo>
                    <a:pt x="3492" y="3858"/>
                  </a:lnTo>
                  <a:lnTo>
                    <a:pt x="3284" y="3699"/>
                  </a:lnTo>
                  <a:lnTo>
                    <a:pt x="3089" y="3528"/>
                  </a:lnTo>
                  <a:lnTo>
                    <a:pt x="2906" y="3357"/>
                  </a:lnTo>
                  <a:lnTo>
                    <a:pt x="2735" y="3174"/>
                  </a:lnTo>
                  <a:lnTo>
                    <a:pt x="2564" y="2967"/>
                  </a:lnTo>
                  <a:lnTo>
                    <a:pt x="2418" y="2771"/>
                  </a:lnTo>
                  <a:lnTo>
                    <a:pt x="2296" y="2552"/>
                  </a:lnTo>
                  <a:lnTo>
                    <a:pt x="2186" y="2332"/>
                  </a:lnTo>
                  <a:lnTo>
                    <a:pt x="2137" y="2222"/>
                  </a:lnTo>
                  <a:lnTo>
                    <a:pt x="2100" y="2112"/>
                  </a:lnTo>
                  <a:lnTo>
                    <a:pt x="2076" y="1990"/>
                  </a:lnTo>
                  <a:lnTo>
                    <a:pt x="2051" y="1880"/>
                  </a:lnTo>
                  <a:lnTo>
                    <a:pt x="2051" y="1770"/>
                  </a:lnTo>
                  <a:lnTo>
                    <a:pt x="2051" y="1660"/>
                  </a:lnTo>
                  <a:lnTo>
                    <a:pt x="2064" y="1551"/>
                  </a:lnTo>
                  <a:lnTo>
                    <a:pt x="2088" y="1441"/>
                  </a:lnTo>
                  <a:lnTo>
                    <a:pt x="2125" y="1343"/>
                  </a:lnTo>
                  <a:lnTo>
                    <a:pt x="2174" y="1245"/>
                  </a:lnTo>
                  <a:lnTo>
                    <a:pt x="2222" y="1148"/>
                  </a:lnTo>
                  <a:lnTo>
                    <a:pt x="2296" y="1050"/>
                  </a:lnTo>
                  <a:lnTo>
                    <a:pt x="2369" y="965"/>
                  </a:lnTo>
                  <a:lnTo>
                    <a:pt x="2454" y="892"/>
                  </a:lnTo>
                  <a:lnTo>
                    <a:pt x="2650" y="733"/>
                  </a:lnTo>
                  <a:lnTo>
                    <a:pt x="2759" y="672"/>
                  </a:lnTo>
                  <a:lnTo>
                    <a:pt x="2869" y="611"/>
                  </a:lnTo>
                  <a:lnTo>
                    <a:pt x="2979" y="550"/>
                  </a:lnTo>
                  <a:lnTo>
                    <a:pt x="3089" y="513"/>
                  </a:lnTo>
                  <a:lnTo>
                    <a:pt x="3211" y="477"/>
                  </a:lnTo>
                  <a:lnTo>
                    <a:pt x="3333" y="440"/>
                  </a:lnTo>
                  <a:lnTo>
                    <a:pt x="3455" y="415"/>
                  </a:lnTo>
                  <a:lnTo>
                    <a:pt x="3577" y="391"/>
                  </a:lnTo>
                  <a:lnTo>
                    <a:pt x="3834" y="367"/>
                  </a:lnTo>
                  <a:lnTo>
                    <a:pt x="4102" y="379"/>
                  </a:lnTo>
                  <a:lnTo>
                    <a:pt x="4358" y="403"/>
                  </a:lnTo>
                  <a:lnTo>
                    <a:pt x="4627" y="452"/>
                  </a:lnTo>
                  <a:lnTo>
                    <a:pt x="4883" y="513"/>
                  </a:lnTo>
                  <a:lnTo>
                    <a:pt x="5140" y="586"/>
                  </a:lnTo>
                  <a:lnTo>
                    <a:pt x="5396" y="684"/>
                  </a:lnTo>
                  <a:lnTo>
                    <a:pt x="5640" y="794"/>
                  </a:lnTo>
                  <a:lnTo>
                    <a:pt x="5884" y="928"/>
                  </a:lnTo>
                  <a:lnTo>
                    <a:pt x="6116" y="1075"/>
                  </a:lnTo>
                  <a:lnTo>
                    <a:pt x="6336" y="1233"/>
                  </a:lnTo>
                  <a:lnTo>
                    <a:pt x="6140" y="1038"/>
                  </a:lnTo>
                  <a:lnTo>
                    <a:pt x="5933" y="855"/>
                  </a:lnTo>
                  <a:lnTo>
                    <a:pt x="5713" y="684"/>
                  </a:lnTo>
                  <a:lnTo>
                    <a:pt x="5469" y="525"/>
                  </a:lnTo>
                  <a:lnTo>
                    <a:pt x="5225" y="391"/>
                  </a:lnTo>
                  <a:lnTo>
                    <a:pt x="4969" y="281"/>
                  </a:lnTo>
                  <a:lnTo>
                    <a:pt x="4700" y="184"/>
                  </a:lnTo>
                  <a:lnTo>
                    <a:pt x="4419" y="98"/>
                  </a:lnTo>
                  <a:lnTo>
                    <a:pt x="4139" y="49"/>
                  </a:lnTo>
                  <a:lnTo>
                    <a:pt x="3846" y="13"/>
                  </a:lnTo>
                  <a:lnTo>
                    <a:pt x="3699"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99;p32">
              <a:extLst>
                <a:ext uri="{FF2B5EF4-FFF2-40B4-BE49-F238E27FC236}">
                  <a16:creationId xmlns:a16="http://schemas.microsoft.com/office/drawing/2014/main" id="{D8776FD2-AE2B-D6F9-2D77-30DCB2C4E657}"/>
                </a:ext>
              </a:extLst>
            </p:cNvPr>
            <p:cNvSpPr/>
            <p:nvPr/>
          </p:nvSpPr>
          <p:spPr>
            <a:xfrm>
              <a:off x="3656800" y="1675950"/>
              <a:ext cx="22000" cy="111100"/>
            </a:xfrm>
            <a:custGeom>
              <a:avLst/>
              <a:gdLst/>
              <a:ahLst/>
              <a:cxnLst/>
              <a:rect l="l" t="t" r="r" b="b"/>
              <a:pathLst>
                <a:path w="880" h="4444" extrusionOk="0">
                  <a:moveTo>
                    <a:pt x="879" y="1"/>
                  </a:moveTo>
                  <a:lnTo>
                    <a:pt x="1" y="4371"/>
                  </a:lnTo>
                  <a:lnTo>
                    <a:pt x="623" y="4444"/>
                  </a:lnTo>
                  <a:lnTo>
                    <a:pt x="879"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300;p32">
              <a:extLst>
                <a:ext uri="{FF2B5EF4-FFF2-40B4-BE49-F238E27FC236}">
                  <a16:creationId xmlns:a16="http://schemas.microsoft.com/office/drawing/2014/main" id="{4F088758-569E-EFC0-229A-FE0A1DE8195D}"/>
                </a:ext>
              </a:extLst>
            </p:cNvPr>
            <p:cNvSpPr/>
            <p:nvPr/>
          </p:nvSpPr>
          <p:spPr>
            <a:xfrm>
              <a:off x="3903350" y="1711050"/>
              <a:ext cx="188925" cy="324100"/>
            </a:xfrm>
            <a:custGeom>
              <a:avLst/>
              <a:gdLst/>
              <a:ahLst/>
              <a:cxnLst/>
              <a:rect l="l" t="t" r="r" b="b"/>
              <a:pathLst>
                <a:path w="7557" h="12964" extrusionOk="0">
                  <a:moveTo>
                    <a:pt x="1" y="1"/>
                  </a:moveTo>
                  <a:lnTo>
                    <a:pt x="184" y="684"/>
                  </a:lnTo>
                  <a:lnTo>
                    <a:pt x="355" y="1355"/>
                  </a:lnTo>
                  <a:lnTo>
                    <a:pt x="733" y="2710"/>
                  </a:lnTo>
                  <a:lnTo>
                    <a:pt x="1124" y="4053"/>
                  </a:lnTo>
                  <a:lnTo>
                    <a:pt x="1515" y="5396"/>
                  </a:lnTo>
                  <a:lnTo>
                    <a:pt x="1930" y="6726"/>
                  </a:lnTo>
                  <a:lnTo>
                    <a:pt x="2345" y="8069"/>
                  </a:lnTo>
                  <a:lnTo>
                    <a:pt x="2772" y="9399"/>
                  </a:lnTo>
                  <a:lnTo>
                    <a:pt x="3199" y="10730"/>
                  </a:lnTo>
                  <a:lnTo>
                    <a:pt x="3602" y="11999"/>
                  </a:lnTo>
                  <a:lnTo>
                    <a:pt x="3809" y="10669"/>
                  </a:lnTo>
                  <a:lnTo>
                    <a:pt x="3870" y="10315"/>
                  </a:lnTo>
                  <a:lnTo>
                    <a:pt x="3931" y="9961"/>
                  </a:lnTo>
                  <a:lnTo>
                    <a:pt x="4017" y="9594"/>
                  </a:lnTo>
                  <a:lnTo>
                    <a:pt x="4102" y="9240"/>
                  </a:lnTo>
                  <a:lnTo>
                    <a:pt x="4200" y="8899"/>
                  </a:lnTo>
                  <a:lnTo>
                    <a:pt x="4322" y="8557"/>
                  </a:lnTo>
                  <a:lnTo>
                    <a:pt x="4456" y="8227"/>
                  </a:lnTo>
                  <a:lnTo>
                    <a:pt x="4615" y="7910"/>
                  </a:lnTo>
                  <a:lnTo>
                    <a:pt x="4700" y="7764"/>
                  </a:lnTo>
                  <a:lnTo>
                    <a:pt x="4786" y="7617"/>
                  </a:lnTo>
                  <a:lnTo>
                    <a:pt x="4883" y="7483"/>
                  </a:lnTo>
                  <a:lnTo>
                    <a:pt x="4993" y="7349"/>
                  </a:lnTo>
                  <a:lnTo>
                    <a:pt x="5103" y="7239"/>
                  </a:lnTo>
                  <a:lnTo>
                    <a:pt x="5225" y="7153"/>
                  </a:lnTo>
                  <a:lnTo>
                    <a:pt x="5347" y="7068"/>
                  </a:lnTo>
                  <a:lnTo>
                    <a:pt x="5481" y="7019"/>
                  </a:lnTo>
                  <a:lnTo>
                    <a:pt x="5616" y="6982"/>
                  </a:lnTo>
                  <a:lnTo>
                    <a:pt x="5762" y="6970"/>
                  </a:lnTo>
                  <a:lnTo>
                    <a:pt x="5909" y="6995"/>
                  </a:lnTo>
                  <a:lnTo>
                    <a:pt x="6055" y="7019"/>
                  </a:lnTo>
                  <a:lnTo>
                    <a:pt x="6202" y="7080"/>
                  </a:lnTo>
                  <a:lnTo>
                    <a:pt x="6348" y="7141"/>
                  </a:lnTo>
                  <a:lnTo>
                    <a:pt x="6470" y="7226"/>
                  </a:lnTo>
                  <a:lnTo>
                    <a:pt x="6592" y="7336"/>
                  </a:lnTo>
                  <a:lnTo>
                    <a:pt x="6690" y="7446"/>
                  </a:lnTo>
                  <a:lnTo>
                    <a:pt x="6787" y="7580"/>
                  </a:lnTo>
                  <a:lnTo>
                    <a:pt x="6861" y="7727"/>
                  </a:lnTo>
                  <a:lnTo>
                    <a:pt x="6934" y="7886"/>
                  </a:lnTo>
                  <a:lnTo>
                    <a:pt x="6995" y="8044"/>
                  </a:lnTo>
                  <a:lnTo>
                    <a:pt x="7044" y="8215"/>
                  </a:lnTo>
                  <a:lnTo>
                    <a:pt x="7080" y="8386"/>
                  </a:lnTo>
                  <a:lnTo>
                    <a:pt x="7105" y="8557"/>
                  </a:lnTo>
                  <a:lnTo>
                    <a:pt x="7154" y="8911"/>
                  </a:lnTo>
                  <a:lnTo>
                    <a:pt x="7178" y="9277"/>
                  </a:lnTo>
                  <a:lnTo>
                    <a:pt x="7178" y="9643"/>
                  </a:lnTo>
                  <a:lnTo>
                    <a:pt x="7166" y="10009"/>
                  </a:lnTo>
                  <a:lnTo>
                    <a:pt x="7141" y="10388"/>
                  </a:lnTo>
                  <a:lnTo>
                    <a:pt x="7105" y="10754"/>
                  </a:lnTo>
                  <a:lnTo>
                    <a:pt x="7056" y="11120"/>
                  </a:lnTo>
                  <a:lnTo>
                    <a:pt x="6995" y="11486"/>
                  </a:lnTo>
                  <a:lnTo>
                    <a:pt x="6934" y="11865"/>
                  </a:lnTo>
                  <a:lnTo>
                    <a:pt x="6861" y="12231"/>
                  </a:lnTo>
                  <a:lnTo>
                    <a:pt x="6702" y="12963"/>
                  </a:lnTo>
                  <a:lnTo>
                    <a:pt x="6836" y="12609"/>
                  </a:lnTo>
                  <a:lnTo>
                    <a:pt x="6958" y="12255"/>
                  </a:lnTo>
                  <a:lnTo>
                    <a:pt x="7068" y="11889"/>
                  </a:lnTo>
                  <a:lnTo>
                    <a:pt x="7178" y="11535"/>
                  </a:lnTo>
                  <a:lnTo>
                    <a:pt x="7263" y="11169"/>
                  </a:lnTo>
                  <a:lnTo>
                    <a:pt x="7349" y="10791"/>
                  </a:lnTo>
                  <a:lnTo>
                    <a:pt x="7422" y="10424"/>
                  </a:lnTo>
                  <a:lnTo>
                    <a:pt x="7483" y="10046"/>
                  </a:lnTo>
                  <a:lnTo>
                    <a:pt x="7520" y="9668"/>
                  </a:lnTo>
                  <a:lnTo>
                    <a:pt x="7544" y="9277"/>
                  </a:lnTo>
                  <a:lnTo>
                    <a:pt x="7556" y="8899"/>
                  </a:lnTo>
                  <a:lnTo>
                    <a:pt x="7544" y="8703"/>
                  </a:lnTo>
                  <a:lnTo>
                    <a:pt x="7532" y="8508"/>
                  </a:lnTo>
                  <a:lnTo>
                    <a:pt x="7508" y="8301"/>
                  </a:lnTo>
                  <a:lnTo>
                    <a:pt x="7471" y="8105"/>
                  </a:lnTo>
                  <a:lnTo>
                    <a:pt x="7434" y="7910"/>
                  </a:lnTo>
                  <a:lnTo>
                    <a:pt x="7373" y="7715"/>
                  </a:lnTo>
                  <a:lnTo>
                    <a:pt x="7300" y="7532"/>
                  </a:lnTo>
                  <a:lnTo>
                    <a:pt x="7202" y="7336"/>
                  </a:lnTo>
                  <a:lnTo>
                    <a:pt x="7093" y="7153"/>
                  </a:lnTo>
                  <a:lnTo>
                    <a:pt x="6958" y="6982"/>
                  </a:lnTo>
                  <a:lnTo>
                    <a:pt x="6885" y="6909"/>
                  </a:lnTo>
                  <a:lnTo>
                    <a:pt x="6800" y="6836"/>
                  </a:lnTo>
                  <a:lnTo>
                    <a:pt x="6714" y="6763"/>
                  </a:lnTo>
                  <a:lnTo>
                    <a:pt x="6617" y="6702"/>
                  </a:lnTo>
                  <a:lnTo>
                    <a:pt x="6421" y="6592"/>
                  </a:lnTo>
                  <a:lnTo>
                    <a:pt x="6226" y="6506"/>
                  </a:lnTo>
                  <a:lnTo>
                    <a:pt x="6116" y="6482"/>
                  </a:lnTo>
                  <a:lnTo>
                    <a:pt x="6006" y="6445"/>
                  </a:lnTo>
                  <a:lnTo>
                    <a:pt x="5896" y="6433"/>
                  </a:lnTo>
                  <a:lnTo>
                    <a:pt x="5787" y="6421"/>
                  </a:lnTo>
                  <a:lnTo>
                    <a:pt x="5664" y="6421"/>
                  </a:lnTo>
                  <a:lnTo>
                    <a:pt x="5555" y="6433"/>
                  </a:lnTo>
                  <a:lnTo>
                    <a:pt x="5433" y="6445"/>
                  </a:lnTo>
                  <a:lnTo>
                    <a:pt x="5323" y="6482"/>
                  </a:lnTo>
                  <a:lnTo>
                    <a:pt x="5213" y="6519"/>
                  </a:lnTo>
                  <a:lnTo>
                    <a:pt x="5103" y="6555"/>
                  </a:lnTo>
                  <a:lnTo>
                    <a:pt x="5005" y="6616"/>
                  </a:lnTo>
                  <a:lnTo>
                    <a:pt x="4908" y="6665"/>
                  </a:lnTo>
                  <a:lnTo>
                    <a:pt x="4725" y="6799"/>
                  </a:lnTo>
                  <a:lnTo>
                    <a:pt x="4566" y="6946"/>
                  </a:lnTo>
                  <a:lnTo>
                    <a:pt x="4432" y="7104"/>
                  </a:lnTo>
                  <a:lnTo>
                    <a:pt x="4297" y="7275"/>
                  </a:lnTo>
                  <a:lnTo>
                    <a:pt x="4188" y="7446"/>
                  </a:lnTo>
                  <a:lnTo>
                    <a:pt x="4078" y="7617"/>
                  </a:lnTo>
                  <a:lnTo>
                    <a:pt x="3907" y="7971"/>
                  </a:lnTo>
                  <a:lnTo>
                    <a:pt x="3748" y="8337"/>
                  </a:lnTo>
                  <a:lnTo>
                    <a:pt x="3614" y="8703"/>
                  </a:lnTo>
                  <a:lnTo>
                    <a:pt x="3504" y="9082"/>
                  </a:lnTo>
                  <a:lnTo>
                    <a:pt x="3416" y="9412"/>
                  </a:lnTo>
                  <a:lnTo>
                    <a:pt x="3345" y="9204"/>
                  </a:lnTo>
                  <a:lnTo>
                    <a:pt x="2906" y="7886"/>
                  </a:lnTo>
                  <a:lnTo>
                    <a:pt x="2442" y="6555"/>
                  </a:lnTo>
                  <a:lnTo>
                    <a:pt x="1978" y="5237"/>
                  </a:lnTo>
                  <a:lnTo>
                    <a:pt x="1502" y="3931"/>
                  </a:lnTo>
                  <a:lnTo>
                    <a:pt x="1014" y="2613"/>
                  </a:lnTo>
                  <a:lnTo>
                    <a:pt x="526" y="1307"/>
                  </a:lnTo>
                  <a:lnTo>
                    <a:pt x="270" y="660"/>
                  </a:lnTo>
                  <a:lnTo>
                    <a:pt x="1"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301;p32">
              <a:extLst>
                <a:ext uri="{FF2B5EF4-FFF2-40B4-BE49-F238E27FC236}">
                  <a16:creationId xmlns:a16="http://schemas.microsoft.com/office/drawing/2014/main" id="{FDE6FFB2-8D49-E156-47E3-D94885CD667F}"/>
                </a:ext>
              </a:extLst>
            </p:cNvPr>
            <p:cNvSpPr/>
            <p:nvPr/>
          </p:nvSpPr>
          <p:spPr>
            <a:xfrm>
              <a:off x="3870100" y="1984150"/>
              <a:ext cx="408300" cy="267650"/>
            </a:xfrm>
            <a:custGeom>
              <a:avLst/>
              <a:gdLst/>
              <a:ahLst/>
              <a:cxnLst/>
              <a:rect l="l" t="t" r="r" b="b"/>
              <a:pathLst>
                <a:path w="16332" h="10706" extrusionOk="0">
                  <a:moveTo>
                    <a:pt x="16332" y="1"/>
                  </a:moveTo>
                  <a:lnTo>
                    <a:pt x="16198" y="709"/>
                  </a:lnTo>
                  <a:lnTo>
                    <a:pt x="16039" y="1405"/>
                  </a:lnTo>
                  <a:lnTo>
                    <a:pt x="15856" y="2100"/>
                  </a:lnTo>
                  <a:lnTo>
                    <a:pt x="15661" y="2772"/>
                  </a:lnTo>
                  <a:lnTo>
                    <a:pt x="15429" y="3455"/>
                  </a:lnTo>
                  <a:lnTo>
                    <a:pt x="15307" y="3785"/>
                  </a:lnTo>
                  <a:lnTo>
                    <a:pt x="15172" y="4114"/>
                  </a:lnTo>
                  <a:lnTo>
                    <a:pt x="15038" y="4444"/>
                  </a:lnTo>
                  <a:lnTo>
                    <a:pt x="14892" y="4761"/>
                  </a:lnTo>
                  <a:lnTo>
                    <a:pt x="14745" y="5078"/>
                  </a:lnTo>
                  <a:lnTo>
                    <a:pt x="14574" y="5396"/>
                  </a:lnTo>
                  <a:lnTo>
                    <a:pt x="14416" y="5701"/>
                  </a:lnTo>
                  <a:lnTo>
                    <a:pt x="14233" y="6006"/>
                  </a:lnTo>
                  <a:lnTo>
                    <a:pt x="14049" y="6311"/>
                  </a:lnTo>
                  <a:lnTo>
                    <a:pt x="13854" y="6592"/>
                  </a:lnTo>
                  <a:lnTo>
                    <a:pt x="13659" y="6885"/>
                  </a:lnTo>
                  <a:lnTo>
                    <a:pt x="13439" y="7153"/>
                  </a:lnTo>
                  <a:lnTo>
                    <a:pt x="13219" y="7422"/>
                  </a:lnTo>
                  <a:lnTo>
                    <a:pt x="12988" y="7678"/>
                  </a:lnTo>
                  <a:lnTo>
                    <a:pt x="12743" y="7935"/>
                  </a:lnTo>
                  <a:lnTo>
                    <a:pt x="12499" y="8167"/>
                  </a:lnTo>
                  <a:lnTo>
                    <a:pt x="12231" y="8386"/>
                  </a:lnTo>
                  <a:lnTo>
                    <a:pt x="11962" y="8606"/>
                  </a:lnTo>
                  <a:lnTo>
                    <a:pt x="11682" y="8801"/>
                  </a:lnTo>
                  <a:lnTo>
                    <a:pt x="11401" y="8984"/>
                  </a:lnTo>
                  <a:lnTo>
                    <a:pt x="11096" y="9155"/>
                  </a:lnTo>
                  <a:lnTo>
                    <a:pt x="10791" y="9314"/>
                  </a:lnTo>
                  <a:lnTo>
                    <a:pt x="10473" y="9448"/>
                  </a:lnTo>
                  <a:lnTo>
                    <a:pt x="10327" y="9509"/>
                  </a:lnTo>
                  <a:lnTo>
                    <a:pt x="10156" y="9570"/>
                  </a:lnTo>
                  <a:lnTo>
                    <a:pt x="9826" y="9692"/>
                  </a:lnTo>
                  <a:lnTo>
                    <a:pt x="9497" y="9778"/>
                  </a:lnTo>
                  <a:lnTo>
                    <a:pt x="9326" y="9827"/>
                  </a:lnTo>
                  <a:lnTo>
                    <a:pt x="9167" y="9875"/>
                  </a:lnTo>
                  <a:lnTo>
                    <a:pt x="8825" y="9949"/>
                  </a:lnTo>
                  <a:lnTo>
                    <a:pt x="8484" y="10010"/>
                  </a:lnTo>
                  <a:lnTo>
                    <a:pt x="8142" y="10058"/>
                  </a:lnTo>
                  <a:lnTo>
                    <a:pt x="7788" y="10095"/>
                  </a:lnTo>
                  <a:lnTo>
                    <a:pt x="7446" y="10120"/>
                  </a:lnTo>
                  <a:lnTo>
                    <a:pt x="7092" y="10144"/>
                  </a:lnTo>
                  <a:lnTo>
                    <a:pt x="6750" y="10144"/>
                  </a:lnTo>
                  <a:lnTo>
                    <a:pt x="6396" y="10132"/>
                  </a:lnTo>
                  <a:lnTo>
                    <a:pt x="6042" y="10107"/>
                  </a:lnTo>
                  <a:lnTo>
                    <a:pt x="5701" y="10083"/>
                  </a:lnTo>
                  <a:lnTo>
                    <a:pt x="5347" y="10046"/>
                  </a:lnTo>
                  <a:lnTo>
                    <a:pt x="5005" y="9985"/>
                  </a:lnTo>
                  <a:lnTo>
                    <a:pt x="4651" y="9924"/>
                  </a:lnTo>
                  <a:lnTo>
                    <a:pt x="4309" y="9863"/>
                  </a:lnTo>
                  <a:lnTo>
                    <a:pt x="3967" y="9778"/>
                  </a:lnTo>
                  <a:lnTo>
                    <a:pt x="3613" y="9692"/>
                  </a:lnTo>
                  <a:lnTo>
                    <a:pt x="3284" y="9595"/>
                  </a:lnTo>
                  <a:lnTo>
                    <a:pt x="2942" y="9497"/>
                  </a:lnTo>
                  <a:lnTo>
                    <a:pt x="2600" y="9375"/>
                  </a:lnTo>
                  <a:lnTo>
                    <a:pt x="2271" y="9253"/>
                  </a:lnTo>
                  <a:lnTo>
                    <a:pt x="1941" y="9131"/>
                  </a:lnTo>
                  <a:lnTo>
                    <a:pt x="1600" y="8997"/>
                  </a:lnTo>
                  <a:lnTo>
                    <a:pt x="1282" y="8850"/>
                  </a:lnTo>
                  <a:lnTo>
                    <a:pt x="953" y="8704"/>
                  </a:lnTo>
                  <a:lnTo>
                    <a:pt x="635" y="8545"/>
                  </a:lnTo>
                  <a:lnTo>
                    <a:pt x="318" y="8386"/>
                  </a:lnTo>
                  <a:lnTo>
                    <a:pt x="1" y="8203"/>
                  </a:lnTo>
                  <a:lnTo>
                    <a:pt x="293" y="8423"/>
                  </a:lnTo>
                  <a:lnTo>
                    <a:pt x="586" y="8630"/>
                  </a:lnTo>
                  <a:lnTo>
                    <a:pt x="892" y="8826"/>
                  </a:lnTo>
                  <a:lnTo>
                    <a:pt x="1197" y="9009"/>
                  </a:lnTo>
                  <a:lnTo>
                    <a:pt x="1514" y="9180"/>
                  </a:lnTo>
                  <a:lnTo>
                    <a:pt x="1831" y="9351"/>
                  </a:lnTo>
                  <a:lnTo>
                    <a:pt x="2161" y="9509"/>
                  </a:lnTo>
                  <a:lnTo>
                    <a:pt x="2491" y="9668"/>
                  </a:lnTo>
                  <a:lnTo>
                    <a:pt x="2820" y="9802"/>
                  </a:lnTo>
                  <a:lnTo>
                    <a:pt x="3162" y="9936"/>
                  </a:lnTo>
                  <a:lnTo>
                    <a:pt x="3504" y="10058"/>
                  </a:lnTo>
                  <a:lnTo>
                    <a:pt x="3845" y="10181"/>
                  </a:lnTo>
                  <a:lnTo>
                    <a:pt x="4199" y="10278"/>
                  </a:lnTo>
                  <a:lnTo>
                    <a:pt x="4553" y="10376"/>
                  </a:lnTo>
                  <a:lnTo>
                    <a:pt x="4907" y="10461"/>
                  </a:lnTo>
                  <a:lnTo>
                    <a:pt x="5273" y="10522"/>
                  </a:lnTo>
                  <a:lnTo>
                    <a:pt x="5627" y="10596"/>
                  </a:lnTo>
                  <a:lnTo>
                    <a:pt x="5994" y="10632"/>
                  </a:lnTo>
                  <a:lnTo>
                    <a:pt x="6360" y="10669"/>
                  </a:lnTo>
                  <a:lnTo>
                    <a:pt x="6726" y="10693"/>
                  </a:lnTo>
                  <a:lnTo>
                    <a:pt x="7104" y="10705"/>
                  </a:lnTo>
                  <a:lnTo>
                    <a:pt x="7471" y="10705"/>
                  </a:lnTo>
                  <a:lnTo>
                    <a:pt x="7837" y="10681"/>
                  </a:lnTo>
                  <a:lnTo>
                    <a:pt x="8203" y="10657"/>
                  </a:lnTo>
                  <a:lnTo>
                    <a:pt x="8569" y="10608"/>
                  </a:lnTo>
                  <a:lnTo>
                    <a:pt x="8935" y="10547"/>
                  </a:lnTo>
                  <a:lnTo>
                    <a:pt x="9301" y="10473"/>
                  </a:lnTo>
                  <a:lnTo>
                    <a:pt x="9655" y="10376"/>
                  </a:lnTo>
                  <a:lnTo>
                    <a:pt x="10022" y="10278"/>
                  </a:lnTo>
                  <a:lnTo>
                    <a:pt x="10363" y="10156"/>
                  </a:lnTo>
                  <a:lnTo>
                    <a:pt x="10546" y="10095"/>
                  </a:lnTo>
                  <a:lnTo>
                    <a:pt x="10717" y="10034"/>
                  </a:lnTo>
                  <a:lnTo>
                    <a:pt x="11059" y="9888"/>
                  </a:lnTo>
                  <a:lnTo>
                    <a:pt x="11401" y="9705"/>
                  </a:lnTo>
                  <a:lnTo>
                    <a:pt x="11718" y="9521"/>
                  </a:lnTo>
                  <a:lnTo>
                    <a:pt x="12036" y="9314"/>
                  </a:lnTo>
                  <a:lnTo>
                    <a:pt x="12341" y="9094"/>
                  </a:lnTo>
                  <a:lnTo>
                    <a:pt x="12487" y="8984"/>
                  </a:lnTo>
                  <a:lnTo>
                    <a:pt x="12634" y="8862"/>
                  </a:lnTo>
                  <a:lnTo>
                    <a:pt x="12780" y="8740"/>
                  </a:lnTo>
                  <a:lnTo>
                    <a:pt x="12914" y="8618"/>
                  </a:lnTo>
                  <a:lnTo>
                    <a:pt x="13183" y="8362"/>
                  </a:lnTo>
                  <a:lnTo>
                    <a:pt x="13427" y="8081"/>
                  </a:lnTo>
                  <a:lnTo>
                    <a:pt x="13671" y="7800"/>
                  </a:lnTo>
                  <a:lnTo>
                    <a:pt x="13903" y="7507"/>
                  </a:lnTo>
                  <a:lnTo>
                    <a:pt x="14123" y="7215"/>
                  </a:lnTo>
                  <a:lnTo>
                    <a:pt x="14318" y="6909"/>
                  </a:lnTo>
                  <a:lnTo>
                    <a:pt x="14513" y="6592"/>
                  </a:lnTo>
                  <a:lnTo>
                    <a:pt x="14696" y="6275"/>
                  </a:lnTo>
                  <a:lnTo>
                    <a:pt x="14867" y="5945"/>
                  </a:lnTo>
                  <a:lnTo>
                    <a:pt x="15026" y="5616"/>
                  </a:lnTo>
                  <a:lnTo>
                    <a:pt x="15172" y="5286"/>
                  </a:lnTo>
                  <a:lnTo>
                    <a:pt x="15307" y="4944"/>
                  </a:lnTo>
                  <a:lnTo>
                    <a:pt x="15441" y="4602"/>
                  </a:lnTo>
                  <a:lnTo>
                    <a:pt x="15563" y="4261"/>
                  </a:lnTo>
                  <a:lnTo>
                    <a:pt x="15673" y="3907"/>
                  </a:lnTo>
                  <a:lnTo>
                    <a:pt x="15770" y="3565"/>
                  </a:lnTo>
                  <a:lnTo>
                    <a:pt x="15868" y="3211"/>
                  </a:lnTo>
                  <a:lnTo>
                    <a:pt x="15954" y="2857"/>
                  </a:lnTo>
                  <a:lnTo>
                    <a:pt x="16100" y="2149"/>
                  </a:lnTo>
                  <a:lnTo>
                    <a:pt x="16161" y="1795"/>
                  </a:lnTo>
                  <a:lnTo>
                    <a:pt x="16210" y="1441"/>
                  </a:lnTo>
                  <a:lnTo>
                    <a:pt x="16259" y="1075"/>
                  </a:lnTo>
                  <a:lnTo>
                    <a:pt x="16295" y="721"/>
                  </a:lnTo>
                  <a:lnTo>
                    <a:pt x="16320" y="355"/>
                  </a:lnTo>
                  <a:lnTo>
                    <a:pt x="16332"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302;p32">
              <a:extLst>
                <a:ext uri="{FF2B5EF4-FFF2-40B4-BE49-F238E27FC236}">
                  <a16:creationId xmlns:a16="http://schemas.microsoft.com/office/drawing/2014/main" id="{F8C74D8E-FA01-6F7F-998A-0666B370F235}"/>
                </a:ext>
              </a:extLst>
            </p:cNvPr>
            <p:cNvSpPr/>
            <p:nvPr/>
          </p:nvSpPr>
          <p:spPr>
            <a:xfrm>
              <a:off x="3713550" y="1709525"/>
              <a:ext cx="59850" cy="96150"/>
            </a:xfrm>
            <a:custGeom>
              <a:avLst/>
              <a:gdLst/>
              <a:ahLst/>
              <a:cxnLst/>
              <a:rect l="l" t="t" r="r" b="b"/>
              <a:pathLst>
                <a:path w="2394" h="3846" extrusionOk="0">
                  <a:moveTo>
                    <a:pt x="2393" y="1"/>
                  </a:moveTo>
                  <a:lnTo>
                    <a:pt x="1" y="3528"/>
                  </a:lnTo>
                  <a:lnTo>
                    <a:pt x="550" y="3845"/>
                  </a:lnTo>
                  <a:lnTo>
                    <a:pt x="2393"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303;p32">
              <a:extLst>
                <a:ext uri="{FF2B5EF4-FFF2-40B4-BE49-F238E27FC236}">
                  <a16:creationId xmlns:a16="http://schemas.microsoft.com/office/drawing/2014/main" id="{C5927C2B-9AF5-131F-ED79-D88E6AF0235F}"/>
                </a:ext>
              </a:extLst>
            </p:cNvPr>
            <p:cNvSpPr/>
            <p:nvPr/>
          </p:nvSpPr>
          <p:spPr>
            <a:xfrm>
              <a:off x="3762700" y="1760175"/>
              <a:ext cx="76300" cy="83650"/>
            </a:xfrm>
            <a:custGeom>
              <a:avLst/>
              <a:gdLst/>
              <a:ahLst/>
              <a:cxnLst/>
              <a:rect l="l" t="t" r="r" b="b"/>
              <a:pathLst>
                <a:path w="3052" h="3346" extrusionOk="0">
                  <a:moveTo>
                    <a:pt x="3052" y="1"/>
                  </a:moveTo>
                  <a:lnTo>
                    <a:pt x="0" y="2918"/>
                  </a:lnTo>
                  <a:lnTo>
                    <a:pt x="464" y="3345"/>
                  </a:lnTo>
                  <a:lnTo>
                    <a:pt x="3052"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304;p32">
              <a:extLst>
                <a:ext uri="{FF2B5EF4-FFF2-40B4-BE49-F238E27FC236}">
                  <a16:creationId xmlns:a16="http://schemas.microsoft.com/office/drawing/2014/main" id="{D0717E49-4DD2-59B3-80CD-A3DF5A97D849}"/>
                </a:ext>
              </a:extLst>
            </p:cNvPr>
            <p:cNvSpPr/>
            <p:nvPr/>
          </p:nvSpPr>
          <p:spPr>
            <a:xfrm>
              <a:off x="4284175" y="1366850"/>
              <a:ext cx="21700" cy="104700"/>
            </a:xfrm>
            <a:custGeom>
              <a:avLst/>
              <a:gdLst/>
              <a:ahLst/>
              <a:cxnLst/>
              <a:rect l="l" t="t" r="r" b="b"/>
              <a:pathLst>
                <a:path w="868" h="4188" extrusionOk="0">
                  <a:moveTo>
                    <a:pt x="867" y="0"/>
                  </a:moveTo>
                  <a:lnTo>
                    <a:pt x="1" y="4102"/>
                  </a:lnTo>
                  <a:lnTo>
                    <a:pt x="636" y="4187"/>
                  </a:lnTo>
                  <a:lnTo>
                    <a:pt x="867"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305;p32">
              <a:extLst>
                <a:ext uri="{FF2B5EF4-FFF2-40B4-BE49-F238E27FC236}">
                  <a16:creationId xmlns:a16="http://schemas.microsoft.com/office/drawing/2014/main" id="{46057790-6D6D-25F7-593C-F0242A3A9425}"/>
                </a:ext>
              </a:extLst>
            </p:cNvPr>
            <p:cNvSpPr/>
            <p:nvPr/>
          </p:nvSpPr>
          <p:spPr>
            <a:xfrm>
              <a:off x="4339100" y="1389725"/>
              <a:ext cx="62600" cy="105000"/>
            </a:xfrm>
            <a:custGeom>
              <a:avLst/>
              <a:gdLst/>
              <a:ahLst/>
              <a:cxnLst/>
              <a:rect l="l" t="t" r="r" b="b"/>
              <a:pathLst>
                <a:path w="2504" h="4200" extrusionOk="0">
                  <a:moveTo>
                    <a:pt x="2503" y="1"/>
                  </a:moveTo>
                  <a:lnTo>
                    <a:pt x="1" y="3895"/>
                  </a:lnTo>
                  <a:lnTo>
                    <a:pt x="562" y="4200"/>
                  </a:lnTo>
                  <a:lnTo>
                    <a:pt x="2503"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306;p32">
              <a:extLst>
                <a:ext uri="{FF2B5EF4-FFF2-40B4-BE49-F238E27FC236}">
                  <a16:creationId xmlns:a16="http://schemas.microsoft.com/office/drawing/2014/main" id="{46766598-A71E-0F36-D296-C806F306160A}"/>
                </a:ext>
              </a:extLst>
            </p:cNvPr>
            <p:cNvSpPr/>
            <p:nvPr/>
          </p:nvSpPr>
          <p:spPr>
            <a:xfrm>
              <a:off x="4383975" y="1448025"/>
              <a:ext cx="77525" cy="83925"/>
            </a:xfrm>
            <a:custGeom>
              <a:avLst/>
              <a:gdLst/>
              <a:ahLst/>
              <a:cxnLst/>
              <a:rect l="l" t="t" r="r" b="b"/>
              <a:pathLst>
                <a:path w="3101" h="3357" extrusionOk="0">
                  <a:moveTo>
                    <a:pt x="3100" y="0"/>
                  </a:moveTo>
                  <a:lnTo>
                    <a:pt x="0" y="2930"/>
                  </a:lnTo>
                  <a:lnTo>
                    <a:pt x="464" y="3357"/>
                  </a:lnTo>
                  <a:lnTo>
                    <a:pt x="3100"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307;p32">
              <a:extLst>
                <a:ext uri="{FF2B5EF4-FFF2-40B4-BE49-F238E27FC236}">
                  <a16:creationId xmlns:a16="http://schemas.microsoft.com/office/drawing/2014/main" id="{4B13C9DD-5391-A7AB-8EEC-5F3311BA727E}"/>
                </a:ext>
              </a:extLst>
            </p:cNvPr>
            <p:cNvSpPr/>
            <p:nvPr/>
          </p:nvSpPr>
          <p:spPr>
            <a:xfrm>
              <a:off x="3087400" y="2184650"/>
              <a:ext cx="232250" cy="174875"/>
            </a:xfrm>
            <a:custGeom>
              <a:avLst/>
              <a:gdLst/>
              <a:ahLst/>
              <a:cxnLst/>
              <a:rect l="l" t="t" r="r" b="b"/>
              <a:pathLst>
                <a:path w="9290" h="6995" extrusionOk="0">
                  <a:moveTo>
                    <a:pt x="3894" y="0"/>
                  </a:moveTo>
                  <a:lnTo>
                    <a:pt x="3455" y="25"/>
                  </a:lnTo>
                  <a:lnTo>
                    <a:pt x="3003" y="61"/>
                  </a:lnTo>
                  <a:lnTo>
                    <a:pt x="2564" y="110"/>
                  </a:lnTo>
                  <a:lnTo>
                    <a:pt x="2137" y="171"/>
                  </a:lnTo>
                  <a:lnTo>
                    <a:pt x="1697" y="256"/>
                  </a:lnTo>
                  <a:lnTo>
                    <a:pt x="1270" y="342"/>
                  </a:lnTo>
                  <a:lnTo>
                    <a:pt x="843" y="440"/>
                  </a:lnTo>
                  <a:lnTo>
                    <a:pt x="416" y="562"/>
                  </a:lnTo>
                  <a:lnTo>
                    <a:pt x="1" y="684"/>
                  </a:lnTo>
                  <a:lnTo>
                    <a:pt x="428" y="623"/>
                  </a:lnTo>
                  <a:lnTo>
                    <a:pt x="867" y="562"/>
                  </a:lnTo>
                  <a:lnTo>
                    <a:pt x="1734" y="476"/>
                  </a:lnTo>
                  <a:lnTo>
                    <a:pt x="2161" y="452"/>
                  </a:lnTo>
                  <a:lnTo>
                    <a:pt x="2600" y="427"/>
                  </a:lnTo>
                  <a:lnTo>
                    <a:pt x="3028" y="415"/>
                  </a:lnTo>
                  <a:lnTo>
                    <a:pt x="3455" y="415"/>
                  </a:lnTo>
                  <a:lnTo>
                    <a:pt x="3882" y="427"/>
                  </a:lnTo>
                  <a:lnTo>
                    <a:pt x="4309" y="464"/>
                  </a:lnTo>
                  <a:lnTo>
                    <a:pt x="4724" y="513"/>
                  </a:lnTo>
                  <a:lnTo>
                    <a:pt x="4932" y="549"/>
                  </a:lnTo>
                  <a:lnTo>
                    <a:pt x="5139" y="598"/>
                  </a:lnTo>
                  <a:lnTo>
                    <a:pt x="5347" y="647"/>
                  </a:lnTo>
                  <a:lnTo>
                    <a:pt x="5542" y="708"/>
                  </a:lnTo>
                  <a:lnTo>
                    <a:pt x="5725" y="781"/>
                  </a:lnTo>
                  <a:lnTo>
                    <a:pt x="5920" y="855"/>
                  </a:lnTo>
                  <a:lnTo>
                    <a:pt x="6091" y="940"/>
                  </a:lnTo>
                  <a:lnTo>
                    <a:pt x="6171" y="985"/>
                  </a:lnTo>
                  <a:lnTo>
                    <a:pt x="6171" y="985"/>
                  </a:lnTo>
                  <a:lnTo>
                    <a:pt x="5872" y="1111"/>
                  </a:lnTo>
                  <a:lnTo>
                    <a:pt x="5493" y="1294"/>
                  </a:lnTo>
                  <a:lnTo>
                    <a:pt x="5115" y="1489"/>
                  </a:lnTo>
                  <a:lnTo>
                    <a:pt x="4761" y="1721"/>
                  </a:lnTo>
                  <a:lnTo>
                    <a:pt x="4407" y="1965"/>
                  </a:lnTo>
                  <a:lnTo>
                    <a:pt x="4236" y="2087"/>
                  </a:lnTo>
                  <a:lnTo>
                    <a:pt x="4065" y="2234"/>
                  </a:lnTo>
                  <a:lnTo>
                    <a:pt x="3906" y="2380"/>
                  </a:lnTo>
                  <a:lnTo>
                    <a:pt x="3748" y="2539"/>
                  </a:lnTo>
                  <a:lnTo>
                    <a:pt x="3601" y="2698"/>
                  </a:lnTo>
                  <a:lnTo>
                    <a:pt x="3467" y="2881"/>
                  </a:lnTo>
                  <a:lnTo>
                    <a:pt x="3345" y="3064"/>
                  </a:lnTo>
                  <a:lnTo>
                    <a:pt x="3235" y="3259"/>
                  </a:lnTo>
                  <a:lnTo>
                    <a:pt x="3137" y="3467"/>
                  </a:lnTo>
                  <a:lnTo>
                    <a:pt x="3052" y="3686"/>
                  </a:lnTo>
                  <a:lnTo>
                    <a:pt x="2991" y="3918"/>
                  </a:lnTo>
                  <a:lnTo>
                    <a:pt x="2967" y="4150"/>
                  </a:lnTo>
                  <a:lnTo>
                    <a:pt x="2954" y="4272"/>
                  </a:lnTo>
                  <a:lnTo>
                    <a:pt x="2954" y="4394"/>
                  </a:lnTo>
                  <a:lnTo>
                    <a:pt x="2967" y="4626"/>
                  </a:lnTo>
                  <a:lnTo>
                    <a:pt x="3015" y="4858"/>
                  </a:lnTo>
                  <a:lnTo>
                    <a:pt x="3076" y="5078"/>
                  </a:lnTo>
                  <a:lnTo>
                    <a:pt x="3113" y="5188"/>
                  </a:lnTo>
                  <a:lnTo>
                    <a:pt x="3150" y="5285"/>
                  </a:lnTo>
                  <a:lnTo>
                    <a:pt x="3247" y="5493"/>
                  </a:lnTo>
                  <a:lnTo>
                    <a:pt x="3357" y="5688"/>
                  </a:lnTo>
                  <a:lnTo>
                    <a:pt x="3418" y="5786"/>
                  </a:lnTo>
                  <a:lnTo>
                    <a:pt x="3479" y="5871"/>
                  </a:lnTo>
                  <a:lnTo>
                    <a:pt x="3614" y="6054"/>
                  </a:lnTo>
                  <a:lnTo>
                    <a:pt x="3760" y="6225"/>
                  </a:lnTo>
                  <a:lnTo>
                    <a:pt x="3919" y="6384"/>
                  </a:lnTo>
                  <a:lnTo>
                    <a:pt x="4090" y="6530"/>
                  </a:lnTo>
                  <a:lnTo>
                    <a:pt x="4273" y="6665"/>
                  </a:lnTo>
                  <a:lnTo>
                    <a:pt x="4480" y="6774"/>
                  </a:lnTo>
                  <a:lnTo>
                    <a:pt x="4688" y="6860"/>
                  </a:lnTo>
                  <a:lnTo>
                    <a:pt x="4907" y="6933"/>
                  </a:lnTo>
                  <a:lnTo>
                    <a:pt x="5127" y="6970"/>
                  </a:lnTo>
                  <a:lnTo>
                    <a:pt x="5359" y="6994"/>
                  </a:lnTo>
                  <a:lnTo>
                    <a:pt x="5579" y="6994"/>
                  </a:lnTo>
                  <a:lnTo>
                    <a:pt x="5798" y="6982"/>
                  </a:lnTo>
                  <a:lnTo>
                    <a:pt x="6018" y="6945"/>
                  </a:lnTo>
                  <a:lnTo>
                    <a:pt x="6226" y="6896"/>
                  </a:lnTo>
                  <a:lnTo>
                    <a:pt x="6433" y="6835"/>
                  </a:lnTo>
                  <a:lnTo>
                    <a:pt x="6641" y="6762"/>
                  </a:lnTo>
                  <a:lnTo>
                    <a:pt x="6836" y="6689"/>
                  </a:lnTo>
                  <a:lnTo>
                    <a:pt x="7019" y="6603"/>
                  </a:lnTo>
                  <a:lnTo>
                    <a:pt x="7214" y="6506"/>
                  </a:lnTo>
                  <a:lnTo>
                    <a:pt x="7397" y="6396"/>
                  </a:lnTo>
                  <a:lnTo>
                    <a:pt x="7751" y="6176"/>
                  </a:lnTo>
                  <a:lnTo>
                    <a:pt x="8081" y="5944"/>
                  </a:lnTo>
                  <a:lnTo>
                    <a:pt x="8410" y="5688"/>
                  </a:lnTo>
                  <a:lnTo>
                    <a:pt x="8716" y="5407"/>
                  </a:lnTo>
                  <a:lnTo>
                    <a:pt x="9009" y="5127"/>
                  </a:lnTo>
                  <a:lnTo>
                    <a:pt x="9289" y="4821"/>
                  </a:lnTo>
                  <a:lnTo>
                    <a:pt x="8972" y="5078"/>
                  </a:lnTo>
                  <a:lnTo>
                    <a:pt x="8642" y="5322"/>
                  </a:lnTo>
                  <a:lnTo>
                    <a:pt x="8301" y="5542"/>
                  </a:lnTo>
                  <a:lnTo>
                    <a:pt x="7959" y="5761"/>
                  </a:lnTo>
                  <a:lnTo>
                    <a:pt x="7617" y="5957"/>
                  </a:lnTo>
                  <a:lnTo>
                    <a:pt x="7251" y="6127"/>
                  </a:lnTo>
                  <a:lnTo>
                    <a:pt x="6885" y="6286"/>
                  </a:lnTo>
                  <a:lnTo>
                    <a:pt x="6702" y="6347"/>
                  </a:lnTo>
                  <a:lnTo>
                    <a:pt x="6519" y="6408"/>
                  </a:lnTo>
                  <a:lnTo>
                    <a:pt x="6323" y="6457"/>
                  </a:lnTo>
                  <a:lnTo>
                    <a:pt x="6140" y="6494"/>
                  </a:lnTo>
                  <a:lnTo>
                    <a:pt x="5945" y="6530"/>
                  </a:lnTo>
                  <a:lnTo>
                    <a:pt x="5762" y="6542"/>
                  </a:lnTo>
                  <a:lnTo>
                    <a:pt x="5579" y="6542"/>
                  </a:lnTo>
                  <a:lnTo>
                    <a:pt x="5396" y="6530"/>
                  </a:lnTo>
                  <a:lnTo>
                    <a:pt x="5212" y="6506"/>
                  </a:lnTo>
                  <a:lnTo>
                    <a:pt x="5042" y="6457"/>
                  </a:lnTo>
                  <a:lnTo>
                    <a:pt x="4871" y="6396"/>
                  </a:lnTo>
                  <a:lnTo>
                    <a:pt x="4712" y="6323"/>
                  </a:lnTo>
                  <a:lnTo>
                    <a:pt x="4566" y="6225"/>
                  </a:lnTo>
                  <a:lnTo>
                    <a:pt x="4419" y="6115"/>
                  </a:lnTo>
                  <a:lnTo>
                    <a:pt x="4297" y="5993"/>
                  </a:lnTo>
                  <a:lnTo>
                    <a:pt x="4163" y="5859"/>
                  </a:lnTo>
                  <a:lnTo>
                    <a:pt x="4053" y="5712"/>
                  </a:lnTo>
                  <a:lnTo>
                    <a:pt x="3955" y="5554"/>
                  </a:lnTo>
                  <a:lnTo>
                    <a:pt x="3906" y="5481"/>
                  </a:lnTo>
                  <a:lnTo>
                    <a:pt x="3858" y="5395"/>
                  </a:lnTo>
                  <a:lnTo>
                    <a:pt x="3772" y="5236"/>
                  </a:lnTo>
                  <a:lnTo>
                    <a:pt x="3699" y="5066"/>
                  </a:lnTo>
                  <a:lnTo>
                    <a:pt x="3662" y="4980"/>
                  </a:lnTo>
                  <a:lnTo>
                    <a:pt x="3638" y="4895"/>
                  </a:lnTo>
                  <a:lnTo>
                    <a:pt x="3601" y="4724"/>
                  </a:lnTo>
                  <a:lnTo>
                    <a:pt x="3577" y="4553"/>
                  </a:lnTo>
                  <a:lnTo>
                    <a:pt x="3565" y="4382"/>
                  </a:lnTo>
                  <a:lnTo>
                    <a:pt x="3577" y="4211"/>
                  </a:lnTo>
                  <a:lnTo>
                    <a:pt x="3601" y="4040"/>
                  </a:lnTo>
                  <a:lnTo>
                    <a:pt x="3638" y="3869"/>
                  </a:lnTo>
                  <a:lnTo>
                    <a:pt x="3699" y="3711"/>
                  </a:lnTo>
                  <a:lnTo>
                    <a:pt x="3784" y="3552"/>
                  </a:lnTo>
                  <a:lnTo>
                    <a:pt x="3870" y="3393"/>
                  </a:lnTo>
                  <a:lnTo>
                    <a:pt x="3980" y="3247"/>
                  </a:lnTo>
                  <a:lnTo>
                    <a:pt x="4090" y="3100"/>
                  </a:lnTo>
                  <a:lnTo>
                    <a:pt x="4212" y="2966"/>
                  </a:lnTo>
                  <a:lnTo>
                    <a:pt x="4346" y="2832"/>
                  </a:lnTo>
                  <a:lnTo>
                    <a:pt x="4480" y="2698"/>
                  </a:lnTo>
                  <a:lnTo>
                    <a:pt x="4785" y="2466"/>
                  </a:lnTo>
                  <a:lnTo>
                    <a:pt x="5090" y="2234"/>
                  </a:lnTo>
                  <a:lnTo>
                    <a:pt x="5432" y="2026"/>
                  </a:lnTo>
                  <a:lnTo>
                    <a:pt x="5774" y="1843"/>
                  </a:lnTo>
                  <a:lnTo>
                    <a:pt x="6128" y="1660"/>
                  </a:lnTo>
                  <a:lnTo>
                    <a:pt x="6482" y="1501"/>
                  </a:lnTo>
                  <a:lnTo>
                    <a:pt x="6848" y="1355"/>
                  </a:lnTo>
                  <a:lnTo>
                    <a:pt x="7275" y="1184"/>
                  </a:lnTo>
                  <a:lnTo>
                    <a:pt x="6958" y="867"/>
                  </a:lnTo>
                  <a:lnTo>
                    <a:pt x="6763" y="708"/>
                  </a:lnTo>
                  <a:lnTo>
                    <a:pt x="6567" y="574"/>
                  </a:lnTo>
                  <a:lnTo>
                    <a:pt x="6348" y="452"/>
                  </a:lnTo>
                  <a:lnTo>
                    <a:pt x="6140" y="354"/>
                  </a:lnTo>
                  <a:lnTo>
                    <a:pt x="5908" y="269"/>
                  </a:lnTo>
                  <a:lnTo>
                    <a:pt x="5689" y="195"/>
                  </a:lnTo>
                  <a:lnTo>
                    <a:pt x="5469" y="147"/>
                  </a:lnTo>
                  <a:lnTo>
                    <a:pt x="5237" y="98"/>
                  </a:lnTo>
                  <a:lnTo>
                    <a:pt x="5017" y="61"/>
                  </a:lnTo>
                  <a:lnTo>
                    <a:pt x="4785" y="37"/>
                  </a:lnTo>
                  <a:lnTo>
                    <a:pt x="4346" y="12"/>
                  </a:lnTo>
                  <a:lnTo>
                    <a:pt x="4114"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308;p32">
              <a:extLst>
                <a:ext uri="{FF2B5EF4-FFF2-40B4-BE49-F238E27FC236}">
                  <a16:creationId xmlns:a16="http://schemas.microsoft.com/office/drawing/2014/main" id="{EC119084-77CF-9644-486A-DBBE5A86B2F2}"/>
                </a:ext>
              </a:extLst>
            </p:cNvPr>
            <p:cNvSpPr/>
            <p:nvPr/>
          </p:nvSpPr>
          <p:spPr>
            <a:xfrm>
              <a:off x="3784050" y="3711900"/>
              <a:ext cx="119650" cy="49150"/>
            </a:xfrm>
            <a:custGeom>
              <a:avLst/>
              <a:gdLst/>
              <a:ahLst/>
              <a:cxnLst/>
              <a:rect l="l" t="t" r="r" b="b"/>
              <a:pathLst>
                <a:path w="4786" h="1966" extrusionOk="0">
                  <a:moveTo>
                    <a:pt x="4785" y="0"/>
                  </a:moveTo>
                  <a:lnTo>
                    <a:pt x="4517" y="183"/>
                  </a:lnTo>
                  <a:lnTo>
                    <a:pt x="4236" y="367"/>
                  </a:lnTo>
                  <a:lnTo>
                    <a:pt x="3955" y="525"/>
                  </a:lnTo>
                  <a:lnTo>
                    <a:pt x="3674" y="684"/>
                  </a:lnTo>
                  <a:lnTo>
                    <a:pt x="3394" y="830"/>
                  </a:lnTo>
                  <a:lnTo>
                    <a:pt x="3101" y="977"/>
                  </a:lnTo>
                  <a:lnTo>
                    <a:pt x="2808" y="1111"/>
                  </a:lnTo>
                  <a:lnTo>
                    <a:pt x="2503" y="1233"/>
                  </a:lnTo>
                  <a:lnTo>
                    <a:pt x="2356" y="1282"/>
                  </a:lnTo>
                  <a:lnTo>
                    <a:pt x="2210" y="1343"/>
                  </a:lnTo>
                  <a:lnTo>
                    <a:pt x="2051" y="1392"/>
                  </a:lnTo>
                  <a:lnTo>
                    <a:pt x="1905" y="1441"/>
                  </a:lnTo>
                  <a:lnTo>
                    <a:pt x="1599" y="1538"/>
                  </a:lnTo>
                  <a:lnTo>
                    <a:pt x="1282" y="1624"/>
                  </a:lnTo>
                  <a:lnTo>
                    <a:pt x="1123" y="1673"/>
                  </a:lnTo>
                  <a:lnTo>
                    <a:pt x="965" y="1709"/>
                  </a:lnTo>
                  <a:lnTo>
                    <a:pt x="647" y="1782"/>
                  </a:lnTo>
                  <a:lnTo>
                    <a:pt x="330" y="1843"/>
                  </a:lnTo>
                  <a:lnTo>
                    <a:pt x="1" y="1929"/>
                  </a:lnTo>
                  <a:lnTo>
                    <a:pt x="330" y="1953"/>
                  </a:lnTo>
                  <a:lnTo>
                    <a:pt x="672" y="1966"/>
                  </a:lnTo>
                  <a:lnTo>
                    <a:pt x="1001" y="1953"/>
                  </a:lnTo>
                  <a:lnTo>
                    <a:pt x="1172" y="1941"/>
                  </a:lnTo>
                  <a:lnTo>
                    <a:pt x="1343" y="1917"/>
                  </a:lnTo>
                  <a:lnTo>
                    <a:pt x="1673" y="1868"/>
                  </a:lnTo>
                  <a:lnTo>
                    <a:pt x="2002" y="1795"/>
                  </a:lnTo>
                  <a:lnTo>
                    <a:pt x="2161" y="1746"/>
                  </a:lnTo>
                  <a:lnTo>
                    <a:pt x="2332" y="1697"/>
                  </a:lnTo>
                  <a:lnTo>
                    <a:pt x="2491" y="1636"/>
                  </a:lnTo>
                  <a:lnTo>
                    <a:pt x="2649" y="1587"/>
                  </a:lnTo>
                  <a:lnTo>
                    <a:pt x="2954" y="1453"/>
                  </a:lnTo>
                  <a:lnTo>
                    <a:pt x="3259" y="1294"/>
                  </a:lnTo>
                  <a:lnTo>
                    <a:pt x="3552" y="1123"/>
                  </a:lnTo>
                  <a:lnTo>
                    <a:pt x="3833" y="940"/>
                  </a:lnTo>
                  <a:lnTo>
                    <a:pt x="4102" y="733"/>
                  </a:lnTo>
                  <a:lnTo>
                    <a:pt x="4346" y="513"/>
                  </a:lnTo>
                  <a:lnTo>
                    <a:pt x="4468" y="391"/>
                  </a:lnTo>
                  <a:lnTo>
                    <a:pt x="4578" y="269"/>
                  </a:lnTo>
                  <a:lnTo>
                    <a:pt x="4688" y="135"/>
                  </a:lnTo>
                  <a:lnTo>
                    <a:pt x="478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309;p32">
              <a:extLst>
                <a:ext uri="{FF2B5EF4-FFF2-40B4-BE49-F238E27FC236}">
                  <a16:creationId xmlns:a16="http://schemas.microsoft.com/office/drawing/2014/main" id="{B6D18911-3070-C114-4113-07A7210D822F}"/>
                </a:ext>
              </a:extLst>
            </p:cNvPr>
            <p:cNvSpPr/>
            <p:nvPr/>
          </p:nvSpPr>
          <p:spPr>
            <a:xfrm>
              <a:off x="3850575" y="3721350"/>
              <a:ext cx="86675" cy="66250"/>
            </a:xfrm>
            <a:custGeom>
              <a:avLst/>
              <a:gdLst/>
              <a:ahLst/>
              <a:cxnLst/>
              <a:rect l="l" t="t" r="r" b="b"/>
              <a:pathLst>
                <a:path w="3467" h="2650" extrusionOk="0">
                  <a:moveTo>
                    <a:pt x="3467" y="1"/>
                  </a:moveTo>
                  <a:lnTo>
                    <a:pt x="3296" y="245"/>
                  </a:lnTo>
                  <a:lnTo>
                    <a:pt x="3125" y="465"/>
                  </a:lnTo>
                  <a:lnTo>
                    <a:pt x="2954" y="684"/>
                  </a:lnTo>
                  <a:lnTo>
                    <a:pt x="2771" y="904"/>
                  </a:lnTo>
                  <a:lnTo>
                    <a:pt x="2588" y="1099"/>
                  </a:lnTo>
                  <a:lnTo>
                    <a:pt x="2393" y="1295"/>
                  </a:lnTo>
                  <a:lnTo>
                    <a:pt x="2185" y="1465"/>
                  </a:lnTo>
                  <a:lnTo>
                    <a:pt x="1978" y="1636"/>
                  </a:lnTo>
                  <a:lnTo>
                    <a:pt x="1868" y="1722"/>
                  </a:lnTo>
                  <a:lnTo>
                    <a:pt x="1758" y="1807"/>
                  </a:lnTo>
                  <a:lnTo>
                    <a:pt x="1636" y="1880"/>
                  </a:lnTo>
                  <a:lnTo>
                    <a:pt x="1526" y="1954"/>
                  </a:lnTo>
                  <a:lnTo>
                    <a:pt x="1294" y="2088"/>
                  </a:lnTo>
                  <a:lnTo>
                    <a:pt x="1172" y="2161"/>
                  </a:lnTo>
                  <a:lnTo>
                    <a:pt x="1050" y="2222"/>
                  </a:lnTo>
                  <a:lnTo>
                    <a:pt x="928" y="2283"/>
                  </a:lnTo>
                  <a:lnTo>
                    <a:pt x="794" y="2332"/>
                  </a:lnTo>
                  <a:lnTo>
                    <a:pt x="537" y="2442"/>
                  </a:lnTo>
                  <a:lnTo>
                    <a:pt x="415" y="2503"/>
                  </a:lnTo>
                  <a:lnTo>
                    <a:pt x="281" y="2540"/>
                  </a:lnTo>
                  <a:lnTo>
                    <a:pt x="0" y="2649"/>
                  </a:lnTo>
                  <a:lnTo>
                    <a:pt x="293" y="2649"/>
                  </a:lnTo>
                  <a:lnTo>
                    <a:pt x="440" y="2637"/>
                  </a:lnTo>
                  <a:lnTo>
                    <a:pt x="586" y="2625"/>
                  </a:lnTo>
                  <a:lnTo>
                    <a:pt x="879" y="2576"/>
                  </a:lnTo>
                  <a:lnTo>
                    <a:pt x="952" y="2564"/>
                  </a:lnTo>
                  <a:lnTo>
                    <a:pt x="1026" y="2540"/>
                  </a:lnTo>
                  <a:lnTo>
                    <a:pt x="1160" y="2491"/>
                  </a:lnTo>
                  <a:lnTo>
                    <a:pt x="1306" y="2442"/>
                  </a:lnTo>
                  <a:lnTo>
                    <a:pt x="1441" y="2393"/>
                  </a:lnTo>
                  <a:lnTo>
                    <a:pt x="1709" y="2271"/>
                  </a:lnTo>
                  <a:lnTo>
                    <a:pt x="1966" y="2112"/>
                  </a:lnTo>
                  <a:lnTo>
                    <a:pt x="2210" y="1941"/>
                  </a:lnTo>
                  <a:lnTo>
                    <a:pt x="2429" y="1746"/>
                  </a:lnTo>
                  <a:lnTo>
                    <a:pt x="2649" y="1539"/>
                  </a:lnTo>
                  <a:lnTo>
                    <a:pt x="2832" y="1319"/>
                  </a:lnTo>
                  <a:lnTo>
                    <a:pt x="3015" y="1075"/>
                  </a:lnTo>
                  <a:lnTo>
                    <a:pt x="3162" y="831"/>
                  </a:lnTo>
                  <a:lnTo>
                    <a:pt x="3296" y="562"/>
                  </a:lnTo>
                  <a:lnTo>
                    <a:pt x="3345" y="428"/>
                  </a:lnTo>
                  <a:lnTo>
                    <a:pt x="3394" y="294"/>
                  </a:lnTo>
                  <a:lnTo>
                    <a:pt x="3430" y="147"/>
                  </a:lnTo>
                  <a:lnTo>
                    <a:pt x="3467"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310;p32">
              <a:extLst>
                <a:ext uri="{FF2B5EF4-FFF2-40B4-BE49-F238E27FC236}">
                  <a16:creationId xmlns:a16="http://schemas.microsoft.com/office/drawing/2014/main" id="{CECA26B1-865F-0367-8CB9-B469EF8DBE30}"/>
                </a:ext>
              </a:extLst>
            </p:cNvPr>
            <p:cNvSpPr/>
            <p:nvPr/>
          </p:nvSpPr>
          <p:spPr>
            <a:xfrm>
              <a:off x="3941500" y="3728975"/>
              <a:ext cx="29025" cy="40000"/>
            </a:xfrm>
            <a:custGeom>
              <a:avLst/>
              <a:gdLst/>
              <a:ahLst/>
              <a:cxnLst/>
              <a:rect l="l" t="t" r="r" b="b"/>
              <a:pathLst>
                <a:path w="1161" h="1600" extrusionOk="0">
                  <a:moveTo>
                    <a:pt x="1160" y="1"/>
                  </a:moveTo>
                  <a:lnTo>
                    <a:pt x="977" y="184"/>
                  </a:lnTo>
                  <a:lnTo>
                    <a:pt x="806" y="379"/>
                  </a:lnTo>
                  <a:lnTo>
                    <a:pt x="660" y="562"/>
                  </a:lnTo>
                  <a:lnTo>
                    <a:pt x="513" y="758"/>
                  </a:lnTo>
                  <a:lnTo>
                    <a:pt x="245" y="1148"/>
                  </a:lnTo>
                  <a:lnTo>
                    <a:pt x="111" y="1368"/>
                  </a:lnTo>
                  <a:lnTo>
                    <a:pt x="50" y="1478"/>
                  </a:lnTo>
                  <a:lnTo>
                    <a:pt x="1" y="1600"/>
                  </a:lnTo>
                  <a:lnTo>
                    <a:pt x="123" y="1551"/>
                  </a:lnTo>
                  <a:lnTo>
                    <a:pt x="245" y="1502"/>
                  </a:lnTo>
                  <a:lnTo>
                    <a:pt x="355" y="1429"/>
                  </a:lnTo>
                  <a:lnTo>
                    <a:pt x="465" y="1356"/>
                  </a:lnTo>
                  <a:lnTo>
                    <a:pt x="562" y="1270"/>
                  </a:lnTo>
                  <a:lnTo>
                    <a:pt x="660" y="1173"/>
                  </a:lnTo>
                  <a:lnTo>
                    <a:pt x="745" y="1075"/>
                  </a:lnTo>
                  <a:lnTo>
                    <a:pt x="819" y="977"/>
                  </a:lnTo>
                  <a:lnTo>
                    <a:pt x="892" y="868"/>
                  </a:lnTo>
                  <a:lnTo>
                    <a:pt x="965" y="758"/>
                  </a:lnTo>
                  <a:lnTo>
                    <a:pt x="1026" y="648"/>
                  </a:lnTo>
                  <a:lnTo>
                    <a:pt x="1075" y="526"/>
                  </a:lnTo>
                  <a:lnTo>
                    <a:pt x="1111" y="404"/>
                  </a:lnTo>
                  <a:lnTo>
                    <a:pt x="1148" y="269"/>
                  </a:lnTo>
                  <a:lnTo>
                    <a:pt x="1160" y="135"/>
                  </a:lnTo>
                  <a:lnTo>
                    <a:pt x="1160"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311;p32">
              <a:extLst>
                <a:ext uri="{FF2B5EF4-FFF2-40B4-BE49-F238E27FC236}">
                  <a16:creationId xmlns:a16="http://schemas.microsoft.com/office/drawing/2014/main" id="{A13B1F1C-FBA4-69FB-DACC-45C87CDF2CA6}"/>
                </a:ext>
              </a:extLst>
            </p:cNvPr>
            <p:cNvSpPr/>
            <p:nvPr/>
          </p:nvSpPr>
          <p:spPr>
            <a:xfrm>
              <a:off x="4905450" y="3417425"/>
              <a:ext cx="152600" cy="30250"/>
            </a:xfrm>
            <a:custGeom>
              <a:avLst/>
              <a:gdLst/>
              <a:ahLst/>
              <a:cxnLst/>
              <a:rect l="l" t="t" r="r" b="b"/>
              <a:pathLst>
                <a:path w="6104" h="1210" extrusionOk="0">
                  <a:moveTo>
                    <a:pt x="1" y="1"/>
                  </a:moveTo>
                  <a:lnTo>
                    <a:pt x="147" y="159"/>
                  </a:lnTo>
                  <a:lnTo>
                    <a:pt x="294" y="281"/>
                  </a:lnTo>
                  <a:lnTo>
                    <a:pt x="453" y="404"/>
                  </a:lnTo>
                  <a:lnTo>
                    <a:pt x="623" y="526"/>
                  </a:lnTo>
                  <a:lnTo>
                    <a:pt x="807" y="623"/>
                  </a:lnTo>
                  <a:lnTo>
                    <a:pt x="977" y="709"/>
                  </a:lnTo>
                  <a:lnTo>
                    <a:pt x="1173" y="794"/>
                  </a:lnTo>
                  <a:lnTo>
                    <a:pt x="1356" y="867"/>
                  </a:lnTo>
                  <a:lnTo>
                    <a:pt x="1746" y="1002"/>
                  </a:lnTo>
                  <a:lnTo>
                    <a:pt x="2137" y="1087"/>
                  </a:lnTo>
                  <a:lnTo>
                    <a:pt x="2344" y="1124"/>
                  </a:lnTo>
                  <a:lnTo>
                    <a:pt x="2540" y="1148"/>
                  </a:lnTo>
                  <a:lnTo>
                    <a:pt x="2747" y="1185"/>
                  </a:lnTo>
                  <a:lnTo>
                    <a:pt x="2943" y="1197"/>
                  </a:lnTo>
                  <a:lnTo>
                    <a:pt x="3150" y="1209"/>
                  </a:lnTo>
                  <a:lnTo>
                    <a:pt x="3345" y="1209"/>
                  </a:lnTo>
                  <a:lnTo>
                    <a:pt x="3748" y="1197"/>
                  </a:lnTo>
                  <a:lnTo>
                    <a:pt x="4151" y="1173"/>
                  </a:lnTo>
                  <a:lnTo>
                    <a:pt x="4554" y="1124"/>
                  </a:lnTo>
                  <a:lnTo>
                    <a:pt x="4944" y="1050"/>
                  </a:lnTo>
                  <a:lnTo>
                    <a:pt x="5335" y="965"/>
                  </a:lnTo>
                  <a:lnTo>
                    <a:pt x="5725" y="843"/>
                  </a:lnTo>
                  <a:lnTo>
                    <a:pt x="6104" y="721"/>
                  </a:lnTo>
                  <a:lnTo>
                    <a:pt x="6104" y="721"/>
                  </a:lnTo>
                  <a:lnTo>
                    <a:pt x="5701" y="745"/>
                  </a:lnTo>
                  <a:lnTo>
                    <a:pt x="5310" y="782"/>
                  </a:lnTo>
                  <a:lnTo>
                    <a:pt x="4529" y="831"/>
                  </a:lnTo>
                  <a:lnTo>
                    <a:pt x="3748" y="843"/>
                  </a:lnTo>
                  <a:lnTo>
                    <a:pt x="3358" y="831"/>
                  </a:lnTo>
                  <a:lnTo>
                    <a:pt x="2967" y="819"/>
                  </a:lnTo>
                  <a:lnTo>
                    <a:pt x="2589" y="782"/>
                  </a:lnTo>
                  <a:lnTo>
                    <a:pt x="2198" y="733"/>
                  </a:lnTo>
                  <a:lnTo>
                    <a:pt x="1820" y="672"/>
                  </a:lnTo>
                  <a:lnTo>
                    <a:pt x="1441" y="587"/>
                  </a:lnTo>
                  <a:lnTo>
                    <a:pt x="1075" y="477"/>
                  </a:lnTo>
                  <a:lnTo>
                    <a:pt x="892" y="428"/>
                  </a:lnTo>
                  <a:lnTo>
                    <a:pt x="709" y="355"/>
                  </a:lnTo>
                  <a:lnTo>
                    <a:pt x="526" y="281"/>
                  </a:lnTo>
                  <a:lnTo>
                    <a:pt x="355" y="196"/>
                  </a:lnTo>
                  <a:lnTo>
                    <a:pt x="172" y="111"/>
                  </a:lnTo>
                  <a:lnTo>
                    <a:pt x="1"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312;p32">
              <a:extLst>
                <a:ext uri="{FF2B5EF4-FFF2-40B4-BE49-F238E27FC236}">
                  <a16:creationId xmlns:a16="http://schemas.microsoft.com/office/drawing/2014/main" id="{07994BAD-3A1F-952E-F09B-F4D736B781F0}"/>
                </a:ext>
              </a:extLst>
            </p:cNvPr>
            <p:cNvSpPr/>
            <p:nvPr/>
          </p:nvSpPr>
          <p:spPr>
            <a:xfrm>
              <a:off x="4871600" y="3443075"/>
              <a:ext cx="132450" cy="44575"/>
            </a:xfrm>
            <a:custGeom>
              <a:avLst/>
              <a:gdLst/>
              <a:ahLst/>
              <a:cxnLst/>
              <a:rect l="l" t="t" r="r" b="b"/>
              <a:pathLst>
                <a:path w="5298" h="1783" extrusionOk="0">
                  <a:moveTo>
                    <a:pt x="0" y="0"/>
                  </a:moveTo>
                  <a:lnTo>
                    <a:pt x="86" y="159"/>
                  </a:lnTo>
                  <a:lnTo>
                    <a:pt x="195" y="317"/>
                  </a:lnTo>
                  <a:lnTo>
                    <a:pt x="317" y="452"/>
                  </a:lnTo>
                  <a:lnTo>
                    <a:pt x="440" y="586"/>
                  </a:lnTo>
                  <a:lnTo>
                    <a:pt x="574" y="708"/>
                  </a:lnTo>
                  <a:lnTo>
                    <a:pt x="720" y="830"/>
                  </a:lnTo>
                  <a:lnTo>
                    <a:pt x="867" y="940"/>
                  </a:lnTo>
                  <a:lnTo>
                    <a:pt x="1025" y="1050"/>
                  </a:lnTo>
                  <a:lnTo>
                    <a:pt x="1343" y="1233"/>
                  </a:lnTo>
                  <a:lnTo>
                    <a:pt x="1685" y="1379"/>
                  </a:lnTo>
                  <a:lnTo>
                    <a:pt x="1770" y="1416"/>
                  </a:lnTo>
                  <a:lnTo>
                    <a:pt x="1855" y="1453"/>
                  </a:lnTo>
                  <a:lnTo>
                    <a:pt x="2038" y="1514"/>
                  </a:lnTo>
                  <a:lnTo>
                    <a:pt x="2209" y="1562"/>
                  </a:lnTo>
                  <a:lnTo>
                    <a:pt x="2392" y="1611"/>
                  </a:lnTo>
                  <a:lnTo>
                    <a:pt x="2576" y="1660"/>
                  </a:lnTo>
                  <a:lnTo>
                    <a:pt x="2759" y="1697"/>
                  </a:lnTo>
                  <a:lnTo>
                    <a:pt x="3113" y="1745"/>
                  </a:lnTo>
                  <a:lnTo>
                    <a:pt x="3491" y="1770"/>
                  </a:lnTo>
                  <a:lnTo>
                    <a:pt x="3857" y="1782"/>
                  </a:lnTo>
                  <a:lnTo>
                    <a:pt x="4223" y="1770"/>
                  </a:lnTo>
                  <a:lnTo>
                    <a:pt x="4577" y="1745"/>
                  </a:lnTo>
                  <a:lnTo>
                    <a:pt x="4943" y="1697"/>
                  </a:lnTo>
                  <a:lnTo>
                    <a:pt x="5297" y="1623"/>
                  </a:lnTo>
                  <a:lnTo>
                    <a:pt x="4943" y="1587"/>
                  </a:lnTo>
                  <a:lnTo>
                    <a:pt x="4577" y="1562"/>
                  </a:lnTo>
                  <a:lnTo>
                    <a:pt x="3869" y="1489"/>
                  </a:lnTo>
                  <a:lnTo>
                    <a:pt x="3174" y="1391"/>
                  </a:lnTo>
                  <a:lnTo>
                    <a:pt x="2820" y="1318"/>
                  </a:lnTo>
                  <a:lnTo>
                    <a:pt x="2478" y="1245"/>
                  </a:lnTo>
                  <a:lnTo>
                    <a:pt x="2148" y="1160"/>
                  </a:lnTo>
                  <a:lnTo>
                    <a:pt x="1819" y="1050"/>
                  </a:lnTo>
                  <a:lnTo>
                    <a:pt x="1489" y="928"/>
                  </a:lnTo>
                  <a:lnTo>
                    <a:pt x="1172" y="793"/>
                  </a:lnTo>
                  <a:lnTo>
                    <a:pt x="855" y="623"/>
                  </a:lnTo>
                  <a:lnTo>
                    <a:pt x="708" y="537"/>
                  </a:lnTo>
                  <a:lnTo>
                    <a:pt x="562" y="439"/>
                  </a:lnTo>
                  <a:lnTo>
                    <a:pt x="415" y="342"/>
                  </a:lnTo>
                  <a:lnTo>
                    <a:pt x="269" y="244"/>
                  </a:lnTo>
                  <a:lnTo>
                    <a:pt x="134" y="122"/>
                  </a:ln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313;p32">
              <a:extLst>
                <a:ext uri="{FF2B5EF4-FFF2-40B4-BE49-F238E27FC236}">
                  <a16:creationId xmlns:a16="http://schemas.microsoft.com/office/drawing/2014/main" id="{6EC2E076-82DA-E2DE-4B43-657659DD0FEC}"/>
                </a:ext>
              </a:extLst>
            </p:cNvPr>
            <p:cNvSpPr/>
            <p:nvPr/>
          </p:nvSpPr>
          <p:spPr>
            <a:xfrm>
              <a:off x="3311075" y="2324700"/>
              <a:ext cx="72350" cy="72650"/>
            </a:xfrm>
            <a:custGeom>
              <a:avLst/>
              <a:gdLst/>
              <a:ahLst/>
              <a:cxnLst/>
              <a:rect l="l" t="t" r="r" b="b"/>
              <a:pathLst>
                <a:path w="2894" h="2906" extrusionOk="0">
                  <a:moveTo>
                    <a:pt x="1441" y="1"/>
                  </a:moveTo>
                  <a:lnTo>
                    <a:pt x="1294" y="13"/>
                  </a:lnTo>
                  <a:lnTo>
                    <a:pt x="1148" y="37"/>
                  </a:lnTo>
                  <a:lnTo>
                    <a:pt x="1014" y="74"/>
                  </a:lnTo>
                  <a:lnTo>
                    <a:pt x="879" y="123"/>
                  </a:lnTo>
                  <a:lnTo>
                    <a:pt x="757" y="184"/>
                  </a:lnTo>
                  <a:lnTo>
                    <a:pt x="635" y="257"/>
                  </a:lnTo>
                  <a:lnTo>
                    <a:pt x="525" y="330"/>
                  </a:lnTo>
                  <a:lnTo>
                    <a:pt x="415" y="428"/>
                  </a:lnTo>
                  <a:lnTo>
                    <a:pt x="330" y="538"/>
                  </a:lnTo>
                  <a:lnTo>
                    <a:pt x="245" y="648"/>
                  </a:lnTo>
                  <a:lnTo>
                    <a:pt x="171" y="770"/>
                  </a:lnTo>
                  <a:lnTo>
                    <a:pt x="110" y="892"/>
                  </a:lnTo>
                  <a:lnTo>
                    <a:pt x="62" y="1026"/>
                  </a:lnTo>
                  <a:lnTo>
                    <a:pt x="25" y="1160"/>
                  </a:lnTo>
                  <a:lnTo>
                    <a:pt x="0" y="1307"/>
                  </a:lnTo>
                  <a:lnTo>
                    <a:pt x="0" y="1453"/>
                  </a:lnTo>
                  <a:lnTo>
                    <a:pt x="0" y="1600"/>
                  </a:lnTo>
                  <a:lnTo>
                    <a:pt x="25" y="1746"/>
                  </a:lnTo>
                  <a:lnTo>
                    <a:pt x="62" y="1880"/>
                  </a:lnTo>
                  <a:lnTo>
                    <a:pt x="110" y="2015"/>
                  </a:lnTo>
                  <a:lnTo>
                    <a:pt x="171" y="2149"/>
                  </a:lnTo>
                  <a:lnTo>
                    <a:pt x="245" y="2271"/>
                  </a:lnTo>
                  <a:lnTo>
                    <a:pt x="330" y="2381"/>
                  </a:lnTo>
                  <a:lnTo>
                    <a:pt x="415" y="2478"/>
                  </a:lnTo>
                  <a:lnTo>
                    <a:pt x="525" y="2576"/>
                  </a:lnTo>
                  <a:lnTo>
                    <a:pt x="635" y="2661"/>
                  </a:lnTo>
                  <a:lnTo>
                    <a:pt x="757" y="2735"/>
                  </a:lnTo>
                  <a:lnTo>
                    <a:pt x="879" y="2796"/>
                  </a:lnTo>
                  <a:lnTo>
                    <a:pt x="1014" y="2845"/>
                  </a:lnTo>
                  <a:lnTo>
                    <a:pt x="1148" y="2881"/>
                  </a:lnTo>
                  <a:lnTo>
                    <a:pt x="1294" y="2893"/>
                  </a:lnTo>
                  <a:lnTo>
                    <a:pt x="1441" y="2906"/>
                  </a:lnTo>
                  <a:lnTo>
                    <a:pt x="1599" y="2893"/>
                  </a:lnTo>
                  <a:lnTo>
                    <a:pt x="1734" y="2881"/>
                  </a:lnTo>
                  <a:lnTo>
                    <a:pt x="1880" y="2845"/>
                  </a:lnTo>
                  <a:lnTo>
                    <a:pt x="2014" y="2796"/>
                  </a:lnTo>
                  <a:lnTo>
                    <a:pt x="2136" y="2735"/>
                  </a:lnTo>
                  <a:lnTo>
                    <a:pt x="2259" y="2661"/>
                  </a:lnTo>
                  <a:lnTo>
                    <a:pt x="2368" y="2576"/>
                  </a:lnTo>
                  <a:lnTo>
                    <a:pt x="2466" y="2478"/>
                  </a:lnTo>
                  <a:lnTo>
                    <a:pt x="2564" y="2381"/>
                  </a:lnTo>
                  <a:lnTo>
                    <a:pt x="2649" y="2271"/>
                  </a:lnTo>
                  <a:lnTo>
                    <a:pt x="2722" y="2149"/>
                  </a:lnTo>
                  <a:lnTo>
                    <a:pt x="2783" y="2015"/>
                  </a:lnTo>
                  <a:lnTo>
                    <a:pt x="2832" y="1880"/>
                  </a:lnTo>
                  <a:lnTo>
                    <a:pt x="2869" y="1746"/>
                  </a:lnTo>
                  <a:lnTo>
                    <a:pt x="2893" y="1600"/>
                  </a:lnTo>
                  <a:lnTo>
                    <a:pt x="2893" y="1453"/>
                  </a:lnTo>
                  <a:lnTo>
                    <a:pt x="2893" y="1307"/>
                  </a:lnTo>
                  <a:lnTo>
                    <a:pt x="2869" y="1160"/>
                  </a:lnTo>
                  <a:lnTo>
                    <a:pt x="2832" y="1026"/>
                  </a:lnTo>
                  <a:lnTo>
                    <a:pt x="2783" y="892"/>
                  </a:lnTo>
                  <a:lnTo>
                    <a:pt x="2722" y="770"/>
                  </a:lnTo>
                  <a:lnTo>
                    <a:pt x="2649" y="648"/>
                  </a:lnTo>
                  <a:lnTo>
                    <a:pt x="2564" y="538"/>
                  </a:lnTo>
                  <a:lnTo>
                    <a:pt x="2466" y="428"/>
                  </a:lnTo>
                  <a:lnTo>
                    <a:pt x="2368" y="330"/>
                  </a:lnTo>
                  <a:lnTo>
                    <a:pt x="2259" y="257"/>
                  </a:lnTo>
                  <a:lnTo>
                    <a:pt x="2136" y="184"/>
                  </a:lnTo>
                  <a:lnTo>
                    <a:pt x="2014" y="123"/>
                  </a:lnTo>
                  <a:lnTo>
                    <a:pt x="1880" y="74"/>
                  </a:lnTo>
                  <a:lnTo>
                    <a:pt x="1734" y="37"/>
                  </a:lnTo>
                  <a:lnTo>
                    <a:pt x="1599" y="13"/>
                  </a:lnTo>
                  <a:lnTo>
                    <a:pt x="1441"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314;p32">
              <a:extLst>
                <a:ext uri="{FF2B5EF4-FFF2-40B4-BE49-F238E27FC236}">
                  <a16:creationId xmlns:a16="http://schemas.microsoft.com/office/drawing/2014/main" id="{480CDAA8-3DA0-1E6F-D8E7-E44065F8E04D}"/>
                </a:ext>
              </a:extLst>
            </p:cNvPr>
            <p:cNvSpPr/>
            <p:nvPr/>
          </p:nvSpPr>
          <p:spPr>
            <a:xfrm>
              <a:off x="4677525" y="1744000"/>
              <a:ext cx="72650" cy="72650"/>
            </a:xfrm>
            <a:custGeom>
              <a:avLst/>
              <a:gdLst/>
              <a:ahLst/>
              <a:cxnLst/>
              <a:rect l="l" t="t" r="r" b="b"/>
              <a:pathLst>
                <a:path w="2906" h="2906" extrusionOk="0">
                  <a:moveTo>
                    <a:pt x="1453" y="1"/>
                  </a:moveTo>
                  <a:lnTo>
                    <a:pt x="1306" y="13"/>
                  </a:lnTo>
                  <a:lnTo>
                    <a:pt x="1160" y="25"/>
                  </a:lnTo>
                  <a:lnTo>
                    <a:pt x="1025" y="62"/>
                  </a:lnTo>
                  <a:lnTo>
                    <a:pt x="891" y="111"/>
                  </a:lnTo>
                  <a:lnTo>
                    <a:pt x="769" y="172"/>
                  </a:lnTo>
                  <a:lnTo>
                    <a:pt x="647" y="245"/>
                  </a:lnTo>
                  <a:lnTo>
                    <a:pt x="537" y="330"/>
                  </a:lnTo>
                  <a:lnTo>
                    <a:pt x="427" y="428"/>
                  </a:lnTo>
                  <a:lnTo>
                    <a:pt x="342" y="526"/>
                  </a:lnTo>
                  <a:lnTo>
                    <a:pt x="257" y="636"/>
                  </a:lnTo>
                  <a:lnTo>
                    <a:pt x="183" y="758"/>
                  </a:lnTo>
                  <a:lnTo>
                    <a:pt x="122" y="892"/>
                  </a:lnTo>
                  <a:lnTo>
                    <a:pt x="73" y="1014"/>
                  </a:lnTo>
                  <a:lnTo>
                    <a:pt x="37" y="1160"/>
                  </a:lnTo>
                  <a:lnTo>
                    <a:pt x="12" y="1307"/>
                  </a:lnTo>
                  <a:lnTo>
                    <a:pt x="0" y="1453"/>
                  </a:lnTo>
                  <a:lnTo>
                    <a:pt x="12" y="1600"/>
                  </a:lnTo>
                  <a:lnTo>
                    <a:pt x="37" y="1746"/>
                  </a:lnTo>
                  <a:lnTo>
                    <a:pt x="73" y="1881"/>
                  </a:lnTo>
                  <a:lnTo>
                    <a:pt x="122" y="2015"/>
                  </a:lnTo>
                  <a:lnTo>
                    <a:pt x="183" y="2137"/>
                  </a:lnTo>
                  <a:lnTo>
                    <a:pt x="257" y="2259"/>
                  </a:lnTo>
                  <a:lnTo>
                    <a:pt x="342" y="2369"/>
                  </a:lnTo>
                  <a:lnTo>
                    <a:pt x="427" y="2479"/>
                  </a:lnTo>
                  <a:lnTo>
                    <a:pt x="537" y="2576"/>
                  </a:lnTo>
                  <a:lnTo>
                    <a:pt x="647" y="2650"/>
                  </a:lnTo>
                  <a:lnTo>
                    <a:pt x="769" y="2723"/>
                  </a:lnTo>
                  <a:lnTo>
                    <a:pt x="891" y="2784"/>
                  </a:lnTo>
                  <a:lnTo>
                    <a:pt x="1025" y="2833"/>
                  </a:lnTo>
                  <a:lnTo>
                    <a:pt x="1160" y="2869"/>
                  </a:lnTo>
                  <a:lnTo>
                    <a:pt x="1306" y="2894"/>
                  </a:lnTo>
                  <a:lnTo>
                    <a:pt x="1453" y="2906"/>
                  </a:lnTo>
                  <a:lnTo>
                    <a:pt x="1599" y="2894"/>
                  </a:lnTo>
                  <a:lnTo>
                    <a:pt x="1746" y="2869"/>
                  </a:lnTo>
                  <a:lnTo>
                    <a:pt x="1892" y="2833"/>
                  </a:lnTo>
                  <a:lnTo>
                    <a:pt x="2014" y="2784"/>
                  </a:lnTo>
                  <a:lnTo>
                    <a:pt x="2148" y="2723"/>
                  </a:lnTo>
                  <a:lnTo>
                    <a:pt x="2270" y="2650"/>
                  </a:lnTo>
                  <a:lnTo>
                    <a:pt x="2380" y="2576"/>
                  </a:lnTo>
                  <a:lnTo>
                    <a:pt x="2478" y="2479"/>
                  </a:lnTo>
                  <a:lnTo>
                    <a:pt x="2576" y="2369"/>
                  </a:lnTo>
                  <a:lnTo>
                    <a:pt x="2661" y="2259"/>
                  </a:lnTo>
                  <a:lnTo>
                    <a:pt x="2734" y="2137"/>
                  </a:lnTo>
                  <a:lnTo>
                    <a:pt x="2795" y="2015"/>
                  </a:lnTo>
                  <a:lnTo>
                    <a:pt x="2844" y="1881"/>
                  </a:lnTo>
                  <a:lnTo>
                    <a:pt x="2881" y="1746"/>
                  </a:lnTo>
                  <a:lnTo>
                    <a:pt x="2893" y="1600"/>
                  </a:lnTo>
                  <a:lnTo>
                    <a:pt x="2905" y="1453"/>
                  </a:lnTo>
                  <a:lnTo>
                    <a:pt x="2893" y="1307"/>
                  </a:lnTo>
                  <a:lnTo>
                    <a:pt x="2881" y="1160"/>
                  </a:lnTo>
                  <a:lnTo>
                    <a:pt x="2844" y="1014"/>
                  </a:lnTo>
                  <a:lnTo>
                    <a:pt x="2795" y="892"/>
                  </a:lnTo>
                  <a:lnTo>
                    <a:pt x="2734" y="758"/>
                  </a:lnTo>
                  <a:lnTo>
                    <a:pt x="2661" y="636"/>
                  </a:lnTo>
                  <a:lnTo>
                    <a:pt x="2576" y="526"/>
                  </a:lnTo>
                  <a:lnTo>
                    <a:pt x="2478" y="428"/>
                  </a:lnTo>
                  <a:lnTo>
                    <a:pt x="2380" y="330"/>
                  </a:lnTo>
                  <a:lnTo>
                    <a:pt x="2270" y="245"/>
                  </a:lnTo>
                  <a:lnTo>
                    <a:pt x="2148" y="172"/>
                  </a:lnTo>
                  <a:lnTo>
                    <a:pt x="2014" y="111"/>
                  </a:lnTo>
                  <a:lnTo>
                    <a:pt x="1892" y="62"/>
                  </a:lnTo>
                  <a:lnTo>
                    <a:pt x="1746" y="25"/>
                  </a:lnTo>
                  <a:lnTo>
                    <a:pt x="1599" y="13"/>
                  </a:lnTo>
                  <a:lnTo>
                    <a:pt x="1453"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15;p32">
              <a:extLst>
                <a:ext uri="{FF2B5EF4-FFF2-40B4-BE49-F238E27FC236}">
                  <a16:creationId xmlns:a16="http://schemas.microsoft.com/office/drawing/2014/main" id="{2DC942A8-D228-FCE0-7C45-7483B6E0477F}"/>
                </a:ext>
              </a:extLst>
            </p:cNvPr>
            <p:cNvSpPr/>
            <p:nvPr/>
          </p:nvSpPr>
          <p:spPr>
            <a:xfrm>
              <a:off x="4282050" y="2813550"/>
              <a:ext cx="35725" cy="35425"/>
            </a:xfrm>
            <a:custGeom>
              <a:avLst/>
              <a:gdLst/>
              <a:ahLst/>
              <a:cxnLst/>
              <a:rect l="l" t="t" r="r" b="b"/>
              <a:pathLst>
                <a:path w="1429" h="1417" extrusionOk="0">
                  <a:moveTo>
                    <a:pt x="635" y="0"/>
                  </a:moveTo>
                  <a:lnTo>
                    <a:pt x="574" y="13"/>
                  </a:lnTo>
                  <a:lnTo>
                    <a:pt x="440" y="49"/>
                  </a:lnTo>
                  <a:lnTo>
                    <a:pt x="318" y="122"/>
                  </a:lnTo>
                  <a:lnTo>
                    <a:pt x="208" y="208"/>
                  </a:lnTo>
                  <a:lnTo>
                    <a:pt x="122" y="306"/>
                  </a:lnTo>
                  <a:lnTo>
                    <a:pt x="61" y="428"/>
                  </a:lnTo>
                  <a:lnTo>
                    <a:pt x="13" y="562"/>
                  </a:lnTo>
                  <a:lnTo>
                    <a:pt x="0" y="635"/>
                  </a:lnTo>
                  <a:lnTo>
                    <a:pt x="0" y="708"/>
                  </a:lnTo>
                  <a:lnTo>
                    <a:pt x="0" y="782"/>
                  </a:lnTo>
                  <a:lnTo>
                    <a:pt x="13" y="855"/>
                  </a:lnTo>
                  <a:lnTo>
                    <a:pt x="61" y="989"/>
                  </a:lnTo>
                  <a:lnTo>
                    <a:pt x="122" y="1111"/>
                  </a:lnTo>
                  <a:lnTo>
                    <a:pt x="208" y="1209"/>
                  </a:lnTo>
                  <a:lnTo>
                    <a:pt x="318" y="1294"/>
                  </a:lnTo>
                  <a:lnTo>
                    <a:pt x="440" y="1367"/>
                  </a:lnTo>
                  <a:lnTo>
                    <a:pt x="574" y="1404"/>
                  </a:lnTo>
                  <a:lnTo>
                    <a:pt x="635" y="1416"/>
                  </a:lnTo>
                  <a:lnTo>
                    <a:pt x="782" y="1416"/>
                  </a:lnTo>
                  <a:lnTo>
                    <a:pt x="855" y="1404"/>
                  </a:lnTo>
                  <a:lnTo>
                    <a:pt x="989" y="1367"/>
                  </a:lnTo>
                  <a:lnTo>
                    <a:pt x="1111" y="1294"/>
                  </a:lnTo>
                  <a:lnTo>
                    <a:pt x="1221" y="1209"/>
                  </a:lnTo>
                  <a:lnTo>
                    <a:pt x="1306" y="1111"/>
                  </a:lnTo>
                  <a:lnTo>
                    <a:pt x="1367" y="989"/>
                  </a:lnTo>
                  <a:lnTo>
                    <a:pt x="1416" y="855"/>
                  </a:lnTo>
                  <a:lnTo>
                    <a:pt x="1429" y="782"/>
                  </a:lnTo>
                  <a:lnTo>
                    <a:pt x="1429" y="708"/>
                  </a:lnTo>
                  <a:lnTo>
                    <a:pt x="1429" y="635"/>
                  </a:lnTo>
                  <a:lnTo>
                    <a:pt x="1416" y="562"/>
                  </a:lnTo>
                  <a:lnTo>
                    <a:pt x="1367" y="428"/>
                  </a:lnTo>
                  <a:lnTo>
                    <a:pt x="1306" y="306"/>
                  </a:lnTo>
                  <a:lnTo>
                    <a:pt x="1221" y="208"/>
                  </a:lnTo>
                  <a:lnTo>
                    <a:pt x="1111" y="122"/>
                  </a:lnTo>
                  <a:lnTo>
                    <a:pt x="989" y="49"/>
                  </a:lnTo>
                  <a:lnTo>
                    <a:pt x="855" y="13"/>
                  </a:lnTo>
                  <a:lnTo>
                    <a:pt x="782"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16;p32">
              <a:extLst>
                <a:ext uri="{FF2B5EF4-FFF2-40B4-BE49-F238E27FC236}">
                  <a16:creationId xmlns:a16="http://schemas.microsoft.com/office/drawing/2014/main" id="{47412F1D-7F85-82C4-BD5E-4272BBCD06B6}"/>
                </a:ext>
              </a:extLst>
            </p:cNvPr>
            <p:cNvSpPr/>
            <p:nvPr/>
          </p:nvSpPr>
          <p:spPr>
            <a:xfrm>
              <a:off x="4309500" y="2921575"/>
              <a:ext cx="35750" cy="35725"/>
            </a:xfrm>
            <a:custGeom>
              <a:avLst/>
              <a:gdLst/>
              <a:ahLst/>
              <a:cxnLst/>
              <a:rect l="l" t="t" r="r" b="b"/>
              <a:pathLst>
                <a:path w="1430" h="1429" extrusionOk="0">
                  <a:moveTo>
                    <a:pt x="648" y="0"/>
                  </a:moveTo>
                  <a:lnTo>
                    <a:pt x="575" y="12"/>
                  </a:lnTo>
                  <a:lnTo>
                    <a:pt x="440" y="49"/>
                  </a:lnTo>
                  <a:lnTo>
                    <a:pt x="318" y="122"/>
                  </a:lnTo>
                  <a:lnTo>
                    <a:pt x="208" y="208"/>
                  </a:lnTo>
                  <a:lnTo>
                    <a:pt x="123" y="318"/>
                  </a:lnTo>
                  <a:lnTo>
                    <a:pt x="62" y="440"/>
                  </a:lnTo>
                  <a:lnTo>
                    <a:pt x="13" y="574"/>
                  </a:lnTo>
                  <a:lnTo>
                    <a:pt x="13" y="635"/>
                  </a:lnTo>
                  <a:lnTo>
                    <a:pt x="1" y="708"/>
                  </a:lnTo>
                  <a:lnTo>
                    <a:pt x="13" y="781"/>
                  </a:lnTo>
                  <a:lnTo>
                    <a:pt x="13" y="855"/>
                  </a:lnTo>
                  <a:lnTo>
                    <a:pt x="62" y="989"/>
                  </a:lnTo>
                  <a:lnTo>
                    <a:pt x="123" y="1111"/>
                  </a:lnTo>
                  <a:lnTo>
                    <a:pt x="208" y="1221"/>
                  </a:lnTo>
                  <a:lnTo>
                    <a:pt x="318" y="1306"/>
                  </a:lnTo>
                  <a:lnTo>
                    <a:pt x="440" y="1367"/>
                  </a:lnTo>
                  <a:lnTo>
                    <a:pt x="575" y="1404"/>
                  </a:lnTo>
                  <a:lnTo>
                    <a:pt x="648" y="1416"/>
                  </a:lnTo>
                  <a:lnTo>
                    <a:pt x="721" y="1428"/>
                  </a:lnTo>
                  <a:lnTo>
                    <a:pt x="794" y="1416"/>
                  </a:lnTo>
                  <a:lnTo>
                    <a:pt x="855" y="1404"/>
                  </a:lnTo>
                  <a:lnTo>
                    <a:pt x="990" y="1367"/>
                  </a:lnTo>
                  <a:lnTo>
                    <a:pt x="1112" y="1306"/>
                  </a:lnTo>
                  <a:lnTo>
                    <a:pt x="1222" y="1221"/>
                  </a:lnTo>
                  <a:lnTo>
                    <a:pt x="1307" y="1111"/>
                  </a:lnTo>
                  <a:lnTo>
                    <a:pt x="1368" y="989"/>
                  </a:lnTo>
                  <a:lnTo>
                    <a:pt x="1417" y="855"/>
                  </a:lnTo>
                  <a:lnTo>
                    <a:pt x="1429" y="781"/>
                  </a:lnTo>
                  <a:lnTo>
                    <a:pt x="1429" y="708"/>
                  </a:lnTo>
                  <a:lnTo>
                    <a:pt x="1429" y="635"/>
                  </a:lnTo>
                  <a:lnTo>
                    <a:pt x="1417" y="574"/>
                  </a:lnTo>
                  <a:lnTo>
                    <a:pt x="1368" y="440"/>
                  </a:lnTo>
                  <a:lnTo>
                    <a:pt x="1307" y="318"/>
                  </a:lnTo>
                  <a:lnTo>
                    <a:pt x="1222" y="208"/>
                  </a:lnTo>
                  <a:lnTo>
                    <a:pt x="1112" y="122"/>
                  </a:lnTo>
                  <a:lnTo>
                    <a:pt x="990" y="49"/>
                  </a:lnTo>
                  <a:lnTo>
                    <a:pt x="855" y="12"/>
                  </a:lnTo>
                  <a:lnTo>
                    <a:pt x="794"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17;p32">
              <a:extLst>
                <a:ext uri="{FF2B5EF4-FFF2-40B4-BE49-F238E27FC236}">
                  <a16:creationId xmlns:a16="http://schemas.microsoft.com/office/drawing/2014/main" id="{93448EE4-0712-16B3-23D0-B6F680344F14}"/>
                </a:ext>
              </a:extLst>
            </p:cNvPr>
            <p:cNvSpPr/>
            <p:nvPr/>
          </p:nvSpPr>
          <p:spPr>
            <a:xfrm>
              <a:off x="4345225" y="3029600"/>
              <a:ext cx="35725" cy="35725"/>
            </a:xfrm>
            <a:custGeom>
              <a:avLst/>
              <a:gdLst/>
              <a:ahLst/>
              <a:cxnLst/>
              <a:rect l="l" t="t" r="r" b="b"/>
              <a:pathLst>
                <a:path w="1429" h="1429" extrusionOk="0">
                  <a:moveTo>
                    <a:pt x="647" y="0"/>
                  </a:moveTo>
                  <a:lnTo>
                    <a:pt x="574" y="12"/>
                  </a:lnTo>
                  <a:lnTo>
                    <a:pt x="439" y="61"/>
                  </a:lnTo>
                  <a:lnTo>
                    <a:pt x="317" y="122"/>
                  </a:lnTo>
                  <a:lnTo>
                    <a:pt x="208" y="208"/>
                  </a:lnTo>
                  <a:lnTo>
                    <a:pt x="122" y="317"/>
                  </a:lnTo>
                  <a:lnTo>
                    <a:pt x="61" y="440"/>
                  </a:lnTo>
                  <a:lnTo>
                    <a:pt x="12" y="574"/>
                  </a:lnTo>
                  <a:lnTo>
                    <a:pt x="0" y="647"/>
                  </a:lnTo>
                  <a:lnTo>
                    <a:pt x="0" y="720"/>
                  </a:lnTo>
                  <a:lnTo>
                    <a:pt x="0" y="793"/>
                  </a:lnTo>
                  <a:lnTo>
                    <a:pt x="12" y="855"/>
                  </a:lnTo>
                  <a:lnTo>
                    <a:pt x="61" y="989"/>
                  </a:lnTo>
                  <a:lnTo>
                    <a:pt x="122" y="1111"/>
                  </a:lnTo>
                  <a:lnTo>
                    <a:pt x="208" y="1221"/>
                  </a:lnTo>
                  <a:lnTo>
                    <a:pt x="317" y="1306"/>
                  </a:lnTo>
                  <a:lnTo>
                    <a:pt x="439" y="1367"/>
                  </a:lnTo>
                  <a:lnTo>
                    <a:pt x="574" y="1416"/>
                  </a:lnTo>
                  <a:lnTo>
                    <a:pt x="647" y="1428"/>
                  </a:lnTo>
                  <a:lnTo>
                    <a:pt x="781" y="1428"/>
                  </a:lnTo>
                  <a:lnTo>
                    <a:pt x="854" y="1416"/>
                  </a:lnTo>
                  <a:lnTo>
                    <a:pt x="989" y="1367"/>
                  </a:lnTo>
                  <a:lnTo>
                    <a:pt x="1111" y="1306"/>
                  </a:lnTo>
                  <a:lnTo>
                    <a:pt x="1221" y="1221"/>
                  </a:lnTo>
                  <a:lnTo>
                    <a:pt x="1306" y="1111"/>
                  </a:lnTo>
                  <a:lnTo>
                    <a:pt x="1367" y="989"/>
                  </a:lnTo>
                  <a:lnTo>
                    <a:pt x="1416" y="855"/>
                  </a:lnTo>
                  <a:lnTo>
                    <a:pt x="1428" y="793"/>
                  </a:lnTo>
                  <a:lnTo>
                    <a:pt x="1428" y="720"/>
                  </a:lnTo>
                  <a:lnTo>
                    <a:pt x="1428" y="647"/>
                  </a:lnTo>
                  <a:lnTo>
                    <a:pt x="1416" y="574"/>
                  </a:lnTo>
                  <a:lnTo>
                    <a:pt x="1367" y="440"/>
                  </a:lnTo>
                  <a:lnTo>
                    <a:pt x="1306" y="317"/>
                  </a:lnTo>
                  <a:lnTo>
                    <a:pt x="1221" y="208"/>
                  </a:lnTo>
                  <a:lnTo>
                    <a:pt x="1111" y="122"/>
                  </a:lnTo>
                  <a:lnTo>
                    <a:pt x="989" y="61"/>
                  </a:lnTo>
                  <a:lnTo>
                    <a:pt x="854" y="12"/>
                  </a:lnTo>
                  <a:lnTo>
                    <a:pt x="781"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3" name="Google Shape;1319;p32">
            <a:extLst>
              <a:ext uri="{FF2B5EF4-FFF2-40B4-BE49-F238E27FC236}">
                <a16:creationId xmlns:a16="http://schemas.microsoft.com/office/drawing/2014/main" id="{C8F21AFB-A555-3FDE-BEA9-AC37CF87C7B1}"/>
              </a:ext>
            </a:extLst>
          </p:cNvPr>
          <p:cNvSpPr/>
          <p:nvPr/>
        </p:nvSpPr>
        <p:spPr>
          <a:xfrm>
            <a:off x="4394721" y="1373213"/>
            <a:ext cx="627300" cy="627300"/>
          </a:xfrm>
          <a:prstGeom prst="ellipse">
            <a:avLst/>
          </a:prstGeom>
          <a:solidFill>
            <a:srgbClr val="7AB848"/>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rPr>
              <a:t>01</a:t>
            </a:r>
            <a:endParaRPr kumimoji="0"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58" name="Google Shape;1324;p32">
            <a:extLst>
              <a:ext uri="{FF2B5EF4-FFF2-40B4-BE49-F238E27FC236}">
                <a16:creationId xmlns:a16="http://schemas.microsoft.com/office/drawing/2014/main" id="{0521EFF2-71E5-47DE-1324-84B8429D3CE2}"/>
              </a:ext>
            </a:extLst>
          </p:cNvPr>
          <p:cNvSpPr/>
          <p:nvPr/>
        </p:nvSpPr>
        <p:spPr>
          <a:xfrm>
            <a:off x="4394717" y="3406770"/>
            <a:ext cx="627300" cy="627300"/>
          </a:xfrm>
          <a:prstGeom prst="ellipse">
            <a:avLst/>
          </a:prstGeom>
          <a:solidFill>
            <a:srgbClr val="5492C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rPr>
              <a:t>03</a:t>
            </a:r>
            <a:endParaRPr kumimoji="0"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63" name="Google Shape;1329;p32">
            <a:extLst>
              <a:ext uri="{FF2B5EF4-FFF2-40B4-BE49-F238E27FC236}">
                <a16:creationId xmlns:a16="http://schemas.microsoft.com/office/drawing/2014/main" id="{D334925F-B9CD-3B53-E545-DF01B3FE1B42}"/>
              </a:ext>
            </a:extLst>
          </p:cNvPr>
          <p:cNvSpPr/>
          <p:nvPr/>
        </p:nvSpPr>
        <p:spPr>
          <a:xfrm>
            <a:off x="6660879" y="1373214"/>
            <a:ext cx="627300" cy="627300"/>
          </a:xfrm>
          <a:prstGeom prst="ellipse">
            <a:avLst/>
          </a:prstGeom>
          <a:solidFill>
            <a:srgbClr val="F3D67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rPr>
              <a:t>02</a:t>
            </a:r>
            <a:endParaRPr kumimoji="0"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68" name="Google Shape;1334;p32">
            <a:extLst>
              <a:ext uri="{FF2B5EF4-FFF2-40B4-BE49-F238E27FC236}">
                <a16:creationId xmlns:a16="http://schemas.microsoft.com/office/drawing/2014/main" id="{BB778AC7-F106-5E3F-CA9A-01157A54E18D}"/>
              </a:ext>
            </a:extLst>
          </p:cNvPr>
          <p:cNvSpPr/>
          <p:nvPr/>
        </p:nvSpPr>
        <p:spPr>
          <a:xfrm>
            <a:off x="6660879" y="3406770"/>
            <a:ext cx="627300" cy="627300"/>
          </a:xfrm>
          <a:prstGeom prst="ellipse">
            <a:avLst/>
          </a:prstGeom>
          <a:solidFill>
            <a:srgbClr val="5F477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rPr>
              <a:t>04</a:t>
            </a:r>
            <a:endParaRPr kumimoji="0" sz="18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73" name="Google Shape;1339;p32">
            <a:extLst>
              <a:ext uri="{FF2B5EF4-FFF2-40B4-BE49-F238E27FC236}">
                <a16:creationId xmlns:a16="http://schemas.microsoft.com/office/drawing/2014/main" id="{45C5EE47-DF53-F6F7-9A98-8FD32766314E}"/>
              </a:ext>
            </a:extLst>
          </p:cNvPr>
          <p:cNvSpPr txBox="1"/>
          <p:nvPr/>
        </p:nvSpPr>
        <p:spPr>
          <a:xfrm>
            <a:off x="2126927" y="2990008"/>
            <a:ext cx="1808638" cy="331800"/>
          </a:xfrm>
          <a:prstGeom prst="rect">
            <a:avLst/>
          </a:prstGeom>
          <a:noFill/>
          <a:ln>
            <a:noFill/>
          </a:ln>
        </p:spPr>
        <p:txBody>
          <a:bodyPr spcFirstLastPara="1" wrap="square" lIns="91425" tIns="91425" rIns="91425" bIns="91425" anchor="ctr" anchorCtr="0">
            <a:noAutofit/>
          </a:bodyPr>
          <a:lstStyle/>
          <a:p>
            <a:r>
              <a:rPr lang="fr" sz="2400" b="1" i="1">
                <a:latin typeface="Times New Roman" panose="02020603050405020304" pitchFamily="18" charset="0"/>
                <a:ea typeface="Fira Sans Extra Condensed"/>
                <a:cs typeface="Times New Roman" panose="02020603050405020304" pitchFamily="18" charset="0"/>
                <a:sym typeface="Fira Sans Extra Condensed"/>
              </a:rPr>
              <a:t>Yêu cầu kiểu bài</a:t>
            </a:r>
            <a:endParaRPr sz="2400" b="1" i="1">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76" name="TextBox 75">
            <a:extLst>
              <a:ext uri="{FF2B5EF4-FFF2-40B4-BE49-F238E27FC236}">
                <a16:creationId xmlns:a16="http://schemas.microsoft.com/office/drawing/2014/main" id="{96E6F901-3AD4-B36F-4AD7-A1BB220E30CE}"/>
              </a:ext>
            </a:extLst>
          </p:cNvPr>
          <p:cNvSpPr txBox="1"/>
          <p:nvPr/>
        </p:nvSpPr>
        <p:spPr>
          <a:xfrm>
            <a:off x="3600194" y="1958876"/>
            <a:ext cx="2470485" cy="923330"/>
          </a:xfrm>
          <a:prstGeom prst="rect">
            <a:avLst/>
          </a:prstGeom>
          <a:noFill/>
        </p:spPr>
        <p:txBody>
          <a:bodyPr wrap="square">
            <a:spAutoFit/>
          </a:bodyPr>
          <a:lstStyle/>
          <a:p>
            <a:pPr marL="30480" marR="30480" algn="ctr">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 thiệu được những thông tin khái quát về tác giả, tác phẩm. </a:t>
            </a:r>
            <a:endParaRPr lang="en-US" sz="1800">
              <a:effectLst/>
              <a:latin typeface=".VnTime"/>
              <a:ea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B2432F14-0041-599C-B04E-E6B303A5C275}"/>
              </a:ext>
            </a:extLst>
          </p:cNvPr>
          <p:cNvSpPr txBox="1"/>
          <p:nvPr/>
        </p:nvSpPr>
        <p:spPr>
          <a:xfrm>
            <a:off x="6383340" y="2029819"/>
            <a:ext cx="2068090" cy="923330"/>
          </a:xfrm>
          <a:prstGeom prst="rect">
            <a:avLst/>
          </a:prstGeom>
          <a:noFill/>
        </p:spPr>
        <p:txBody>
          <a:bodyPr wrap="square">
            <a:spAutoFit/>
          </a:bodyPr>
          <a:lstStyle/>
          <a:p>
            <a:pPr marL="30480" marR="30480" algn="ctr">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được nhận xét khái quát về giá trị của tác phẩm. </a:t>
            </a:r>
            <a:endParaRPr lang="en-US" sz="1800">
              <a:effectLst/>
              <a:latin typeface=".VnTime"/>
              <a:ea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293AC162-FEE6-0BE3-A1CC-D2A02C27FCD1}"/>
              </a:ext>
            </a:extLst>
          </p:cNvPr>
          <p:cNvSpPr txBox="1"/>
          <p:nvPr/>
        </p:nvSpPr>
        <p:spPr>
          <a:xfrm>
            <a:off x="3417513" y="4196901"/>
            <a:ext cx="2470485" cy="646331"/>
          </a:xfrm>
          <a:prstGeom prst="rect">
            <a:avLst/>
          </a:prstGeom>
          <a:noFill/>
        </p:spPr>
        <p:txBody>
          <a:bodyPr wrap="square">
            <a:spAutoFit/>
          </a:bodyPr>
          <a:lstStyle/>
          <a:p>
            <a:pPr marL="30480" marR="30480" algn="ctr">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được nét riêng về chủ đề của tác phẩm. </a:t>
            </a:r>
            <a:endParaRPr lang="en-US" sz="1800">
              <a:effectLst/>
              <a:latin typeface=".VnTime"/>
              <a:ea typeface="Times New Roman" panose="02020603050405020304" pitchFamily="18" charset="0"/>
              <a:cs typeface="Times New Roman" panose="02020603050405020304" pitchFamily="18" charset="0"/>
            </a:endParaRPr>
          </a:p>
        </p:txBody>
      </p:sp>
      <p:sp>
        <p:nvSpPr>
          <p:cNvPr id="82" name="TextBox 81">
            <a:extLst>
              <a:ext uri="{FF2B5EF4-FFF2-40B4-BE49-F238E27FC236}">
                <a16:creationId xmlns:a16="http://schemas.microsoft.com/office/drawing/2014/main" id="{66EFAA68-B3BD-65DA-8B0E-388A97F8D6C0}"/>
              </a:ext>
            </a:extLst>
          </p:cNvPr>
          <p:cNvSpPr txBox="1"/>
          <p:nvPr/>
        </p:nvSpPr>
        <p:spPr>
          <a:xfrm>
            <a:off x="5721009" y="4174236"/>
            <a:ext cx="3422991" cy="923330"/>
          </a:xfrm>
          <a:prstGeom prst="rect">
            <a:avLst/>
          </a:prstGeom>
          <a:noFill/>
        </p:spPr>
        <p:txBody>
          <a:bodyPr wrap="square">
            <a:spAutoFit/>
          </a:bodyPr>
          <a:lstStyle/>
          <a:p>
            <a:pPr algn="ctr"/>
            <a:r>
              <a:rPr lang="en-US" sz="1800">
                <a:solidFill>
                  <a:srgbClr val="000000"/>
                </a:solidFill>
                <a:effectLst/>
                <a:latin typeface="Times New Roman" panose="02020603050405020304" pitchFamily="18" charset="0"/>
                <a:ea typeface="Times New Roman" panose="02020603050405020304" pitchFamily="18" charset="0"/>
              </a:rPr>
              <a:t>Phân tích được mối quan hệ gắn kết giữa chủ đề và các nhân vật trong tác phẩm </a:t>
            </a:r>
            <a:endParaRPr lang="en-US" sz="1800"/>
          </a:p>
        </p:txBody>
      </p:sp>
    </p:spTree>
    <p:extLst>
      <p:ext uri="{BB962C8B-B14F-4D97-AF65-F5344CB8AC3E}">
        <p14:creationId xmlns:p14="http://schemas.microsoft.com/office/powerpoint/2010/main" val="2006496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ppt_x"/>
                                          </p:val>
                                        </p:tav>
                                        <p:tav tm="100000">
                                          <p:val>
                                            <p:strVal val="#ppt_x"/>
                                          </p:val>
                                        </p:tav>
                                      </p:tavLst>
                                    </p:anim>
                                    <p:anim calcmode="lin" valueType="num">
                                      <p:cBhvr additive="base">
                                        <p:cTn id="22" dur="500" fill="hold"/>
                                        <p:tgtEl>
                                          <p:spTgt spid="5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ppt_x"/>
                                          </p:val>
                                        </p:tav>
                                        <p:tav tm="100000">
                                          <p:val>
                                            <p:strVal val="#ppt_x"/>
                                          </p:val>
                                        </p:tav>
                                      </p:tavLst>
                                    </p:anim>
                                    <p:anim calcmode="lin" valueType="num">
                                      <p:cBhvr additive="base">
                                        <p:cTn id="2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0"/>
                                        <p:tgtEl>
                                          <p:spTgt spid="63"/>
                                        </p:tgtEl>
                                      </p:cBhvr>
                                    </p:animEffect>
                                    <p:anim calcmode="lin" valueType="num">
                                      <p:cBhvr>
                                        <p:cTn id="32" dur="1000" fill="hold"/>
                                        <p:tgtEl>
                                          <p:spTgt spid="63"/>
                                        </p:tgtEl>
                                        <p:attrNameLst>
                                          <p:attrName>ppt_x</p:attrName>
                                        </p:attrNameLst>
                                      </p:cBhvr>
                                      <p:tavLst>
                                        <p:tav tm="0">
                                          <p:val>
                                            <p:strVal val="#ppt_x"/>
                                          </p:val>
                                        </p:tav>
                                        <p:tav tm="100000">
                                          <p:val>
                                            <p:strVal val="#ppt_x"/>
                                          </p:val>
                                        </p:tav>
                                      </p:tavLst>
                                    </p:anim>
                                    <p:anim calcmode="lin" valueType="num">
                                      <p:cBhvr>
                                        <p:cTn id="33" dur="1000" fill="hold"/>
                                        <p:tgtEl>
                                          <p:spTgt spid="6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1000"/>
                                        <p:tgtEl>
                                          <p:spTgt spid="78"/>
                                        </p:tgtEl>
                                      </p:cBhvr>
                                    </p:animEffect>
                                    <p:anim calcmode="lin" valueType="num">
                                      <p:cBhvr>
                                        <p:cTn id="37" dur="1000" fill="hold"/>
                                        <p:tgtEl>
                                          <p:spTgt spid="78"/>
                                        </p:tgtEl>
                                        <p:attrNameLst>
                                          <p:attrName>ppt_x</p:attrName>
                                        </p:attrNameLst>
                                      </p:cBhvr>
                                      <p:tavLst>
                                        <p:tav tm="0">
                                          <p:val>
                                            <p:strVal val="#ppt_x"/>
                                          </p:val>
                                        </p:tav>
                                        <p:tav tm="100000">
                                          <p:val>
                                            <p:strVal val="#ppt_x"/>
                                          </p:val>
                                        </p:tav>
                                      </p:tavLst>
                                    </p:anim>
                                    <p:anim calcmode="lin" valueType="num">
                                      <p:cBhvr>
                                        <p:cTn id="3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1000"/>
                                        <p:tgtEl>
                                          <p:spTgt spid="58"/>
                                        </p:tgtEl>
                                      </p:cBhvr>
                                    </p:animEffect>
                                    <p:anim calcmode="lin" valueType="num">
                                      <p:cBhvr>
                                        <p:cTn id="44" dur="1000" fill="hold"/>
                                        <p:tgtEl>
                                          <p:spTgt spid="58"/>
                                        </p:tgtEl>
                                        <p:attrNameLst>
                                          <p:attrName>ppt_x</p:attrName>
                                        </p:attrNameLst>
                                      </p:cBhvr>
                                      <p:tavLst>
                                        <p:tav tm="0">
                                          <p:val>
                                            <p:strVal val="#ppt_x"/>
                                          </p:val>
                                        </p:tav>
                                        <p:tav tm="100000">
                                          <p:val>
                                            <p:strVal val="#ppt_x"/>
                                          </p:val>
                                        </p:tav>
                                      </p:tavLst>
                                    </p:anim>
                                    <p:anim calcmode="lin" valueType="num">
                                      <p:cBhvr>
                                        <p:cTn id="45" dur="1000" fill="hold"/>
                                        <p:tgtEl>
                                          <p:spTgt spid="5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1000"/>
                                        <p:tgtEl>
                                          <p:spTgt spid="80"/>
                                        </p:tgtEl>
                                      </p:cBhvr>
                                    </p:animEffect>
                                    <p:anim calcmode="lin" valueType="num">
                                      <p:cBhvr>
                                        <p:cTn id="49" dur="1000" fill="hold"/>
                                        <p:tgtEl>
                                          <p:spTgt spid="80"/>
                                        </p:tgtEl>
                                        <p:attrNameLst>
                                          <p:attrName>ppt_x</p:attrName>
                                        </p:attrNameLst>
                                      </p:cBhvr>
                                      <p:tavLst>
                                        <p:tav tm="0">
                                          <p:val>
                                            <p:strVal val="#ppt_x"/>
                                          </p:val>
                                        </p:tav>
                                        <p:tav tm="100000">
                                          <p:val>
                                            <p:strVal val="#ppt_x"/>
                                          </p:val>
                                        </p:tav>
                                      </p:tavLst>
                                    </p:anim>
                                    <p:anim calcmode="lin" valueType="num">
                                      <p:cBhvr>
                                        <p:cTn id="50"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1000"/>
                                        <p:tgtEl>
                                          <p:spTgt spid="68"/>
                                        </p:tgtEl>
                                      </p:cBhvr>
                                    </p:animEffect>
                                    <p:anim calcmode="lin" valueType="num">
                                      <p:cBhvr>
                                        <p:cTn id="56" dur="1000" fill="hold"/>
                                        <p:tgtEl>
                                          <p:spTgt spid="68"/>
                                        </p:tgtEl>
                                        <p:attrNameLst>
                                          <p:attrName>ppt_x</p:attrName>
                                        </p:attrNameLst>
                                      </p:cBhvr>
                                      <p:tavLst>
                                        <p:tav tm="0">
                                          <p:val>
                                            <p:strVal val="#ppt_x"/>
                                          </p:val>
                                        </p:tav>
                                        <p:tav tm="100000">
                                          <p:val>
                                            <p:strVal val="#ppt_x"/>
                                          </p:val>
                                        </p:tav>
                                      </p:tavLst>
                                    </p:anim>
                                    <p:anim calcmode="lin" valueType="num">
                                      <p:cBhvr>
                                        <p:cTn id="57" dur="1000" fill="hold"/>
                                        <p:tgtEl>
                                          <p:spTgt spid="6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1000"/>
                                        <p:tgtEl>
                                          <p:spTgt spid="82"/>
                                        </p:tgtEl>
                                      </p:cBhvr>
                                    </p:animEffect>
                                    <p:anim calcmode="lin" valueType="num">
                                      <p:cBhvr>
                                        <p:cTn id="61" dur="1000" fill="hold"/>
                                        <p:tgtEl>
                                          <p:spTgt spid="82"/>
                                        </p:tgtEl>
                                        <p:attrNameLst>
                                          <p:attrName>ppt_x</p:attrName>
                                        </p:attrNameLst>
                                      </p:cBhvr>
                                      <p:tavLst>
                                        <p:tav tm="0">
                                          <p:val>
                                            <p:strVal val="#ppt_x"/>
                                          </p:val>
                                        </p:tav>
                                        <p:tav tm="100000">
                                          <p:val>
                                            <p:strVal val="#ppt_x"/>
                                          </p:val>
                                        </p:tav>
                                      </p:tavLst>
                                    </p:anim>
                                    <p:anim calcmode="lin" valueType="num">
                                      <p:cBhvr>
                                        <p:cTn id="62"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 grpId="0" animBg="1"/>
      <p:bldP spid="58" grpId="0" animBg="1"/>
      <p:bldP spid="63" grpId="0" animBg="1"/>
      <p:bldP spid="68" grpId="0" animBg="1"/>
      <p:bldP spid="73" grpId="0"/>
      <p:bldP spid="76" grpId="0"/>
      <p:bldP spid="78" grpId="0"/>
      <p:bldP spid="80" grpId="0"/>
      <p:bldP spid="82" grpId="0"/>
    </p:bldLst>
  </p:timing>
</p:sld>
</file>

<file path=ppt/theme/theme1.xml><?xml version="1.0" encoding="utf-8"?>
<a:theme xmlns:a="http://schemas.openxmlformats.org/drawingml/2006/main" name="Teacher Appreciation Day Activities by Slidesgo">
  <a:themeElements>
    <a:clrScheme name="Simple Light">
      <a:dk1>
        <a:srgbClr val="004795"/>
      </a:dk1>
      <a:lt1>
        <a:srgbClr val="FEE4AE"/>
      </a:lt1>
      <a:dk2>
        <a:srgbClr val="FA3840"/>
      </a:dk2>
      <a:lt2>
        <a:srgbClr val="191919"/>
      </a:lt2>
      <a:accent1>
        <a:srgbClr val="FFC801"/>
      </a:accent1>
      <a:accent2>
        <a:srgbClr val="BF0C38"/>
      </a:accent2>
      <a:accent3>
        <a:srgbClr val="E7682E"/>
      </a:accent3>
      <a:accent4>
        <a:srgbClr val="01C0FC"/>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1782</Words>
  <Application>Microsoft Office PowerPoint</Application>
  <PresentationFormat>On-screen Show (16:9)</PresentationFormat>
  <Paragraphs>161</Paragraphs>
  <Slides>39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.VnTime</vt:lpstr>
      <vt:lpstr>Acme</vt:lpstr>
      <vt:lpstr>Arial</vt:lpstr>
      <vt:lpstr>Assistant</vt:lpstr>
      <vt:lpstr>Fira Sans Extra Condensed</vt:lpstr>
      <vt:lpstr>Roboto</vt:lpstr>
      <vt:lpstr>Times New Roman</vt:lpstr>
      <vt:lpstr>Teacher Appreciation Day Activities by Slidesgo</vt:lpstr>
      <vt:lpstr>Viết bài văn nghị luận phân tích, đánh giá một tác phẩm văn học</vt:lpstr>
      <vt:lpstr>Hoạt động khởi động</vt:lpstr>
      <vt:lpstr>Hoạt động khởi động</vt:lpstr>
      <vt:lpstr>Hoạt động khởi động</vt:lpstr>
      <vt:lpstr>Hoạt động khởi động</vt:lpstr>
      <vt:lpstr>Hình thành kiến thức</vt:lpstr>
      <vt:lpstr>I</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văn bản nghị luận về một vấn đề xã hội</dc:title>
  <cp:lastModifiedBy>Dell</cp:lastModifiedBy>
  <cp:revision>7</cp:revision>
  <dcterms:modified xsi:type="dcterms:W3CDTF">2025-03-27T03:56:56Z</dcterms:modified>
</cp:coreProperties>
</file>