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41"/>
  </p:notesMasterIdLst>
  <p:sldIdLst>
    <p:sldId id="524" r:id="rId3"/>
    <p:sldId id="272" r:id="rId4"/>
    <p:sldId id="258" r:id="rId5"/>
    <p:sldId id="260" r:id="rId6"/>
    <p:sldId id="332" r:id="rId7"/>
    <p:sldId id="263" r:id="rId8"/>
    <p:sldId id="565" r:id="rId9"/>
    <p:sldId id="564" r:id="rId10"/>
    <p:sldId id="264" r:id="rId11"/>
    <p:sldId id="266" r:id="rId12"/>
    <p:sldId id="567" r:id="rId13"/>
    <p:sldId id="568" r:id="rId14"/>
    <p:sldId id="306" r:id="rId15"/>
    <p:sldId id="528" r:id="rId16"/>
    <p:sldId id="267" r:id="rId17"/>
    <p:sldId id="573" r:id="rId18"/>
    <p:sldId id="269" r:id="rId19"/>
    <p:sldId id="570" r:id="rId20"/>
    <p:sldId id="572" r:id="rId21"/>
    <p:sldId id="307" r:id="rId22"/>
    <p:sldId id="330" r:id="rId23"/>
    <p:sldId id="333" r:id="rId24"/>
    <p:sldId id="261" r:id="rId25"/>
    <p:sldId id="262" r:id="rId26"/>
    <p:sldId id="335" r:id="rId27"/>
    <p:sldId id="574" r:id="rId28"/>
    <p:sldId id="336" r:id="rId29"/>
    <p:sldId id="337" r:id="rId30"/>
    <p:sldId id="338" r:id="rId31"/>
    <p:sldId id="531" r:id="rId32"/>
    <p:sldId id="339" r:id="rId33"/>
    <p:sldId id="340" r:id="rId34"/>
    <p:sldId id="341" r:id="rId35"/>
    <p:sldId id="343" r:id="rId36"/>
    <p:sldId id="344" r:id="rId37"/>
    <p:sldId id="347" r:id="rId38"/>
    <p:sldId id="346" r:id="rId39"/>
    <p:sldId id="290" r:id="rId40"/>
  </p:sldIdLst>
  <p:sldSz cx="9144000" cy="5143500" type="screen16x9"/>
  <p:notesSz cx="6858000" cy="9144000"/>
  <p:embeddedFontLst>
    <p:embeddedFont>
      <p:font typeface="Aptos Black" panose="020B0604020202020204" charset="0"/>
      <p:bold r:id="rId42"/>
      <p:boldItalic r:id="rId43"/>
    </p:embeddedFont>
    <p:embeddedFont>
      <p:font typeface="Calibri" panose="020F0502020204030204" pitchFamily="34" charset="0"/>
      <p:regular r:id="rId44"/>
      <p:bold r:id="rId45"/>
      <p:italic r:id="rId46"/>
      <p:boldItalic r:id="rId47"/>
    </p:embeddedFont>
    <p:embeddedFont>
      <p:font typeface="Golos Text" panose="020B0604020202020204" charset="0"/>
      <p:regular r:id="rId48"/>
      <p:bold r:id="rId49"/>
    </p:embeddedFont>
    <p:embeddedFont>
      <p:font typeface="Nunito Light" panose="020B0604020202020204" charset="0"/>
      <p:regular r:id="rId50"/>
      <p:italic r:id="rId51"/>
    </p:embeddedFont>
    <p:embeddedFont>
      <p:font typeface="Poppins" panose="020B0604020202020204" charset="0"/>
      <p:regular r:id="rId52"/>
      <p:bold r:id="rId53"/>
      <p:italic r:id="rId54"/>
      <p:boldItalic r:id="rId55"/>
    </p:embeddedFont>
    <p:embeddedFont>
      <p:font typeface="Anaheim" panose="020B0604020202020204" charset="0"/>
      <p:regular r:id="rId56"/>
      <p:bold r:id="rId57"/>
    </p:embeddedFont>
    <p:embeddedFont>
      <p:font typeface="Poppins SemiBold"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6633"/>
    <a:srgbClr val="F0F0F0"/>
    <a:srgbClr val="C0C0C0"/>
    <a:srgbClr val="DB9E00"/>
    <a:srgbClr val="9EDB00"/>
    <a:srgbClr val="009EDB"/>
    <a:srgbClr val="FCF1EA"/>
    <a:srgbClr val="EEA108"/>
    <a:srgbClr val="ED29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0CE65F-E0A6-40F0-8D09-C0206337F867}">
  <a:tblStyle styleId="{900CE65F-E0A6-40F0-8D09-C0206337F8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3" autoAdjust="0"/>
    <p:restoredTop sz="90053" autoAdjust="0"/>
  </p:normalViewPr>
  <p:slideViewPr>
    <p:cSldViewPr snapToGrid="0">
      <p:cViewPr varScale="1">
        <p:scale>
          <a:sx n="136" d="100"/>
          <a:sy n="136" d="100"/>
        </p:scale>
        <p:origin x="708"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698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01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680fcf8f23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680fcf8f23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8d811f1904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28d811f1904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8d811f1904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28d811f1904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756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680fcf8f23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680fcf8f23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0269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8d811f1904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28d811f1904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375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680fcf8f23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680fcf8f23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680fcf8f23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680fcf8f23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867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680fcf8f23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680fcf8f23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16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680fcf8f23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680fcf8f23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204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5" name="Google Shape;168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93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014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806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grpSp>
        <p:nvGrpSpPr>
          <p:cNvPr id="17" name="Google Shape;17;p3"/>
          <p:cNvGrpSpPr/>
          <p:nvPr/>
        </p:nvGrpSpPr>
        <p:grpSpPr>
          <a:xfrm flipH="1">
            <a:off x="-3306370" y="-1969695"/>
            <a:ext cx="13845090" cy="8688284"/>
            <a:chOff x="-1047457" y="-1969695"/>
            <a:chExt cx="13845090" cy="8688284"/>
          </a:xfrm>
        </p:grpSpPr>
        <p:sp>
          <p:nvSpPr>
            <p:cNvPr id="18" name="Google Shape;18;p3"/>
            <p:cNvSpPr/>
            <p:nvPr/>
          </p:nvSpPr>
          <p:spPr>
            <a:xfrm>
              <a:off x="-846117" y="-414037"/>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9" name="Google Shape;19;p3"/>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0" name="Google Shape;20;p3"/>
            <p:cNvSpPr/>
            <p:nvPr/>
          </p:nvSpPr>
          <p:spPr>
            <a:xfrm>
              <a:off x="-1047457" y="32662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21" name="Google Shape;21;p3"/>
            <p:cNvSpPr/>
            <p:nvPr/>
          </p:nvSpPr>
          <p:spPr>
            <a:xfrm>
              <a:off x="669357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22" name="Google Shape;22;p3"/>
          <p:cNvSpPr txBox="1">
            <a:spLocks noGrp="1"/>
          </p:cNvSpPr>
          <p:nvPr>
            <p:ph type="title"/>
          </p:nvPr>
        </p:nvSpPr>
        <p:spPr>
          <a:xfrm flipH="1">
            <a:off x="712186" y="2100938"/>
            <a:ext cx="4555500" cy="1511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flipH="1">
            <a:off x="2247436" y="1185038"/>
            <a:ext cx="148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b="1">
                <a:solidFill>
                  <a:schemeClr val="accent6"/>
                </a:solidFill>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 name="Google Shape;24;p3"/>
          <p:cNvSpPr txBox="1">
            <a:spLocks noGrp="1"/>
          </p:cNvSpPr>
          <p:nvPr>
            <p:ph type="subTitle" idx="1"/>
          </p:nvPr>
        </p:nvSpPr>
        <p:spPr>
          <a:xfrm flipH="1">
            <a:off x="712186" y="3583463"/>
            <a:ext cx="45555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73"/>
        <p:cNvGrpSpPr/>
        <p:nvPr/>
      </p:nvGrpSpPr>
      <p:grpSpPr>
        <a:xfrm>
          <a:off x="0" y="0"/>
          <a:ext cx="0" cy="0"/>
          <a:chOff x="0" y="0"/>
          <a:chExt cx="0" cy="0"/>
        </a:xfrm>
      </p:grpSpPr>
      <p:sp>
        <p:nvSpPr>
          <p:cNvPr id="174" name="Google Shape;174;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22"/>
          <p:cNvSpPr txBox="1">
            <a:spLocks noGrp="1"/>
          </p:cNvSpPr>
          <p:nvPr>
            <p:ph type="subTitle" idx="1"/>
          </p:nvPr>
        </p:nvSpPr>
        <p:spPr>
          <a:xfrm>
            <a:off x="4960531" y="2899181"/>
            <a:ext cx="29214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2"/>
          <p:cNvSpPr txBox="1">
            <a:spLocks noGrp="1"/>
          </p:cNvSpPr>
          <p:nvPr>
            <p:ph type="subTitle" idx="2"/>
          </p:nvPr>
        </p:nvSpPr>
        <p:spPr>
          <a:xfrm>
            <a:off x="1261825" y="2899181"/>
            <a:ext cx="29214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2"/>
          <p:cNvSpPr txBox="1">
            <a:spLocks noGrp="1"/>
          </p:cNvSpPr>
          <p:nvPr>
            <p:ph type="subTitle" idx="3"/>
          </p:nvPr>
        </p:nvSpPr>
        <p:spPr>
          <a:xfrm>
            <a:off x="1261825" y="2512525"/>
            <a:ext cx="2921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178" name="Google Shape;178;p22"/>
          <p:cNvSpPr txBox="1">
            <a:spLocks noGrp="1"/>
          </p:cNvSpPr>
          <p:nvPr>
            <p:ph type="subTitle" idx="4"/>
          </p:nvPr>
        </p:nvSpPr>
        <p:spPr>
          <a:xfrm>
            <a:off x="4960535" y="2512525"/>
            <a:ext cx="2921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179" name="Google Shape;179;p22"/>
          <p:cNvGrpSpPr/>
          <p:nvPr/>
        </p:nvGrpSpPr>
        <p:grpSpPr>
          <a:xfrm>
            <a:off x="-3304796" y="-1915253"/>
            <a:ext cx="14716250" cy="10099833"/>
            <a:chOff x="-3304796" y="-1915253"/>
            <a:chExt cx="14716250" cy="10099833"/>
          </a:xfrm>
        </p:grpSpPr>
        <p:sp>
          <p:nvSpPr>
            <p:cNvPr id="180" name="Google Shape;180;p22"/>
            <p:cNvSpPr/>
            <p:nvPr/>
          </p:nvSpPr>
          <p:spPr>
            <a:xfrm flipH="1">
              <a:off x="8079513" y="-12854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81" name="Google Shape;181;p22"/>
            <p:cNvSpPr/>
            <p:nvPr/>
          </p:nvSpPr>
          <p:spPr>
            <a:xfrm rot="127707" flipH="1">
              <a:off x="-1355636" y="-18557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82" name="Google Shape;182;p22"/>
            <p:cNvSpPr/>
            <p:nvPr/>
          </p:nvSpPr>
          <p:spPr>
            <a:xfrm rot="722824" flipH="1">
              <a:off x="-2775175" y="1891348"/>
              <a:ext cx="6104306" cy="5719180"/>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183" name="Google Shape;183;p22"/>
            <p:cNvSpPr/>
            <p:nvPr/>
          </p:nvSpPr>
          <p:spPr>
            <a:xfrm>
              <a:off x="3896022" y="29973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 name="Google Shape;186;p23"/>
          <p:cNvSpPr txBox="1">
            <a:spLocks noGrp="1"/>
          </p:cNvSpPr>
          <p:nvPr>
            <p:ph type="subTitle" idx="1"/>
          </p:nvPr>
        </p:nvSpPr>
        <p:spPr>
          <a:xfrm>
            <a:off x="4705094" y="1810950"/>
            <a:ext cx="3573300" cy="182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23"/>
          <p:cNvSpPr txBox="1">
            <a:spLocks noGrp="1"/>
          </p:cNvSpPr>
          <p:nvPr>
            <p:ph type="subTitle" idx="2"/>
          </p:nvPr>
        </p:nvSpPr>
        <p:spPr>
          <a:xfrm>
            <a:off x="865600" y="1810950"/>
            <a:ext cx="3573300" cy="182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8" name="Google Shape;188;p23"/>
          <p:cNvGrpSpPr/>
          <p:nvPr/>
        </p:nvGrpSpPr>
        <p:grpSpPr>
          <a:xfrm>
            <a:off x="-1091145" y="-1427646"/>
            <a:ext cx="12315343" cy="8009335"/>
            <a:chOff x="-1091145" y="-1427646"/>
            <a:chExt cx="12315343" cy="8009335"/>
          </a:xfrm>
        </p:grpSpPr>
        <p:sp>
          <p:nvSpPr>
            <p:cNvPr id="189" name="Google Shape;189;p23"/>
            <p:cNvSpPr/>
            <p:nvPr/>
          </p:nvSpPr>
          <p:spPr>
            <a:xfrm>
              <a:off x="-1091145" y="-1427646"/>
              <a:ext cx="4562150" cy="3934300"/>
            </a:xfrm>
            <a:custGeom>
              <a:avLst/>
              <a:gdLst/>
              <a:ahLst/>
              <a:cxnLst/>
              <a:rect l="l" t="t" r="r" b="b"/>
              <a:pathLst>
                <a:path w="182486" h="157372" extrusionOk="0">
                  <a:moveTo>
                    <a:pt x="29217" y="153228"/>
                  </a:moveTo>
                  <a:cubicBezTo>
                    <a:pt x="38674" y="164172"/>
                    <a:pt x="50158" y="150120"/>
                    <a:pt x="56778" y="145932"/>
                  </a:cubicBezTo>
                  <a:cubicBezTo>
                    <a:pt x="63398" y="141744"/>
                    <a:pt x="67587" y="137015"/>
                    <a:pt x="68938" y="128098"/>
                  </a:cubicBezTo>
                  <a:cubicBezTo>
                    <a:pt x="70289" y="119181"/>
                    <a:pt x="64750" y="102563"/>
                    <a:pt x="64885" y="92430"/>
                  </a:cubicBezTo>
                  <a:cubicBezTo>
                    <a:pt x="65020" y="82297"/>
                    <a:pt x="64345" y="71759"/>
                    <a:pt x="69749" y="67300"/>
                  </a:cubicBezTo>
                  <a:cubicBezTo>
                    <a:pt x="75153" y="62842"/>
                    <a:pt x="89339" y="64733"/>
                    <a:pt x="97310" y="65679"/>
                  </a:cubicBezTo>
                  <a:cubicBezTo>
                    <a:pt x="105281" y="66625"/>
                    <a:pt x="107848" y="72435"/>
                    <a:pt x="117576" y="72975"/>
                  </a:cubicBezTo>
                  <a:cubicBezTo>
                    <a:pt x="127304" y="73515"/>
                    <a:pt x="145543" y="72974"/>
                    <a:pt x="155676" y="68921"/>
                  </a:cubicBezTo>
                  <a:cubicBezTo>
                    <a:pt x="165809" y="64868"/>
                    <a:pt x="175267" y="56761"/>
                    <a:pt x="178374" y="48655"/>
                  </a:cubicBezTo>
                  <a:cubicBezTo>
                    <a:pt x="181482" y="40549"/>
                    <a:pt x="187291" y="27984"/>
                    <a:pt x="174321" y="20283"/>
                  </a:cubicBezTo>
                  <a:cubicBezTo>
                    <a:pt x="161351" y="12582"/>
                    <a:pt x="124872" y="4341"/>
                    <a:pt x="100553" y="2449"/>
                  </a:cubicBezTo>
                  <a:cubicBezTo>
                    <a:pt x="76234" y="558"/>
                    <a:pt x="45159" y="-4036"/>
                    <a:pt x="28406" y="8934"/>
                  </a:cubicBezTo>
                  <a:cubicBezTo>
                    <a:pt x="11653" y="21904"/>
                    <a:pt x="-101" y="56221"/>
                    <a:pt x="34" y="80270"/>
                  </a:cubicBezTo>
                  <a:cubicBezTo>
                    <a:pt x="169" y="104319"/>
                    <a:pt x="19760" y="142284"/>
                    <a:pt x="29217" y="153228"/>
                  </a:cubicBezTo>
                  <a:close/>
                </a:path>
              </a:pathLst>
            </a:custGeom>
            <a:solidFill>
              <a:srgbClr val="FFFFFF">
                <a:alpha val="70000"/>
              </a:srgbClr>
            </a:solidFill>
            <a:ln>
              <a:noFill/>
            </a:ln>
          </p:spPr>
        </p:sp>
        <p:sp>
          <p:nvSpPr>
            <p:cNvPr id="190" name="Google Shape;190;p23"/>
            <p:cNvSpPr/>
            <p:nvPr/>
          </p:nvSpPr>
          <p:spPr>
            <a:xfrm>
              <a:off x="3689924" y="-881692"/>
              <a:ext cx="1861200" cy="1253325"/>
            </a:xfrm>
            <a:custGeom>
              <a:avLst/>
              <a:gdLst/>
              <a:ahLst/>
              <a:cxnLst/>
              <a:rect l="l" t="t" r="r" b="b"/>
              <a:pathLst>
                <a:path w="74448" h="50133" extrusionOk="0">
                  <a:moveTo>
                    <a:pt x="6586" y="7220"/>
                  </a:moveTo>
                  <a:cubicBezTo>
                    <a:pt x="1722" y="12489"/>
                    <a:pt x="-1655" y="25460"/>
                    <a:pt x="912" y="32350"/>
                  </a:cubicBezTo>
                  <a:cubicBezTo>
                    <a:pt x="3479" y="39241"/>
                    <a:pt x="11586" y="46266"/>
                    <a:pt x="21989" y="48563"/>
                  </a:cubicBezTo>
                  <a:cubicBezTo>
                    <a:pt x="32392" y="50860"/>
                    <a:pt x="54955" y="50860"/>
                    <a:pt x="63331" y="46131"/>
                  </a:cubicBezTo>
                  <a:cubicBezTo>
                    <a:pt x="71708" y="41402"/>
                    <a:pt x="77787" y="27757"/>
                    <a:pt x="72248" y="20191"/>
                  </a:cubicBezTo>
                  <a:cubicBezTo>
                    <a:pt x="66709" y="12625"/>
                    <a:pt x="41039" y="2897"/>
                    <a:pt x="30095" y="735"/>
                  </a:cubicBezTo>
                  <a:cubicBezTo>
                    <a:pt x="19151" y="-1427"/>
                    <a:pt x="11450" y="1951"/>
                    <a:pt x="6586" y="7220"/>
                  </a:cubicBezTo>
                  <a:close/>
                </a:path>
              </a:pathLst>
            </a:custGeom>
            <a:solidFill>
              <a:srgbClr val="FFFFFF">
                <a:alpha val="70000"/>
              </a:srgbClr>
            </a:solidFill>
            <a:ln>
              <a:noFill/>
            </a:ln>
          </p:spPr>
        </p:sp>
        <p:sp>
          <p:nvSpPr>
            <p:cNvPr id="191" name="Google Shape;191;p23"/>
            <p:cNvSpPr/>
            <p:nvPr/>
          </p:nvSpPr>
          <p:spPr>
            <a:xfrm>
              <a:off x="4259900" y="4603989"/>
              <a:ext cx="5477725" cy="1977700"/>
            </a:xfrm>
            <a:custGeom>
              <a:avLst/>
              <a:gdLst/>
              <a:ahLst/>
              <a:cxnLst/>
              <a:rect l="l" t="t" r="r" b="b"/>
              <a:pathLst>
                <a:path w="219109" h="79108" extrusionOk="0">
                  <a:moveTo>
                    <a:pt x="0" y="32965"/>
                  </a:moveTo>
                  <a:cubicBezTo>
                    <a:pt x="0" y="24048"/>
                    <a:pt x="17834" y="8106"/>
                    <a:pt x="29183" y="2972"/>
                  </a:cubicBezTo>
                  <a:cubicBezTo>
                    <a:pt x="40532" y="-2162"/>
                    <a:pt x="57826" y="810"/>
                    <a:pt x="68094" y="2161"/>
                  </a:cubicBezTo>
                  <a:cubicBezTo>
                    <a:pt x="78362" y="3512"/>
                    <a:pt x="83631" y="9727"/>
                    <a:pt x="90792" y="11078"/>
                  </a:cubicBezTo>
                  <a:cubicBezTo>
                    <a:pt x="97953" y="12429"/>
                    <a:pt x="103492" y="11618"/>
                    <a:pt x="111058" y="10267"/>
                  </a:cubicBezTo>
                  <a:cubicBezTo>
                    <a:pt x="118624" y="8916"/>
                    <a:pt x="127135" y="4188"/>
                    <a:pt x="136187" y="2972"/>
                  </a:cubicBezTo>
                  <a:cubicBezTo>
                    <a:pt x="145239" y="1756"/>
                    <a:pt x="156183" y="1756"/>
                    <a:pt x="165370" y="2972"/>
                  </a:cubicBezTo>
                  <a:cubicBezTo>
                    <a:pt x="174557" y="4188"/>
                    <a:pt x="182394" y="5944"/>
                    <a:pt x="191311" y="10267"/>
                  </a:cubicBezTo>
                  <a:cubicBezTo>
                    <a:pt x="200228" y="14590"/>
                    <a:pt x="220765" y="18644"/>
                    <a:pt x="218873" y="28912"/>
                  </a:cubicBezTo>
                  <a:cubicBezTo>
                    <a:pt x="216982" y="39180"/>
                    <a:pt x="201985" y="63770"/>
                    <a:pt x="179962" y="71876"/>
                  </a:cubicBezTo>
                  <a:cubicBezTo>
                    <a:pt x="157940" y="79982"/>
                    <a:pt x="111868" y="80117"/>
                    <a:pt x="86738" y="77550"/>
                  </a:cubicBezTo>
                  <a:cubicBezTo>
                    <a:pt x="61608" y="74983"/>
                    <a:pt x="43639" y="63905"/>
                    <a:pt x="29183" y="56474"/>
                  </a:cubicBezTo>
                  <a:cubicBezTo>
                    <a:pt x="14727" y="49043"/>
                    <a:pt x="0" y="41882"/>
                    <a:pt x="0" y="32965"/>
                  </a:cubicBezTo>
                  <a:close/>
                </a:path>
              </a:pathLst>
            </a:custGeom>
            <a:solidFill>
              <a:srgbClr val="FFFFFF">
                <a:alpha val="70000"/>
              </a:srgbClr>
            </a:solidFill>
            <a:ln>
              <a:noFill/>
            </a:ln>
          </p:spPr>
        </p:sp>
        <p:sp>
          <p:nvSpPr>
            <p:cNvPr id="192" name="Google Shape;192;p23"/>
            <p:cNvSpPr/>
            <p:nvPr/>
          </p:nvSpPr>
          <p:spPr>
            <a:xfrm>
              <a:off x="8583173" y="1550435"/>
              <a:ext cx="2641025" cy="3374975"/>
            </a:xfrm>
            <a:custGeom>
              <a:avLst/>
              <a:gdLst/>
              <a:ahLst/>
              <a:cxnLst/>
              <a:rect l="l" t="t" r="r" b="b"/>
              <a:pathLst>
                <a:path w="105641" h="134999" extrusionOk="0">
                  <a:moveTo>
                    <a:pt x="46206" y="3969"/>
                  </a:moveTo>
                  <a:cubicBezTo>
                    <a:pt x="37965" y="9103"/>
                    <a:pt x="23644" y="23830"/>
                    <a:pt x="16213" y="35584"/>
                  </a:cubicBezTo>
                  <a:cubicBezTo>
                    <a:pt x="8782" y="47338"/>
                    <a:pt x="3783" y="63145"/>
                    <a:pt x="1621" y="74494"/>
                  </a:cubicBezTo>
                  <a:cubicBezTo>
                    <a:pt x="-541" y="85843"/>
                    <a:pt x="-540" y="95436"/>
                    <a:pt x="3243" y="103677"/>
                  </a:cubicBezTo>
                  <a:cubicBezTo>
                    <a:pt x="7026" y="111919"/>
                    <a:pt x="13376" y="118944"/>
                    <a:pt x="24319" y="123943"/>
                  </a:cubicBezTo>
                  <a:cubicBezTo>
                    <a:pt x="35263" y="128942"/>
                    <a:pt x="55799" y="138400"/>
                    <a:pt x="68904" y="133671"/>
                  </a:cubicBezTo>
                  <a:cubicBezTo>
                    <a:pt x="82009" y="128942"/>
                    <a:pt x="97952" y="110703"/>
                    <a:pt x="102951" y="95571"/>
                  </a:cubicBezTo>
                  <a:cubicBezTo>
                    <a:pt x="107950" y="80439"/>
                    <a:pt x="105113" y="58012"/>
                    <a:pt x="98898" y="42880"/>
                  </a:cubicBezTo>
                  <a:cubicBezTo>
                    <a:pt x="92683" y="27748"/>
                    <a:pt x="74444" y="11265"/>
                    <a:pt x="65662" y="4780"/>
                  </a:cubicBezTo>
                  <a:cubicBezTo>
                    <a:pt x="56880" y="-1705"/>
                    <a:pt x="54448" y="-1165"/>
                    <a:pt x="46206" y="3969"/>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3"/>
        <p:cNvGrpSpPr/>
        <p:nvPr/>
      </p:nvGrpSpPr>
      <p:grpSpPr>
        <a:xfrm>
          <a:off x="0" y="0"/>
          <a:ext cx="0" cy="0"/>
          <a:chOff x="0" y="0"/>
          <a:chExt cx="0" cy="0"/>
        </a:xfrm>
      </p:grpSpPr>
      <p:sp>
        <p:nvSpPr>
          <p:cNvPr id="194" name="Google Shape;194;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24"/>
          <p:cNvSpPr txBox="1">
            <a:spLocks noGrp="1"/>
          </p:cNvSpPr>
          <p:nvPr>
            <p:ph type="subTitle" idx="1"/>
          </p:nvPr>
        </p:nvSpPr>
        <p:spPr>
          <a:xfrm>
            <a:off x="719900" y="2893526"/>
            <a:ext cx="2432400" cy="8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4"/>
          <p:cNvSpPr txBox="1">
            <a:spLocks noGrp="1"/>
          </p:cNvSpPr>
          <p:nvPr>
            <p:ph type="subTitle" idx="2"/>
          </p:nvPr>
        </p:nvSpPr>
        <p:spPr>
          <a:xfrm>
            <a:off x="3355760" y="2893526"/>
            <a:ext cx="2432400" cy="8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4"/>
          <p:cNvSpPr txBox="1">
            <a:spLocks noGrp="1"/>
          </p:cNvSpPr>
          <p:nvPr>
            <p:ph type="subTitle" idx="3"/>
          </p:nvPr>
        </p:nvSpPr>
        <p:spPr>
          <a:xfrm>
            <a:off x="5991602" y="2893526"/>
            <a:ext cx="2432400" cy="8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4"/>
          <p:cNvSpPr txBox="1">
            <a:spLocks noGrp="1"/>
          </p:cNvSpPr>
          <p:nvPr>
            <p:ph type="subTitle" idx="4"/>
          </p:nvPr>
        </p:nvSpPr>
        <p:spPr>
          <a:xfrm>
            <a:off x="719900" y="2512525"/>
            <a:ext cx="2432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199" name="Google Shape;199;p24"/>
          <p:cNvSpPr txBox="1">
            <a:spLocks noGrp="1"/>
          </p:cNvSpPr>
          <p:nvPr>
            <p:ph type="subTitle" idx="5"/>
          </p:nvPr>
        </p:nvSpPr>
        <p:spPr>
          <a:xfrm>
            <a:off x="3355766" y="2512525"/>
            <a:ext cx="2432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00" name="Google Shape;200;p24"/>
          <p:cNvSpPr txBox="1">
            <a:spLocks noGrp="1"/>
          </p:cNvSpPr>
          <p:nvPr>
            <p:ph type="subTitle" idx="6"/>
          </p:nvPr>
        </p:nvSpPr>
        <p:spPr>
          <a:xfrm>
            <a:off x="5991606" y="2512525"/>
            <a:ext cx="2432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201" name="Google Shape;201;p24"/>
          <p:cNvGrpSpPr/>
          <p:nvPr/>
        </p:nvGrpSpPr>
        <p:grpSpPr>
          <a:xfrm>
            <a:off x="-1091145" y="-1427646"/>
            <a:ext cx="12315343" cy="8142185"/>
            <a:chOff x="-1091145" y="-1427646"/>
            <a:chExt cx="12315343" cy="8142185"/>
          </a:xfrm>
        </p:grpSpPr>
        <p:sp>
          <p:nvSpPr>
            <p:cNvPr id="202" name="Google Shape;202;p24"/>
            <p:cNvSpPr/>
            <p:nvPr/>
          </p:nvSpPr>
          <p:spPr>
            <a:xfrm>
              <a:off x="-1091145" y="-1427646"/>
              <a:ext cx="4562150" cy="3934300"/>
            </a:xfrm>
            <a:custGeom>
              <a:avLst/>
              <a:gdLst/>
              <a:ahLst/>
              <a:cxnLst/>
              <a:rect l="l" t="t" r="r" b="b"/>
              <a:pathLst>
                <a:path w="182486" h="157372" extrusionOk="0">
                  <a:moveTo>
                    <a:pt x="29217" y="153228"/>
                  </a:moveTo>
                  <a:cubicBezTo>
                    <a:pt x="38674" y="164172"/>
                    <a:pt x="50158" y="150120"/>
                    <a:pt x="56778" y="145932"/>
                  </a:cubicBezTo>
                  <a:cubicBezTo>
                    <a:pt x="63398" y="141744"/>
                    <a:pt x="67587" y="137015"/>
                    <a:pt x="68938" y="128098"/>
                  </a:cubicBezTo>
                  <a:cubicBezTo>
                    <a:pt x="70289" y="119181"/>
                    <a:pt x="64750" y="102563"/>
                    <a:pt x="64885" y="92430"/>
                  </a:cubicBezTo>
                  <a:cubicBezTo>
                    <a:pt x="65020" y="82297"/>
                    <a:pt x="64345" y="71759"/>
                    <a:pt x="69749" y="67300"/>
                  </a:cubicBezTo>
                  <a:cubicBezTo>
                    <a:pt x="75153" y="62842"/>
                    <a:pt x="89339" y="64733"/>
                    <a:pt x="97310" y="65679"/>
                  </a:cubicBezTo>
                  <a:cubicBezTo>
                    <a:pt x="105281" y="66625"/>
                    <a:pt x="107848" y="72435"/>
                    <a:pt x="117576" y="72975"/>
                  </a:cubicBezTo>
                  <a:cubicBezTo>
                    <a:pt x="127304" y="73515"/>
                    <a:pt x="145543" y="72974"/>
                    <a:pt x="155676" y="68921"/>
                  </a:cubicBezTo>
                  <a:cubicBezTo>
                    <a:pt x="165809" y="64868"/>
                    <a:pt x="175267" y="56761"/>
                    <a:pt x="178374" y="48655"/>
                  </a:cubicBezTo>
                  <a:cubicBezTo>
                    <a:pt x="181482" y="40549"/>
                    <a:pt x="187291" y="27984"/>
                    <a:pt x="174321" y="20283"/>
                  </a:cubicBezTo>
                  <a:cubicBezTo>
                    <a:pt x="161351" y="12582"/>
                    <a:pt x="124872" y="4341"/>
                    <a:pt x="100553" y="2449"/>
                  </a:cubicBezTo>
                  <a:cubicBezTo>
                    <a:pt x="76234" y="558"/>
                    <a:pt x="45159" y="-4036"/>
                    <a:pt x="28406" y="8934"/>
                  </a:cubicBezTo>
                  <a:cubicBezTo>
                    <a:pt x="11653" y="21904"/>
                    <a:pt x="-101" y="56221"/>
                    <a:pt x="34" y="80270"/>
                  </a:cubicBezTo>
                  <a:cubicBezTo>
                    <a:pt x="169" y="104319"/>
                    <a:pt x="19760" y="142284"/>
                    <a:pt x="29217" y="153228"/>
                  </a:cubicBezTo>
                  <a:close/>
                </a:path>
              </a:pathLst>
            </a:custGeom>
            <a:solidFill>
              <a:srgbClr val="FFFFFF">
                <a:alpha val="70000"/>
              </a:srgbClr>
            </a:solidFill>
            <a:ln>
              <a:noFill/>
            </a:ln>
          </p:spPr>
        </p:sp>
        <p:sp>
          <p:nvSpPr>
            <p:cNvPr id="203" name="Google Shape;203;p24"/>
            <p:cNvSpPr/>
            <p:nvPr/>
          </p:nvSpPr>
          <p:spPr>
            <a:xfrm>
              <a:off x="3689924" y="-881692"/>
              <a:ext cx="1861200" cy="1253325"/>
            </a:xfrm>
            <a:custGeom>
              <a:avLst/>
              <a:gdLst/>
              <a:ahLst/>
              <a:cxnLst/>
              <a:rect l="l" t="t" r="r" b="b"/>
              <a:pathLst>
                <a:path w="74448" h="50133" extrusionOk="0">
                  <a:moveTo>
                    <a:pt x="6586" y="7220"/>
                  </a:moveTo>
                  <a:cubicBezTo>
                    <a:pt x="1722" y="12489"/>
                    <a:pt x="-1655" y="25460"/>
                    <a:pt x="912" y="32350"/>
                  </a:cubicBezTo>
                  <a:cubicBezTo>
                    <a:pt x="3479" y="39241"/>
                    <a:pt x="11586" y="46266"/>
                    <a:pt x="21989" y="48563"/>
                  </a:cubicBezTo>
                  <a:cubicBezTo>
                    <a:pt x="32392" y="50860"/>
                    <a:pt x="54955" y="50860"/>
                    <a:pt x="63331" y="46131"/>
                  </a:cubicBezTo>
                  <a:cubicBezTo>
                    <a:pt x="71708" y="41402"/>
                    <a:pt x="77787" y="27757"/>
                    <a:pt x="72248" y="20191"/>
                  </a:cubicBezTo>
                  <a:cubicBezTo>
                    <a:pt x="66709" y="12625"/>
                    <a:pt x="41039" y="2897"/>
                    <a:pt x="30095" y="735"/>
                  </a:cubicBezTo>
                  <a:cubicBezTo>
                    <a:pt x="19151" y="-1427"/>
                    <a:pt x="11450" y="1951"/>
                    <a:pt x="6586" y="7220"/>
                  </a:cubicBezTo>
                  <a:close/>
                </a:path>
              </a:pathLst>
            </a:custGeom>
            <a:solidFill>
              <a:srgbClr val="FFFFFF">
                <a:alpha val="70000"/>
              </a:srgbClr>
            </a:solidFill>
            <a:ln>
              <a:noFill/>
            </a:ln>
          </p:spPr>
        </p:sp>
        <p:sp>
          <p:nvSpPr>
            <p:cNvPr id="204" name="Google Shape;204;p24"/>
            <p:cNvSpPr/>
            <p:nvPr/>
          </p:nvSpPr>
          <p:spPr>
            <a:xfrm>
              <a:off x="4259900" y="4736839"/>
              <a:ext cx="5477725" cy="1977700"/>
            </a:xfrm>
            <a:custGeom>
              <a:avLst/>
              <a:gdLst/>
              <a:ahLst/>
              <a:cxnLst/>
              <a:rect l="l" t="t" r="r" b="b"/>
              <a:pathLst>
                <a:path w="219109" h="79108" extrusionOk="0">
                  <a:moveTo>
                    <a:pt x="0" y="32965"/>
                  </a:moveTo>
                  <a:cubicBezTo>
                    <a:pt x="0" y="24048"/>
                    <a:pt x="17834" y="8106"/>
                    <a:pt x="29183" y="2972"/>
                  </a:cubicBezTo>
                  <a:cubicBezTo>
                    <a:pt x="40532" y="-2162"/>
                    <a:pt x="57826" y="810"/>
                    <a:pt x="68094" y="2161"/>
                  </a:cubicBezTo>
                  <a:cubicBezTo>
                    <a:pt x="78362" y="3512"/>
                    <a:pt x="83631" y="9727"/>
                    <a:pt x="90792" y="11078"/>
                  </a:cubicBezTo>
                  <a:cubicBezTo>
                    <a:pt x="97953" y="12429"/>
                    <a:pt x="103492" y="11618"/>
                    <a:pt x="111058" y="10267"/>
                  </a:cubicBezTo>
                  <a:cubicBezTo>
                    <a:pt x="118624" y="8916"/>
                    <a:pt x="127135" y="4188"/>
                    <a:pt x="136187" y="2972"/>
                  </a:cubicBezTo>
                  <a:cubicBezTo>
                    <a:pt x="145239" y="1756"/>
                    <a:pt x="156183" y="1756"/>
                    <a:pt x="165370" y="2972"/>
                  </a:cubicBezTo>
                  <a:cubicBezTo>
                    <a:pt x="174557" y="4188"/>
                    <a:pt x="182394" y="5944"/>
                    <a:pt x="191311" y="10267"/>
                  </a:cubicBezTo>
                  <a:cubicBezTo>
                    <a:pt x="200228" y="14590"/>
                    <a:pt x="220765" y="18644"/>
                    <a:pt x="218873" y="28912"/>
                  </a:cubicBezTo>
                  <a:cubicBezTo>
                    <a:pt x="216982" y="39180"/>
                    <a:pt x="201985" y="63770"/>
                    <a:pt x="179962" y="71876"/>
                  </a:cubicBezTo>
                  <a:cubicBezTo>
                    <a:pt x="157940" y="79982"/>
                    <a:pt x="111868" y="80117"/>
                    <a:pt x="86738" y="77550"/>
                  </a:cubicBezTo>
                  <a:cubicBezTo>
                    <a:pt x="61608" y="74983"/>
                    <a:pt x="43639" y="63905"/>
                    <a:pt x="29183" y="56474"/>
                  </a:cubicBezTo>
                  <a:cubicBezTo>
                    <a:pt x="14727" y="49043"/>
                    <a:pt x="0" y="41882"/>
                    <a:pt x="0" y="32965"/>
                  </a:cubicBezTo>
                  <a:close/>
                </a:path>
              </a:pathLst>
            </a:custGeom>
            <a:solidFill>
              <a:srgbClr val="FFFFFF">
                <a:alpha val="70000"/>
              </a:srgbClr>
            </a:solidFill>
            <a:ln>
              <a:noFill/>
            </a:ln>
          </p:spPr>
        </p:sp>
        <p:sp>
          <p:nvSpPr>
            <p:cNvPr id="205" name="Google Shape;205;p24"/>
            <p:cNvSpPr/>
            <p:nvPr/>
          </p:nvSpPr>
          <p:spPr>
            <a:xfrm>
              <a:off x="8583173" y="1550435"/>
              <a:ext cx="2641025" cy="3374975"/>
            </a:xfrm>
            <a:custGeom>
              <a:avLst/>
              <a:gdLst/>
              <a:ahLst/>
              <a:cxnLst/>
              <a:rect l="l" t="t" r="r" b="b"/>
              <a:pathLst>
                <a:path w="105641" h="134999" extrusionOk="0">
                  <a:moveTo>
                    <a:pt x="46206" y="3969"/>
                  </a:moveTo>
                  <a:cubicBezTo>
                    <a:pt x="37965" y="9103"/>
                    <a:pt x="23644" y="23830"/>
                    <a:pt x="16213" y="35584"/>
                  </a:cubicBezTo>
                  <a:cubicBezTo>
                    <a:pt x="8782" y="47338"/>
                    <a:pt x="3783" y="63145"/>
                    <a:pt x="1621" y="74494"/>
                  </a:cubicBezTo>
                  <a:cubicBezTo>
                    <a:pt x="-541" y="85843"/>
                    <a:pt x="-540" y="95436"/>
                    <a:pt x="3243" y="103677"/>
                  </a:cubicBezTo>
                  <a:cubicBezTo>
                    <a:pt x="7026" y="111919"/>
                    <a:pt x="13376" y="118944"/>
                    <a:pt x="24319" y="123943"/>
                  </a:cubicBezTo>
                  <a:cubicBezTo>
                    <a:pt x="35263" y="128942"/>
                    <a:pt x="55799" y="138400"/>
                    <a:pt x="68904" y="133671"/>
                  </a:cubicBezTo>
                  <a:cubicBezTo>
                    <a:pt x="82009" y="128942"/>
                    <a:pt x="97952" y="110703"/>
                    <a:pt x="102951" y="95571"/>
                  </a:cubicBezTo>
                  <a:cubicBezTo>
                    <a:pt x="107950" y="80439"/>
                    <a:pt x="105113" y="58012"/>
                    <a:pt x="98898" y="42880"/>
                  </a:cubicBezTo>
                  <a:cubicBezTo>
                    <a:pt x="92683" y="27748"/>
                    <a:pt x="74444" y="11265"/>
                    <a:pt x="65662" y="4780"/>
                  </a:cubicBezTo>
                  <a:cubicBezTo>
                    <a:pt x="56880" y="-1705"/>
                    <a:pt x="54448" y="-1165"/>
                    <a:pt x="46206" y="3969"/>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6"/>
        <p:cNvGrpSpPr/>
        <p:nvPr/>
      </p:nvGrpSpPr>
      <p:grpSpPr>
        <a:xfrm>
          <a:off x="0" y="0"/>
          <a:ext cx="0" cy="0"/>
          <a:chOff x="0" y="0"/>
          <a:chExt cx="0" cy="0"/>
        </a:xfrm>
      </p:grpSpPr>
      <p:sp>
        <p:nvSpPr>
          <p:cNvPr id="207" name="Google Shape;207;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25"/>
          <p:cNvSpPr txBox="1">
            <a:spLocks noGrp="1"/>
          </p:cNvSpPr>
          <p:nvPr>
            <p:ph type="subTitle" idx="1"/>
          </p:nvPr>
        </p:nvSpPr>
        <p:spPr>
          <a:xfrm>
            <a:off x="713225" y="2077845"/>
            <a:ext cx="22611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5"/>
          <p:cNvSpPr txBox="1">
            <a:spLocks noGrp="1"/>
          </p:cNvSpPr>
          <p:nvPr>
            <p:ph type="subTitle" idx="2"/>
          </p:nvPr>
        </p:nvSpPr>
        <p:spPr>
          <a:xfrm>
            <a:off x="3126731" y="2077845"/>
            <a:ext cx="22611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5"/>
          <p:cNvSpPr txBox="1">
            <a:spLocks noGrp="1"/>
          </p:cNvSpPr>
          <p:nvPr>
            <p:ph type="subTitle" idx="3"/>
          </p:nvPr>
        </p:nvSpPr>
        <p:spPr>
          <a:xfrm>
            <a:off x="713225" y="3339725"/>
            <a:ext cx="22611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5"/>
          <p:cNvSpPr txBox="1">
            <a:spLocks noGrp="1"/>
          </p:cNvSpPr>
          <p:nvPr>
            <p:ph type="subTitle" idx="4"/>
          </p:nvPr>
        </p:nvSpPr>
        <p:spPr>
          <a:xfrm>
            <a:off x="3126731" y="3339725"/>
            <a:ext cx="22611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5"/>
          <p:cNvSpPr txBox="1">
            <a:spLocks noGrp="1"/>
          </p:cNvSpPr>
          <p:nvPr>
            <p:ph type="subTitle" idx="5"/>
          </p:nvPr>
        </p:nvSpPr>
        <p:spPr>
          <a:xfrm>
            <a:off x="713225" y="1707975"/>
            <a:ext cx="2261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13" name="Google Shape;213;p25"/>
          <p:cNvSpPr txBox="1">
            <a:spLocks noGrp="1"/>
          </p:cNvSpPr>
          <p:nvPr>
            <p:ph type="subTitle" idx="6"/>
          </p:nvPr>
        </p:nvSpPr>
        <p:spPr>
          <a:xfrm>
            <a:off x="713225" y="2969955"/>
            <a:ext cx="2261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14" name="Google Shape;214;p25"/>
          <p:cNvSpPr txBox="1">
            <a:spLocks noGrp="1"/>
          </p:cNvSpPr>
          <p:nvPr>
            <p:ph type="subTitle" idx="7"/>
          </p:nvPr>
        </p:nvSpPr>
        <p:spPr>
          <a:xfrm>
            <a:off x="3126726" y="1707975"/>
            <a:ext cx="2261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15" name="Google Shape;215;p25"/>
          <p:cNvSpPr txBox="1">
            <a:spLocks noGrp="1"/>
          </p:cNvSpPr>
          <p:nvPr>
            <p:ph type="subTitle" idx="8"/>
          </p:nvPr>
        </p:nvSpPr>
        <p:spPr>
          <a:xfrm>
            <a:off x="3126726" y="2969955"/>
            <a:ext cx="2261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216" name="Google Shape;216;p25"/>
          <p:cNvGrpSpPr/>
          <p:nvPr/>
        </p:nvGrpSpPr>
        <p:grpSpPr>
          <a:xfrm>
            <a:off x="-2069371" y="-1839053"/>
            <a:ext cx="14028640" cy="9704570"/>
            <a:chOff x="-2069371" y="-1839053"/>
            <a:chExt cx="14028640" cy="9704570"/>
          </a:xfrm>
        </p:grpSpPr>
        <p:sp>
          <p:nvSpPr>
            <p:cNvPr id="217" name="Google Shape;217;p25"/>
            <p:cNvSpPr/>
            <p:nvPr/>
          </p:nvSpPr>
          <p:spPr>
            <a:xfrm>
              <a:off x="-2069371" y="-12092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218" name="Google Shape;218;p25"/>
            <p:cNvSpPr/>
            <p:nvPr/>
          </p:nvSpPr>
          <p:spPr>
            <a:xfrm rot="-127707">
              <a:off x="7432516" y="-17795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19" name="Google Shape;219;p25"/>
            <p:cNvSpPr/>
            <p:nvPr/>
          </p:nvSpPr>
          <p:spPr>
            <a:xfrm rot="-256387">
              <a:off x="5650618" y="1927095"/>
              <a:ext cx="6104072" cy="5718961"/>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220" name="Google Shape;220;p25"/>
            <p:cNvSpPr/>
            <p:nvPr/>
          </p:nvSpPr>
          <p:spPr>
            <a:xfrm flipH="1">
              <a:off x="-1473438" y="30735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_1">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 name="Google Shape;240;p27"/>
          <p:cNvSpPr txBox="1">
            <a:spLocks noGrp="1"/>
          </p:cNvSpPr>
          <p:nvPr>
            <p:ph type="subTitle" idx="1"/>
          </p:nvPr>
        </p:nvSpPr>
        <p:spPr>
          <a:xfrm>
            <a:off x="948600" y="2106340"/>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 name="Google Shape;241;p27"/>
          <p:cNvSpPr txBox="1">
            <a:spLocks noGrp="1"/>
          </p:cNvSpPr>
          <p:nvPr>
            <p:ph type="subTitle" idx="2"/>
          </p:nvPr>
        </p:nvSpPr>
        <p:spPr>
          <a:xfrm>
            <a:off x="3467408" y="2106340"/>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7"/>
          <p:cNvSpPr txBox="1">
            <a:spLocks noGrp="1"/>
          </p:cNvSpPr>
          <p:nvPr>
            <p:ph type="subTitle" idx="3"/>
          </p:nvPr>
        </p:nvSpPr>
        <p:spPr>
          <a:xfrm>
            <a:off x="948600" y="3384172"/>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27"/>
          <p:cNvSpPr txBox="1">
            <a:spLocks noGrp="1"/>
          </p:cNvSpPr>
          <p:nvPr>
            <p:ph type="subTitle" idx="4"/>
          </p:nvPr>
        </p:nvSpPr>
        <p:spPr>
          <a:xfrm>
            <a:off x="3467408" y="3384172"/>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27"/>
          <p:cNvSpPr txBox="1">
            <a:spLocks noGrp="1"/>
          </p:cNvSpPr>
          <p:nvPr>
            <p:ph type="subTitle" idx="5"/>
          </p:nvPr>
        </p:nvSpPr>
        <p:spPr>
          <a:xfrm>
            <a:off x="5986215" y="2106340"/>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 name="Google Shape;245;p27"/>
          <p:cNvSpPr txBox="1">
            <a:spLocks noGrp="1"/>
          </p:cNvSpPr>
          <p:nvPr>
            <p:ph type="subTitle" idx="6"/>
          </p:nvPr>
        </p:nvSpPr>
        <p:spPr>
          <a:xfrm>
            <a:off x="5986215" y="3384172"/>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27"/>
          <p:cNvSpPr txBox="1">
            <a:spLocks noGrp="1"/>
          </p:cNvSpPr>
          <p:nvPr>
            <p:ph type="subTitle" idx="7"/>
          </p:nvPr>
        </p:nvSpPr>
        <p:spPr>
          <a:xfrm>
            <a:off x="952938" y="1732800"/>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47" name="Google Shape;247;p27"/>
          <p:cNvSpPr txBox="1">
            <a:spLocks noGrp="1"/>
          </p:cNvSpPr>
          <p:nvPr>
            <p:ph type="subTitle" idx="8"/>
          </p:nvPr>
        </p:nvSpPr>
        <p:spPr>
          <a:xfrm>
            <a:off x="3471746" y="1732800"/>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48" name="Google Shape;248;p27"/>
          <p:cNvSpPr txBox="1">
            <a:spLocks noGrp="1"/>
          </p:cNvSpPr>
          <p:nvPr>
            <p:ph type="subTitle" idx="9"/>
          </p:nvPr>
        </p:nvSpPr>
        <p:spPr>
          <a:xfrm>
            <a:off x="5990554" y="1732800"/>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49" name="Google Shape;249;p27"/>
          <p:cNvSpPr txBox="1">
            <a:spLocks noGrp="1"/>
          </p:cNvSpPr>
          <p:nvPr>
            <p:ph type="subTitle" idx="13"/>
          </p:nvPr>
        </p:nvSpPr>
        <p:spPr>
          <a:xfrm>
            <a:off x="952938" y="3010608"/>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50" name="Google Shape;250;p27"/>
          <p:cNvSpPr txBox="1">
            <a:spLocks noGrp="1"/>
          </p:cNvSpPr>
          <p:nvPr>
            <p:ph type="subTitle" idx="14"/>
          </p:nvPr>
        </p:nvSpPr>
        <p:spPr>
          <a:xfrm>
            <a:off x="3471746" y="3010608"/>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51" name="Google Shape;251;p27"/>
          <p:cNvSpPr txBox="1">
            <a:spLocks noGrp="1"/>
          </p:cNvSpPr>
          <p:nvPr>
            <p:ph type="subTitle" idx="15"/>
          </p:nvPr>
        </p:nvSpPr>
        <p:spPr>
          <a:xfrm>
            <a:off x="5990554" y="3010608"/>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252" name="Google Shape;252;p27"/>
          <p:cNvGrpSpPr/>
          <p:nvPr/>
        </p:nvGrpSpPr>
        <p:grpSpPr>
          <a:xfrm>
            <a:off x="-2069371" y="-1839053"/>
            <a:ext cx="14028640" cy="9704570"/>
            <a:chOff x="-2069371" y="-1839053"/>
            <a:chExt cx="14028640" cy="9704570"/>
          </a:xfrm>
        </p:grpSpPr>
        <p:sp>
          <p:nvSpPr>
            <p:cNvPr id="253" name="Google Shape;253;p27"/>
            <p:cNvSpPr/>
            <p:nvPr/>
          </p:nvSpPr>
          <p:spPr>
            <a:xfrm>
              <a:off x="-2069371" y="-12092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254" name="Google Shape;254;p27"/>
            <p:cNvSpPr/>
            <p:nvPr/>
          </p:nvSpPr>
          <p:spPr>
            <a:xfrm rot="-127707">
              <a:off x="7432516" y="-17795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55" name="Google Shape;255;p27"/>
            <p:cNvSpPr/>
            <p:nvPr/>
          </p:nvSpPr>
          <p:spPr>
            <a:xfrm rot="-256387">
              <a:off x="5650618" y="1927095"/>
              <a:ext cx="6104072" cy="5718961"/>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256" name="Google Shape;256;p27"/>
            <p:cNvSpPr/>
            <p:nvPr/>
          </p:nvSpPr>
          <p:spPr>
            <a:xfrm flipH="1">
              <a:off x="-1473438" y="30735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69"/>
        <p:cNvGrpSpPr/>
        <p:nvPr/>
      </p:nvGrpSpPr>
      <p:grpSpPr>
        <a:xfrm>
          <a:off x="0" y="0"/>
          <a:ext cx="0" cy="0"/>
          <a:chOff x="0" y="0"/>
          <a:chExt cx="0" cy="0"/>
        </a:xfrm>
      </p:grpSpPr>
      <p:sp>
        <p:nvSpPr>
          <p:cNvPr id="270" name="Google Shape;270;p29"/>
          <p:cNvSpPr txBox="1">
            <a:spLocks noGrp="1"/>
          </p:cNvSpPr>
          <p:nvPr>
            <p:ph type="title" hasCustomPrompt="1"/>
          </p:nvPr>
        </p:nvSpPr>
        <p:spPr>
          <a:xfrm>
            <a:off x="1221700" y="3518675"/>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b="1">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1" name="Google Shape;271;p29"/>
          <p:cNvSpPr txBox="1">
            <a:spLocks noGrp="1"/>
          </p:cNvSpPr>
          <p:nvPr>
            <p:ph type="subTitle" idx="1"/>
          </p:nvPr>
        </p:nvSpPr>
        <p:spPr>
          <a:xfrm>
            <a:off x="720100" y="1989063"/>
            <a:ext cx="24021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2" name="Google Shape;272;p29"/>
          <p:cNvSpPr txBox="1">
            <a:spLocks noGrp="1"/>
          </p:cNvSpPr>
          <p:nvPr>
            <p:ph type="subTitle" idx="2"/>
          </p:nvPr>
        </p:nvSpPr>
        <p:spPr>
          <a:xfrm>
            <a:off x="720100" y="1613700"/>
            <a:ext cx="2402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73" name="Google Shape;273;p29"/>
          <p:cNvSpPr txBox="1">
            <a:spLocks noGrp="1"/>
          </p:cNvSpPr>
          <p:nvPr>
            <p:ph type="title" idx="3" hasCustomPrompt="1"/>
          </p:nvPr>
        </p:nvSpPr>
        <p:spPr>
          <a:xfrm>
            <a:off x="3873193" y="351867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b="1">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4" name="Google Shape;274;p29"/>
          <p:cNvSpPr txBox="1">
            <a:spLocks noGrp="1"/>
          </p:cNvSpPr>
          <p:nvPr>
            <p:ph type="subTitle" idx="4"/>
          </p:nvPr>
        </p:nvSpPr>
        <p:spPr>
          <a:xfrm>
            <a:off x="3370993" y="1989063"/>
            <a:ext cx="24021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5" name="Google Shape;275;p29"/>
          <p:cNvSpPr txBox="1">
            <a:spLocks noGrp="1"/>
          </p:cNvSpPr>
          <p:nvPr>
            <p:ph type="subTitle" idx="5"/>
          </p:nvPr>
        </p:nvSpPr>
        <p:spPr>
          <a:xfrm>
            <a:off x="3370993" y="1613700"/>
            <a:ext cx="2402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76" name="Google Shape;276;p29"/>
          <p:cNvSpPr txBox="1">
            <a:spLocks noGrp="1"/>
          </p:cNvSpPr>
          <p:nvPr>
            <p:ph type="title" idx="6" hasCustomPrompt="1"/>
          </p:nvPr>
        </p:nvSpPr>
        <p:spPr>
          <a:xfrm>
            <a:off x="6524110" y="351867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b="1">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7" name="Google Shape;277;p29"/>
          <p:cNvSpPr txBox="1">
            <a:spLocks noGrp="1"/>
          </p:cNvSpPr>
          <p:nvPr>
            <p:ph type="subTitle" idx="7"/>
          </p:nvPr>
        </p:nvSpPr>
        <p:spPr>
          <a:xfrm>
            <a:off x="6021910" y="1989063"/>
            <a:ext cx="24021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8" name="Google Shape;278;p29"/>
          <p:cNvSpPr txBox="1">
            <a:spLocks noGrp="1"/>
          </p:cNvSpPr>
          <p:nvPr>
            <p:ph type="subTitle" idx="8"/>
          </p:nvPr>
        </p:nvSpPr>
        <p:spPr>
          <a:xfrm>
            <a:off x="6021910" y="1613700"/>
            <a:ext cx="2402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79" name="Google Shape;279;p29"/>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0" name="Google Shape;280;p29"/>
          <p:cNvGrpSpPr/>
          <p:nvPr/>
        </p:nvGrpSpPr>
        <p:grpSpPr>
          <a:xfrm>
            <a:off x="-1091145" y="-1427646"/>
            <a:ext cx="12315343" cy="8142185"/>
            <a:chOff x="-1091145" y="-1427646"/>
            <a:chExt cx="12315343" cy="8142185"/>
          </a:xfrm>
        </p:grpSpPr>
        <p:sp>
          <p:nvSpPr>
            <p:cNvPr id="281" name="Google Shape;281;p29"/>
            <p:cNvSpPr/>
            <p:nvPr/>
          </p:nvSpPr>
          <p:spPr>
            <a:xfrm>
              <a:off x="-1091145" y="-1427646"/>
              <a:ext cx="4562150" cy="3934300"/>
            </a:xfrm>
            <a:custGeom>
              <a:avLst/>
              <a:gdLst/>
              <a:ahLst/>
              <a:cxnLst/>
              <a:rect l="l" t="t" r="r" b="b"/>
              <a:pathLst>
                <a:path w="182486" h="157372" extrusionOk="0">
                  <a:moveTo>
                    <a:pt x="29217" y="153228"/>
                  </a:moveTo>
                  <a:cubicBezTo>
                    <a:pt x="38674" y="164172"/>
                    <a:pt x="50158" y="150120"/>
                    <a:pt x="56778" y="145932"/>
                  </a:cubicBezTo>
                  <a:cubicBezTo>
                    <a:pt x="63398" y="141744"/>
                    <a:pt x="67587" y="137015"/>
                    <a:pt x="68938" y="128098"/>
                  </a:cubicBezTo>
                  <a:cubicBezTo>
                    <a:pt x="70289" y="119181"/>
                    <a:pt x="64750" y="102563"/>
                    <a:pt x="64885" y="92430"/>
                  </a:cubicBezTo>
                  <a:cubicBezTo>
                    <a:pt x="65020" y="82297"/>
                    <a:pt x="64345" y="71759"/>
                    <a:pt x="69749" y="67300"/>
                  </a:cubicBezTo>
                  <a:cubicBezTo>
                    <a:pt x="75153" y="62842"/>
                    <a:pt x="89339" y="64733"/>
                    <a:pt x="97310" y="65679"/>
                  </a:cubicBezTo>
                  <a:cubicBezTo>
                    <a:pt x="105281" y="66625"/>
                    <a:pt x="107848" y="72435"/>
                    <a:pt x="117576" y="72975"/>
                  </a:cubicBezTo>
                  <a:cubicBezTo>
                    <a:pt x="127304" y="73515"/>
                    <a:pt x="145543" y="72974"/>
                    <a:pt x="155676" y="68921"/>
                  </a:cubicBezTo>
                  <a:cubicBezTo>
                    <a:pt x="165809" y="64868"/>
                    <a:pt x="175267" y="56761"/>
                    <a:pt x="178374" y="48655"/>
                  </a:cubicBezTo>
                  <a:cubicBezTo>
                    <a:pt x="181482" y="40549"/>
                    <a:pt x="187291" y="27984"/>
                    <a:pt x="174321" y="20283"/>
                  </a:cubicBezTo>
                  <a:cubicBezTo>
                    <a:pt x="161351" y="12582"/>
                    <a:pt x="124872" y="4341"/>
                    <a:pt x="100553" y="2449"/>
                  </a:cubicBezTo>
                  <a:cubicBezTo>
                    <a:pt x="76234" y="558"/>
                    <a:pt x="45159" y="-4036"/>
                    <a:pt x="28406" y="8934"/>
                  </a:cubicBezTo>
                  <a:cubicBezTo>
                    <a:pt x="11653" y="21904"/>
                    <a:pt x="-101" y="56221"/>
                    <a:pt x="34" y="80270"/>
                  </a:cubicBezTo>
                  <a:cubicBezTo>
                    <a:pt x="169" y="104319"/>
                    <a:pt x="19760" y="142284"/>
                    <a:pt x="29217" y="153228"/>
                  </a:cubicBezTo>
                  <a:close/>
                </a:path>
              </a:pathLst>
            </a:custGeom>
            <a:solidFill>
              <a:srgbClr val="FFFFFF">
                <a:alpha val="70000"/>
              </a:srgbClr>
            </a:solidFill>
            <a:ln>
              <a:noFill/>
            </a:ln>
          </p:spPr>
        </p:sp>
        <p:sp>
          <p:nvSpPr>
            <p:cNvPr id="282" name="Google Shape;282;p29"/>
            <p:cNvSpPr/>
            <p:nvPr/>
          </p:nvSpPr>
          <p:spPr>
            <a:xfrm>
              <a:off x="3689924" y="-881692"/>
              <a:ext cx="1861200" cy="1253325"/>
            </a:xfrm>
            <a:custGeom>
              <a:avLst/>
              <a:gdLst/>
              <a:ahLst/>
              <a:cxnLst/>
              <a:rect l="l" t="t" r="r" b="b"/>
              <a:pathLst>
                <a:path w="74448" h="50133" extrusionOk="0">
                  <a:moveTo>
                    <a:pt x="6586" y="7220"/>
                  </a:moveTo>
                  <a:cubicBezTo>
                    <a:pt x="1722" y="12489"/>
                    <a:pt x="-1655" y="25460"/>
                    <a:pt x="912" y="32350"/>
                  </a:cubicBezTo>
                  <a:cubicBezTo>
                    <a:pt x="3479" y="39241"/>
                    <a:pt x="11586" y="46266"/>
                    <a:pt x="21989" y="48563"/>
                  </a:cubicBezTo>
                  <a:cubicBezTo>
                    <a:pt x="32392" y="50860"/>
                    <a:pt x="54955" y="50860"/>
                    <a:pt x="63331" y="46131"/>
                  </a:cubicBezTo>
                  <a:cubicBezTo>
                    <a:pt x="71708" y="41402"/>
                    <a:pt x="77787" y="27757"/>
                    <a:pt x="72248" y="20191"/>
                  </a:cubicBezTo>
                  <a:cubicBezTo>
                    <a:pt x="66709" y="12625"/>
                    <a:pt x="41039" y="2897"/>
                    <a:pt x="30095" y="735"/>
                  </a:cubicBezTo>
                  <a:cubicBezTo>
                    <a:pt x="19151" y="-1427"/>
                    <a:pt x="11450" y="1951"/>
                    <a:pt x="6586" y="7220"/>
                  </a:cubicBezTo>
                  <a:close/>
                </a:path>
              </a:pathLst>
            </a:custGeom>
            <a:solidFill>
              <a:srgbClr val="FFFFFF">
                <a:alpha val="70000"/>
              </a:srgbClr>
            </a:solidFill>
            <a:ln>
              <a:noFill/>
            </a:ln>
          </p:spPr>
        </p:sp>
        <p:sp>
          <p:nvSpPr>
            <p:cNvPr id="283" name="Google Shape;283;p29"/>
            <p:cNvSpPr/>
            <p:nvPr/>
          </p:nvSpPr>
          <p:spPr>
            <a:xfrm>
              <a:off x="4259900" y="4736839"/>
              <a:ext cx="5477725" cy="1977700"/>
            </a:xfrm>
            <a:custGeom>
              <a:avLst/>
              <a:gdLst/>
              <a:ahLst/>
              <a:cxnLst/>
              <a:rect l="l" t="t" r="r" b="b"/>
              <a:pathLst>
                <a:path w="219109" h="79108" extrusionOk="0">
                  <a:moveTo>
                    <a:pt x="0" y="32965"/>
                  </a:moveTo>
                  <a:cubicBezTo>
                    <a:pt x="0" y="24048"/>
                    <a:pt x="17834" y="8106"/>
                    <a:pt x="29183" y="2972"/>
                  </a:cubicBezTo>
                  <a:cubicBezTo>
                    <a:pt x="40532" y="-2162"/>
                    <a:pt x="57826" y="810"/>
                    <a:pt x="68094" y="2161"/>
                  </a:cubicBezTo>
                  <a:cubicBezTo>
                    <a:pt x="78362" y="3512"/>
                    <a:pt x="83631" y="9727"/>
                    <a:pt x="90792" y="11078"/>
                  </a:cubicBezTo>
                  <a:cubicBezTo>
                    <a:pt x="97953" y="12429"/>
                    <a:pt x="103492" y="11618"/>
                    <a:pt x="111058" y="10267"/>
                  </a:cubicBezTo>
                  <a:cubicBezTo>
                    <a:pt x="118624" y="8916"/>
                    <a:pt x="127135" y="4188"/>
                    <a:pt x="136187" y="2972"/>
                  </a:cubicBezTo>
                  <a:cubicBezTo>
                    <a:pt x="145239" y="1756"/>
                    <a:pt x="156183" y="1756"/>
                    <a:pt x="165370" y="2972"/>
                  </a:cubicBezTo>
                  <a:cubicBezTo>
                    <a:pt x="174557" y="4188"/>
                    <a:pt x="182394" y="5944"/>
                    <a:pt x="191311" y="10267"/>
                  </a:cubicBezTo>
                  <a:cubicBezTo>
                    <a:pt x="200228" y="14590"/>
                    <a:pt x="220765" y="18644"/>
                    <a:pt x="218873" y="28912"/>
                  </a:cubicBezTo>
                  <a:cubicBezTo>
                    <a:pt x="216982" y="39180"/>
                    <a:pt x="201985" y="63770"/>
                    <a:pt x="179962" y="71876"/>
                  </a:cubicBezTo>
                  <a:cubicBezTo>
                    <a:pt x="157940" y="79982"/>
                    <a:pt x="111868" y="80117"/>
                    <a:pt x="86738" y="77550"/>
                  </a:cubicBezTo>
                  <a:cubicBezTo>
                    <a:pt x="61608" y="74983"/>
                    <a:pt x="43639" y="63905"/>
                    <a:pt x="29183" y="56474"/>
                  </a:cubicBezTo>
                  <a:cubicBezTo>
                    <a:pt x="14727" y="49043"/>
                    <a:pt x="0" y="41882"/>
                    <a:pt x="0" y="32965"/>
                  </a:cubicBezTo>
                  <a:close/>
                </a:path>
              </a:pathLst>
            </a:custGeom>
            <a:solidFill>
              <a:srgbClr val="FFFFFF">
                <a:alpha val="70000"/>
              </a:srgbClr>
            </a:solidFill>
            <a:ln>
              <a:noFill/>
            </a:ln>
          </p:spPr>
        </p:sp>
        <p:sp>
          <p:nvSpPr>
            <p:cNvPr id="284" name="Google Shape;284;p29"/>
            <p:cNvSpPr/>
            <p:nvPr/>
          </p:nvSpPr>
          <p:spPr>
            <a:xfrm>
              <a:off x="8583173" y="1550435"/>
              <a:ext cx="2641025" cy="3374975"/>
            </a:xfrm>
            <a:custGeom>
              <a:avLst/>
              <a:gdLst/>
              <a:ahLst/>
              <a:cxnLst/>
              <a:rect l="l" t="t" r="r" b="b"/>
              <a:pathLst>
                <a:path w="105641" h="134999" extrusionOk="0">
                  <a:moveTo>
                    <a:pt x="46206" y="3969"/>
                  </a:moveTo>
                  <a:cubicBezTo>
                    <a:pt x="37965" y="9103"/>
                    <a:pt x="23644" y="23830"/>
                    <a:pt x="16213" y="35584"/>
                  </a:cubicBezTo>
                  <a:cubicBezTo>
                    <a:pt x="8782" y="47338"/>
                    <a:pt x="3783" y="63145"/>
                    <a:pt x="1621" y="74494"/>
                  </a:cubicBezTo>
                  <a:cubicBezTo>
                    <a:pt x="-541" y="85843"/>
                    <a:pt x="-540" y="95436"/>
                    <a:pt x="3243" y="103677"/>
                  </a:cubicBezTo>
                  <a:cubicBezTo>
                    <a:pt x="7026" y="111919"/>
                    <a:pt x="13376" y="118944"/>
                    <a:pt x="24319" y="123943"/>
                  </a:cubicBezTo>
                  <a:cubicBezTo>
                    <a:pt x="35263" y="128942"/>
                    <a:pt x="55799" y="138400"/>
                    <a:pt x="68904" y="133671"/>
                  </a:cubicBezTo>
                  <a:cubicBezTo>
                    <a:pt x="82009" y="128942"/>
                    <a:pt x="97952" y="110703"/>
                    <a:pt x="102951" y="95571"/>
                  </a:cubicBezTo>
                  <a:cubicBezTo>
                    <a:pt x="107950" y="80439"/>
                    <a:pt x="105113" y="58012"/>
                    <a:pt x="98898" y="42880"/>
                  </a:cubicBezTo>
                  <a:cubicBezTo>
                    <a:pt x="92683" y="27748"/>
                    <a:pt x="74444" y="11265"/>
                    <a:pt x="65662" y="4780"/>
                  </a:cubicBezTo>
                  <a:cubicBezTo>
                    <a:pt x="56880" y="-1705"/>
                    <a:pt x="54448" y="-1165"/>
                    <a:pt x="46206" y="3969"/>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85"/>
        <p:cNvGrpSpPr/>
        <p:nvPr/>
      </p:nvGrpSpPr>
      <p:grpSpPr>
        <a:xfrm>
          <a:off x="0" y="0"/>
          <a:ext cx="0" cy="0"/>
          <a:chOff x="0" y="0"/>
          <a:chExt cx="0" cy="0"/>
        </a:xfrm>
      </p:grpSpPr>
      <p:sp>
        <p:nvSpPr>
          <p:cNvPr id="286" name="Google Shape;286;p30"/>
          <p:cNvSpPr txBox="1">
            <a:spLocks noGrp="1"/>
          </p:cNvSpPr>
          <p:nvPr>
            <p:ph type="title"/>
          </p:nvPr>
        </p:nvSpPr>
        <p:spPr>
          <a:xfrm>
            <a:off x="1321153" y="826625"/>
            <a:ext cx="41367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30"/>
          <p:cNvSpPr txBox="1">
            <a:spLocks noGrp="1"/>
          </p:cNvSpPr>
          <p:nvPr>
            <p:ph type="subTitle" idx="1"/>
          </p:nvPr>
        </p:nvSpPr>
        <p:spPr>
          <a:xfrm>
            <a:off x="1321119" y="1798442"/>
            <a:ext cx="41367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8" name="Google Shape;288;p30"/>
          <p:cNvGrpSpPr/>
          <p:nvPr/>
        </p:nvGrpSpPr>
        <p:grpSpPr>
          <a:xfrm>
            <a:off x="-1452782" y="-1969695"/>
            <a:ext cx="12338765" cy="8688284"/>
            <a:chOff x="-1452782" y="-1969695"/>
            <a:chExt cx="12338765" cy="8688284"/>
          </a:xfrm>
        </p:grpSpPr>
        <p:sp>
          <p:nvSpPr>
            <p:cNvPr id="289" name="Google Shape;289;p30"/>
            <p:cNvSpPr/>
            <p:nvPr/>
          </p:nvSpPr>
          <p:spPr>
            <a:xfrm>
              <a:off x="-1303104" y="-8193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290" name="Google Shape;290;p30"/>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91" name="Google Shape;291;p30"/>
            <p:cNvSpPr/>
            <p:nvPr/>
          </p:nvSpPr>
          <p:spPr>
            <a:xfrm>
              <a:off x="-1452782" y="336759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292" name="Google Shape;292;p30"/>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293" name="Google Shape;293;p30"/>
          <p:cNvSpPr txBox="1"/>
          <p:nvPr/>
        </p:nvSpPr>
        <p:spPr>
          <a:xfrm>
            <a:off x="713225" y="3491918"/>
            <a:ext cx="53523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Golos Text"/>
                <a:ea typeface="Golos Text"/>
                <a:cs typeface="Golos Text"/>
                <a:sym typeface="Golos Text"/>
              </a:rPr>
              <a:t>CREDITS:</a:t>
            </a:r>
            <a:r>
              <a:rPr lang="en" sz="1200">
                <a:solidFill>
                  <a:schemeClr val="dk1"/>
                </a:solidFill>
                <a:latin typeface="Golos Text"/>
                <a:ea typeface="Golos Text"/>
                <a:cs typeface="Golos Text"/>
                <a:sym typeface="Golos Text"/>
              </a:rPr>
              <a:t> This presentation template was created by </a:t>
            </a:r>
            <a:r>
              <a:rPr lang="en" sz="1200" b="1" u="sng">
                <a:solidFill>
                  <a:schemeClr val="hlink"/>
                </a:solidFill>
                <a:latin typeface="Golos Text"/>
                <a:ea typeface="Golos Text"/>
                <a:cs typeface="Golos Text"/>
                <a:sym typeface="Golos Text"/>
                <a:hlinkClick r:id="rId2"/>
              </a:rPr>
              <a:t>Slidesgo</a:t>
            </a:r>
            <a:r>
              <a:rPr lang="en" sz="1200">
                <a:solidFill>
                  <a:schemeClr val="dk1"/>
                </a:solidFill>
                <a:latin typeface="Golos Text"/>
                <a:ea typeface="Golos Text"/>
                <a:cs typeface="Golos Text"/>
                <a:sym typeface="Golos Text"/>
              </a:rPr>
              <a:t>, and includes icons by </a:t>
            </a:r>
            <a:r>
              <a:rPr lang="en" sz="1200" b="1" u="sng">
                <a:solidFill>
                  <a:schemeClr val="dk1"/>
                </a:solidFill>
                <a:latin typeface="Golos Text"/>
                <a:ea typeface="Golos Text"/>
                <a:cs typeface="Golos Text"/>
                <a:sym typeface="Golos Text"/>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Golos Text"/>
                <a:ea typeface="Golos Text"/>
                <a:cs typeface="Golos Text"/>
                <a:sym typeface="Golos Text"/>
              </a:rPr>
              <a:t>, and infographics &amp; images by </a:t>
            </a:r>
            <a:r>
              <a:rPr lang="en" sz="1200" b="1" u="sng">
                <a:solidFill>
                  <a:schemeClr val="dk1"/>
                </a:solidFill>
                <a:latin typeface="Golos Text"/>
                <a:ea typeface="Golos Text"/>
                <a:cs typeface="Golos Text"/>
                <a:sym typeface="Golos Text"/>
                <a:hlinkClick r:id="rId4">
                  <a:extLst>
                    <a:ext uri="{A12FA001-AC4F-418D-AE19-62706E023703}">
                      <ahyp:hlinkClr xmlns="" xmlns:ahyp="http://schemas.microsoft.com/office/drawing/2018/hyperlinkcolor" val="tx"/>
                    </a:ext>
                  </a:extLst>
                </a:hlinkClick>
              </a:rPr>
              <a:t>Freepik</a:t>
            </a:r>
            <a:r>
              <a:rPr lang="en" sz="1200" u="sng">
                <a:solidFill>
                  <a:schemeClr val="dk1"/>
                </a:solidFill>
                <a:latin typeface="Golos Text"/>
                <a:ea typeface="Golos Text"/>
                <a:cs typeface="Golos Text"/>
                <a:sym typeface="Golos Text"/>
              </a:rPr>
              <a:t> </a:t>
            </a:r>
            <a:endParaRPr sz="1200" b="1" u="sng">
              <a:solidFill>
                <a:schemeClr val="dk1"/>
              </a:solidFill>
              <a:latin typeface="Golos Text"/>
              <a:ea typeface="Golos Text"/>
              <a:cs typeface="Golos Text"/>
              <a:sym typeface="Golos Tex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94"/>
        <p:cNvGrpSpPr/>
        <p:nvPr/>
      </p:nvGrpSpPr>
      <p:grpSpPr>
        <a:xfrm>
          <a:off x="0" y="0"/>
          <a:ext cx="0" cy="0"/>
          <a:chOff x="0" y="0"/>
          <a:chExt cx="0" cy="0"/>
        </a:xfrm>
      </p:grpSpPr>
      <p:grpSp>
        <p:nvGrpSpPr>
          <p:cNvPr id="295" name="Google Shape;295;p31"/>
          <p:cNvGrpSpPr/>
          <p:nvPr/>
        </p:nvGrpSpPr>
        <p:grpSpPr>
          <a:xfrm>
            <a:off x="-1047457" y="-1969695"/>
            <a:ext cx="12751636" cy="10656779"/>
            <a:chOff x="-1047457" y="-1969695"/>
            <a:chExt cx="12751636" cy="10656779"/>
          </a:xfrm>
        </p:grpSpPr>
        <p:sp>
          <p:nvSpPr>
            <p:cNvPr id="296" name="Google Shape;296;p31"/>
            <p:cNvSpPr/>
            <p:nvPr/>
          </p:nvSpPr>
          <p:spPr>
            <a:xfrm>
              <a:off x="-846117" y="-414037"/>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297" name="Google Shape;297;p31"/>
            <p:cNvSpPr/>
            <p:nvPr/>
          </p:nvSpPr>
          <p:spPr>
            <a:xfrm rot="-5096905">
              <a:off x="2939467"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98" name="Google Shape;298;p31"/>
            <p:cNvSpPr/>
            <p:nvPr/>
          </p:nvSpPr>
          <p:spPr>
            <a:xfrm>
              <a:off x="-1047457" y="32662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299" name="Google Shape;299;p31"/>
            <p:cNvSpPr/>
            <p:nvPr/>
          </p:nvSpPr>
          <p:spPr>
            <a:xfrm rot="2061559">
              <a:off x="4518748" y="1744494"/>
              <a:ext cx="6104122" cy="5719007"/>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00"/>
        <p:cNvGrpSpPr/>
        <p:nvPr/>
      </p:nvGrpSpPr>
      <p:grpSpPr>
        <a:xfrm>
          <a:off x="0" y="0"/>
          <a:ext cx="0" cy="0"/>
          <a:chOff x="0" y="0"/>
          <a:chExt cx="0" cy="0"/>
        </a:xfrm>
      </p:grpSpPr>
      <p:grpSp>
        <p:nvGrpSpPr>
          <p:cNvPr id="301" name="Google Shape;301;p32"/>
          <p:cNvGrpSpPr/>
          <p:nvPr/>
        </p:nvGrpSpPr>
        <p:grpSpPr>
          <a:xfrm flipH="1">
            <a:off x="-1505617" y="-2360516"/>
            <a:ext cx="12858031" cy="9079104"/>
            <a:chOff x="-1972049" y="-2360516"/>
            <a:chExt cx="12858031" cy="9079104"/>
          </a:xfrm>
        </p:grpSpPr>
        <p:sp>
          <p:nvSpPr>
            <p:cNvPr id="302" name="Google Shape;302;p32"/>
            <p:cNvSpPr/>
            <p:nvPr/>
          </p:nvSpPr>
          <p:spPr>
            <a:xfrm rot="1515455">
              <a:off x="-1404414" y="-1812507"/>
              <a:ext cx="3332061" cy="3407215"/>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303" name="Google Shape;303;p32"/>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304" name="Google Shape;304;p32"/>
            <p:cNvSpPr/>
            <p:nvPr/>
          </p:nvSpPr>
          <p:spPr>
            <a:xfrm>
              <a:off x="-662407" y="41579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305" name="Google Shape;305;p32"/>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29224" y="-2085814"/>
            <a:ext cx="12315207" cy="8804403"/>
            <a:chOff x="-1429224" y="-2085814"/>
            <a:chExt cx="12315207" cy="8804403"/>
          </a:xfrm>
        </p:grpSpPr>
        <p:sp>
          <p:nvSpPr>
            <p:cNvPr id="10" name="Google Shape;10;p2"/>
            <p:cNvSpPr/>
            <p:nvPr/>
          </p:nvSpPr>
          <p:spPr>
            <a:xfrm rot="4295161">
              <a:off x="-952652" y="-1670596"/>
              <a:ext cx="3331751" cy="3406897"/>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1" name="Google Shape;11;p2"/>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2" name="Google Shape;12;p2"/>
            <p:cNvSpPr/>
            <p:nvPr/>
          </p:nvSpPr>
          <p:spPr>
            <a:xfrm>
              <a:off x="-788295" y="3914767"/>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3" name="Google Shape;13;p2"/>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14" name="Google Shape;14;p2"/>
          <p:cNvSpPr txBox="1">
            <a:spLocks noGrp="1"/>
          </p:cNvSpPr>
          <p:nvPr>
            <p:ph type="ctrTitle"/>
          </p:nvPr>
        </p:nvSpPr>
        <p:spPr>
          <a:xfrm>
            <a:off x="713225" y="1492800"/>
            <a:ext cx="4226700" cy="1682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5" name="Google Shape;15;p2"/>
          <p:cNvSpPr txBox="1">
            <a:spLocks noGrp="1"/>
          </p:cNvSpPr>
          <p:nvPr>
            <p:ph type="subTitle" idx="1"/>
          </p:nvPr>
        </p:nvSpPr>
        <p:spPr>
          <a:xfrm>
            <a:off x="713225" y="3174900"/>
            <a:ext cx="42267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002977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sp>
        <p:nvSpPr>
          <p:cNvPr id="57" name="Google Shape;57;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7"/>
          <p:cNvSpPr txBox="1">
            <a:spLocks noGrp="1"/>
          </p:cNvSpPr>
          <p:nvPr>
            <p:ph type="subTitle" idx="1"/>
          </p:nvPr>
        </p:nvSpPr>
        <p:spPr>
          <a:xfrm>
            <a:off x="4135975" y="1863250"/>
            <a:ext cx="4294800" cy="1980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grpSp>
        <p:nvGrpSpPr>
          <p:cNvPr id="17" name="Google Shape;17;p3"/>
          <p:cNvGrpSpPr/>
          <p:nvPr/>
        </p:nvGrpSpPr>
        <p:grpSpPr>
          <a:xfrm flipH="1">
            <a:off x="-3306370" y="-1969695"/>
            <a:ext cx="13845090" cy="8688284"/>
            <a:chOff x="-1047457" y="-1969695"/>
            <a:chExt cx="13845090" cy="8688284"/>
          </a:xfrm>
        </p:grpSpPr>
        <p:sp>
          <p:nvSpPr>
            <p:cNvPr id="18" name="Google Shape;18;p3"/>
            <p:cNvSpPr/>
            <p:nvPr/>
          </p:nvSpPr>
          <p:spPr>
            <a:xfrm>
              <a:off x="-846117" y="-414037"/>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9" name="Google Shape;19;p3"/>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0" name="Google Shape;20;p3"/>
            <p:cNvSpPr/>
            <p:nvPr/>
          </p:nvSpPr>
          <p:spPr>
            <a:xfrm>
              <a:off x="-1047457" y="32662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21" name="Google Shape;21;p3"/>
            <p:cNvSpPr/>
            <p:nvPr/>
          </p:nvSpPr>
          <p:spPr>
            <a:xfrm>
              <a:off x="669357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22" name="Google Shape;22;p3"/>
          <p:cNvSpPr txBox="1">
            <a:spLocks noGrp="1"/>
          </p:cNvSpPr>
          <p:nvPr>
            <p:ph type="title"/>
          </p:nvPr>
        </p:nvSpPr>
        <p:spPr>
          <a:xfrm flipH="1">
            <a:off x="712186" y="2100938"/>
            <a:ext cx="4555500" cy="1511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flipH="1">
            <a:off x="2247436" y="1185038"/>
            <a:ext cx="148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b="1">
                <a:solidFill>
                  <a:schemeClr val="accent6"/>
                </a:solidFill>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 name="Google Shape;24;p3"/>
          <p:cNvSpPr txBox="1">
            <a:spLocks noGrp="1"/>
          </p:cNvSpPr>
          <p:nvPr>
            <p:ph type="subTitle" idx="1"/>
          </p:nvPr>
        </p:nvSpPr>
        <p:spPr>
          <a:xfrm flipH="1">
            <a:off x="712186" y="3583463"/>
            <a:ext cx="45555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5017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720000" y="1215750"/>
            <a:ext cx="7704000" cy="3071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8" name="Google Shape;28;p4"/>
          <p:cNvGrpSpPr/>
          <p:nvPr/>
        </p:nvGrpSpPr>
        <p:grpSpPr>
          <a:xfrm>
            <a:off x="-3304796" y="-1915253"/>
            <a:ext cx="14716250" cy="10099833"/>
            <a:chOff x="-3304796" y="-1915253"/>
            <a:chExt cx="14716250" cy="10099833"/>
          </a:xfrm>
        </p:grpSpPr>
        <p:sp>
          <p:nvSpPr>
            <p:cNvPr id="29" name="Google Shape;29;p4"/>
            <p:cNvSpPr/>
            <p:nvPr/>
          </p:nvSpPr>
          <p:spPr>
            <a:xfrm flipH="1">
              <a:off x="8079513" y="-12854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30" name="Google Shape;30;p4"/>
            <p:cNvSpPr/>
            <p:nvPr/>
          </p:nvSpPr>
          <p:spPr>
            <a:xfrm rot="127707" flipH="1">
              <a:off x="-1355636" y="-18557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31" name="Google Shape;31;p4"/>
            <p:cNvSpPr/>
            <p:nvPr/>
          </p:nvSpPr>
          <p:spPr>
            <a:xfrm rot="722824" flipH="1">
              <a:off x="-2775175" y="1891348"/>
              <a:ext cx="6104306" cy="5719180"/>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32" name="Google Shape;32;p4"/>
            <p:cNvSpPr/>
            <p:nvPr/>
          </p:nvSpPr>
          <p:spPr>
            <a:xfrm>
              <a:off x="3896022" y="29973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extLst>
      <p:ext uri="{BB962C8B-B14F-4D97-AF65-F5344CB8AC3E}">
        <p14:creationId xmlns:p14="http://schemas.microsoft.com/office/powerpoint/2010/main" val="64054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5"/>
          <p:cNvSpPr txBox="1">
            <a:spLocks noGrp="1"/>
          </p:cNvSpPr>
          <p:nvPr>
            <p:ph type="subTitle" idx="1"/>
          </p:nvPr>
        </p:nvSpPr>
        <p:spPr>
          <a:xfrm>
            <a:off x="5055284" y="36190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 name="Google Shape;36;p5"/>
          <p:cNvSpPr txBox="1">
            <a:spLocks noGrp="1"/>
          </p:cNvSpPr>
          <p:nvPr>
            <p:ph type="subTitle" idx="2"/>
          </p:nvPr>
        </p:nvSpPr>
        <p:spPr>
          <a:xfrm>
            <a:off x="1583300" y="36190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 name="Google Shape;37;p5"/>
          <p:cNvSpPr txBox="1">
            <a:spLocks noGrp="1"/>
          </p:cNvSpPr>
          <p:nvPr>
            <p:ph type="subTitle" idx="3"/>
          </p:nvPr>
        </p:nvSpPr>
        <p:spPr>
          <a:xfrm>
            <a:off x="50552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38" name="Google Shape;38;p5"/>
          <p:cNvSpPr txBox="1">
            <a:spLocks noGrp="1"/>
          </p:cNvSpPr>
          <p:nvPr>
            <p:ph type="subTitle" idx="4"/>
          </p:nvPr>
        </p:nvSpPr>
        <p:spPr>
          <a:xfrm>
            <a:off x="15830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39" name="Google Shape;39;p5"/>
          <p:cNvGrpSpPr/>
          <p:nvPr/>
        </p:nvGrpSpPr>
        <p:grpSpPr>
          <a:xfrm>
            <a:off x="-2069371" y="-1839053"/>
            <a:ext cx="14028640" cy="9704570"/>
            <a:chOff x="-2069371" y="-1839053"/>
            <a:chExt cx="14028640" cy="9704570"/>
          </a:xfrm>
        </p:grpSpPr>
        <p:sp>
          <p:nvSpPr>
            <p:cNvPr id="40" name="Google Shape;40;p5"/>
            <p:cNvSpPr/>
            <p:nvPr/>
          </p:nvSpPr>
          <p:spPr>
            <a:xfrm>
              <a:off x="-2069371" y="-12092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41" name="Google Shape;41;p5"/>
            <p:cNvSpPr/>
            <p:nvPr/>
          </p:nvSpPr>
          <p:spPr>
            <a:xfrm rot="-127707">
              <a:off x="7432516" y="-17795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42" name="Google Shape;42;p5"/>
            <p:cNvSpPr/>
            <p:nvPr/>
          </p:nvSpPr>
          <p:spPr>
            <a:xfrm rot="-256387">
              <a:off x="5650618" y="1927095"/>
              <a:ext cx="6104072" cy="5718961"/>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43" name="Google Shape;43;p5"/>
            <p:cNvSpPr/>
            <p:nvPr/>
          </p:nvSpPr>
          <p:spPr>
            <a:xfrm flipH="1">
              <a:off x="-1473438" y="30735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extLst>
      <p:ext uri="{BB962C8B-B14F-4D97-AF65-F5344CB8AC3E}">
        <p14:creationId xmlns:p14="http://schemas.microsoft.com/office/powerpoint/2010/main" val="2887315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6" name="Google Shape;46;p6"/>
          <p:cNvGrpSpPr/>
          <p:nvPr/>
        </p:nvGrpSpPr>
        <p:grpSpPr>
          <a:xfrm>
            <a:off x="-3304796" y="-1915253"/>
            <a:ext cx="14716250" cy="10099833"/>
            <a:chOff x="-3304796" y="-1915253"/>
            <a:chExt cx="14716250" cy="10099833"/>
          </a:xfrm>
        </p:grpSpPr>
        <p:sp>
          <p:nvSpPr>
            <p:cNvPr id="47" name="Google Shape;47;p6"/>
            <p:cNvSpPr/>
            <p:nvPr/>
          </p:nvSpPr>
          <p:spPr>
            <a:xfrm flipH="1">
              <a:off x="8079513" y="-12854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48" name="Google Shape;48;p6"/>
            <p:cNvSpPr/>
            <p:nvPr/>
          </p:nvSpPr>
          <p:spPr>
            <a:xfrm rot="127707" flipH="1">
              <a:off x="-1355636" y="-18557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49" name="Google Shape;49;p6"/>
            <p:cNvSpPr/>
            <p:nvPr/>
          </p:nvSpPr>
          <p:spPr>
            <a:xfrm rot="722824" flipH="1">
              <a:off x="-2775175" y="1891348"/>
              <a:ext cx="6104306" cy="5719180"/>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50" name="Google Shape;50;p6"/>
            <p:cNvSpPr/>
            <p:nvPr/>
          </p:nvSpPr>
          <p:spPr>
            <a:xfrm>
              <a:off x="3896022" y="29973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extLst>
      <p:ext uri="{BB962C8B-B14F-4D97-AF65-F5344CB8AC3E}">
        <p14:creationId xmlns:p14="http://schemas.microsoft.com/office/powerpoint/2010/main" val="19493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grpSp>
        <p:nvGrpSpPr>
          <p:cNvPr id="52" name="Google Shape;52;p7"/>
          <p:cNvGrpSpPr/>
          <p:nvPr/>
        </p:nvGrpSpPr>
        <p:grpSpPr>
          <a:xfrm rot="10800000" flipH="1">
            <a:off x="-2069371" y="-2677253"/>
            <a:ext cx="14028640" cy="9704570"/>
            <a:chOff x="-2069371" y="-1839053"/>
            <a:chExt cx="14028640" cy="9704570"/>
          </a:xfrm>
        </p:grpSpPr>
        <p:sp>
          <p:nvSpPr>
            <p:cNvPr id="53" name="Google Shape;53;p7"/>
            <p:cNvSpPr/>
            <p:nvPr/>
          </p:nvSpPr>
          <p:spPr>
            <a:xfrm>
              <a:off x="-2069371" y="-12092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54" name="Google Shape;54;p7"/>
            <p:cNvSpPr/>
            <p:nvPr/>
          </p:nvSpPr>
          <p:spPr>
            <a:xfrm rot="-127707">
              <a:off x="7432516" y="-17795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55" name="Google Shape;55;p7"/>
            <p:cNvSpPr/>
            <p:nvPr/>
          </p:nvSpPr>
          <p:spPr>
            <a:xfrm rot="-256387">
              <a:off x="5650618" y="1927095"/>
              <a:ext cx="6104072" cy="5718961"/>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56" name="Google Shape;56;p7"/>
            <p:cNvSpPr/>
            <p:nvPr/>
          </p:nvSpPr>
          <p:spPr>
            <a:xfrm flipH="1">
              <a:off x="-1473438" y="30735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
        <p:nvSpPr>
          <p:cNvPr id="57" name="Google Shape;57;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7"/>
          <p:cNvSpPr txBox="1">
            <a:spLocks noGrp="1"/>
          </p:cNvSpPr>
          <p:nvPr>
            <p:ph type="subTitle" idx="1"/>
          </p:nvPr>
        </p:nvSpPr>
        <p:spPr>
          <a:xfrm>
            <a:off x="4135975" y="1863250"/>
            <a:ext cx="4294800" cy="1980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09125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9"/>
        <p:cNvGrpSpPr/>
        <p:nvPr/>
      </p:nvGrpSpPr>
      <p:grpSpPr>
        <a:xfrm>
          <a:off x="0" y="0"/>
          <a:ext cx="0" cy="0"/>
          <a:chOff x="0" y="0"/>
          <a:chExt cx="0" cy="0"/>
        </a:xfrm>
      </p:grpSpPr>
      <p:grpSp>
        <p:nvGrpSpPr>
          <p:cNvPr id="60" name="Google Shape;60;p8"/>
          <p:cNvGrpSpPr/>
          <p:nvPr/>
        </p:nvGrpSpPr>
        <p:grpSpPr>
          <a:xfrm flipH="1">
            <a:off x="-1394720" y="-2432311"/>
            <a:ext cx="11933440" cy="9150900"/>
            <a:chOff x="-1047457" y="-2432311"/>
            <a:chExt cx="11933440" cy="9150900"/>
          </a:xfrm>
        </p:grpSpPr>
        <p:sp>
          <p:nvSpPr>
            <p:cNvPr id="61" name="Google Shape;61;p8"/>
            <p:cNvSpPr/>
            <p:nvPr/>
          </p:nvSpPr>
          <p:spPr>
            <a:xfrm rot="3430891">
              <a:off x="-15106" y="-1812546"/>
              <a:ext cx="3331709" cy="3406854"/>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62" name="Google Shape;62;p8"/>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63" name="Google Shape;63;p8"/>
            <p:cNvSpPr/>
            <p:nvPr/>
          </p:nvSpPr>
          <p:spPr>
            <a:xfrm>
              <a:off x="-1047457" y="32662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64" name="Google Shape;64;p8"/>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65" name="Google Shape;65;p8"/>
          <p:cNvSpPr txBox="1">
            <a:spLocks noGrp="1"/>
          </p:cNvSpPr>
          <p:nvPr>
            <p:ph type="title"/>
          </p:nvPr>
        </p:nvSpPr>
        <p:spPr>
          <a:xfrm>
            <a:off x="4174675" y="1615200"/>
            <a:ext cx="4256100" cy="191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349900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6"/>
        <p:cNvGrpSpPr/>
        <p:nvPr/>
      </p:nvGrpSpPr>
      <p:grpSpPr>
        <a:xfrm>
          <a:off x="0" y="0"/>
          <a:ext cx="0" cy="0"/>
          <a:chOff x="0" y="0"/>
          <a:chExt cx="0" cy="0"/>
        </a:xfrm>
      </p:grpSpPr>
      <p:grpSp>
        <p:nvGrpSpPr>
          <p:cNvPr id="67" name="Google Shape;67;p9"/>
          <p:cNvGrpSpPr/>
          <p:nvPr/>
        </p:nvGrpSpPr>
        <p:grpSpPr>
          <a:xfrm flipH="1">
            <a:off x="-1394720" y="-4345779"/>
            <a:ext cx="11629708" cy="11064368"/>
            <a:chOff x="-743725" y="-4345779"/>
            <a:chExt cx="11629708" cy="11064368"/>
          </a:xfrm>
        </p:grpSpPr>
        <p:sp>
          <p:nvSpPr>
            <p:cNvPr id="68" name="Google Shape;68;p9"/>
            <p:cNvSpPr/>
            <p:nvPr/>
          </p:nvSpPr>
          <p:spPr>
            <a:xfrm rot="2222298">
              <a:off x="261289" y="-3384775"/>
              <a:ext cx="4853175" cy="4962637"/>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69" name="Google Shape;69;p9"/>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70" name="Google Shape;70;p9"/>
            <p:cNvSpPr/>
            <p:nvPr/>
          </p:nvSpPr>
          <p:spPr>
            <a:xfrm>
              <a:off x="-333089" y="3425003"/>
              <a:ext cx="4021068" cy="3046477"/>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71" name="Google Shape;71;p9"/>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72" name="Google Shape;72;p9"/>
          <p:cNvSpPr txBox="1">
            <a:spLocks noGrp="1"/>
          </p:cNvSpPr>
          <p:nvPr>
            <p:ph type="title"/>
          </p:nvPr>
        </p:nvSpPr>
        <p:spPr>
          <a:xfrm>
            <a:off x="4301050" y="1580225"/>
            <a:ext cx="4020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3" name="Google Shape;73;p9"/>
          <p:cNvSpPr txBox="1">
            <a:spLocks noGrp="1"/>
          </p:cNvSpPr>
          <p:nvPr>
            <p:ph type="subTitle" idx="1"/>
          </p:nvPr>
        </p:nvSpPr>
        <p:spPr>
          <a:xfrm>
            <a:off x="4301050" y="2629975"/>
            <a:ext cx="4020900" cy="93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03844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10"/>
          <p:cNvSpPr>
            <a:spLocks noGrp="1"/>
          </p:cNvSpPr>
          <p:nvPr>
            <p:ph type="pic" idx="2"/>
          </p:nvPr>
        </p:nvSpPr>
        <p:spPr>
          <a:xfrm>
            <a:off x="-25" y="-13725"/>
            <a:ext cx="9144000" cy="5157300"/>
          </a:xfrm>
          <a:prstGeom prst="rect">
            <a:avLst/>
          </a:prstGeom>
          <a:noFill/>
          <a:ln>
            <a:noFill/>
          </a:ln>
        </p:spPr>
      </p:sp>
      <p:sp>
        <p:nvSpPr>
          <p:cNvPr id="76" name="Google Shape;76;p10"/>
          <p:cNvSpPr txBox="1">
            <a:spLocks noGrp="1"/>
          </p:cNvSpPr>
          <p:nvPr>
            <p:ph type="title"/>
          </p:nvPr>
        </p:nvSpPr>
        <p:spPr>
          <a:xfrm>
            <a:off x="720000" y="4014450"/>
            <a:ext cx="7704000" cy="5895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34546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646520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720000" y="539500"/>
            <a:ext cx="770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13"/>
          <p:cNvSpPr txBox="1">
            <a:spLocks noGrp="1"/>
          </p:cNvSpPr>
          <p:nvPr>
            <p:ph type="subTitle" idx="1"/>
          </p:nvPr>
        </p:nvSpPr>
        <p:spPr>
          <a:xfrm>
            <a:off x="720000" y="21747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3"/>
          <p:cNvSpPr txBox="1">
            <a:spLocks noGrp="1"/>
          </p:cNvSpPr>
          <p:nvPr>
            <p:ph type="subTitle" idx="2"/>
          </p:nvPr>
        </p:nvSpPr>
        <p:spPr>
          <a:xfrm>
            <a:off x="3361846" y="21747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3"/>
          <p:cNvSpPr txBox="1">
            <a:spLocks noGrp="1"/>
          </p:cNvSpPr>
          <p:nvPr>
            <p:ph type="subTitle" idx="3"/>
          </p:nvPr>
        </p:nvSpPr>
        <p:spPr>
          <a:xfrm>
            <a:off x="720000" y="3679332"/>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3"/>
          <p:cNvSpPr txBox="1">
            <a:spLocks noGrp="1"/>
          </p:cNvSpPr>
          <p:nvPr>
            <p:ph type="subTitle" idx="4"/>
          </p:nvPr>
        </p:nvSpPr>
        <p:spPr>
          <a:xfrm>
            <a:off x="3361846" y="3679332"/>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3"/>
          <p:cNvSpPr txBox="1">
            <a:spLocks noGrp="1"/>
          </p:cNvSpPr>
          <p:nvPr>
            <p:ph type="title" idx="5" hasCustomPrompt="1"/>
          </p:nvPr>
        </p:nvSpPr>
        <p:spPr>
          <a:xfrm>
            <a:off x="720000" y="14082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solidFill>
                  <a:schemeClr val="accent6"/>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title" idx="6" hasCustomPrompt="1"/>
          </p:nvPr>
        </p:nvSpPr>
        <p:spPr>
          <a:xfrm>
            <a:off x="720000" y="291221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solidFill>
                  <a:schemeClr val="accent6"/>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txBox="1">
            <a:spLocks noGrp="1"/>
          </p:cNvSpPr>
          <p:nvPr>
            <p:ph type="title" idx="7" hasCustomPrompt="1"/>
          </p:nvPr>
        </p:nvSpPr>
        <p:spPr>
          <a:xfrm>
            <a:off x="3361846" y="14082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solidFill>
                  <a:schemeClr val="accent6"/>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3"/>
          <p:cNvSpPr txBox="1">
            <a:spLocks noGrp="1"/>
          </p:cNvSpPr>
          <p:nvPr>
            <p:ph type="title" idx="8" hasCustomPrompt="1"/>
          </p:nvPr>
        </p:nvSpPr>
        <p:spPr>
          <a:xfrm>
            <a:off x="3361846" y="291221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solidFill>
                  <a:schemeClr val="accent6"/>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 name="Google Shape;97;p13"/>
          <p:cNvSpPr txBox="1">
            <a:spLocks noGrp="1"/>
          </p:cNvSpPr>
          <p:nvPr>
            <p:ph type="subTitle" idx="9"/>
          </p:nvPr>
        </p:nvSpPr>
        <p:spPr>
          <a:xfrm>
            <a:off x="720000" y="1877312"/>
            <a:ext cx="23055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98" name="Google Shape;98;p13"/>
          <p:cNvSpPr txBox="1">
            <a:spLocks noGrp="1"/>
          </p:cNvSpPr>
          <p:nvPr>
            <p:ph type="subTitle" idx="13"/>
          </p:nvPr>
        </p:nvSpPr>
        <p:spPr>
          <a:xfrm>
            <a:off x="3361846" y="1877312"/>
            <a:ext cx="23055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99" name="Google Shape;99;p13"/>
          <p:cNvSpPr txBox="1">
            <a:spLocks noGrp="1"/>
          </p:cNvSpPr>
          <p:nvPr>
            <p:ph type="subTitle" idx="14"/>
          </p:nvPr>
        </p:nvSpPr>
        <p:spPr>
          <a:xfrm>
            <a:off x="720000" y="3381375"/>
            <a:ext cx="23055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100" name="Google Shape;100;p13"/>
          <p:cNvSpPr txBox="1">
            <a:spLocks noGrp="1"/>
          </p:cNvSpPr>
          <p:nvPr>
            <p:ph type="subTitle" idx="15"/>
          </p:nvPr>
        </p:nvSpPr>
        <p:spPr>
          <a:xfrm>
            <a:off x="3361846" y="3381375"/>
            <a:ext cx="23055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101" name="Google Shape;101;p13"/>
          <p:cNvGrpSpPr/>
          <p:nvPr/>
        </p:nvGrpSpPr>
        <p:grpSpPr>
          <a:xfrm>
            <a:off x="-3304796" y="-1915253"/>
            <a:ext cx="14716250" cy="10099833"/>
            <a:chOff x="-3304796" y="-1915253"/>
            <a:chExt cx="14716250" cy="10099833"/>
          </a:xfrm>
        </p:grpSpPr>
        <p:sp>
          <p:nvSpPr>
            <p:cNvPr id="102" name="Google Shape;102;p13"/>
            <p:cNvSpPr/>
            <p:nvPr/>
          </p:nvSpPr>
          <p:spPr>
            <a:xfrm flipH="1">
              <a:off x="8079513" y="-12854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03" name="Google Shape;103;p13"/>
            <p:cNvSpPr/>
            <p:nvPr/>
          </p:nvSpPr>
          <p:spPr>
            <a:xfrm rot="127707" flipH="1">
              <a:off x="-1355636" y="-18557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04" name="Google Shape;104;p13"/>
            <p:cNvSpPr/>
            <p:nvPr/>
          </p:nvSpPr>
          <p:spPr>
            <a:xfrm rot="722824" flipH="1">
              <a:off x="-2775175" y="1891348"/>
              <a:ext cx="6104306" cy="5719180"/>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105" name="Google Shape;105;p13"/>
            <p:cNvSpPr/>
            <p:nvPr/>
          </p:nvSpPr>
          <p:spPr>
            <a:xfrm>
              <a:off x="3896022" y="29973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extLst>
      <p:ext uri="{BB962C8B-B14F-4D97-AF65-F5344CB8AC3E}">
        <p14:creationId xmlns:p14="http://schemas.microsoft.com/office/powerpoint/2010/main" val="66445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
        <p:cNvGrpSpPr/>
        <p:nvPr/>
      </p:nvGrpSpPr>
      <p:grpSpPr>
        <a:xfrm>
          <a:off x="0" y="0"/>
          <a:ext cx="0" cy="0"/>
          <a:chOff x="0" y="0"/>
          <a:chExt cx="0" cy="0"/>
        </a:xfrm>
      </p:grpSpPr>
      <p:sp>
        <p:nvSpPr>
          <p:cNvPr id="75" name="Google Shape;75;p10"/>
          <p:cNvSpPr>
            <a:spLocks noGrp="1"/>
          </p:cNvSpPr>
          <p:nvPr>
            <p:ph type="pic" idx="2"/>
          </p:nvPr>
        </p:nvSpPr>
        <p:spPr>
          <a:xfrm>
            <a:off x="-25" y="-13725"/>
            <a:ext cx="9144000" cy="5157300"/>
          </a:xfrm>
          <a:prstGeom prst="rect">
            <a:avLst/>
          </a:prstGeom>
          <a:noFill/>
          <a:ln>
            <a:noFill/>
          </a:ln>
        </p:spPr>
      </p:sp>
      <p:sp>
        <p:nvSpPr>
          <p:cNvPr id="76" name="Google Shape;76;p10"/>
          <p:cNvSpPr txBox="1">
            <a:spLocks noGrp="1"/>
          </p:cNvSpPr>
          <p:nvPr>
            <p:ph type="title"/>
          </p:nvPr>
        </p:nvSpPr>
        <p:spPr>
          <a:xfrm>
            <a:off x="720000" y="4014450"/>
            <a:ext cx="7704000" cy="5895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6"/>
        <p:cNvGrpSpPr/>
        <p:nvPr/>
      </p:nvGrpSpPr>
      <p:grpSpPr>
        <a:xfrm>
          <a:off x="0" y="0"/>
          <a:ext cx="0" cy="0"/>
          <a:chOff x="0" y="0"/>
          <a:chExt cx="0" cy="0"/>
        </a:xfrm>
      </p:grpSpPr>
      <p:sp>
        <p:nvSpPr>
          <p:cNvPr id="107" name="Google Shape;107;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8" name="Google Shape;108;p14"/>
          <p:cNvGrpSpPr/>
          <p:nvPr/>
        </p:nvGrpSpPr>
        <p:grpSpPr>
          <a:xfrm>
            <a:off x="-1091145" y="-1427646"/>
            <a:ext cx="12315343" cy="8142185"/>
            <a:chOff x="-1091145" y="-1427646"/>
            <a:chExt cx="12315343" cy="8142185"/>
          </a:xfrm>
        </p:grpSpPr>
        <p:sp>
          <p:nvSpPr>
            <p:cNvPr id="109" name="Google Shape;109;p14"/>
            <p:cNvSpPr/>
            <p:nvPr/>
          </p:nvSpPr>
          <p:spPr>
            <a:xfrm>
              <a:off x="-1091145" y="-1427646"/>
              <a:ext cx="4562150" cy="3934300"/>
            </a:xfrm>
            <a:custGeom>
              <a:avLst/>
              <a:gdLst/>
              <a:ahLst/>
              <a:cxnLst/>
              <a:rect l="l" t="t" r="r" b="b"/>
              <a:pathLst>
                <a:path w="182486" h="157372" extrusionOk="0">
                  <a:moveTo>
                    <a:pt x="29217" y="153228"/>
                  </a:moveTo>
                  <a:cubicBezTo>
                    <a:pt x="38674" y="164172"/>
                    <a:pt x="50158" y="150120"/>
                    <a:pt x="56778" y="145932"/>
                  </a:cubicBezTo>
                  <a:cubicBezTo>
                    <a:pt x="63398" y="141744"/>
                    <a:pt x="67587" y="137015"/>
                    <a:pt x="68938" y="128098"/>
                  </a:cubicBezTo>
                  <a:cubicBezTo>
                    <a:pt x="70289" y="119181"/>
                    <a:pt x="64750" y="102563"/>
                    <a:pt x="64885" y="92430"/>
                  </a:cubicBezTo>
                  <a:cubicBezTo>
                    <a:pt x="65020" y="82297"/>
                    <a:pt x="64345" y="71759"/>
                    <a:pt x="69749" y="67300"/>
                  </a:cubicBezTo>
                  <a:cubicBezTo>
                    <a:pt x="75153" y="62842"/>
                    <a:pt x="89339" y="64733"/>
                    <a:pt x="97310" y="65679"/>
                  </a:cubicBezTo>
                  <a:cubicBezTo>
                    <a:pt x="105281" y="66625"/>
                    <a:pt x="107848" y="72435"/>
                    <a:pt x="117576" y="72975"/>
                  </a:cubicBezTo>
                  <a:cubicBezTo>
                    <a:pt x="127304" y="73515"/>
                    <a:pt x="145543" y="72974"/>
                    <a:pt x="155676" y="68921"/>
                  </a:cubicBezTo>
                  <a:cubicBezTo>
                    <a:pt x="165809" y="64868"/>
                    <a:pt x="175267" y="56761"/>
                    <a:pt x="178374" y="48655"/>
                  </a:cubicBezTo>
                  <a:cubicBezTo>
                    <a:pt x="181482" y="40549"/>
                    <a:pt x="187291" y="27984"/>
                    <a:pt x="174321" y="20283"/>
                  </a:cubicBezTo>
                  <a:cubicBezTo>
                    <a:pt x="161351" y="12582"/>
                    <a:pt x="124872" y="4341"/>
                    <a:pt x="100553" y="2449"/>
                  </a:cubicBezTo>
                  <a:cubicBezTo>
                    <a:pt x="76234" y="558"/>
                    <a:pt x="45159" y="-4036"/>
                    <a:pt x="28406" y="8934"/>
                  </a:cubicBezTo>
                  <a:cubicBezTo>
                    <a:pt x="11653" y="21904"/>
                    <a:pt x="-101" y="56221"/>
                    <a:pt x="34" y="80270"/>
                  </a:cubicBezTo>
                  <a:cubicBezTo>
                    <a:pt x="169" y="104319"/>
                    <a:pt x="19760" y="142284"/>
                    <a:pt x="29217" y="153228"/>
                  </a:cubicBezTo>
                  <a:close/>
                </a:path>
              </a:pathLst>
            </a:custGeom>
            <a:solidFill>
              <a:srgbClr val="FFFFFF">
                <a:alpha val="70000"/>
              </a:srgbClr>
            </a:solidFill>
            <a:ln>
              <a:noFill/>
            </a:ln>
          </p:spPr>
        </p:sp>
        <p:sp>
          <p:nvSpPr>
            <p:cNvPr id="110" name="Google Shape;110;p14"/>
            <p:cNvSpPr/>
            <p:nvPr/>
          </p:nvSpPr>
          <p:spPr>
            <a:xfrm>
              <a:off x="3689924" y="-881692"/>
              <a:ext cx="1861200" cy="1253325"/>
            </a:xfrm>
            <a:custGeom>
              <a:avLst/>
              <a:gdLst/>
              <a:ahLst/>
              <a:cxnLst/>
              <a:rect l="l" t="t" r="r" b="b"/>
              <a:pathLst>
                <a:path w="74448" h="50133" extrusionOk="0">
                  <a:moveTo>
                    <a:pt x="6586" y="7220"/>
                  </a:moveTo>
                  <a:cubicBezTo>
                    <a:pt x="1722" y="12489"/>
                    <a:pt x="-1655" y="25460"/>
                    <a:pt x="912" y="32350"/>
                  </a:cubicBezTo>
                  <a:cubicBezTo>
                    <a:pt x="3479" y="39241"/>
                    <a:pt x="11586" y="46266"/>
                    <a:pt x="21989" y="48563"/>
                  </a:cubicBezTo>
                  <a:cubicBezTo>
                    <a:pt x="32392" y="50860"/>
                    <a:pt x="54955" y="50860"/>
                    <a:pt x="63331" y="46131"/>
                  </a:cubicBezTo>
                  <a:cubicBezTo>
                    <a:pt x="71708" y="41402"/>
                    <a:pt x="77787" y="27757"/>
                    <a:pt x="72248" y="20191"/>
                  </a:cubicBezTo>
                  <a:cubicBezTo>
                    <a:pt x="66709" y="12625"/>
                    <a:pt x="41039" y="2897"/>
                    <a:pt x="30095" y="735"/>
                  </a:cubicBezTo>
                  <a:cubicBezTo>
                    <a:pt x="19151" y="-1427"/>
                    <a:pt x="11450" y="1951"/>
                    <a:pt x="6586" y="7220"/>
                  </a:cubicBezTo>
                  <a:close/>
                </a:path>
              </a:pathLst>
            </a:custGeom>
            <a:solidFill>
              <a:srgbClr val="FFFFFF">
                <a:alpha val="70000"/>
              </a:srgbClr>
            </a:solidFill>
            <a:ln>
              <a:noFill/>
            </a:ln>
          </p:spPr>
        </p:sp>
        <p:sp>
          <p:nvSpPr>
            <p:cNvPr id="111" name="Google Shape;111;p14"/>
            <p:cNvSpPr/>
            <p:nvPr/>
          </p:nvSpPr>
          <p:spPr>
            <a:xfrm>
              <a:off x="4259900" y="4736839"/>
              <a:ext cx="5477725" cy="1977700"/>
            </a:xfrm>
            <a:custGeom>
              <a:avLst/>
              <a:gdLst/>
              <a:ahLst/>
              <a:cxnLst/>
              <a:rect l="l" t="t" r="r" b="b"/>
              <a:pathLst>
                <a:path w="219109" h="79108" extrusionOk="0">
                  <a:moveTo>
                    <a:pt x="0" y="32965"/>
                  </a:moveTo>
                  <a:cubicBezTo>
                    <a:pt x="0" y="24048"/>
                    <a:pt x="17834" y="8106"/>
                    <a:pt x="29183" y="2972"/>
                  </a:cubicBezTo>
                  <a:cubicBezTo>
                    <a:pt x="40532" y="-2162"/>
                    <a:pt x="57826" y="810"/>
                    <a:pt x="68094" y="2161"/>
                  </a:cubicBezTo>
                  <a:cubicBezTo>
                    <a:pt x="78362" y="3512"/>
                    <a:pt x="83631" y="9727"/>
                    <a:pt x="90792" y="11078"/>
                  </a:cubicBezTo>
                  <a:cubicBezTo>
                    <a:pt x="97953" y="12429"/>
                    <a:pt x="103492" y="11618"/>
                    <a:pt x="111058" y="10267"/>
                  </a:cubicBezTo>
                  <a:cubicBezTo>
                    <a:pt x="118624" y="8916"/>
                    <a:pt x="127135" y="4188"/>
                    <a:pt x="136187" y="2972"/>
                  </a:cubicBezTo>
                  <a:cubicBezTo>
                    <a:pt x="145239" y="1756"/>
                    <a:pt x="156183" y="1756"/>
                    <a:pt x="165370" y="2972"/>
                  </a:cubicBezTo>
                  <a:cubicBezTo>
                    <a:pt x="174557" y="4188"/>
                    <a:pt x="182394" y="5944"/>
                    <a:pt x="191311" y="10267"/>
                  </a:cubicBezTo>
                  <a:cubicBezTo>
                    <a:pt x="200228" y="14590"/>
                    <a:pt x="220765" y="18644"/>
                    <a:pt x="218873" y="28912"/>
                  </a:cubicBezTo>
                  <a:cubicBezTo>
                    <a:pt x="216982" y="39180"/>
                    <a:pt x="201985" y="63770"/>
                    <a:pt x="179962" y="71876"/>
                  </a:cubicBezTo>
                  <a:cubicBezTo>
                    <a:pt x="157940" y="79982"/>
                    <a:pt x="111868" y="80117"/>
                    <a:pt x="86738" y="77550"/>
                  </a:cubicBezTo>
                  <a:cubicBezTo>
                    <a:pt x="61608" y="74983"/>
                    <a:pt x="43639" y="63905"/>
                    <a:pt x="29183" y="56474"/>
                  </a:cubicBezTo>
                  <a:cubicBezTo>
                    <a:pt x="14727" y="49043"/>
                    <a:pt x="0" y="41882"/>
                    <a:pt x="0" y="32965"/>
                  </a:cubicBezTo>
                  <a:close/>
                </a:path>
              </a:pathLst>
            </a:custGeom>
            <a:solidFill>
              <a:srgbClr val="FFFFFF">
                <a:alpha val="70000"/>
              </a:srgbClr>
            </a:solidFill>
            <a:ln>
              <a:noFill/>
            </a:ln>
          </p:spPr>
        </p:sp>
        <p:sp>
          <p:nvSpPr>
            <p:cNvPr id="112" name="Google Shape;112;p14"/>
            <p:cNvSpPr/>
            <p:nvPr/>
          </p:nvSpPr>
          <p:spPr>
            <a:xfrm>
              <a:off x="8583173" y="1550435"/>
              <a:ext cx="2641025" cy="3374975"/>
            </a:xfrm>
            <a:custGeom>
              <a:avLst/>
              <a:gdLst/>
              <a:ahLst/>
              <a:cxnLst/>
              <a:rect l="l" t="t" r="r" b="b"/>
              <a:pathLst>
                <a:path w="105641" h="134999" extrusionOk="0">
                  <a:moveTo>
                    <a:pt x="46206" y="3969"/>
                  </a:moveTo>
                  <a:cubicBezTo>
                    <a:pt x="37965" y="9103"/>
                    <a:pt x="23644" y="23830"/>
                    <a:pt x="16213" y="35584"/>
                  </a:cubicBezTo>
                  <a:cubicBezTo>
                    <a:pt x="8782" y="47338"/>
                    <a:pt x="3783" y="63145"/>
                    <a:pt x="1621" y="74494"/>
                  </a:cubicBezTo>
                  <a:cubicBezTo>
                    <a:pt x="-541" y="85843"/>
                    <a:pt x="-540" y="95436"/>
                    <a:pt x="3243" y="103677"/>
                  </a:cubicBezTo>
                  <a:cubicBezTo>
                    <a:pt x="7026" y="111919"/>
                    <a:pt x="13376" y="118944"/>
                    <a:pt x="24319" y="123943"/>
                  </a:cubicBezTo>
                  <a:cubicBezTo>
                    <a:pt x="35263" y="128942"/>
                    <a:pt x="55799" y="138400"/>
                    <a:pt x="68904" y="133671"/>
                  </a:cubicBezTo>
                  <a:cubicBezTo>
                    <a:pt x="82009" y="128942"/>
                    <a:pt x="97952" y="110703"/>
                    <a:pt x="102951" y="95571"/>
                  </a:cubicBezTo>
                  <a:cubicBezTo>
                    <a:pt x="107950" y="80439"/>
                    <a:pt x="105113" y="58012"/>
                    <a:pt x="98898" y="42880"/>
                  </a:cubicBezTo>
                  <a:cubicBezTo>
                    <a:pt x="92683" y="27748"/>
                    <a:pt x="74444" y="11265"/>
                    <a:pt x="65662" y="4780"/>
                  </a:cubicBezTo>
                  <a:cubicBezTo>
                    <a:pt x="56880" y="-1705"/>
                    <a:pt x="54448" y="-1165"/>
                    <a:pt x="46206" y="3969"/>
                  </a:cubicBezTo>
                  <a:close/>
                </a:path>
              </a:pathLst>
            </a:custGeom>
            <a:solidFill>
              <a:srgbClr val="FFFFFF">
                <a:alpha val="70000"/>
              </a:srgbClr>
            </a:solidFill>
            <a:ln>
              <a:noFill/>
            </a:ln>
          </p:spPr>
        </p:sp>
      </p:grpSp>
    </p:spTree>
    <p:extLst>
      <p:ext uri="{BB962C8B-B14F-4D97-AF65-F5344CB8AC3E}">
        <p14:creationId xmlns:p14="http://schemas.microsoft.com/office/powerpoint/2010/main" val="3359164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5" name="Google Shape;115;p15"/>
          <p:cNvGrpSpPr/>
          <p:nvPr/>
        </p:nvGrpSpPr>
        <p:grpSpPr>
          <a:xfrm>
            <a:off x="-2069371" y="-1839053"/>
            <a:ext cx="14028640" cy="9704570"/>
            <a:chOff x="-2069371" y="-1839053"/>
            <a:chExt cx="14028640" cy="9704570"/>
          </a:xfrm>
        </p:grpSpPr>
        <p:sp>
          <p:nvSpPr>
            <p:cNvPr id="116" name="Google Shape;116;p15"/>
            <p:cNvSpPr/>
            <p:nvPr/>
          </p:nvSpPr>
          <p:spPr>
            <a:xfrm>
              <a:off x="-2069371" y="-12092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17" name="Google Shape;117;p15"/>
            <p:cNvSpPr/>
            <p:nvPr/>
          </p:nvSpPr>
          <p:spPr>
            <a:xfrm rot="-127707">
              <a:off x="7432516" y="-17795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18" name="Google Shape;118;p15"/>
            <p:cNvSpPr/>
            <p:nvPr/>
          </p:nvSpPr>
          <p:spPr>
            <a:xfrm rot="-256387">
              <a:off x="5650618" y="1927095"/>
              <a:ext cx="6104072" cy="5718961"/>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119" name="Google Shape;119;p15"/>
            <p:cNvSpPr/>
            <p:nvPr/>
          </p:nvSpPr>
          <p:spPr>
            <a:xfrm flipH="1">
              <a:off x="-1473438" y="30735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extLst>
      <p:ext uri="{BB962C8B-B14F-4D97-AF65-F5344CB8AC3E}">
        <p14:creationId xmlns:p14="http://schemas.microsoft.com/office/powerpoint/2010/main" val="1141650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0"/>
        <p:cNvGrpSpPr/>
        <p:nvPr/>
      </p:nvGrpSpPr>
      <p:grpSpPr>
        <a:xfrm>
          <a:off x="0" y="0"/>
          <a:ext cx="0" cy="0"/>
          <a:chOff x="0" y="0"/>
          <a:chExt cx="0" cy="0"/>
        </a:xfrm>
      </p:grpSpPr>
      <p:grpSp>
        <p:nvGrpSpPr>
          <p:cNvPr id="121" name="Google Shape;121;p16"/>
          <p:cNvGrpSpPr/>
          <p:nvPr/>
        </p:nvGrpSpPr>
        <p:grpSpPr>
          <a:xfrm rot="10800000" flipH="1">
            <a:off x="-404120" y="-1436295"/>
            <a:ext cx="11933440" cy="9078459"/>
            <a:chOff x="-1047457" y="-2359870"/>
            <a:chExt cx="11933440" cy="9078459"/>
          </a:xfrm>
        </p:grpSpPr>
        <p:sp>
          <p:nvSpPr>
            <p:cNvPr id="122" name="Google Shape;122;p16"/>
            <p:cNvSpPr/>
            <p:nvPr/>
          </p:nvSpPr>
          <p:spPr>
            <a:xfrm>
              <a:off x="-846117" y="-414037"/>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23" name="Google Shape;123;p16"/>
            <p:cNvSpPr/>
            <p:nvPr/>
          </p:nvSpPr>
          <p:spPr>
            <a:xfrm rot="-5096905">
              <a:off x="2884879" y="-2208729"/>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24" name="Google Shape;124;p16"/>
            <p:cNvSpPr/>
            <p:nvPr/>
          </p:nvSpPr>
          <p:spPr>
            <a:xfrm>
              <a:off x="-1047457" y="32662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25" name="Google Shape;125;p16"/>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126" name="Google Shape;126;p16"/>
          <p:cNvSpPr txBox="1">
            <a:spLocks noGrp="1"/>
          </p:cNvSpPr>
          <p:nvPr>
            <p:ph type="title"/>
          </p:nvPr>
        </p:nvSpPr>
        <p:spPr>
          <a:xfrm flipH="1">
            <a:off x="3875286" y="2100938"/>
            <a:ext cx="4555500" cy="151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16"/>
          <p:cNvSpPr txBox="1">
            <a:spLocks noGrp="1"/>
          </p:cNvSpPr>
          <p:nvPr>
            <p:ph type="title" idx="2" hasCustomPrompt="1"/>
          </p:nvPr>
        </p:nvSpPr>
        <p:spPr>
          <a:xfrm flipH="1">
            <a:off x="5410536" y="1185038"/>
            <a:ext cx="148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b="1">
                <a:solidFill>
                  <a:schemeClr val="accent6"/>
                </a:solidFill>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8" name="Google Shape;128;p16"/>
          <p:cNvSpPr txBox="1">
            <a:spLocks noGrp="1"/>
          </p:cNvSpPr>
          <p:nvPr>
            <p:ph type="subTitle" idx="1"/>
          </p:nvPr>
        </p:nvSpPr>
        <p:spPr>
          <a:xfrm flipH="1">
            <a:off x="3875286" y="3583463"/>
            <a:ext cx="45555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82450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flipH="1">
            <a:off x="2294250" y="2100938"/>
            <a:ext cx="4555500" cy="151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1" name="Google Shape;131;p17"/>
          <p:cNvSpPr txBox="1">
            <a:spLocks noGrp="1"/>
          </p:cNvSpPr>
          <p:nvPr>
            <p:ph type="title" idx="2" hasCustomPrompt="1"/>
          </p:nvPr>
        </p:nvSpPr>
        <p:spPr>
          <a:xfrm flipH="1">
            <a:off x="3829500" y="1185038"/>
            <a:ext cx="148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b="1">
                <a:solidFill>
                  <a:schemeClr val="accent6"/>
                </a:solidFill>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2" name="Google Shape;132;p17"/>
          <p:cNvSpPr txBox="1">
            <a:spLocks noGrp="1"/>
          </p:cNvSpPr>
          <p:nvPr>
            <p:ph type="subTitle" idx="1"/>
          </p:nvPr>
        </p:nvSpPr>
        <p:spPr>
          <a:xfrm flipH="1">
            <a:off x="2294250" y="3583463"/>
            <a:ext cx="45555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3" name="Google Shape;133;p17"/>
          <p:cNvGrpSpPr/>
          <p:nvPr/>
        </p:nvGrpSpPr>
        <p:grpSpPr>
          <a:xfrm flipH="1">
            <a:off x="-1851920" y="-1772392"/>
            <a:ext cx="11933440" cy="8688284"/>
            <a:chOff x="-1047457" y="-1969695"/>
            <a:chExt cx="11933440" cy="8688284"/>
          </a:xfrm>
        </p:grpSpPr>
        <p:sp>
          <p:nvSpPr>
            <p:cNvPr id="134" name="Google Shape;134;p17"/>
            <p:cNvSpPr/>
            <p:nvPr/>
          </p:nvSpPr>
          <p:spPr>
            <a:xfrm>
              <a:off x="-846117" y="-414037"/>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35" name="Google Shape;135;p17"/>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36" name="Google Shape;136;p17"/>
            <p:cNvSpPr/>
            <p:nvPr/>
          </p:nvSpPr>
          <p:spPr>
            <a:xfrm>
              <a:off x="-1047457" y="32662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37" name="Google Shape;137;p17"/>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Tree>
    <p:extLst>
      <p:ext uri="{BB962C8B-B14F-4D97-AF65-F5344CB8AC3E}">
        <p14:creationId xmlns:p14="http://schemas.microsoft.com/office/powerpoint/2010/main" val="2696863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1882775" y="2989819"/>
            <a:ext cx="5378400" cy="66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0" name="Google Shape;140;p18"/>
          <p:cNvSpPr txBox="1">
            <a:spLocks noGrp="1"/>
          </p:cNvSpPr>
          <p:nvPr>
            <p:ph type="subTitle" idx="1"/>
          </p:nvPr>
        </p:nvSpPr>
        <p:spPr>
          <a:xfrm>
            <a:off x="713225" y="1317625"/>
            <a:ext cx="7717500" cy="167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41" name="Google Shape;141;p18"/>
          <p:cNvGrpSpPr/>
          <p:nvPr/>
        </p:nvGrpSpPr>
        <p:grpSpPr>
          <a:xfrm rot="10800000" flipH="1">
            <a:off x="-1336274" y="-1507623"/>
            <a:ext cx="11697282" cy="8437993"/>
            <a:chOff x="-994103" y="-1786870"/>
            <a:chExt cx="11697282" cy="8437993"/>
          </a:xfrm>
        </p:grpSpPr>
        <p:sp>
          <p:nvSpPr>
            <p:cNvPr id="142" name="Google Shape;142;p18"/>
            <p:cNvSpPr/>
            <p:nvPr/>
          </p:nvSpPr>
          <p:spPr>
            <a:xfrm flipH="1">
              <a:off x="7371238" y="-1253414"/>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43" name="Google Shape;143;p18"/>
            <p:cNvSpPr/>
            <p:nvPr/>
          </p:nvSpPr>
          <p:spPr>
            <a:xfrm rot="1233921" flipH="1">
              <a:off x="-262233" y="-1316469"/>
              <a:ext cx="3265137" cy="3235017"/>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44" name="Google Shape;144;p18"/>
            <p:cNvSpPr/>
            <p:nvPr/>
          </p:nvSpPr>
          <p:spPr>
            <a:xfrm flipH="1">
              <a:off x="7535688" y="3504989"/>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45" name="Google Shape;145;p18"/>
            <p:cNvSpPr/>
            <p:nvPr/>
          </p:nvSpPr>
          <p:spPr>
            <a:xfrm>
              <a:off x="-994103" y="2533792"/>
              <a:ext cx="2660661" cy="3360874"/>
            </a:xfrm>
            <a:custGeom>
              <a:avLst/>
              <a:gdLst/>
              <a:ahLst/>
              <a:cxnLst/>
              <a:rect l="l" t="t" r="r" b="b"/>
              <a:pathLst>
                <a:path w="123136" h="155542" extrusionOk="0">
                  <a:moveTo>
                    <a:pt x="69143" y="2051"/>
                  </a:moveTo>
                  <a:cubicBezTo>
                    <a:pt x="59353" y="1522"/>
                    <a:pt x="40039" y="-4299"/>
                    <a:pt x="31043" y="6813"/>
                  </a:cubicBezTo>
                  <a:cubicBezTo>
                    <a:pt x="22047" y="17926"/>
                    <a:pt x="20195" y="49676"/>
                    <a:pt x="15168" y="68726"/>
                  </a:cubicBezTo>
                  <a:cubicBezTo>
                    <a:pt x="10141" y="87776"/>
                    <a:pt x="-3485" y="106693"/>
                    <a:pt x="881" y="121113"/>
                  </a:cubicBezTo>
                  <a:cubicBezTo>
                    <a:pt x="5247" y="135533"/>
                    <a:pt x="21254" y="154053"/>
                    <a:pt x="41362" y="155244"/>
                  </a:cubicBezTo>
                  <a:cubicBezTo>
                    <a:pt x="61470" y="156435"/>
                    <a:pt x="112668" y="142809"/>
                    <a:pt x="121531" y="128257"/>
                  </a:cubicBezTo>
                  <a:cubicBezTo>
                    <a:pt x="130395" y="113705"/>
                    <a:pt x="99835" y="87644"/>
                    <a:pt x="94543" y="67932"/>
                  </a:cubicBezTo>
                  <a:cubicBezTo>
                    <a:pt x="89251" y="48221"/>
                    <a:pt x="94014" y="20968"/>
                    <a:pt x="89781" y="9988"/>
                  </a:cubicBezTo>
                  <a:cubicBezTo>
                    <a:pt x="85548" y="-992"/>
                    <a:pt x="78933" y="2580"/>
                    <a:pt x="69143" y="2051"/>
                  </a:cubicBezTo>
                  <a:close/>
                </a:path>
              </a:pathLst>
            </a:custGeom>
            <a:solidFill>
              <a:srgbClr val="FFFFFF">
                <a:alpha val="70000"/>
              </a:srgbClr>
            </a:solidFill>
            <a:ln>
              <a:noFill/>
            </a:ln>
          </p:spPr>
        </p:sp>
        <p:sp>
          <p:nvSpPr>
            <p:cNvPr id="146" name="Google Shape;146;p18"/>
            <p:cNvSpPr/>
            <p:nvPr/>
          </p:nvSpPr>
          <p:spPr>
            <a:xfrm flipH="1">
              <a:off x="2022263" y="4375939"/>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grpSp>
    </p:spTree>
    <p:extLst>
      <p:ext uri="{BB962C8B-B14F-4D97-AF65-F5344CB8AC3E}">
        <p14:creationId xmlns:p14="http://schemas.microsoft.com/office/powerpoint/2010/main" val="3729856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7"/>
        <p:cNvGrpSpPr/>
        <p:nvPr/>
      </p:nvGrpSpPr>
      <p:grpSpPr>
        <a:xfrm>
          <a:off x="0" y="0"/>
          <a:ext cx="0" cy="0"/>
          <a:chOff x="0" y="0"/>
          <a:chExt cx="0" cy="0"/>
        </a:xfrm>
      </p:grpSpPr>
      <p:grpSp>
        <p:nvGrpSpPr>
          <p:cNvPr id="148" name="Google Shape;148;p19"/>
          <p:cNvGrpSpPr/>
          <p:nvPr/>
        </p:nvGrpSpPr>
        <p:grpSpPr>
          <a:xfrm>
            <a:off x="-2194667" y="-1969695"/>
            <a:ext cx="13080649" cy="8688284"/>
            <a:chOff x="-2194667" y="-1969695"/>
            <a:chExt cx="13080649" cy="8688284"/>
          </a:xfrm>
        </p:grpSpPr>
        <p:sp>
          <p:nvSpPr>
            <p:cNvPr id="149" name="Google Shape;149;p19"/>
            <p:cNvSpPr/>
            <p:nvPr/>
          </p:nvSpPr>
          <p:spPr>
            <a:xfrm>
              <a:off x="-2194667" y="-1164049"/>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50" name="Google Shape;150;p19"/>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51" name="Google Shape;151;p19"/>
            <p:cNvSpPr/>
            <p:nvPr/>
          </p:nvSpPr>
          <p:spPr>
            <a:xfrm>
              <a:off x="-662407" y="41579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52" name="Google Shape;152;p19"/>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153" name="Google Shape;153;p19"/>
          <p:cNvSpPr txBox="1">
            <a:spLocks noGrp="1"/>
          </p:cNvSpPr>
          <p:nvPr>
            <p:ph type="title"/>
          </p:nvPr>
        </p:nvSpPr>
        <p:spPr>
          <a:xfrm>
            <a:off x="720000" y="1222350"/>
            <a:ext cx="3963000" cy="1854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19"/>
          <p:cNvSpPr txBox="1">
            <a:spLocks noGrp="1"/>
          </p:cNvSpPr>
          <p:nvPr>
            <p:ph type="subTitle" idx="1"/>
          </p:nvPr>
        </p:nvSpPr>
        <p:spPr>
          <a:xfrm>
            <a:off x="720000" y="3076650"/>
            <a:ext cx="3963000" cy="84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9"/>
          <p:cNvSpPr>
            <a:spLocks noGrp="1"/>
          </p:cNvSpPr>
          <p:nvPr>
            <p:ph type="pic" idx="2"/>
          </p:nvPr>
        </p:nvSpPr>
        <p:spPr>
          <a:xfrm>
            <a:off x="4862875" y="787775"/>
            <a:ext cx="3567900" cy="3567900"/>
          </a:xfrm>
          <a:prstGeom prst="ellipse">
            <a:avLst/>
          </a:prstGeom>
          <a:noFill/>
          <a:ln>
            <a:noFill/>
          </a:ln>
        </p:spPr>
      </p:sp>
    </p:spTree>
    <p:extLst>
      <p:ext uri="{BB962C8B-B14F-4D97-AF65-F5344CB8AC3E}">
        <p14:creationId xmlns:p14="http://schemas.microsoft.com/office/powerpoint/2010/main" val="119016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6"/>
        <p:cNvGrpSpPr/>
        <p:nvPr/>
      </p:nvGrpSpPr>
      <p:grpSpPr>
        <a:xfrm>
          <a:off x="0" y="0"/>
          <a:ext cx="0" cy="0"/>
          <a:chOff x="0" y="0"/>
          <a:chExt cx="0" cy="0"/>
        </a:xfrm>
      </p:grpSpPr>
      <p:grpSp>
        <p:nvGrpSpPr>
          <p:cNvPr id="157" name="Google Shape;157;p20"/>
          <p:cNvGrpSpPr/>
          <p:nvPr/>
        </p:nvGrpSpPr>
        <p:grpSpPr>
          <a:xfrm rot="10800000">
            <a:off x="2291326" y="-1730948"/>
            <a:ext cx="7905223" cy="9043137"/>
            <a:chOff x="-710378" y="-2168689"/>
            <a:chExt cx="7905223" cy="9043137"/>
          </a:xfrm>
        </p:grpSpPr>
        <p:sp>
          <p:nvSpPr>
            <p:cNvPr id="158" name="Google Shape;158;p20"/>
            <p:cNvSpPr/>
            <p:nvPr/>
          </p:nvSpPr>
          <p:spPr>
            <a:xfrm flipH="1">
              <a:off x="3661538" y="-2168689"/>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59" name="Google Shape;159;p20"/>
            <p:cNvSpPr/>
            <p:nvPr/>
          </p:nvSpPr>
          <p:spPr>
            <a:xfrm rot="5096905" flipH="1">
              <a:off x="-262096" y="-1579807"/>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60" name="Google Shape;160;p20"/>
            <p:cNvSpPr/>
            <p:nvPr/>
          </p:nvSpPr>
          <p:spPr>
            <a:xfrm flipH="1">
              <a:off x="4191813" y="4124689"/>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61" name="Google Shape;161;p20"/>
            <p:cNvSpPr/>
            <p:nvPr/>
          </p:nvSpPr>
          <p:spPr>
            <a:xfrm>
              <a:off x="-710378" y="1238392"/>
              <a:ext cx="2660661" cy="3360874"/>
            </a:xfrm>
            <a:custGeom>
              <a:avLst/>
              <a:gdLst/>
              <a:ahLst/>
              <a:cxnLst/>
              <a:rect l="l" t="t" r="r" b="b"/>
              <a:pathLst>
                <a:path w="123136" h="155542" extrusionOk="0">
                  <a:moveTo>
                    <a:pt x="69143" y="2051"/>
                  </a:moveTo>
                  <a:cubicBezTo>
                    <a:pt x="59353" y="1522"/>
                    <a:pt x="40039" y="-4299"/>
                    <a:pt x="31043" y="6813"/>
                  </a:cubicBezTo>
                  <a:cubicBezTo>
                    <a:pt x="22047" y="17926"/>
                    <a:pt x="20195" y="49676"/>
                    <a:pt x="15168" y="68726"/>
                  </a:cubicBezTo>
                  <a:cubicBezTo>
                    <a:pt x="10141" y="87776"/>
                    <a:pt x="-3485" y="106693"/>
                    <a:pt x="881" y="121113"/>
                  </a:cubicBezTo>
                  <a:cubicBezTo>
                    <a:pt x="5247" y="135533"/>
                    <a:pt x="21254" y="154053"/>
                    <a:pt x="41362" y="155244"/>
                  </a:cubicBezTo>
                  <a:cubicBezTo>
                    <a:pt x="61470" y="156435"/>
                    <a:pt x="112668" y="142809"/>
                    <a:pt x="121531" y="128257"/>
                  </a:cubicBezTo>
                  <a:cubicBezTo>
                    <a:pt x="130395" y="113705"/>
                    <a:pt x="99835" y="87644"/>
                    <a:pt x="94543" y="67932"/>
                  </a:cubicBezTo>
                  <a:cubicBezTo>
                    <a:pt x="89251" y="48221"/>
                    <a:pt x="94014" y="20968"/>
                    <a:pt x="89781" y="9988"/>
                  </a:cubicBezTo>
                  <a:cubicBezTo>
                    <a:pt x="85548" y="-992"/>
                    <a:pt x="78933" y="2580"/>
                    <a:pt x="69143" y="2051"/>
                  </a:cubicBezTo>
                  <a:close/>
                </a:path>
              </a:pathLst>
            </a:custGeom>
            <a:solidFill>
              <a:srgbClr val="FFFFFF">
                <a:alpha val="70000"/>
              </a:srgbClr>
            </a:solidFill>
            <a:ln>
              <a:noFill/>
            </a:ln>
          </p:spPr>
        </p:sp>
        <p:sp>
          <p:nvSpPr>
            <p:cNvPr id="162" name="Google Shape;162;p20"/>
            <p:cNvSpPr/>
            <p:nvPr/>
          </p:nvSpPr>
          <p:spPr>
            <a:xfrm flipH="1">
              <a:off x="455263" y="4599264"/>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grpSp>
      <p:sp>
        <p:nvSpPr>
          <p:cNvPr id="163" name="Google Shape;163;p20"/>
          <p:cNvSpPr txBox="1">
            <a:spLocks noGrp="1"/>
          </p:cNvSpPr>
          <p:nvPr>
            <p:ph type="title"/>
          </p:nvPr>
        </p:nvSpPr>
        <p:spPr>
          <a:xfrm>
            <a:off x="713225" y="1637550"/>
            <a:ext cx="38406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4" name="Google Shape;164;p20"/>
          <p:cNvSpPr txBox="1">
            <a:spLocks noGrp="1"/>
          </p:cNvSpPr>
          <p:nvPr>
            <p:ph type="subTitle" idx="1"/>
          </p:nvPr>
        </p:nvSpPr>
        <p:spPr>
          <a:xfrm>
            <a:off x="713225" y="2700750"/>
            <a:ext cx="3840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87671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65"/>
        <p:cNvGrpSpPr/>
        <p:nvPr/>
      </p:nvGrpSpPr>
      <p:grpSpPr>
        <a:xfrm>
          <a:off x="0" y="0"/>
          <a:ext cx="0" cy="0"/>
          <a:chOff x="0" y="0"/>
          <a:chExt cx="0" cy="0"/>
        </a:xfrm>
      </p:grpSpPr>
      <p:grpSp>
        <p:nvGrpSpPr>
          <p:cNvPr id="166" name="Google Shape;166;p21"/>
          <p:cNvGrpSpPr/>
          <p:nvPr/>
        </p:nvGrpSpPr>
        <p:grpSpPr>
          <a:xfrm>
            <a:off x="-1047457" y="-1969695"/>
            <a:ext cx="12751636" cy="10656779"/>
            <a:chOff x="-1047457" y="-1969695"/>
            <a:chExt cx="12751636" cy="10656779"/>
          </a:xfrm>
        </p:grpSpPr>
        <p:sp>
          <p:nvSpPr>
            <p:cNvPr id="167" name="Google Shape;167;p21"/>
            <p:cNvSpPr/>
            <p:nvPr/>
          </p:nvSpPr>
          <p:spPr>
            <a:xfrm>
              <a:off x="-846117" y="-414037"/>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68" name="Google Shape;168;p21"/>
            <p:cNvSpPr/>
            <p:nvPr/>
          </p:nvSpPr>
          <p:spPr>
            <a:xfrm rot="-5096905">
              <a:off x="2939467"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69" name="Google Shape;169;p21"/>
            <p:cNvSpPr/>
            <p:nvPr/>
          </p:nvSpPr>
          <p:spPr>
            <a:xfrm>
              <a:off x="-1047457" y="32662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70" name="Google Shape;170;p21"/>
            <p:cNvSpPr/>
            <p:nvPr/>
          </p:nvSpPr>
          <p:spPr>
            <a:xfrm rot="2061559">
              <a:off x="4518748" y="1744494"/>
              <a:ext cx="6104122" cy="5719007"/>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171" name="Google Shape;171;p21"/>
          <p:cNvSpPr txBox="1">
            <a:spLocks noGrp="1"/>
          </p:cNvSpPr>
          <p:nvPr>
            <p:ph type="title"/>
          </p:nvPr>
        </p:nvSpPr>
        <p:spPr>
          <a:xfrm>
            <a:off x="4590300" y="1794600"/>
            <a:ext cx="3840300" cy="731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1"/>
          <p:cNvSpPr txBox="1">
            <a:spLocks noGrp="1"/>
          </p:cNvSpPr>
          <p:nvPr>
            <p:ph type="subTitle" idx="1"/>
          </p:nvPr>
        </p:nvSpPr>
        <p:spPr>
          <a:xfrm>
            <a:off x="4590475" y="2526000"/>
            <a:ext cx="3840300" cy="82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48084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3"/>
        <p:cNvGrpSpPr/>
        <p:nvPr/>
      </p:nvGrpSpPr>
      <p:grpSpPr>
        <a:xfrm>
          <a:off x="0" y="0"/>
          <a:ext cx="0" cy="0"/>
          <a:chOff x="0" y="0"/>
          <a:chExt cx="0" cy="0"/>
        </a:xfrm>
      </p:grpSpPr>
      <p:sp>
        <p:nvSpPr>
          <p:cNvPr id="174" name="Google Shape;174;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22"/>
          <p:cNvSpPr txBox="1">
            <a:spLocks noGrp="1"/>
          </p:cNvSpPr>
          <p:nvPr>
            <p:ph type="subTitle" idx="1"/>
          </p:nvPr>
        </p:nvSpPr>
        <p:spPr>
          <a:xfrm>
            <a:off x="4960531" y="2899181"/>
            <a:ext cx="29214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2"/>
          <p:cNvSpPr txBox="1">
            <a:spLocks noGrp="1"/>
          </p:cNvSpPr>
          <p:nvPr>
            <p:ph type="subTitle" idx="2"/>
          </p:nvPr>
        </p:nvSpPr>
        <p:spPr>
          <a:xfrm>
            <a:off x="1261825" y="2899181"/>
            <a:ext cx="29214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2"/>
          <p:cNvSpPr txBox="1">
            <a:spLocks noGrp="1"/>
          </p:cNvSpPr>
          <p:nvPr>
            <p:ph type="subTitle" idx="3"/>
          </p:nvPr>
        </p:nvSpPr>
        <p:spPr>
          <a:xfrm>
            <a:off x="1261825" y="2512525"/>
            <a:ext cx="2921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178" name="Google Shape;178;p22"/>
          <p:cNvSpPr txBox="1">
            <a:spLocks noGrp="1"/>
          </p:cNvSpPr>
          <p:nvPr>
            <p:ph type="subTitle" idx="4"/>
          </p:nvPr>
        </p:nvSpPr>
        <p:spPr>
          <a:xfrm>
            <a:off x="4960535" y="2512525"/>
            <a:ext cx="2921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179" name="Google Shape;179;p22"/>
          <p:cNvGrpSpPr/>
          <p:nvPr/>
        </p:nvGrpSpPr>
        <p:grpSpPr>
          <a:xfrm>
            <a:off x="-3304796" y="-1915253"/>
            <a:ext cx="14716250" cy="10099833"/>
            <a:chOff x="-3304796" y="-1915253"/>
            <a:chExt cx="14716250" cy="10099833"/>
          </a:xfrm>
        </p:grpSpPr>
        <p:sp>
          <p:nvSpPr>
            <p:cNvPr id="180" name="Google Shape;180;p22"/>
            <p:cNvSpPr/>
            <p:nvPr/>
          </p:nvSpPr>
          <p:spPr>
            <a:xfrm flipH="1">
              <a:off x="8079513" y="-12854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81" name="Google Shape;181;p22"/>
            <p:cNvSpPr/>
            <p:nvPr/>
          </p:nvSpPr>
          <p:spPr>
            <a:xfrm rot="127707" flipH="1">
              <a:off x="-1355636" y="-18557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82" name="Google Shape;182;p22"/>
            <p:cNvSpPr/>
            <p:nvPr/>
          </p:nvSpPr>
          <p:spPr>
            <a:xfrm rot="722824" flipH="1">
              <a:off x="-2775175" y="1891348"/>
              <a:ext cx="6104306" cy="5719180"/>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183" name="Google Shape;183;p22"/>
            <p:cNvSpPr/>
            <p:nvPr/>
          </p:nvSpPr>
          <p:spPr>
            <a:xfrm>
              <a:off x="3896022" y="29973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extLst>
      <p:ext uri="{BB962C8B-B14F-4D97-AF65-F5344CB8AC3E}">
        <p14:creationId xmlns:p14="http://schemas.microsoft.com/office/powerpoint/2010/main" val="1133241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 name="Google Shape;186;p23"/>
          <p:cNvSpPr txBox="1">
            <a:spLocks noGrp="1"/>
          </p:cNvSpPr>
          <p:nvPr>
            <p:ph type="subTitle" idx="1"/>
          </p:nvPr>
        </p:nvSpPr>
        <p:spPr>
          <a:xfrm>
            <a:off x="4705094" y="1810950"/>
            <a:ext cx="3573300" cy="182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23"/>
          <p:cNvSpPr txBox="1">
            <a:spLocks noGrp="1"/>
          </p:cNvSpPr>
          <p:nvPr>
            <p:ph type="subTitle" idx="2"/>
          </p:nvPr>
        </p:nvSpPr>
        <p:spPr>
          <a:xfrm>
            <a:off x="865600" y="1810950"/>
            <a:ext cx="3573300" cy="182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8" name="Google Shape;188;p23"/>
          <p:cNvGrpSpPr/>
          <p:nvPr/>
        </p:nvGrpSpPr>
        <p:grpSpPr>
          <a:xfrm>
            <a:off x="-1091145" y="-1427646"/>
            <a:ext cx="12315343" cy="8009335"/>
            <a:chOff x="-1091145" y="-1427646"/>
            <a:chExt cx="12315343" cy="8009335"/>
          </a:xfrm>
        </p:grpSpPr>
        <p:sp>
          <p:nvSpPr>
            <p:cNvPr id="189" name="Google Shape;189;p23"/>
            <p:cNvSpPr/>
            <p:nvPr/>
          </p:nvSpPr>
          <p:spPr>
            <a:xfrm>
              <a:off x="-1091145" y="-1427646"/>
              <a:ext cx="4562150" cy="3934300"/>
            </a:xfrm>
            <a:custGeom>
              <a:avLst/>
              <a:gdLst/>
              <a:ahLst/>
              <a:cxnLst/>
              <a:rect l="l" t="t" r="r" b="b"/>
              <a:pathLst>
                <a:path w="182486" h="157372" extrusionOk="0">
                  <a:moveTo>
                    <a:pt x="29217" y="153228"/>
                  </a:moveTo>
                  <a:cubicBezTo>
                    <a:pt x="38674" y="164172"/>
                    <a:pt x="50158" y="150120"/>
                    <a:pt x="56778" y="145932"/>
                  </a:cubicBezTo>
                  <a:cubicBezTo>
                    <a:pt x="63398" y="141744"/>
                    <a:pt x="67587" y="137015"/>
                    <a:pt x="68938" y="128098"/>
                  </a:cubicBezTo>
                  <a:cubicBezTo>
                    <a:pt x="70289" y="119181"/>
                    <a:pt x="64750" y="102563"/>
                    <a:pt x="64885" y="92430"/>
                  </a:cubicBezTo>
                  <a:cubicBezTo>
                    <a:pt x="65020" y="82297"/>
                    <a:pt x="64345" y="71759"/>
                    <a:pt x="69749" y="67300"/>
                  </a:cubicBezTo>
                  <a:cubicBezTo>
                    <a:pt x="75153" y="62842"/>
                    <a:pt x="89339" y="64733"/>
                    <a:pt x="97310" y="65679"/>
                  </a:cubicBezTo>
                  <a:cubicBezTo>
                    <a:pt x="105281" y="66625"/>
                    <a:pt x="107848" y="72435"/>
                    <a:pt x="117576" y="72975"/>
                  </a:cubicBezTo>
                  <a:cubicBezTo>
                    <a:pt x="127304" y="73515"/>
                    <a:pt x="145543" y="72974"/>
                    <a:pt x="155676" y="68921"/>
                  </a:cubicBezTo>
                  <a:cubicBezTo>
                    <a:pt x="165809" y="64868"/>
                    <a:pt x="175267" y="56761"/>
                    <a:pt x="178374" y="48655"/>
                  </a:cubicBezTo>
                  <a:cubicBezTo>
                    <a:pt x="181482" y="40549"/>
                    <a:pt x="187291" y="27984"/>
                    <a:pt x="174321" y="20283"/>
                  </a:cubicBezTo>
                  <a:cubicBezTo>
                    <a:pt x="161351" y="12582"/>
                    <a:pt x="124872" y="4341"/>
                    <a:pt x="100553" y="2449"/>
                  </a:cubicBezTo>
                  <a:cubicBezTo>
                    <a:pt x="76234" y="558"/>
                    <a:pt x="45159" y="-4036"/>
                    <a:pt x="28406" y="8934"/>
                  </a:cubicBezTo>
                  <a:cubicBezTo>
                    <a:pt x="11653" y="21904"/>
                    <a:pt x="-101" y="56221"/>
                    <a:pt x="34" y="80270"/>
                  </a:cubicBezTo>
                  <a:cubicBezTo>
                    <a:pt x="169" y="104319"/>
                    <a:pt x="19760" y="142284"/>
                    <a:pt x="29217" y="153228"/>
                  </a:cubicBezTo>
                  <a:close/>
                </a:path>
              </a:pathLst>
            </a:custGeom>
            <a:solidFill>
              <a:srgbClr val="FFFFFF">
                <a:alpha val="70000"/>
              </a:srgbClr>
            </a:solidFill>
            <a:ln>
              <a:noFill/>
            </a:ln>
          </p:spPr>
        </p:sp>
        <p:sp>
          <p:nvSpPr>
            <p:cNvPr id="190" name="Google Shape;190;p23"/>
            <p:cNvSpPr/>
            <p:nvPr/>
          </p:nvSpPr>
          <p:spPr>
            <a:xfrm>
              <a:off x="3689924" y="-881692"/>
              <a:ext cx="1861200" cy="1253325"/>
            </a:xfrm>
            <a:custGeom>
              <a:avLst/>
              <a:gdLst/>
              <a:ahLst/>
              <a:cxnLst/>
              <a:rect l="l" t="t" r="r" b="b"/>
              <a:pathLst>
                <a:path w="74448" h="50133" extrusionOk="0">
                  <a:moveTo>
                    <a:pt x="6586" y="7220"/>
                  </a:moveTo>
                  <a:cubicBezTo>
                    <a:pt x="1722" y="12489"/>
                    <a:pt x="-1655" y="25460"/>
                    <a:pt x="912" y="32350"/>
                  </a:cubicBezTo>
                  <a:cubicBezTo>
                    <a:pt x="3479" y="39241"/>
                    <a:pt x="11586" y="46266"/>
                    <a:pt x="21989" y="48563"/>
                  </a:cubicBezTo>
                  <a:cubicBezTo>
                    <a:pt x="32392" y="50860"/>
                    <a:pt x="54955" y="50860"/>
                    <a:pt x="63331" y="46131"/>
                  </a:cubicBezTo>
                  <a:cubicBezTo>
                    <a:pt x="71708" y="41402"/>
                    <a:pt x="77787" y="27757"/>
                    <a:pt x="72248" y="20191"/>
                  </a:cubicBezTo>
                  <a:cubicBezTo>
                    <a:pt x="66709" y="12625"/>
                    <a:pt x="41039" y="2897"/>
                    <a:pt x="30095" y="735"/>
                  </a:cubicBezTo>
                  <a:cubicBezTo>
                    <a:pt x="19151" y="-1427"/>
                    <a:pt x="11450" y="1951"/>
                    <a:pt x="6586" y="7220"/>
                  </a:cubicBezTo>
                  <a:close/>
                </a:path>
              </a:pathLst>
            </a:custGeom>
            <a:solidFill>
              <a:srgbClr val="FFFFFF">
                <a:alpha val="70000"/>
              </a:srgbClr>
            </a:solidFill>
            <a:ln>
              <a:noFill/>
            </a:ln>
          </p:spPr>
        </p:sp>
        <p:sp>
          <p:nvSpPr>
            <p:cNvPr id="191" name="Google Shape;191;p23"/>
            <p:cNvSpPr/>
            <p:nvPr/>
          </p:nvSpPr>
          <p:spPr>
            <a:xfrm>
              <a:off x="4259900" y="4603989"/>
              <a:ext cx="5477725" cy="1977700"/>
            </a:xfrm>
            <a:custGeom>
              <a:avLst/>
              <a:gdLst/>
              <a:ahLst/>
              <a:cxnLst/>
              <a:rect l="l" t="t" r="r" b="b"/>
              <a:pathLst>
                <a:path w="219109" h="79108" extrusionOk="0">
                  <a:moveTo>
                    <a:pt x="0" y="32965"/>
                  </a:moveTo>
                  <a:cubicBezTo>
                    <a:pt x="0" y="24048"/>
                    <a:pt x="17834" y="8106"/>
                    <a:pt x="29183" y="2972"/>
                  </a:cubicBezTo>
                  <a:cubicBezTo>
                    <a:pt x="40532" y="-2162"/>
                    <a:pt x="57826" y="810"/>
                    <a:pt x="68094" y="2161"/>
                  </a:cubicBezTo>
                  <a:cubicBezTo>
                    <a:pt x="78362" y="3512"/>
                    <a:pt x="83631" y="9727"/>
                    <a:pt x="90792" y="11078"/>
                  </a:cubicBezTo>
                  <a:cubicBezTo>
                    <a:pt x="97953" y="12429"/>
                    <a:pt x="103492" y="11618"/>
                    <a:pt x="111058" y="10267"/>
                  </a:cubicBezTo>
                  <a:cubicBezTo>
                    <a:pt x="118624" y="8916"/>
                    <a:pt x="127135" y="4188"/>
                    <a:pt x="136187" y="2972"/>
                  </a:cubicBezTo>
                  <a:cubicBezTo>
                    <a:pt x="145239" y="1756"/>
                    <a:pt x="156183" y="1756"/>
                    <a:pt x="165370" y="2972"/>
                  </a:cubicBezTo>
                  <a:cubicBezTo>
                    <a:pt x="174557" y="4188"/>
                    <a:pt x="182394" y="5944"/>
                    <a:pt x="191311" y="10267"/>
                  </a:cubicBezTo>
                  <a:cubicBezTo>
                    <a:pt x="200228" y="14590"/>
                    <a:pt x="220765" y="18644"/>
                    <a:pt x="218873" y="28912"/>
                  </a:cubicBezTo>
                  <a:cubicBezTo>
                    <a:pt x="216982" y="39180"/>
                    <a:pt x="201985" y="63770"/>
                    <a:pt x="179962" y="71876"/>
                  </a:cubicBezTo>
                  <a:cubicBezTo>
                    <a:pt x="157940" y="79982"/>
                    <a:pt x="111868" y="80117"/>
                    <a:pt x="86738" y="77550"/>
                  </a:cubicBezTo>
                  <a:cubicBezTo>
                    <a:pt x="61608" y="74983"/>
                    <a:pt x="43639" y="63905"/>
                    <a:pt x="29183" y="56474"/>
                  </a:cubicBezTo>
                  <a:cubicBezTo>
                    <a:pt x="14727" y="49043"/>
                    <a:pt x="0" y="41882"/>
                    <a:pt x="0" y="32965"/>
                  </a:cubicBezTo>
                  <a:close/>
                </a:path>
              </a:pathLst>
            </a:custGeom>
            <a:solidFill>
              <a:srgbClr val="FFFFFF">
                <a:alpha val="70000"/>
              </a:srgbClr>
            </a:solidFill>
            <a:ln>
              <a:noFill/>
            </a:ln>
          </p:spPr>
        </p:sp>
        <p:sp>
          <p:nvSpPr>
            <p:cNvPr id="192" name="Google Shape;192;p23"/>
            <p:cNvSpPr/>
            <p:nvPr/>
          </p:nvSpPr>
          <p:spPr>
            <a:xfrm>
              <a:off x="8583173" y="1550435"/>
              <a:ext cx="2641025" cy="3374975"/>
            </a:xfrm>
            <a:custGeom>
              <a:avLst/>
              <a:gdLst/>
              <a:ahLst/>
              <a:cxnLst/>
              <a:rect l="l" t="t" r="r" b="b"/>
              <a:pathLst>
                <a:path w="105641" h="134999" extrusionOk="0">
                  <a:moveTo>
                    <a:pt x="46206" y="3969"/>
                  </a:moveTo>
                  <a:cubicBezTo>
                    <a:pt x="37965" y="9103"/>
                    <a:pt x="23644" y="23830"/>
                    <a:pt x="16213" y="35584"/>
                  </a:cubicBezTo>
                  <a:cubicBezTo>
                    <a:pt x="8782" y="47338"/>
                    <a:pt x="3783" y="63145"/>
                    <a:pt x="1621" y="74494"/>
                  </a:cubicBezTo>
                  <a:cubicBezTo>
                    <a:pt x="-541" y="85843"/>
                    <a:pt x="-540" y="95436"/>
                    <a:pt x="3243" y="103677"/>
                  </a:cubicBezTo>
                  <a:cubicBezTo>
                    <a:pt x="7026" y="111919"/>
                    <a:pt x="13376" y="118944"/>
                    <a:pt x="24319" y="123943"/>
                  </a:cubicBezTo>
                  <a:cubicBezTo>
                    <a:pt x="35263" y="128942"/>
                    <a:pt x="55799" y="138400"/>
                    <a:pt x="68904" y="133671"/>
                  </a:cubicBezTo>
                  <a:cubicBezTo>
                    <a:pt x="82009" y="128942"/>
                    <a:pt x="97952" y="110703"/>
                    <a:pt x="102951" y="95571"/>
                  </a:cubicBezTo>
                  <a:cubicBezTo>
                    <a:pt x="107950" y="80439"/>
                    <a:pt x="105113" y="58012"/>
                    <a:pt x="98898" y="42880"/>
                  </a:cubicBezTo>
                  <a:cubicBezTo>
                    <a:pt x="92683" y="27748"/>
                    <a:pt x="74444" y="11265"/>
                    <a:pt x="65662" y="4780"/>
                  </a:cubicBezTo>
                  <a:cubicBezTo>
                    <a:pt x="56880" y="-1705"/>
                    <a:pt x="54448" y="-1165"/>
                    <a:pt x="46206" y="3969"/>
                  </a:cubicBezTo>
                  <a:close/>
                </a:path>
              </a:pathLst>
            </a:custGeom>
            <a:solidFill>
              <a:srgbClr val="FFFFFF">
                <a:alpha val="70000"/>
              </a:srgbClr>
            </a:solidFill>
            <a:ln>
              <a:noFill/>
            </a:ln>
          </p:spPr>
        </p:sp>
      </p:grpSp>
    </p:spTree>
    <p:extLst>
      <p:ext uri="{BB962C8B-B14F-4D97-AF65-F5344CB8AC3E}">
        <p14:creationId xmlns:p14="http://schemas.microsoft.com/office/powerpoint/2010/main" val="216351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3"/>
        <p:cNvGrpSpPr/>
        <p:nvPr/>
      </p:nvGrpSpPr>
      <p:grpSpPr>
        <a:xfrm>
          <a:off x="0" y="0"/>
          <a:ext cx="0" cy="0"/>
          <a:chOff x="0" y="0"/>
          <a:chExt cx="0" cy="0"/>
        </a:xfrm>
      </p:grpSpPr>
      <p:sp>
        <p:nvSpPr>
          <p:cNvPr id="194" name="Google Shape;194;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24"/>
          <p:cNvSpPr txBox="1">
            <a:spLocks noGrp="1"/>
          </p:cNvSpPr>
          <p:nvPr>
            <p:ph type="subTitle" idx="1"/>
          </p:nvPr>
        </p:nvSpPr>
        <p:spPr>
          <a:xfrm>
            <a:off x="719900" y="2893526"/>
            <a:ext cx="2432400" cy="8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4"/>
          <p:cNvSpPr txBox="1">
            <a:spLocks noGrp="1"/>
          </p:cNvSpPr>
          <p:nvPr>
            <p:ph type="subTitle" idx="2"/>
          </p:nvPr>
        </p:nvSpPr>
        <p:spPr>
          <a:xfrm>
            <a:off x="3355760" y="2893526"/>
            <a:ext cx="2432400" cy="8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4"/>
          <p:cNvSpPr txBox="1">
            <a:spLocks noGrp="1"/>
          </p:cNvSpPr>
          <p:nvPr>
            <p:ph type="subTitle" idx="3"/>
          </p:nvPr>
        </p:nvSpPr>
        <p:spPr>
          <a:xfrm>
            <a:off x="5991602" y="2893526"/>
            <a:ext cx="2432400" cy="8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4"/>
          <p:cNvSpPr txBox="1">
            <a:spLocks noGrp="1"/>
          </p:cNvSpPr>
          <p:nvPr>
            <p:ph type="subTitle" idx="4"/>
          </p:nvPr>
        </p:nvSpPr>
        <p:spPr>
          <a:xfrm>
            <a:off x="719900" y="2512525"/>
            <a:ext cx="2432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199" name="Google Shape;199;p24"/>
          <p:cNvSpPr txBox="1">
            <a:spLocks noGrp="1"/>
          </p:cNvSpPr>
          <p:nvPr>
            <p:ph type="subTitle" idx="5"/>
          </p:nvPr>
        </p:nvSpPr>
        <p:spPr>
          <a:xfrm>
            <a:off x="3355766" y="2512525"/>
            <a:ext cx="2432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00" name="Google Shape;200;p24"/>
          <p:cNvSpPr txBox="1">
            <a:spLocks noGrp="1"/>
          </p:cNvSpPr>
          <p:nvPr>
            <p:ph type="subTitle" idx="6"/>
          </p:nvPr>
        </p:nvSpPr>
        <p:spPr>
          <a:xfrm>
            <a:off x="5991606" y="2512525"/>
            <a:ext cx="2432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201" name="Google Shape;201;p24"/>
          <p:cNvGrpSpPr/>
          <p:nvPr/>
        </p:nvGrpSpPr>
        <p:grpSpPr>
          <a:xfrm>
            <a:off x="-1091145" y="-1427646"/>
            <a:ext cx="12315343" cy="8142185"/>
            <a:chOff x="-1091145" y="-1427646"/>
            <a:chExt cx="12315343" cy="8142185"/>
          </a:xfrm>
        </p:grpSpPr>
        <p:sp>
          <p:nvSpPr>
            <p:cNvPr id="202" name="Google Shape;202;p24"/>
            <p:cNvSpPr/>
            <p:nvPr/>
          </p:nvSpPr>
          <p:spPr>
            <a:xfrm>
              <a:off x="-1091145" y="-1427646"/>
              <a:ext cx="4562150" cy="3934300"/>
            </a:xfrm>
            <a:custGeom>
              <a:avLst/>
              <a:gdLst/>
              <a:ahLst/>
              <a:cxnLst/>
              <a:rect l="l" t="t" r="r" b="b"/>
              <a:pathLst>
                <a:path w="182486" h="157372" extrusionOk="0">
                  <a:moveTo>
                    <a:pt x="29217" y="153228"/>
                  </a:moveTo>
                  <a:cubicBezTo>
                    <a:pt x="38674" y="164172"/>
                    <a:pt x="50158" y="150120"/>
                    <a:pt x="56778" y="145932"/>
                  </a:cubicBezTo>
                  <a:cubicBezTo>
                    <a:pt x="63398" y="141744"/>
                    <a:pt x="67587" y="137015"/>
                    <a:pt x="68938" y="128098"/>
                  </a:cubicBezTo>
                  <a:cubicBezTo>
                    <a:pt x="70289" y="119181"/>
                    <a:pt x="64750" y="102563"/>
                    <a:pt x="64885" y="92430"/>
                  </a:cubicBezTo>
                  <a:cubicBezTo>
                    <a:pt x="65020" y="82297"/>
                    <a:pt x="64345" y="71759"/>
                    <a:pt x="69749" y="67300"/>
                  </a:cubicBezTo>
                  <a:cubicBezTo>
                    <a:pt x="75153" y="62842"/>
                    <a:pt x="89339" y="64733"/>
                    <a:pt x="97310" y="65679"/>
                  </a:cubicBezTo>
                  <a:cubicBezTo>
                    <a:pt x="105281" y="66625"/>
                    <a:pt x="107848" y="72435"/>
                    <a:pt x="117576" y="72975"/>
                  </a:cubicBezTo>
                  <a:cubicBezTo>
                    <a:pt x="127304" y="73515"/>
                    <a:pt x="145543" y="72974"/>
                    <a:pt x="155676" y="68921"/>
                  </a:cubicBezTo>
                  <a:cubicBezTo>
                    <a:pt x="165809" y="64868"/>
                    <a:pt x="175267" y="56761"/>
                    <a:pt x="178374" y="48655"/>
                  </a:cubicBezTo>
                  <a:cubicBezTo>
                    <a:pt x="181482" y="40549"/>
                    <a:pt x="187291" y="27984"/>
                    <a:pt x="174321" y="20283"/>
                  </a:cubicBezTo>
                  <a:cubicBezTo>
                    <a:pt x="161351" y="12582"/>
                    <a:pt x="124872" y="4341"/>
                    <a:pt x="100553" y="2449"/>
                  </a:cubicBezTo>
                  <a:cubicBezTo>
                    <a:pt x="76234" y="558"/>
                    <a:pt x="45159" y="-4036"/>
                    <a:pt x="28406" y="8934"/>
                  </a:cubicBezTo>
                  <a:cubicBezTo>
                    <a:pt x="11653" y="21904"/>
                    <a:pt x="-101" y="56221"/>
                    <a:pt x="34" y="80270"/>
                  </a:cubicBezTo>
                  <a:cubicBezTo>
                    <a:pt x="169" y="104319"/>
                    <a:pt x="19760" y="142284"/>
                    <a:pt x="29217" y="153228"/>
                  </a:cubicBezTo>
                  <a:close/>
                </a:path>
              </a:pathLst>
            </a:custGeom>
            <a:solidFill>
              <a:srgbClr val="FFFFFF">
                <a:alpha val="70000"/>
              </a:srgbClr>
            </a:solidFill>
            <a:ln>
              <a:noFill/>
            </a:ln>
          </p:spPr>
        </p:sp>
        <p:sp>
          <p:nvSpPr>
            <p:cNvPr id="203" name="Google Shape;203;p24"/>
            <p:cNvSpPr/>
            <p:nvPr/>
          </p:nvSpPr>
          <p:spPr>
            <a:xfrm>
              <a:off x="3689924" y="-881692"/>
              <a:ext cx="1861200" cy="1253325"/>
            </a:xfrm>
            <a:custGeom>
              <a:avLst/>
              <a:gdLst/>
              <a:ahLst/>
              <a:cxnLst/>
              <a:rect l="l" t="t" r="r" b="b"/>
              <a:pathLst>
                <a:path w="74448" h="50133" extrusionOk="0">
                  <a:moveTo>
                    <a:pt x="6586" y="7220"/>
                  </a:moveTo>
                  <a:cubicBezTo>
                    <a:pt x="1722" y="12489"/>
                    <a:pt x="-1655" y="25460"/>
                    <a:pt x="912" y="32350"/>
                  </a:cubicBezTo>
                  <a:cubicBezTo>
                    <a:pt x="3479" y="39241"/>
                    <a:pt x="11586" y="46266"/>
                    <a:pt x="21989" y="48563"/>
                  </a:cubicBezTo>
                  <a:cubicBezTo>
                    <a:pt x="32392" y="50860"/>
                    <a:pt x="54955" y="50860"/>
                    <a:pt x="63331" y="46131"/>
                  </a:cubicBezTo>
                  <a:cubicBezTo>
                    <a:pt x="71708" y="41402"/>
                    <a:pt x="77787" y="27757"/>
                    <a:pt x="72248" y="20191"/>
                  </a:cubicBezTo>
                  <a:cubicBezTo>
                    <a:pt x="66709" y="12625"/>
                    <a:pt x="41039" y="2897"/>
                    <a:pt x="30095" y="735"/>
                  </a:cubicBezTo>
                  <a:cubicBezTo>
                    <a:pt x="19151" y="-1427"/>
                    <a:pt x="11450" y="1951"/>
                    <a:pt x="6586" y="7220"/>
                  </a:cubicBezTo>
                  <a:close/>
                </a:path>
              </a:pathLst>
            </a:custGeom>
            <a:solidFill>
              <a:srgbClr val="FFFFFF">
                <a:alpha val="70000"/>
              </a:srgbClr>
            </a:solidFill>
            <a:ln>
              <a:noFill/>
            </a:ln>
          </p:spPr>
        </p:sp>
        <p:sp>
          <p:nvSpPr>
            <p:cNvPr id="204" name="Google Shape;204;p24"/>
            <p:cNvSpPr/>
            <p:nvPr/>
          </p:nvSpPr>
          <p:spPr>
            <a:xfrm>
              <a:off x="4259900" y="4736839"/>
              <a:ext cx="5477725" cy="1977700"/>
            </a:xfrm>
            <a:custGeom>
              <a:avLst/>
              <a:gdLst/>
              <a:ahLst/>
              <a:cxnLst/>
              <a:rect l="l" t="t" r="r" b="b"/>
              <a:pathLst>
                <a:path w="219109" h="79108" extrusionOk="0">
                  <a:moveTo>
                    <a:pt x="0" y="32965"/>
                  </a:moveTo>
                  <a:cubicBezTo>
                    <a:pt x="0" y="24048"/>
                    <a:pt x="17834" y="8106"/>
                    <a:pt x="29183" y="2972"/>
                  </a:cubicBezTo>
                  <a:cubicBezTo>
                    <a:pt x="40532" y="-2162"/>
                    <a:pt x="57826" y="810"/>
                    <a:pt x="68094" y="2161"/>
                  </a:cubicBezTo>
                  <a:cubicBezTo>
                    <a:pt x="78362" y="3512"/>
                    <a:pt x="83631" y="9727"/>
                    <a:pt x="90792" y="11078"/>
                  </a:cubicBezTo>
                  <a:cubicBezTo>
                    <a:pt x="97953" y="12429"/>
                    <a:pt x="103492" y="11618"/>
                    <a:pt x="111058" y="10267"/>
                  </a:cubicBezTo>
                  <a:cubicBezTo>
                    <a:pt x="118624" y="8916"/>
                    <a:pt x="127135" y="4188"/>
                    <a:pt x="136187" y="2972"/>
                  </a:cubicBezTo>
                  <a:cubicBezTo>
                    <a:pt x="145239" y="1756"/>
                    <a:pt x="156183" y="1756"/>
                    <a:pt x="165370" y="2972"/>
                  </a:cubicBezTo>
                  <a:cubicBezTo>
                    <a:pt x="174557" y="4188"/>
                    <a:pt x="182394" y="5944"/>
                    <a:pt x="191311" y="10267"/>
                  </a:cubicBezTo>
                  <a:cubicBezTo>
                    <a:pt x="200228" y="14590"/>
                    <a:pt x="220765" y="18644"/>
                    <a:pt x="218873" y="28912"/>
                  </a:cubicBezTo>
                  <a:cubicBezTo>
                    <a:pt x="216982" y="39180"/>
                    <a:pt x="201985" y="63770"/>
                    <a:pt x="179962" y="71876"/>
                  </a:cubicBezTo>
                  <a:cubicBezTo>
                    <a:pt x="157940" y="79982"/>
                    <a:pt x="111868" y="80117"/>
                    <a:pt x="86738" y="77550"/>
                  </a:cubicBezTo>
                  <a:cubicBezTo>
                    <a:pt x="61608" y="74983"/>
                    <a:pt x="43639" y="63905"/>
                    <a:pt x="29183" y="56474"/>
                  </a:cubicBezTo>
                  <a:cubicBezTo>
                    <a:pt x="14727" y="49043"/>
                    <a:pt x="0" y="41882"/>
                    <a:pt x="0" y="32965"/>
                  </a:cubicBezTo>
                  <a:close/>
                </a:path>
              </a:pathLst>
            </a:custGeom>
            <a:solidFill>
              <a:srgbClr val="FFFFFF">
                <a:alpha val="70000"/>
              </a:srgbClr>
            </a:solidFill>
            <a:ln>
              <a:noFill/>
            </a:ln>
          </p:spPr>
        </p:sp>
        <p:sp>
          <p:nvSpPr>
            <p:cNvPr id="205" name="Google Shape;205;p24"/>
            <p:cNvSpPr/>
            <p:nvPr/>
          </p:nvSpPr>
          <p:spPr>
            <a:xfrm>
              <a:off x="8583173" y="1550435"/>
              <a:ext cx="2641025" cy="3374975"/>
            </a:xfrm>
            <a:custGeom>
              <a:avLst/>
              <a:gdLst/>
              <a:ahLst/>
              <a:cxnLst/>
              <a:rect l="l" t="t" r="r" b="b"/>
              <a:pathLst>
                <a:path w="105641" h="134999" extrusionOk="0">
                  <a:moveTo>
                    <a:pt x="46206" y="3969"/>
                  </a:moveTo>
                  <a:cubicBezTo>
                    <a:pt x="37965" y="9103"/>
                    <a:pt x="23644" y="23830"/>
                    <a:pt x="16213" y="35584"/>
                  </a:cubicBezTo>
                  <a:cubicBezTo>
                    <a:pt x="8782" y="47338"/>
                    <a:pt x="3783" y="63145"/>
                    <a:pt x="1621" y="74494"/>
                  </a:cubicBezTo>
                  <a:cubicBezTo>
                    <a:pt x="-541" y="85843"/>
                    <a:pt x="-540" y="95436"/>
                    <a:pt x="3243" y="103677"/>
                  </a:cubicBezTo>
                  <a:cubicBezTo>
                    <a:pt x="7026" y="111919"/>
                    <a:pt x="13376" y="118944"/>
                    <a:pt x="24319" y="123943"/>
                  </a:cubicBezTo>
                  <a:cubicBezTo>
                    <a:pt x="35263" y="128942"/>
                    <a:pt x="55799" y="138400"/>
                    <a:pt x="68904" y="133671"/>
                  </a:cubicBezTo>
                  <a:cubicBezTo>
                    <a:pt x="82009" y="128942"/>
                    <a:pt x="97952" y="110703"/>
                    <a:pt x="102951" y="95571"/>
                  </a:cubicBezTo>
                  <a:cubicBezTo>
                    <a:pt x="107950" y="80439"/>
                    <a:pt x="105113" y="58012"/>
                    <a:pt x="98898" y="42880"/>
                  </a:cubicBezTo>
                  <a:cubicBezTo>
                    <a:pt x="92683" y="27748"/>
                    <a:pt x="74444" y="11265"/>
                    <a:pt x="65662" y="4780"/>
                  </a:cubicBezTo>
                  <a:cubicBezTo>
                    <a:pt x="56880" y="-1705"/>
                    <a:pt x="54448" y="-1165"/>
                    <a:pt x="46206" y="3969"/>
                  </a:cubicBezTo>
                  <a:close/>
                </a:path>
              </a:pathLst>
            </a:custGeom>
            <a:solidFill>
              <a:srgbClr val="FFFFFF">
                <a:alpha val="70000"/>
              </a:srgbClr>
            </a:solidFill>
            <a:ln>
              <a:noFill/>
            </a:ln>
          </p:spPr>
        </p:sp>
      </p:grpSp>
    </p:spTree>
    <p:extLst>
      <p:ext uri="{BB962C8B-B14F-4D97-AF65-F5344CB8AC3E}">
        <p14:creationId xmlns:p14="http://schemas.microsoft.com/office/powerpoint/2010/main" val="1559855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6"/>
        <p:cNvGrpSpPr/>
        <p:nvPr/>
      </p:nvGrpSpPr>
      <p:grpSpPr>
        <a:xfrm>
          <a:off x="0" y="0"/>
          <a:ext cx="0" cy="0"/>
          <a:chOff x="0" y="0"/>
          <a:chExt cx="0" cy="0"/>
        </a:xfrm>
      </p:grpSpPr>
      <p:sp>
        <p:nvSpPr>
          <p:cNvPr id="207" name="Google Shape;207;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25"/>
          <p:cNvSpPr txBox="1">
            <a:spLocks noGrp="1"/>
          </p:cNvSpPr>
          <p:nvPr>
            <p:ph type="subTitle" idx="1"/>
          </p:nvPr>
        </p:nvSpPr>
        <p:spPr>
          <a:xfrm>
            <a:off x="713225" y="2077845"/>
            <a:ext cx="22611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5"/>
          <p:cNvSpPr txBox="1">
            <a:spLocks noGrp="1"/>
          </p:cNvSpPr>
          <p:nvPr>
            <p:ph type="subTitle" idx="2"/>
          </p:nvPr>
        </p:nvSpPr>
        <p:spPr>
          <a:xfrm>
            <a:off x="3126731" y="2077845"/>
            <a:ext cx="22611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5"/>
          <p:cNvSpPr txBox="1">
            <a:spLocks noGrp="1"/>
          </p:cNvSpPr>
          <p:nvPr>
            <p:ph type="subTitle" idx="3"/>
          </p:nvPr>
        </p:nvSpPr>
        <p:spPr>
          <a:xfrm>
            <a:off x="713225" y="3339725"/>
            <a:ext cx="22611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5"/>
          <p:cNvSpPr txBox="1">
            <a:spLocks noGrp="1"/>
          </p:cNvSpPr>
          <p:nvPr>
            <p:ph type="subTitle" idx="4"/>
          </p:nvPr>
        </p:nvSpPr>
        <p:spPr>
          <a:xfrm>
            <a:off x="3126731" y="3339725"/>
            <a:ext cx="22611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5"/>
          <p:cNvSpPr txBox="1">
            <a:spLocks noGrp="1"/>
          </p:cNvSpPr>
          <p:nvPr>
            <p:ph type="subTitle" idx="5"/>
          </p:nvPr>
        </p:nvSpPr>
        <p:spPr>
          <a:xfrm>
            <a:off x="713225" y="1707975"/>
            <a:ext cx="2261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13" name="Google Shape;213;p25"/>
          <p:cNvSpPr txBox="1">
            <a:spLocks noGrp="1"/>
          </p:cNvSpPr>
          <p:nvPr>
            <p:ph type="subTitle" idx="6"/>
          </p:nvPr>
        </p:nvSpPr>
        <p:spPr>
          <a:xfrm>
            <a:off x="713225" y="2969955"/>
            <a:ext cx="2261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14" name="Google Shape;214;p25"/>
          <p:cNvSpPr txBox="1">
            <a:spLocks noGrp="1"/>
          </p:cNvSpPr>
          <p:nvPr>
            <p:ph type="subTitle" idx="7"/>
          </p:nvPr>
        </p:nvSpPr>
        <p:spPr>
          <a:xfrm>
            <a:off x="3126726" y="1707975"/>
            <a:ext cx="2261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15" name="Google Shape;215;p25"/>
          <p:cNvSpPr txBox="1">
            <a:spLocks noGrp="1"/>
          </p:cNvSpPr>
          <p:nvPr>
            <p:ph type="subTitle" idx="8"/>
          </p:nvPr>
        </p:nvSpPr>
        <p:spPr>
          <a:xfrm>
            <a:off x="3126726" y="2969955"/>
            <a:ext cx="2261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216" name="Google Shape;216;p25"/>
          <p:cNvGrpSpPr/>
          <p:nvPr/>
        </p:nvGrpSpPr>
        <p:grpSpPr>
          <a:xfrm>
            <a:off x="-2069371" y="-1839053"/>
            <a:ext cx="14028640" cy="9704570"/>
            <a:chOff x="-2069371" y="-1839053"/>
            <a:chExt cx="14028640" cy="9704570"/>
          </a:xfrm>
        </p:grpSpPr>
        <p:sp>
          <p:nvSpPr>
            <p:cNvPr id="217" name="Google Shape;217;p25"/>
            <p:cNvSpPr/>
            <p:nvPr/>
          </p:nvSpPr>
          <p:spPr>
            <a:xfrm>
              <a:off x="-2069371" y="-12092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218" name="Google Shape;218;p25"/>
            <p:cNvSpPr/>
            <p:nvPr/>
          </p:nvSpPr>
          <p:spPr>
            <a:xfrm rot="-127707">
              <a:off x="7432516" y="-17795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19" name="Google Shape;219;p25"/>
            <p:cNvSpPr/>
            <p:nvPr/>
          </p:nvSpPr>
          <p:spPr>
            <a:xfrm rot="-256387">
              <a:off x="5650618" y="1927095"/>
              <a:ext cx="6104072" cy="5718961"/>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220" name="Google Shape;220;p25"/>
            <p:cNvSpPr/>
            <p:nvPr/>
          </p:nvSpPr>
          <p:spPr>
            <a:xfrm flipH="1">
              <a:off x="-1473438" y="30735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extLst>
      <p:ext uri="{BB962C8B-B14F-4D97-AF65-F5344CB8AC3E}">
        <p14:creationId xmlns:p14="http://schemas.microsoft.com/office/powerpoint/2010/main" val="1989951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21"/>
        <p:cNvGrpSpPr/>
        <p:nvPr/>
      </p:nvGrpSpPr>
      <p:grpSpPr>
        <a:xfrm>
          <a:off x="0" y="0"/>
          <a:ext cx="0" cy="0"/>
          <a:chOff x="0" y="0"/>
          <a:chExt cx="0" cy="0"/>
        </a:xfrm>
      </p:grpSpPr>
      <p:sp>
        <p:nvSpPr>
          <p:cNvPr id="222" name="Google Shape;222;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6"/>
          <p:cNvSpPr txBox="1">
            <a:spLocks noGrp="1"/>
          </p:cNvSpPr>
          <p:nvPr>
            <p:ph type="subTitle" idx="1"/>
          </p:nvPr>
        </p:nvSpPr>
        <p:spPr>
          <a:xfrm>
            <a:off x="948600" y="2106340"/>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 name="Google Shape;224;p26"/>
          <p:cNvSpPr txBox="1">
            <a:spLocks noGrp="1"/>
          </p:cNvSpPr>
          <p:nvPr>
            <p:ph type="subTitle" idx="2"/>
          </p:nvPr>
        </p:nvSpPr>
        <p:spPr>
          <a:xfrm>
            <a:off x="3467408" y="2106340"/>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6"/>
          <p:cNvSpPr txBox="1">
            <a:spLocks noGrp="1"/>
          </p:cNvSpPr>
          <p:nvPr>
            <p:ph type="subTitle" idx="3"/>
          </p:nvPr>
        </p:nvSpPr>
        <p:spPr>
          <a:xfrm>
            <a:off x="2208000" y="3384172"/>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6"/>
          <p:cNvSpPr txBox="1">
            <a:spLocks noGrp="1"/>
          </p:cNvSpPr>
          <p:nvPr>
            <p:ph type="subTitle" idx="4"/>
          </p:nvPr>
        </p:nvSpPr>
        <p:spPr>
          <a:xfrm>
            <a:off x="4726808" y="3384172"/>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6"/>
          <p:cNvSpPr txBox="1">
            <a:spLocks noGrp="1"/>
          </p:cNvSpPr>
          <p:nvPr>
            <p:ph type="subTitle" idx="5"/>
          </p:nvPr>
        </p:nvSpPr>
        <p:spPr>
          <a:xfrm>
            <a:off x="5986215" y="2106340"/>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6"/>
          <p:cNvSpPr txBox="1">
            <a:spLocks noGrp="1"/>
          </p:cNvSpPr>
          <p:nvPr>
            <p:ph type="subTitle" idx="6"/>
          </p:nvPr>
        </p:nvSpPr>
        <p:spPr>
          <a:xfrm>
            <a:off x="952938" y="1732800"/>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29" name="Google Shape;229;p26"/>
          <p:cNvSpPr txBox="1">
            <a:spLocks noGrp="1"/>
          </p:cNvSpPr>
          <p:nvPr>
            <p:ph type="subTitle" idx="7"/>
          </p:nvPr>
        </p:nvSpPr>
        <p:spPr>
          <a:xfrm>
            <a:off x="3471746" y="1732800"/>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30" name="Google Shape;230;p26"/>
          <p:cNvSpPr txBox="1">
            <a:spLocks noGrp="1"/>
          </p:cNvSpPr>
          <p:nvPr>
            <p:ph type="subTitle" idx="8"/>
          </p:nvPr>
        </p:nvSpPr>
        <p:spPr>
          <a:xfrm>
            <a:off x="5990554" y="1732800"/>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31" name="Google Shape;231;p26"/>
          <p:cNvSpPr txBox="1">
            <a:spLocks noGrp="1"/>
          </p:cNvSpPr>
          <p:nvPr>
            <p:ph type="subTitle" idx="9"/>
          </p:nvPr>
        </p:nvSpPr>
        <p:spPr>
          <a:xfrm>
            <a:off x="2212338" y="3010608"/>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32" name="Google Shape;232;p26"/>
          <p:cNvSpPr txBox="1">
            <a:spLocks noGrp="1"/>
          </p:cNvSpPr>
          <p:nvPr>
            <p:ph type="subTitle" idx="13"/>
          </p:nvPr>
        </p:nvSpPr>
        <p:spPr>
          <a:xfrm>
            <a:off x="4731146" y="3010608"/>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233" name="Google Shape;233;p26"/>
          <p:cNvGrpSpPr/>
          <p:nvPr/>
        </p:nvGrpSpPr>
        <p:grpSpPr>
          <a:xfrm>
            <a:off x="-1091145" y="-1427646"/>
            <a:ext cx="12315343" cy="8142185"/>
            <a:chOff x="-1091145" y="-1427646"/>
            <a:chExt cx="12315343" cy="8142185"/>
          </a:xfrm>
        </p:grpSpPr>
        <p:sp>
          <p:nvSpPr>
            <p:cNvPr id="234" name="Google Shape;234;p26"/>
            <p:cNvSpPr/>
            <p:nvPr/>
          </p:nvSpPr>
          <p:spPr>
            <a:xfrm>
              <a:off x="-1091145" y="-1427646"/>
              <a:ext cx="4562150" cy="3934300"/>
            </a:xfrm>
            <a:custGeom>
              <a:avLst/>
              <a:gdLst/>
              <a:ahLst/>
              <a:cxnLst/>
              <a:rect l="l" t="t" r="r" b="b"/>
              <a:pathLst>
                <a:path w="182486" h="157372" extrusionOk="0">
                  <a:moveTo>
                    <a:pt x="29217" y="153228"/>
                  </a:moveTo>
                  <a:cubicBezTo>
                    <a:pt x="38674" y="164172"/>
                    <a:pt x="50158" y="150120"/>
                    <a:pt x="56778" y="145932"/>
                  </a:cubicBezTo>
                  <a:cubicBezTo>
                    <a:pt x="63398" y="141744"/>
                    <a:pt x="67587" y="137015"/>
                    <a:pt x="68938" y="128098"/>
                  </a:cubicBezTo>
                  <a:cubicBezTo>
                    <a:pt x="70289" y="119181"/>
                    <a:pt x="64750" y="102563"/>
                    <a:pt x="64885" y="92430"/>
                  </a:cubicBezTo>
                  <a:cubicBezTo>
                    <a:pt x="65020" y="82297"/>
                    <a:pt x="64345" y="71759"/>
                    <a:pt x="69749" y="67300"/>
                  </a:cubicBezTo>
                  <a:cubicBezTo>
                    <a:pt x="75153" y="62842"/>
                    <a:pt x="89339" y="64733"/>
                    <a:pt x="97310" y="65679"/>
                  </a:cubicBezTo>
                  <a:cubicBezTo>
                    <a:pt x="105281" y="66625"/>
                    <a:pt x="107848" y="72435"/>
                    <a:pt x="117576" y="72975"/>
                  </a:cubicBezTo>
                  <a:cubicBezTo>
                    <a:pt x="127304" y="73515"/>
                    <a:pt x="145543" y="72974"/>
                    <a:pt x="155676" y="68921"/>
                  </a:cubicBezTo>
                  <a:cubicBezTo>
                    <a:pt x="165809" y="64868"/>
                    <a:pt x="175267" y="56761"/>
                    <a:pt x="178374" y="48655"/>
                  </a:cubicBezTo>
                  <a:cubicBezTo>
                    <a:pt x="181482" y="40549"/>
                    <a:pt x="187291" y="27984"/>
                    <a:pt x="174321" y="20283"/>
                  </a:cubicBezTo>
                  <a:cubicBezTo>
                    <a:pt x="161351" y="12582"/>
                    <a:pt x="124872" y="4341"/>
                    <a:pt x="100553" y="2449"/>
                  </a:cubicBezTo>
                  <a:cubicBezTo>
                    <a:pt x="76234" y="558"/>
                    <a:pt x="45159" y="-4036"/>
                    <a:pt x="28406" y="8934"/>
                  </a:cubicBezTo>
                  <a:cubicBezTo>
                    <a:pt x="11653" y="21904"/>
                    <a:pt x="-101" y="56221"/>
                    <a:pt x="34" y="80270"/>
                  </a:cubicBezTo>
                  <a:cubicBezTo>
                    <a:pt x="169" y="104319"/>
                    <a:pt x="19760" y="142284"/>
                    <a:pt x="29217" y="153228"/>
                  </a:cubicBezTo>
                  <a:close/>
                </a:path>
              </a:pathLst>
            </a:custGeom>
            <a:solidFill>
              <a:srgbClr val="FFFFFF">
                <a:alpha val="70000"/>
              </a:srgbClr>
            </a:solidFill>
            <a:ln>
              <a:noFill/>
            </a:ln>
          </p:spPr>
        </p:sp>
        <p:sp>
          <p:nvSpPr>
            <p:cNvPr id="235" name="Google Shape;235;p26"/>
            <p:cNvSpPr/>
            <p:nvPr/>
          </p:nvSpPr>
          <p:spPr>
            <a:xfrm>
              <a:off x="3689924" y="-881692"/>
              <a:ext cx="1861200" cy="1253325"/>
            </a:xfrm>
            <a:custGeom>
              <a:avLst/>
              <a:gdLst/>
              <a:ahLst/>
              <a:cxnLst/>
              <a:rect l="l" t="t" r="r" b="b"/>
              <a:pathLst>
                <a:path w="74448" h="50133" extrusionOk="0">
                  <a:moveTo>
                    <a:pt x="6586" y="7220"/>
                  </a:moveTo>
                  <a:cubicBezTo>
                    <a:pt x="1722" y="12489"/>
                    <a:pt x="-1655" y="25460"/>
                    <a:pt x="912" y="32350"/>
                  </a:cubicBezTo>
                  <a:cubicBezTo>
                    <a:pt x="3479" y="39241"/>
                    <a:pt x="11586" y="46266"/>
                    <a:pt x="21989" y="48563"/>
                  </a:cubicBezTo>
                  <a:cubicBezTo>
                    <a:pt x="32392" y="50860"/>
                    <a:pt x="54955" y="50860"/>
                    <a:pt x="63331" y="46131"/>
                  </a:cubicBezTo>
                  <a:cubicBezTo>
                    <a:pt x="71708" y="41402"/>
                    <a:pt x="77787" y="27757"/>
                    <a:pt x="72248" y="20191"/>
                  </a:cubicBezTo>
                  <a:cubicBezTo>
                    <a:pt x="66709" y="12625"/>
                    <a:pt x="41039" y="2897"/>
                    <a:pt x="30095" y="735"/>
                  </a:cubicBezTo>
                  <a:cubicBezTo>
                    <a:pt x="19151" y="-1427"/>
                    <a:pt x="11450" y="1951"/>
                    <a:pt x="6586" y="7220"/>
                  </a:cubicBezTo>
                  <a:close/>
                </a:path>
              </a:pathLst>
            </a:custGeom>
            <a:solidFill>
              <a:srgbClr val="FFFFFF">
                <a:alpha val="70000"/>
              </a:srgbClr>
            </a:solidFill>
            <a:ln>
              <a:noFill/>
            </a:ln>
          </p:spPr>
        </p:sp>
        <p:sp>
          <p:nvSpPr>
            <p:cNvPr id="236" name="Google Shape;236;p26"/>
            <p:cNvSpPr/>
            <p:nvPr/>
          </p:nvSpPr>
          <p:spPr>
            <a:xfrm>
              <a:off x="4259900" y="4736839"/>
              <a:ext cx="5477725" cy="1977700"/>
            </a:xfrm>
            <a:custGeom>
              <a:avLst/>
              <a:gdLst/>
              <a:ahLst/>
              <a:cxnLst/>
              <a:rect l="l" t="t" r="r" b="b"/>
              <a:pathLst>
                <a:path w="219109" h="79108" extrusionOk="0">
                  <a:moveTo>
                    <a:pt x="0" y="32965"/>
                  </a:moveTo>
                  <a:cubicBezTo>
                    <a:pt x="0" y="24048"/>
                    <a:pt x="17834" y="8106"/>
                    <a:pt x="29183" y="2972"/>
                  </a:cubicBezTo>
                  <a:cubicBezTo>
                    <a:pt x="40532" y="-2162"/>
                    <a:pt x="57826" y="810"/>
                    <a:pt x="68094" y="2161"/>
                  </a:cubicBezTo>
                  <a:cubicBezTo>
                    <a:pt x="78362" y="3512"/>
                    <a:pt x="83631" y="9727"/>
                    <a:pt x="90792" y="11078"/>
                  </a:cubicBezTo>
                  <a:cubicBezTo>
                    <a:pt x="97953" y="12429"/>
                    <a:pt x="103492" y="11618"/>
                    <a:pt x="111058" y="10267"/>
                  </a:cubicBezTo>
                  <a:cubicBezTo>
                    <a:pt x="118624" y="8916"/>
                    <a:pt x="127135" y="4188"/>
                    <a:pt x="136187" y="2972"/>
                  </a:cubicBezTo>
                  <a:cubicBezTo>
                    <a:pt x="145239" y="1756"/>
                    <a:pt x="156183" y="1756"/>
                    <a:pt x="165370" y="2972"/>
                  </a:cubicBezTo>
                  <a:cubicBezTo>
                    <a:pt x="174557" y="4188"/>
                    <a:pt x="182394" y="5944"/>
                    <a:pt x="191311" y="10267"/>
                  </a:cubicBezTo>
                  <a:cubicBezTo>
                    <a:pt x="200228" y="14590"/>
                    <a:pt x="220765" y="18644"/>
                    <a:pt x="218873" y="28912"/>
                  </a:cubicBezTo>
                  <a:cubicBezTo>
                    <a:pt x="216982" y="39180"/>
                    <a:pt x="201985" y="63770"/>
                    <a:pt x="179962" y="71876"/>
                  </a:cubicBezTo>
                  <a:cubicBezTo>
                    <a:pt x="157940" y="79982"/>
                    <a:pt x="111868" y="80117"/>
                    <a:pt x="86738" y="77550"/>
                  </a:cubicBezTo>
                  <a:cubicBezTo>
                    <a:pt x="61608" y="74983"/>
                    <a:pt x="43639" y="63905"/>
                    <a:pt x="29183" y="56474"/>
                  </a:cubicBezTo>
                  <a:cubicBezTo>
                    <a:pt x="14727" y="49043"/>
                    <a:pt x="0" y="41882"/>
                    <a:pt x="0" y="32965"/>
                  </a:cubicBezTo>
                  <a:close/>
                </a:path>
              </a:pathLst>
            </a:custGeom>
            <a:solidFill>
              <a:srgbClr val="FFFFFF">
                <a:alpha val="70000"/>
              </a:srgbClr>
            </a:solidFill>
            <a:ln>
              <a:noFill/>
            </a:ln>
          </p:spPr>
        </p:sp>
        <p:sp>
          <p:nvSpPr>
            <p:cNvPr id="237" name="Google Shape;237;p26"/>
            <p:cNvSpPr/>
            <p:nvPr/>
          </p:nvSpPr>
          <p:spPr>
            <a:xfrm>
              <a:off x="8583173" y="1550435"/>
              <a:ext cx="2641025" cy="3374975"/>
            </a:xfrm>
            <a:custGeom>
              <a:avLst/>
              <a:gdLst/>
              <a:ahLst/>
              <a:cxnLst/>
              <a:rect l="l" t="t" r="r" b="b"/>
              <a:pathLst>
                <a:path w="105641" h="134999" extrusionOk="0">
                  <a:moveTo>
                    <a:pt x="46206" y="3969"/>
                  </a:moveTo>
                  <a:cubicBezTo>
                    <a:pt x="37965" y="9103"/>
                    <a:pt x="23644" y="23830"/>
                    <a:pt x="16213" y="35584"/>
                  </a:cubicBezTo>
                  <a:cubicBezTo>
                    <a:pt x="8782" y="47338"/>
                    <a:pt x="3783" y="63145"/>
                    <a:pt x="1621" y="74494"/>
                  </a:cubicBezTo>
                  <a:cubicBezTo>
                    <a:pt x="-541" y="85843"/>
                    <a:pt x="-540" y="95436"/>
                    <a:pt x="3243" y="103677"/>
                  </a:cubicBezTo>
                  <a:cubicBezTo>
                    <a:pt x="7026" y="111919"/>
                    <a:pt x="13376" y="118944"/>
                    <a:pt x="24319" y="123943"/>
                  </a:cubicBezTo>
                  <a:cubicBezTo>
                    <a:pt x="35263" y="128942"/>
                    <a:pt x="55799" y="138400"/>
                    <a:pt x="68904" y="133671"/>
                  </a:cubicBezTo>
                  <a:cubicBezTo>
                    <a:pt x="82009" y="128942"/>
                    <a:pt x="97952" y="110703"/>
                    <a:pt x="102951" y="95571"/>
                  </a:cubicBezTo>
                  <a:cubicBezTo>
                    <a:pt x="107950" y="80439"/>
                    <a:pt x="105113" y="58012"/>
                    <a:pt x="98898" y="42880"/>
                  </a:cubicBezTo>
                  <a:cubicBezTo>
                    <a:pt x="92683" y="27748"/>
                    <a:pt x="74444" y="11265"/>
                    <a:pt x="65662" y="4780"/>
                  </a:cubicBezTo>
                  <a:cubicBezTo>
                    <a:pt x="56880" y="-1705"/>
                    <a:pt x="54448" y="-1165"/>
                    <a:pt x="46206" y="3969"/>
                  </a:cubicBezTo>
                  <a:close/>
                </a:path>
              </a:pathLst>
            </a:custGeom>
            <a:solidFill>
              <a:srgbClr val="FFFFFF">
                <a:alpha val="70000"/>
              </a:srgbClr>
            </a:solidFill>
            <a:ln>
              <a:noFill/>
            </a:ln>
          </p:spPr>
        </p:sp>
      </p:grpSp>
    </p:spTree>
    <p:extLst>
      <p:ext uri="{BB962C8B-B14F-4D97-AF65-F5344CB8AC3E}">
        <p14:creationId xmlns:p14="http://schemas.microsoft.com/office/powerpoint/2010/main" val="2668000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 name="Google Shape;240;p27"/>
          <p:cNvSpPr txBox="1">
            <a:spLocks noGrp="1"/>
          </p:cNvSpPr>
          <p:nvPr>
            <p:ph type="subTitle" idx="1"/>
          </p:nvPr>
        </p:nvSpPr>
        <p:spPr>
          <a:xfrm>
            <a:off x="948600" y="2106340"/>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 name="Google Shape;241;p27"/>
          <p:cNvSpPr txBox="1">
            <a:spLocks noGrp="1"/>
          </p:cNvSpPr>
          <p:nvPr>
            <p:ph type="subTitle" idx="2"/>
          </p:nvPr>
        </p:nvSpPr>
        <p:spPr>
          <a:xfrm>
            <a:off x="3467408" y="2106340"/>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7"/>
          <p:cNvSpPr txBox="1">
            <a:spLocks noGrp="1"/>
          </p:cNvSpPr>
          <p:nvPr>
            <p:ph type="subTitle" idx="3"/>
          </p:nvPr>
        </p:nvSpPr>
        <p:spPr>
          <a:xfrm>
            <a:off x="948600" y="3384172"/>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27"/>
          <p:cNvSpPr txBox="1">
            <a:spLocks noGrp="1"/>
          </p:cNvSpPr>
          <p:nvPr>
            <p:ph type="subTitle" idx="4"/>
          </p:nvPr>
        </p:nvSpPr>
        <p:spPr>
          <a:xfrm>
            <a:off x="3467408" y="3384172"/>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27"/>
          <p:cNvSpPr txBox="1">
            <a:spLocks noGrp="1"/>
          </p:cNvSpPr>
          <p:nvPr>
            <p:ph type="subTitle" idx="5"/>
          </p:nvPr>
        </p:nvSpPr>
        <p:spPr>
          <a:xfrm>
            <a:off x="5986215" y="2106340"/>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 name="Google Shape;245;p27"/>
          <p:cNvSpPr txBox="1">
            <a:spLocks noGrp="1"/>
          </p:cNvSpPr>
          <p:nvPr>
            <p:ph type="subTitle" idx="6"/>
          </p:nvPr>
        </p:nvSpPr>
        <p:spPr>
          <a:xfrm>
            <a:off x="5986215" y="3384172"/>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27"/>
          <p:cNvSpPr txBox="1">
            <a:spLocks noGrp="1"/>
          </p:cNvSpPr>
          <p:nvPr>
            <p:ph type="subTitle" idx="7"/>
          </p:nvPr>
        </p:nvSpPr>
        <p:spPr>
          <a:xfrm>
            <a:off x="952938" y="1732800"/>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47" name="Google Shape;247;p27"/>
          <p:cNvSpPr txBox="1">
            <a:spLocks noGrp="1"/>
          </p:cNvSpPr>
          <p:nvPr>
            <p:ph type="subTitle" idx="8"/>
          </p:nvPr>
        </p:nvSpPr>
        <p:spPr>
          <a:xfrm>
            <a:off x="3471746" y="1732800"/>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48" name="Google Shape;248;p27"/>
          <p:cNvSpPr txBox="1">
            <a:spLocks noGrp="1"/>
          </p:cNvSpPr>
          <p:nvPr>
            <p:ph type="subTitle" idx="9"/>
          </p:nvPr>
        </p:nvSpPr>
        <p:spPr>
          <a:xfrm>
            <a:off x="5990554" y="1732800"/>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49" name="Google Shape;249;p27"/>
          <p:cNvSpPr txBox="1">
            <a:spLocks noGrp="1"/>
          </p:cNvSpPr>
          <p:nvPr>
            <p:ph type="subTitle" idx="13"/>
          </p:nvPr>
        </p:nvSpPr>
        <p:spPr>
          <a:xfrm>
            <a:off x="952938" y="3010608"/>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50" name="Google Shape;250;p27"/>
          <p:cNvSpPr txBox="1">
            <a:spLocks noGrp="1"/>
          </p:cNvSpPr>
          <p:nvPr>
            <p:ph type="subTitle" idx="14"/>
          </p:nvPr>
        </p:nvSpPr>
        <p:spPr>
          <a:xfrm>
            <a:off x="3471746" y="3010608"/>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251" name="Google Shape;251;p27"/>
          <p:cNvSpPr txBox="1">
            <a:spLocks noGrp="1"/>
          </p:cNvSpPr>
          <p:nvPr>
            <p:ph type="subTitle" idx="15"/>
          </p:nvPr>
        </p:nvSpPr>
        <p:spPr>
          <a:xfrm>
            <a:off x="5990554" y="3010608"/>
            <a:ext cx="2200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252" name="Google Shape;252;p27"/>
          <p:cNvGrpSpPr/>
          <p:nvPr/>
        </p:nvGrpSpPr>
        <p:grpSpPr>
          <a:xfrm>
            <a:off x="-2069371" y="-1839053"/>
            <a:ext cx="14028640" cy="9704570"/>
            <a:chOff x="-2069371" y="-1839053"/>
            <a:chExt cx="14028640" cy="9704570"/>
          </a:xfrm>
        </p:grpSpPr>
        <p:sp>
          <p:nvSpPr>
            <p:cNvPr id="253" name="Google Shape;253;p27"/>
            <p:cNvSpPr/>
            <p:nvPr/>
          </p:nvSpPr>
          <p:spPr>
            <a:xfrm>
              <a:off x="-2069371" y="-12092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254" name="Google Shape;254;p27"/>
            <p:cNvSpPr/>
            <p:nvPr/>
          </p:nvSpPr>
          <p:spPr>
            <a:xfrm rot="-127707">
              <a:off x="7432516" y="-17795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55" name="Google Shape;255;p27"/>
            <p:cNvSpPr/>
            <p:nvPr/>
          </p:nvSpPr>
          <p:spPr>
            <a:xfrm rot="-256387">
              <a:off x="5650618" y="1927095"/>
              <a:ext cx="6104072" cy="5718961"/>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256" name="Google Shape;256;p27"/>
            <p:cNvSpPr/>
            <p:nvPr/>
          </p:nvSpPr>
          <p:spPr>
            <a:xfrm flipH="1">
              <a:off x="-1473438" y="30735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extLst>
      <p:ext uri="{BB962C8B-B14F-4D97-AF65-F5344CB8AC3E}">
        <p14:creationId xmlns:p14="http://schemas.microsoft.com/office/powerpoint/2010/main" val="813921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57"/>
        <p:cNvGrpSpPr/>
        <p:nvPr/>
      </p:nvGrpSpPr>
      <p:grpSpPr>
        <a:xfrm>
          <a:off x="0" y="0"/>
          <a:ext cx="0" cy="0"/>
          <a:chOff x="0" y="0"/>
          <a:chExt cx="0" cy="0"/>
        </a:xfrm>
      </p:grpSpPr>
      <p:sp>
        <p:nvSpPr>
          <p:cNvPr id="258" name="Google Shape;258;p28"/>
          <p:cNvSpPr txBox="1">
            <a:spLocks noGrp="1"/>
          </p:cNvSpPr>
          <p:nvPr>
            <p:ph type="title" hasCustomPrompt="1"/>
          </p:nvPr>
        </p:nvSpPr>
        <p:spPr>
          <a:xfrm>
            <a:off x="3836042" y="646425"/>
            <a:ext cx="4132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9" name="Google Shape;259;p28"/>
          <p:cNvSpPr txBox="1">
            <a:spLocks noGrp="1"/>
          </p:cNvSpPr>
          <p:nvPr>
            <p:ph type="subTitle" idx="1"/>
          </p:nvPr>
        </p:nvSpPr>
        <p:spPr>
          <a:xfrm>
            <a:off x="3836042" y="1335349"/>
            <a:ext cx="41325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60" name="Google Shape;260;p28"/>
          <p:cNvSpPr txBox="1">
            <a:spLocks noGrp="1"/>
          </p:cNvSpPr>
          <p:nvPr>
            <p:ph type="title" idx="2" hasCustomPrompt="1"/>
          </p:nvPr>
        </p:nvSpPr>
        <p:spPr>
          <a:xfrm>
            <a:off x="3836042" y="1998688"/>
            <a:ext cx="4132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1" name="Google Shape;261;p28"/>
          <p:cNvSpPr txBox="1">
            <a:spLocks noGrp="1"/>
          </p:cNvSpPr>
          <p:nvPr>
            <p:ph type="subTitle" idx="3"/>
          </p:nvPr>
        </p:nvSpPr>
        <p:spPr>
          <a:xfrm>
            <a:off x="3836042" y="2687612"/>
            <a:ext cx="41325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62" name="Google Shape;262;p28"/>
          <p:cNvSpPr txBox="1">
            <a:spLocks noGrp="1"/>
          </p:cNvSpPr>
          <p:nvPr>
            <p:ph type="title" idx="4" hasCustomPrompt="1"/>
          </p:nvPr>
        </p:nvSpPr>
        <p:spPr>
          <a:xfrm>
            <a:off x="3836042" y="3350951"/>
            <a:ext cx="4132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3" name="Google Shape;263;p28"/>
          <p:cNvSpPr txBox="1">
            <a:spLocks noGrp="1"/>
          </p:cNvSpPr>
          <p:nvPr>
            <p:ph type="subTitle" idx="5"/>
          </p:nvPr>
        </p:nvSpPr>
        <p:spPr>
          <a:xfrm>
            <a:off x="3836042" y="4039875"/>
            <a:ext cx="41325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264" name="Google Shape;264;p28"/>
          <p:cNvGrpSpPr/>
          <p:nvPr/>
        </p:nvGrpSpPr>
        <p:grpSpPr>
          <a:xfrm flipH="1">
            <a:off x="-1505617" y="-2360516"/>
            <a:ext cx="12858031" cy="9079104"/>
            <a:chOff x="-1972049" y="-2360516"/>
            <a:chExt cx="12858031" cy="9079104"/>
          </a:xfrm>
        </p:grpSpPr>
        <p:sp>
          <p:nvSpPr>
            <p:cNvPr id="265" name="Google Shape;265;p28"/>
            <p:cNvSpPr/>
            <p:nvPr/>
          </p:nvSpPr>
          <p:spPr>
            <a:xfrm rot="1515455">
              <a:off x="-1404414" y="-1812507"/>
              <a:ext cx="3332061" cy="3407215"/>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266" name="Google Shape;266;p28"/>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67" name="Google Shape;267;p28"/>
            <p:cNvSpPr/>
            <p:nvPr/>
          </p:nvSpPr>
          <p:spPr>
            <a:xfrm>
              <a:off x="-662407" y="41579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268" name="Google Shape;268;p28"/>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Tree>
    <p:extLst>
      <p:ext uri="{BB962C8B-B14F-4D97-AF65-F5344CB8AC3E}">
        <p14:creationId xmlns:p14="http://schemas.microsoft.com/office/powerpoint/2010/main" val="1181402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69"/>
        <p:cNvGrpSpPr/>
        <p:nvPr/>
      </p:nvGrpSpPr>
      <p:grpSpPr>
        <a:xfrm>
          <a:off x="0" y="0"/>
          <a:ext cx="0" cy="0"/>
          <a:chOff x="0" y="0"/>
          <a:chExt cx="0" cy="0"/>
        </a:xfrm>
      </p:grpSpPr>
      <p:sp>
        <p:nvSpPr>
          <p:cNvPr id="270" name="Google Shape;270;p29"/>
          <p:cNvSpPr txBox="1">
            <a:spLocks noGrp="1"/>
          </p:cNvSpPr>
          <p:nvPr>
            <p:ph type="title" hasCustomPrompt="1"/>
          </p:nvPr>
        </p:nvSpPr>
        <p:spPr>
          <a:xfrm>
            <a:off x="1221700" y="3518675"/>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b="1">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1" name="Google Shape;271;p29"/>
          <p:cNvSpPr txBox="1">
            <a:spLocks noGrp="1"/>
          </p:cNvSpPr>
          <p:nvPr>
            <p:ph type="subTitle" idx="1"/>
          </p:nvPr>
        </p:nvSpPr>
        <p:spPr>
          <a:xfrm>
            <a:off x="720100" y="1989063"/>
            <a:ext cx="24021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2" name="Google Shape;272;p29"/>
          <p:cNvSpPr txBox="1">
            <a:spLocks noGrp="1"/>
          </p:cNvSpPr>
          <p:nvPr>
            <p:ph type="subTitle" idx="2"/>
          </p:nvPr>
        </p:nvSpPr>
        <p:spPr>
          <a:xfrm>
            <a:off x="720100" y="1613700"/>
            <a:ext cx="2402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73" name="Google Shape;273;p29"/>
          <p:cNvSpPr txBox="1">
            <a:spLocks noGrp="1"/>
          </p:cNvSpPr>
          <p:nvPr>
            <p:ph type="title" idx="3" hasCustomPrompt="1"/>
          </p:nvPr>
        </p:nvSpPr>
        <p:spPr>
          <a:xfrm>
            <a:off x="3873193" y="351867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b="1">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4" name="Google Shape;274;p29"/>
          <p:cNvSpPr txBox="1">
            <a:spLocks noGrp="1"/>
          </p:cNvSpPr>
          <p:nvPr>
            <p:ph type="subTitle" idx="4"/>
          </p:nvPr>
        </p:nvSpPr>
        <p:spPr>
          <a:xfrm>
            <a:off x="3370993" y="1989063"/>
            <a:ext cx="24021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5" name="Google Shape;275;p29"/>
          <p:cNvSpPr txBox="1">
            <a:spLocks noGrp="1"/>
          </p:cNvSpPr>
          <p:nvPr>
            <p:ph type="subTitle" idx="5"/>
          </p:nvPr>
        </p:nvSpPr>
        <p:spPr>
          <a:xfrm>
            <a:off x="3370993" y="1613700"/>
            <a:ext cx="2402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76" name="Google Shape;276;p29"/>
          <p:cNvSpPr txBox="1">
            <a:spLocks noGrp="1"/>
          </p:cNvSpPr>
          <p:nvPr>
            <p:ph type="title" idx="6" hasCustomPrompt="1"/>
          </p:nvPr>
        </p:nvSpPr>
        <p:spPr>
          <a:xfrm>
            <a:off x="6524110" y="351867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b="1">
                <a:latin typeface="Poppins"/>
                <a:ea typeface="Poppins"/>
                <a:cs typeface="Poppins"/>
                <a:sym typeface="Poppi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7" name="Google Shape;277;p29"/>
          <p:cNvSpPr txBox="1">
            <a:spLocks noGrp="1"/>
          </p:cNvSpPr>
          <p:nvPr>
            <p:ph type="subTitle" idx="7"/>
          </p:nvPr>
        </p:nvSpPr>
        <p:spPr>
          <a:xfrm>
            <a:off x="6021910" y="1989063"/>
            <a:ext cx="24021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8" name="Google Shape;278;p29"/>
          <p:cNvSpPr txBox="1">
            <a:spLocks noGrp="1"/>
          </p:cNvSpPr>
          <p:nvPr>
            <p:ph type="subTitle" idx="8"/>
          </p:nvPr>
        </p:nvSpPr>
        <p:spPr>
          <a:xfrm>
            <a:off x="6021910" y="1613700"/>
            <a:ext cx="2402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79" name="Google Shape;279;p29"/>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0" name="Google Shape;280;p29"/>
          <p:cNvGrpSpPr/>
          <p:nvPr/>
        </p:nvGrpSpPr>
        <p:grpSpPr>
          <a:xfrm>
            <a:off x="-1091145" y="-1427646"/>
            <a:ext cx="12315343" cy="8142185"/>
            <a:chOff x="-1091145" y="-1427646"/>
            <a:chExt cx="12315343" cy="8142185"/>
          </a:xfrm>
        </p:grpSpPr>
        <p:sp>
          <p:nvSpPr>
            <p:cNvPr id="281" name="Google Shape;281;p29"/>
            <p:cNvSpPr/>
            <p:nvPr/>
          </p:nvSpPr>
          <p:spPr>
            <a:xfrm>
              <a:off x="-1091145" y="-1427646"/>
              <a:ext cx="4562150" cy="3934300"/>
            </a:xfrm>
            <a:custGeom>
              <a:avLst/>
              <a:gdLst/>
              <a:ahLst/>
              <a:cxnLst/>
              <a:rect l="l" t="t" r="r" b="b"/>
              <a:pathLst>
                <a:path w="182486" h="157372" extrusionOk="0">
                  <a:moveTo>
                    <a:pt x="29217" y="153228"/>
                  </a:moveTo>
                  <a:cubicBezTo>
                    <a:pt x="38674" y="164172"/>
                    <a:pt x="50158" y="150120"/>
                    <a:pt x="56778" y="145932"/>
                  </a:cubicBezTo>
                  <a:cubicBezTo>
                    <a:pt x="63398" y="141744"/>
                    <a:pt x="67587" y="137015"/>
                    <a:pt x="68938" y="128098"/>
                  </a:cubicBezTo>
                  <a:cubicBezTo>
                    <a:pt x="70289" y="119181"/>
                    <a:pt x="64750" y="102563"/>
                    <a:pt x="64885" y="92430"/>
                  </a:cubicBezTo>
                  <a:cubicBezTo>
                    <a:pt x="65020" y="82297"/>
                    <a:pt x="64345" y="71759"/>
                    <a:pt x="69749" y="67300"/>
                  </a:cubicBezTo>
                  <a:cubicBezTo>
                    <a:pt x="75153" y="62842"/>
                    <a:pt x="89339" y="64733"/>
                    <a:pt x="97310" y="65679"/>
                  </a:cubicBezTo>
                  <a:cubicBezTo>
                    <a:pt x="105281" y="66625"/>
                    <a:pt x="107848" y="72435"/>
                    <a:pt x="117576" y="72975"/>
                  </a:cubicBezTo>
                  <a:cubicBezTo>
                    <a:pt x="127304" y="73515"/>
                    <a:pt x="145543" y="72974"/>
                    <a:pt x="155676" y="68921"/>
                  </a:cubicBezTo>
                  <a:cubicBezTo>
                    <a:pt x="165809" y="64868"/>
                    <a:pt x="175267" y="56761"/>
                    <a:pt x="178374" y="48655"/>
                  </a:cubicBezTo>
                  <a:cubicBezTo>
                    <a:pt x="181482" y="40549"/>
                    <a:pt x="187291" y="27984"/>
                    <a:pt x="174321" y="20283"/>
                  </a:cubicBezTo>
                  <a:cubicBezTo>
                    <a:pt x="161351" y="12582"/>
                    <a:pt x="124872" y="4341"/>
                    <a:pt x="100553" y="2449"/>
                  </a:cubicBezTo>
                  <a:cubicBezTo>
                    <a:pt x="76234" y="558"/>
                    <a:pt x="45159" y="-4036"/>
                    <a:pt x="28406" y="8934"/>
                  </a:cubicBezTo>
                  <a:cubicBezTo>
                    <a:pt x="11653" y="21904"/>
                    <a:pt x="-101" y="56221"/>
                    <a:pt x="34" y="80270"/>
                  </a:cubicBezTo>
                  <a:cubicBezTo>
                    <a:pt x="169" y="104319"/>
                    <a:pt x="19760" y="142284"/>
                    <a:pt x="29217" y="153228"/>
                  </a:cubicBezTo>
                  <a:close/>
                </a:path>
              </a:pathLst>
            </a:custGeom>
            <a:solidFill>
              <a:srgbClr val="FFFFFF">
                <a:alpha val="70000"/>
              </a:srgbClr>
            </a:solidFill>
            <a:ln>
              <a:noFill/>
            </a:ln>
          </p:spPr>
        </p:sp>
        <p:sp>
          <p:nvSpPr>
            <p:cNvPr id="282" name="Google Shape;282;p29"/>
            <p:cNvSpPr/>
            <p:nvPr/>
          </p:nvSpPr>
          <p:spPr>
            <a:xfrm>
              <a:off x="3689924" y="-881692"/>
              <a:ext cx="1861200" cy="1253325"/>
            </a:xfrm>
            <a:custGeom>
              <a:avLst/>
              <a:gdLst/>
              <a:ahLst/>
              <a:cxnLst/>
              <a:rect l="l" t="t" r="r" b="b"/>
              <a:pathLst>
                <a:path w="74448" h="50133" extrusionOk="0">
                  <a:moveTo>
                    <a:pt x="6586" y="7220"/>
                  </a:moveTo>
                  <a:cubicBezTo>
                    <a:pt x="1722" y="12489"/>
                    <a:pt x="-1655" y="25460"/>
                    <a:pt x="912" y="32350"/>
                  </a:cubicBezTo>
                  <a:cubicBezTo>
                    <a:pt x="3479" y="39241"/>
                    <a:pt x="11586" y="46266"/>
                    <a:pt x="21989" y="48563"/>
                  </a:cubicBezTo>
                  <a:cubicBezTo>
                    <a:pt x="32392" y="50860"/>
                    <a:pt x="54955" y="50860"/>
                    <a:pt x="63331" y="46131"/>
                  </a:cubicBezTo>
                  <a:cubicBezTo>
                    <a:pt x="71708" y="41402"/>
                    <a:pt x="77787" y="27757"/>
                    <a:pt x="72248" y="20191"/>
                  </a:cubicBezTo>
                  <a:cubicBezTo>
                    <a:pt x="66709" y="12625"/>
                    <a:pt x="41039" y="2897"/>
                    <a:pt x="30095" y="735"/>
                  </a:cubicBezTo>
                  <a:cubicBezTo>
                    <a:pt x="19151" y="-1427"/>
                    <a:pt x="11450" y="1951"/>
                    <a:pt x="6586" y="7220"/>
                  </a:cubicBezTo>
                  <a:close/>
                </a:path>
              </a:pathLst>
            </a:custGeom>
            <a:solidFill>
              <a:srgbClr val="FFFFFF">
                <a:alpha val="70000"/>
              </a:srgbClr>
            </a:solidFill>
            <a:ln>
              <a:noFill/>
            </a:ln>
          </p:spPr>
        </p:sp>
        <p:sp>
          <p:nvSpPr>
            <p:cNvPr id="283" name="Google Shape;283;p29"/>
            <p:cNvSpPr/>
            <p:nvPr/>
          </p:nvSpPr>
          <p:spPr>
            <a:xfrm>
              <a:off x="4259900" y="4736839"/>
              <a:ext cx="5477725" cy="1977700"/>
            </a:xfrm>
            <a:custGeom>
              <a:avLst/>
              <a:gdLst/>
              <a:ahLst/>
              <a:cxnLst/>
              <a:rect l="l" t="t" r="r" b="b"/>
              <a:pathLst>
                <a:path w="219109" h="79108" extrusionOk="0">
                  <a:moveTo>
                    <a:pt x="0" y="32965"/>
                  </a:moveTo>
                  <a:cubicBezTo>
                    <a:pt x="0" y="24048"/>
                    <a:pt x="17834" y="8106"/>
                    <a:pt x="29183" y="2972"/>
                  </a:cubicBezTo>
                  <a:cubicBezTo>
                    <a:pt x="40532" y="-2162"/>
                    <a:pt x="57826" y="810"/>
                    <a:pt x="68094" y="2161"/>
                  </a:cubicBezTo>
                  <a:cubicBezTo>
                    <a:pt x="78362" y="3512"/>
                    <a:pt x="83631" y="9727"/>
                    <a:pt x="90792" y="11078"/>
                  </a:cubicBezTo>
                  <a:cubicBezTo>
                    <a:pt x="97953" y="12429"/>
                    <a:pt x="103492" y="11618"/>
                    <a:pt x="111058" y="10267"/>
                  </a:cubicBezTo>
                  <a:cubicBezTo>
                    <a:pt x="118624" y="8916"/>
                    <a:pt x="127135" y="4188"/>
                    <a:pt x="136187" y="2972"/>
                  </a:cubicBezTo>
                  <a:cubicBezTo>
                    <a:pt x="145239" y="1756"/>
                    <a:pt x="156183" y="1756"/>
                    <a:pt x="165370" y="2972"/>
                  </a:cubicBezTo>
                  <a:cubicBezTo>
                    <a:pt x="174557" y="4188"/>
                    <a:pt x="182394" y="5944"/>
                    <a:pt x="191311" y="10267"/>
                  </a:cubicBezTo>
                  <a:cubicBezTo>
                    <a:pt x="200228" y="14590"/>
                    <a:pt x="220765" y="18644"/>
                    <a:pt x="218873" y="28912"/>
                  </a:cubicBezTo>
                  <a:cubicBezTo>
                    <a:pt x="216982" y="39180"/>
                    <a:pt x="201985" y="63770"/>
                    <a:pt x="179962" y="71876"/>
                  </a:cubicBezTo>
                  <a:cubicBezTo>
                    <a:pt x="157940" y="79982"/>
                    <a:pt x="111868" y="80117"/>
                    <a:pt x="86738" y="77550"/>
                  </a:cubicBezTo>
                  <a:cubicBezTo>
                    <a:pt x="61608" y="74983"/>
                    <a:pt x="43639" y="63905"/>
                    <a:pt x="29183" y="56474"/>
                  </a:cubicBezTo>
                  <a:cubicBezTo>
                    <a:pt x="14727" y="49043"/>
                    <a:pt x="0" y="41882"/>
                    <a:pt x="0" y="32965"/>
                  </a:cubicBezTo>
                  <a:close/>
                </a:path>
              </a:pathLst>
            </a:custGeom>
            <a:solidFill>
              <a:srgbClr val="FFFFFF">
                <a:alpha val="70000"/>
              </a:srgbClr>
            </a:solidFill>
            <a:ln>
              <a:noFill/>
            </a:ln>
          </p:spPr>
        </p:sp>
        <p:sp>
          <p:nvSpPr>
            <p:cNvPr id="284" name="Google Shape;284;p29"/>
            <p:cNvSpPr/>
            <p:nvPr/>
          </p:nvSpPr>
          <p:spPr>
            <a:xfrm>
              <a:off x="8583173" y="1550435"/>
              <a:ext cx="2641025" cy="3374975"/>
            </a:xfrm>
            <a:custGeom>
              <a:avLst/>
              <a:gdLst/>
              <a:ahLst/>
              <a:cxnLst/>
              <a:rect l="l" t="t" r="r" b="b"/>
              <a:pathLst>
                <a:path w="105641" h="134999" extrusionOk="0">
                  <a:moveTo>
                    <a:pt x="46206" y="3969"/>
                  </a:moveTo>
                  <a:cubicBezTo>
                    <a:pt x="37965" y="9103"/>
                    <a:pt x="23644" y="23830"/>
                    <a:pt x="16213" y="35584"/>
                  </a:cubicBezTo>
                  <a:cubicBezTo>
                    <a:pt x="8782" y="47338"/>
                    <a:pt x="3783" y="63145"/>
                    <a:pt x="1621" y="74494"/>
                  </a:cubicBezTo>
                  <a:cubicBezTo>
                    <a:pt x="-541" y="85843"/>
                    <a:pt x="-540" y="95436"/>
                    <a:pt x="3243" y="103677"/>
                  </a:cubicBezTo>
                  <a:cubicBezTo>
                    <a:pt x="7026" y="111919"/>
                    <a:pt x="13376" y="118944"/>
                    <a:pt x="24319" y="123943"/>
                  </a:cubicBezTo>
                  <a:cubicBezTo>
                    <a:pt x="35263" y="128942"/>
                    <a:pt x="55799" y="138400"/>
                    <a:pt x="68904" y="133671"/>
                  </a:cubicBezTo>
                  <a:cubicBezTo>
                    <a:pt x="82009" y="128942"/>
                    <a:pt x="97952" y="110703"/>
                    <a:pt x="102951" y="95571"/>
                  </a:cubicBezTo>
                  <a:cubicBezTo>
                    <a:pt x="107950" y="80439"/>
                    <a:pt x="105113" y="58012"/>
                    <a:pt x="98898" y="42880"/>
                  </a:cubicBezTo>
                  <a:cubicBezTo>
                    <a:pt x="92683" y="27748"/>
                    <a:pt x="74444" y="11265"/>
                    <a:pt x="65662" y="4780"/>
                  </a:cubicBezTo>
                  <a:cubicBezTo>
                    <a:pt x="56880" y="-1705"/>
                    <a:pt x="54448" y="-1165"/>
                    <a:pt x="46206" y="3969"/>
                  </a:cubicBezTo>
                  <a:close/>
                </a:path>
              </a:pathLst>
            </a:custGeom>
            <a:solidFill>
              <a:srgbClr val="FFFFFF">
                <a:alpha val="70000"/>
              </a:srgbClr>
            </a:solidFill>
            <a:ln>
              <a:noFill/>
            </a:ln>
          </p:spPr>
        </p:sp>
      </p:grpSp>
    </p:spTree>
    <p:extLst>
      <p:ext uri="{BB962C8B-B14F-4D97-AF65-F5344CB8AC3E}">
        <p14:creationId xmlns:p14="http://schemas.microsoft.com/office/powerpoint/2010/main" val="549789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85"/>
        <p:cNvGrpSpPr/>
        <p:nvPr/>
      </p:nvGrpSpPr>
      <p:grpSpPr>
        <a:xfrm>
          <a:off x="0" y="0"/>
          <a:ext cx="0" cy="0"/>
          <a:chOff x="0" y="0"/>
          <a:chExt cx="0" cy="0"/>
        </a:xfrm>
      </p:grpSpPr>
      <p:sp>
        <p:nvSpPr>
          <p:cNvPr id="286" name="Google Shape;286;p30"/>
          <p:cNvSpPr txBox="1">
            <a:spLocks noGrp="1"/>
          </p:cNvSpPr>
          <p:nvPr>
            <p:ph type="title"/>
          </p:nvPr>
        </p:nvSpPr>
        <p:spPr>
          <a:xfrm>
            <a:off x="1321153" y="826625"/>
            <a:ext cx="41367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30"/>
          <p:cNvSpPr txBox="1">
            <a:spLocks noGrp="1"/>
          </p:cNvSpPr>
          <p:nvPr>
            <p:ph type="subTitle" idx="1"/>
          </p:nvPr>
        </p:nvSpPr>
        <p:spPr>
          <a:xfrm>
            <a:off x="1321119" y="1798442"/>
            <a:ext cx="41367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8" name="Google Shape;288;p30"/>
          <p:cNvGrpSpPr/>
          <p:nvPr/>
        </p:nvGrpSpPr>
        <p:grpSpPr>
          <a:xfrm>
            <a:off x="-1452782" y="-1969695"/>
            <a:ext cx="12338765" cy="8688284"/>
            <a:chOff x="-1452782" y="-1969695"/>
            <a:chExt cx="12338765" cy="8688284"/>
          </a:xfrm>
        </p:grpSpPr>
        <p:sp>
          <p:nvSpPr>
            <p:cNvPr id="289" name="Google Shape;289;p30"/>
            <p:cNvSpPr/>
            <p:nvPr/>
          </p:nvSpPr>
          <p:spPr>
            <a:xfrm>
              <a:off x="-1303104" y="-8193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290" name="Google Shape;290;p30"/>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91" name="Google Shape;291;p30"/>
            <p:cNvSpPr/>
            <p:nvPr/>
          </p:nvSpPr>
          <p:spPr>
            <a:xfrm>
              <a:off x="-1452782" y="336759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292" name="Google Shape;292;p30"/>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293" name="Google Shape;293;p30"/>
          <p:cNvSpPr txBox="1"/>
          <p:nvPr/>
        </p:nvSpPr>
        <p:spPr>
          <a:xfrm>
            <a:off x="713225" y="3491918"/>
            <a:ext cx="53523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Golos Text"/>
                <a:ea typeface="Golos Text"/>
                <a:cs typeface="Golos Text"/>
                <a:sym typeface="Golos Text"/>
              </a:rPr>
              <a:t>CREDITS:</a:t>
            </a:r>
            <a:r>
              <a:rPr lang="en" sz="1200">
                <a:solidFill>
                  <a:schemeClr val="dk1"/>
                </a:solidFill>
                <a:latin typeface="Golos Text"/>
                <a:ea typeface="Golos Text"/>
                <a:cs typeface="Golos Text"/>
                <a:sym typeface="Golos Text"/>
              </a:rPr>
              <a:t> This presentation template was created by </a:t>
            </a:r>
            <a:r>
              <a:rPr lang="en" sz="1200" b="1" u="sng">
                <a:solidFill>
                  <a:schemeClr val="hlink"/>
                </a:solidFill>
                <a:latin typeface="Golos Text"/>
                <a:ea typeface="Golos Text"/>
                <a:cs typeface="Golos Text"/>
                <a:sym typeface="Golos Text"/>
                <a:hlinkClick r:id="rId2"/>
              </a:rPr>
              <a:t>Slidesgo</a:t>
            </a:r>
            <a:r>
              <a:rPr lang="en" sz="1200">
                <a:solidFill>
                  <a:schemeClr val="dk1"/>
                </a:solidFill>
                <a:latin typeface="Golos Text"/>
                <a:ea typeface="Golos Text"/>
                <a:cs typeface="Golos Text"/>
                <a:sym typeface="Golos Text"/>
              </a:rPr>
              <a:t>, and includes icons by </a:t>
            </a:r>
            <a:r>
              <a:rPr lang="en" sz="1200" b="1" u="sng">
                <a:solidFill>
                  <a:schemeClr val="dk1"/>
                </a:solidFill>
                <a:latin typeface="Golos Text"/>
                <a:ea typeface="Golos Text"/>
                <a:cs typeface="Golos Text"/>
                <a:sym typeface="Golos Text"/>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Golos Text"/>
                <a:ea typeface="Golos Text"/>
                <a:cs typeface="Golos Text"/>
                <a:sym typeface="Golos Text"/>
              </a:rPr>
              <a:t>, and infographics &amp; images by </a:t>
            </a:r>
            <a:r>
              <a:rPr lang="en" sz="1200" b="1" u="sng">
                <a:solidFill>
                  <a:schemeClr val="dk1"/>
                </a:solidFill>
                <a:latin typeface="Golos Text"/>
                <a:ea typeface="Golos Text"/>
                <a:cs typeface="Golos Text"/>
                <a:sym typeface="Golos Text"/>
                <a:hlinkClick r:id="rId4">
                  <a:extLst>
                    <a:ext uri="{A12FA001-AC4F-418D-AE19-62706E023703}">
                      <ahyp:hlinkClr xmlns="" xmlns:ahyp="http://schemas.microsoft.com/office/drawing/2018/hyperlinkcolor" val="tx"/>
                    </a:ext>
                  </a:extLst>
                </a:hlinkClick>
              </a:rPr>
              <a:t>Freepik</a:t>
            </a:r>
            <a:r>
              <a:rPr lang="en" sz="1200" u="sng">
                <a:solidFill>
                  <a:schemeClr val="dk1"/>
                </a:solidFill>
                <a:latin typeface="Golos Text"/>
                <a:ea typeface="Golos Text"/>
                <a:cs typeface="Golos Text"/>
                <a:sym typeface="Golos Text"/>
              </a:rPr>
              <a:t> </a:t>
            </a:r>
            <a:endParaRPr sz="1200" b="1" u="sng">
              <a:solidFill>
                <a:schemeClr val="dk1"/>
              </a:solidFill>
              <a:latin typeface="Golos Text"/>
              <a:ea typeface="Golos Text"/>
              <a:cs typeface="Golos Text"/>
              <a:sym typeface="Golos Text"/>
            </a:endParaRPr>
          </a:p>
        </p:txBody>
      </p:sp>
    </p:spTree>
    <p:extLst>
      <p:ext uri="{BB962C8B-B14F-4D97-AF65-F5344CB8AC3E}">
        <p14:creationId xmlns:p14="http://schemas.microsoft.com/office/powerpoint/2010/main" val="2695275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4"/>
        <p:cNvGrpSpPr/>
        <p:nvPr/>
      </p:nvGrpSpPr>
      <p:grpSpPr>
        <a:xfrm>
          <a:off x="0" y="0"/>
          <a:ext cx="0" cy="0"/>
          <a:chOff x="0" y="0"/>
          <a:chExt cx="0" cy="0"/>
        </a:xfrm>
      </p:grpSpPr>
      <p:grpSp>
        <p:nvGrpSpPr>
          <p:cNvPr id="295" name="Google Shape;295;p31"/>
          <p:cNvGrpSpPr/>
          <p:nvPr/>
        </p:nvGrpSpPr>
        <p:grpSpPr>
          <a:xfrm>
            <a:off x="-1047457" y="-1969695"/>
            <a:ext cx="12751636" cy="10656779"/>
            <a:chOff x="-1047457" y="-1969695"/>
            <a:chExt cx="12751636" cy="10656779"/>
          </a:xfrm>
        </p:grpSpPr>
        <p:sp>
          <p:nvSpPr>
            <p:cNvPr id="296" name="Google Shape;296;p31"/>
            <p:cNvSpPr/>
            <p:nvPr/>
          </p:nvSpPr>
          <p:spPr>
            <a:xfrm>
              <a:off x="-846117" y="-414037"/>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297" name="Google Shape;297;p31"/>
            <p:cNvSpPr/>
            <p:nvPr/>
          </p:nvSpPr>
          <p:spPr>
            <a:xfrm rot="-5096905">
              <a:off x="2939467"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298" name="Google Shape;298;p31"/>
            <p:cNvSpPr/>
            <p:nvPr/>
          </p:nvSpPr>
          <p:spPr>
            <a:xfrm>
              <a:off x="-1047457" y="32662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299" name="Google Shape;299;p31"/>
            <p:cNvSpPr/>
            <p:nvPr/>
          </p:nvSpPr>
          <p:spPr>
            <a:xfrm rot="2061559">
              <a:off x="4518748" y="1744494"/>
              <a:ext cx="6104122" cy="5719007"/>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Tree>
    <p:extLst>
      <p:ext uri="{BB962C8B-B14F-4D97-AF65-F5344CB8AC3E}">
        <p14:creationId xmlns:p14="http://schemas.microsoft.com/office/powerpoint/2010/main" val="1945431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0"/>
        <p:cNvGrpSpPr/>
        <p:nvPr/>
      </p:nvGrpSpPr>
      <p:grpSpPr>
        <a:xfrm>
          <a:off x="0" y="0"/>
          <a:ext cx="0" cy="0"/>
          <a:chOff x="0" y="0"/>
          <a:chExt cx="0" cy="0"/>
        </a:xfrm>
      </p:grpSpPr>
      <p:grpSp>
        <p:nvGrpSpPr>
          <p:cNvPr id="301" name="Google Shape;301;p32"/>
          <p:cNvGrpSpPr/>
          <p:nvPr/>
        </p:nvGrpSpPr>
        <p:grpSpPr>
          <a:xfrm flipH="1">
            <a:off x="-1505617" y="-2360516"/>
            <a:ext cx="12858031" cy="9079104"/>
            <a:chOff x="-1972049" y="-2360516"/>
            <a:chExt cx="12858031" cy="9079104"/>
          </a:xfrm>
        </p:grpSpPr>
        <p:sp>
          <p:nvSpPr>
            <p:cNvPr id="302" name="Google Shape;302;p32"/>
            <p:cNvSpPr/>
            <p:nvPr/>
          </p:nvSpPr>
          <p:spPr>
            <a:xfrm rot="1515455">
              <a:off x="-1404414" y="-1812507"/>
              <a:ext cx="3332061" cy="3407215"/>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303" name="Google Shape;303;p32"/>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304" name="Google Shape;304;p32"/>
            <p:cNvSpPr/>
            <p:nvPr/>
          </p:nvSpPr>
          <p:spPr>
            <a:xfrm>
              <a:off x="-662407" y="41579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305" name="Google Shape;305;p32"/>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Tree>
    <p:extLst>
      <p:ext uri="{BB962C8B-B14F-4D97-AF65-F5344CB8AC3E}">
        <p14:creationId xmlns:p14="http://schemas.microsoft.com/office/powerpoint/2010/main" val="500120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720000" y="539500"/>
            <a:ext cx="770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13"/>
          <p:cNvSpPr txBox="1">
            <a:spLocks noGrp="1"/>
          </p:cNvSpPr>
          <p:nvPr>
            <p:ph type="subTitle" idx="1"/>
          </p:nvPr>
        </p:nvSpPr>
        <p:spPr>
          <a:xfrm>
            <a:off x="720000" y="21747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3"/>
          <p:cNvSpPr txBox="1">
            <a:spLocks noGrp="1"/>
          </p:cNvSpPr>
          <p:nvPr>
            <p:ph type="subTitle" idx="2"/>
          </p:nvPr>
        </p:nvSpPr>
        <p:spPr>
          <a:xfrm>
            <a:off x="3361846" y="21747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3"/>
          <p:cNvSpPr txBox="1">
            <a:spLocks noGrp="1"/>
          </p:cNvSpPr>
          <p:nvPr>
            <p:ph type="subTitle" idx="3"/>
          </p:nvPr>
        </p:nvSpPr>
        <p:spPr>
          <a:xfrm>
            <a:off x="720000" y="3679332"/>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3"/>
          <p:cNvSpPr txBox="1">
            <a:spLocks noGrp="1"/>
          </p:cNvSpPr>
          <p:nvPr>
            <p:ph type="subTitle" idx="4"/>
          </p:nvPr>
        </p:nvSpPr>
        <p:spPr>
          <a:xfrm>
            <a:off x="3361846" y="3679332"/>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3"/>
          <p:cNvSpPr txBox="1">
            <a:spLocks noGrp="1"/>
          </p:cNvSpPr>
          <p:nvPr>
            <p:ph type="title" idx="5" hasCustomPrompt="1"/>
          </p:nvPr>
        </p:nvSpPr>
        <p:spPr>
          <a:xfrm>
            <a:off x="720000" y="14082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solidFill>
                  <a:schemeClr val="accent6"/>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title" idx="6" hasCustomPrompt="1"/>
          </p:nvPr>
        </p:nvSpPr>
        <p:spPr>
          <a:xfrm>
            <a:off x="720000" y="291221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solidFill>
                  <a:schemeClr val="accent6"/>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txBox="1">
            <a:spLocks noGrp="1"/>
          </p:cNvSpPr>
          <p:nvPr>
            <p:ph type="title" idx="7" hasCustomPrompt="1"/>
          </p:nvPr>
        </p:nvSpPr>
        <p:spPr>
          <a:xfrm>
            <a:off x="3361846" y="14082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solidFill>
                  <a:schemeClr val="accent6"/>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3"/>
          <p:cNvSpPr txBox="1">
            <a:spLocks noGrp="1"/>
          </p:cNvSpPr>
          <p:nvPr>
            <p:ph type="title" idx="8" hasCustomPrompt="1"/>
          </p:nvPr>
        </p:nvSpPr>
        <p:spPr>
          <a:xfrm>
            <a:off x="3361846" y="291221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b="1">
                <a:solidFill>
                  <a:schemeClr val="accent6"/>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 name="Google Shape;97;p13"/>
          <p:cNvSpPr txBox="1">
            <a:spLocks noGrp="1"/>
          </p:cNvSpPr>
          <p:nvPr>
            <p:ph type="subTitle" idx="9"/>
          </p:nvPr>
        </p:nvSpPr>
        <p:spPr>
          <a:xfrm>
            <a:off x="720000" y="1877312"/>
            <a:ext cx="23055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98" name="Google Shape;98;p13"/>
          <p:cNvSpPr txBox="1">
            <a:spLocks noGrp="1"/>
          </p:cNvSpPr>
          <p:nvPr>
            <p:ph type="subTitle" idx="13"/>
          </p:nvPr>
        </p:nvSpPr>
        <p:spPr>
          <a:xfrm>
            <a:off x="3361846" y="1877312"/>
            <a:ext cx="23055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99" name="Google Shape;99;p13"/>
          <p:cNvSpPr txBox="1">
            <a:spLocks noGrp="1"/>
          </p:cNvSpPr>
          <p:nvPr>
            <p:ph type="subTitle" idx="14"/>
          </p:nvPr>
        </p:nvSpPr>
        <p:spPr>
          <a:xfrm>
            <a:off x="720000" y="3381375"/>
            <a:ext cx="23055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100" name="Google Shape;100;p13"/>
          <p:cNvSpPr txBox="1">
            <a:spLocks noGrp="1"/>
          </p:cNvSpPr>
          <p:nvPr>
            <p:ph type="subTitle" idx="15"/>
          </p:nvPr>
        </p:nvSpPr>
        <p:spPr>
          <a:xfrm>
            <a:off x="3361846" y="3381375"/>
            <a:ext cx="23055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oppins"/>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101" name="Google Shape;101;p13"/>
          <p:cNvGrpSpPr/>
          <p:nvPr/>
        </p:nvGrpSpPr>
        <p:grpSpPr>
          <a:xfrm>
            <a:off x="-3304796" y="-1915253"/>
            <a:ext cx="14716250" cy="10099833"/>
            <a:chOff x="-3304796" y="-1915253"/>
            <a:chExt cx="14716250" cy="10099833"/>
          </a:xfrm>
        </p:grpSpPr>
        <p:sp>
          <p:nvSpPr>
            <p:cNvPr id="102" name="Google Shape;102;p13"/>
            <p:cNvSpPr/>
            <p:nvPr/>
          </p:nvSpPr>
          <p:spPr>
            <a:xfrm flipH="1">
              <a:off x="8079513" y="-1285462"/>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03" name="Google Shape;103;p13"/>
            <p:cNvSpPr/>
            <p:nvPr/>
          </p:nvSpPr>
          <p:spPr>
            <a:xfrm rot="127707" flipH="1">
              <a:off x="-1355636" y="-1855734"/>
              <a:ext cx="3265203" cy="3235083"/>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04" name="Google Shape;104;p13"/>
            <p:cNvSpPr/>
            <p:nvPr/>
          </p:nvSpPr>
          <p:spPr>
            <a:xfrm rot="722824" flipH="1">
              <a:off x="-2775175" y="1891348"/>
              <a:ext cx="6104306" cy="5719180"/>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sp>
          <p:nvSpPr>
            <p:cNvPr id="105" name="Google Shape;105;p13"/>
            <p:cNvSpPr/>
            <p:nvPr/>
          </p:nvSpPr>
          <p:spPr>
            <a:xfrm>
              <a:off x="3896022" y="2997342"/>
              <a:ext cx="6919500" cy="3996725"/>
            </a:xfrm>
            <a:custGeom>
              <a:avLst/>
              <a:gdLst/>
              <a:ahLst/>
              <a:cxnLst/>
              <a:rect l="l" t="t" r="r" b="b"/>
              <a:pathLst>
                <a:path w="276780" h="159869" extrusionOk="0">
                  <a:moveTo>
                    <a:pt x="2396" y="99303"/>
                  </a:moveTo>
                  <a:cubicBezTo>
                    <a:pt x="-7872" y="87279"/>
                    <a:pt x="19419" y="82955"/>
                    <a:pt x="34010" y="77415"/>
                  </a:cubicBezTo>
                  <a:cubicBezTo>
                    <a:pt x="48602" y="71876"/>
                    <a:pt x="71571" y="65526"/>
                    <a:pt x="89945" y="66066"/>
                  </a:cubicBezTo>
                  <a:cubicBezTo>
                    <a:pt x="108320" y="66607"/>
                    <a:pt x="128180" y="79712"/>
                    <a:pt x="144257" y="80658"/>
                  </a:cubicBezTo>
                  <a:cubicBezTo>
                    <a:pt x="160335" y="81604"/>
                    <a:pt x="178304" y="77956"/>
                    <a:pt x="186410" y="71741"/>
                  </a:cubicBezTo>
                  <a:cubicBezTo>
                    <a:pt x="194517" y="65526"/>
                    <a:pt x="189113" y="55258"/>
                    <a:pt x="192896" y="43369"/>
                  </a:cubicBezTo>
                  <a:cubicBezTo>
                    <a:pt x="196679" y="31480"/>
                    <a:pt x="196138" y="2026"/>
                    <a:pt x="209108" y="405"/>
                  </a:cubicBezTo>
                  <a:cubicBezTo>
                    <a:pt x="222078" y="-1216"/>
                    <a:pt x="263151" y="8917"/>
                    <a:pt x="270717" y="33641"/>
                  </a:cubicBezTo>
                  <a:cubicBezTo>
                    <a:pt x="278283" y="58366"/>
                    <a:pt x="283687" y="129432"/>
                    <a:pt x="254504" y="148752"/>
                  </a:cubicBezTo>
                  <a:cubicBezTo>
                    <a:pt x="225321" y="168072"/>
                    <a:pt x="137637" y="157804"/>
                    <a:pt x="95619" y="149562"/>
                  </a:cubicBezTo>
                  <a:cubicBezTo>
                    <a:pt x="53601" y="141321"/>
                    <a:pt x="12664" y="111328"/>
                    <a:pt x="2396" y="99303"/>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06"/>
        <p:cNvGrpSpPr/>
        <p:nvPr/>
      </p:nvGrpSpPr>
      <p:grpSpPr>
        <a:xfrm>
          <a:off x="0" y="0"/>
          <a:ext cx="0" cy="0"/>
          <a:chOff x="0" y="0"/>
          <a:chExt cx="0" cy="0"/>
        </a:xfrm>
      </p:grpSpPr>
      <p:sp>
        <p:nvSpPr>
          <p:cNvPr id="107" name="Google Shape;107;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8" name="Google Shape;108;p14"/>
          <p:cNvGrpSpPr/>
          <p:nvPr/>
        </p:nvGrpSpPr>
        <p:grpSpPr>
          <a:xfrm>
            <a:off x="-1091145" y="-1427646"/>
            <a:ext cx="12315343" cy="8142185"/>
            <a:chOff x="-1091145" y="-1427646"/>
            <a:chExt cx="12315343" cy="8142185"/>
          </a:xfrm>
        </p:grpSpPr>
        <p:sp>
          <p:nvSpPr>
            <p:cNvPr id="109" name="Google Shape;109;p14"/>
            <p:cNvSpPr/>
            <p:nvPr/>
          </p:nvSpPr>
          <p:spPr>
            <a:xfrm>
              <a:off x="-1091145" y="-1427646"/>
              <a:ext cx="4562150" cy="3934300"/>
            </a:xfrm>
            <a:custGeom>
              <a:avLst/>
              <a:gdLst/>
              <a:ahLst/>
              <a:cxnLst/>
              <a:rect l="l" t="t" r="r" b="b"/>
              <a:pathLst>
                <a:path w="182486" h="157372" extrusionOk="0">
                  <a:moveTo>
                    <a:pt x="29217" y="153228"/>
                  </a:moveTo>
                  <a:cubicBezTo>
                    <a:pt x="38674" y="164172"/>
                    <a:pt x="50158" y="150120"/>
                    <a:pt x="56778" y="145932"/>
                  </a:cubicBezTo>
                  <a:cubicBezTo>
                    <a:pt x="63398" y="141744"/>
                    <a:pt x="67587" y="137015"/>
                    <a:pt x="68938" y="128098"/>
                  </a:cubicBezTo>
                  <a:cubicBezTo>
                    <a:pt x="70289" y="119181"/>
                    <a:pt x="64750" y="102563"/>
                    <a:pt x="64885" y="92430"/>
                  </a:cubicBezTo>
                  <a:cubicBezTo>
                    <a:pt x="65020" y="82297"/>
                    <a:pt x="64345" y="71759"/>
                    <a:pt x="69749" y="67300"/>
                  </a:cubicBezTo>
                  <a:cubicBezTo>
                    <a:pt x="75153" y="62842"/>
                    <a:pt x="89339" y="64733"/>
                    <a:pt x="97310" y="65679"/>
                  </a:cubicBezTo>
                  <a:cubicBezTo>
                    <a:pt x="105281" y="66625"/>
                    <a:pt x="107848" y="72435"/>
                    <a:pt x="117576" y="72975"/>
                  </a:cubicBezTo>
                  <a:cubicBezTo>
                    <a:pt x="127304" y="73515"/>
                    <a:pt x="145543" y="72974"/>
                    <a:pt x="155676" y="68921"/>
                  </a:cubicBezTo>
                  <a:cubicBezTo>
                    <a:pt x="165809" y="64868"/>
                    <a:pt x="175267" y="56761"/>
                    <a:pt x="178374" y="48655"/>
                  </a:cubicBezTo>
                  <a:cubicBezTo>
                    <a:pt x="181482" y="40549"/>
                    <a:pt x="187291" y="27984"/>
                    <a:pt x="174321" y="20283"/>
                  </a:cubicBezTo>
                  <a:cubicBezTo>
                    <a:pt x="161351" y="12582"/>
                    <a:pt x="124872" y="4341"/>
                    <a:pt x="100553" y="2449"/>
                  </a:cubicBezTo>
                  <a:cubicBezTo>
                    <a:pt x="76234" y="558"/>
                    <a:pt x="45159" y="-4036"/>
                    <a:pt x="28406" y="8934"/>
                  </a:cubicBezTo>
                  <a:cubicBezTo>
                    <a:pt x="11653" y="21904"/>
                    <a:pt x="-101" y="56221"/>
                    <a:pt x="34" y="80270"/>
                  </a:cubicBezTo>
                  <a:cubicBezTo>
                    <a:pt x="169" y="104319"/>
                    <a:pt x="19760" y="142284"/>
                    <a:pt x="29217" y="153228"/>
                  </a:cubicBezTo>
                  <a:close/>
                </a:path>
              </a:pathLst>
            </a:custGeom>
            <a:solidFill>
              <a:srgbClr val="FFFFFF">
                <a:alpha val="70000"/>
              </a:srgbClr>
            </a:solidFill>
            <a:ln>
              <a:noFill/>
            </a:ln>
          </p:spPr>
        </p:sp>
        <p:sp>
          <p:nvSpPr>
            <p:cNvPr id="110" name="Google Shape;110;p14"/>
            <p:cNvSpPr/>
            <p:nvPr/>
          </p:nvSpPr>
          <p:spPr>
            <a:xfrm>
              <a:off x="3689924" y="-881692"/>
              <a:ext cx="1861200" cy="1253325"/>
            </a:xfrm>
            <a:custGeom>
              <a:avLst/>
              <a:gdLst/>
              <a:ahLst/>
              <a:cxnLst/>
              <a:rect l="l" t="t" r="r" b="b"/>
              <a:pathLst>
                <a:path w="74448" h="50133" extrusionOk="0">
                  <a:moveTo>
                    <a:pt x="6586" y="7220"/>
                  </a:moveTo>
                  <a:cubicBezTo>
                    <a:pt x="1722" y="12489"/>
                    <a:pt x="-1655" y="25460"/>
                    <a:pt x="912" y="32350"/>
                  </a:cubicBezTo>
                  <a:cubicBezTo>
                    <a:pt x="3479" y="39241"/>
                    <a:pt x="11586" y="46266"/>
                    <a:pt x="21989" y="48563"/>
                  </a:cubicBezTo>
                  <a:cubicBezTo>
                    <a:pt x="32392" y="50860"/>
                    <a:pt x="54955" y="50860"/>
                    <a:pt x="63331" y="46131"/>
                  </a:cubicBezTo>
                  <a:cubicBezTo>
                    <a:pt x="71708" y="41402"/>
                    <a:pt x="77787" y="27757"/>
                    <a:pt x="72248" y="20191"/>
                  </a:cubicBezTo>
                  <a:cubicBezTo>
                    <a:pt x="66709" y="12625"/>
                    <a:pt x="41039" y="2897"/>
                    <a:pt x="30095" y="735"/>
                  </a:cubicBezTo>
                  <a:cubicBezTo>
                    <a:pt x="19151" y="-1427"/>
                    <a:pt x="11450" y="1951"/>
                    <a:pt x="6586" y="7220"/>
                  </a:cubicBezTo>
                  <a:close/>
                </a:path>
              </a:pathLst>
            </a:custGeom>
            <a:solidFill>
              <a:srgbClr val="FFFFFF">
                <a:alpha val="70000"/>
              </a:srgbClr>
            </a:solidFill>
            <a:ln>
              <a:noFill/>
            </a:ln>
          </p:spPr>
        </p:sp>
        <p:sp>
          <p:nvSpPr>
            <p:cNvPr id="111" name="Google Shape;111;p14"/>
            <p:cNvSpPr/>
            <p:nvPr/>
          </p:nvSpPr>
          <p:spPr>
            <a:xfrm>
              <a:off x="4259900" y="4736839"/>
              <a:ext cx="5477725" cy="1977700"/>
            </a:xfrm>
            <a:custGeom>
              <a:avLst/>
              <a:gdLst/>
              <a:ahLst/>
              <a:cxnLst/>
              <a:rect l="l" t="t" r="r" b="b"/>
              <a:pathLst>
                <a:path w="219109" h="79108" extrusionOk="0">
                  <a:moveTo>
                    <a:pt x="0" y="32965"/>
                  </a:moveTo>
                  <a:cubicBezTo>
                    <a:pt x="0" y="24048"/>
                    <a:pt x="17834" y="8106"/>
                    <a:pt x="29183" y="2972"/>
                  </a:cubicBezTo>
                  <a:cubicBezTo>
                    <a:pt x="40532" y="-2162"/>
                    <a:pt x="57826" y="810"/>
                    <a:pt x="68094" y="2161"/>
                  </a:cubicBezTo>
                  <a:cubicBezTo>
                    <a:pt x="78362" y="3512"/>
                    <a:pt x="83631" y="9727"/>
                    <a:pt x="90792" y="11078"/>
                  </a:cubicBezTo>
                  <a:cubicBezTo>
                    <a:pt x="97953" y="12429"/>
                    <a:pt x="103492" y="11618"/>
                    <a:pt x="111058" y="10267"/>
                  </a:cubicBezTo>
                  <a:cubicBezTo>
                    <a:pt x="118624" y="8916"/>
                    <a:pt x="127135" y="4188"/>
                    <a:pt x="136187" y="2972"/>
                  </a:cubicBezTo>
                  <a:cubicBezTo>
                    <a:pt x="145239" y="1756"/>
                    <a:pt x="156183" y="1756"/>
                    <a:pt x="165370" y="2972"/>
                  </a:cubicBezTo>
                  <a:cubicBezTo>
                    <a:pt x="174557" y="4188"/>
                    <a:pt x="182394" y="5944"/>
                    <a:pt x="191311" y="10267"/>
                  </a:cubicBezTo>
                  <a:cubicBezTo>
                    <a:pt x="200228" y="14590"/>
                    <a:pt x="220765" y="18644"/>
                    <a:pt x="218873" y="28912"/>
                  </a:cubicBezTo>
                  <a:cubicBezTo>
                    <a:pt x="216982" y="39180"/>
                    <a:pt x="201985" y="63770"/>
                    <a:pt x="179962" y="71876"/>
                  </a:cubicBezTo>
                  <a:cubicBezTo>
                    <a:pt x="157940" y="79982"/>
                    <a:pt x="111868" y="80117"/>
                    <a:pt x="86738" y="77550"/>
                  </a:cubicBezTo>
                  <a:cubicBezTo>
                    <a:pt x="61608" y="74983"/>
                    <a:pt x="43639" y="63905"/>
                    <a:pt x="29183" y="56474"/>
                  </a:cubicBezTo>
                  <a:cubicBezTo>
                    <a:pt x="14727" y="49043"/>
                    <a:pt x="0" y="41882"/>
                    <a:pt x="0" y="32965"/>
                  </a:cubicBezTo>
                  <a:close/>
                </a:path>
              </a:pathLst>
            </a:custGeom>
            <a:solidFill>
              <a:srgbClr val="FFFFFF">
                <a:alpha val="70000"/>
              </a:srgbClr>
            </a:solidFill>
            <a:ln>
              <a:noFill/>
            </a:ln>
          </p:spPr>
        </p:sp>
        <p:sp>
          <p:nvSpPr>
            <p:cNvPr id="112" name="Google Shape;112;p14"/>
            <p:cNvSpPr/>
            <p:nvPr/>
          </p:nvSpPr>
          <p:spPr>
            <a:xfrm>
              <a:off x="8583173" y="1550435"/>
              <a:ext cx="2641025" cy="3374975"/>
            </a:xfrm>
            <a:custGeom>
              <a:avLst/>
              <a:gdLst/>
              <a:ahLst/>
              <a:cxnLst/>
              <a:rect l="l" t="t" r="r" b="b"/>
              <a:pathLst>
                <a:path w="105641" h="134999" extrusionOk="0">
                  <a:moveTo>
                    <a:pt x="46206" y="3969"/>
                  </a:moveTo>
                  <a:cubicBezTo>
                    <a:pt x="37965" y="9103"/>
                    <a:pt x="23644" y="23830"/>
                    <a:pt x="16213" y="35584"/>
                  </a:cubicBezTo>
                  <a:cubicBezTo>
                    <a:pt x="8782" y="47338"/>
                    <a:pt x="3783" y="63145"/>
                    <a:pt x="1621" y="74494"/>
                  </a:cubicBezTo>
                  <a:cubicBezTo>
                    <a:pt x="-541" y="85843"/>
                    <a:pt x="-540" y="95436"/>
                    <a:pt x="3243" y="103677"/>
                  </a:cubicBezTo>
                  <a:cubicBezTo>
                    <a:pt x="7026" y="111919"/>
                    <a:pt x="13376" y="118944"/>
                    <a:pt x="24319" y="123943"/>
                  </a:cubicBezTo>
                  <a:cubicBezTo>
                    <a:pt x="35263" y="128942"/>
                    <a:pt x="55799" y="138400"/>
                    <a:pt x="68904" y="133671"/>
                  </a:cubicBezTo>
                  <a:cubicBezTo>
                    <a:pt x="82009" y="128942"/>
                    <a:pt x="97952" y="110703"/>
                    <a:pt x="102951" y="95571"/>
                  </a:cubicBezTo>
                  <a:cubicBezTo>
                    <a:pt x="107950" y="80439"/>
                    <a:pt x="105113" y="58012"/>
                    <a:pt x="98898" y="42880"/>
                  </a:cubicBezTo>
                  <a:cubicBezTo>
                    <a:pt x="92683" y="27748"/>
                    <a:pt x="74444" y="11265"/>
                    <a:pt x="65662" y="4780"/>
                  </a:cubicBezTo>
                  <a:cubicBezTo>
                    <a:pt x="56880" y="-1705"/>
                    <a:pt x="54448" y="-1165"/>
                    <a:pt x="46206" y="3969"/>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1882775" y="2989819"/>
            <a:ext cx="5378400" cy="66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0" name="Google Shape;140;p18"/>
          <p:cNvSpPr txBox="1">
            <a:spLocks noGrp="1"/>
          </p:cNvSpPr>
          <p:nvPr>
            <p:ph type="subTitle" idx="1"/>
          </p:nvPr>
        </p:nvSpPr>
        <p:spPr>
          <a:xfrm>
            <a:off x="713225" y="1317625"/>
            <a:ext cx="7717500" cy="167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41" name="Google Shape;141;p18"/>
          <p:cNvGrpSpPr/>
          <p:nvPr/>
        </p:nvGrpSpPr>
        <p:grpSpPr>
          <a:xfrm rot="10800000" flipH="1">
            <a:off x="-1336274" y="-1507623"/>
            <a:ext cx="11697282" cy="8437993"/>
            <a:chOff x="-994103" y="-1786870"/>
            <a:chExt cx="11697282" cy="8437993"/>
          </a:xfrm>
        </p:grpSpPr>
        <p:sp>
          <p:nvSpPr>
            <p:cNvPr id="142" name="Google Shape;142;p18"/>
            <p:cNvSpPr/>
            <p:nvPr/>
          </p:nvSpPr>
          <p:spPr>
            <a:xfrm flipH="1">
              <a:off x="7371238" y="-1253414"/>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43" name="Google Shape;143;p18"/>
            <p:cNvSpPr/>
            <p:nvPr/>
          </p:nvSpPr>
          <p:spPr>
            <a:xfrm rot="1233921" flipH="1">
              <a:off x="-262233" y="-1316469"/>
              <a:ext cx="3265137" cy="3235017"/>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44" name="Google Shape;144;p18"/>
            <p:cNvSpPr/>
            <p:nvPr/>
          </p:nvSpPr>
          <p:spPr>
            <a:xfrm flipH="1">
              <a:off x="7535688" y="3504989"/>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45" name="Google Shape;145;p18"/>
            <p:cNvSpPr/>
            <p:nvPr/>
          </p:nvSpPr>
          <p:spPr>
            <a:xfrm>
              <a:off x="-994103" y="2533792"/>
              <a:ext cx="2660661" cy="3360874"/>
            </a:xfrm>
            <a:custGeom>
              <a:avLst/>
              <a:gdLst/>
              <a:ahLst/>
              <a:cxnLst/>
              <a:rect l="l" t="t" r="r" b="b"/>
              <a:pathLst>
                <a:path w="123136" h="155542" extrusionOk="0">
                  <a:moveTo>
                    <a:pt x="69143" y="2051"/>
                  </a:moveTo>
                  <a:cubicBezTo>
                    <a:pt x="59353" y="1522"/>
                    <a:pt x="40039" y="-4299"/>
                    <a:pt x="31043" y="6813"/>
                  </a:cubicBezTo>
                  <a:cubicBezTo>
                    <a:pt x="22047" y="17926"/>
                    <a:pt x="20195" y="49676"/>
                    <a:pt x="15168" y="68726"/>
                  </a:cubicBezTo>
                  <a:cubicBezTo>
                    <a:pt x="10141" y="87776"/>
                    <a:pt x="-3485" y="106693"/>
                    <a:pt x="881" y="121113"/>
                  </a:cubicBezTo>
                  <a:cubicBezTo>
                    <a:pt x="5247" y="135533"/>
                    <a:pt x="21254" y="154053"/>
                    <a:pt x="41362" y="155244"/>
                  </a:cubicBezTo>
                  <a:cubicBezTo>
                    <a:pt x="61470" y="156435"/>
                    <a:pt x="112668" y="142809"/>
                    <a:pt x="121531" y="128257"/>
                  </a:cubicBezTo>
                  <a:cubicBezTo>
                    <a:pt x="130395" y="113705"/>
                    <a:pt x="99835" y="87644"/>
                    <a:pt x="94543" y="67932"/>
                  </a:cubicBezTo>
                  <a:cubicBezTo>
                    <a:pt x="89251" y="48221"/>
                    <a:pt x="94014" y="20968"/>
                    <a:pt x="89781" y="9988"/>
                  </a:cubicBezTo>
                  <a:cubicBezTo>
                    <a:pt x="85548" y="-992"/>
                    <a:pt x="78933" y="2580"/>
                    <a:pt x="69143" y="2051"/>
                  </a:cubicBezTo>
                  <a:close/>
                </a:path>
              </a:pathLst>
            </a:custGeom>
            <a:solidFill>
              <a:srgbClr val="FFFFFF">
                <a:alpha val="70000"/>
              </a:srgbClr>
            </a:solidFill>
            <a:ln>
              <a:noFill/>
            </a:ln>
          </p:spPr>
        </p:sp>
        <p:sp>
          <p:nvSpPr>
            <p:cNvPr id="146" name="Google Shape;146;p18"/>
            <p:cNvSpPr/>
            <p:nvPr/>
          </p:nvSpPr>
          <p:spPr>
            <a:xfrm flipH="1">
              <a:off x="2022263" y="4375939"/>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47"/>
        <p:cNvGrpSpPr/>
        <p:nvPr/>
      </p:nvGrpSpPr>
      <p:grpSpPr>
        <a:xfrm>
          <a:off x="0" y="0"/>
          <a:ext cx="0" cy="0"/>
          <a:chOff x="0" y="0"/>
          <a:chExt cx="0" cy="0"/>
        </a:xfrm>
      </p:grpSpPr>
      <p:grpSp>
        <p:nvGrpSpPr>
          <p:cNvPr id="148" name="Google Shape;148;p19"/>
          <p:cNvGrpSpPr/>
          <p:nvPr/>
        </p:nvGrpSpPr>
        <p:grpSpPr>
          <a:xfrm>
            <a:off x="-2194667" y="-1969695"/>
            <a:ext cx="13080649" cy="8688284"/>
            <a:chOff x="-2194667" y="-1969695"/>
            <a:chExt cx="13080649" cy="8688284"/>
          </a:xfrm>
        </p:grpSpPr>
        <p:sp>
          <p:nvSpPr>
            <p:cNvPr id="149" name="Google Shape;149;p19"/>
            <p:cNvSpPr/>
            <p:nvPr/>
          </p:nvSpPr>
          <p:spPr>
            <a:xfrm>
              <a:off x="-2194667" y="-1164049"/>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50" name="Google Shape;150;p19"/>
            <p:cNvSpPr/>
            <p:nvPr/>
          </p:nvSpPr>
          <p:spPr>
            <a:xfrm rot="-5096905">
              <a:off x="6488304" y="-1818554"/>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51" name="Google Shape;151;p19"/>
            <p:cNvSpPr/>
            <p:nvPr/>
          </p:nvSpPr>
          <p:spPr>
            <a:xfrm>
              <a:off x="-662407" y="4157942"/>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52" name="Google Shape;152;p19"/>
            <p:cNvSpPr/>
            <p:nvPr/>
          </p:nvSpPr>
          <p:spPr>
            <a:xfrm>
              <a:off x="4781928" y="999645"/>
              <a:ext cx="6104054" cy="5718943"/>
            </a:xfrm>
            <a:custGeom>
              <a:avLst/>
              <a:gdLst/>
              <a:ahLst/>
              <a:cxnLst/>
              <a:rect l="l" t="t" r="r" b="b"/>
              <a:pathLst>
                <a:path w="282497" h="264674" extrusionOk="0">
                  <a:moveTo>
                    <a:pt x="198" y="243019"/>
                  </a:moveTo>
                  <a:cubicBezTo>
                    <a:pt x="1786" y="234552"/>
                    <a:pt x="24275" y="223176"/>
                    <a:pt x="32742" y="212063"/>
                  </a:cubicBezTo>
                  <a:cubicBezTo>
                    <a:pt x="41209" y="200951"/>
                    <a:pt x="42135" y="187192"/>
                    <a:pt x="50998" y="176344"/>
                  </a:cubicBezTo>
                  <a:cubicBezTo>
                    <a:pt x="59862" y="165496"/>
                    <a:pt x="72694" y="154913"/>
                    <a:pt x="85923" y="146975"/>
                  </a:cubicBezTo>
                  <a:cubicBezTo>
                    <a:pt x="99152" y="139038"/>
                    <a:pt x="120187" y="136392"/>
                    <a:pt x="130373" y="128719"/>
                  </a:cubicBezTo>
                  <a:cubicBezTo>
                    <a:pt x="140560" y="121046"/>
                    <a:pt x="143470" y="112580"/>
                    <a:pt x="147042" y="100938"/>
                  </a:cubicBezTo>
                  <a:cubicBezTo>
                    <a:pt x="150614" y="89296"/>
                    <a:pt x="150614" y="72231"/>
                    <a:pt x="151805" y="58869"/>
                  </a:cubicBezTo>
                  <a:cubicBezTo>
                    <a:pt x="152996" y="45508"/>
                    <a:pt x="147572" y="30559"/>
                    <a:pt x="154186" y="20769"/>
                  </a:cubicBezTo>
                  <a:cubicBezTo>
                    <a:pt x="160801" y="10980"/>
                    <a:pt x="175220" y="661"/>
                    <a:pt x="191492" y="132"/>
                  </a:cubicBezTo>
                  <a:cubicBezTo>
                    <a:pt x="207764" y="-397"/>
                    <a:pt x="236736" y="6482"/>
                    <a:pt x="251817" y="17594"/>
                  </a:cubicBezTo>
                  <a:cubicBezTo>
                    <a:pt x="266898" y="28707"/>
                    <a:pt x="285420" y="37306"/>
                    <a:pt x="281980" y="66807"/>
                  </a:cubicBezTo>
                  <a:cubicBezTo>
                    <a:pt x="278541" y="96308"/>
                    <a:pt x="258829" y="165364"/>
                    <a:pt x="231180" y="194600"/>
                  </a:cubicBezTo>
                  <a:cubicBezTo>
                    <a:pt x="203531" y="223836"/>
                    <a:pt x="145719" y="231113"/>
                    <a:pt x="116086" y="242225"/>
                  </a:cubicBezTo>
                  <a:cubicBezTo>
                    <a:pt x="86453" y="253338"/>
                    <a:pt x="68858" y="257835"/>
                    <a:pt x="53380" y="261275"/>
                  </a:cubicBezTo>
                  <a:cubicBezTo>
                    <a:pt x="37902" y="264715"/>
                    <a:pt x="32081" y="265906"/>
                    <a:pt x="23217" y="262863"/>
                  </a:cubicBezTo>
                  <a:cubicBezTo>
                    <a:pt x="14353" y="259820"/>
                    <a:pt x="-1389" y="251486"/>
                    <a:pt x="198" y="243019"/>
                  </a:cubicBezTo>
                  <a:close/>
                </a:path>
              </a:pathLst>
            </a:custGeom>
            <a:solidFill>
              <a:srgbClr val="FFFFFF">
                <a:alpha val="70000"/>
              </a:srgbClr>
            </a:solidFill>
            <a:ln>
              <a:noFill/>
            </a:ln>
          </p:spPr>
        </p:sp>
      </p:grpSp>
      <p:sp>
        <p:nvSpPr>
          <p:cNvPr id="153" name="Google Shape;153;p19"/>
          <p:cNvSpPr txBox="1">
            <a:spLocks noGrp="1"/>
          </p:cNvSpPr>
          <p:nvPr>
            <p:ph type="title"/>
          </p:nvPr>
        </p:nvSpPr>
        <p:spPr>
          <a:xfrm>
            <a:off x="720000" y="1222350"/>
            <a:ext cx="3963000" cy="1854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19"/>
          <p:cNvSpPr txBox="1">
            <a:spLocks noGrp="1"/>
          </p:cNvSpPr>
          <p:nvPr>
            <p:ph type="subTitle" idx="1"/>
          </p:nvPr>
        </p:nvSpPr>
        <p:spPr>
          <a:xfrm>
            <a:off x="720000" y="3076650"/>
            <a:ext cx="3963000" cy="84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9"/>
          <p:cNvSpPr>
            <a:spLocks noGrp="1"/>
          </p:cNvSpPr>
          <p:nvPr>
            <p:ph type="pic" idx="2"/>
          </p:nvPr>
        </p:nvSpPr>
        <p:spPr>
          <a:xfrm>
            <a:off x="4862875" y="787775"/>
            <a:ext cx="3567900" cy="3567900"/>
          </a:xfrm>
          <a:prstGeom prst="ellipse">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56"/>
        <p:cNvGrpSpPr/>
        <p:nvPr/>
      </p:nvGrpSpPr>
      <p:grpSpPr>
        <a:xfrm>
          <a:off x="0" y="0"/>
          <a:ext cx="0" cy="0"/>
          <a:chOff x="0" y="0"/>
          <a:chExt cx="0" cy="0"/>
        </a:xfrm>
      </p:grpSpPr>
      <p:grpSp>
        <p:nvGrpSpPr>
          <p:cNvPr id="157" name="Google Shape;157;p20"/>
          <p:cNvGrpSpPr/>
          <p:nvPr/>
        </p:nvGrpSpPr>
        <p:grpSpPr>
          <a:xfrm rot="10800000">
            <a:off x="2291326" y="-1730948"/>
            <a:ext cx="7905223" cy="9043137"/>
            <a:chOff x="-710378" y="-2168689"/>
            <a:chExt cx="7905223" cy="9043137"/>
          </a:xfrm>
        </p:grpSpPr>
        <p:sp>
          <p:nvSpPr>
            <p:cNvPr id="158" name="Google Shape;158;p20"/>
            <p:cNvSpPr/>
            <p:nvPr/>
          </p:nvSpPr>
          <p:spPr>
            <a:xfrm flipH="1">
              <a:off x="3661538" y="-2168689"/>
              <a:ext cx="3331941" cy="3407092"/>
            </a:xfrm>
            <a:custGeom>
              <a:avLst/>
              <a:gdLst/>
              <a:ahLst/>
              <a:cxnLst/>
              <a:rect l="l" t="t" r="r" b="b"/>
              <a:pathLst>
                <a:path w="154203" h="157681" extrusionOk="0">
                  <a:moveTo>
                    <a:pt x="153913" y="48509"/>
                  </a:moveTo>
                  <a:cubicBezTo>
                    <a:pt x="154707" y="38852"/>
                    <a:pt x="153781" y="20596"/>
                    <a:pt x="140419" y="12791"/>
                  </a:cubicBezTo>
                  <a:cubicBezTo>
                    <a:pt x="127058" y="4986"/>
                    <a:pt x="96101" y="-3349"/>
                    <a:pt x="73744" y="1678"/>
                  </a:cubicBezTo>
                  <a:cubicBezTo>
                    <a:pt x="51387" y="6705"/>
                    <a:pt x="16594" y="22845"/>
                    <a:pt x="6275" y="42953"/>
                  </a:cubicBezTo>
                  <a:cubicBezTo>
                    <a:pt x="-4044" y="63061"/>
                    <a:pt x="-471" y="103278"/>
                    <a:pt x="11832" y="122328"/>
                  </a:cubicBezTo>
                  <a:cubicBezTo>
                    <a:pt x="24135" y="141378"/>
                    <a:pt x="61441" y="154607"/>
                    <a:pt x="80094" y="157253"/>
                  </a:cubicBezTo>
                  <a:cubicBezTo>
                    <a:pt x="98747" y="159899"/>
                    <a:pt x="116342" y="147596"/>
                    <a:pt x="123750" y="138203"/>
                  </a:cubicBezTo>
                  <a:cubicBezTo>
                    <a:pt x="131158" y="128810"/>
                    <a:pt x="122560" y="112142"/>
                    <a:pt x="124544" y="100897"/>
                  </a:cubicBezTo>
                  <a:cubicBezTo>
                    <a:pt x="126529" y="89652"/>
                    <a:pt x="130762" y="79465"/>
                    <a:pt x="135657" y="70734"/>
                  </a:cubicBezTo>
                  <a:cubicBezTo>
                    <a:pt x="140552" y="62003"/>
                    <a:pt x="153119" y="58166"/>
                    <a:pt x="153913" y="48509"/>
                  </a:cubicBezTo>
                  <a:close/>
                </a:path>
              </a:pathLst>
            </a:custGeom>
            <a:solidFill>
              <a:srgbClr val="FFFFFF">
                <a:alpha val="70000"/>
              </a:srgbClr>
            </a:solidFill>
            <a:ln>
              <a:noFill/>
            </a:ln>
          </p:spPr>
        </p:sp>
        <p:sp>
          <p:nvSpPr>
            <p:cNvPr id="159" name="Google Shape;159;p20"/>
            <p:cNvSpPr/>
            <p:nvPr/>
          </p:nvSpPr>
          <p:spPr>
            <a:xfrm rot="5096905" flipH="1">
              <a:off x="-262096" y="-1579807"/>
              <a:ext cx="3265055" cy="3234935"/>
            </a:xfrm>
            <a:custGeom>
              <a:avLst/>
              <a:gdLst/>
              <a:ahLst/>
              <a:cxnLst/>
              <a:rect l="l" t="t" r="r" b="b"/>
              <a:pathLst>
                <a:path w="151115" h="149721" extrusionOk="0">
                  <a:moveTo>
                    <a:pt x="1815" y="47096"/>
                  </a:moveTo>
                  <a:cubicBezTo>
                    <a:pt x="5916" y="54769"/>
                    <a:pt x="25628" y="52387"/>
                    <a:pt x="33565" y="65352"/>
                  </a:cubicBezTo>
                  <a:cubicBezTo>
                    <a:pt x="41503" y="78317"/>
                    <a:pt x="41635" y="110861"/>
                    <a:pt x="49440" y="124884"/>
                  </a:cubicBezTo>
                  <a:cubicBezTo>
                    <a:pt x="57245" y="138907"/>
                    <a:pt x="65050" y="150416"/>
                    <a:pt x="80396" y="149490"/>
                  </a:cubicBezTo>
                  <a:cubicBezTo>
                    <a:pt x="95742" y="148564"/>
                    <a:pt x="130006" y="134408"/>
                    <a:pt x="141515" y="119327"/>
                  </a:cubicBezTo>
                  <a:cubicBezTo>
                    <a:pt x="153025" y="104246"/>
                    <a:pt x="151834" y="76729"/>
                    <a:pt x="149453" y="59002"/>
                  </a:cubicBezTo>
                  <a:cubicBezTo>
                    <a:pt x="147072" y="41275"/>
                    <a:pt x="144161" y="22755"/>
                    <a:pt x="127228" y="12965"/>
                  </a:cubicBezTo>
                  <a:cubicBezTo>
                    <a:pt x="110295" y="3176"/>
                    <a:pt x="67565" y="-793"/>
                    <a:pt x="47853" y="265"/>
                  </a:cubicBezTo>
                  <a:cubicBezTo>
                    <a:pt x="28142" y="1323"/>
                    <a:pt x="16632" y="11510"/>
                    <a:pt x="8959" y="19315"/>
                  </a:cubicBezTo>
                  <a:cubicBezTo>
                    <a:pt x="1286" y="27120"/>
                    <a:pt x="-2286" y="39423"/>
                    <a:pt x="1815" y="47096"/>
                  </a:cubicBezTo>
                  <a:close/>
                </a:path>
              </a:pathLst>
            </a:custGeom>
            <a:solidFill>
              <a:srgbClr val="FFFFFF">
                <a:alpha val="70000"/>
              </a:srgbClr>
            </a:solidFill>
            <a:ln>
              <a:noFill/>
            </a:ln>
          </p:spPr>
        </p:sp>
        <p:sp>
          <p:nvSpPr>
            <p:cNvPr id="160" name="Google Shape;160;p20"/>
            <p:cNvSpPr/>
            <p:nvPr/>
          </p:nvSpPr>
          <p:spPr>
            <a:xfrm flipH="1">
              <a:off x="4191813" y="4124689"/>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sp>
          <p:nvSpPr>
            <p:cNvPr id="161" name="Google Shape;161;p20"/>
            <p:cNvSpPr/>
            <p:nvPr/>
          </p:nvSpPr>
          <p:spPr>
            <a:xfrm>
              <a:off x="-710378" y="1238392"/>
              <a:ext cx="2660661" cy="3360874"/>
            </a:xfrm>
            <a:custGeom>
              <a:avLst/>
              <a:gdLst/>
              <a:ahLst/>
              <a:cxnLst/>
              <a:rect l="l" t="t" r="r" b="b"/>
              <a:pathLst>
                <a:path w="123136" h="155542" extrusionOk="0">
                  <a:moveTo>
                    <a:pt x="69143" y="2051"/>
                  </a:moveTo>
                  <a:cubicBezTo>
                    <a:pt x="59353" y="1522"/>
                    <a:pt x="40039" y="-4299"/>
                    <a:pt x="31043" y="6813"/>
                  </a:cubicBezTo>
                  <a:cubicBezTo>
                    <a:pt x="22047" y="17926"/>
                    <a:pt x="20195" y="49676"/>
                    <a:pt x="15168" y="68726"/>
                  </a:cubicBezTo>
                  <a:cubicBezTo>
                    <a:pt x="10141" y="87776"/>
                    <a:pt x="-3485" y="106693"/>
                    <a:pt x="881" y="121113"/>
                  </a:cubicBezTo>
                  <a:cubicBezTo>
                    <a:pt x="5247" y="135533"/>
                    <a:pt x="21254" y="154053"/>
                    <a:pt x="41362" y="155244"/>
                  </a:cubicBezTo>
                  <a:cubicBezTo>
                    <a:pt x="61470" y="156435"/>
                    <a:pt x="112668" y="142809"/>
                    <a:pt x="121531" y="128257"/>
                  </a:cubicBezTo>
                  <a:cubicBezTo>
                    <a:pt x="130395" y="113705"/>
                    <a:pt x="99835" y="87644"/>
                    <a:pt x="94543" y="67932"/>
                  </a:cubicBezTo>
                  <a:cubicBezTo>
                    <a:pt x="89251" y="48221"/>
                    <a:pt x="94014" y="20968"/>
                    <a:pt x="89781" y="9988"/>
                  </a:cubicBezTo>
                  <a:cubicBezTo>
                    <a:pt x="85548" y="-992"/>
                    <a:pt x="78933" y="2580"/>
                    <a:pt x="69143" y="2051"/>
                  </a:cubicBezTo>
                  <a:close/>
                </a:path>
              </a:pathLst>
            </a:custGeom>
            <a:solidFill>
              <a:srgbClr val="FFFFFF">
                <a:alpha val="70000"/>
              </a:srgbClr>
            </a:solidFill>
            <a:ln>
              <a:noFill/>
            </a:ln>
          </p:spPr>
        </p:sp>
        <p:sp>
          <p:nvSpPr>
            <p:cNvPr id="162" name="Google Shape;162;p20"/>
            <p:cNvSpPr/>
            <p:nvPr/>
          </p:nvSpPr>
          <p:spPr>
            <a:xfrm flipH="1">
              <a:off x="455263" y="4599264"/>
              <a:ext cx="3003032" cy="2275183"/>
            </a:xfrm>
            <a:custGeom>
              <a:avLst/>
              <a:gdLst/>
              <a:ahLst/>
              <a:cxnLst/>
              <a:rect l="l" t="t" r="r" b="b"/>
              <a:pathLst>
                <a:path w="138981" h="105296" extrusionOk="0">
                  <a:moveTo>
                    <a:pt x="2100" y="63128"/>
                  </a:moveTo>
                  <a:cubicBezTo>
                    <a:pt x="1835" y="53206"/>
                    <a:pt x="-3192" y="29129"/>
                    <a:pt x="3687" y="18678"/>
                  </a:cubicBezTo>
                  <a:cubicBezTo>
                    <a:pt x="10566" y="8227"/>
                    <a:pt x="29088" y="2010"/>
                    <a:pt x="43375" y="422"/>
                  </a:cubicBezTo>
                  <a:cubicBezTo>
                    <a:pt x="57663" y="-1165"/>
                    <a:pt x="77903" y="3200"/>
                    <a:pt x="89412" y="9153"/>
                  </a:cubicBezTo>
                  <a:cubicBezTo>
                    <a:pt x="100921" y="15106"/>
                    <a:pt x="104890" y="26219"/>
                    <a:pt x="112431" y="36141"/>
                  </a:cubicBezTo>
                  <a:cubicBezTo>
                    <a:pt x="119972" y="46063"/>
                    <a:pt x="131084" y="58895"/>
                    <a:pt x="134656" y="68684"/>
                  </a:cubicBezTo>
                  <a:cubicBezTo>
                    <a:pt x="138228" y="78474"/>
                    <a:pt x="142329" y="88793"/>
                    <a:pt x="133862" y="94878"/>
                  </a:cubicBezTo>
                  <a:cubicBezTo>
                    <a:pt x="125395" y="100964"/>
                    <a:pt x="100128" y="105594"/>
                    <a:pt x="83856" y="105197"/>
                  </a:cubicBezTo>
                  <a:cubicBezTo>
                    <a:pt x="67584" y="104800"/>
                    <a:pt x="49328" y="96995"/>
                    <a:pt x="36231" y="92497"/>
                  </a:cubicBezTo>
                  <a:cubicBezTo>
                    <a:pt x="23134" y="87999"/>
                    <a:pt x="10964" y="83104"/>
                    <a:pt x="5275" y="78209"/>
                  </a:cubicBezTo>
                  <a:cubicBezTo>
                    <a:pt x="-413" y="73314"/>
                    <a:pt x="2365" y="73050"/>
                    <a:pt x="2100" y="63128"/>
                  </a:cubicBezTo>
                  <a:close/>
                </a:path>
              </a:pathLst>
            </a:custGeom>
            <a:solidFill>
              <a:srgbClr val="FFFFFF">
                <a:alpha val="70000"/>
              </a:srgbClr>
            </a:solidFill>
            <a:ln>
              <a:noFill/>
            </a:ln>
          </p:spPr>
        </p:sp>
      </p:grpSp>
      <p:sp>
        <p:nvSpPr>
          <p:cNvPr id="163" name="Google Shape;163;p20"/>
          <p:cNvSpPr txBox="1">
            <a:spLocks noGrp="1"/>
          </p:cNvSpPr>
          <p:nvPr>
            <p:ph type="title"/>
          </p:nvPr>
        </p:nvSpPr>
        <p:spPr>
          <a:xfrm>
            <a:off x="713225" y="1637550"/>
            <a:ext cx="38406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4" name="Google Shape;164;p20"/>
          <p:cNvSpPr txBox="1">
            <a:spLocks noGrp="1"/>
          </p:cNvSpPr>
          <p:nvPr>
            <p:ph type="subTitle" idx="1"/>
          </p:nvPr>
        </p:nvSpPr>
        <p:spPr>
          <a:xfrm>
            <a:off x="713225" y="2700750"/>
            <a:ext cx="3840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2pPr>
            <a:lvl3pPr lvl="2"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3pPr>
            <a:lvl4pPr lvl="3"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4pPr>
            <a:lvl5pPr lvl="4"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5pPr>
            <a:lvl6pPr lvl="5"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6pPr>
            <a:lvl7pPr lvl="6"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7pPr>
            <a:lvl8pPr lvl="7"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8pPr>
            <a:lvl9pPr lvl="8"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1pPr>
            <a:lvl2pPr marL="914400" lvl="1"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2pPr>
            <a:lvl3pPr marL="1371600" lvl="2"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3pPr>
            <a:lvl4pPr marL="1828800" lvl="3"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4pPr>
            <a:lvl5pPr marL="2286000" lvl="4"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5pPr>
            <a:lvl6pPr marL="2743200" lvl="5"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6pPr>
            <a:lvl7pPr marL="3200400" lvl="6"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7pPr>
            <a:lvl8pPr marL="3657600" lvl="7"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8pPr>
            <a:lvl9pPr marL="4114800" lvl="8"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6" r:id="rId3"/>
    <p:sldLayoutId id="2147483658" r:id="rId4"/>
    <p:sldLayoutId id="2147483659" r:id="rId5"/>
    <p:sldLayoutId id="2147483660" r:id="rId6"/>
    <p:sldLayoutId id="2147483664" r:id="rId7"/>
    <p:sldLayoutId id="2147483665" r:id="rId8"/>
    <p:sldLayoutId id="2147483666" r:id="rId9"/>
    <p:sldLayoutId id="2147483668" r:id="rId10"/>
    <p:sldLayoutId id="2147483669" r:id="rId11"/>
    <p:sldLayoutId id="2147483670" r:id="rId12"/>
    <p:sldLayoutId id="2147483671" r:id="rId13"/>
    <p:sldLayoutId id="2147483673"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2pPr>
            <a:lvl3pPr lvl="2"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3pPr>
            <a:lvl4pPr lvl="3"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4pPr>
            <a:lvl5pPr lvl="4"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5pPr>
            <a:lvl6pPr lvl="5"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6pPr>
            <a:lvl7pPr lvl="6"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7pPr>
            <a:lvl8pPr lvl="7"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8pPr>
            <a:lvl9pPr lvl="8" rtl="0">
              <a:lnSpc>
                <a:spcPct val="100000"/>
              </a:lnSpc>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1pPr>
            <a:lvl2pPr marL="914400" lvl="1"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2pPr>
            <a:lvl3pPr marL="1371600" lvl="2"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3pPr>
            <a:lvl4pPr marL="1828800" lvl="3"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4pPr>
            <a:lvl5pPr marL="2286000" lvl="4"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5pPr>
            <a:lvl6pPr marL="2743200" lvl="5"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6pPr>
            <a:lvl7pPr marL="3200400" lvl="6"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7pPr>
            <a:lvl8pPr marL="3657600" lvl="7"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8pPr>
            <a:lvl9pPr marL="4114800" lvl="8" indent="-317500">
              <a:lnSpc>
                <a:spcPct val="100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9pPr>
          </a:lstStyle>
          <a:p>
            <a:endParaRPr/>
          </a:p>
        </p:txBody>
      </p:sp>
    </p:spTree>
    <p:extLst>
      <p:ext uri="{BB962C8B-B14F-4D97-AF65-F5344CB8AC3E}">
        <p14:creationId xmlns:p14="http://schemas.microsoft.com/office/powerpoint/2010/main" val="73304391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70.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1E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733A89-213C-1E0C-DEE9-7070D8E3B40F}"/>
              </a:ext>
            </a:extLst>
          </p:cNvPr>
          <p:cNvSpPr txBox="1"/>
          <p:nvPr/>
        </p:nvSpPr>
        <p:spPr>
          <a:xfrm>
            <a:off x="2576593" y="217443"/>
            <a:ext cx="3990814" cy="584775"/>
          </a:xfrm>
          <a:prstGeom prst="rect">
            <a:avLst/>
          </a:prstGeom>
          <a:noFill/>
        </p:spPr>
        <p:txBody>
          <a:bodyPr wrap="square" rtlCol="0">
            <a:spAutoFit/>
          </a:bodyPr>
          <a:lstStyle/>
          <a:p>
            <a:pPr algn="ctr"/>
            <a:r>
              <a:rPr lang="en-US" sz="3200" b="1">
                <a:solidFill>
                  <a:schemeClr val="accent3">
                    <a:lumMod val="75000"/>
                  </a:schemeClr>
                </a:solidFill>
                <a:effectLst>
                  <a:reflection blurRad="6350" stA="55000" endA="300" endPos="45500" dir="5400000" sy="-100000" algn="bl" rotWithShape="0"/>
                </a:effectLst>
              </a:rPr>
              <a:t>Ý nghĩa</a:t>
            </a:r>
          </a:p>
        </p:txBody>
      </p:sp>
      <p:sp>
        <p:nvSpPr>
          <p:cNvPr id="2" name="Rectangle: Rounded Corners 1">
            <a:extLst>
              <a:ext uri="{FF2B5EF4-FFF2-40B4-BE49-F238E27FC236}">
                <a16:creationId xmlns:a16="http://schemas.microsoft.com/office/drawing/2014/main" id="{42339C89-C0A0-951B-6785-CEFCED371A37}"/>
              </a:ext>
            </a:extLst>
          </p:cNvPr>
          <p:cNvSpPr/>
          <p:nvPr/>
        </p:nvSpPr>
        <p:spPr>
          <a:xfrm>
            <a:off x="374650" y="887709"/>
            <a:ext cx="8394700" cy="762000"/>
          </a:xfrm>
          <a:prstGeom prst="roundRect">
            <a:avLst>
              <a:gd name="adj" fmla="val 11558"/>
            </a:avLst>
          </a:prstGeom>
          <a:solidFill>
            <a:schemeClr val="accent5"/>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rPr>
              <a:t>L</a:t>
            </a:r>
            <a:r>
              <a:rPr lang="vi-VN" sz="2000">
                <a:solidFill>
                  <a:schemeClr val="tx1"/>
                </a:solidFill>
              </a:rPr>
              <a:t>à vinh dự, trách nhiệm và niềm tự hào chính đáng của chúng ta. </a:t>
            </a:r>
            <a:endParaRPr lang="en-US" sz="2000">
              <a:solidFill>
                <a:schemeClr val="tx1"/>
              </a:solidFill>
            </a:endParaRPr>
          </a:p>
        </p:txBody>
      </p:sp>
      <p:sp>
        <p:nvSpPr>
          <p:cNvPr id="5" name="Rectangle: Rounded Corners 4">
            <a:extLst>
              <a:ext uri="{FF2B5EF4-FFF2-40B4-BE49-F238E27FC236}">
                <a16:creationId xmlns:a16="http://schemas.microsoft.com/office/drawing/2014/main" id="{DB342D7D-FAEE-C31B-0116-EB27215EB765}"/>
              </a:ext>
            </a:extLst>
          </p:cNvPr>
          <p:cNvSpPr/>
          <p:nvPr/>
        </p:nvSpPr>
        <p:spPr>
          <a:xfrm>
            <a:off x="374650" y="1778826"/>
            <a:ext cx="8394700" cy="939799"/>
          </a:xfrm>
          <a:prstGeom prst="roundRect">
            <a:avLst>
              <a:gd name="adj" fmla="val 11558"/>
            </a:avLst>
          </a:prstGeom>
          <a:solidFill>
            <a:schemeClr val="accent5"/>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rPr>
              <a:t>Là sự khẳng định tính đúng đắn của đường lối, chính sách đối ngoại của Việt Nam.</a:t>
            </a:r>
          </a:p>
        </p:txBody>
      </p:sp>
      <p:sp>
        <p:nvSpPr>
          <p:cNvPr id="7" name="Rectangle: Rounded Corners 6">
            <a:extLst>
              <a:ext uri="{FF2B5EF4-FFF2-40B4-BE49-F238E27FC236}">
                <a16:creationId xmlns:a16="http://schemas.microsoft.com/office/drawing/2014/main" id="{2D2AFF65-BB99-9EB1-2E92-36AE329BEDB4}"/>
              </a:ext>
            </a:extLst>
          </p:cNvPr>
          <p:cNvSpPr/>
          <p:nvPr/>
        </p:nvSpPr>
        <p:spPr>
          <a:xfrm>
            <a:off x="374650" y="2847742"/>
            <a:ext cx="8394700" cy="939799"/>
          </a:xfrm>
          <a:prstGeom prst="roundRect">
            <a:avLst>
              <a:gd name="adj" fmla="val 11558"/>
            </a:avLst>
          </a:prstGeom>
          <a:solidFill>
            <a:schemeClr val="accent5"/>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rPr>
              <a:t>Là sự ghi nhận và đánh giá cao của cộng đồng quốc tế đối với vai trò và đóng góp xứng đáng của Việt Nam vào công việc quốc tế và khu vực. </a:t>
            </a:r>
          </a:p>
        </p:txBody>
      </p:sp>
      <p:sp>
        <p:nvSpPr>
          <p:cNvPr id="9" name="Rectangle: Rounded Corners 8">
            <a:extLst>
              <a:ext uri="{FF2B5EF4-FFF2-40B4-BE49-F238E27FC236}">
                <a16:creationId xmlns:a16="http://schemas.microsoft.com/office/drawing/2014/main" id="{C6F147FA-93D4-D19D-C8FC-DB797B1E3082}"/>
              </a:ext>
            </a:extLst>
          </p:cNvPr>
          <p:cNvSpPr/>
          <p:nvPr/>
        </p:nvSpPr>
        <p:spPr>
          <a:xfrm>
            <a:off x="374650" y="3914542"/>
            <a:ext cx="8394700" cy="939799"/>
          </a:xfrm>
          <a:prstGeom prst="roundRect">
            <a:avLst>
              <a:gd name="adj" fmla="val 11558"/>
            </a:avLst>
          </a:prstGeom>
          <a:solidFill>
            <a:schemeClr val="accent5"/>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rPr>
              <a:t>Cho thấy vị thế của Việt Nam đã chuyển từ “tham gia tích cực” sang “chủ động” đóng góp xây dựng, định hình “luật chơi” chung.</a:t>
            </a:r>
          </a:p>
        </p:txBody>
      </p:sp>
    </p:spTree>
    <p:extLst>
      <p:ext uri="{BB962C8B-B14F-4D97-AF65-F5344CB8AC3E}">
        <p14:creationId xmlns:p14="http://schemas.microsoft.com/office/powerpoint/2010/main" val="412641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7"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grpSp>
        <p:nvGrpSpPr>
          <p:cNvPr id="870" name="Group 869">
            <a:extLst>
              <a:ext uri="{FF2B5EF4-FFF2-40B4-BE49-F238E27FC236}">
                <a16:creationId xmlns:a16="http://schemas.microsoft.com/office/drawing/2014/main" id="{8E87A12B-63B3-2BD9-8E3B-2875B7AF2D51}"/>
              </a:ext>
            </a:extLst>
          </p:cNvPr>
          <p:cNvGrpSpPr/>
          <p:nvPr/>
        </p:nvGrpSpPr>
        <p:grpSpPr>
          <a:xfrm>
            <a:off x="135466" y="2373750"/>
            <a:ext cx="2743201" cy="2075579"/>
            <a:chOff x="195367" y="2817928"/>
            <a:chExt cx="2743201" cy="2075579"/>
          </a:xfrm>
        </p:grpSpPr>
        <p:cxnSp>
          <p:nvCxnSpPr>
            <p:cNvPr id="868" name="Straight Connector 867">
              <a:extLst>
                <a:ext uri="{FF2B5EF4-FFF2-40B4-BE49-F238E27FC236}">
                  <a16:creationId xmlns:a16="http://schemas.microsoft.com/office/drawing/2014/main" id="{C00C8496-278F-7EC6-F55E-1AC91E76CFFD}"/>
                </a:ext>
              </a:extLst>
            </p:cNvPr>
            <p:cNvCxnSpPr/>
            <p:nvPr/>
          </p:nvCxnSpPr>
          <p:spPr>
            <a:xfrm>
              <a:off x="1238249" y="2817928"/>
              <a:ext cx="0" cy="407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7" name="Rectangle 866">
              <a:extLst>
                <a:ext uri="{FF2B5EF4-FFF2-40B4-BE49-F238E27FC236}">
                  <a16:creationId xmlns:a16="http://schemas.microsoft.com/office/drawing/2014/main" id="{0036916C-B99C-F9CC-AFD7-AD15D85F11D9}"/>
                </a:ext>
              </a:extLst>
            </p:cNvPr>
            <p:cNvSpPr/>
            <p:nvPr/>
          </p:nvSpPr>
          <p:spPr>
            <a:xfrm>
              <a:off x="195367" y="3190477"/>
              <a:ext cx="2743201" cy="1703030"/>
            </a:xfrm>
            <a:prstGeom prst="rect">
              <a:avLst/>
            </a:prstGeom>
          </p:spPr>
          <p:txBody>
            <a:bodyPr wrap="square">
              <a:spAutoFit/>
            </a:bodyPr>
            <a:lstStyle/>
            <a:p>
              <a:pPr algn="ctr">
                <a:lnSpc>
                  <a:spcPct val="150000"/>
                </a:lnSpc>
              </a:pPr>
              <a:r>
                <a:rPr lang="en-US" sz="1800">
                  <a:solidFill>
                    <a:srgbClr val="FF0000"/>
                  </a:solidFill>
                </a:rPr>
                <a:t>Tại Luân Đôn (Anh):</a:t>
              </a:r>
            </a:p>
            <a:p>
              <a:pPr algn="ctr">
                <a:lnSpc>
                  <a:spcPct val="150000"/>
                </a:lnSpc>
              </a:pPr>
              <a:r>
                <a:rPr lang="en-US" sz="1800"/>
                <a:t>C</a:t>
              </a:r>
              <a:r>
                <a:rPr lang="vi-VN" sz="1800"/>
                <a:t>ác nước Đồng minh cam kết hợp tác trong chiến tranh và hòa bình.</a:t>
              </a:r>
              <a:endParaRPr lang="en-US" sz="1800"/>
            </a:p>
          </p:txBody>
        </p:sp>
      </p:grpSp>
      <p:sp>
        <p:nvSpPr>
          <p:cNvPr id="848" name="Pentagon 1">
            <a:extLst>
              <a:ext uri="{FF2B5EF4-FFF2-40B4-BE49-F238E27FC236}">
                <a16:creationId xmlns:a16="http://schemas.microsoft.com/office/drawing/2014/main" id="{A1C54850-0EF5-4D32-203A-3EFE19824DAE}"/>
              </a:ext>
            </a:extLst>
          </p:cNvPr>
          <p:cNvSpPr/>
          <p:nvPr/>
        </p:nvSpPr>
        <p:spPr>
          <a:xfrm>
            <a:off x="0" y="413475"/>
            <a:ext cx="3849130" cy="554805"/>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5"/>
                </a:solidFill>
                <a:latin typeface="Arial" panose="020B0604020202020204" pitchFamily="34" charset="0"/>
                <a:cs typeface="Arial" panose="020B0604020202020204" pitchFamily="34" charset="0"/>
              </a:rPr>
              <a:t>Quá trình hình thành</a:t>
            </a:r>
            <a:r>
              <a:rPr lang="vi-VN" sz="2200" b="1">
                <a:solidFill>
                  <a:schemeClr val="accent5"/>
                </a:solidFill>
                <a:latin typeface="Arial" panose="020B0604020202020204" pitchFamily="34" charset="0"/>
                <a:cs typeface="Arial" panose="020B0604020202020204" pitchFamily="34" charset="0"/>
              </a:rPr>
              <a:t>:</a:t>
            </a:r>
            <a:endParaRPr lang="en-US" sz="2200" b="1">
              <a:solidFill>
                <a:schemeClr val="accent5"/>
              </a:solidFill>
              <a:latin typeface="Arial" panose="020B0604020202020204" pitchFamily="34" charset="0"/>
              <a:cs typeface="Arial" panose="020B0604020202020204" pitchFamily="34" charset="0"/>
            </a:endParaRPr>
          </a:p>
        </p:txBody>
      </p:sp>
      <p:cxnSp>
        <p:nvCxnSpPr>
          <p:cNvPr id="849" name="Straight Arrow Connector 848">
            <a:extLst>
              <a:ext uri="{FF2B5EF4-FFF2-40B4-BE49-F238E27FC236}">
                <a16:creationId xmlns:a16="http://schemas.microsoft.com/office/drawing/2014/main" id="{CAE62C97-F931-9FFE-06E3-B3042E523CF6}"/>
              </a:ext>
            </a:extLst>
          </p:cNvPr>
          <p:cNvCxnSpPr>
            <a:cxnSpLocks/>
          </p:cNvCxnSpPr>
          <p:nvPr/>
        </p:nvCxnSpPr>
        <p:spPr>
          <a:xfrm>
            <a:off x="1178349" y="2391490"/>
            <a:ext cx="7176201" cy="0"/>
          </a:xfrm>
          <a:prstGeom prst="straightConnector1">
            <a:avLst/>
          </a:prstGeom>
          <a:ln w="28575">
            <a:solidFill>
              <a:schemeClr val="bg1">
                <a:lumMod val="50000"/>
              </a:schemeClr>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51" name="Group 850">
            <a:extLst>
              <a:ext uri="{FF2B5EF4-FFF2-40B4-BE49-F238E27FC236}">
                <a16:creationId xmlns:a16="http://schemas.microsoft.com/office/drawing/2014/main" id="{85654C4C-F2A6-3092-4535-7331E551C596}"/>
              </a:ext>
            </a:extLst>
          </p:cNvPr>
          <p:cNvGrpSpPr/>
          <p:nvPr/>
        </p:nvGrpSpPr>
        <p:grpSpPr>
          <a:xfrm>
            <a:off x="516147" y="1438480"/>
            <a:ext cx="1324402" cy="551379"/>
            <a:chOff x="262474" y="1191801"/>
            <a:chExt cx="1324402" cy="551379"/>
          </a:xfrm>
        </p:grpSpPr>
        <p:sp>
          <p:nvSpPr>
            <p:cNvPr id="852" name="Oval Callout 12">
              <a:extLst>
                <a:ext uri="{FF2B5EF4-FFF2-40B4-BE49-F238E27FC236}">
                  <a16:creationId xmlns:a16="http://schemas.microsoft.com/office/drawing/2014/main" id="{07444627-80C0-C57B-527B-2DD12AF44BD7}"/>
                </a:ext>
              </a:extLst>
            </p:cNvPr>
            <p:cNvSpPr/>
            <p:nvPr/>
          </p:nvSpPr>
          <p:spPr>
            <a:xfrm>
              <a:off x="365390" y="1191801"/>
              <a:ext cx="1118126"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53" name="Rectangle 852">
              <a:extLst>
                <a:ext uri="{FF2B5EF4-FFF2-40B4-BE49-F238E27FC236}">
                  <a16:creationId xmlns:a16="http://schemas.microsoft.com/office/drawing/2014/main" id="{3A3BF024-D863-1084-BC32-00F834F11CDC}"/>
                </a:ext>
              </a:extLst>
            </p:cNvPr>
            <p:cNvSpPr/>
            <p:nvPr/>
          </p:nvSpPr>
          <p:spPr>
            <a:xfrm>
              <a:off x="262474" y="1267436"/>
              <a:ext cx="1324402" cy="400110"/>
            </a:xfrm>
            <a:prstGeom prst="rect">
              <a:avLst/>
            </a:prstGeom>
          </p:spPr>
          <p:txBody>
            <a:bodyPr wrap="none">
              <a:spAutoFit/>
            </a:bodyPr>
            <a:lstStyle/>
            <a:p>
              <a:pPr lvl="0" algn="ctr"/>
              <a:r>
                <a:rPr lang="en-US" sz="2000">
                  <a:solidFill>
                    <a:schemeClr val="tx1"/>
                  </a:solidFill>
                  <a:latin typeface="Arial" panose="020B0604020202020204" pitchFamily="34" charset="0"/>
                </a:rPr>
                <a:t>12/6/1941</a:t>
              </a:r>
              <a:endParaRPr lang="en-US" sz="2000">
                <a:solidFill>
                  <a:schemeClr val="tx1"/>
                </a:solidFill>
              </a:endParaRPr>
            </a:p>
          </p:txBody>
        </p:sp>
      </p:grpSp>
      <p:sp>
        <p:nvSpPr>
          <p:cNvPr id="857" name="Rectangle 856">
            <a:extLst>
              <a:ext uri="{FF2B5EF4-FFF2-40B4-BE49-F238E27FC236}">
                <a16:creationId xmlns:a16="http://schemas.microsoft.com/office/drawing/2014/main" id="{F8615CFF-3A2C-D91A-AC8E-746AC4320363}"/>
              </a:ext>
            </a:extLst>
          </p:cNvPr>
          <p:cNvSpPr/>
          <p:nvPr/>
        </p:nvSpPr>
        <p:spPr>
          <a:xfrm>
            <a:off x="8307444" y="1879623"/>
            <a:ext cx="598242" cy="400110"/>
          </a:xfrm>
          <a:prstGeom prst="rect">
            <a:avLst/>
          </a:prstGeom>
        </p:spPr>
        <p:txBody>
          <a:bodyPr wrap="none">
            <a:spAutoFit/>
          </a:bodyPr>
          <a:lstStyle/>
          <a:p>
            <a:pPr lvl="0" algn="ctr"/>
            <a:r>
              <a:rPr lang="vi-VN" sz="2000">
                <a:solidFill>
                  <a:schemeClr val="accent4">
                    <a:lumMod val="50000"/>
                  </a:schemeClr>
                </a:solidFill>
                <a:latin typeface="Arial" panose="020B0604020202020204" pitchFamily="34" charset="0"/>
              </a:rPr>
              <a:t>nay</a:t>
            </a:r>
            <a:endParaRPr lang="en-US" sz="2000">
              <a:solidFill>
                <a:schemeClr val="accent4">
                  <a:lumMod val="50000"/>
                </a:schemeClr>
              </a:solidFill>
            </a:endParaRPr>
          </a:p>
        </p:txBody>
      </p:sp>
      <p:sp>
        <p:nvSpPr>
          <p:cNvPr id="858" name="Rectangle 857">
            <a:extLst>
              <a:ext uri="{FF2B5EF4-FFF2-40B4-BE49-F238E27FC236}">
                <a16:creationId xmlns:a16="http://schemas.microsoft.com/office/drawing/2014/main" id="{B1F6449D-9C23-C4B8-F2BB-707426A388AB}"/>
              </a:ext>
            </a:extLst>
          </p:cNvPr>
          <p:cNvSpPr/>
          <p:nvPr/>
        </p:nvSpPr>
        <p:spPr>
          <a:xfrm>
            <a:off x="4101913" y="511014"/>
            <a:ext cx="3849131" cy="400110"/>
          </a:xfrm>
          <a:prstGeom prst="rect">
            <a:avLst/>
          </a:prstGeom>
        </p:spPr>
        <p:txBody>
          <a:bodyPr wrap="none">
            <a:spAutoFit/>
          </a:bodyPr>
          <a:lstStyle/>
          <a:p>
            <a:pPr marL="342900" indent="-342900">
              <a:buFont typeface="Wingdings" panose="05000000000000000000" pitchFamily="2" charset="2"/>
              <a:buChar char="§"/>
            </a:pPr>
            <a:r>
              <a:rPr lang="en-US" sz="2000">
                <a:solidFill>
                  <a:schemeClr val="tx1"/>
                </a:solidFill>
              </a:rPr>
              <a:t>Từ năm 1941 đến năm 1943:</a:t>
            </a:r>
          </a:p>
        </p:txBody>
      </p:sp>
      <p:grpSp>
        <p:nvGrpSpPr>
          <p:cNvPr id="4" name="Group 3">
            <a:extLst>
              <a:ext uri="{FF2B5EF4-FFF2-40B4-BE49-F238E27FC236}">
                <a16:creationId xmlns:a16="http://schemas.microsoft.com/office/drawing/2014/main" id="{FE9674AA-2268-BC69-A39E-C0CB122102AE}"/>
              </a:ext>
            </a:extLst>
          </p:cNvPr>
          <p:cNvGrpSpPr/>
          <p:nvPr/>
        </p:nvGrpSpPr>
        <p:grpSpPr>
          <a:xfrm>
            <a:off x="2878667" y="2746299"/>
            <a:ext cx="2346188" cy="1559191"/>
            <a:chOff x="2008141" y="2975648"/>
            <a:chExt cx="2346188" cy="1559191"/>
          </a:xfrm>
        </p:grpSpPr>
        <p:sp>
          <p:nvSpPr>
            <p:cNvPr id="2" name="Arrow: Notched Right 1">
              <a:extLst>
                <a:ext uri="{FF2B5EF4-FFF2-40B4-BE49-F238E27FC236}">
                  <a16:creationId xmlns:a16="http://schemas.microsoft.com/office/drawing/2014/main" id="{F700D3EF-4884-B3EC-931D-688712FA64A8}"/>
                </a:ext>
              </a:extLst>
            </p:cNvPr>
            <p:cNvSpPr/>
            <p:nvPr/>
          </p:nvSpPr>
          <p:spPr>
            <a:xfrm>
              <a:off x="2008141" y="3595771"/>
              <a:ext cx="480917" cy="38946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57D0311-C666-34D1-655C-0C8DFE9ACA0F}"/>
                </a:ext>
              </a:extLst>
            </p:cNvPr>
            <p:cNvSpPr/>
            <p:nvPr/>
          </p:nvSpPr>
          <p:spPr>
            <a:xfrm>
              <a:off x="2581486" y="2975648"/>
              <a:ext cx="1772843" cy="1559191"/>
            </a:xfrm>
            <a:prstGeom prst="rect">
              <a:avLst/>
            </a:prstGeom>
            <a:solidFill>
              <a:schemeClr val="accent5"/>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rPr>
                <a:t>Hướng tới thành lập</a:t>
              </a:r>
              <a:endParaRPr lang="en-US" sz="1800">
                <a:solidFill>
                  <a:schemeClr val="tx1"/>
                </a:solidFill>
              </a:endParaRPr>
            </a:p>
            <a:p>
              <a:pPr algn="ctr">
                <a:lnSpc>
                  <a:spcPct val="150000"/>
                </a:lnSpc>
              </a:pPr>
              <a:r>
                <a:rPr lang="vi-VN" sz="1800">
                  <a:solidFill>
                    <a:schemeClr val="tx1"/>
                  </a:solidFill>
                </a:rPr>
                <a:t>Liên hợp quốc. </a:t>
              </a:r>
              <a:endParaRPr lang="en-US" sz="1800">
                <a:solidFill>
                  <a:schemeClr val="tx1"/>
                </a:solidFill>
              </a:endParaRPr>
            </a:p>
          </p:txBody>
        </p:sp>
      </p:grpSp>
      <p:grpSp>
        <p:nvGrpSpPr>
          <p:cNvPr id="29" name="Group 28">
            <a:extLst>
              <a:ext uri="{FF2B5EF4-FFF2-40B4-BE49-F238E27FC236}">
                <a16:creationId xmlns:a16="http://schemas.microsoft.com/office/drawing/2014/main" id="{69438C78-3D88-13DA-E980-70A0FCABA7BA}"/>
              </a:ext>
            </a:extLst>
          </p:cNvPr>
          <p:cNvGrpSpPr/>
          <p:nvPr/>
        </p:nvGrpSpPr>
        <p:grpSpPr>
          <a:xfrm>
            <a:off x="5266822" y="2615005"/>
            <a:ext cx="3441437" cy="2408260"/>
            <a:chOff x="5266822" y="2615005"/>
            <a:chExt cx="3441437" cy="2408260"/>
          </a:xfrm>
        </p:grpSpPr>
        <p:pic>
          <p:nvPicPr>
            <p:cNvPr id="26" name="Picture 25" descr="A horse drawn carriage in front of a castle&#10;&#10;Description automatically generated">
              <a:extLst>
                <a:ext uri="{FF2B5EF4-FFF2-40B4-BE49-F238E27FC236}">
                  <a16:creationId xmlns:a16="http://schemas.microsoft.com/office/drawing/2014/main" id="{78CDD383-B4C3-88F0-A50B-0684D81BC0DF}"/>
                </a:ext>
              </a:extLst>
            </p:cNvPr>
            <p:cNvPicPr>
              <a:picLocks noChangeAspect="1"/>
            </p:cNvPicPr>
            <p:nvPr/>
          </p:nvPicPr>
          <p:blipFill>
            <a:blip r:embed="rId3"/>
            <a:stretch>
              <a:fillRect/>
            </a:stretch>
          </p:blipFill>
          <p:spPr>
            <a:xfrm>
              <a:off x="5621868" y="2615005"/>
              <a:ext cx="2873769" cy="1796105"/>
            </a:xfrm>
            <a:prstGeom prst="rect">
              <a:avLst/>
            </a:prstGeom>
          </p:spPr>
        </p:pic>
        <p:sp>
          <p:nvSpPr>
            <p:cNvPr id="28" name="TextBox 27">
              <a:extLst>
                <a:ext uri="{FF2B5EF4-FFF2-40B4-BE49-F238E27FC236}">
                  <a16:creationId xmlns:a16="http://schemas.microsoft.com/office/drawing/2014/main" id="{3A4DF516-B87B-481E-8998-81E5D612816D}"/>
                </a:ext>
              </a:extLst>
            </p:cNvPr>
            <p:cNvSpPr txBox="1"/>
            <p:nvPr/>
          </p:nvSpPr>
          <p:spPr>
            <a:xfrm>
              <a:off x="5266822" y="4411110"/>
              <a:ext cx="3441437" cy="612155"/>
            </a:xfrm>
            <a:prstGeom prst="rect">
              <a:avLst/>
            </a:prstGeom>
            <a:noFill/>
          </p:spPr>
          <p:txBody>
            <a:bodyPr wrap="square">
              <a:spAutoFit/>
            </a:bodyPr>
            <a:lstStyle/>
            <a:p>
              <a:pPr algn="ctr">
                <a:lnSpc>
                  <a:spcPct val="150000"/>
                </a:lnSpc>
              </a:pPr>
              <a:r>
                <a:rPr lang="vi-VN" sz="1200"/>
                <a:t>Bức tranh màu nước vẽ Cung điện Saint James ở London của Thomas H. Shepherd.</a:t>
              </a:r>
              <a:endParaRPr lang="en-US" sz="12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48"/>
                                        </p:tgtEl>
                                        <p:attrNameLst>
                                          <p:attrName>style.visibility</p:attrName>
                                        </p:attrNameLst>
                                      </p:cBhvr>
                                      <p:to>
                                        <p:strVal val="visible"/>
                                      </p:to>
                                    </p:set>
                                    <p:animEffect transition="in" filter="wipe(left)">
                                      <p:cBhvr>
                                        <p:cTn id="7" dur="500"/>
                                        <p:tgtEl>
                                          <p:spTgt spid="8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8"/>
                                        </p:tgtEl>
                                        <p:attrNameLst>
                                          <p:attrName>style.visibility</p:attrName>
                                        </p:attrNameLst>
                                      </p:cBhvr>
                                      <p:to>
                                        <p:strVal val="visible"/>
                                      </p:to>
                                    </p:set>
                                    <p:animEffect transition="in" filter="fade">
                                      <p:cBhvr>
                                        <p:cTn id="12" dur="500"/>
                                        <p:tgtEl>
                                          <p:spTgt spid="8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49"/>
                                        </p:tgtEl>
                                        <p:attrNameLst>
                                          <p:attrName>style.visibility</p:attrName>
                                        </p:attrNameLst>
                                      </p:cBhvr>
                                      <p:to>
                                        <p:strVal val="visible"/>
                                      </p:to>
                                    </p:set>
                                    <p:animEffect transition="in" filter="wipe(left)">
                                      <p:cBhvr>
                                        <p:cTn id="17" dur="500"/>
                                        <p:tgtEl>
                                          <p:spTgt spid="84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57"/>
                                        </p:tgtEl>
                                        <p:attrNameLst>
                                          <p:attrName>style.visibility</p:attrName>
                                        </p:attrNameLst>
                                      </p:cBhvr>
                                      <p:to>
                                        <p:strVal val="visible"/>
                                      </p:to>
                                    </p:set>
                                    <p:animEffect transition="in" filter="fade">
                                      <p:cBhvr>
                                        <p:cTn id="20" dur="500"/>
                                        <p:tgtEl>
                                          <p:spTgt spid="857"/>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4" fill="hold" nodeType="clickEffect">
                                  <p:stCondLst>
                                    <p:cond delay="0"/>
                                  </p:stCondLst>
                                  <p:childTnLst>
                                    <p:set>
                                      <p:cBhvr>
                                        <p:cTn id="24" dur="1" fill="hold">
                                          <p:stCondLst>
                                            <p:cond delay="0"/>
                                          </p:stCondLst>
                                        </p:cTn>
                                        <p:tgtEl>
                                          <p:spTgt spid="851"/>
                                        </p:tgtEl>
                                        <p:attrNameLst>
                                          <p:attrName>style.visibility</p:attrName>
                                        </p:attrNameLst>
                                      </p:cBhvr>
                                      <p:to>
                                        <p:strVal val="visible"/>
                                      </p:to>
                                    </p:set>
                                    <p:anim calcmode="lin" valueType="num">
                                      <p:cBhvr>
                                        <p:cTn id="25" dur="500" fill="hold"/>
                                        <p:tgtEl>
                                          <p:spTgt spid="851"/>
                                        </p:tgtEl>
                                        <p:attrNameLst>
                                          <p:attrName>ppt_x</p:attrName>
                                        </p:attrNameLst>
                                      </p:cBhvr>
                                      <p:tavLst>
                                        <p:tav tm="0">
                                          <p:val>
                                            <p:strVal val="#ppt_x"/>
                                          </p:val>
                                        </p:tav>
                                        <p:tav tm="100000">
                                          <p:val>
                                            <p:strVal val="#ppt_x"/>
                                          </p:val>
                                        </p:tav>
                                      </p:tavLst>
                                    </p:anim>
                                    <p:anim calcmode="lin" valueType="num">
                                      <p:cBhvr>
                                        <p:cTn id="26" dur="500" fill="hold"/>
                                        <p:tgtEl>
                                          <p:spTgt spid="851"/>
                                        </p:tgtEl>
                                        <p:attrNameLst>
                                          <p:attrName>ppt_y</p:attrName>
                                        </p:attrNameLst>
                                      </p:cBhvr>
                                      <p:tavLst>
                                        <p:tav tm="0">
                                          <p:val>
                                            <p:strVal val="#ppt_y+#ppt_h/2"/>
                                          </p:val>
                                        </p:tav>
                                        <p:tav tm="100000">
                                          <p:val>
                                            <p:strVal val="#ppt_y"/>
                                          </p:val>
                                        </p:tav>
                                      </p:tavLst>
                                    </p:anim>
                                    <p:anim calcmode="lin" valueType="num">
                                      <p:cBhvr>
                                        <p:cTn id="27" dur="500" fill="hold"/>
                                        <p:tgtEl>
                                          <p:spTgt spid="851"/>
                                        </p:tgtEl>
                                        <p:attrNameLst>
                                          <p:attrName>ppt_w</p:attrName>
                                        </p:attrNameLst>
                                      </p:cBhvr>
                                      <p:tavLst>
                                        <p:tav tm="0">
                                          <p:val>
                                            <p:strVal val="#ppt_w"/>
                                          </p:val>
                                        </p:tav>
                                        <p:tav tm="100000">
                                          <p:val>
                                            <p:strVal val="#ppt_w"/>
                                          </p:val>
                                        </p:tav>
                                      </p:tavLst>
                                    </p:anim>
                                    <p:anim calcmode="lin" valueType="num">
                                      <p:cBhvr>
                                        <p:cTn id="28" dur="500" fill="hold"/>
                                        <p:tgtEl>
                                          <p:spTgt spid="851"/>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870"/>
                                        </p:tgtEl>
                                        <p:attrNameLst>
                                          <p:attrName>style.visibility</p:attrName>
                                        </p:attrNameLst>
                                      </p:cBhvr>
                                      <p:to>
                                        <p:strVal val="visible"/>
                                      </p:to>
                                    </p:set>
                                    <p:animEffect transition="in" filter="wipe(up)">
                                      <p:cBhvr>
                                        <p:cTn id="32" dur="500"/>
                                        <p:tgtEl>
                                          <p:spTgt spid="870"/>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randombar(horizontal)">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 grpId="0" animBg="1"/>
      <p:bldP spid="857" grpId="0"/>
      <p:bldP spid="8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848" name="Pentagon 1">
            <a:extLst>
              <a:ext uri="{FF2B5EF4-FFF2-40B4-BE49-F238E27FC236}">
                <a16:creationId xmlns:a16="http://schemas.microsoft.com/office/drawing/2014/main" id="{A1C54850-0EF5-4D32-203A-3EFE19824DAE}"/>
              </a:ext>
            </a:extLst>
          </p:cNvPr>
          <p:cNvSpPr/>
          <p:nvPr/>
        </p:nvSpPr>
        <p:spPr>
          <a:xfrm>
            <a:off x="0" y="413475"/>
            <a:ext cx="3849130" cy="554805"/>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5"/>
                </a:solidFill>
                <a:latin typeface="Arial" panose="020B0604020202020204" pitchFamily="34" charset="0"/>
                <a:cs typeface="Arial" panose="020B0604020202020204" pitchFamily="34" charset="0"/>
              </a:rPr>
              <a:t>Quá trình hình thành</a:t>
            </a:r>
            <a:r>
              <a:rPr lang="vi-VN" sz="2200" b="1">
                <a:solidFill>
                  <a:schemeClr val="accent5"/>
                </a:solidFill>
                <a:latin typeface="Arial" panose="020B0604020202020204" pitchFamily="34" charset="0"/>
                <a:cs typeface="Arial" panose="020B0604020202020204" pitchFamily="34" charset="0"/>
              </a:rPr>
              <a:t>:</a:t>
            </a:r>
            <a:endParaRPr lang="en-US" sz="2200" b="1">
              <a:solidFill>
                <a:schemeClr val="accent5"/>
              </a:solidFill>
              <a:latin typeface="Arial" panose="020B0604020202020204" pitchFamily="34" charset="0"/>
              <a:cs typeface="Arial" panose="020B0604020202020204" pitchFamily="34" charset="0"/>
            </a:endParaRPr>
          </a:p>
        </p:txBody>
      </p:sp>
      <p:cxnSp>
        <p:nvCxnSpPr>
          <p:cNvPr id="849" name="Straight Arrow Connector 848">
            <a:extLst>
              <a:ext uri="{FF2B5EF4-FFF2-40B4-BE49-F238E27FC236}">
                <a16:creationId xmlns:a16="http://schemas.microsoft.com/office/drawing/2014/main" id="{CAE62C97-F931-9FFE-06E3-B3042E523CF6}"/>
              </a:ext>
            </a:extLst>
          </p:cNvPr>
          <p:cNvCxnSpPr>
            <a:cxnSpLocks/>
          </p:cNvCxnSpPr>
          <p:nvPr/>
        </p:nvCxnSpPr>
        <p:spPr>
          <a:xfrm>
            <a:off x="1178349" y="2391490"/>
            <a:ext cx="7176201" cy="0"/>
          </a:xfrm>
          <a:prstGeom prst="straightConnector1">
            <a:avLst/>
          </a:prstGeom>
          <a:ln w="28575">
            <a:solidFill>
              <a:schemeClr val="bg1">
                <a:lumMod val="50000"/>
              </a:schemeClr>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51" name="Group 850">
            <a:extLst>
              <a:ext uri="{FF2B5EF4-FFF2-40B4-BE49-F238E27FC236}">
                <a16:creationId xmlns:a16="http://schemas.microsoft.com/office/drawing/2014/main" id="{85654C4C-F2A6-3092-4535-7331E551C596}"/>
              </a:ext>
            </a:extLst>
          </p:cNvPr>
          <p:cNvGrpSpPr/>
          <p:nvPr/>
        </p:nvGrpSpPr>
        <p:grpSpPr>
          <a:xfrm>
            <a:off x="516147" y="1438480"/>
            <a:ext cx="1324402" cy="551379"/>
            <a:chOff x="262474" y="1191801"/>
            <a:chExt cx="1324402" cy="551379"/>
          </a:xfrm>
        </p:grpSpPr>
        <p:sp>
          <p:nvSpPr>
            <p:cNvPr id="852" name="Oval Callout 12">
              <a:extLst>
                <a:ext uri="{FF2B5EF4-FFF2-40B4-BE49-F238E27FC236}">
                  <a16:creationId xmlns:a16="http://schemas.microsoft.com/office/drawing/2014/main" id="{07444627-80C0-C57B-527B-2DD12AF44BD7}"/>
                </a:ext>
              </a:extLst>
            </p:cNvPr>
            <p:cNvSpPr/>
            <p:nvPr/>
          </p:nvSpPr>
          <p:spPr>
            <a:xfrm>
              <a:off x="365390" y="1191801"/>
              <a:ext cx="1118126"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53" name="Rectangle 852">
              <a:extLst>
                <a:ext uri="{FF2B5EF4-FFF2-40B4-BE49-F238E27FC236}">
                  <a16:creationId xmlns:a16="http://schemas.microsoft.com/office/drawing/2014/main" id="{3A3BF024-D863-1084-BC32-00F834F11CDC}"/>
                </a:ext>
              </a:extLst>
            </p:cNvPr>
            <p:cNvSpPr/>
            <p:nvPr/>
          </p:nvSpPr>
          <p:spPr>
            <a:xfrm>
              <a:off x="262474" y="1267436"/>
              <a:ext cx="1324402" cy="400110"/>
            </a:xfrm>
            <a:prstGeom prst="rect">
              <a:avLst/>
            </a:prstGeom>
          </p:spPr>
          <p:txBody>
            <a:bodyPr wrap="none">
              <a:spAutoFit/>
            </a:bodyPr>
            <a:lstStyle/>
            <a:p>
              <a:pPr lvl="0" algn="ctr"/>
              <a:r>
                <a:rPr lang="en-US" sz="2000">
                  <a:solidFill>
                    <a:schemeClr val="tx1"/>
                  </a:solidFill>
                  <a:latin typeface="Arial" panose="020B0604020202020204" pitchFamily="34" charset="0"/>
                </a:rPr>
                <a:t>12/6/1941</a:t>
              </a:r>
              <a:endParaRPr lang="en-US" sz="2000">
                <a:solidFill>
                  <a:schemeClr val="tx1"/>
                </a:solidFill>
              </a:endParaRPr>
            </a:p>
          </p:txBody>
        </p:sp>
      </p:grpSp>
      <p:sp>
        <p:nvSpPr>
          <p:cNvPr id="857" name="Rectangle 856">
            <a:extLst>
              <a:ext uri="{FF2B5EF4-FFF2-40B4-BE49-F238E27FC236}">
                <a16:creationId xmlns:a16="http://schemas.microsoft.com/office/drawing/2014/main" id="{F8615CFF-3A2C-D91A-AC8E-746AC4320363}"/>
              </a:ext>
            </a:extLst>
          </p:cNvPr>
          <p:cNvSpPr/>
          <p:nvPr/>
        </p:nvSpPr>
        <p:spPr>
          <a:xfrm>
            <a:off x="8307444" y="1879623"/>
            <a:ext cx="598242" cy="400110"/>
          </a:xfrm>
          <a:prstGeom prst="rect">
            <a:avLst/>
          </a:prstGeom>
        </p:spPr>
        <p:txBody>
          <a:bodyPr wrap="none">
            <a:spAutoFit/>
          </a:bodyPr>
          <a:lstStyle/>
          <a:p>
            <a:pPr lvl="0" algn="ctr"/>
            <a:r>
              <a:rPr lang="vi-VN" sz="2000">
                <a:solidFill>
                  <a:schemeClr val="accent4">
                    <a:lumMod val="50000"/>
                  </a:schemeClr>
                </a:solidFill>
                <a:latin typeface="Arial" panose="020B0604020202020204" pitchFamily="34" charset="0"/>
              </a:rPr>
              <a:t>nay</a:t>
            </a:r>
            <a:endParaRPr lang="en-US" sz="2000">
              <a:solidFill>
                <a:schemeClr val="accent4">
                  <a:lumMod val="50000"/>
                </a:schemeClr>
              </a:solidFill>
            </a:endParaRPr>
          </a:p>
        </p:txBody>
      </p:sp>
      <p:sp>
        <p:nvSpPr>
          <p:cNvPr id="858" name="Rectangle 857">
            <a:extLst>
              <a:ext uri="{FF2B5EF4-FFF2-40B4-BE49-F238E27FC236}">
                <a16:creationId xmlns:a16="http://schemas.microsoft.com/office/drawing/2014/main" id="{B1F6449D-9C23-C4B8-F2BB-707426A388AB}"/>
              </a:ext>
            </a:extLst>
          </p:cNvPr>
          <p:cNvSpPr/>
          <p:nvPr/>
        </p:nvSpPr>
        <p:spPr>
          <a:xfrm>
            <a:off x="4101913" y="511014"/>
            <a:ext cx="3849131" cy="400110"/>
          </a:xfrm>
          <a:prstGeom prst="rect">
            <a:avLst/>
          </a:prstGeom>
        </p:spPr>
        <p:txBody>
          <a:bodyPr wrap="none">
            <a:spAutoFit/>
          </a:bodyPr>
          <a:lstStyle/>
          <a:p>
            <a:pPr marL="342900" indent="-342900">
              <a:buFont typeface="Wingdings" panose="05000000000000000000" pitchFamily="2" charset="2"/>
              <a:buChar char="§"/>
            </a:pPr>
            <a:r>
              <a:rPr lang="en-US" sz="2000">
                <a:solidFill>
                  <a:schemeClr val="tx1"/>
                </a:solidFill>
              </a:rPr>
              <a:t>Từ năm 1941 đến năm 1943:</a:t>
            </a:r>
          </a:p>
        </p:txBody>
      </p:sp>
      <p:grpSp>
        <p:nvGrpSpPr>
          <p:cNvPr id="6" name="Group 5">
            <a:extLst>
              <a:ext uri="{FF2B5EF4-FFF2-40B4-BE49-F238E27FC236}">
                <a16:creationId xmlns:a16="http://schemas.microsoft.com/office/drawing/2014/main" id="{1759ACB3-75E5-077C-4CC2-B9A78929FDCB}"/>
              </a:ext>
            </a:extLst>
          </p:cNvPr>
          <p:cNvGrpSpPr/>
          <p:nvPr/>
        </p:nvGrpSpPr>
        <p:grpSpPr>
          <a:xfrm>
            <a:off x="2475765" y="1443832"/>
            <a:ext cx="1467068" cy="551379"/>
            <a:chOff x="191144" y="1182277"/>
            <a:chExt cx="1467068" cy="551379"/>
          </a:xfrm>
        </p:grpSpPr>
        <p:sp>
          <p:nvSpPr>
            <p:cNvPr id="7" name="Oval Callout 16">
              <a:extLst>
                <a:ext uri="{FF2B5EF4-FFF2-40B4-BE49-F238E27FC236}">
                  <a16:creationId xmlns:a16="http://schemas.microsoft.com/office/drawing/2014/main" id="{D98F2ADA-9968-CB59-0350-E70392AD435B}"/>
                </a:ext>
              </a:extLst>
            </p:cNvPr>
            <p:cNvSpPr/>
            <p:nvPr/>
          </p:nvSpPr>
          <p:spPr>
            <a:xfrm>
              <a:off x="289550" y="1182277"/>
              <a:ext cx="1270249"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BCBEA5B-95B3-0D3E-A2C3-4396513E1909}"/>
                </a:ext>
              </a:extLst>
            </p:cNvPr>
            <p:cNvSpPr/>
            <p:nvPr/>
          </p:nvSpPr>
          <p:spPr>
            <a:xfrm>
              <a:off x="191144" y="1267436"/>
              <a:ext cx="1467068" cy="400110"/>
            </a:xfrm>
            <a:prstGeom prst="rect">
              <a:avLst/>
            </a:prstGeom>
          </p:spPr>
          <p:txBody>
            <a:bodyPr wrap="none">
              <a:spAutoFit/>
            </a:bodyPr>
            <a:lstStyle/>
            <a:p>
              <a:pPr lvl="0" algn="ctr"/>
              <a:r>
                <a:rPr lang="en-US" sz="2000">
                  <a:solidFill>
                    <a:schemeClr val="tx1"/>
                  </a:solidFill>
                  <a:latin typeface="Arial" panose="020B0604020202020204" pitchFamily="34" charset="0"/>
                </a:rPr>
                <a:t>30/10/1943</a:t>
              </a:r>
              <a:endParaRPr lang="en-US" sz="2000">
                <a:solidFill>
                  <a:schemeClr val="tx1"/>
                </a:solidFill>
              </a:endParaRPr>
            </a:p>
          </p:txBody>
        </p:sp>
      </p:grpSp>
      <p:sp>
        <p:nvSpPr>
          <p:cNvPr id="9" name="Oval 8">
            <a:extLst>
              <a:ext uri="{FF2B5EF4-FFF2-40B4-BE49-F238E27FC236}">
                <a16:creationId xmlns:a16="http://schemas.microsoft.com/office/drawing/2014/main" id="{619FA389-66B3-3241-D9B2-5FACF424CB4B}"/>
              </a:ext>
            </a:extLst>
          </p:cNvPr>
          <p:cNvSpPr/>
          <p:nvPr/>
        </p:nvSpPr>
        <p:spPr>
          <a:xfrm>
            <a:off x="3169038" y="2355530"/>
            <a:ext cx="71919" cy="719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nvGrpSpPr>
          <p:cNvPr id="5" name="Group 4">
            <a:extLst>
              <a:ext uri="{FF2B5EF4-FFF2-40B4-BE49-F238E27FC236}">
                <a16:creationId xmlns:a16="http://schemas.microsoft.com/office/drawing/2014/main" id="{25D2E9CE-A7B8-CDFA-C1DE-53532ADB58CF}"/>
              </a:ext>
            </a:extLst>
          </p:cNvPr>
          <p:cNvGrpSpPr/>
          <p:nvPr/>
        </p:nvGrpSpPr>
        <p:grpSpPr>
          <a:xfrm>
            <a:off x="1092562" y="2406366"/>
            <a:ext cx="3598334" cy="1616596"/>
            <a:chOff x="-879537" y="2817928"/>
            <a:chExt cx="3598334" cy="1616596"/>
          </a:xfrm>
        </p:grpSpPr>
        <p:cxnSp>
          <p:nvCxnSpPr>
            <p:cNvPr id="10" name="Straight Connector 9">
              <a:extLst>
                <a:ext uri="{FF2B5EF4-FFF2-40B4-BE49-F238E27FC236}">
                  <a16:creationId xmlns:a16="http://schemas.microsoft.com/office/drawing/2014/main" id="{D372C349-E03A-0061-69AD-53352C35BA56}"/>
                </a:ext>
              </a:extLst>
            </p:cNvPr>
            <p:cNvCxnSpPr/>
            <p:nvPr/>
          </p:nvCxnSpPr>
          <p:spPr>
            <a:xfrm>
              <a:off x="1238249" y="2817928"/>
              <a:ext cx="0" cy="407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AB0C194-C2C2-84E5-705A-9C028EBE16F9}"/>
                </a:ext>
              </a:extLst>
            </p:cNvPr>
            <p:cNvSpPr/>
            <p:nvPr/>
          </p:nvSpPr>
          <p:spPr>
            <a:xfrm>
              <a:off x="-879537" y="3146992"/>
              <a:ext cx="3598334" cy="1287532"/>
            </a:xfrm>
            <a:prstGeom prst="rect">
              <a:avLst/>
            </a:prstGeom>
          </p:spPr>
          <p:txBody>
            <a:bodyPr wrap="square">
              <a:spAutoFit/>
            </a:bodyPr>
            <a:lstStyle/>
            <a:p>
              <a:pPr algn="ctr">
                <a:lnSpc>
                  <a:spcPct val="150000"/>
                </a:lnSpc>
              </a:pPr>
              <a:r>
                <a:rPr lang="en-US" sz="1800">
                  <a:solidFill>
                    <a:srgbClr val="FF0000"/>
                  </a:solidFill>
                </a:rPr>
                <a:t>Tại Mát-xcơ-va (Liên Xô): </a:t>
              </a:r>
            </a:p>
            <a:p>
              <a:pPr algn="ctr">
                <a:lnSpc>
                  <a:spcPct val="150000"/>
                </a:lnSpc>
              </a:pPr>
              <a:r>
                <a:rPr lang="en-US" sz="1800"/>
                <a:t>kêu gọi thành lập tổ chức </a:t>
              </a:r>
            </a:p>
            <a:p>
              <a:pPr algn="ctr">
                <a:lnSpc>
                  <a:spcPct val="150000"/>
                </a:lnSpc>
              </a:pPr>
              <a:r>
                <a:rPr lang="en-US" sz="1800"/>
                <a:t>quốc tế duy trì hòa bình, an ninh. </a:t>
              </a:r>
            </a:p>
          </p:txBody>
        </p:sp>
      </p:grpSp>
      <p:pic>
        <p:nvPicPr>
          <p:cNvPr id="12" name="Picture 11" descr="A flag with a white sun on it&#10;&#10;Description automatically generated">
            <a:extLst>
              <a:ext uri="{FF2B5EF4-FFF2-40B4-BE49-F238E27FC236}">
                <a16:creationId xmlns:a16="http://schemas.microsoft.com/office/drawing/2014/main" id="{903CDFCF-6A8E-3A23-B8AD-358165FC01FE}"/>
              </a:ext>
            </a:extLst>
          </p:cNvPr>
          <p:cNvPicPr>
            <a:picLocks noChangeAspect="1"/>
          </p:cNvPicPr>
          <p:nvPr/>
        </p:nvPicPr>
        <p:blipFill>
          <a:blip r:embed="rId3"/>
          <a:stretch>
            <a:fillRect/>
          </a:stretch>
        </p:blipFill>
        <p:spPr>
          <a:xfrm>
            <a:off x="3810327" y="4192094"/>
            <a:ext cx="956122" cy="637726"/>
          </a:xfrm>
          <a:prstGeom prst="rect">
            <a:avLst/>
          </a:prstGeom>
        </p:spPr>
      </p:pic>
      <p:pic>
        <p:nvPicPr>
          <p:cNvPr id="13" name="Picture 12" descr="A red square with a white border&#10;&#10;Description automatically generated">
            <a:extLst>
              <a:ext uri="{FF2B5EF4-FFF2-40B4-BE49-F238E27FC236}">
                <a16:creationId xmlns:a16="http://schemas.microsoft.com/office/drawing/2014/main" id="{E0FE3A3C-A7C4-6289-B3B8-6511F9EE2375}"/>
              </a:ext>
            </a:extLst>
          </p:cNvPr>
          <p:cNvPicPr>
            <a:picLocks noChangeAspect="1"/>
          </p:cNvPicPr>
          <p:nvPr/>
        </p:nvPicPr>
        <p:blipFill rotWithShape="1">
          <a:blip r:embed="rId4"/>
          <a:srcRect r="25037"/>
          <a:stretch/>
        </p:blipFill>
        <p:spPr>
          <a:xfrm>
            <a:off x="683102" y="4192092"/>
            <a:ext cx="956122" cy="637728"/>
          </a:xfrm>
          <a:prstGeom prst="rect">
            <a:avLst/>
          </a:prstGeom>
        </p:spPr>
      </p:pic>
      <p:pic>
        <p:nvPicPr>
          <p:cNvPr id="14" name="Picture 13" descr="A flag with a cross with Great Britain in the background&#10;&#10;Description automatically generated">
            <a:extLst>
              <a:ext uri="{FF2B5EF4-FFF2-40B4-BE49-F238E27FC236}">
                <a16:creationId xmlns:a16="http://schemas.microsoft.com/office/drawing/2014/main" id="{95DE4DB8-3AF6-4E48-D91B-ABA9CA282BEF}"/>
              </a:ext>
            </a:extLst>
          </p:cNvPr>
          <p:cNvPicPr>
            <a:picLocks noChangeAspect="1"/>
          </p:cNvPicPr>
          <p:nvPr/>
        </p:nvPicPr>
        <p:blipFill>
          <a:blip r:embed="rId5"/>
          <a:stretch>
            <a:fillRect/>
          </a:stretch>
        </p:blipFill>
        <p:spPr>
          <a:xfrm>
            <a:off x="2767919" y="4192092"/>
            <a:ext cx="956122" cy="637728"/>
          </a:xfrm>
          <a:prstGeom prst="rect">
            <a:avLst/>
          </a:prstGeom>
        </p:spPr>
      </p:pic>
      <p:pic>
        <p:nvPicPr>
          <p:cNvPr id="15" name="Picture 14" descr="A flag with stars and stripes&#10;&#10;Description automatically generated">
            <a:extLst>
              <a:ext uri="{FF2B5EF4-FFF2-40B4-BE49-F238E27FC236}">
                <a16:creationId xmlns:a16="http://schemas.microsoft.com/office/drawing/2014/main" id="{52AB16B4-66C2-6FD9-F2C6-2C44D3D8A090}"/>
              </a:ext>
            </a:extLst>
          </p:cNvPr>
          <p:cNvPicPr>
            <a:picLocks noChangeAspect="1"/>
          </p:cNvPicPr>
          <p:nvPr/>
        </p:nvPicPr>
        <p:blipFill rotWithShape="1">
          <a:blip r:embed="rId6"/>
          <a:srcRect r="20157"/>
          <a:stretch/>
        </p:blipFill>
        <p:spPr>
          <a:xfrm>
            <a:off x="1725510" y="4192092"/>
            <a:ext cx="956123" cy="630568"/>
          </a:xfrm>
          <a:prstGeom prst="rect">
            <a:avLst/>
          </a:prstGeom>
        </p:spPr>
      </p:pic>
      <p:grpSp>
        <p:nvGrpSpPr>
          <p:cNvPr id="20" name="Group 19">
            <a:extLst>
              <a:ext uri="{FF2B5EF4-FFF2-40B4-BE49-F238E27FC236}">
                <a16:creationId xmlns:a16="http://schemas.microsoft.com/office/drawing/2014/main" id="{6B782DD7-534E-8D1A-EDA9-E8D14D071BA6}"/>
              </a:ext>
            </a:extLst>
          </p:cNvPr>
          <p:cNvGrpSpPr/>
          <p:nvPr/>
        </p:nvGrpSpPr>
        <p:grpSpPr>
          <a:xfrm>
            <a:off x="4832828" y="2610271"/>
            <a:ext cx="4311172" cy="2333502"/>
            <a:chOff x="4951227" y="2571750"/>
            <a:chExt cx="4311172" cy="2333502"/>
          </a:xfrm>
        </p:grpSpPr>
        <p:pic>
          <p:nvPicPr>
            <p:cNvPr id="17" name="Picture 16" descr="A group of men sitting at a table&#10;&#10;Description automatically generated">
              <a:extLst>
                <a:ext uri="{FF2B5EF4-FFF2-40B4-BE49-F238E27FC236}">
                  <a16:creationId xmlns:a16="http://schemas.microsoft.com/office/drawing/2014/main" id="{436AD088-2916-7E28-8634-50BCB14AFE3A}"/>
                </a:ext>
              </a:extLst>
            </p:cNvPr>
            <p:cNvPicPr>
              <a:picLocks noChangeAspect="1"/>
            </p:cNvPicPr>
            <p:nvPr/>
          </p:nvPicPr>
          <p:blipFill>
            <a:blip r:embed="rId7"/>
            <a:stretch>
              <a:fillRect/>
            </a:stretch>
          </p:blipFill>
          <p:spPr>
            <a:xfrm>
              <a:off x="4951227" y="2571750"/>
              <a:ext cx="3403323" cy="2333502"/>
            </a:xfrm>
            <a:prstGeom prst="rect">
              <a:avLst/>
            </a:prstGeom>
          </p:spPr>
        </p:pic>
        <p:sp>
          <p:nvSpPr>
            <p:cNvPr id="19" name="TextBox 18">
              <a:extLst>
                <a:ext uri="{FF2B5EF4-FFF2-40B4-BE49-F238E27FC236}">
                  <a16:creationId xmlns:a16="http://schemas.microsoft.com/office/drawing/2014/main" id="{719270CE-C080-1D72-7957-94DC67B9419A}"/>
                </a:ext>
              </a:extLst>
            </p:cNvPr>
            <p:cNvSpPr txBox="1"/>
            <p:nvPr/>
          </p:nvSpPr>
          <p:spPr>
            <a:xfrm>
              <a:off x="8307444" y="3462100"/>
              <a:ext cx="954955" cy="1443152"/>
            </a:xfrm>
            <a:prstGeom prst="rect">
              <a:avLst/>
            </a:prstGeom>
            <a:noFill/>
          </p:spPr>
          <p:txBody>
            <a:bodyPr wrap="square">
              <a:spAutoFit/>
            </a:bodyPr>
            <a:lstStyle/>
            <a:p>
              <a:pPr>
                <a:lnSpc>
                  <a:spcPct val="150000"/>
                </a:lnSpc>
              </a:pPr>
              <a:r>
                <a:rPr lang="en-US" sz="1200"/>
                <a:t>Tuyên bố của Bốn quốc gia, Moscow, 30/10/1943</a:t>
              </a:r>
            </a:p>
          </p:txBody>
        </p:sp>
      </p:grpSp>
    </p:spTree>
    <p:extLst>
      <p:ext uri="{BB962C8B-B14F-4D97-AF65-F5344CB8AC3E}">
        <p14:creationId xmlns:p14="http://schemas.microsoft.com/office/powerpoint/2010/main" val="46527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500"/>
                                        <p:tgtEl>
                                          <p:spTgt spid="12"/>
                                        </p:tgtEl>
                                      </p:cBhvr>
                                    </p:animEffect>
                                  </p:childTnLst>
                                </p:cTn>
                              </p:par>
                              <p:par>
                                <p:cTn id="19" presetID="21"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500"/>
                                        <p:tgtEl>
                                          <p:spTgt spid="13"/>
                                        </p:tgtEl>
                                      </p:cBhvr>
                                    </p:animEffect>
                                  </p:childTnLst>
                                </p:cTn>
                              </p:par>
                              <p:par>
                                <p:cTn id="22" presetID="21"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500"/>
                                        <p:tgtEl>
                                          <p:spTgt spid="14"/>
                                        </p:tgtEl>
                                      </p:cBhvr>
                                    </p:animEffect>
                                  </p:childTnLst>
                                </p:cTn>
                              </p:par>
                              <p:par>
                                <p:cTn id="25" presetID="21" presetClass="entr" presetSubtype="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500"/>
                                        <p:tgtEl>
                                          <p:spTgt spid="15"/>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848" name="Pentagon 1">
            <a:extLst>
              <a:ext uri="{FF2B5EF4-FFF2-40B4-BE49-F238E27FC236}">
                <a16:creationId xmlns:a16="http://schemas.microsoft.com/office/drawing/2014/main" id="{A1C54850-0EF5-4D32-203A-3EFE19824DAE}"/>
              </a:ext>
            </a:extLst>
          </p:cNvPr>
          <p:cNvSpPr/>
          <p:nvPr/>
        </p:nvSpPr>
        <p:spPr>
          <a:xfrm>
            <a:off x="0" y="413475"/>
            <a:ext cx="3849130" cy="554805"/>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5"/>
                </a:solidFill>
                <a:latin typeface="Arial" panose="020B0604020202020204" pitchFamily="34" charset="0"/>
                <a:cs typeface="Arial" panose="020B0604020202020204" pitchFamily="34" charset="0"/>
              </a:rPr>
              <a:t>Quá trình hình thành</a:t>
            </a:r>
            <a:r>
              <a:rPr lang="vi-VN" sz="2200" b="1">
                <a:solidFill>
                  <a:schemeClr val="accent5"/>
                </a:solidFill>
                <a:latin typeface="Arial" panose="020B0604020202020204" pitchFamily="34" charset="0"/>
                <a:cs typeface="Arial" panose="020B0604020202020204" pitchFamily="34" charset="0"/>
              </a:rPr>
              <a:t>:</a:t>
            </a:r>
            <a:endParaRPr lang="en-US" sz="2200" b="1">
              <a:solidFill>
                <a:schemeClr val="accent5"/>
              </a:solidFill>
              <a:latin typeface="Arial" panose="020B0604020202020204" pitchFamily="34" charset="0"/>
              <a:cs typeface="Arial" panose="020B0604020202020204" pitchFamily="34" charset="0"/>
            </a:endParaRPr>
          </a:p>
        </p:txBody>
      </p:sp>
      <p:cxnSp>
        <p:nvCxnSpPr>
          <p:cNvPr id="849" name="Straight Arrow Connector 848">
            <a:extLst>
              <a:ext uri="{FF2B5EF4-FFF2-40B4-BE49-F238E27FC236}">
                <a16:creationId xmlns:a16="http://schemas.microsoft.com/office/drawing/2014/main" id="{CAE62C97-F931-9FFE-06E3-B3042E523CF6}"/>
              </a:ext>
            </a:extLst>
          </p:cNvPr>
          <p:cNvCxnSpPr>
            <a:cxnSpLocks/>
          </p:cNvCxnSpPr>
          <p:nvPr/>
        </p:nvCxnSpPr>
        <p:spPr>
          <a:xfrm>
            <a:off x="1178349" y="2391490"/>
            <a:ext cx="7176201" cy="0"/>
          </a:xfrm>
          <a:prstGeom prst="straightConnector1">
            <a:avLst/>
          </a:prstGeom>
          <a:ln w="28575">
            <a:solidFill>
              <a:schemeClr val="bg1">
                <a:lumMod val="50000"/>
              </a:schemeClr>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51" name="Group 850">
            <a:extLst>
              <a:ext uri="{FF2B5EF4-FFF2-40B4-BE49-F238E27FC236}">
                <a16:creationId xmlns:a16="http://schemas.microsoft.com/office/drawing/2014/main" id="{85654C4C-F2A6-3092-4535-7331E551C596}"/>
              </a:ext>
            </a:extLst>
          </p:cNvPr>
          <p:cNvGrpSpPr/>
          <p:nvPr/>
        </p:nvGrpSpPr>
        <p:grpSpPr>
          <a:xfrm>
            <a:off x="516147" y="1438480"/>
            <a:ext cx="1324402" cy="551379"/>
            <a:chOff x="262474" y="1191801"/>
            <a:chExt cx="1324402" cy="551379"/>
          </a:xfrm>
        </p:grpSpPr>
        <p:sp>
          <p:nvSpPr>
            <p:cNvPr id="852" name="Oval Callout 12">
              <a:extLst>
                <a:ext uri="{FF2B5EF4-FFF2-40B4-BE49-F238E27FC236}">
                  <a16:creationId xmlns:a16="http://schemas.microsoft.com/office/drawing/2014/main" id="{07444627-80C0-C57B-527B-2DD12AF44BD7}"/>
                </a:ext>
              </a:extLst>
            </p:cNvPr>
            <p:cNvSpPr/>
            <p:nvPr/>
          </p:nvSpPr>
          <p:spPr>
            <a:xfrm>
              <a:off x="365390" y="1191801"/>
              <a:ext cx="1118126"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53" name="Rectangle 852">
              <a:extLst>
                <a:ext uri="{FF2B5EF4-FFF2-40B4-BE49-F238E27FC236}">
                  <a16:creationId xmlns:a16="http://schemas.microsoft.com/office/drawing/2014/main" id="{3A3BF024-D863-1084-BC32-00F834F11CDC}"/>
                </a:ext>
              </a:extLst>
            </p:cNvPr>
            <p:cNvSpPr/>
            <p:nvPr/>
          </p:nvSpPr>
          <p:spPr>
            <a:xfrm>
              <a:off x="262474" y="1267436"/>
              <a:ext cx="1324402" cy="400110"/>
            </a:xfrm>
            <a:prstGeom prst="rect">
              <a:avLst/>
            </a:prstGeom>
          </p:spPr>
          <p:txBody>
            <a:bodyPr wrap="none">
              <a:spAutoFit/>
            </a:bodyPr>
            <a:lstStyle/>
            <a:p>
              <a:pPr lvl="0" algn="ctr"/>
              <a:r>
                <a:rPr lang="en-US" sz="2000">
                  <a:solidFill>
                    <a:schemeClr val="tx1"/>
                  </a:solidFill>
                  <a:latin typeface="Arial" panose="020B0604020202020204" pitchFamily="34" charset="0"/>
                </a:rPr>
                <a:t>12/6/1941</a:t>
              </a:r>
              <a:endParaRPr lang="en-US" sz="2000">
                <a:solidFill>
                  <a:schemeClr val="tx1"/>
                </a:solidFill>
              </a:endParaRPr>
            </a:p>
          </p:txBody>
        </p:sp>
      </p:grpSp>
      <p:grpSp>
        <p:nvGrpSpPr>
          <p:cNvPr id="854" name="Group 853">
            <a:extLst>
              <a:ext uri="{FF2B5EF4-FFF2-40B4-BE49-F238E27FC236}">
                <a16:creationId xmlns:a16="http://schemas.microsoft.com/office/drawing/2014/main" id="{B7F1F652-D56A-3B45-CCFC-1B26DD7ABD33}"/>
              </a:ext>
            </a:extLst>
          </p:cNvPr>
          <p:cNvGrpSpPr/>
          <p:nvPr/>
        </p:nvGrpSpPr>
        <p:grpSpPr>
          <a:xfrm>
            <a:off x="5391599" y="1434308"/>
            <a:ext cx="1467068" cy="551379"/>
            <a:chOff x="191142" y="1182277"/>
            <a:chExt cx="1467068" cy="551379"/>
          </a:xfrm>
        </p:grpSpPr>
        <p:sp>
          <p:nvSpPr>
            <p:cNvPr id="855" name="Oval Callout 16">
              <a:extLst>
                <a:ext uri="{FF2B5EF4-FFF2-40B4-BE49-F238E27FC236}">
                  <a16:creationId xmlns:a16="http://schemas.microsoft.com/office/drawing/2014/main" id="{42AA0541-F57C-0AEE-49A6-0CCF2B18AF7F}"/>
                </a:ext>
              </a:extLst>
            </p:cNvPr>
            <p:cNvSpPr/>
            <p:nvPr/>
          </p:nvSpPr>
          <p:spPr>
            <a:xfrm>
              <a:off x="289550" y="1182277"/>
              <a:ext cx="1270249"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56" name="Rectangle 855">
              <a:extLst>
                <a:ext uri="{FF2B5EF4-FFF2-40B4-BE49-F238E27FC236}">
                  <a16:creationId xmlns:a16="http://schemas.microsoft.com/office/drawing/2014/main" id="{06F927AD-D288-1227-7F00-59EF885B1B3E}"/>
                </a:ext>
              </a:extLst>
            </p:cNvPr>
            <p:cNvSpPr/>
            <p:nvPr/>
          </p:nvSpPr>
          <p:spPr>
            <a:xfrm>
              <a:off x="191142" y="1267436"/>
              <a:ext cx="1467068" cy="400110"/>
            </a:xfrm>
            <a:prstGeom prst="rect">
              <a:avLst/>
            </a:prstGeom>
          </p:spPr>
          <p:txBody>
            <a:bodyPr wrap="none">
              <a:spAutoFit/>
            </a:bodyPr>
            <a:lstStyle/>
            <a:p>
              <a:pPr lvl="0" algn="ctr"/>
              <a:r>
                <a:rPr lang="en-US" sz="2000">
                  <a:solidFill>
                    <a:schemeClr val="tx1"/>
                  </a:solidFill>
                  <a:latin typeface="Arial" panose="020B0604020202020204" pitchFamily="34" charset="0"/>
                </a:rPr>
                <a:t>28/11/1943</a:t>
              </a:r>
              <a:endParaRPr lang="en-US" sz="2000">
                <a:solidFill>
                  <a:schemeClr val="tx1"/>
                </a:solidFill>
              </a:endParaRPr>
            </a:p>
          </p:txBody>
        </p:sp>
      </p:grpSp>
      <p:sp>
        <p:nvSpPr>
          <p:cNvPr id="857" name="Rectangle 856">
            <a:extLst>
              <a:ext uri="{FF2B5EF4-FFF2-40B4-BE49-F238E27FC236}">
                <a16:creationId xmlns:a16="http://schemas.microsoft.com/office/drawing/2014/main" id="{F8615CFF-3A2C-D91A-AC8E-746AC4320363}"/>
              </a:ext>
            </a:extLst>
          </p:cNvPr>
          <p:cNvSpPr/>
          <p:nvPr/>
        </p:nvSpPr>
        <p:spPr>
          <a:xfrm>
            <a:off x="8307444" y="1879623"/>
            <a:ext cx="598242" cy="400110"/>
          </a:xfrm>
          <a:prstGeom prst="rect">
            <a:avLst/>
          </a:prstGeom>
        </p:spPr>
        <p:txBody>
          <a:bodyPr wrap="none">
            <a:spAutoFit/>
          </a:bodyPr>
          <a:lstStyle/>
          <a:p>
            <a:pPr lvl="0" algn="ctr"/>
            <a:r>
              <a:rPr lang="vi-VN" sz="2000">
                <a:solidFill>
                  <a:schemeClr val="accent4">
                    <a:lumMod val="50000"/>
                  </a:schemeClr>
                </a:solidFill>
                <a:latin typeface="Arial" panose="020B0604020202020204" pitchFamily="34" charset="0"/>
              </a:rPr>
              <a:t>nay</a:t>
            </a:r>
            <a:endParaRPr lang="en-US" sz="2000">
              <a:solidFill>
                <a:schemeClr val="accent4">
                  <a:lumMod val="50000"/>
                </a:schemeClr>
              </a:solidFill>
            </a:endParaRPr>
          </a:p>
        </p:txBody>
      </p:sp>
      <p:sp>
        <p:nvSpPr>
          <p:cNvPr id="858" name="Rectangle 857">
            <a:extLst>
              <a:ext uri="{FF2B5EF4-FFF2-40B4-BE49-F238E27FC236}">
                <a16:creationId xmlns:a16="http://schemas.microsoft.com/office/drawing/2014/main" id="{B1F6449D-9C23-C4B8-F2BB-707426A388AB}"/>
              </a:ext>
            </a:extLst>
          </p:cNvPr>
          <p:cNvSpPr/>
          <p:nvPr/>
        </p:nvSpPr>
        <p:spPr>
          <a:xfrm>
            <a:off x="4048467" y="460044"/>
            <a:ext cx="4568879" cy="461665"/>
          </a:xfrm>
          <a:prstGeom prst="rect">
            <a:avLst/>
          </a:prstGeom>
        </p:spPr>
        <p:txBody>
          <a:bodyPr wrap="none">
            <a:spAutoFit/>
          </a:bodyPr>
          <a:lstStyle/>
          <a:p>
            <a:pPr marL="342900" indent="-342900">
              <a:buFont typeface="Wingdings" panose="05000000000000000000" pitchFamily="2" charset="2"/>
              <a:buChar char="§"/>
            </a:pPr>
            <a:r>
              <a:rPr lang="en-US" sz="2400">
                <a:solidFill>
                  <a:schemeClr val="bg2">
                    <a:lumMod val="75000"/>
                  </a:schemeClr>
                </a:solidFill>
                <a:latin typeface="Aptos Black" panose="020B0004020202020204" pitchFamily="34" charset="0"/>
              </a:rPr>
              <a:t>Từ năm 1941 đến năm 1943:</a:t>
            </a:r>
          </a:p>
        </p:txBody>
      </p:sp>
      <p:sp>
        <p:nvSpPr>
          <p:cNvPr id="875" name="Oval 874">
            <a:extLst>
              <a:ext uri="{FF2B5EF4-FFF2-40B4-BE49-F238E27FC236}">
                <a16:creationId xmlns:a16="http://schemas.microsoft.com/office/drawing/2014/main" id="{14FD3540-2425-C6DF-2B28-2060DCAD1436}"/>
              </a:ext>
            </a:extLst>
          </p:cNvPr>
          <p:cNvSpPr/>
          <p:nvPr/>
        </p:nvSpPr>
        <p:spPr>
          <a:xfrm>
            <a:off x="6084874" y="2356144"/>
            <a:ext cx="71919" cy="719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876" name="Oval 875">
            <a:extLst>
              <a:ext uri="{FF2B5EF4-FFF2-40B4-BE49-F238E27FC236}">
                <a16:creationId xmlns:a16="http://schemas.microsoft.com/office/drawing/2014/main" id="{62D1950B-DC8E-12B9-9880-C57D75AB3D41}"/>
              </a:ext>
            </a:extLst>
          </p:cNvPr>
          <p:cNvSpPr/>
          <p:nvPr/>
        </p:nvSpPr>
        <p:spPr>
          <a:xfrm>
            <a:off x="7737938" y="2356144"/>
            <a:ext cx="71919" cy="719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nvGrpSpPr>
          <p:cNvPr id="877" name="Group 876">
            <a:extLst>
              <a:ext uri="{FF2B5EF4-FFF2-40B4-BE49-F238E27FC236}">
                <a16:creationId xmlns:a16="http://schemas.microsoft.com/office/drawing/2014/main" id="{42DE6C8E-65E7-2C5C-ED78-094028B69216}"/>
              </a:ext>
            </a:extLst>
          </p:cNvPr>
          <p:cNvGrpSpPr/>
          <p:nvPr/>
        </p:nvGrpSpPr>
        <p:grpSpPr>
          <a:xfrm>
            <a:off x="7111696" y="1443832"/>
            <a:ext cx="1324402" cy="551379"/>
            <a:chOff x="262476" y="1182277"/>
            <a:chExt cx="1324402" cy="551379"/>
          </a:xfrm>
        </p:grpSpPr>
        <p:sp>
          <p:nvSpPr>
            <p:cNvPr id="878" name="Oval Callout 16">
              <a:extLst>
                <a:ext uri="{FF2B5EF4-FFF2-40B4-BE49-F238E27FC236}">
                  <a16:creationId xmlns:a16="http://schemas.microsoft.com/office/drawing/2014/main" id="{81673D5A-2BCA-8CB6-740D-DA65F05DDC66}"/>
                </a:ext>
              </a:extLst>
            </p:cNvPr>
            <p:cNvSpPr/>
            <p:nvPr/>
          </p:nvSpPr>
          <p:spPr>
            <a:xfrm>
              <a:off x="289550" y="1182277"/>
              <a:ext cx="1270249"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79" name="Rectangle 878">
              <a:extLst>
                <a:ext uri="{FF2B5EF4-FFF2-40B4-BE49-F238E27FC236}">
                  <a16:creationId xmlns:a16="http://schemas.microsoft.com/office/drawing/2014/main" id="{F1765CCE-9956-5943-1E6C-EDD11CD0EDA6}"/>
                </a:ext>
              </a:extLst>
            </p:cNvPr>
            <p:cNvSpPr/>
            <p:nvPr/>
          </p:nvSpPr>
          <p:spPr>
            <a:xfrm>
              <a:off x="262476" y="1267436"/>
              <a:ext cx="1324402" cy="400110"/>
            </a:xfrm>
            <a:prstGeom prst="rect">
              <a:avLst/>
            </a:prstGeom>
          </p:spPr>
          <p:txBody>
            <a:bodyPr wrap="none">
              <a:spAutoFit/>
            </a:bodyPr>
            <a:lstStyle/>
            <a:p>
              <a:pPr lvl="0" algn="ctr"/>
              <a:r>
                <a:rPr lang="en-US" sz="2000">
                  <a:solidFill>
                    <a:schemeClr val="tx1"/>
                  </a:solidFill>
                  <a:latin typeface="Arial" panose="020B0604020202020204" pitchFamily="34" charset="0"/>
                </a:rPr>
                <a:t>1/12/1943</a:t>
              </a:r>
              <a:endParaRPr lang="en-US" sz="2000">
                <a:solidFill>
                  <a:schemeClr val="tx1"/>
                </a:solidFill>
              </a:endParaRPr>
            </a:p>
          </p:txBody>
        </p:sp>
      </p:grpSp>
      <p:sp>
        <p:nvSpPr>
          <p:cNvPr id="5" name="Left Brace 4">
            <a:extLst>
              <a:ext uri="{FF2B5EF4-FFF2-40B4-BE49-F238E27FC236}">
                <a16:creationId xmlns:a16="http://schemas.microsoft.com/office/drawing/2014/main" id="{CCCF2FC2-D03B-B589-96E7-89FD3E8938E5}"/>
              </a:ext>
            </a:extLst>
          </p:cNvPr>
          <p:cNvSpPr/>
          <p:nvPr/>
        </p:nvSpPr>
        <p:spPr>
          <a:xfrm rot="16200000">
            <a:off x="6852559" y="1778400"/>
            <a:ext cx="239727" cy="1631258"/>
          </a:xfrm>
          <a:prstGeom prst="leftBrace">
            <a:avLst>
              <a:gd name="adj1" fmla="val 6067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A9792E52-02FA-E592-9E10-EA501C0F67CB}"/>
              </a:ext>
            </a:extLst>
          </p:cNvPr>
          <p:cNvSpPr/>
          <p:nvPr/>
        </p:nvSpPr>
        <p:spPr>
          <a:xfrm>
            <a:off x="5198655" y="2698298"/>
            <a:ext cx="3547533" cy="1287532"/>
          </a:xfrm>
          <a:prstGeom prst="rect">
            <a:avLst/>
          </a:prstGeom>
        </p:spPr>
        <p:txBody>
          <a:bodyPr wrap="square">
            <a:spAutoFit/>
          </a:bodyPr>
          <a:lstStyle/>
          <a:p>
            <a:pPr algn="ctr">
              <a:lnSpc>
                <a:spcPct val="150000"/>
              </a:lnSpc>
            </a:pPr>
            <a:r>
              <a:rPr lang="en-US" sz="1800">
                <a:solidFill>
                  <a:srgbClr val="FF0000"/>
                </a:solidFill>
              </a:rPr>
              <a:t>Tại Hội nghị Tê-hê-ran (I-ran): </a:t>
            </a:r>
            <a:r>
              <a:rPr lang="en-US" sz="1800"/>
              <a:t>quyết tâm thành lập tổ chức quốc tế duy trì hòa bình, an ninh.</a:t>
            </a:r>
          </a:p>
        </p:txBody>
      </p:sp>
      <p:pic>
        <p:nvPicPr>
          <p:cNvPr id="11" name="Picture 10" descr="A red square with a white border&#10;&#10;Description automatically generated">
            <a:extLst>
              <a:ext uri="{FF2B5EF4-FFF2-40B4-BE49-F238E27FC236}">
                <a16:creationId xmlns:a16="http://schemas.microsoft.com/office/drawing/2014/main" id="{ABCD0C15-D9E0-707D-0477-7BCE50FDC868}"/>
              </a:ext>
            </a:extLst>
          </p:cNvPr>
          <p:cNvPicPr>
            <a:picLocks noChangeAspect="1"/>
          </p:cNvPicPr>
          <p:nvPr/>
        </p:nvPicPr>
        <p:blipFill rotWithShape="1">
          <a:blip r:embed="rId3"/>
          <a:srcRect r="25037"/>
          <a:stretch/>
        </p:blipFill>
        <p:spPr>
          <a:xfrm>
            <a:off x="5133892" y="4085528"/>
            <a:ext cx="1199015" cy="790757"/>
          </a:xfrm>
          <a:prstGeom prst="rect">
            <a:avLst/>
          </a:prstGeom>
        </p:spPr>
      </p:pic>
      <p:pic>
        <p:nvPicPr>
          <p:cNvPr id="12" name="Picture 11" descr="A flag with a cross with Great Britain in the background&#10;&#10;Description automatically generated">
            <a:extLst>
              <a:ext uri="{FF2B5EF4-FFF2-40B4-BE49-F238E27FC236}">
                <a16:creationId xmlns:a16="http://schemas.microsoft.com/office/drawing/2014/main" id="{B15C7F4E-6CF1-81EB-EF0C-6F41D47C1FA6}"/>
              </a:ext>
            </a:extLst>
          </p:cNvPr>
          <p:cNvPicPr>
            <a:picLocks noChangeAspect="1"/>
          </p:cNvPicPr>
          <p:nvPr/>
        </p:nvPicPr>
        <p:blipFill>
          <a:blip r:embed="rId4"/>
          <a:stretch>
            <a:fillRect/>
          </a:stretch>
        </p:blipFill>
        <p:spPr>
          <a:xfrm>
            <a:off x="7737938" y="4085529"/>
            <a:ext cx="1199015" cy="790757"/>
          </a:xfrm>
          <a:prstGeom prst="rect">
            <a:avLst/>
          </a:prstGeom>
        </p:spPr>
      </p:pic>
      <p:pic>
        <p:nvPicPr>
          <p:cNvPr id="13" name="Picture 12" descr="A flag with stars and stripes&#10;&#10;Description automatically generated">
            <a:extLst>
              <a:ext uri="{FF2B5EF4-FFF2-40B4-BE49-F238E27FC236}">
                <a16:creationId xmlns:a16="http://schemas.microsoft.com/office/drawing/2014/main" id="{F573C4E4-DD5C-2D17-1043-1229A1844B12}"/>
              </a:ext>
            </a:extLst>
          </p:cNvPr>
          <p:cNvPicPr>
            <a:picLocks noChangeAspect="1"/>
          </p:cNvPicPr>
          <p:nvPr/>
        </p:nvPicPr>
        <p:blipFill rotWithShape="1">
          <a:blip r:embed="rId5"/>
          <a:srcRect r="20157"/>
          <a:stretch/>
        </p:blipFill>
        <p:spPr>
          <a:xfrm>
            <a:off x="6435915" y="4085530"/>
            <a:ext cx="1199015" cy="790757"/>
          </a:xfrm>
          <a:prstGeom prst="rect">
            <a:avLst/>
          </a:prstGeom>
        </p:spPr>
      </p:pic>
      <p:grpSp>
        <p:nvGrpSpPr>
          <p:cNvPr id="18" name="Group 17">
            <a:extLst>
              <a:ext uri="{FF2B5EF4-FFF2-40B4-BE49-F238E27FC236}">
                <a16:creationId xmlns:a16="http://schemas.microsoft.com/office/drawing/2014/main" id="{C60B7620-6A03-51B7-1A7D-6DBE354B6198}"/>
              </a:ext>
            </a:extLst>
          </p:cNvPr>
          <p:cNvGrpSpPr/>
          <p:nvPr/>
        </p:nvGrpSpPr>
        <p:grpSpPr>
          <a:xfrm>
            <a:off x="125553" y="2549345"/>
            <a:ext cx="4640896" cy="2450902"/>
            <a:chOff x="26509" y="2541046"/>
            <a:chExt cx="4640896" cy="2450902"/>
          </a:xfrm>
        </p:grpSpPr>
        <p:pic>
          <p:nvPicPr>
            <p:cNvPr id="15" name="Picture 14" descr="A group of men sitting in chairs&#10;&#10;Description automatically generated">
              <a:extLst>
                <a:ext uri="{FF2B5EF4-FFF2-40B4-BE49-F238E27FC236}">
                  <a16:creationId xmlns:a16="http://schemas.microsoft.com/office/drawing/2014/main" id="{17B3262F-F835-2EDA-7A15-418466ADFADF}"/>
                </a:ext>
              </a:extLst>
            </p:cNvPr>
            <p:cNvPicPr>
              <a:picLocks noChangeAspect="1"/>
            </p:cNvPicPr>
            <p:nvPr/>
          </p:nvPicPr>
          <p:blipFill>
            <a:blip r:embed="rId6"/>
            <a:stretch>
              <a:fillRect/>
            </a:stretch>
          </p:blipFill>
          <p:spPr>
            <a:xfrm>
              <a:off x="1576613" y="2541046"/>
              <a:ext cx="3090792" cy="2450902"/>
            </a:xfrm>
            <a:prstGeom prst="rect">
              <a:avLst/>
            </a:prstGeom>
          </p:spPr>
        </p:pic>
        <p:sp>
          <p:nvSpPr>
            <p:cNvPr id="17" name="TextBox 16">
              <a:extLst>
                <a:ext uri="{FF2B5EF4-FFF2-40B4-BE49-F238E27FC236}">
                  <a16:creationId xmlns:a16="http://schemas.microsoft.com/office/drawing/2014/main" id="{B6B64DE3-024B-0288-6406-9B8AF81707A2}"/>
                </a:ext>
              </a:extLst>
            </p:cNvPr>
            <p:cNvSpPr txBox="1"/>
            <p:nvPr/>
          </p:nvSpPr>
          <p:spPr>
            <a:xfrm>
              <a:off x="26509" y="2899644"/>
              <a:ext cx="1498600" cy="2092304"/>
            </a:xfrm>
            <a:prstGeom prst="rect">
              <a:avLst/>
            </a:prstGeom>
            <a:noFill/>
          </p:spPr>
          <p:txBody>
            <a:bodyPr wrap="square">
              <a:spAutoFit/>
            </a:bodyPr>
            <a:lstStyle/>
            <a:p>
              <a:pPr algn="r">
                <a:lnSpc>
                  <a:spcPct val="150000"/>
                </a:lnSpc>
              </a:pPr>
              <a:r>
                <a:rPr lang="vi-VN" sz="1100"/>
                <a:t>(Từ trái sang) Lãnh đạo Liên Xô Joseph Stalin, Tổng thống Hoa Kỳ Franklin D. Roosevelt và Thủ tướng Anh Winston Churchill tại Hội nghị Tehran, </a:t>
              </a:r>
              <a:r>
                <a:rPr lang="en-US" sz="1100"/>
                <a:t>12/1943</a:t>
              </a:r>
              <a:r>
                <a:rPr lang="vi-VN" sz="1100"/>
                <a:t>.</a:t>
              </a:r>
              <a:endParaRPr lang="en-US" sz="1100"/>
            </a:p>
          </p:txBody>
        </p:sp>
      </p:grpSp>
      <p:grpSp>
        <p:nvGrpSpPr>
          <p:cNvPr id="2" name="Group 1">
            <a:extLst>
              <a:ext uri="{FF2B5EF4-FFF2-40B4-BE49-F238E27FC236}">
                <a16:creationId xmlns:a16="http://schemas.microsoft.com/office/drawing/2014/main" id="{DAEFB89C-9D47-A44C-5F74-2E95BF4B139B}"/>
              </a:ext>
            </a:extLst>
          </p:cNvPr>
          <p:cNvGrpSpPr/>
          <p:nvPr/>
        </p:nvGrpSpPr>
        <p:grpSpPr>
          <a:xfrm>
            <a:off x="2475765" y="1443832"/>
            <a:ext cx="1467068" cy="551379"/>
            <a:chOff x="191144" y="1182277"/>
            <a:chExt cx="1467068" cy="551379"/>
          </a:xfrm>
        </p:grpSpPr>
        <p:sp>
          <p:nvSpPr>
            <p:cNvPr id="3" name="Oval Callout 16">
              <a:extLst>
                <a:ext uri="{FF2B5EF4-FFF2-40B4-BE49-F238E27FC236}">
                  <a16:creationId xmlns:a16="http://schemas.microsoft.com/office/drawing/2014/main" id="{5ADF4001-3B9E-FD09-1007-59ACFEA3BED0}"/>
                </a:ext>
              </a:extLst>
            </p:cNvPr>
            <p:cNvSpPr/>
            <p:nvPr/>
          </p:nvSpPr>
          <p:spPr>
            <a:xfrm>
              <a:off x="289550" y="1182277"/>
              <a:ext cx="1270249"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F6D057-088F-03A6-03B6-1FB83CEF0352}"/>
                </a:ext>
              </a:extLst>
            </p:cNvPr>
            <p:cNvSpPr/>
            <p:nvPr/>
          </p:nvSpPr>
          <p:spPr>
            <a:xfrm>
              <a:off x="191144" y="1267436"/>
              <a:ext cx="1467068" cy="400110"/>
            </a:xfrm>
            <a:prstGeom prst="rect">
              <a:avLst/>
            </a:prstGeom>
          </p:spPr>
          <p:txBody>
            <a:bodyPr wrap="none">
              <a:spAutoFit/>
            </a:bodyPr>
            <a:lstStyle/>
            <a:p>
              <a:pPr lvl="0" algn="ctr"/>
              <a:r>
                <a:rPr lang="en-US" sz="2000">
                  <a:solidFill>
                    <a:schemeClr val="tx1"/>
                  </a:solidFill>
                  <a:latin typeface="Arial" panose="020B0604020202020204" pitchFamily="34" charset="0"/>
                </a:rPr>
                <a:t>30/10/1943</a:t>
              </a:r>
              <a:endParaRPr lang="en-US" sz="2000">
                <a:solidFill>
                  <a:schemeClr val="tx1"/>
                </a:solidFill>
              </a:endParaRPr>
            </a:p>
          </p:txBody>
        </p:sp>
      </p:grpSp>
      <p:sp>
        <p:nvSpPr>
          <p:cNvPr id="14" name="Oval 13">
            <a:extLst>
              <a:ext uri="{FF2B5EF4-FFF2-40B4-BE49-F238E27FC236}">
                <a16:creationId xmlns:a16="http://schemas.microsoft.com/office/drawing/2014/main" id="{58219E52-D5DD-9E46-0769-97EA6C69520B}"/>
              </a:ext>
            </a:extLst>
          </p:cNvPr>
          <p:cNvSpPr/>
          <p:nvPr/>
        </p:nvSpPr>
        <p:spPr>
          <a:xfrm>
            <a:off x="3169038" y="2355530"/>
            <a:ext cx="71919" cy="719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149508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854"/>
                                        </p:tgtEl>
                                        <p:attrNameLst>
                                          <p:attrName>style.visibility</p:attrName>
                                        </p:attrNameLst>
                                      </p:cBhvr>
                                      <p:to>
                                        <p:strVal val="visible"/>
                                      </p:to>
                                    </p:set>
                                    <p:anim calcmode="lin" valueType="num">
                                      <p:cBhvr>
                                        <p:cTn id="7" dur="500" fill="hold"/>
                                        <p:tgtEl>
                                          <p:spTgt spid="854"/>
                                        </p:tgtEl>
                                        <p:attrNameLst>
                                          <p:attrName>ppt_x</p:attrName>
                                        </p:attrNameLst>
                                      </p:cBhvr>
                                      <p:tavLst>
                                        <p:tav tm="0">
                                          <p:val>
                                            <p:strVal val="#ppt_x"/>
                                          </p:val>
                                        </p:tav>
                                        <p:tav tm="100000">
                                          <p:val>
                                            <p:strVal val="#ppt_x"/>
                                          </p:val>
                                        </p:tav>
                                      </p:tavLst>
                                    </p:anim>
                                    <p:anim calcmode="lin" valueType="num">
                                      <p:cBhvr>
                                        <p:cTn id="8" dur="500" fill="hold"/>
                                        <p:tgtEl>
                                          <p:spTgt spid="854"/>
                                        </p:tgtEl>
                                        <p:attrNameLst>
                                          <p:attrName>ppt_y</p:attrName>
                                        </p:attrNameLst>
                                      </p:cBhvr>
                                      <p:tavLst>
                                        <p:tav tm="0">
                                          <p:val>
                                            <p:strVal val="#ppt_y+#ppt_h/2"/>
                                          </p:val>
                                        </p:tav>
                                        <p:tav tm="100000">
                                          <p:val>
                                            <p:strVal val="#ppt_y"/>
                                          </p:val>
                                        </p:tav>
                                      </p:tavLst>
                                    </p:anim>
                                    <p:anim calcmode="lin" valueType="num">
                                      <p:cBhvr>
                                        <p:cTn id="9" dur="500" fill="hold"/>
                                        <p:tgtEl>
                                          <p:spTgt spid="854"/>
                                        </p:tgtEl>
                                        <p:attrNameLst>
                                          <p:attrName>ppt_w</p:attrName>
                                        </p:attrNameLst>
                                      </p:cBhvr>
                                      <p:tavLst>
                                        <p:tav tm="0">
                                          <p:val>
                                            <p:strVal val="#ppt_w"/>
                                          </p:val>
                                        </p:tav>
                                        <p:tav tm="100000">
                                          <p:val>
                                            <p:strVal val="#ppt_w"/>
                                          </p:val>
                                        </p:tav>
                                      </p:tavLst>
                                    </p:anim>
                                    <p:anim calcmode="lin" valueType="num">
                                      <p:cBhvr>
                                        <p:cTn id="10" dur="500" fill="hold"/>
                                        <p:tgtEl>
                                          <p:spTgt spid="854"/>
                                        </p:tgtEl>
                                        <p:attrNameLst>
                                          <p:attrName>ppt_h</p:attrName>
                                        </p:attrNameLst>
                                      </p:cBhvr>
                                      <p:tavLst>
                                        <p:tav tm="0">
                                          <p:val>
                                            <p:fltVal val="0"/>
                                          </p:val>
                                        </p:tav>
                                        <p:tav tm="100000">
                                          <p:val>
                                            <p:strVal val="#ppt_h"/>
                                          </p:val>
                                        </p:tav>
                                      </p:tavLst>
                                    </p:anim>
                                  </p:childTnLst>
                                </p:cTn>
                              </p:par>
                              <p:par>
                                <p:cTn id="11" presetID="17" presetClass="entr" presetSubtype="4" fill="hold" nodeType="withEffect">
                                  <p:stCondLst>
                                    <p:cond delay="0"/>
                                  </p:stCondLst>
                                  <p:childTnLst>
                                    <p:set>
                                      <p:cBhvr>
                                        <p:cTn id="12" dur="1" fill="hold">
                                          <p:stCondLst>
                                            <p:cond delay="0"/>
                                          </p:stCondLst>
                                        </p:cTn>
                                        <p:tgtEl>
                                          <p:spTgt spid="877"/>
                                        </p:tgtEl>
                                        <p:attrNameLst>
                                          <p:attrName>style.visibility</p:attrName>
                                        </p:attrNameLst>
                                      </p:cBhvr>
                                      <p:to>
                                        <p:strVal val="visible"/>
                                      </p:to>
                                    </p:set>
                                    <p:anim calcmode="lin" valueType="num">
                                      <p:cBhvr>
                                        <p:cTn id="13" dur="500" fill="hold"/>
                                        <p:tgtEl>
                                          <p:spTgt spid="877"/>
                                        </p:tgtEl>
                                        <p:attrNameLst>
                                          <p:attrName>ppt_x</p:attrName>
                                        </p:attrNameLst>
                                      </p:cBhvr>
                                      <p:tavLst>
                                        <p:tav tm="0">
                                          <p:val>
                                            <p:strVal val="#ppt_x"/>
                                          </p:val>
                                        </p:tav>
                                        <p:tav tm="100000">
                                          <p:val>
                                            <p:strVal val="#ppt_x"/>
                                          </p:val>
                                        </p:tav>
                                      </p:tavLst>
                                    </p:anim>
                                    <p:anim calcmode="lin" valueType="num">
                                      <p:cBhvr>
                                        <p:cTn id="14" dur="500" fill="hold"/>
                                        <p:tgtEl>
                                          <p:spTgt spid="877"/>
                                        </p:tgtEl>
                                        <p:attrNameLst>
                                          <p:attrName>ppt_y</p:attrName>
                                        </p:attrNameLst>
                                      </p:cBhvr>
                                      <p:tavLst>
                                        <p:tav tm="0">
                                          <p:val>
                                            <p:strVal val="#ppt_y+#ppt_h/2"/>
                                          </p:val>
                                        </p:tav>
                                        <p:tav tm="100000">
                                          <p:val>
                                            <p:strVal val="#ppt_y"/>
                                          </p:val>
                                        </p:tav>
                                      </p:tavLst>
                                    </p:anim>
                                    <p:anim calcmode="lin" valueType="num">
                                      <p:cBhvr>
                                        <p:cTn id="15" dur="500" fill="hold"/>
                                        <p:tgtEl>
                                          <p:spTgt spid="877"/>
                                        </p:tgtEl>
                                        <p:attrNameLst>
                                          <p:attrName>ppt_w</p:attrName>
                                        </p:attrNameLst>
                                      </p:cBhvr>
                                      <p:tavLst>
                                        <p:tav tm="0">
                                          <p:val>
                                            <p:strVal val="#ppt_w"/>
                                          </p:val>
                                        </p:tav>
                                        <p:tav tm="100000">
                                          <p:val>
                                            <p:strVal val="#ppt_w"/>
                                          </p:val>
                                        </p:tav>
                                      </p:tavLst>
                                    </p:anim>
                                    <p:anim calcmode="lin" valueType="num">
                                      <p:cBhvr>
                                        <p:cTn id="16" dur="500" fill="hold"/>
                                        <p:tgtEl>
                                          <p:spTgt spid="877"/>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75"/>
                                        </p:tgtEl>
                                        <p:attrNameLst>
                                          <p:attrName>style.visibility</p:attrName>
                                        </p:attrNameLst>
                                      </p:cBhvr>
                                      <p:to>
                                        <p:strVal val="visible"/>
                                      </p:to>
                                    </p:set>
                                    <p:animEffect transition="in" filter="fade">
                                      <p:cBhvr>
                                        <p:cTn id="19" dur="500"/>
                                        <p:tgtEl>
                                          <p:spTgt spid="8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76"/>
                                        </p:tgtEl>
                                        <p:attrNameLst>
                                          <p:attrName>style.visibility</p:attrName>
                                        </p:attrNameLst>
                                      </p:cBhvr>
                                      <p:to>
                                        <p:strVal val="visible"/>
                                      </p:to>
                                    </p:set>
                                    <p:animEffect transition="in" filter="fade">
                                      <p:cBhvr>
                                        <p:cTn id="22" dur="500"/>
                                        <p:tgtEl>
                                          <p:spTgt spid="87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500"/>
                                        <p:tgtEl>
                                          <p:spTgt spid="11"/>
                                        </p:tgtEl>
                                      </p:cBhvr>
                                    </p:animEffect>
                                  </p:childTnLst>
                                </p:cTn>
                              </p:par>
                              <p:par>
                                <p:cTn id="28" presetID="21" presetClass="entr" presetSubtype="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500"/>
                                        <p:tgtEl>
                                          <p:spTgt spid="12"/>
                                        </p:tgtEl>
                                      </p:cBhvr>
                                    </p:animEffect>
                                  </p:childTnLst>
                                </p:cTn>
                              </p:par>
                              <p:par>
                                <p:cTn id="31" presetID="21" presetClass="entr" presetSubtype="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500"/>
                                        <p:tgtEl>
                                          <p:spTgt spid="13"/>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 grpId="0" animBg="1"/>
      <p:bldP spid="876" grpId="0" animBg="1"/>
      <p:bldP spid="5"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867" name="Rectangle 866">
            <a:extLst>
              <a:ext uri="{FF2B5EF4-FFF2-40B4-BE49-F238E27FC236}">
                <a16:creationId xmlns:a16="http://schemas.microsoft.com/office/drawing/2014/main" id="{0036916C-B99C-F9CC-AFD7-AD15D85F11D9}"/>
              </a:ext>
            </a:extLst>
          </p:cNvPr>
          <p:cNvSpPr/>
          <p:nvPr/>
        </p:nvSpPr>
        <p:spPr>
          <a:xfrm>
            <a:off x="216474" y="2674380"/>
            <a:ext cx="2748133" cy="1287532"/>
          </a:xfrm>
          <a:prstGeom prst="rect">
            <a:avLst/>
          </a:prstGeom>
        </p:spPr>
        <p:txBody>
          <a:bodyPr wrap="square">
            <a:spAutoFit/>
          </a:bodyPr>
          <a:lstStyle/>
          <a:p>
            <a:pPr algn="ctr">
              <a:lnSpc>
                <a:spcPct val="150000"/>
              </a:lnSpc>
            </a:pPr>
            <a:r>
              <a:rPr lang="en-US" sz="1800">
                <a:solidFill>
                  <a:srgbClr val="FF0000"/>
                </a:solidFill>
              </a:rPr>
              <a:t>Tại H</a:t>
            </a:r>
            <a:r>
              <a:rPr lang="vi-VN" sz="1800">
                <a:solidFill>
                  <a:srgbClr val="FF0000"/>
                </a:solidFill>
              </a:rPr>
              <a:t>ội nghị I-an-ta</a:t>
            </a:r>
            <a:r>
              <a:rPr lang="en-US" sz="1800">
                <a:solidFill>
                  <a:srgbClr val="FF0000"/>
                </a:solidFill>
              </a:rPr>
              <a:t> </a:t>
            </a:r>
          </a:p>
          <a:p>
            <a:pPr algn="ctr">
              <a:lnSpc>
                <a:spcPct val="150000"/>
              </a:lnSpc>
            </a:pPr>
            <a:r>
              <a:rPr lang="en-US" sz="1800">
                <a:solidFill>
                  <a:srgbClr val="FF0000"/>
                </a:solidFill>
              </a:rPr>
              <a:t>(Liên Xô):</a:t>
            </a:r>
            <a:r>
              <a:rPr lang="vi-VN" sz="1800">
                <a:solidFill>
                  <a:srgbClr val="FF0000"/>
                </a:solidFill>
              </a:rPr>
              <a:t> </a:t>
            </a:r>
            <a:r>
              <a:rPr lang="en-US" sz="1800">
                <a:solidFill>
                  <a:schemeClr val="tx1"/>
                </a:solidFill>
              </a:rPr>
              <a:t>thống nhất </a:t>
            </a:r>
            <a:r>
              <a:rPr lang="vi-VN" sz="1800"/>
              <a:t>thành lập Liên hợp quốc. </a:t>
            </a:r>
            <a:endParaRPr lang="en-US" sz="1800"/>
          </a:p>
        </p:txBody>
      </p:sp>
      <p:grpSp>
        <p:nvGrpSpPr>
          <p:cNvPr id="871" name="Group 870">
            <a:extLst>
              <a:ext uri="{FF2B5EF4-FFF2-40B4-BE49-F238E27FC236}">
                <a16:creationId xmlns:a16="http://schemas.microsoft.com/office/drawing/2014/main" id="{E27EB1D3-AF56-4EE1-20FB-B518489437AA}"/>
              </a:ext>
            </a:extLst>
          </p:cNvPr>
          <p:cNvGrpSpPr/>
          <p:nvPr/>
        </p:nvGrpSpPr>
        <p:grpSpPr>
          <a:xfrm>
            <a:off x="6322419" y="2384892"/>
            <a:ext cx="2445346" cy="2055304"/>
            <a:chOff x="5828" y="2835200"/>
            <a:chExt cx="2445346" cy="2055304"/>
          </a:xfrm>
        </p:grpSpPr>
        <p:cxnSp>
          <p:nvCxnSpPr>
            <p:cNvPr id="872" name="Straight Connector 871">
              <a:extLst>
                <a:ext uri="{FF2B5EF4-FFF2-40B4-BE49-F238E27FC236}">
                  <a16:creationId xmlns:a16="http://schemas.microsoft.com/office/drawing/2014/main" id="{B541D8A3-23BD-0DAA-021C-86C16783B2F1}"/>
                </a:ext>
              </a:extLst>
            </p:cNvPr>
            <p:cNvCxnSpPr/>
            <p:nvPr/>
          </p:nvCxnSpPr>
          <p:spPr>
            <a:xfrm>
              <a:off x="1228724" y="2835200"/>
              <a:ext cx="0" cy="407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73" name="Rectangle 872">
              <a:extLst>
                <a:ext uri="{FF2B5EF4-FFF2-40B4-BE49-F238E27FC236}">
                  <a16:creationId xmlns:a16="http://schemas.microsoft.com/office/drawing/2014/main" id="{32844831-03F0-A350-E3B6-46F5C785D9C3}"/>
                </a:ext>
              </a:extLst>
            </p:cNvPr>
            <p:cNvSpPr/>
            <p:nvPr/>
          </p:nvSpPr>
          <p:spPr>
            <a:xfrm>
              <a:off x="5828" y="3187474"/>
              <a:ext cx="2445346" cy="1703030"/>
            </a:xfrm>
            <a:prstGeom prst="rect">
              <a:avLst/>
            </a:prstGeom>
          </p:spPr>
          <p:txBody>
            <a:bodyPr wrap="square">
              <a:spAutoFit/>
            </a:bodyPr>
            <a:lstStyle/>
            <a:p>
              <a:pPr algn="ctr">
                <a:lnSpc>
                  <a:spcPct val="150000"/>
                </a:lnSpc>
              </a:pPr>
              <a:r>
                <a:rPr lang="vi-VN" sz="1800"/>
                <a:t>Hiến chương </a:t>
              </a:r>
              <a:endParaRPr lang="en-US" sz="1800"/>
            </a:p>
            <a:p>
              <a:pPr algn="ctr">
                <a:lnSpc>
                  <a:spcPct val="150000"/>
                </a:lnSpc>
              </a:pPr>
              <a:r>
                <a:rPr lang="en-US" sz="1800"/>
                <a:t>được </a:t>
              </a:r>
              <a:r>
                <a:rPr lang="vi-VN" sz="1800"/>
                <a:t>phê chuẩn, </a:t>
              </a:r>
              <a:endParaRPr lang="en-US" sz="1800"/>
            </a:p>
            <a:p>
              <a:pPr algn="ctr">
                <a:lnSpc>
                  <a:spcPct val="150000"/>
                </a:lnSpc>
              </a:pPr>
              <a:r>
                <a:rPr lang="en-US" sz="1800">
                  <a:solidFill>
                    <a:srgbClr val="FF0000"/>
                  </a:solidFill>
                </a:rPr>
                <a:t>Liên hợp quốc </a:t>
              </a:r>
            </a:p>
            <a:p>
              <a:pPr algn="ctr">
                <a:lnSpc>
                  <a:spcPct val="150000"/>
                </a:lnSpc>
              </a:pPr>
              <a:r>
                <a:rPr lang="en-US" sz="1800">
                  <a:solidFill>
                    <a:srgbClr val="FF0000"/>
                  </a:solidFill>
                </a:rPr>
                <a:t>chính thức thành lập</a:t>
              </a:r>
              <a:r>
                <a:rPr lang="vi-VN" sz="1800">
                  <a:solidFill>
                    <a:srgbClr val="FF0000"/>
                  </a:solidFill>
                </a:rPr>
                <a:t>.</a:t>
              </a:r>
              <a:endParaRPr lang="en-US" sz="1800">
                <a:solidFill>
                  <a:srgbClr val="FF0000"/>
                </a:solidFill>
              </a:endParaRPr>
            </a:p>
          </p:txBody>
        </p:sp>
      </p:grpSp>
      <p:cxnSp>
        <p:nvCxnSpPr>
          <p:cNvPr id="849" name="Straight Arrow Connector 848">
            <a:extLst>
              <a:ext uri="{FF2B5EF4-FFF2-40B4-BE49-F238E27FC236}">
                <a16:creationId xmlns:a16="http://schemas.microsoft.com/office/drawing/2014/main" id="{CAE62C97-F931-9FFE-06E3-B3042E523CF6}"/>
              </a:ext>
            </a:extLst>
          </p:cNvPr>
          <p:cNvCxnSpPr>
            <a:cxnSpLocks/>
          </p:cNvCxnSpPr>
          <p:nvPr/>
        </p:nvCxnSpPr>
        <p:spPr>
          <a:xfrm>
            <a:off x="812800" y="2344602"/>
            <a:ext cx="7737106" cy="0"/>
          </a:xfrm>
          <a:prstGeom prst="straightConnector1">
            <a:avLst/>
          </a:prstGeom>
          <a:ln w="28575">
            <a:solidFill>
              <a:schemeClr val="bg1">
                <a:lumMod val="50000"/>
              </a:schemeClr>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51" name="Group 850">
            <a:extLst>
              <a:ext uri="{FF2B5EF4-FFF2-40B4-BE49-F238E27FC236}">
                <a16:creationId xmlns:a16="http://schemas.microsoft.com/office/drawing/2014/main" id="{85654C4C-F2A6-3092-4535-7331E551C596}"/>
              </a:ext>
            </a:extLst>
          </p:cNvPr>
          <p:cNvGrpSpPr/>
          <p:nvPr/>
        </p:nvGrpSpPr>
        <p:grpSpPr>
          <a:xfrm>
            <a:off x="253737" y="1400659"/>
            <a:ext cx="1118126" cy="551379"/>
            <a:chOff x="365390" y="1191801"/>
            <a:chExt cx="1118126" cy="551379"/>
          </a:xfrm>
        </p:grpSpPr>
        <p:sp>
          <p:nvSpPr>
            <p:cNvPr id="852" name="Oval Callout 12">
              <a:extLst>
                <a:ext uri="{FF2B5EF4-FFF2-40B4-BE49-F238E27FC236}">
                  <a16:creationId xmlns:a16="http://schemas.microsoft.com/office/drawing/2014/main" id="{07444627-80C0-C57B-527B-2DD12AF44BD7}"/>
                </a:ext>
              </a:extLst>
            </p:cNvPr>
            <p:cNvSpPr/>
            <p:nvPr/>
          </p:nvSpPr>
          <p:spPr>
            <a:xfrm>
              <a:off x="365390" y="1191801"/>
              <a:ext cx="1118126"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53" name="Rectangle 852">
              <a:extLst>
                <a:ext uri="{FF2B5EF4-FFF2-40B4-BE49-F238E27FC236}">
                  <a16:creationId xmlns:a16="http://schemas.microsoft.com/office/drawing/2014/main" id="{3A3BF024-D863-1084-BC32-00F834F11CDC}"/>
                </a:ext>
              </a:extLst>
            </p:cNvPr>
            <p:cNvSpPr/>
            <p:nvPr/>
          </p:nvSpPr>
          <p:spPr>
            <a:xfrm>
              <a:off x="440408" y="1267436"/>
              <a:ext cx="968535" cy="400110"/>
            </a:xfrm>
            <a:prstGeom prst="rect">
              <a:avLst/>
            </a:prstGeom>
          </p:spPr>
          <p:txBody>
            <a:bodyPr wrap="none">
              <a:spAutoFit/>
            </a:bodyPr>
            <a:lstStyle/>
            <a:p>
              <a:pPr lvl="0" algn="ctr"/>
              <a:r>
                <a:rPr lang="en-US" sz="2000">
                  <a:solidFill>
                    <a:schemeClr val="tx1"/>
                  </a:solidFill>
                  <a:latin typeface="Arial" panose="020B0604020202020204" pitchFamily="34" charset="0"/>
                </a:rPr>
                <a:t>2/1945</a:t>
              </a:r>
              <a:endParaRPr lang="en-US" sz="2000">
                <a:solidFill>
                  <a:schemeClr val="tx1"/>
                </a:solidFill>
              </a:endParaRPr>
            </a:p>
          </p:txBody>
        </p:sp>
      </p:grpSp>
      <p:grpSp>
        <p:nvGrpSpPr>
          <p:cNvPr id="854" name="Group 853">
            <a:extLst>
              <a:ext uri="{FF2B5EF4-FFF2-40B4-BE49-F238E27FC236}">
                <a16:creationId xmlns:a16="http://schemas.microsoft.com/office/drawing/2014/main" id="{B7F1F652-D56A-3B45-CCFC-1B26DD7ABD33}"/>
              </a:ext>
            </a:extLst>
          </p:cNvPr>
          <p:cNvGrpSpPr/>
          <p:nvPr/>
        </p:nvGrpSpPr>
        <p:grpSpPr>
          <a:xfrm>
            <a:off x="3348473" y="1391136"/>
            <a:ext cx="1324402" cy="551379"/>
            <a:chOff x="262476" y="1182277"/>
            <a:chExt cx="1324402" cy="551379"/>
          </a:xfrm>
        </p:grpSpPr>
        <p:sp>
          <p:nvSpPr>
            <p:cNvPr id="855" name="Oval Callout 16">
              <a:extLst>
                <a:ext uri="{FF2B5EF4-FFF2-40B4-BE49-F238E27FC236}">
                  <a16:creationId xmlns:a16="http://schemas.microsoft.com/office/drawing/2014/main" id="{42AA0541-F57C-0AEE-49A6-0CCF2B18AF7F}"/>
                </a:ext>
              </a:extLst>
            </p:cNvPr>
            <p:cNvSpPr/>
            <p:nvPr/>
          </p:nvSpPr>
          <p:spPr>
            <a:xfrm>
              <a:off x="289550" y="1182277"/>
              <a:ext cx="1270249" cy="551379"/>
            </a:xfrm>
            <a:prstGeom prst="wedgeEllipseCallout">
              <a:avLst>
                <a:gd name="adj1" fmla="val 1389"/>
                <a:gd name="adj2" fmla="val 88214"/>
              </a:avLst>
            </a:prstGeom>
            <a:solidFill>
              <a:schemeClr val="accent6">
                <a:lumMod val="60000"/>
                <a:lumOff val="40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56" name="Rectangle 855">
              <a:extLst>
                <a:ext uri="{FF2B5EF4-FFF2-40B4-BE49-F238E27FC236}">
                  <a16:creationId xmlns:a16="http://schemas.microsoft.com/office/drawing/2014/main" id="{06F927AD-D288-1227-7F00-59EF885B1B3E}"/>
                </a:ext>
              </a:extLst>
            </p:cNvPr>
            <p:cNvSpPr/>
            <p:nvPr/>
          </p:nvSpPr>
          <p:spPr>
            <a:xfrm>
              <a:off x="262476" y="1267436"/>
              <a:ext cx="1324402" cy="400110"/>
            </a:xfrm>
            <a:prstGeom prst="rect">
              <a:avLst/>
            </a:prstGeom>
          </p:spPr>
          <p:txBody>
            <a:bodyPr wrap="none">
              <a:spAutoFit/>
            </a:bodyPr>
            <a:lstStyle/>
            <a:p>
              <a:pPr lvl="0" algn="ctr"/>
              <a:r>
                <a:rPr lang="en-US" sz="2000">
                  <a:solidFill>
                    <a:schemeClr val="tx1"/>
                  </a:solidFill>
                  <a:latin typeface="Arial" panose="020B0604020202020204" pitchFamily="34" charset="0"/>
                </a:rPr>
                <a:t>25/4/1945</a:t>
              </a:r>
              <a:endParaRPr lang="en-US" sz="2000">
                <a:solidFill>
                  <a:schemeClr val="tx1"/>
                </a:solidFill>
              </a:endParaRPr>
            </a:p>
          </p:txBody>
        </p:sp>
      </p:grpSp>
      <p:sp>
        <p:nvSpPr>
          <p:cNvPr id="857" name="Rectangle 856">
            <a:extLst>
              <a:ext uri="{FF2B5EF4-FFF2-40B4-BE49-F238E27FC236}">
                <a16:creationId xmlns:a16="http://schemas.microsoft.com/office/drawing/2014/main" id="{F8615CFF-3A2C-D91A-AC8E-746AC4320363}"/>
              </a:ext>
            </a:extLst>
          </p:cNvPr>
          <p:cNvSpPr/>
          <p:nvPr/>
        </p:nvSpPr>
        <p:spPr>
          <a:xfrm>
            <a:off x="8250785" y="1798650"/>
            <a:ext cx="598242" cy="400110"/>
          </a:xfrm>
          <a:prstGeom prst="rect">
            <a:avLst/>
          </a:prstGeom>
        </p:spPr>
        <p:txBody>
          <a:bodyPr wrap="none">
            <a:spAutoFit/>
          </a:bodyPr>
          <a:lstStyle/>
          <a:p>
            <a:pPr lvl="0" algn="ctr"/>
            <a:r>
              <a:rPr lang="vi-VN" sz="2000">
                <a:solidFill>
                  <a:schemeClr val="accent4">
                    <a:lumMod val="50000"/>
                  </a:schemeClr>
                </a:solidFill>
                <a:latin typeface="Arial" panose="020B0604020202020204" pitchFamily="34" charset="0"/>
              </a:rPr>
              <a:t>nay</a:t>
            </a:r>
            <a:endParaRPr lang="en-US" sz="2000">
              <a:solidFill>
                <a:schemeClr val="accent4">
                  <a:lumMod val="50000"/>
                </a:schemeClr>
              </a:solidFill>
            </a:endParaRPr>
          </a:p>
        </p:txBody>
      </p:sp>
      <p:grpSp>
        <p:nvGrpSpPr>
          <p:cNvPr id="859" name="Group 858">
            <a:extLst>
              <a:ext uri="{FF2B5EF4-FFF2-40B4-BE49-F238E27FC236}">
                <a16:creationId xmlns:a16="http://schemas.microsoft.com/office/drawing/2014/main" id="{F0C1FECA-C724-8DEA-E0AA-4F6DC2AC742A}"/>
              </a:ext>
            </a:extLst>
          </p:cNvPr>
          <p:cNvGrpSpPr/>
          <p:nvPr/>
        </p:nvGrpSpPr>
        <p:grpSpPr>
          <a:xfrm>
            <a:off x="6811561" y="1391749"/>
            <a:ext cx="1467068" cy="551379"/>
            <a:chOff x="191142" y="1191801"/>
            <a:chExt cx="1467068" cy="551379"/>
          </a:xfrm>
        </p:grpSpPr>
        <p:sp>
          <p:nvSpPr>
            <p:cNvPr id="860" name="Oval Callout 21">
              <a:extLst>
                <a:ext uri="{FF2B5EF4-FFF2-40B4-BE49-F238E27FC236}">
                  <a16:creationId xmlns:a16="http://schemas.microsoft.com/office/drawing/2014/main" id="{C2ECC9F3-A8B0-A7A7-F5D2-E78EAFCFBF85}"/>
                </a:ext>
              </a:extLst>
            </p:cNvPr>
            <p:cNvSpPr/>
            <p:nvPr/>
          </p:nvSpPr>
          <p:spPr>
            <a:xfrm>
              <a:off x="230674" y="1191801"/>
              <a:ext cx="1387999"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61" name="Rectangle 860">
              <a:extLst>
                <a:ext uri="{FF2B5EF4-FFF2-40B4-BE49-F238E27FC236}">
                  <a16:creationId xmlns:a16="http://schemas.microsoft.com/office/drawing/2014/main" id="{8AB3771E-821F-9BA7-9175-8968FA7A9845}"/>
                </a:ext>
              </a:extLst>
            </p:cNvPr>
            <p:cNvSpPr/>
            <p:nvPr/>
          </p:nvSpPr>
          <p:spPr>
            <a:xfrm>
              <a:off x="191142" y="1267436"/>
              <a:ext cx="1467068" cy="400110"/>
            </a:xfrm>
            <a:prstGeom prst="rect">
              <a:avLst/>
            </a:prstGeom>
          </p:spPr>
          <p:txBody>
            <a:bodyPr wrap="none">
              <a:spAutoFit/>
            </a:bodyPr>
            <a:lstStyle/>
            <a:p>
              <a:pPr lvl="0" algn="ctr"/>
              <a:r>
                <a:rPr lang="en-US" sz="2000">
                  <a:solidFill>
                    <a:schemeClr val="tx1"/>
                  </a:solidFill>
                  <a:latin typeface="Arial" panose="020B0604020202020204" pitchFamily="34" charset="0"/>
                </a:rPr>
                <a:t>24/10/1945</a:t>
              </a:r>
              <a:endParaRPr lang="en-US" sz="2000">
                <a:solidFill>
                  <a:schemeClr val="tx1"/>
                </a:solidFill>
              </a:endParaRPr>
            </a:p>
          </p:txBody>
        </p:sp>
      </p:grpSp>
      <p:sp>
        <p:nvSpPr>
          <p:cNvPr id="862" name="Oval 861">
            <a:extLst>
              <a:ext uri="{FF2B5EF4-FFF2-40B4-BE49-F238E27FC236}">
                <a16:creationId xmlns:a16="http://schemas.microsoft.com/office/drawing/2014/main" id="{B6210BE1-03EF-87C0-BCD5-B19C81E1A18A}"/>
              </a:ext>
            </a:extLst>
          </p:cNvPr>
          <p:cNvSpPr/>
          <p:nvPr/>
        </p:nvSpPr>
        <p:spPr>
          <a:xfrm>
            <a:off x="7509134" y="2312972"/>
            <a:ext cx="71919" cy="719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875" name="Oval 874">
            <a:extLst>
              <a:ext uri="{FF2B5EF4-FFF2-40B4-BE49-F238E27FC236}">
                <a16:creationId xmlns:a16="http://schemas.microsoft.com/office/drawing/2014/main" id="{14FD3540-2425-C6DF-2B28-2060DCAD1436}"/>
              </a:ext>
            </a:extLst>
          </p:cNvPr>
          <p:cNvSpPr/>
          <p:nvPr/>
        </p:nvSpPr>
        <p:spPr>
          <a:xfrm>
            <a:off x="3970414" y="2312972"/>
            <a:ext cx="71919" cy="719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876" name="Oval 875">
            <a:extLst>
              <a:ext uri="{FF2B5EF4-FFF2-40B4-BE49-F238E27FC236}">
                <a16:creationId xmlns:a16="http://schemas.microsoft.com/office/drawing/2014/main" id="{62D1950B-DC8E-12B9-9880-C57D75AB3D41}"/>
              </a:ext>
            </a:extLst>
          </p:cNvPr>
          <p:cNvSpPr/>
          <p:nvPr/>
        </p:nvSpPr>
        <p:spPr>
          <a:xfrm>
            <a:off x="5623478" y="2312972"/>
            <a:ext cx="71919" cy="719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nvGrpSpPr>
          <p:cNvPr id="877" name="Group 876">
            <a:extLst>
              <a:ext uri="{FF2B5EF4-FFF2-40B4-BE49-F238E27FC236}">
                <a16:creationId xmlns:a16="http://schemas.microsoft.com/office/drawing/2014/main" id="{42DE6C8E-65E7-2C5C-ED78-094028B69216}"/>
              </a:ext>
            </a:extLst>
          </p:cNvPr>
          <p:cNvGrpSpPr/>
          <p:nvPr/>
        </p:nvGrpSpPr>
        <p:grpSpPr>
          <a:xfrm>
            <a:off x="4997237" y="1400660"/>
            <a:ext cx="1324402" cy="551379"/>
            <a:chOff x="262477" y="1182277"/>
            <a:chExt cx="1324402" cy="551379"/>
          </a:xfrm>
        </p:grpSpPr>
        <p:sp>
          <p:nvSpPr>
            <p:cNvPr id="878" name="Oval Callout 16">
              <a:extLst>
                <a:ext uri="{FF2B5EF4-FFF2-40B4-BE49-F238E27FC236}">
                  <a16:creationId xmlns:a16="http://schemas.microsoft.com/office/drawing/2014/main" id="{81673D5A-2BCA-8CB6-740D-DA65F05DDC66}"/>
                </a:ext>
              </a:extLst>
            </p:cNvPr>
            <p:cNvSpPr/>
            <p:nvPr/>
          </p:nvSpPr>
          <p:spPr>
            <a:xfrm>
              <a:off x="289550" y="1182277"/>
              <a:ext cx="1270249" cy="551379"/>
            </a:xfrm>
            <a:prstGeom prst="wedgeEllipseCallout">
              <a:avLst>
                <a:gd name="adj1" fmla="val 1389"/>
                <a:gd name="adj2" fmla="val 88214"/>
              </a:avLst>
            </a:prstGeom>
            <a:solidFill>
              <a:schemeClr val="accent6">
                <a:lumMod val="60000"/>
                <a:lumOff val="40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79" name="Rectangle 878">
              <a:extLst>
                <a:ext uri="{FF2B5EF4-FFF2-40B4-BE49-F238E27FC236}">
                  <a16:creationId xmlns:a16="http://schemas.microsoft.com/office/drawing/2014/main" id="{F1765CCE-9956-5943-1E6C-EDD11CD0EDA6}"/>
                </a:ext>
              </a:extLst>
            </p:cNvPr>
            <p:cNvSpPr/>
            <p:nvPr/>
          </p:nvSpPr>
          <p:spPr>
            <a:xfrm>
              <a:off x="262477" y="1267436"/>
              <a:ext cx="1324402" cy="400110"/>
            </a:xfrm>
            <a:prstGeom prst="rect">
              <a:avLst/>
            </a:prstGeom>
          </p:spPr>
          <p:txBody>
            <a:bodyPr wrap="none">
              <a:spAutoFit/>
            </a:bodyPr>
            <a:lstStyle/>
            <a:p>
              <a:pPr lvl="0" algn="ctr"/>
              <a:r>
                <a:rPr lang="en-US" sz="2000">
                  <a:solidFill>
                    <a:schemeClr val="tx1"/>
                  </a:solidFill>
                  <a:latin typeface="Arial" panose="020B0604020202020204" pitchFamily="34" charset="0"/>
                </a:rPr>
                <a:t>26/6/1945</a:t>
              </a:r>
              <a:endParaRPr lang="en-US" sz="2000">
                <a:solidFill>
                  <a:schemeClr val="tx1"/>
                </a:solidFill>
              </a:endParaRPr>
            </a:p>
          </p:txBody>
        </p:sp>
      </p:grpSp>
      <p:sp>
        <p:nvSpPr>
          <p:cNvPr id="880" name="Left Brace 879">
            <a:extLst>
              <a:ext uri="{FF2B5EF4-FFF2-40B4-BE49-F238E27FC236}">
                <a16:creationId xmlns:a16="http://schemas.microsoft.com/office/drawing/2014/main" id="{76F876CC-D538-2358-B153-353618123290}"/>
              </a:ext>
            </a:extLst>
          </p:cNvPr>
          <p:cNvSpPr/>
          <p:nvPr/>
        </p:nvSpPr>
        <p:spPr>
          <a:xfrm rot="16200000">
            <a:off x="4723947" y="1767634"/>
            <a:ext cx="239727" cy="1631258"/>
          </a:xfrm>
          <a:prstGeom prst="leftBrace">
            <a:avLst>
              <a:gd name="adj1" fmla="val 6067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1" name="Rectangle 880">
            <a:extLst>
              <a:ext uri="{FF2B5EF4-FFF2-40B4-BE49-F238E27FC236}">
                <a16:creationId xmlns:a16="http://schemas.microsoft.com/office/drawing/2014/main" id="{349F75EB-FFE7-AEC8-2FE1-ABE28CD23AF7}"/>
              </a:ext>
            </a:extLst>
          </p:cNvPr>
          <p:cNvSpPr/>
          <p:nvPr/>
        </p:nvSpPr>
        <p:spPr>
          <a:xfrm>
            <a:off x="3550872" y="2737166"/>
            <a:ext cx="2585876" cy="1703030"/>
          </a:xfrm>
          <a:prstGeom prst="rect">
            <a:avLst/>
          </a:prstGeom>
        </p:spPr>
        <p:txBody>
          <a:bodyPr wrap="square">
            <a:spAutoFit/>
          </a:bodyPr>
          <a:lstStyle/>
          <a:p>
            <a:pPr algn="ctr">
              <a:lnSpc>
                <a:spcPct val="150000"/>
              </a:lnSpc>
            </a:pPr>
            <a:r>
              <a:rPr lang="en-US" sz="1800">
                <a:solidFill>
                  <a:srgbClr val="FF0000"/>
                </a:solidFill>
              </a:rPr>
              <a:t>Tại H</a:t>
            </a:r>
            <a:r>
              <a:rPr lang="vi-VN" sz="1800">
                <a:solidFill>
                  <a:srgbClr val="FF0000"/>
                </a:solidFill>
              </a:rPr>
              <a:t>ội nghị Xan Phran-xi-xcô</a:t>
            </a:r>
            <a:r>
              <a:rPr lang="en-US" sz="1800">
                <a:solidFill>
                  <a:srgbClr val="FF0000"/>
                </a:solidFill>
              </a:rPr>
              <a:t> (Mỹ):</a:t>
            </a:r>
            <a:r>
              <a:rPr lang="vi-VN" sz="1800">
                <a:solidFill>
                  <a:srgbClr val="FF0000"/>
                </a:solidFill>
              </a:rPr>
              <a:t> </a:t>
            </a:r>
            <a:r>
              <a:rPr lang="vi-VN" sz="1800"/>
              <a:t>thông qua </a:t>
            </a:r>
            <a:r>
              <a:rPr lang="vi-VN" sz="1800" i="1"/>
              <a:t>Hiến chương Liên hợp quốc</a:t>
            </a:r>
            <a:r>
              <a:rPr lang="vi-VN" sz="1800"/>
              <a:t>.</a:t>
            </a:r>
            <a:endParaRPr lang="en-US" sz="1800"/>
          </a:p>
        </p:txBody>
      </p:sp>
      <p:grpSp>
        <p:nvGrpSpPr>
          <p:cNvPr id="5" name="Group 4">
            <a:extLst>
              <a:ext uri="{FF2B5EF4-FFF2-40B4-BE49-F238E27FC236}">
                <a16:creationId xmlns:a16="http://schemas.microsoft.com/office/drawing/2014/main" id="{60272AF3-3285-9550-972E-FA30F68C9B27}"/>
              </a:ext>
            </a:extLst>
          </p:cNvPr>
          <p:cNvGrpSpPr/>
          <p:nvPr/>
        </p:nvGrpSpPr>
        <p:grpSpPr>
          <a:xfrm>
            <a:off x="1668754" y="1407925"/>
            <a:ext cx="1324402" cy="551379"/>
            <a:chOff x="262476" y="1191801"/>
            <a:chExt cx="1324402" cy="551379"/>
          </a:xfrm>
        </p:grpSpPr>
        <p:sp>
          <p:nvSpPr>
            <p:cNvPr id="6" name="Oval Callout 12">
              <a:extLst>
                <a:ext uri="{FF2B5EF4-FFF2-40B4-BE49-F238E27FC236}">
                  <a16:creationId xmlns:a16="http://schemas.microsoft.com/office/drawing/2014/main" id="{F8D916D8-F081-E680-090E-DA0E7010C576}"/>
                </a:ext>
              </a:extLst>
            </p:cNvPr>
            <p:cNvSpPr/>
            <p:nvPr/>
          </p:nvSpPr>
          <p:spPr>
            <a:xfrm>
              <a:off x="294338" y="1191801"/>
              <a:ext cx="1269343" cy="551379"/>
            </a:xfrm>
            <a:prstGeom prst="wedgeEllipseCallout">
              <a:avLst>
                <a:gd name="adj1" fmla="val 1389"/>
                <a:gd name="adj2" fmla="val 88214"/>
              </a:avLst>
            </a:prstGeom>
            <a:solidFill>
              <a:schemeClr val="accent2">
                <a:lumMod val="7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3DC76D-90A7-BA72-F795-6443FD11B228}"/>
                </a:ext>
              </a:extLst>
            </p:cNvPr>
            <p:cNvSpPr/>
            <p:nvPr/>
          </p:nvSpPr>
          <p:spPr>
            <a:xfrm>
              <a:off x="262476" y="1267436"/>
              <a:ext cx="1324402" cy="400110"/>
            </a:xfrm>
            <a:prstGeom prst="rect">
              <a:avLst/>
            </a:prstGeom>
          </p:spPr>
          <p:txBody>
            <a:bodyPr wrap="none">
              <a:spAutoFit/>
            </a:bodyPr>
            <a:lstStyle/>
            <a:p>
              <a:pPr lvl="0" algn="ctr"/>
              <a:r>
                <a:rPr lang="en-US" sz="2000">
                  <a:solidFill>
                    <a:schemeClr val="tx1"/>
                  </a:solidFill>
                  <a:latin typeface="Arial" panose="020B0604020202020204" pitchFamily="34" charset="0"/>
                </a:rPr>
                <a:t>11/2/1945</a:t>
              </a:r>
              <a:endParaRPr lang="en-US" sz="2000">
                <a:solidFill>
                  <a:schemeClr val="tx1"/>
                </a:solidFill>
              </a:endParaRPr>
            </a:p>
          </p:txBody>
        </p:sp>
      </p:grpSp>
      <p:sp>
        <p:nvSpPr>
          <p:cNvPr id="8" name="Oval 7">
            <a:extLst>
              <a:ext uri="{FF2B5EF4-FFF2-40B4-BE49-F238E27FC236}">
                <a16:creationId xmlns:a16="http://schemas.microsoft.com/office/drawing/2014/main" id="{39AE7658-3111-619D-9EF3-47C315C254B6}"/>
              </a:ext>
            </a:extLst>
          </p:cNvPr>
          <p:cNvSpPr/>
          <p:nvPr/>
        </p:nvSpPr>
        <p:spPr>
          <a:xfrm>
            <a:off x="2300627" y="2312972"/>
            <a:ext cx="71919" cy="719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0" name="Left Brace 9">
            <a:extLst>
              <a:ext uri="{FF2B5EF4-FFF2-40B4-BE49-F238E27FC236}">
                <a16:creationId xmlns:a16="http://schemas.microsoft.com/office/drawing/2014/main" id="{ED941E3A-88A2-33B1-8BE6-0E3385C402FF}"/>
              </a:ext>
            </a:extLst>
          </p:cNvPr>
          <p:cNvSpPr/>
          <p:nvPr/>
        </p:nvSpPr>
        <p:spPr>
          <a:xfrm rot="16200000">
            <a:off x="1470678" y="1798157"/>
            <a:ext cx="239727" cy="1564008"/>
          </a:xfrm>
          <a:prstGeom prst="leftBrace">
            <a:avLst>
              <a:gd name="adj1" fmla="val 6067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Pentagon 1">
            <a:extLst>
              <a:ext uri="{FF2B5EF4-FFF2-40B4-BE49-F238E27FC236}">
                <a16:creationId xmlns:a16="http://schemas.microsoft.com/office/drawing/2014/main" id="{0FA52C7E-C087-8D1D-E510-8B43B2FFB11E}"/>
              </a:ext>
            </a:extLst>
          </p:cNvPr>
          <p:cNvSpPr/>
          <p:nvPr/>
        </p:nvSpPr>
        <p:spPr>
          <a:xfrm>
            <a:off x="0" y="413475"/>
            <a:ext cx="3849130" cy="554805"/>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5"/>
                </a:solidFill>
                <a:latin typeface="Arial" panose="020B0604020202020204" pitchFamily="34" charset="0"/>
                <a:cs typeface="Arial" panose="020B0604020202020204" pitchFamily="34" charset="0"/>
              </a:rPr>
              <a:t>Quá trình hình thành</a:t>
            </a:r>
            <a:r>
              <a:rPr lang="vi-VN" sz="2200" b="1">
                <a:solidFill>
                  <a:schemeClr val="accent5"/>
                </a:solidFill>
                <a:latin typeface="Arial" panose="020B0604020202020204" pitchFamily="34" charset="0"/>
                <a:cs typeface="Arial" panose="020B0604020202020204" pitchFamily="34" charset="0"/>
              </a:rPr>
              <a:t>:</a:t>
            </a:r>
            <a:endParaRPr lang="en-US" sz="2200" b="1">
              <a:solidFill>
                <a:schemeClr val="accent5"/>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AE562D6-7E9C-00C1-0B36-F83DE3DD0EE4}"/>
              </a:ext>
            </a:extLst>
          </p:cNvPr>
          <p:cNvSpPr/>
          <p:nvPr/>
        </p:nvSpPr>
        <p:spPr>
          <a:xfrm>
            <a:off x="4028181" y="460044"/>
            <a:ext cx="2380780" cy="461665"/>
          </a:xfrm>
          <a:prstGeom prst="rect">
            <a:avLst/>
          </a:prstGeom>
        </p:spPr>
        <p:txBody>
          <a:bodyPr wrap="none">
            <a:spAutoFit/>
          </a:bodyPr>
          <a:lstStyle/>
          <a:p>
            <a:pPr marL="342900" indent="-342900">
              <a:buFont typeface="Wingdings" panose="05000000000000000000" pitchFamily="2" charset="2"/>
              <a:buChar char="§"/>
            </a:pPr>
            <a:r>
              <a:rPr lang="en-US" sz="2400">
                <a:solidFill>
                  <a:schemeClr val="bg2">
                    <a:lumMod val="75000"/>
                  </a:schemeClr>
                </a:solidFill>
                <a:latin typeface="Aptos Black" panose="020B0004020202020204" pitchFamily="34" charset="0"/>
              </a:rPr>
              <a:t>Từ năm 1945</a:t>
            </a:r>
          </a:p>
        </p:txBody>
      </p:sp>
      <p:pic>
        <p:nvPicPr>
          <p:cNvPr id="13" name="Picture 12" descr="A red square with a white border&#10;&#10;Description automatically generated">
            <a:extLst>
              <a:ext uri="{FF2B5EF4-FFF2-40B4-BE49-F238E27FC236}">
                <a16:creationId xmlns:a16="http://schemas.microsoft.com/office/drawing/2014/main" id="{BBA2690A-9744-EF57-A072-552D94B4BEDF}"/>
              </a:ext>
            </a:extLst>
          </p:cNvPr>
          <p:cNvPicPr>
            <a:picLocks noChangeAspect="1"/>
          </p:cNvPicPr>
          <p:nvPr/>
        </p:nvPicPr>
        <p:blipFill rotWithShape="1">
          <a:blip r:embed="rId4"/>
          <a:srcRect r="25037"/>
          <a:stretch/>
        </p:blipFill>
        <p:spPr>
          <a:xfrm>
            <a:off x="225761" y="4050703"/>
            <a:ext cx="983870" cy="648868"/>
          </a:xfrm>
          <a:prstGeom prst="rect">
            <a:avLst/>
          </a:prstGeom>
        </p:spPr>
      </p:pic>
      <p:pic>
        <p:nvPicPr>
          <p:cNvPr id="14" name="Picture 13" descr="A flag with a cross with Great Britain in the background&#10;&#10;Description automatically generated">
            <a:extLst>
              <a:ext uri="{FF2B5EF4-FFF2-40B4-BE49-F238E27FC236}">
                <a16:creationId xmlns:a16="http://schemas.microsoft.com/office/drawing/2014/main" id="{DC2EF173-0B38-09B5-CB96-9771892C38A7}"/>
              </a:ext>
            </a:extLst>
          </p:cNvPr>
          <p:cNvPicPr>
            <a:picLocks noChangeAspect="1"/>
          </p:cNvPicPr>
          <p:nvPr/>
        </p:nvPicPr>
        <p:blipFill>
          <a:blip r:embed="rId5"/>
          <a:stretch>
            <a:fillRect/>
          </a:stretch>
        </p:blipFill>
        <p:spPr>
          <a:xfrm>
            <a:off x="2340715" y="4050703"/>
            <a:ext cx="983870" cy="648868"/>
          </a:xfrm>
          <a:prstGeom prst="rect">
            <a:avLst/>
          </a:prstGeom>
        </p:spPr>
      </p:pic>
      <p:pic>
        <p:nvPicPr>
          <p:cNvPr id="15" name="Picture 14" descr="A flag with stars and stripes&#10;&#10;Description automatically generated">
            <a:extLst>
              <a:ext uri="{FF2B5EF4-FFF2-40B4-BE49-F238E27FC236}">
                <a16:creationId xmlns:a16="http://schemas.microsoft.com/office/drawing/2014/main" id="{C844E9A9-0D48-5572-4C91-6D86CC12C8C1}"/>
              </a:ext>
            </a:extLst>
          </p:cNvPr>
          <p:cNvPicPr>
            <a:picLocks noChangeAspect="1"/>
          </p:cNvPicPr>
          <p:nvPr/>
        </p:nvPicPr>
        <p:blipFill rotWithShape="1">
          <a:blip r:embed="rId6"/>
          <a:srcRect r="20157"/>
          <a:stretch/>
        </p:blipFill>
        <p:spPr>
          <a:xfrm>
            <a:off x="1283238" y="4050703"/>
            <a:ext cx="983870" cy="648868"/>
          </a:xfrm>
          <a:prstGeom prst="rect">
            <a:avLst/>
          </a:prstGeom>
        </p:spPr>
      </p:pic>
    </p:spTree>
    <p:extLst>
      <p:ext uri="{BB962C8B-B14F-4D97-AF65-F5344CB8AC3E}">
        <p14:creationId xmlns:p14="http://schemas.microsoft.com/office/powerpoint/2010/main" val="174399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49"/>
                                        </p:tgtEl>
                                        <p:attrNameLst>
                                          <p:attrName>style.visibility</p:attrName>
                                        </p:attrNameLst>
                                      </p:cBhvr>
                                      <p:to>
                                        <p:strVal val="visible"/>
                                      </p:to>
                                    </p:set>
                                    <p:animEffect transition="in" filter="wipe(left)">
                                      <p:cBhvr>
                                        <p:cTn id="7" dur="500"/>
                                        <p:tgtEl>
                                          <p:spTgt spid="8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7"/>
                                        </p:tgtEl>
                                        <p:attrNameLst>
                                          <p:attrName>style.visibility</p:attrName>
                                        </p:attrNameLst>
                                      </p:cBhvr>
                                      <p:to>
                                        <p:strVal val="visible"/>
                                      </p:to>
                                    </p:set>
                                    <p:animEffect transition="in" filter="fade">
                                      <p:cBhvr>
                                        <p:cTn id="10" dur="500"/>
                                        <p:tgtEl>
                                          <p:spTgt spid="85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4" fill="hold" nodeType="clickEffect">
                                  <p:stCondLst>
                                    <p:cond delay="0"/>
                                  </p:stCondLst>
                                  <p:childTnLst>
                                    <p:set>
                                      <p:cBhvr>
                                        <p:cTn id="14" dur="1" fill="hold">
                                          <p:stCondLst>
                                            <p:cond delay="0"/>
                                          </p:stCondLst>
                                        </p:cTn>
                                        <p:tgtEl>
                                          <p:spTgt spid="851"/>
                                        </p:tgtEl>
                                        <p:attrNameLst>
                                          <p:attrName>style.visibility</p:attrName>
                                        </p:attrNameLst>
                                      </p:cBhvr>
                                      <p:to>
                                        <p:strVal val="visible"/>
                                      </p:to>
                                    </p:set>
                                    <p:anim calcmode="lin" valueType="num">
                                      <p:cBhvr>
                                        <p:cTn id="15" dur="500" fill="hold"/>
                                        <p:tgtEl>
                                          <p:spTgt spid="851"/>
                                        </p:tgtEl>
                                        <p:attrNameLst>
                                          <p:attrName>ppt_x</p:attrName>
                                        </p:attrNameLst>
                                      </p:cBhvr>
                                      <p:tavLst>
                                        <p:tav tm="0">
                                          <p:val>
                                            <p:strVal val="#ppt_x"/>
                                          </p:val>
                                        </p:tav>
                                        <p:tav tm="100000">
                                          <p:val>
                                            <p:strVal val="#ppt_x"/>
                                          </p:val>
                                        </p:tav>
                                      </p:tavLst>
                                    </p:anim>
                                    <p:anim calcmode="lin" valueType="num">
                                      <p:cBhvr>
                                        <p:cTn id="16" dur="500" fill="hold"/>
                                        <p:tgtEl>
                                          <p:spTgt spid="851"/>
                                        </p:tgtEl>
                                        <p:attrNameLst>
                                          <p:attrName>ppt_y</p:attrName>
                                        </p:attrNameLst>
                                      </p:cBhvr>
                                      <p:tavLst>
                                        <p:tav tm="0">
                                          <p:val>
                                            <p:strVal val="#ppt_y+#ppt_h/2"/>
                                          </p:val>
                                        </p:tav>
                                        <p:tav tm="100000">
                                          <p:val>
                                            <p:strVal val="#ppt_y"/>
                                          </p:val>
                                        </p:tav>
                                      </p:tavLst>
                                    </p:anim>
                                    <p:anim calcmode="lin" valueType="num">
                                      <p:cBhvr>
                                        <p:cTn id="17" dur="500" fill="hold"/>
                                        <p:tgtEl>
                                          <p:spTgt spid="851"/>
                                        </p:tgtEl>
                                        <p:attrNameLst>
                                          <p:attrName>ppt_w</p:attrName>
                                        </p:attrNameLst>
                                      </p:cBhvr>
                                      <p:tavLst>
                                        <p:tav tm="0">
                                          <p:val>
                                            <p:strVal val="#ppt_w"/>
                                          </p:val>
                                        </p:tav>
                                        <p:tav tm="100000">
                                          <p:val>
                                            <p:strVal val="#ppt_w"/>
                                          </p:val>
                                        </p:tav>
                                      </p:tavLst>
                                    </p:anim>
                                    <p:anim calcmode="lin" valueType="num">
                                      <p:cBhvr>
                                        <p:cTn id="18" dur="500" fill="hold"/>
                                        <p:tgtEl>
                                          <p:spTgt spid="851"/>
                                        </p:tgtEl>
                                        <p:attrNameLst>
                                          <p:attrName>ppt_h</p:attrName>
                                        </p:attrNameLst>
                                      </p:cBhvr>
                                      <p:tavLst>
                                        <p:tav tm="0">
                                          <p:val>
                                            <p:fltVal val="0"/>
                                          </p:val>
                                        </p:tav>
                                        <p:tav tm="100000">
                                          <p:val>
                                            <p:strVal val="#ppt_h"/>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7"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ppt_h/2"/>
                                          </p:val>
                                        </p:tav>
                                        <p:tav tm="100000">
                                          <p:val>
                                            <p:strVal val="#ppt_y"/>
                                          </p:val>
                                        </p:tav>
                                      </p:tavLst>
                                    </p:anim>
                                    <p:anim calcmode="lin" valueType="num">
                                      <p:cBhvr>
                                        <p:cTn id="27" dur="500" fill="hold"/>
                                        <p:tgtEl>
                                          <p:spTgt spid="5"/>
                                        </p:tgtEl>
                                        <p:attrNameLst>
                                          <p:attrName>ppt_w</p:attrName>
                                        </p:attrNameLst>
                                      </p:cBhvr>
                                      <p:tavLst>
                                        <p:tav tm="0">
                                          <p:val>
                                            <p:strVal val="#ppt_w"/>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500"/>
                                        <p:tgtEl>
                                          <p:spTgt spid="13"/>
                                        </p:tgtEl>
                                      </p:cBhvr>
                                    </p:animEffect>
                                  </p:childTnLst>
                                </p:cTn>
                              </p:par>
                              <p:par>
                                <p:cTn id="34" presetID="21" presetClass="entr" presetSubtype="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500"/>
                                        <p:tgtEl>
                                          <p:spTgt spid="14"/>
                                        </p:tgtEl>
                                      </p:cBhvr>
                                    </p:animEffect>
                                  </p:childTnLst>
                                </p:cTn>
                              </p:par>
                              <p:par>
                                <p:cTn id="37" presetID="21" presetClass="entr" presetSubtype="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500"/>
                                        <p:tgtEl>
                                          <p:spTgt spid="15"/>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par>
                          <p:cTn id="44" fill="hold">
                            <p:stCondLst>
                              <p:cond delay="1000"/>
                            </p:stCondLst>
                            <p:childTnLst>
                              <p:par>
                                <p:cTn id="45" presetID="16" presetClass="entr" presetSubtype="21" fill="hold" grpId="0" nodeType="afterEffect">
                                  <p:stCondLst>
                                    <p:cond delay="0"/>
                                  </p:stCondLst>
                                  <p:childTnLst>
                                    <p:set>
                                      <p:cBhvr>
                                        <p:cTn id="46" dur="1" fill="hold">
                                          <p:stCondLst>
                                            <p:cond delay="0"/>
                                          </p:stCondLst>
                                        </p:cTn>
                                        <p:tgtEl>
                                          <p:spTgt spid="867"/>
                                        </p:tgtEl>
                                        <p:attrNameLst>
                                          <p:attrName>style.visibility</p:attrName>
                                        </p:attrNameLst>
                                      </p:cBhvr>
                                      <p:to>
                                        <p:strVal val="visible"/>
                                      </p:to>
                                    </p:set>
                                    <p:animEffect transition="in" filter="barn(inVertical)">
                                      <p:cBhvr>
                                        <p:cTn id="47" dur="500"/>
                                        <p:tgtEl>
                                          <p:spTgt spid="867"/>
                                        </p:tgtEl>
                                      </p:cBhvr>
                                    </p:animEffect>
                                  </p:childTnLst>
                                </p:cTn>
                              </p:par>
                            </p:childTnLst>
                          </p:cTn>
                        </p:par>
                      </p:childTnLst>
                    </p:cTn>
                  </p:par>
                  <p:par>
                    <p:cTn id="48" fill="hold">
                      <p:stCondLst>
                        <p:cond delay="indefinite"/>
                      </p:stCondLst>
                      <p:childTnLst>
                        <p:par>
                          <p:cTn id="49" fill="hold">
                            <p:stCondLst>
                              <p:cond delay="0"/>
                            </p:stCondLst>
                            <p:childTnLst>
                              <p:par>
                                <p:cTn id="50" presetID="17" presetClass="entr" presetSubtype="4" fill="hold" nodeType="clickEffect">
                                  <p:stCondLst>
                                    <p:cond delay="0"/>
                                  </p:stCondLst>
                                  <p:childTnLst>
                                    <p:set>
                                      <p:cBhvr>
                                        <p:cTn id="51" dur="1" fill="hold">
                                          <p:stCondLst>
                                            <p:cond delay="0"/>
                                          </p:stCondLst>
                                        </p:cTn>
                                        <p:tgtEl>
                                          <p:spTgt spid="854"/>
                                        </p:tgtEl>
                                        <p:attrNameLst>
                                          <p:attrName>style.visibility</p:attrName>
                                        </p:attrNameLst>
                                      </p:cBhvr>
                                      <p:to>
                                        <p:strVal val="visible"/>
                                      </p:to>
                                    </p:set>
                                    <p:anim calcmode="lin" valueType="num">
                                      <p:cBhvr>
                                        <p:cTn id="52" dur="500" fill="hold"/>
                                        <p:tgtEl>
                                          <p:spTgt spid="854"/>
                                        </p:tgtEl>
                                        <p:attrNameLst>
                                          <p:attrName>ppt_x</p:attrName>
                                        </p:attrNameLst>
                                      </p:cBhvr>
                                      <p:tavLst>
                                        <p:tav tm="0">
                                          <p:val>
                                            <p:strVal val="#ppt_x"/>
                                          </p:val>
                                        </p:tav>
                                        <p:tav tm="100000">
                                          <p:val>
                                            <p:strVal val="#ppt_x"/>
                                          </p:val>
                                        </p:tav>
                                      </p:tavLst>
                                    </p:anim>
                                    <p:anim calcmode="lin" valueType="num">
                                      <p:cBhvr>
                                        <p:cTn id="53" dur="500" fill="hold"/>
                                        <p:tgtEl>
                                          <p:spTgt spid="854"/>
                                        </p:tgtEl>
                                        <p:attrNameLst>
                                          <p:attrName>ppt_y</p:attrName>
                                        </p:attrNameLst>
                                      </p:cBhvr>
                                      <p:tavLst>
                                        <p:tav tm="0">
                                          <p:val>
                                            <p:strVal val="#ppt_y+#ppt_h/2"/>
                                          </p:val>
                                        </p:tav>
                                        <p:tav tm="100000">
                                          <p:val>
                                            <p:strVal val="#ppt_y"/>
                                          </p:val>
                                        </p:tav>
                                      </p:tavLst>
                                    </p:anim>
                                    <p:anim calcmode="lin" valueType="num">
                                      <p:cBhvr>
                                        <p:cTn id="54" dur="500" fill="hold"/>
                                        <p:tgtEl>
                                          <p:spTgt spid="854"/>
                                        </p:tgtEl>
                                        <p:attrNameLst>
                                          <p:attrName>ppt_w</p:attrName>
                                        </p:attrNameLst>
                                      </p:cBhvr>
                                      <p:tavLst>
                                        <p:tav tm="0">
                                          <p:val>
                                            <p:strVal val="#ppt_w"/>
                                          </p:val>
                                        </p:tav>
                                        <p:tav tm="100000">
                                          <p:val>
                                            <p:strVal val="#ppt_w"/>
                                          </p:val>
                                        </p:tav>
                                      </p:tavLst>
                                    </p:anim>
                                    <p:anim calcmode="lin" valueType="num">
                                      <p:cBhvr>
                                        <p:cTn id="55" dur="500" fill="hold"/>
                                        <p:tgtEl>
                                          <p:spTgt spid="854"/>
                                        </p:tgtEl>
                                        <p:attrNameLst>
                                          <p:attrName>ppt_h</p:attrName>
                                        </p:attrNameLst>
                                      </p:cBhvr>
                                      <p:tavLst>
                                        <p:tav tm="0">
                                          <p:val>
                                            <p:fltVal val="0"/>
                                          </p:val>
                                        </p:tav>
                                        <p:tav tm="100000">
                                          <p:val>
                                            <p:strVal val="#ppt_h"/>
                                          </p:val>
                                        </p:tav>
                                      </p:tavLst>
                                    </p:anim>
                                  </p:childTnLst>
                                </p:cTn>
                              </p:par>
                              <p:par>
                                <p:cTn id="56" presetID="17" presetClass="entr" presetSubtype="4" fill="hold" nodeType="withEffect">
                                  <p:stCondLst>
                                    <p:cond delay="0"/>
                                  </p:stCondLst>
                                  <p:childTnLst>
                                    <p:set>
                                      <p:cBhvr>
                                        <p:cTn id="57" dur="1" fill="hold">
                                          <p:stCondLst>
                                            <p:cond delay="0"/>
                                          </p:stCondLst>
                                        </p:cTn>
                                        <p:tgtEl>
                                          <p:spTgt spid="877"/>
                                        </p:tgtEl>
                                        <p:attrNameLst>
                                          <p:attrName>style.visibility</p:attrName>
                                        </p:attrNameLst>
                                      </p:cBhvr>
                                      <p:to>
                                        <p:strVal val="visible"/>
                                      </p:to>
                                    </p:set>
                                    <p:anim calcmode="lin" valueType="num">
                                      <p:cBhvr>
                                        <p:cTn id="58" dur="500" fill="hold"/>
                                        <p:tgtEl>
                                          <p:spTgt spid="877"/>
                                        </p:tgtEl>
                                        <p:attrNameLst>
                                          <p:attrName>ppt_x</p:attrName>
                                        </p:attrNameLst>
                                      </p:cBhvr>
                                      <p:tavLst>
                                        <p:tav tm="0">
                                          <p:val>
                                            <p:strVal val="#ppt_x"/>
                                          </p:val>
                                        </p:tav>
                                        <p:tav tm="100000">
                                          <p:val>
                                            <p:strVal val="#ppt_x"/>
                                          </p:val>
                                        </p:tav>
                                      </p:tavLst>
                                    </p:anim>
                                    <p:anim calcmode="lin" valueType="num">
                                      <p:cBhvr>
                                        <p:cTn id="59" dur="500" fill="hold"/>
                                        <p:tgtEl>
                                          <p:spTgt spid="877"/>
                                        </p:tgtEl>
                                        <p:attrNameLst>
                                          <p:attrName>ppt_y</p:attrName>
                                        </p:attrNameLst>
                                      </p:cBhvr>
                                      <p:tavLst>
                                        <p:tav tm="0">
                                          <p:val>
                                            <p:strVal val="#ppt_y+#ppt_h/2"/>
                                          </p:val>
                                        </p:tav>
                                        <p:tav tm="100000">
                                          <p:val>
                                            <p:strVal val="#ppt_y"/>
                                          </p:val>
                                        </p:tav>
                                      </p:tavLst>
                                    </p:anim>
                                    <p:anim calcmode="lin" valueType="num">
                                      <p:cBhvr>
                                        <p:cTn id="60" dur="500" fill="hold"/>
                                        <p:tgtEl>
                                          <p:spTgt spid="877"/>
                                        </p:tgtEl>
                                        <p:attrNameLst>
                                          <p:attrName>ppt_w</p:attrName>
                                        </p:attrNameLst>
                                      </p:cBhvr>
                                      <p:tavLst>
                                        <p:tav tm="0">
                                          <p:val>
                                            <p:strVal val="#ppt_w"/>
                                          </p:val>
                                        </p:tav>
                                        <p:tav tm="100000">
                                          <p:val>
                                            <p:strVal val="#ppt_w"/>
                                          </p:val>
                                        </p:tav>
                                      </p:tavLst>
                                    </p:anim>
                                    <p:anim calcmode="lin" valueType="num">
                                      <p:cBhvr>
                                        <p:cTn id="61" dur="500" fill="hold"/>
                                        <p:tgtEl>
                                          <p:spTgt spid="877"/>
                                        </p:tgtEl>
                                        <p:attrNameLst>
                                          <p:attrName>ppt_h</p:attrName>
                                        </p:attrNameLst>
                                      </p:cBhvr>
                                      <p:tavLst>
                                        <p:tav tm="0">
                                          <p:val>
                                            <p:fltVal val="0"/>
                                          </p:val>
                                        </p:tav>
                                        <p:tav tm="100000">
                                          <p:val>
                                            <p:strVal val="#ppt_h"/>
                                          </p:val>
                                        </p:tav>
                                      </p:tavLst>
                                    </p:anim>
                                  </p:childTnLst>
                                </p:cTn>
                              </p:par>
                              <p:par>
                                <p:cTn id="62" presetID="10" presetClass="entr" presetSubtype="0" fill="hold" grpId="0" nodeType="withEffect">
                                  <p:stCondLst>
                                    <p:cond delay="0"/>
                                  </p:stCondLst>
                                  <p:childTnLst>
                                    <p:set>
                                      <p:cBhvr>
                                        <p:cTn id="63" dur="1" fill="hold">
                                          <p:stCondLst>
                                            <p:cond delay="0"/>
                                          </p:stCondLst>
                                        </p:cTn>
                                        <p:tgtEl>
                                          <p:spTgt spid="875"/>
                                        </p:tgtEl>
                                        <p:attrNameLst>
                                          <p:attrName>style.visibility</p:attrName>
                                        </p:attrNameLst>
                                      </p:cBhvr>
                                      <p:to>
                                        <p:strVal val="visible"/>
                                      </p:to>
                                    </p:set>
                                    <p:animEffect transition="in" filter="fade">
                                      <p:cBhvr>
                                        <p:cTn id="64" dur="500"/>
                                        <p:tgtEl>
                                          <p:spTgt spid="87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76"/>
                                        </p:tgtEl>
                                        <p:attrNameLst>
                                          <p:attrName>style.visibility</p:attrName>
                                        </p:attrNameLst>
                                      </p:cBhvr>
                                      <p:to>
                                        <p:strVal val="visible"/>
                                      </p:to>
                                    </p:set>
                                    <p:animEffect transition="in" filter="fade">
                                      <p:cBhvr>
                                        <p:cTn id="67" dur="500"/>
                                        <p:tgtEl>
                                          <p:spTgt spid="876"/>
                                        </p:tgtEl>
                                      </p:cBhvr>
                                    </p:animEffec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880"/>
                                        </p:tgtEl>
                                        <p:attrNameLst>
                                          <p:attrName>style.visibility</p:attrName>
                                        </p:attrNameLst>
                                      </p:cBhvr>
                                      <p:to>
                                        <p:strVal val="visible"/>
                                      </p:to>
                                    </p:set>
                                    <p:animEffect transition="in" filter="barn(inVertical)">
                                      <p:cBhvr>
                                        <p:cTn id="71" dur="500"/>
                                        <p:tgtEl>
                                          <p:spTgt spid="880"/>
                                        </p:tgtEl>
                                      </p:cBhvr>
                                    </p:animEffect>
                                  </p:childTnLst>
                                </p:cTn>
                              </p:par>
                            </p:childTnLst>
                          </p:cTn>
                        </p:par>
                        <p:par>
                          <p:cTn id="72" fill="hold">
                            <p:stCondLst>
                              <p:cond delay="1000"/>
                            </p:stCondLst>
                            <p:childTnLst>
                              <p:par>
                                <p:cTn id="73" presetID="14" presetClass="entr" presetSubtype="10" fill="hold" nodeType="afterEffect">
                                  <p:stCondLst>
                                    <p:cond delay="0"/>
                                  </p:stCondLst>
                                  <p:childTnLst>
                                    <p:set>
                                      <p:cBhvr>
                                        <p:cTn id="74" dur="1" fill="hold">
                                          <p:stCondLst>
                                            <p:cond delay="0"/>
                                          </p:stCondLst>
                                        </p:cTn>
                                        <p:tgtEl>
                                          <p:spTgt spid="881">
                                            <p:txEl>
                                              <p:pRg st="0" end="0"/>
                                            </p:txEl>
                                          </p:spTgt>
                                        </p:tgtEl>
                                        <p:attrNameLst>
                                          <p:attrName>style.visibility</p:attrName>
                                        </p:attrNameLst>
                                      </p:cBhvr>
                                      <p:to>
                                        <p:strVal val="visible"/>
                                      </p:to>
                                    </p:set>
                                    <p:animEffect transition="in" filter="randombar(horizontal)">
                                      <p:cBhvr>
                                        <p:cTn id="75" dur="500"/>
                                        <p:tgtEl>
                                          <p:spTgt spid="881">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7" presetClass="entr" presetSubtype="4" fill="hold" nodeType="clickEffect">
                                  <p:stCondLst>
                                    <p:cond delay="0"/>
                                  </p:stCondLst>
                                  <p:childTnLst>
                                    <p:set>
                                      <p:cBhvr>
                                        <p:cTn id="79" dur="1" fill="hold">
                                          <p:stCondLst>
                                            <p:cond delay="0"/>
                                          </p:stCondLst>
                                        </p:cTn>
                                        <p:tgtEl>
                                          <p:spTgt spid="859"/>
                                        </p:tgtEl>
                                        <p:attrNameLst>
                                          <p:attrName>style.visibility</p:attrName>
                                        </p:attrNameLst>
                                      </p:cBhvr>
                                      <p:to>
                                        <p:strVal val="visible"/>
                                      </p:to>
                                    </p:set>
                                    <p:anim calcmode="lin" valueType="num">
                                      <p:cBhvr>
                                        <p:cTn id="80" dur="500" fill="hold"/>
                                        <p:tgtEl>
                                          <p:spTgt spid="859"/>
                                        </p:tgtEl>
                                        <p:attrNameLst>
                                          <p:attrName>ppt_x</p:attrName>
                                        </p:attrNameLst>
                                      </p:cBhvr>
                                      <p:tavLst>
                                        <p:tav tm="0">
                                          <p:val>
                                            <p:strVal val="#ppt_x"/>
                                          </p:val>
                                        </p:tav>
                                        <p:tav tm="100000">
                                          <p:val>
                                            <p:strVal val="#ppt_x"/>
                                          </p:val>
                                        </p:tav>
                                      </p:tavLst>
                                    </p:anim>
                                    <p:anim calcmode="lin" valueType="num">
                                      <p:cBhvr>
                                        <p:cTn id="81" dur="500" fill="hold"/>
                                        <p:tgtEl>
                                          <p:spTgt spid="859"/>
                                        </p:tgtEl>
                                        <p:attrNameLst>
                                          <p:attrName>ppt_y</p:attrName>
                                        </p:attrNameLst>
                                      </p:cBhvr>
                                      <p:tavLst>
                                        <p:tav tm="0">
                                          <p:val>
                                            <p:strVal val="#ppt_y+#ppt_h/2"/>
                                          </p:val>
                                        </p:tav>
                                        <p:tav tm="100000">
                                          <p:val>
                                            <p:strVal val="#ppt_y"/>
                                          </p:val>
                                        </p:tav>
                                      </p:tavLst>
                                    </p:anim>
                                    <p:anim calcmode="lin" valueType="num">
                                      <p:cBhvr>
                                        <p:cTn id="82" dur="500" fill="hold"/>
                                        <p:tgtEl>
                                          <p:spTgt spid="859"/>
                                        </p:tgtEl>
                                        <p:attrNameLst>
                                          <p:attrName>ppt_w</p:attrName>
                                        </p:attrNameLst>
                                      </p:cBhvr>
                                      <p:tavLst>
                                        <p:tav tm="0">
                                          <p:val>
                                            <p:strVal val="#ppt_w"/>
                                          </p:val>
                                        </p:tav>
                                        <p:tav tm="100000">
                                          <p:val>
                                            <p:strVal val="#ppt_w"/>
                                          </p:val>
                                        </p:tav>
                                      </p:tavLst>
                                    </p:anim>
                                    <p:anim calcmode="lin" valueType="num">
                                      <p:cBhvr>
                                        <p:cTn id="83" dur="500" fill="hold"/>
                                        <p:tgtEl>
                                          <p:spTgt spid="859"/>
                                        </p:tgtEl>
                                        <p:attrNameLst>
                                          <p:attrName>ppt_h</p:attrName>
                                        </p:attrNameLst>
                                      </p:cBhvr>
                                      <p:tavLst>
                                        <p:tav tm="0">
                                          <p:val>
                                            <p:fltVal val="0"/>
                                          </p:val>
                                        </p:tav>
                                        <p:tav tm="100000">
                                          <p:val>
                                            <p:strVal val="#ppt_h"/>
                                          </p:val>
                                        </p:tav>
                                      </p:tavLst>
                                    </p:anim>
                                  </p:childTnLst>
                                </p:cTn>
                              </p:par>
                              <p:par>
                                <p:cTn id="84" presetID="10" presetClass="entr" presetSubtype="0" fill="hold" grpId="0" nodeType="withEffect">
                                  <p:stCondLst>
                                    <p:cond delay="0"/>
                                  </p:stCondLst>
                                  <p:childTnLst>
                                    <p:set>
                                      <p:cBhvr>
                                        <p:cTn id="85" dur="1" fill="hold">
                                          <p:stCondLst>
                                            <p:cond delay="0"/>
                                          </p:stCondLst>
                                        </p:cTn>
                                        <p:tgtEl>
                                          <p:spTgt spid="862"/>
                                        </p:tgtEl>
                                        <p:attrNameLst>
                                          <p:attrName>style.visibility</p:attrName>
                                        </p:attrNameLst>
                                      </p:cBhvr>
                                      <p:to>
                                        <p:strVal val="visible"/>
                                      </p:to>
                                    </p:set>
                                    <p:animEffect transition="in" filter="fade">
                                      <p:cBhvr>
                                        <p:cTn id="86" dur="500"/>
                                        <p:tgtEl>
                                          <p:spTgt spid="862"/>
                                        </p:tgtEl>
                                      </p:cBhvr>
                                    </p:animEffect>
                                  </p:childTnLst>
                                </p:cTn>
                              </p:par>
                            </p:childTnLst>
                          </p:cTn>
                        </p:par>
                        <p:par>
                          <p:cTn id="87" fill="hold">
                            <p:stCondLst>
                              <p:cond delay="500"/>
                            </p:stCondLst>
                            <p:childTnLst>
                              <p:par>
                                <p:cTn id="88" presetID="22" presetClass="entr" presetSubtype="1" fill="hold" nodeType="afterEffect">
                                  <p:stCondLst>
                                    <p:cond delay="0"/>
                                  </p:stCondLst>
                                  <p:childTnLst>
                                    <p:set>
                                      <p:cBhvr>
                                        <p:cTn id="89" dur="1" fill="hold">
                                          <p:stCondLst>
                                            <p:cond delay="0"/>
                                          </p:stCondLst>
                                        </p:cTn>
                                        <p:tgtEl>
                                          <p:spTgt spid="871"/>
                                        </p:tgtEl>
                                        <p:attrNameLst>
                                          <p:attrName>style.visibility</p:attrName>
                                        </p:attrNameLst>
                                      </p:cBhvr>
                                      <p:to>
                                        <p:strVal val="visible"/>
                                      </p:to>
                                    </p:set>
                                    <p:animEffect transition="in" filter="wipe(up)">
                                      <p:cBhvr>
                                        <p:cTn id="90" dur="500"/>
                                        <p:tgtEl>
                                          <p:spTgt spid="871"/>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repeatCount="3000" fill="hold" nodeType="clickEffect">
                                  <p:stCondLst>
                                    <p:cond delay="0"/>
                                  </p:stCondLst>
                                  <p:childTnLst>
                                    <p:animEffect transition="out" filter="fade">
                                      <p:cBhvr>
                                        <p:cTn id="94" dur="750" tmFilter="0, 0; .2, .5; .8, .5; 1, 0"/>
                                        <p:tgtEl>
                                          <p:spTgt spid="859"/>
                                        </p:tgtEl>
                                      </p:cBhvr>
                                    </p:animEffect>
                                    <p:animScale>
                                      <p:cBhvr>
                                        <p:cTn id="95" dur="375" autoRev="1" fill="hold"/>
                                        <p:tgtEl>
                                          <p:spTgt spid="859"/>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p:bldP spid="857" grpId="0"/>
      <p:bldP spid="862" grpId="0" animBg="1"/>
      <p:bldP spid="875" grpId="0" animBg="1"/>
      <p:bldP spid="876" grpId="0" animBg="1"/>
      <p:bldP spid="880"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grpSp>
        <p:nvGrpSpPr>
          <p:cNvPr id="28" name="Group 27">
            <a:extLst>
              <a:ext uri="{FF2B5EF4-FFF2-40B4-BE49-F238E27FC236}">
                <a16:creationId xmlns:a16="http://schemas.microsoft.com/office/drawing/2014/main" id="{7DB4A48D-8F0B-81E7-CDB8-FD9C489C071B}"/>
              </a:ext>
            </a:extLst>
          </p:cNvPr>
          <p:cNvGrpSpPr/>
          <p:nvPr/>
        </p:nvGrpSpPr>
        <p:grpSpPr>
          <a:xfrm>
            <a:off x="4679805" y="1012170"/>
            <a:ext cx="4190659" cy="3119159"/>
            <a:chOff x="4672087" y="2187491"/>
            <a:chExt cx="4190659" cy="3119159"/>
          </a:xfrm>
        </p:grpSpPr>
        <p:pic>
          <p:nvPicPr>
            <p:cNvPr id="23" name="Picture 22">
              <a:extLst>
                <a:ext uri="{FF2B5EF4-FFF2-40B4-BE49-F238E27FC236}">
                  <a16:creationId xmlns:a16="http://schemas.microsoft.com/office/drawing/2014/main" id="{09194977-1BB7-1F50-BBBA-C2930BC62CD1}"/>
                </a:ext>
              </a:extLst>
            </p:cNvPr>
            <p:cNvPicPr>
              <a:picLocks noChangeAspect="1"/>
            </p:cNvPicPr>
            <p:nvPr/>
          </p:nvPicPr>
          <p:blipFill>
            <a:blip r:embed="rId3"/>
            <a:srcRect/>
            <a:stretch/>
          </p:blipFill>
          <p:spPr>
            <a:xfrm>
              <a:off x="4672087" y="2187491"/>
              <a:ext cx="4190659" cy="2793772"/>
            </a:xfrm>
            <a:prstGeom prst="rect">
              <a:avLst/>
            </a:prstGeom>
          </p:spPr>
        </p:pic>
        <p:sp>
          <p:nvSpPr>
            <p:cNvPr id="27" name="TextBox 26">
              <a:extLst>
                <a:ext uri="{FF2B5EF4-FFF2-40B4-BE49-F238E27FC236}">
                  <a16:creationId xmlns:a16="http://schemas.microsoft.com/office/drawing/2014/main" id="{D530EB13-9BBC-774E-1271-9FF1ABEF906F}"/>
                </a:ext>
              </a:extLst>
            </p:cNvPr>
            <p:cNvSpPr txBox="1"/>
            <p:nvPr/>
          </p:nvSpPr>
          <p:spPr>
            <a:xfrm>
              <a:off x="4756877" y="4931098"/>
              <a:ext cx="4021081" cy="375552"/>
            </a:xfrm>
            <a:prstGeom prst="rect">
              <a:avLst/>
            </a:prstGeom>
            <a:noFill/>
          </p:spPr>
          <p:txBody>
            <a:bodyPr wrap="square">
              <a:spAutoFit/>
            </a:bodyPr>
            <a:lstStyle/>
            <a:p>
              <a:pPr algn="ctr">
                <a:lnSpc>
                  <a:spcPct val="150000"/>
                </a:lnSpc>
              </a:pPr>
              <a:r>
                <a:rPr lang="vi-VN"/>
                <a:t>Trụ sở Liên hợp quốc </a:t>
              </a:r>
              <a:r>
                <a:rPr lang="en-US"/>
                <a:t>ở </a:t>
              </a:r>
              <a:r>
                <a:rPr lang="vi-VN"/>
                <a:t>Niu Oóc (Mỹ)</a:t>
              </a:r>
            </a:p>
          </p:txBody>
        </p:sp>
      </p:grpSp>
      <p:grpSp>
        <p:nvGrpSpPr>
          <p:cNvPr id="4" name="Group 3">
            <a:extLst>
              <a:ext uri="{FF2B5EF4-FFF2-40B4-BE49-F238E27FC236}">
                <a16:creationId xmlns:a16="http://schemas.microsoft.com/office/drawing/2014/main" id="{EF9BEC7F-EE16-CDF2-5A30-92579747064D}"/>
              </a:ext>
            </a:extLst>
          </p:cNvPr>
          <p:cNvGrpSpPr/>
          <p:nvPr/>
        </p:nvGrpSpPr>
        <p:grpSpPr>
          <a:xfrm>
            <a:off x="643124" y="363131"/>
            <a:ext cx="3966443" cy="4533858"/>
            <a:chOff x="605557" y="363131"/>
            <a:chExt cx="3966443" cy="4533858"/>
          </a:xfrm>
        </p:grpSpPr>
        <p:grpSp>
          <p:nvGrpSpPr>
            <p:cNvPr id="26" name="Group 25">
              <a:extLst>
                <a:ext uri="{FF2B5EF4-FFF2-40B4-BE49-F238E27FC236}">
                  <a16:creationId xmlns:a16="http://schemas.microsoft.com/office/drawing/2014/main" id="{7677270E-0CC4-F981-BC38-53770FED21A4}"/>
                </a:ext>
              </a:extLst>
            </p:cNvPr>
            <p:cNvGrpSpPr/>
            <p:nvPr/>
          </p:nvGrpSpPr>
          <p:grpSpPr>
            <a:xfrm>
              <a:off x="605557" y="363131"/>
              <a:ext cx="3966443" cy="4533858"/>
              <a:chOff x="1116518" y="2054401"/>
              <a:chExt cx="3966443" cy="4533858"/>
            </a:xfrm>
          </p:grpSpPr>
          <p:pic>
            <p:nvPicPr>
              <p:cNvPr id="22" name="Picture 21">
                <a:extLst>
                  <a:ext uri="{FF2B5EF4-FFF2-40B4-BE49-F238E27FC236}">
                    <a16:creationId xmlns:a16="http://schemas.microsoft.com/office/drawing/2014/main" id="{9D3CC77D-2E5D-88DD-CC28-5EE0A71CD3B4}"/>
                  </a:ext>
                </a:extLst>
              </p:cNvPr>
              <p:cNvPicPr>
                <a:picLocks noChangeAspect="1"/>
              </p:cNvPicPr>
              <p:nvPr/>
            </p:nvPicPr>
            <p:blipFill>
              <a:blip r:embed="rId4"/>
              <a:srcRect/>
              <a:stretch/>
            </p:blipFill>
            <p:spPr>
              <a:xfrm>
                <a:off x="1129136" y="2054401"/>
                <a:ext cx="3674802" cy="2451782"/>
              </a:xfrm>
              <a:prstGeom prst="rect">
                <a:avLst/>
              </a:prstGeom>
            </p:spPr>
          </p:pic>
          <p:sp>
            <p:nvSpPr>
              <p:cNvPr id="25" name="TextBox 24">
                <a:extLst>
                  <a:ext uri="{FF2B5EF4-FFF2-40B4-BE49-F238E27FC236}">
                    <a16:creationId xmlns:a16="http://schemas.microsoft.com/office/drawing/2014/main" id="{90FD4EE4-BE8B-E396-3A79-BFC29FB17C6E}"/>
                  </a:ext>
                </a:extLst>
              </p:cNvPr>
              <p:cNvSpPr txBox="1"/>
              <p:nvPr/>
            </p:nvSpPr>
            <p:spPr>
              <a:xfrm>
                <a:off x="1116518" y="6212707"/>
                <a:ext cx="3966443" cy="375552"/>
              </a:xfrm>
              <a:prstGeom prst="rect">
                <a:avLst/>
              </a:prstGeom>
              <a:noFill/>
            </p:spPr>
            <p:txBody>
              <a:bodyPr wrap="square">
                <a:spAutoFit/>
              </a:bodyPr>
              <a:lstStyle/>
              <a:p>
                <a:pPr algn="ctr">
                  <a:lnSpc>
                    <a:spcPct val="150000"/>
                  </a:lnSpc>
                </a:pPr>
                <a:r>
                  <a:rPr lang="en-US"/>
                  <a:t>Cờ và logo của Liên hợp quốc</a:t>
                </a:r>
                <a:endParaRPr lang="vi-VN"/>
              </a:p>
            </p:txBody>
          </p:sp>
        </p:grpSp>
        <p:pic>
          <p:nvPicPr>
            <p:cNvPr id="3" name="Picture 2" descr="A logo of a united nations organization&#10;&#10;Description automatically generated">
              <a:extLst>
                <a:ext uri="{FF2B5EF4-FFF2-40B4-BE49-F238E27FC236}">
                  <a16:creationId xmlns:a16="http://schemas.microsoft.com/office/drawing/2014/main" id="{01ABC012-D21F-028B-ECB6-F9E67382DA3E}"/>
                </a:ext>
              </a:extLst>
            </p:cNvPr>
            <p:cNvPicPr>
              <a:picLocks noChangeAspect="1"/>
            </p:cNvPicPr>
            <p:nvPr/>
          </p:nvPicPr>
          <p:blipFill>
            <a:blip r:embed="rId5"/>
            <a:stretch>
              <a:fillRect/>
            </a:stretch>
          </p:blipFill>
          <p:spPr>
            <a:xfrm>
              <a:off x="1659191" y="2938234"/>
              <a:ext cx="1859174" cy="1583203"/>
            </a:xfrm>
            <a:prstGeom prst="rect">
              <a:avLst/>
            </a:prstGeom>
          </p:spPr>
        </p:pic>
      </p:grpSp>
    </p:spTree>
    <p:extLst>
      <p:ext uri="{BB962C8B-B14F-4D97-AF65-F5344CB8AC3E}">
        <p14:creationId xmlns:p14="http://schemas.microsoft.com/office/powerpoint/2010/main" val="40217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6" name="Group 5">
            <a:extLst>
              <a:ext uri="{FF2B5EF4-FFF2-40B4-BE49-F238E27FC236}">
                <a16:creationId xmlns:a16="http://schemas.microsoft.com/office/drawing/2014/main" id="{BEFEB39C-B444-3F69-700E-39E644068B0C}"/>
              </a:ext>
            </a:extLst>
          </p:cNvPr>
          <p:cNvGrpSpPr/>
          <p:nvPr/>
        </p:nvGrpSpPr>
        <p:grpSpPr>
          <a:xfrm>
            <a:off x="236220" y="324269"/>
            <a:ext cx="4335780" cy="3502279"/>
            <a:chOff x="321945" y="-138011"/>
            <a:chExt cx="4335780" cy="3502279"/>
          </a:xfrm>
        </p:grpSpPr>
        <p:pic>
          <p:nvPicPr>
            <p:cNvPr id="3" name="Picture 2">
              <a:extLst>
                <a:ext uri="{FF2B5EF4-FFF2-40B4-BE49-F238E27FC236}">
                  <a16:creationId xmlns:a16="http://schemas.microsoft.com/office/drawing/2014/main" id="{DA14A8D3-6DB8-6745-25D8-287C3E369937}"/>
                </a:ext>
              </a:extLst>
            </p:cNvPr>
            <p:cNvPicPr>
              <a:picLocks noChangeAspect="1"/>
            </p:cNvPicPr>
            <p:nvPr/>
          </p:nvPicPr>
          <p:blipFill>
            <a:blip r:embed="rId3"/>
            <a:srcRect/>
            <a:stretch/>
          </p:blipFill>
          <p:spPr>
            <a:xfrm>
              <a:off x="472511" y="-138011"/>
              <a:ext cx="4025020" cy="3192344"/>
            </a:xfrm>
            <a:prstGeom prst="rect">
              <a:avLst/>
            </a:prstGeom>
          </p:spPr>
        </p:pic>
        <p:sp>
          <p:nvSpPr>
            <p:cNvPr id="5" name="TextBox 4">
              <a:extLst>
                <a:ext uri="{FF2B5EF4-FFF2-40B4-BE49-F238E27FC236}">
                  <a16:creationId xmlns:a16="http://schemas.microsoft.com/office/drawing/2014/main" id="{FB7917E1-E64C-A718-8400-1A885445046E}"/>
                </a:ext>
              </a:extLst>
            </p:cNvPr>
            <p:cNvSpPr txBox="1"/>
            <p:nvPr/>
          </p:nvSpPr>
          <p:spPr>
            <a:xfrm>
              <a:off x="321945" y="2988716"/>
              <a:ext cx="4335780" cy="375552"/>
            </a:xfrm>
            <a:prstGeom prst="rect">
              <a:avLst/>
            </a:prstGeom>
            <a:noFill/>
          </p:spPr>
          <p:txBody>
            <a:bodyPr wrap="square">
              <a:spAutoFit/>
            </a:bodyPr>
            <a:lstStyle/>
            <a:p>
              <a:pPr algn="ctr">
                <a:lnSpc>
                  <a:spcPct val="150000"/>
                </a:lnSpc>
              </a:pPr>
              <a:r>
                <a:rPr lang="en-US"/>
                <a:t>Hội nghị I-an-ta (Liên Xô)</a:t>
              </a:r>
            </a:p>
          </p:txBody>
        </p:sp>
      </p:grpSp>
      <p:grpSp>
        <p:nvGrpSpPr>
          <p:cNvPr id="2" name="Group 1">
            <a:extLst>
              <a:ext uri="{FF2B5EF4-FFF2-40B4-BE49-F238E27FC236}">
                <a16:creationId xmlns:a16="http://schemas.microsoft.com/office/drawing/2014/main" id="{DCB65FB2-3A35-80D6-6AE7-C2C227DDD0EB}"/>
              </a:ext>
            </a:extLst>
          </p:cNvPr>
          <p:cNvGrpSpPr/>
          <p:nvPr/>
        </p:nvGrpSpPr>
        <p:grpSpPr>
          <a:xfrm>
            <a:off x="4562372" y="1542403"/>
            <a:ext cx="4335780" cy="3318510"/>
            <a:chOff x="321945" y="368923"/>
            <a:chExt cx="4335780" cy="3318510"/>
          </a:xfrm>
        </p:grpSpPr>
        <p:pic>
          <p:nvPicPr>
            <p:cNvPr id="4" name="Picture 3" descr="A group of men standing in front of flags&#10;&#10;Description automatically generated">
              <a:extLst>
                <a:ext uri="{FF2B5EF4-FFF2-40B4-BE49-F238E27FC236}">
                  <a16:creationId xmlns:a16="http://schemas.microsoft.com/office/drawing/2014/main" id="{561EDDEA-71FA-64F2-D8A5-A0B31C41C1B7}"/>
                </a:ext>
              </a:extLst>
            </p:cNvPr>
            <p:cNvPicPr>
              <a:picLocks noChangeAspect="1"/>
            </p:cNvPicPr>
            <p:nvPr/>
          </p:nvPicPr>
          <p:blipFill>
            <a:blip r:embed="rId4"/>
            <a:stretch>
              <a:fillRect/>
            </a:stretch>
          </p:blipFill>
          <p:spPr>
            <a:xfrm>
              <a:off x="367317" y="368923"/>
              <a:ext cx="4245036" cy="2619793"/>
            </a:xfrm>
            <a:prstGeom prst="rect">
              <a:avLst/>
            </a:prstGeom>
          </p:spPr>
        </p:pic>
        <p:sp>
          <p:nvSpPr>
            <p:cNvPr id="10" name="TextBox 9">
              <a:extLst>
                <a:ext uri="{FF2B5EF4-FFF2-40B4-BE49-F238E27FC236}">
                  <a16:creationId xmlns:a16="http://schemas.microsoft.com/office/drawing/2014/main" id="{9805174E-ADC6-D7AB-29DA-DA81D275FC65}"/>
                </a:ext>
              </a:extLst>
            </p:cNvPr>
            <p:cNvSpPr txBox="1"/>
            <p:nvPr/>
          </p:nvSpPr>
          <p:spPr>
            <a:xfrm>
              <a:off x="321945" y="2988716"/>
              <a:ext cx="4335780" cy="698717"/>
            </a:xfrm>
            <a:prstGeom prst="rect">
              <a:avLst/>
            </a:prstGeom>
            <a:noFill/>
          </p:spPr>
          <p:txBody>
            <a:bodyPr wrap="square">
              <a:spAutoFit/>
            </a:bodyPr>
            <a:lstStyle/>
            <a:p>
              <a:pPr algn="ctr">
                <a:lnSpc>
                  <a:spcPct val="150000"/>
                </a:lnSpc>
              </a:pPr>
              <a:r>
                <a:rPr lang="vi-VN"/>
                <a:t>Lãnh đạo các quốc gia cùng ký vào bản Hiến chương Liên hợp quốc năm 1945 tại San Francisco.</a:t>
              </a: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6A5FC1-8AAD-128C-70EC-5C64A72B4407}"/>
              </a:ext>
            </a:extLst>
          </p:cNvPr>
          <p:cNvPicPr>
            <a:picLocks noChangeAspect="1"/>
          </p:cNvPicPr>
          <p:nvPr/>
        </p:nvPicPr>
        <p:blipFill>
          <a:blip r:embed="rId2"/>
          <a:srcRect/>
          <a:stretch/>
        </p:blipFill>
        <p:spPr>
          <a:xfrm>
            <a:off x="213022" y="512453"/>
            <a:ext cx="7329420" cy="3721971"/>
          </a:xfrm>
          <a:prstGeom prst="rect">
            <a:avLst/>
          </a:prstGeom>
        </p:spPr>
      </p:pic>
      <p:sp>
        <p:nvSpPr>
          <p:cNvPr id="6" name="TextBox 5">
            <a:extLst>
              <a:ext uri="{FF2B5EF4-FFF2-40B4-BE49-F238E27FC236}">
                <a16:creationId xmlns:a16="http://schemas.microsoft.com/office/drawing/2014/main" id="{CFCA5289-2513-E7AF-F140-7DF6F7D24015}"/>
              </a:ext>
            </a:extLst>
          </p:cNvPr>
          <p:cNvSpPr txBox="1"/>
          <p:nvPr/>
        </p:nvSpPr>
        <p:spPr>
          <a:xfrm>
            <a:off x="797982" y="190697"/>
            <a:ext cx="6159500" cy="307777"/>
          </a:xfrm>
          <a:prstGeom prst="rect">
            <a:avLst/>
          </a:prstGeom>
          <a:noFill/>
        </p:spPr>
        <p:txBody>
          <a:bodyPr wrap="square">
            <a:spAutoFit/>
          </a:bodyPr>
          <a:lstStyle/>
          <a:p>
            <a:pPr algn="ctr"/>
            <a:r>
              <a:rPr lang="en-US"/>
              <a:t>Bản đồ các quốc gia thành viên của Liên hợp quốc</a:t>
            </a:r>
          </a:p>
        </p:txBody>
      </p:sp>
      <p:grpSp>
        <p:nvGrpSpPr>
          <p:cNvPr id="7" name="Group 6">
            <a:extLst>
              <a:ext uri="{FF2B5EF4-FFF2-40B4-BE49-F238E27FC236}">
                <a16:creationId xmlns:a16="http://schemas.microsoft.com/office/drawing/2014/main" id="{F97FC081-1BC7-3DD5-DB48-FAEBFF585B41}"/>
              </a:ext>
            </a:extLst>
          </p:cNvPr>
          <p:cNvGrpSpPr/>
          <p:nvPr/>
        </p:nvGrpSpPr>
        <p:grpSpPr>
          <a:xfrm>
            <a:off x="291037" y="4340648"/>
            <a:ext cx="1807676" cy="612155"/>
            <a:chOff x="7542443" y="666425"/>
            <a:chExt cx="1807676" cy="612155"/>
          </a:xfrm>
        </p:grpSpPr>
        <p:sp>
          <p:nvSpPr>
            <p:cNvPr id="8" name="Rectangle 7">
              <a:extLst>
                <a:ext uri="{FF2B5EF4-FFF2-40B4-BE49-F238E27FC236}">
                  <a16:creationId xmlns:a16="http://schemas.microsoft.com/office/drawing/2014/main" id="{944EC5F9-7AC6-9992-2087-1354EE16F7AA}"/>
                </a:ext>
              </a:extLst>
            </p:cNvPr>
            <p:cNvSpPr/>
            <p:nvPr/>
          </p:nvSpPr>
          <p:spPr>
            <a:xfrm>
              <a:off x="7542443" y="789623"/>
              <a:ext cx="182880" cy="182880"/>
            </a:xfrm>
            <a:prstGeom prst="rect">
              <a:avLst/>
            </a:prstGeom>
            <a:solidFill>
              <a:srgbClr val="009ED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8220C4-9B1C-28AD-3374-3EFA4C86BFA3}"/>
                </a:ext>
              </a:extLst>
            </p:cNvPr>
            <p:cNvSpPr txBox="1"/>
            <p:nvPr/>
          </p:nvSpPr>
          <p:spPr>
            <a:xfrm>
              <a:off x="7780868" y="666425"/>
              <a:ext cx="1569251" cy="612155"/>
            </a:xfrm>
            <a:prstGeom prst="rect">
              <a:avLst/>
            </a:prstGeom>
            <a:noFill/>
          </p:spPr>
          <p:txBody>
            <a:bodyPr wrap="square">
              <a:spAutoFit/>
            </a:bodyPr>
            <a:lstStyle/>
            <a:p>
              <a:pPr algn="just">
                <a:lnSpc>
                  <a:spcPct val="150000"/>
                </a:lnSpc>
              </a:pPr>
              <a:r>
                <a:rPr lang="en-US" sz="1200"/>
                <a:t>193 quốc gia thành viên Liên hợp quốc</a:t>
              </a:r>
            </a:p>
          </p:txBody>
        </p:sp>
      </p:grpSp>
      <p:grpSp>
        <p:nvGrpSpPr>
          <p:cNvPr id="10" name="Group 9">
            <a:extLst>
              <a:ext uri="{FF2B5EF4-FFF2-40B4-BE49-F238E27FC236}">
                <a16:creationId xmlns:a16="http://schemas.microsoft.com/office/drawing/2014/main" id="{C05A1886-1966-6EC6-5597-8F4E7A68EB78}"/>
              </a:ext>
            </a:extLst>
          </p:cNvPr>
          <p:cNvGrpSpPr/>
          <p:nvPr/>
        </p:nvGrpSpPr>
        <p:grpSpPr>
          <a:xfrm>
            <a:off x="2411620" y="4340648"/>
            <a:ext cx="3094076" cy="612155"/>
            <a:chOff x="7542443" y="681278"/>
            <a:chExt cx="3094076" cy="612155"/>
          </a:xfrm>
        </p:grpSpPr>
        <p:sp>
          <p:nvSpPr>
            <p:cNvPr id="11" name="Rectangle 10">
              <a:extLst>
                <a:ext uri="{FF2B5EF4-FFF2-40B4-BE49-F238E27FC236}">
                  <a16:creationId xmlns:a16="http://schemas.microsoft.com/office/drawing/2014/main" id="{88A3126B-89C0-4D68-9EEB-9940996122C7}"/>
                </a:ext>
              </a:extLst>
            </p:cNvPr>
            <p:cNvSpPr/>
            <p:nvPr/>
          </p:nvSpPr>
          <p:spPr>
            <a:xfrm>
              <a:off x="7542443" y="789623"/>
              <a:ext cx="182880" cy="182880"/>
            </a:xfrm>
            <a:prstGeom prst="rect">
              <a:avLst/>
            </a:prstGeom>
            <a:solidFill>
              <a:srgbClr val="9EDB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DF83CEE-F96C-3AA2-4861-1A3B65F177B0}"/>
                </a:ext>
              </a:extLst>
            </p:cNvPr>
            <p:cNvSpPr txBox="1"/>
            <p:nvPr/>
          </p:nvSpPr>
          <p:spPr>
            <a:xfrm>
              <a:off x="7787974" y="681278"/>
              <a:ext cx="2848545" cy="612155"/>
            </a:xfrm>
            <a:prstGeom prst="rect">
              <a:avLst/>
            </a:prstGeom>
            <a:noFill/>
          </p:spPr>
          <p:txBody>
            <a:bodyPr wrap="square">
              <a:spAutoFit/>
            </a:bodyPr>
            <a:lstStyle/>
            <a:p>
              <a:pPr algn="just">
                <a:lnSpc>
                  <a:spcPct val="150000"/>
                </a:lnSpc>
              </a:pPr>
              <a:r>
                <a:rPr lang="en-US" sz="1200"/>
                <a:t>2 quốc gia quan sát viên của Liên hợp quốc (Tòa Thánh và Palestine)</a:t>
              </a:r>
            </a:p>
          </p:txBody>
        </p:sp>
      </p:grpSp>
      <p:grpSp>
        <p:nvGrpSpPr>
          <p:cNvPr id="13" name="Group 12">
            <a:extLst>
              <a:ext uri="{FF2B5EF4-FFF2-40B4-BE49-F238E27FC236}">
                <a16:creationId xmlns:a16="http://schemas.microsoft.com/office/drawing/2014/main" id="{F8F96FE4-AD81-B999-0714-626D47412133}"/>
              </a:ext>
            </a:extLst>
          </p:cNvPr>
          <p:cNvGrpSpPr/>
          <p:nvPr/>
        </p:nvGrpSpPr>
        <p:grpSpPr>
          <a:xfrm>
            <a:off x="5748336" y="4340648"/>
            <a:ext cx="2794531" cy="612155"/>
            <a:chOff x="7542443" y="681278"/>
            <a:chExt cx="2794531" cy="612155"/>
          </a:xfrm>
        </p:grpSpPr>
        <p:sp>
          <p:nvSpPr>
            <p:cNvPr id="14" name="Rectangle 13">
              <a:extLst>
                <a:ext uri="{FF2B5EF4-FFF2-40B4-BE49-F238E27FC236}">
                  <a16:creationId xmlns:a16="http://schemas.microsoft.com/office/drawing/2014/main" id="{25AFB159-0891-408E-E919-B3F9AFA19770}"/>
                </a:ext>
              </a:extLst>
            </p:cNvPr>
            <p:cNvSpPr/>
            <p:nvPr/>
          </p:nvSpPr>
          <p:spPr>
            <a:xfrm>
              <a:off x="7542443" y="789623"/>
              <a:ext cx="182880" cy="182880"/>
            </a:xfrm>
            <a:prstGeom prst="rect">
              <a:avLst/>
            </a:prstGeom>
            <a:solidFill>
              <a:srgbClr val="DB9E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9EA37C4-14B4-F3B7-00F4-227D10FDECA4}"/>
                </a:ext>
              </a:extLst>
            </p:cNvPr>
            <p:cNvSpPr txBox="1"/>
            <p:nvPr/>
          </p:nvSpPr>
          <p:spPr>
            <a:xfrm>
              <a:off x="7787974" y="681278"/>
              <a:ext cx="2549000" cy="612155"/>
            </a:xfrm>
            <a:prstGeom prst="rect">
              <a:avLst/>
            </a:prstGeom>
            <a:noFill/>
          </p:spPr>
          <p:txBody>
            <a:bodyPr wrap="square">
              <a:spAutoFit/>
            </a:bodyPr>
            <a:lstStyle/>
            <a:p>
              <a:pPr algn="just">
                <a:lnSpc>
                  <a:spcPct val="150000"/>
                </a:lnSpc>
              </a:pPr>
              <a:r>
                <a:rPr lang="en-US" sz="1200"/>
                <a:t>2 quốc gia không đủ điều kiện tham gia (Quần đảo Cook, Niue)</a:t>
              </a:r>
            </a:p>
          </p:txBody>
        </p:sp>
      </p:grpSp>
      <p:grpSp>
        <p:nvGrpSpPr>
          <p:cNvPr id="16" name="Group 15">
            <a:extLst>
              <a:ext uri="{FF2B5EF4-FFF2-40B4-BE49-F238E27FC236}">
                <a16:creationId xmlns:a16="http://schemas.microsoft.com/office/drawing/2014/main" id="{5405290E-E9BA-1D0B-2F45-ED832C3ADA50}"/>
              </a:ext>
            </a:extLst>
          </p:cNvPr>
          <p:cNvGrpSpPr/>
          <p:nvPr/>
        </p:nvGrpSpPr>
        <p:grpSpPr>
          <a:xfrm>
            <a:off x="7569061" y="614257"/>
            <a:ext cx="1361917" cy="889154"/>
            <a:chOff x="7542443" y="681278"/>
            <a:chExt cx="1361917" cy="889154"/>
          </a:xfrm>
        </p:grpSpPr>
        <p:sp>
          <p:nvSpPr>
            <p:cNvPr id="17" name="Rectangle 16">
              <a:extLst>
                <a:ext uri="{FF2B5EF4-FFF2-40B4-BE49-F238E27FC236}">
                  <a16:creationId xmlns:a16="http://schemas.microsoft.com/office/drawing/2014/main" id="{53387B43-B1BD-7966-8EFF-646A59A24451}"/>
                </a:ext>
              </a:extLst>
            </p:cNvPr>
            <p:cNvSpPr/>
            <p:nvPr/>
          </p:nvSpPr>
          <p:spPr>
            <a:xfrm>
              <a:off x="7542443" y="789623"/>
              <a:ext cx="182880" cy="182880"/>
            </a:xfrm>
            <a:prstGeom prst="rect">
              <a:avLst/>
            </a:prstGeom>
            <a:solidFill>
              <a:srgbClr val="C0C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F73E680-9303-BE9E-4044-DF4105493F68}"/>
                </a:ext>
              </a:extLst>
            </p:cNvPr>
            <p:cNvSpPr txBox="1"/>
            <p:nvPr/>
          </p:nvSpPr>
          <p:spPr>
            <a:xfrm>
              <a:off x="7787974" y="681278"/>
              <a:ext cx="1116386" cy="889154"/>
            </a:xfrm>
            <a:prstGeom prst="rect">
              <a:avLst/>
            </a:prstGeom>
            <a:noFill/>
          </p:spPr>
          <p:txBody>
            <a:bodyPr wrap="square">
              <a:spAutoFit/>
            </a:bodyPr>
            <a:lstStyle/>
            <a:p>
              <a:pPr algn="just">
                <a:lnSpc>
                  <a:spcPct val="150000"/>
                </a:lnSpc>
              </a:pPr>
              <a:r>
                <a:rPr lang="en-US" sz="1200"/>
                <a:t>17 vũng lãnh thổ không tự quản.</a:t>
              </a:r>
            </a:p>
          </p:txBody>
        </p:sp>
      </p:grpSp>
      <p:grpSp>
        <p:nvGrpSpPr>
          <p:cNvPr id="25" name="Group 24">
            <a:extLst>
              <a:ext uri="{FF2B5EF4-FFF2-40B4-BE49-F238E27FC236}">
                <a16:creationId xmlns:a16="http://schemas.microsoft.com/office/drawing/2014/main" id="{87E0BE96-9FCD-D50A-5FBD-8BC5004968A0}"/>
              </a:ext>
            </a:extLst>
          </p:cNvPr>
          <p:cNvGrpSpPr/>
          <p:nvPr/>
        </p:nvGrpSpPr>
        <p:grpSpPr>
          <a:xfrm>
            <a:off x="7569061" y="1609635"/>
            <a:ext cx="1361917" cy="335156"/>
            <a:chOff x="7542443" y="681278"/>
            <a:chExt cx="1361917" cy="335156"/>
          </a:xfrm>
        </p:grpSpPr>
        <p:sp>
          <p:nvSpPr>
            <p:cNvPr id="26" name="Rectangle 25">
              <a:extLst>
                <a:ext uri="{FF2B5EF4-FFF2-40B4-BE49-F238E27FC236}">
                  <a16:creationId xmlns:a16="http://schemas.microsoft.com/office/drawing/2014/main" id="{03764D63-EBA7-6DD8-F784-C1C92737DE6E}"/>
                </a:ext>
              </a:extLst>
            </p:cNvPr>
            <p:cNvSpPr/>
            <p:nvPr/>
          </p:nvSpPr>
          <p:spPr>
            <a:xfrm>
              <a:off x="7542443" y="789623"/>
              <a:ext cx="182880" cy="182880"/>
            </a:xfrm>
            <a:prstGeom prst="rect">
              <a:avLst/>
            </a:prstGeom>
            <a:solidFill>
              <a:srgbClr val="F0F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A13BCE4-CA0A-2D64-2303-29F2AFE3797A}"/>
                </a:ext>
              </a:extLst>
            </p:cNvPr>
            <p:cNvSpPr txBox="1"/>
            <p:nvPr/>
          </p:nvSpPr>
          <p:spPr>
            <a:xfrm>
              <a:off x="7787974" y="681278"/>
              <a:ext cx="1116386" cy="335156"/>
            </a:xfrm>
            <a:prstGeom prst="rect">
              <a:avLst/>
            </a:prstGeom>
            <a:noFill/>
          </p:spPr>
          <p:txBody>
            <a:bodyPr wrap="square">
              <a:spAutoFit/>
            </a:bodyPr>
            <a:lstStyle/>
            <a:p>
              <a:pPr algn="just">
                <a:lnSpc>
                  <a:spcPct val="150000"/>
                </a:lnSpc>
              </a:pPr>
              <a:r>
                <a:rPr lang="en-US" sz="1200"/>
                <a:t>Nam Cực</a:t>
              </a:r>
            </a:p>
          </p:txBody>
        </p:sp>
      </p:grpSp>
    </p:spTree>
    <p:extLst>
      <p:ext uri="{BB962C8B-B14F-4D97-AF65-F5344CB8AC3E}">
        <p14:creationId xmlns:p14="http://schemas.microsoft.com/office/powerpoint/2010/main" val="1675449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8" name="Arrow: Pentagon 5">
            <a:extLst>
              <a:ext uri="{FF2B5EF4-FFF2-40B4-BE49-F238E27FC236}">
                <a16:creationId xmlns:a16="http://schemas.microsoft.com/office/drawing/2014/main" id="{31DAB01A-059C-E44F-F8A2-9C47F40147FD}"/>
              </a:ext>
            </a:extLst>
          </p:cNvPr>
          <p:cNvSpPr/>
          <p:nvPr/>
        </p:nvSpPr>
        <p:spPr>
          <a:xfrm>
            <a:off x="812797" y="355986"/>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bg2">
              <a:lumMod val="75000"/>
            </a:scheme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Góc mở rộng</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4C764B6-A83A-0A70-64E4-25EA1C90B1C3}"/>
              </a:ext>
            </a:extLst>
          </p:cNvPr>
          <p:cNvSpPr txBox="1"/>
          <p:nvPr/>
        </p:nvSpPr>
        <p:spPr>
          <a:xfrm>
            <a:off x="481325" y="1180785"/>
            <a:ext cx="4412636" cy="336502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1800"/>
              <a:t>Thời gian: </a:t>
            </a:r>
            <a:r>
              <a:rPr lang="vi-VN" sz="1800"/>
              <a:t>1/1 và 2/1/1942</a:t>
            </a:r>
            <a:r>
              <a:rPr lang="en-US" sz="1800"/>
              <a:t>.</a:t>
            </a:r>
          </a:p>
          <a:p>
            <a:pPr marL="342900" indent="-342900" algn="just">
              <a:lnSpc>
                <a:spcPct val="150000"/>
              </a:lnSpc>
              <a:buFont typeface="Arial" panose="020B0604020202020204" pitchFamily="34" charset="0"/>
              <a:buChar char="•"/>
            </a:pPr>
            <a:r>
              <a:rPr lang="en-US" sz="1800"/>
              <a:t>Địa điểm: </a:t>
            </a:r>
            <a:r>
              <a:rPr lang="vi-VN" sz="1800"/>
              <a:t>Oa-sinh-tơn (Mỹ)</a:t>
            </a:r>
            <a:r>
              <a:rPr lang="en-US" sz="1800"/>
              <a:t>.</a:t>
            </a:r>
          </a:p>
          <a:p>
            <a:pPr marL="342900" indent="-342900" algn="just">
              <a:lnSpc>
                <a:spcPct val="150000"/>
              </a:lnSpc>
              <a:buFont typeface="Arial" panose="020B0604020202020204" pitchFamily="34" charset="0"/>
              <a:buChar char="•"/>
            </a:pPr>
            <a:r>
              <a:rPr lang="en-US" sz="1800"/>
              <a:t>Hoạt động: đ</a:t>
            </a:r>
            <a:r>
              <a:rPr lang="vi-VN" sz="1800"/>
              <a:t>ại diện các nước Mỹ, Anh, Liên Xô, Trung Quốc và 22 nước khác đã kí bản Tuyên bố Liên hợp quốc, cam kết cùng chống lại phát xít. </a:t>
            </a:r>
            <a:endParaRPr lang="en-US" sz="1800"/>
          </a:p>
          <a:p>
            <a:pPr marL="342900" indent="-342900" algn="just">
              <a:lnSpc>
                <a:spcPct val="150000"/>
              </a:lnSpc>
              <a:buFont typeface="Arial" panose="020B0604020202020204" pitchFamily="34" charset="0"/>
              <a:buChar char="•"/>
            </a:pPr>
            <a:r>
              <a:rPr lang="en-US" sz="1800"/>
              <a:t>Kết quả: </a:t>
            </a:r>
            <a:r>
              <a:rPr lang="vi-VN" sz="1800"/>
              <a:t>Tên gọi “Liên hợp quốc” được sử dụng chính thức. </a:t>
            </a:r>
            <a:endParaRPr lang="en-US" sz="1800"/>
          </a:p>
        </p:txBody>
      </p:sp>
      <p:grpSp>
        <p:nvGrpSpPr>
          <p:cNvPr id="933" name="Group 932">
            <a:extLst>
              <a:ext uri="{FF2B5EF4-FFF2-40B4-BE49-F238E27FC236}">
                <a16:creationId xmlns:a16="http://schemas.microsoft.com/office/drawing/2014/main" id="{0EAE5A4F-8C97-A744-25A0-BDAD4249B668}"/>
              </a:ext>
            </a:extLst>
          </p:cNvPr>
          <p:cNvGrpSpPr/>
          <p:nvPr/>
        </p:nvGrpSpPr>
        <p:grpSpPr>
          <a:xfrm>
            <a:off x="4986867" y="1067873"/>
            <a:ext cx="3784409" cy="3804015"/>
            <a:chOff x="5055447" y="1075493"/>
            <a:chExt cx="3784409" cy="3804015"/>
          </a:xfrm>
        </p:grpSpPr>
        <p:pic>
          <p:nvPicPr>
            <p:cNvPr id="928" name="Picture 927" descr="A group of men sitting at a table&#10;&#10;Description automatically generated">
              <a:extLst>
                <a:ext uri="{FF2B5EF4-FFF2-40B4-BE49-F238E27FC236}">
                  <a16:creationId xmlns:a16="http://schemas.microsoft.com/office/drawing/2014/main" id="{36275EB5-C5A9-DC4F-A9B2-A3B151F8E2AE}"/>
                </a:ext>
              </a:extLst>
            </p:cNvPr>
            <p:cNvPicPr>
              <a:picLocks noChangeAspect="1"/>
            </p:cNvPicPr>
            <p:nvPr/>
          </p:nvPicPr>
          <p:blipFill>
            <a:blip r:embed="rId3"/>
            <a:stretch>
              <a:fillRect/>
            </a:stretch>
          </p:blipFill>
          <p:spPr>
            <a:xfrm>
              <a:off x="5055447" y="1075493"/>
              <a:ext cx="3784409" cy="2782132"/>
            </a:xfrm>
            <a:prstGeom prst="rect">
              <a:avLst/>
            </a:prstGeom>
          </p:spPr>
        </p:pic>
        <p:sp>
          <p:nvSpPr>
            <p:cNvPr id="932" name="TextBox 931">
              <a:extLst>
                <a:ext uri="{FF2B5EF4-FFF2-40B4-BE49-F238E27FC236}">
                  <a16:creationId xmlns:a16="http://schemas.microsoft.com/office/drawing/2014/main" id="{A6B7BA39-AEBB-2986-8D1B-E785533FBE7E}"/>
                </a:ext>
              </a:extLst>
            </p:cNvPr>
            <p:cNvSpPr txBox="1"/>
            <p:nvPr/>
          </p:nvSpPr>
          <p:spPr>
            <a:xfrm>
              <a:off x="5366400" y="3857625"/>
              <a:ext cx="3143875" cy="1021883"/>
            </a:xfrm>
            <a:prstGeom prst="rect">
              <a:avLst/>
            </a:prstGeom>
            <a:noFill/>
          </p:spPr>
          <p:txBody>
            <a:bodyPr wrap="square">
              <a:spAutoFit/>
            </a:bodyPr>
            <a:lstStyle/>
            <a:p>
              <a:pPr algn="ctr">
                <a:lnSpc>
                  <a:spcPct val="150000"/>
                </a:lnSpc>
              </a:pPr>
              <a:r>
                <a:rPr lang="vi-VN"/>
                <a:t>Ngày 1/1/1942, đại biểu 26 nước </a:t>
              </a:r>
              <a:r>
                <a:rPr lang="en-US"/>
                <a:t>đ</a:t>
              </a:r>
              <a:r>
                <a:rPr lang="vi-VN"/>
                <a:t>ồng </a:t>
              </a:r>
              <a:r>
                <a:rPr lang="en-US"/>
                <a:t>m</a:t>
              </a:r>
              <a:r>
                <a:rPr lang="vi-VN"/>
                <a:t>inh gặp nhau tại Washington ký Tuyên bố Liên Hợp Quốc</a:t>
              </a: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33"/>
                                        </p:tgtEl>
                                        <p:attrNameLst>
                                          <p:attrName>style.visibility</p:attrName>
                                        </p:attrNameLst>
                                      </p:cBhvr>
                                      <p:to>
                                        <p:strVal val="visible"/>
                                      </p:to>
                                    </p:set>
                                    <p:animEffect transition="in" filter="randombar(horizontal)">
                                      <p:cBhvr>
                                        <p:cTn id="17" dur="500"/>
                                        <p:tgtEl>
                                          <p:spTgt spid="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8" name="Arrow: Pentagon 5">
            <a:extLst>
              <a:ext uri="{FF2B5EF4-FFF2-40B4-BE49-F238E27FC236}">
                <a16:creationId xmlns:a16="http://schemas.microsoft.com/office/drawing/2014/main" id="{31DAB01A-059C-E44F-F8A2-9C47F40147FD}"/>
              </a:ext>
            </a:extLst>
          </p:cNvPr>
          <p:cNvSpPr/>
          <p:nvPr/>
        </p:nvSpPr>
        <p:spPr>
          <a:xfrm>
            <a:off x="812797" y="355986"/>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Tư liệu 1</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4C764B6-A83A-0A70-64E4-25EA1C90B1C3}"/>
              </a:ext>
            </a:extLst>
          </p:cNvPr>
          <p:cNvSpPr txBox="1"/>
          <p:nvPr/>
        </p:nvSpPr>
        <p:spPr>
          <a:xfrm>
            <a:off x="323867" y="1007135"/>
            <a:ext cx="8496266" cy="87203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1800"/>
              <a:t>Ngày 31/10/1947, Đại hội Liên hợp quốc quyết định lấy ngày 24/10 hằng năm là </a:t>
            </a:r>
            <a:r>
              <a:rPr lang="en-US" sz="1800" b="1" i="1">
                <a:solidFill>
                  <a:srgbClr val="FF0000"/>
                </a:solidFill>
              </a:rPr>
              <a:t>Ngày Liên hợp quốc. </a:t>
            </a:r>
          </a:p>
        </p:txBody>
      </p:sp>
      <p:grpSp>
        <p:nvGrpSpPr>
          <p:cNvPr id="2" name="Group 1">
            <a:extLst>
              <a:ext uri="{FF2B5EF4-FFF2-40B4-BE49-F238E27FC236}">
                <a16:creationId xmlns:a16="http://schemas.microsoft.com/office/drawing/2014/main" id="{79FEBD6C-CA83-5E1D-590C-0FC20186A322}"/>
              </a:ext>
            </a:extLst>
          </p:cNvPr>
          <p:cNvGrpSpPr/>
          <p:nvPr/>
        </p:nvGrpSpPr>
        <p:grpSpPr>
          <a:xfrm>
            <a:off x="0" y="2117240"/>
            <a:ext cx="9144000" cy="3166215"/>
            <a:chOff x="-4204683" y="853064"/>
            <a:chExt cx="9144000" cy="3166215"/>
          </a:xfrm>
        </p:grpSpPr>
        <p:pic>
          <p:nvPicPr>
            <p:cNvPr id="3" name="Picture 2">
              <a:extLst>
                <a:ext uri="{FF2B5EF4-FFF2-40B4-BE49-F238E27FC236}">
                  <a16:creationId xmlns:a16="http://schemas.microsoft.com/office/drawing/2014/main" id="{80C4BAB9-3F9B-A03F-54F7-CE8750EF7119}"/>
                </a:ext>
              </a:extLst>
            </p:cNvPr>
            <p:cNvPicPr>
              <a:picLocks noChangeAspect="1"/>
            </p:cNvPicPr>
            <p:nvPr/>
          </p:nvPicPr>
          <p:blipFill>
            <a:blip r:embed="rId3"/>
            <a:srcRect/>
            <a:stretch/>
          </p:blipFill>
          <p:spPr>
            <a:xfrm>
              <a:off x="-4204683" y="853064"/>
              <a:ext cx="7493000" cy="3166215"/>
            </a:xfrm>
            <a:prstGeom prst="rect">
              <a:avLst/>
            </a:prstGeom>
          </p:spPr>
        </p:pic>
        <p:sp>
          <p:nvSpPr>
            <p:cNvPr id="4" name="TextBox 3">
              <a:extLst>
                <a:ext uri="{FF2B5EF4-FFF2-40B4-BE49-F238E27FC236}">
                  <a16:creationId xmlns:a16="http://schemas.microsoft.com/office/drawing/2014/main" id="{6C809DDE-EDE6-0140-FFDC-294B50286E83}"/>
                </a:ext>
              </a:extLst>
            </p:cNvPr>
            <p:cNvSpPr txBox="1"/>
            <p:nvPr/>
          </p:nvSpPr>
          <p:spPr>
            <a:xfrm>
              <a:off x="3288317" y="2436172"/>
              <a:ext cx="1651000" cy="1443152"/>
            </a:xfrm>
            <a:prstGeom prst="rect">
              <a:avLst/>
            </a:prstGeom>
            <a:noFill/>
          </p:spPr>
          <p:txBody>
            <a:bodyPr wrap="square">
              <a:spAutoFit/>
            </a:bodyPr>
            <a:lstStyle/>
            <a:p>
              <a:pPr algn="just">
                <a:lnSpc>
                  <a:spcPct val="150000"/>
                </a:lnSpc>
              </a:pPr>
              <a:r>
                <a:rPr lang="vi-VN" sz="1200"/>
                <a:t>Khóa họp của Đại hội đồng Liên hợp quốc nhân dịp</a:t>
              </a:r>
              <a:r>
                <a:rPr lang="en-US" sz="1200"/>
                <a:t> </a:t>
              </a:r>
              <a:r>
                <a:rPr lang="vi-VN" sz="1200"/>
                <a:t>Kỉ niệm 50 năm Ngày thành lập Liên hợp quốc (1995)</a:t>
              </a:r>
            </a:p>
          </p:txBody>
        </p:sp>
      </p:grpSp>
    </p:spTree>
    <p:extLst>
      <p:ext uri="{BB962C8B-B14F-4D97-AF65-F5344CB8AC3E}">
        <p14:creationId xmlns:p14="http://schemas.microsoft.com/office/powerpoint/2010/main" val="36444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6" name="Group 5">
            <a:extLst>
              <a:ext uri="{FF2B5EF4-FFF2-40B4-BE49-F238E27FC236}">
                <a16:creationId xmlns:a16="http://schemas.microsoft.com/office/drawing/2014/main" id="{BEFEB39C-B444-3F69-700E-39E644068B0C}"/>
              </a:ext>
            </a:extLst>
          </p:cNvPr>
          <p:cNvGrpSpPr/>
          <p:nvPr/>
        </p:nvGrpSpPr>
        <p:grpSpPr>
          <a:xfrm>
            <a:off x="291220" y="347789"/>
            <a:ext cx="4170222" cy="3318510"/>
            <a:chOff x="376945" y="-12891"/>
            <a:chExt cx="4170222" cy="3318510"/>
          </a:xfrm>
        </p:grpSpPr>
        <p:pic>
          <p:nvPicPr>
            <p:cNvPr id="3" name="Picture 2">
              <a:extLst>
                <a:ext uri="{FF2B5EF4-FFF2-40B4-BE49-F238E27FC236}">
                  <a16:creationId xmlns:a16="http://schemas.microsoft.com/office/drawing/2014/main" id="{DA14A8D3-6DB8-6745-25D8-287C3E369937}"/>
                </a:ext>
              </a:extLst>
            </p:cNvPr>
            <p:cNvPicPr>
              <a:picLocks noChangeAspect="1"/>
            </p:cNvPicPr>
            <p:nvPr/>
          </p:nvPicPr>
          <p:blipFill>
            <a:blip r:embed="rId3"/>
            <a:srcRect/>
            <a:stretch/>
          </p:blipFill>
          <p:spPr>
            <a:xfrm>
              <a:off x="376945" y="-12891"/>
              <a:ext cx="4170222" cy="2619793"/>
            </a:xfrm>
            <a:prstGeom prst="rect">
              <a:avLst/>
            </a:prstGeom>
          </p:spPr>
        </p:pic>
        <p:sp>
          <p:nvSpPr>
            <p:cNvPr id="5" name="TextBox 4">
              <a:extLst>
                <a:ext uri="{FF2B5EF4-FFF2-40B4-BE49-F238E27FC236}">
                  <a16:creationId xmlns:a16="http://schemas.microsoft.com/office/drawing/2014/main" id="{FB7917E1-E64C-A718-8400-1A885445046E}"/>
                </a:ext>
              </a:extLst>
            </p:cNvPr>
            <p:cNvSpPr txBox="1"/>
            <p:nvPr/>
          </p:nvSpPr>
          <p:spPr>
            <a:xfrm>
              <a:off x="653999" y="2606902"/>
              <a:ext cx="3616113" cy="698717"/>
            </a:xfrm>
            <a:prstGeom prst="rect">
              <a:avLst/>
            </a:prstGeom>
            <a:noFill/>
          </p:spPr>
          <p:txBody>
            <a:bodyPr wrap="square">
              <a:spAutoFit/>
            </a:bodyPr>
            <a:lstStyle/>
            <a:p>
              <a:pPr algn="ctr">
                <a:lnSpc>
                  <a:spcPct val="150000"/>
                </a:lnSpc>
              </a:pPr>
              <a:r>
                <a:rPr lang="en-US"/>
                <a:t>Kỷ niệm 70 năm thành lập Liên Hợp Quốc – Budapest, 2015</a:t>
              </a:r>
            </a:p>
          </p:txBody>
        </p:sp>
      </p:grpSp>
      <p:grpSp>
        <p:nvGrpSpPr>
          <p:cNvPr id="2" name="Group 1">
            <a:extLst>
              <a:ext uri="{FF2B5EF4-FFF2-40B4-BE49-F238E27FC236}">
                <a16:creationId xmlns:a16="http://schemas.microsoft.com/office/drawing/2014/main" id="{DCB65FB2-3A35-80D6-6AE7-C2C227DDD0EB}"/>
              </a:ext>
            </a:extLst>
          </p:cNvPr>
          <p:cNvGrpSpPr/>
          <p:nvPr/>
        </p:nvGrpSpPr>
        <p:grpSpPr>
          <a:xfrm>
            <a:off x="4607744" y="1715856"/>
            <a:ext cx="4245036" cy="3111423"/>
            <a:chOff x="367317" y="542376"/>
            <a:chExt cx="4245036" cy="3111423"/>
          </a:xfrm>
        </p:grpSpPr>
        <p:pic>
          <p:nvPicPr>
            <p:cNvPr id="4" name="Picture 3">
              <a:extLst>
                <a:ext uri="{FF2B5EF4-FFF2-40B4-BE49-F238E27FC236}">
                  <a16:creationId xmlns:a16="http://schemas.microsoft.com/office/drawing/2014/main" id="{561EDDEA-71FA-64F2-D8A5-A0B31C41C1B7}"/>
                </a:ext>
              </a:extLst>
            </p:cNvPr>
            <p:cNvPicPr>
              <a:picLocks noChangeAspect="1"/>
            </p:cNvPicPr>
            <p:nvPr/>
          </p:nvPicPr>
          <p:blipFill>
            <a:blip r:embed="rId4"/>
            <a:srcRect/>
            <a:stretch/>
          </p:blipFill>
          <p:spPr>
            <a:xfrm>
              <a:off x="367317" y="542376"/>
              <a:ext cx="4245036" cy="2412706"/>
            </a:xfrm>
            <a:prstGeom prst="rect">
              <a:avLst/>
            </a:prstGeom>
          </p:spPr>
        </p:pic>
        <p:sp>
          <p:nvSpPr>
            <p:cNvPr id="10" name="TextBox 9">
              <a:extLst>
                <a:ext uri="{FF2B5EF4-FFF2-40B4-BE49-F238E27FC236}">
                  <a16:creationId xmlns:a16="http://schemas.microsoft.com/office/drawing/2014/main" id="{9805174E-ADC6-D7AB-29DA-DA81D275FC65}"/>
                </a:ext>
              </a:extLst>
            </p:cNvPr>
            <p:cNvSpPr txBox="1"/>
            <p:nvPr/>
          </p:nvSpPr>
          <p:spPr>
            <a:xfrm>
              <a:off x="618121" y="2955082"/>
              <a:ext cx="3743428" cy="698717"/>
            </a:xfrm>
            <a:prstGeom prst="rect">
              <a:avLst/>
            </a:prstGeom>
            <a:noFill/>
          </p:spPr>
          <p:txBody>
            <a:bodyPr wrap="square">
              <a:spAutoFit/>
            </a:bodyPr>
            <a:lstStyle/>
            <a:p>
              <a:pPr algn="ctr">
                <a:lnSpc>
                  <a:spcPct val="150000"/>
                </a:lnSpc>
              </a:pPr>
              <a:r>
                <a:rPr lang="en-US"/>
                <a:t>Kỷ niệm 50 năm thành lập Liên Hợp Quốc – New York, 1995</a:t>
              </a:r>
            </a:p>
          </p:txBody>
        </p:sp>
      </p:grpSp>
    </p:spTree>
    <p:extLst>
      <p:ext uri="{BB962C8B-B14F-4D97-AF65-F5344CB8AC3E}">
        <p14:creationId xmlns:p14="http://schemas.microsoft.com/office/powerpoint/2010/main" val="384843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0" name="Picture 9" descr="A logo of a united nations organization&#10;&#10;Description automatically generated">
            <a:extLst>
              <a:ext uri="{FF2B5EF4-FFF2-40B4-BE49-F238E27FC236}">
                <a16:creationId xmlns:a16="http://schemas.microsoft.com/office/drawing/2014/main" id="{0B73B7CE-AAC3-F116-15E2-2D5ACDBAE42A}"/>
              </a:ext>
            </a:extLst>
          </p:cNvPr>
          <p:cNvPicPr>
            <a:picLocks noChangeAspect="1"/>
          </p:cNvPicPr>
          <p:nvPr/>
        </p:nvPicPr>
        <p:blipFill>
          <a:blip r:embed="rId3">
            <a:alphaModFix amt="10000"/>
          </a:blip>
          <a:stretch>
            <a:fillRect/>
          </a:stretch>
        </p:blipFill>
        <p:spPr>
          <a:xfrm>
            <a:off x="1548496" y="0"/>
            <a:ext cx="6047008" cy="5143500"/>
          </a:xfrm>
          <a:prstGeom prst="rect">
            <a:avLst/>
          </a:prstGeom>
        </p:spPr>
      </p:pic>
      <p:sp>
        <p:nvSpPr>
          <p:cNvPr id="6" name="TextBox 5">
            <a:extLst>
              <a:ext uri="{FF2B5EF4-FFF2-40B4-BE49-F238E27FC236}">
                <a16:creationId xmlns:a16="http://schemas.microsoft.com/office/drawing/2014/main" id="{4AA91BB5-B1F5-86AD-F519-42E3D139EE1D}"/>
              </a:ext>
            </a:extLst>
          </p:cNvPr>
          <p:cNvSpPr txBox="1"/>
          <p:nvPr/>
        </p:nvSpPr>
        <p:spPr>
          <a:xfrm>
            <a:off x="421675" y="320996"/>
            <a:ext cx="8300649" cy="2881045"/>
          </a:xfrm>
          <a:prstGeom prst="rect">
            <a:avLst/>
          </a:prstGeom>
          <a:noFill/>
        </p:spPr>
        <p:txBody>
          <a:bodyPr wrap="square">
            <a:spAutoFit/>
          </a:bodyPr>
          <a:lstStyle/>
          <a:p>
            <a:pPr algn="ctr">
              <a:lnSpc>
                <a:spcPct val="150000"/>
              </a:lnSpc>
            </a:pPr>
            <a:r>
              <a:rPr lang="en-US" sz="4200" b="1">
                <a:solidFill>
                  <a:srgbClr val="522B0A"/>
                </a:solidFill>
                <a:latin typeface="+mj-lt"/>
              </a:rPr>
              <a:t>CHỦ ĐỀ 1: </a:t>
            </a:r>
          </a:p>
          <a:p>
            <a:pPr algn="ctr">
              <a:lnSpc>
                <a:spcPct val="150000"/>
              </a:lnSpc>
            </a:pPr>
            <a:r>
              <a:rPr lang="en-US" sz="4200" b="1">
                <a:solidFill>
                  <a:srgbClr val="522B0A"/>
                </a:solidFill>
                <a:latin typeface="+mj-lt"/>
              </a:rPr>
              <a:t>THẾ GIỚI TRONG VÀ SAU CHIẾN TRANH LẠNH</a:t>
            </a:r>
            <a:endParaRPr lang="en-US" sz="4200">
              <a:solidFill>
                <a:srgbClr val="522B0A"/>
              </a:solidFill>
            </a:endParaRPr>
          </a:p>
        </p:txBody>
      </p:sp>
      <p:sp>
        <p:nvSpPr>
          <p:cNvPr id="7" name="TextBox 6">
            <a:extLst>
              <a:ext uri="{FF2B5EF4-FFF2-40B4-BE49-F238E27FC236}">
                <a16:creationId xmlns:a16="http://schemas.microsoft.com/office/drawing/2014/main" id="{C3E8B0D2-3729-08BB-AB67-9696C0B7CC1A}"/>
              </a:ext>
            </a:extLst>
          </p:cNvPr>
          <p:cNvSpPr txBox="1"/>
          <p:nvPr/>
        </p:nvSpPr>
        <p:spPr>
          <a:xfrm>
            <a:off x="104830" y="3503465"/>
            <a:ext cx="8934341" cy="923330"/>
          </a:xfrm>
          <a:prstGeom prst="rect">
            <a:avLst/>
          </a:prstGeom>
          <a:noFill/>
        </p:spPr>
        <p:txBody>
          <a:bodyPr wrap="square">
            <a:spAutoFit/>
          </a:bodyPr>
          <a:lstStyle/>
          <a:p>
            <a:pPr algn="ctr"/>
            <a:r>
              <a:rPr lang="en-US" sz="5400" b="1">
                <a:solidFill>
                  <a:srgbClr val="CD1725"/>
                </a:solidFill>
                <a:latin typeface="Arial" panose="020B0604020202020204" pitchFamily="34" charset="0"/>
                <a:cs typeface="Arial" panose="020B0604020202020204" pitchFamily="34" charset="0"/>
              </a:rPr>
              <a:t>BÀI 1: LIÊN HỢP QUỐC</a:t>
            </a:r>
            <a:endParaRPr lang="en-US" sz="5400">
              <a:solidFill>
                <a:srgbClr val="CD1725"/>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32A8992E-B589-7EBD-7B56-E6263A49FC2A}"/>
              </a:ext>
            </a:extLst>
          </p:cNvPr>
          <p:cNvCxnSpPr/>
          <p:nvPr/>
        </p:nvCxnSpPr>
        <p:spPr>
          <a:xfrm>
            <a:off x="749614" y="3278241"/>
            <a:ext cx="7783551" cy="0"/>
          </a:xfrm>
          <a:prstGeom prst="line">
            <a:avLst/>
          </a:prstGeom>
          <a:ln w="12700">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8" name="Arrow: Pentagon 5">
            <a:extLst>
              <a:ext uri="{FF2B5EF4-FFF2-40B4-BE49-F238E27FC236}">
                <a16:creationId xmlns:a16="http://schemas.microsoft.com/office/drawing/2014/main" id="{31DAB01A-059C-E44F-F8A2-9C47F40147FD}"/>
              </a:ext>
            </a:extLst>
          </p:cNvPr>
          <p:cNvSpPr/>
          <p:nvPr/>
        </p:nvSpPr>
        <p:spPr>
          <a:xfrm>
            <a:off x="789937" y="355986"/>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Tư liệu 2</a:t>
            </a:r>
            <a:endParaRPr lang="en-US" sz="2200" b="1" kern="1200" dirty="0">
              <a:solidFill>
                <a:prstClr val="white"/>
              </a:solidFill>
              <a:latin typeface="Arial" panose="020B0604020202020204" pitchFamily="34" charset="0"/>
              <a:cs typeface="Arial" panose="020B0604020202020204" pitchFamily="34" charset="0"/>
            </a:endParaRPr>
          </a:p>
        </p:txBody>
      </p:sp>
      <p:pic>
        <p:nvPicPr>
          <p:cNvPr id="5" name="Picture 4" descr="A blue flag with a globe in the center&#10;&#10;Description automatically generated">
            <a:extLst>
              <a:ext uri="{FF2B5EF4-FFF2-40B4-BE49-F238E27FC236}">
                <a16:creationId xmlns:a16="http://schemas.microsoft.com/office/drawing/2014/main" id="{AE7B967F-5785-D8C1-E681-8B51A0165F6F}"/>
              </a:ext>
            </a:extLst>
          </p:cNvPr>
          <p:cNvPicPr>
            <a:picLocks noChangeAspect="1"/>
          </p:cNvPicPr>
          <p:nvPr/>
        </p:nvPicPr>
        <p:blipFill>
          <a:blip r:embed="rId3"/>
          <a:stretch>
            <a:fillRect/>
          </a:stretch>
        </p:blipFill>
        <p:spPr>
          <a:xfrm>
            <a:off x="2608284" y="1720954"/>
            <a:ext cx="3656493" cy="2439566"/>
          </a:xfrm>
          <a:prstGeom prst="rect">
            <a:avLst/>
          </a:prstGeom>
        </p:spPr>
      </p:pic>
      <p:sp>
        <p:nvSpPr>
          <p:cNvPr id="7" name="TextBox 6">
            <a:extLst>
              <a:ext uri="{FF2B5EF4-FFF2-40B4-BE49-F238E27FC236}">
                <a16:creationId xmlns:a16="http://schemas.microsoft.com/office/drawing/2014/main" id="{8E54A666-6F18-2A44-A03B-D3AEBE8989C6}"/>
              </a:ext>
            </a:extLst>
          </p:cNvPr>
          <p:cNvSpPr txBox="1"/>
          <p:nvPr/>
        </p:nvSpPr>
        <p:spPr>
          <a:xfrm>
            <a:off x="950595" y="1139554"/>
            <a:ext cx="4185285" cy="369332"/>
          </a:xfrm>
          <a:prstGeom prst="rect">
            <a:avLst/>
          </a:prstGeom>
          <a:noFill/>
        </p:spPr>
        <p:txBody>
          <a:bodyPr wrap="square">
            <a:spAutoFit/>
          </a:bodyPr>
          <a:lstStyle/>
          <a:p>
            <a:pPr marL="285750" indent="-285750">
              <a:buFont typeface="Arial" panose="020B0604020202020204" pitchFamily="34" charset="0"/>
              <a:buChar char="•"/>
            </a:pPr>
            <a:r>
              <a:rPr lang="en-US" sz="1800"/>
              <a:t>Cờ </a:t>
            </a:r>
            <a:r>
              <a:rPr lang="vi-VN" sz="1800"/>
              <a:t>được thông qua ngày 7/12/1946</a:t>
            </a:r>
            <a:endParaRPr lang="en-US" sz="1800"/>
          </a:p>
        </p:txBody>
      </p:sp>
      <p:grpSp>
        <p:nvGrpSpPr>
          <p:cNvPr id="13" name="Group 12">
            <a:extLst>
              <a:ext uri="{FF2B5EF4-FFF2-40B4-BE49-F238E27FC236}">
                <a16:creationId xmlns:a16="http://schemas.microsoft.com/office/drawing/2014/main" id="{1ECD6434-8A68-4A6C-1962-BCB4CA4336C0}"/>
              </a:ext>
            </a:extLst>
          </p:cNvPr>
          <p:cNvGrpSpPr/>
          <p:nvPr/>
        </p:nvGrpSpPr>
        <p:grpSpPr>
          <a:xfrm>
            <a:off x="194096" y="2720340"/>
            <a:ext cx="2802255" cy="1712764"/>
            <a:chOff x="230505" y="2720340"/>
            <a:chExt cx="2802255" cy="1712764"/>
          </a:xfrm>
        </p:grpSpPr>
        <p:cxnSp>
          <p:nvCxnSpPr>
            <p:cNvPr id="9" name="Connector: Elbow 8">
              <a:extLst>
                <a:ext uri="{FF2B5EF4-FFF2-40B4-BE49-F238E27FC236}">
                  <a16:creationId xmlns:a16="http://schemas.microsoft.com/office/drawing/2014/main" id="{06E56843-FBAA-1E7F-4D99-940C14059EB5}"/>
                </a:ext>
              </a:extLst>
            </p:cNvPr>
            <p:cNvCxnSpPr>
              <a:cxnSpLocks/>
              <a:stCxn id="12" idx="0"/>
            </p:cNvCxnSpPr>
            <p:nvPr/>
          </p:nvCxnSpPr>
          <p:spPr>
            <a:xfrm rot="5400000" flipH="1" flipV="1">
              <a:off x="2000518" y="2113330"/>
              <a:ext cx="425232" cy="1639252"/>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620449C-B06D-3E80-93FD-F3C6E7244261}"/>
                </a:ext>
              </a:extLst>
            </p:cNvPr>
            <p:cNvSpPr txBox="1"/>
            <p:nvPr/>
          </p:nvSpPr>
          <p:spPr>
            <a:xfrm>
              <a:off x="230505" y="3145572"/>
              <a:ext cx="2326005" cy="1287532"/>
            </a:xfrm>
            <a:prstGeom prst="rect">
              <a:avLst/>
            </a:prstGeom>
            <a:noFill/>
          </p:spPr>
          <p:txBody>
            <a:bodyPr wrap="square">
              <a:spAutoFit/>
            </a:bodyPr>
            <a:lstStyle/>
            <a:p>
              <a:pPr algn="just">
                <a:lnSpc>
                  <a:spcPct val="150000"/>
                </a:lnSpc>
              </a:pPr>
              <a:r>
                <a:rPr lang="vi-VN" sz="1800"/>
                <a:t>tượng trưng cho tinh thần hướng đến một thế giới yên bình. </a:t>
              </a:r>
              <a:endParaRPr lang="en-US" sz="1800"/>
            </a:p>
          </p:txBody>
        </p:sp>
      </p:grpSp>
      <p:grpSp>
        <p:nvGrpSpPr>
          <p:cNvPr id="17" name="Group 16">
            <a:extLst>
              <a:ext uri="{FF2B5EF4-FFF2-40B4-BE49-F238E27FC236}">
                <a16:creationId xmlns:a16="http://schemas.microsoft.com/office/drawing/2014/main" id="{7287DFDC-A6FD-28E5-9E75-D28659A0E855}"/>
              </a:ext>
            </a:extLst>
          </p:cNvPr>
          <p:cNvGrpSpPr/>
          <p:nvPr/>
        </p:nvGrpSpPr>
        <p:grpSpPr>
          <a:xfrm>
            <a:off x="4707465" y="1463060"/>
            <a:ext cx="4216493" cy="3365024"/>
            <a:chOff x="-1490487" y="2742816"/>
            <a:chExt cx="4182375" cy="3305713"/>
          </a:xfrm>
        </p:grpSpPr>
        <p:cxnSp>
          <p:nvCxnSpPr>
            <p:cNvPr id="18" name="Connector: Elbow 17">
              <a:extLst>
                <a:ext uri="{FF2B5EF4-FFF2-40B4-BE49-F238E27FC236}">
                  <a16:creationId xmlns:a16="http://schemas.microsoft.com/office/drawing/2014/main" id="{B6E90036-B4F4-1B1F-4940-32489CC99A3C}"/>
                </a:ext>
              </a:extLst>
            </p:cNvPr>
            <p:cNvCxnSpPr>
              <a:cxnSpLocks/>
              <a:stCxn id="19" idx="1"/>
            </p:cNvCxnSpPr>
            <p:nvPr/>
          </p:nvCxnSpPr>
          <p:spPr>
            <a:xfrm rot="10800000" flipV="1">
              <a:off x="-1490487" y="4395672"/>
              <a:ext cx="1632180" cy="31170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0FE1EC-F2E5-9362-EBCA-88D2DEE285C0}"/>
                </a:ext>
              </a:extLst>
            </p:cNvPr>
            <p:cNvSpPr txBox="1"/>
            <p:nvPr/>
          </p:nvSpPr>
          <p:spPr>
            <a:xfrm>
              <a:off x="141693" y="2742816"/>
              <a:ext cx="2550195" cy="3305713"/>
            </a:xfrm>
            <a:prstGeom prst="rect">
              <a:avLst/>
            </a:prstGeom>
            <a:noFill/>
          </p:spPr>
          <p:txBody>
            <a:bodyPr wrap="square">
              <a:spAutoFit/>
            </a:bodyPr>
            <a:lstStyle/>
            <a:p>
              <a:pPr algn="just">
                <a:lnSpc>
                  <a:spcPct val="150000"/>
                </a:lnSpc>
              </a:pPr>
              <a:r>
                <a:rPr lang="vi-VN" sz="1800"/>
                <a:t>một bản đồ thế giới, lấy điểm bắt đầu ở Bắc Cực kéo dài đến 60 độ vĩ nam và bao gồm năm vòng tròn đồng tâm, được bao quanh bởi hai nhánh ô-liu biểu tượng của hòa bình. </a:t>
              </a:r>
              <a:endParaRPr lang="en-US" sz="1800"/>
            </a:p>
          </p:txBody>
        </p:sp>
      </p:grpSp>
    </p:spTree>
    <p:extLst>
      <p:ext uri="{BB962C8B-B14F-4D97-AF65-F5344CB8AC3E}">
        <p14:creationId xmlns:p14="http://schemas.microsoft.com/office/powerpoint/2010/main" val="156538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C2841C-636C-9207-2DD2-D31DBAC51C91}"/>
              </a:ext>
            </a:extLst>
          </p:cNvPr>
          <p:cNvSpPr/>
          <p:nvPr/>
        </p:nvSpPr>
        <p:spPr>
          <a:xfrm>
            <a:off x="0" y="0"/>
            <a:ext cx="9144000" cy="5143500"/>
          </a:xfrm>
          <a:prstGeom prst="rect">
            <a:avLst/>
          </a:prstGeom>
          <a:gradFill flip="none" rotWithShape="1">
            <a:gsLst>
              <a:gs pos="47000">
                <a:schemeClr val="tx1"/>
              </a:gs>
              <a:gs pos="100000">
                <a:schemeClr val="tx1">
                  <a:alpha val="43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4DA10-A71E-85AA-3C20-E5749713C70B}"/>
              </a:ext>
            </a:extLst>
          </p:cNvPr>
          <p:cNvSpPr txBox="1"/>
          <p:nvPr/>
        </p:nvSpPr>
        <p:spPr>
          <a:xfrm>
            <a:off x="182033" y="2035580"/>
            <a:ext cx="8779934" cy="2805320"/>
          </a:xfrm>
          <a:prstGeom prst="rect">
            <a:avLst/>
          </a:prstGeom>
          <a:noFill/>
        </p:spPr>
        <p:txBody>
          <a:bodyPr wrap="square">
            <a:spAutoFit/>
          </a:bodyPr>
          <a:lstStyle/>
          <a:p>
            <a:pPr algn="just">
              <a:lnSpc>
                <a:spcPct val="150000"/>
              </a:lnSpc>
              <a:defRPr/>
            </a:pPr>
            <a:r>
              <a:rPr lang="vi-VN" sz="2000">
                <a:solidFill>
                  <a:schemeClr val="accent5"/>
                </a:solidFill>
              </a:rPr>
              <a:t>Ngay khi Chiến tranh thế giới thứ hai đang diễn ra ác liệt, các nước Đồng minh nhận thấy cần có một tổ chức mới thay cho Hội Quốc liên trong việc giữ gìn hòa bình và an ninh quốc tế, ngăn ngừa Chiến tranh. Vì vậy, việc thành lập Liên hợp quốc là rất cần thiết.</a:t>
            </a:r>
            <a:endParaRPr kumimoji="0" lang="en-US" sz="2000" b="0" i="0" u="none" strike="noStrike" kern="0" cap="none" spc="0" normalizeH="0" baseline="0" noProof="0">
              <a:ln>
                <a:noFill/>
              </a:ln>
              <a:solidFill>
                <a:schemeClr val="accent5"/>
              </a:solidFill>
              <a:effectLst/>
              <a:uLnTx/>
              <a:uFillTx/>
              <a:latin typeface="Arial"/>
              <a:cs typeface="Arial"/>
              <a:sym typeface="Arial"/>
            </a:endParaRPr>
          </a:p>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i="0" u="none" strike="noStrike" kern="0" cap="none" spc="0" normalizeH="0" baseline="0" noProof="0">
                <a:ln>
                  <a:noFill/>
                </a:ln>
                <a:solidFill>
                  <a:schemeClr val="accent5"/>
                </a:solidFill>
                <a:effectLst/>
                <a:uLnTx/>
                <a:uFillTx/>
                <a:latin typeface="Arial"/>
                <a:cs typeface="Arial"/>
                <a:sym typeface="Arial"/>
              </a:rPr>
              <a:t>Quá trình hình thành Liên hợp quốc kéo dài từ năm 1941 đến 1945, trải qua nhiều sự kiện, gắn với vai trò quan trọng của Chính phủ Liên Xô, Mỹ, Anh.</a:t>
            </a:r>
          </a:p>
        </p:txBody>
      </p:sp>
      <p:sp>
        <p:nvSpPr>
          <p:cNvPr id="5" name="TextBox 4">
            <a:extLst>
              <a:ext uri="{FF2B5EF4-FFF2-40B4-BE49-F238E27FC236}">
                <a16:creationId xmlns:a16="http://schemas.microsoft.com/office/drawing/2014/main" id="{1A1D85FB-CA2E-7491-1B76-4421E64890A4}"/>
              </a:ext>
            </a:extLst>
          </p:cNvPr>
          <p:cNvSpPr txBox="1"/>
          <p:nvPr/>
        </p:nvSpPr>
        <p:spPr>
          <a:xfrm>
            <a:off x="3509433" y="525649"/>
            <a:ext cx="2125134" cy="646331"/>
          </a:xfrm>
          <a:prstGeom prst="rect">
            <a:avLst/>
          </a:prstGeom>
          <a:noFill/>
        </p:spPr>
        <p:txBody>
          <a:bodyPr wrap="square" rtlCol="0">
            <a:spAutoFit/>
          </a:bodyPr>
          <a:lstStyle/>
          <a:p>
            <a:pPr algn="ctr"/>
            <a:r>
              <a:rPr lang="en-US" sz="3600" b="1">
                <a:solidFill>
                  <a:srgbClr val="FFC000"/>
                </a:solidFill>
                <a:latin typeface="Aptos Black" panose="020B0004020202020204" pitchFamily="34" charset="0"/>
              </a:rPr>
              <a:t>Kết luận</a:t>
            </a:r>
          </a:p>
        </p:txBody>
      </p:sp>
    </p:spTree>
    <p:extLst>
      <p:ext uri="{BB962C8B-B14F-4D97-AF65-F5344CB8AC3E}">
        <p14:creationId xmlns:p14="http://schemas.microsoft.com/office/powerpoint/2010/main" val="312672882"/>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D3747F0-1CBE-D4FE-8941-7DB7656BF0C0}"/>
              </a:ext>
            </a:extLst>
          </p:cNvPr>
          <p:cNvSpPr/>
          <p:nvPr/>
        </p:nvSpPr>
        <p:spPr>
          <a:xfrm>
            <a:off x="351366" y="4047067"/>
            <a:ext cx="8441267" cy="855133"/>
          </a:xfrm>
          <a:prstGeom prst="roundRect">
            <a:avLst>
              <a:gd name="adj" fmla="val 50000"/>
            </a:avLst>
          </a:prstGeom>
          <a:solidFill>
            <a:schemeClr val="accent5"/>
          </a:solidFill>
          <a:ln>
            <a:solidFill>
              <a:schemeClr val="accent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lumMod val="75000"/>
                  </a:schemeClr>
                </a:solidFill>
                <a:latin typeface="Arial" panose="020B0604020202020204" pitchFamily="34" charset="0"/>
                <a:cs typeface="Arial" panose="020B0604020202020204" pitchFamily="34" charset="0"/>
              </a:rPr>
              <a:t>b. Mục tiêu và nguyên tắc hoạt động</a:t>
            </a:r>
          </a:p>
        </p:txBody>
      </p:sp>
    </p:spTree>
    <p:extLst>
      <p:ext uri="{BB962C8B-B14F-4D97-AF65-F5344CB8AC3E}">
        <p14:creationId xmlns:p14="http://schemas.microsoft.com/office/powerpoint/2010/main" val="651412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8" name="TextBox 7">
            <a:extLst>
              <a:ext uri="{FF2B5EF4-FFF2-40B4-BE49-F238E27FC236}">
                <a16:creationId xmlns:a16="http://schemas.microsoft.com/office/drawing/2014/main" id="{30CC4D83-03B3-CC8B-DF98-DE9892BB4966}"/>
              </a:ext>
            </a:extLst>
          </p:cNvPr>
          <p:cNvSpPr txBox="1"/>
          <p:nvPr/>
        </p:nvSpPr>
        <p:spPr>
          <a:xfrm>
            <a:off x="1657814" y="482955"/>
            <a:ext cx="58283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Arial"/>
                <a:cs typeface="Arial"/>
                <a:sym typeface="Arial"/>
              </a:rPr>
              <a:t>TRÒ CHƠI AI NHANH MẮT HƠN</a:t>
            </a:r>
          </a:p>
        </p:txBody>
      </p:sp>
      <p:sp>
        <p:nvSpPr>
          <p:cNvPr id="9" name="TextBox 8">
            <a:extLst>
              <a:ext uri="{FF2B5EF4-FFF2-40B4-BE49-F238E27FC236}">
                <a16:creationId xmlns:a16="http://schemas.microsoft.com/office/drawing/2014/main" id="{9B49EC61-EF89-77D9-67B7-8409F0961051}"/>
              </a:ext>
            </a:extLst>
          </p:cNvPr>
          <p:cNvSpPr txBox="1"/>
          <p:nvPr/>
        </p:nvSpPr>
        <p:spPr>
          <a:xfrm>
            <a:off x="555410" y="1170939"/>
            <a:ext cx="4380657" cy="372864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nhóm</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285750" lvl="0" indent="-285750" algn="just" defTabSz="457200">
              <a:lnSpc>
                <a:spcPct val="150000"/>
              </a:lnSpc>
              <a:buClrTx/>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Nhiệm vụ của các nhóm là</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l</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ựa chọn các từ hoặc cụm từ dưới đây điền vào chỗ trống (…) trong đoạn thông tin cho phù hợp với nội dung </a:t>
            </a:r>
            <a:r>
              <a:rPr lang="vi-VN" sz="2000" kern="1200">
                <a:solidFill>
                  <a:prstClr val="black"/>
                </a:solidFill>
                <a:latin typeface="Arial" panose="020B0604020202020204" pitchFamily="34" charset="0"/>
                <a:ea typeface="+mn-ea"/>
                <a:cs typeface="Arial" panose="020B0604020202020204" pitchFamily="34" charset="0"/>
              </a:rPr>
              <a:t>về mục tiêu và nguyên tắc hoạt động của Liên hợp quốc.</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 name="Rectangle: Rounded Corners 1">
            <a:extLst>
              <a:ext uri="{FF2B5EF4-FFF2-40B4-BE49-F238E27FC236}">
                <a16:creationId xmlns:a16="http://schemas.microsoft.com/office/drawing/2014/main" id="{F25E71B2-54A9-2997-A2AD-AC0E6BD1B7B2}"/>
              </a:ext>
            </a:extLst>
          </p:cNvPr>
          <p:cNvSpPr/>
          <p:nvPr/>
        </p:nvSpPr>
        <p:spPr>
          <a:xfrm>
            <a:off x="5066456" y="1170939"/>
            <a:ext cx="3789681" cy="822960"/>
          </a:xfrm>
          <a:prstGeom prst="roundRect">
            <a:avLst>
              <a:gd name="adj" fmla="val 13918"/>
            </a:avLst>
          </a:prstGeom>
          <a:solidFill>
            <a:schemeClr val="accent5"/>
          </a:solidFill>
          <a:ln>
            <a:solidFill>
              <a:srgbClr val="C459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C45911"/>
                </a:solidFill>
                <a:ea typeface="Calibri" panose="020F0502020204030204" pitchFamily="34" charset="0"/>
              </a:rPr>
              <a:t>Tôn trọng các nghĩa vụ quốc tế và luật pháp quốc tế</a:t>
            </a:r>
            <a:endParaRPr lang="en-US" sz="1800">
              <a:effectLst/>
              <a:ea typeface="Calibri" panose="020F0502020204030204" pitchFamily="34" charset="0"/>
            </a:endParaRPr>
          </a:p>
        </p:txBody>
      </p:sp>
      <p:sp>
        <p:nvSpPr>
          <p:cNvPr id="3" name="Rectangle: Rounded Corners 2">
            <a:extLst>
              <a:ext uri="{FF2B5EF4-FFF2-40B4-BE49-F238E27FC236}">
                <a16:creationId xmlns:a16="http://schemas.microsoft.com/office/drawing/2014/main" id="{3765B792-88A3-1A1C-0744-27536EA31F51}"/>
              </a:ext>
            </a:extLst>
          </p:cNvPr>
          <p:cNvSpPr/>
          <p:nvPr/>
        </p:nvSpPr>
        <p:spPr>
          <a:xfrm>
            <a:off x="5066455" y="2088470"/>
            <a:ext cx="3789681" cy="457200"/>
          </a:xfrm>
          <a:prstGeom prst="roundRect">
            <a:avLst>
              <a:gd name="adj" fmla="val 7745"/>
            </a:avLst>
          </a:prstGeom>
          <a:solidFill>
            <a:schemeClr val="accent5"/>
          </a:solidFill>
          <a:ln>
            <a:solidFill>
              <a:srgbClr val="4A62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2E74B5"/>
                </a:solidFill>
                <a:ea typeface="Calibri" panose="020F0502020204030204" pitchFamily="34" charset="0"/>
              </a:rPr>
              <a:t>Duy trì hòa bình và an ninh quốc tế</a:t>
            </a:r>
            <a:endParaRPr lang="en-US" sz="1800">
              <a:effectLst/>
              <a:ea typeface="Calibri" panose="020F0502020204030204" pitchFamily="34" charset="0"/>
            </a:endParaRPr>
          </a:p>
        </p:txBody>
      </p:sp>
      <p:sp>
        <p:nvSpPr>
          <p:cNvPr id="4" name="Rectangle: Rounded Corners 3">
            <a:extLst>
              <a:ext uri="{FF2B5EF4-FFF2-40B4-BE49-F238E27FC236}">
                <a16:creationId xmlns:a16="http://schemas.microsoft.com/office/drawing/2014/main" id="{24955990-D153-E626-0BEB-BEE337D7510B}"/>
              </a:ext>
            </a:extLst>
          </p:cNvPr>
          <p:cNvSpPr/>
          <p:nvPr/>
        </p:nvSpPr>
        <p:spPr>
          <a:xfrm>
            <a:off x="5066453" y="2640241"/>
            <a:ext cx="3789681" cy="822960"/>
          </a:xfrm>
          <a:prstGeom prst="roundRect">
            <a:avLst>
              <a:gd name="adj" fmla="val 13918"/>
            </a:avLst>
          </a:prstGeom>
          <a:solidFill>
            <a:schemeClr val="accent5"/>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B050"/>
                </a:solidFill>
                <a:ea typeface="Calibri" panose="020F0502020204030204" pitchFamily="34" charset="0"/>
              </a:rPr>
              <a:t>Là trung tâm điều hòa hành động của các quốc gia</a:t>
            </a:r>
            <a:endParaRPr lang="en-US" sz="1800">
              <a:solidFill>
                <a:srgbClr val="00B050"/>
              </a:solidFill>
              <a:effectLst/>
              <a:ea typeface="Calibri" panose="020F0502020204030204" pitchFamily="34" charset="0"/>
            </a:endParaRPr>
          </a:p>
        </p:txBody>
      </p:sp>
      <p:sp>
        <p:nvSpPr>
          <p:cNvPr id="6" name="Rectangle: Rounded Corners 5">
            <a:extLst>
              <a:ext uri="{FF2B5EF4-FFF2-40B4-BE49-F238E27FC236}">
                <a16:creationId xmlns:a16="http://schemas.microsoft.com/office/drawing/2014/main" id="{713B07C7-1F65-5818-393D-816646319B49}"/>
              </a:ext>
            </a:extLst>
          </p:cNvPr>
          <p:cNvSpPr/>
          <p:nvPr/>
        </p:nvSpPr>
        <p:spPr>
          <a:xfrm>
            <a:off x="5066453" y="3569448"/>
            <a:ext cx="1828800" cy="457200"/>
          </a:xfrm>
          <a:prstGeom prst="roundRect">
            <a:avLst>
              <a:gd name="adj" fmla="val 13918"/>
            </a:avLst>
          </a:prstGeom>
          <a:solidFill>
            <a:schemeClr val="accent5"/>
          </a:solidFill>
          <a:ln>
            <a:solidFill>
              <a:srgbClr val="BF30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a:solidFill>
                  <a:srgbClr val="C00000"/>
                </a:solidFill>
                <a:ea typeface="Calibri" panose="020F0502020204030204" pitchFamily="34" charset="0"/>
              </a:rPr>
              <a:t>Điều 1</a:t>
            </a:r>
            <a:endParaRPr lang="en-US" sz="1800">
              <a:effectLst/>
              <a:ea typeface="Calibri" panose="020F0502020204030204" pitchFamily="34" charset="0"/>
            </a:endParaRPr>
          </a:p>
        </p:txBody>
      </p:sp>
      <p:sp>
        <p:nvSpPr>
          <p:cNvPr id="11" name="Rectangle: Rounded Corners 10">
            <a:extLst>
              <a:ext uri="{FF2B5EF4-FFF2-40B4-BE49-F238E27FC236}">
                <a16:creationId xmlns:a16="http://schemas.microsoft.com/office/drawing/2014/main" id="{49A16E0C-980D-B4C9-FFA8-7A082D3A554B}"/>
              </a:ext>
            </a:extLst>
          </p:cNvPr>
          <p:cNvSpPr/>
          <p:nvPr/>
        </p:nvSpPr>
        <p:spPr>
          <a:xfrm>
            <a:off x="7027334" y="3569448"/>
            <a:ext cx="1828800" cy="457200"/>
          </a:xfrm>
          <a:prstGeom prst="roundRect">
            <a:avLst>
              <a:gd name="adj" fmla="val 13918"/>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a:solidFill>
                  <a:srgbClr val="3333FF"/>
                </a:solidFill>
                <a:ea typeface="Calibri" panose="020F0502020204030204" pitchFamily="34" charset="0"/>
              </a:rPr>
              <a:t>Điều 2</a:t>
            </a:r>
            <a:endParaRPr lang="en-US" sz="1800">
              <a:effectLst/>
              <a:ea typeface="Calibri" panose="020F0502020204030204" pitchFamily="34" charset="0"/>
            </a:endParaRPr>
          </a:p>
        </p:txBody>
      </p:sp>
      <p:sp>
        <p:nvSpPr>
          <p:cNvPr id="14" name="Rectangle: Rounded Corners 13">
            <a:extLst>
              <a:ext uri="{FF2B5EF4-FFF2-40B4-BE49-F238E27FC236}">
                <a16:creationId xmlns:a16="http://schemas.microsoft.com/office/drawing/2014/main" id="{37F5E2D5-63B3-4990-06A5-EF3B90FBE2F7}"/>
              </a:ext>
            </a:extLst>
          </p:cNvPr>
          <p:cNvSpPr/>
          <p:nvPr/>
        </p:nvSpPr>
        <p:spPr>
          <a:xfrm>
            <a:off x="5066452" y="4132895"/>
            <a:ext cx="3789681" cy="822960"/>
          </a:xfrm>
          <a:prstGeom prst="roundRect">
            <a:avLst>
              <a:gd name="adj" fmla="val 13918"/>
            </a:avLst>
          </a:prstGeom>
          <a:solidFill>
            <a:schemeClr val="accent5"/>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2">
                    <a:lumMod val="75000"/>
                  </a:schemeClr>
                </a:solidFill>
                <a:ea typeface="Calibri" panose="020F0502020204030204" pitchFamily="34" charset="0"/>
              </a:rPr>
              <a:t>Tôn trọng toàn vẹn lãnh thổ và độc lập chính trị của các quốc gia</a:t>
            </a:r>
            <a:endParaRPr lang="en-US" sz="1800">
              <a:solidFill>
                <a:schemeClr val="tx2">
                  <a:lumMod val="75000"/>
                </a:schemeClr>
              </a:solidFill>
              <a:effectLs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animBg="1"/>
      <p:bldP spid="4" grpId="0" animBg="1"/>
      <p:bldP spid="6" grpId="0" animBg="1"/>
      <p:bldP spid="11"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 name="TextBox 5">
            <a:extLst>
              <a:ext uri="{FF2B5EF4-FFF2-40B4-BE49-F238E27FC236}">
                <a16:creationId xmlns:a16="http://schemas.microsoft.com/office/drawing/2014/main" id="{9DDE0D00-15C5-C9D6-2A55-4942DF341CB2}"/>
              </a:ext>
            </a:extLst>
          </p:cNvPr>
          <p:cNvSpPr txBox="1"/>
          <p:nvPr/>
        </p:nvSpPr>
        <p:spPr>
          <a:xfrm>
            <a:off x="71966" y="118835"/>
            <a:ext cx="9000067" cy="4905830"/>
          </a:xfrm>
          <a:prstGeom prst="rect">
            <a:avLst/>
          </a:prstGeom>
          <a:noFill/>
        </p:spPr>
        <p:txBody>
          <a:bodyPr wrap="square">
            <a:spAutoFit/>
          </a:bodyPr>
          <a:lstStyle/>
          <a:p>
            <a:pPr marL="285750" indent="-285750" algn="just">
              <a:lnSpc>
                <a:spcPts val="2700"/>
              </a:lnSpc>
              <a:buFontTx/>
              <a:buChar char="-"/>
            </a:pPr>
            <a:r>
              <a:rPr lang="vi-VN" sz="1800"/>
              <a:t>Mục tiêu của Liên hợp quốc được thể hiện tại (1)……</a:t>
            </a:r>
            <a:r>
              <a:rPr lang="en-US" sz="1800"/>
              <a:t>………………………..</a:t>
            </a:r>
            <a:r>
              <a:rPr lang="vi-VN" sz="1800"/>
              <a:t> của Hiến chương Liên hợp quốc, gồm:</a:t>
            </a:r>
          </a:p>
          <a:p>
            <a:pPr marL="285750" indent="-285750" algn="just">
              <a:lnSpc>
                <a:spcPts val="2700"/>
              </a:lnSpc>
              <a:buFont typeface="Arial" panose="020B0604020202020204" pitchFamily="34" charset="0"/>
              <a:buChar char="•"/>
            </a:pPr>
            <a:r>
              <a:rPr lang="vi-VN" sz="1800"/>
              <a:t>(2)…………</a:t>
            </a:r>
            <a:r>
              <a:rPr lang="en-US" sz="1800"/>
              <a:t>………………………………………………………………………………….</a:t>
            </a:r>
            <a:endParaRPr lang="vi-VN" sz="1800"/>
          </a:p>
          <a:p>
            <a:pPr marL="285750" indent="-285750" algn="just">
              <a:lnSpc>
                <a:spcPts val="2700"/>
              </a:lnSpc>
              <a:buFont typeface="Arial" panose="020B0604020202020204" pitchFamily="34" charset="0"/>
              <a:buChar char="•"/>
            </a:pPr>
            <a:r>
              <a:rPr lang="vi-VN" sz="1800"/>
              <a:t>Thúc đẩy quan hệ hữu nghị giữa các quốc gia.</a:t>
            </a:r>
          </a:p>
          <a:p>
            <a:pPr marL="285750" indent="-285750" algn="just">
              <a:lnSpc>
                <a:spcPts val="2700"/>
              </a:lnSpc>
              <a:buFont typeface="Arial" panose="020B0604020202020204" pitchFamily="34" charset="0"/>
              <a:buChar char="•"/>
            </a:pPr>
            <a:r>
              <a:rPr lang="vi-VN" sz="1800"/>
              <a:t>Hợp tác quốc tế trong việc giải quyết các vấn đề quốc tế về kinh tế, xã hội, văn hóa. </a:t>
            </a:r>
          </a:p>
          <a:p>
            <a:pPr marL="285750" indent="-285750" algn="just">
              <a:lnSpc>
                <a:spcPts val="2700"/>
              </a:lnSpc>
              <a:buFont typeface="Arial" panose="020B0604020202020204" pitchFamily="34" charset="0"/>
              <a:buChar char="•"/>
            </a:pPr>
            <a:r>
              <a:rPr lang="vi-VN" sz="1800"/>
              <a:t>(3)…………</a:t>
            </a:r>
            <a:r>
              <a:rPr lang="en-US" sz="1800"/>
              <a:t>………………………………………………………………………………….</a:t>
            </a:r>
            <a:endParaRPr lang="vi-VN" sz="1800"/>
          </a:p>
          <a:p>
            <a:pPr marL="285750" indent="-285750" algn="just">
              <a:lnSpc>
                <a:spcPts val="2700"/>
              </a:lnSpc>
              <a:buFontTx/>
              <a:buChar char="-"/>
            </a:pPr>
            <a:r>
              <a:rPr lang="vi-VN" sz="1800"/>
              <a:t>Nguyên tắc hoạt động của Liên hợp quốc được thể hiện tại (4)……</a:t>
            </a:r>
            <a:r>
              <a:rPr lang="en-US" sz="1800"/>
              <a:t>………………</a:t>
            </a:r>
            <a:r>
              <a:rPr lang="vi-VN" sz="1800"/>
              <a:t> của Hiến chương Liên hợp quốc, với những nội dung cơ bản là:</a:t>
            </a:r>
          </a:p>
          <a:p>
            <a:pPr marL="285750" indent="-285750" algn="just">
              <a:lnSpc>
                <a:spcPts val="2700"/>
              </a:lnSpc>
              <a:buFont typeface="Arial" panose="020B0604020202020204" pitchFamily="34" charset="0"/>
              <a:buChar char="•"/>
            </a:pPr>
            <a:r>
              <a:rPr lang="vi-VN" sz="1800"/>
              <a:t>Bình đẳng về chủ quyền của tất cả các thành viên.</a:t>
            </a:r>
          </a:p>
          <a:p>
            <a:pPr marL="285750" indent="-285750" algn="just">
              <a:lnSpc>
                <a:spcPts val="2700"/>
              </a:lnSpc>
              <a:buFont typeface="Arial" panose="020B0604020202020204" pitchFamily="34" charset="0"/>
              <a:buChar char="•"/>
            </a:pPr>
            <a:r>
              <a:rPr lang="vi-VN" sz="1800"/>
              <a:t>(</a:t>
            </a:r>
            <a:r>
              <a:rPr lang="en-US" sz="1800"/>
              <a:t>5</a:t>
            </a:r>
            <a:r>
              <a:rPr lang="vi-VN" sz="1800"/>
              <a:t>)…………</a:t>
            </a:r>
            <a:r>
              <a:rPr lang="en-US" sz="1800"/>
              <a:t>………………………………………………………………………………….</a:t>
            </a:r>
            <a:endParaRPr lang="vi-VN" sz="1800"/>
          </a:p>
          <a:p>
            <a:pPr marL="285750" indent="-285750" algn="just">
              <a:lnSpc>
                <a:spcPts val="2700"/>
              </a:lnSpc>
              <a:buFont typeface="Arial" panose="020B0604020202020204" pitchFamily="34" charset="0"/>
              <a:buChar char="•"/>
            </a:pPr>
            <a:r>
              <a:rPr lang="vi-VN" sz="1800"/>
              <a:t>Giải quyết các tranh chấp quốc tế bằng biện pháp hòa bình.</a:t>
            </a:r>
          </a:p>
          <a:p>
            <a:pPr marL="285750" indent="-285750" algn="just">
              <a:lnSpc>
                <a:spcPts val="2700"/>
              </a:lnSpc>
              <a:buFont typeface="Arial" panose="020B0604020202020204" pitchFamily="34" charset="0"/>
              <a:buChar char="•"/>
            </a:pPr>
            <a:r>
              <a:rPr lang="vi-VN" sz="1800"/>
              <a:t>Không đe dọa bằng vũ lực hoặc sử dụng vũ lực trong quan hệ quốc tế. </a:t>
            </a:r>
          </a:p>
          <a:p>
            <a:pPr marL="285750" indent="-285750" algn="just">
              <a:lnSpc>
                <a:spcPts val="2700"/>
              </a:lnSpc>
              <a:buFont typeface="Arial" panose="020B0604020202020204" pitchFamily="34" charset="0"/>
              <a:buChar char="•"/>
            </a:pPr>
            <a:r>
              <a:rPr lang="vi-VN" sz="1800"/>
              <a:t>(</a:t>
            </a:r>
            <a:r>
              <a:rPr lang="en-US" sz="1800"/>
              <a:t>6</a:t>
            </a:r>
            <a:r>
              <a:rPr lang="vi-VN" sz="1800"/>
              <a:t>)…………</a:t>
            </a:r>
            <a:r>
              <a:rPr lang="en-US" sz="1800"/>
              <a:t>………………………………………………………………………………….</a:t>
            </a:r>
            <a:endParaRPr lang="vi-VN" sz="1800"/>
          </a:p>
          <a:p>
            <a:pPr marL="285750" indent="-285750" algn="just">
              <a:lnSpc>
                <a:spcPts val="2700"/>
              </a:lnSpc>
              <a:buFont typeface="Arial" panose="020B0604020202020204" pitchFamily="34" charset="0"/>
              <a:buChar char="•"/>
            </a:pPr>
            <a:r>
              <a:rPr lang="vi-VN" sz="1800"/>
              <a:t>Không can thiệp vào công việc nội bộ của các quốc gia. </a:t>
            </a:r>
          </a:p>
        </p:txBody>
      </p:sp>
      <p:sp>
        <p:nvSpPr>
          <p:cNvPr id="12" name="TextBox 11">
            <a:extLst>
              <a:ext uri="{FF2B5EF4-FFF2-40B4-BE49-F238E27FC236}">
                <a16:creationId xmlns:a16="http://schemas.microsoft.com/office/drawing/2014/main" id="{550E041E-51BD-4C9C-76FE-BB9C97B4527E}"/>
              </a:ext>
            </a:extLst>
          </p:cNvPr>
          <p:cNvSpPr txBox="1"/>
          <p:nvPr/>
        </p:nvSpPr>
        <p:spPr>
          <a:xfrm>
            <a:off x="7405159" y="2170009"/>
            <a:ext cx="1257300" cy="369332"/>
          </a:xfrm>
          <a:prstGeom prst="rect">
            <a:avLst/>
          </a:prstGeom>
          <a:noFill/>
        </p:spPr>
        <p:txBody>
          <a:bodyPr wrap="square">
            <a:spAutoFit/>
          </a:bodyPr>
          <a:lstStyle/>
          <a:p>
            <a:pPr algn="ctr"/>
            <a:r>
              <a:rPr lang="vi-VN" sz="1800">
                <a:solidFill>
                  <a:srgbClr val="3333FF"/>
                </a:solidFill>
                <a:ea typeface="Calibri" panose="020F0502020204030204" pitchFamily="34" charset="0"/>
              </a:rPr>
              <a:t>Điều 2</a:t>
            </a:r>
            <a:endParaRPr lang="en-US" sz="1800">
              <a:effectLst/>
              <a:ea typeface="Calibri" panose="020F0502020204030204" pitchFamily="34" charset="0"/>
            </a:endParaRPr>
          </a:p>
        </p:txBody>
      </p:sp>
      <p:sp>
        <p:nvSpPr>
          <p:cNvPr id="16" name="TextBox 15">
            <a:extLst>
              <a:ext uri="{FF2B5EF4-FFF2-40B4-BE49-F238E27FC236}">
                <a16:creationId xmlns:a16="http://schemas.microsoft.com/office/drawing/2014/main" id="{6B59BC17-B282-2F5B-56BB-42B90943BBDF}"/>
              </a:ext>
            </a:extLst>
          </p:cNvPr>
          <p:cNvSpPr txBox="1"/>
          <p:nvPr/>
        </p:nvSpPr>
        <p:spPr>
          <a:xfrm>
            <a:off x="685800" y="770037"/>
            <a:ext cx="4572000" cy="369332"/>
          </a:xfrm>
          <a:prstGeom prst="rect">
            <a:avLst/>
          </a:prstGeom>
          <a:noFill/>
        </p:spPr>
        <p:txBody>
          <a:bodyPr wrap="square">
            <a:spAutoFit/>
          </a:bodyPr>
          <a:lstStyle/>
          <a:p>
            <a:pPr algn="just"/>
            <a:r>
              <a:rPr lang="vi-VN" sz="1800">
                <a:solidFill>
                  <a:srgbClr val="2E74B5"/>
                </a:solidFill>
                <a:ea typeface="Calibri" panose="020F0502020204030204" pitchFamily="34" charset="0"/>
              </a:rPr>
              <a:t>Duy trì hòa bình và an ninh quốc tế</a:t>
            </a:r>
            <a:endParaRPr lang="en-US" sz="1800">
              <a:effectLst/>
              <a:ea typeface="Calibri" panose="020F0502020204030204" pitchFamily="34" charset="0"/>
            </a:endParaRPr>
          </a:p>
        </p:txBody>
      </p:sp>
      <p:sp>
        <p:nvSpPr>
          <p:cNvPr id="19" name="TextBox 18">
            <a:extLst>
              <a:ext uri="{FF2B5EF4-FFF2-40B4-BE49-F238E27FC236}">
                <a16:creationId xmlns:a16="http://schemas.microsoft.com/office/drawing/2014/main" id="{E2F8D134-554A-9E07-31B0-FA956ED07FE4}"/>
              </a:ext>
            </a:extLst>
          </p:cNvPr>
          <p:cNvSpPr txBox="1"/>
          <p:nvPr/>
        </p:nvSpPr>
        <p:spPr>
          <a:xfrm>
            <a:off x="685800" y="1800677"/>
            <a:ext cx="6105525" cy="369332"/>
          </a:xfrm>
          <a:prstGeom prst="rect">
            <a:avLst/>
          </a:prstGeom>
          <a:noFill/>
        </p:spPr>
        <p:txBody>
          <a:bodyPr wrap="square">
            <a:spAutoFit/>
          </a:bodyPr>
          <a:lstStyle/>
          <a:p>
            <a:pPr algn="just"/>
            <a:r>
              <a:rPr lang="vi-VN" sz="1800">
                <a:solidFill>
                  <a:srgbClr val="00B050"/>
                </a:solidFill>
                <a:ea typeface="Calibri" panose="020F0502020204030204" pitchFamily="34" charset="0"/>
              </a:rPr>
              <a:t>Là trung tâm điều hòa hành động của các quốc gia</a:t>
            </a:r>
            <a:endParaRPr lang="en-US" sz="1800">
              <a:solidFill>
                <a:srgbClr val="00B050"/>
              </a:solidFill>
              <a:effectLst/>
              <a:ea typeface="Calibri" panose="020F0502020204030204" pitchFamily="34" charset="0"/>
            </a:endParaRPr>
          </a:p>
        </p:txBody>
      </p:sp>
      <p:sp>
        <p:nvSpPr>
          <p:cNvPr id="21" name="TextBox 20">
            <a:extLst>
              <a:ext uri="{FF2B5EF4-FFF2-40B4-BE49-F238E27FC236}">
                <a16:creationId xmlns:a16="http://schemas.microsoft.com/office/drawing/2014/main" id="{C67069A2-264E-7B4E-CAF3-517CE32930BB}"/>
              </a:ext>
            </a:extLst>
          </p:cNvPr>
          <p:cNvSpPr txBox="1"/>
          <p:nvPr/>
        </p:nvSpPr>
        <p:spPr>
          <a:xfrm>
            <a:off x="6391275" y="101144"/>
            <a:ext cx="1257300" cy="369332"/>
          </a:xfrm>
          <a:prstGeom prst="rect">
            <a:avLst/>
          </a:prstGeom>
          <a:noFill/>
        </p:spPr>
        <p:txBody>
          <a:bodyPr wrap="square">
            <a:spAutoFit/>
          </a:bodyPr>
          <a:lstStyle/>
          <a:p>
            <a:pPr algn="ctr"/>
            <a:r>
              <a:rPr lang="vi-VN" sz="1800">
                <a:solidFill>
                  <a:srgbClr val="C00000"/>
                </a:solidFill>
                <a:ea typeface="Calibri" panose="020F0502020204030204" pitchFamily="34" charset="0"/>
              </a:rPr>
              <a:t>Điều 1</a:t>
            </a:r>
            <a:endParaRPr lang="en-US" sz="1800">
              <a:effectLst/>
              <a:ea typeface="Calibri" panose="020F0502020204030204" pitchFamily="34" charset="0"/>
            </a:endParaRPr>
          </a:p>
        </p:txBody>
      </p:sp>
      <p:sp>
        <p:nvSpPr>
          <p:cNvPr id="23" name="TextBox 22">
            <a:extLst>
              <a:ext uri="{FF2B5EF4-FFF2-40B4-BE49-F238E27FC236}">
                <a16:creationId xmlns:a16="http://schemas.microsoft.com/office/drawing/2014/main" id="{D120CB0D-AC74-E484-5124-88F75B0EFCAB}"/>
              </a:ext>
            </a:extLst>
          </p:cNvPr>
          <p:cNvSpPr txBox="1"/>
          <p:nvPr/>
        </p:nvSpPr>
        <p:spPr>
          <a:xfrm>
            <a:off x="723900" y="3180380"/>
            <a:ext cx="5857875" cy="369332"/>
          </a:xfrm>
          <a:prstGeom prst="rect">
            <a:avLst/>
          </a:prstGeom>
          <a:noFill/>
        </p:spPr>
        <p:txBody>
          <a:bodyPr wrap="square">
            <a:spAutoFit/>
          </a:bodyPr>
          <a:lstStyle/>
          <a:p>
            <a:pPr algn="just"/>
            <a:r>
              <a:rPr lang="vi-VN" sz="1800">
                <a:solidFill>
                  <a:srgbClr val="C45911"/>
                </a:solidFill>
                <a:ea typeface="Calibri" panose="020F0502020204030204" pitchFamily="34" charset="0"/>
              </a:rPr>
              <a:t>Tôn trọng các nghĩa vụ quốc tế và luật pháp quốc tế</a:t>
            </a:r>
            <a:endParaRPr lang="en-US" sz="1800">
              <a:effectLst/>
              <a:ea typeface="Calibri" panose="020F0502020204030204" pitchFamily="34" charset="0"/>
            </a:endParaRPr>
          </a:p>
        </p:txBody>
      </p:sp>
      <p:sp>
        <p:nvSpPr>
          <p:cNvPr id="25" name="TextBox 24">
            <a:extLst>
              <a:ext uri="{FF2B5EF4-FFF2-40B4-BE49-F238E27FC236}">
                <a16:creationId xmlns:a16="http://schemas.microsoft.com/office/drawing/2014/main" id="{496A00E9-FDAC-51FE-5757-7F483C48238A}"/>
              </a:ext>
            </a:extLst>
          </p:cNvPr>
          <p:cNvSpPr txBox="1"/>
          <p:nvPr/>
        </p:nvSpPr>
        <p:spPr>
          <a:xfrm>
            <a:off x="781050" y="4210724"/>
            <a:ext cx="7067550" cy="369332"/>
          </a:xfrm>
          <a:prstGeom prst="rect">
            <a:avLst/>
          </a:prstGeom>
          <a:noFill/>
        </p:spPr>
        <p:txBody>
          <a:bodyPr wrap="square">
            <a:spAutoFit/>
          </a:bodyPr>
          <a:lstStyle/>
          <a:p>
            <a:pPr algn="just"/>
            <a:r>
              <a:rPr lang="vi-VN" sz="1800">
                <a:solidFill>
                  <a:schemeClr val="tx2">
                    <a:lumMod val="75000"/>
                  </a:schemeClr>
                </a:solidFill>
                <a:ea typeface="Calibri" panose="020F0502020204030204" pitchFamily="34" charset="0"/>
              </a:rPr>
              <a:t>Tôn trọng toàn vẹn lãnh thổ và độc lập chính trị của các quốc gia</a:t>
            </a:r>
            <a:endParaRPr lang="en-US" sz="1800">
              <a:solidFill>
                <a:schemeClr val="tx2">
                  <a:lumMod val="75000"/>
                </a:schemeClr>
              </a:solidFill>
              <a:effectLs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380774-057E-441C-A8CF-9D1492C2DD09}"/>
              </a:ext>
            </a:extLst>
          </p:cNvPr>
          <p:cNvGrpSpPr/>
          <p:nvPr/>
        </p:nvGrpSpPr>
        <p:grpSpPr>
          <a:xfrm>
            <a:off x="374683" y="277297"/>
            <a:ext cx="3813210" cy="4430838"/>
            <a:chOff x="412588" y="154413"/>
            <a:chExt cx="3813210" cy="4430838"/>
          </a:xfrm>
        </p:grpSpPr>
        <p:sp>
          <p:nvSpPr>
            <p:cNvPr id="14" name="Rectangle: Rounded Corners 13">
              <a:extLst>
                <a:ext uri="{FF2B5EF4-FFF2-40B4-BE49-F238E27FC236}">
                  <a16:creationId xmlns:a16="http://schemas.microsoft.com/office/drawing/2014/main" id="{34FEDC64-3B36-E4FF-01DD-29BEF4E388E4}"/>
                </a:ext>
              </a:extLst>
            </p:cNvPr>
            <p:cNvSpPr/>
            <p:nvPr/>
          </p:nvSpPr>
          <p:spPr>
            <a:xfrm>
              <a:off x="412588" y="1097111"/>
              <a:ext cx="3813210" cy="3488140"/>
            </a:xfrm>
            <a:prstGeom prst="roundRect">
              <a:avLst>
                <a:gd name="adj" fmla="val 5023"/>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lang="vi-VN"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ổng hợp bảng mẫu đã hoàn thành, khai thác Hình 3, Tư liệu, mục Góc mở rộng SGK tr.6 và trả lời câu hỏi</a:t>
              </a:r>
              <a:r>
                <a:rPr lang="en-US"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 bày mục tiêu, nguyên tắc hoạt động của Liên hợp quốc. </a:t>
              </a:r>
              <a:endParaRPr lang="en-US" sz="1600">
                <a:latin typeface="Arial" panose="020B0604020202020204" pitchFamily="34" charset="0"/>
                <a:cs typeface="Arial" panose="020B0604020202020204" pitchFamily="34" charset="0"/>
              </a:endParaRPr>
            </a:p>
          </p:txBody>
        </p:sp>
        <p:pic>
          <p:nvPicPr>
            <p:cNvPr id="13" name="Picture 15">
              <a:extLst>
                <a:ext uri="{FF2B5EF4-FFF2-40B4-BE49-F238E27FC236}">
                  <a16:creationId xmlns:a16="http://schemas.microsoft.com/office/drawing/2014/main" id="{12B1A030-4C6A-0092-CB27-8190051F47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64739" y="154413"/>
              <a:ext cx="1505325" cy="1411243"/>
            </a:xfrm>
            <a:prstGeom prst="rect">
              <a:avLst/>
            </a:prstGeom>
          </p:spPr>
        </p:pic>
      </p:grpSp>
      <p:grpSp>
        <p:nvGrpSpPr>
          <p:cNvPr id="2" name="Group 1">
            <a:extLst>
              <a:ext uri="{FF2B5EF4-FFF2-40B4-BE49-F238E27FC236}">
                <a16:creationId xmlns:a16="http://schemas.microsoft.com/office/drawing/2014/main" id="{1FC0EA76-C0E1-E6D0-87DA-7AC31C6094EE}"/>
              </a:ext>
            </a:extLst>
          </p:cNvPr>
          <p:cNvGrpSpPr/>
          <p:nvPr/>
        </p:nvGrpSpPr>
        <p:grpSpPr>
          <a:xfrm>
            <a:off x="4438307" y="1266825"/>
            <a:ext cx="4359388" cy="3109746"/>
            <a:chOff x="786843" y="2054401"/>
            <a:chExt cx="4359388" cy="3109746"/>
          </a:xfrm>
        </p:grpSpPr>
        <p:pic>
          <p:nvPicPr>
            <p:cNvPr id="3" name="Picture 2">
              <a:extLst>
                <a:ext uri="{FF2B5EF4-FFF2-40B4-BE49-F238E27FC236}">
                  <a16:creationId xmlns:a16="http://schemas.microsoft.com/office/drawing/2014/main" id="{3C22FAD2-A0DD-838D-7501-4ED5C2DDC7E4}"/>
                </a:ext>
              </a:extLst>
            </p:cNvPr>
            <p:cNvPicPr>
              <a:picLocks noChangeAspect="1"/>
            </p:cNvPicPr>
            <p:nvPr/>
          </p:nvPicPr>
          <p:blipFill>
            <a:blip r:embed="rId4"/>
            <a:srcRect/>
            <a:stretch/>
          </p:blipFill>
          <p:spPr>
            <a:xfrm>
              <a:off x="786843" y="2054401"/>
              <a:ext cx="4359388" cy="2451782"/>
            </a:xfrm>
            <a:prstGeom prst="rect">
              <a:avLst/>
            </a:prstGeom>
          </p:spPr>
        </p:pic>
        <p:sp>
          <p:nvSpPr>
            <p:cNvPr id="4" name="TextBox 3">
              <a:extLst>
                <a:ext uri="{FF2B5EF4-FFF2-40B4-BE49-F238E27FC236}">
                  <a16:creationId xmlns:a16="http://schemas.microsoft.com/office/drawing/2014/main" id="{1B8C30BB-903B-DB38-AEC5-D14EE1C800ED}"/>
                </a:ext>
              </a:extLst>
            </p:cNvPr>
            <p:cNvSpPr txBox="1"/>
            <p:nvPr/>
          </p:nvSpPr>
          <p:spPr>
            <a:xfrm>
              <a:off x="983315" y="4465430"/>
              <a:ext cx="3966443" cy="698717"/>
            </a:xfrm>
            <a:prstGeom prst="rect">
              <a:avLst/>
            </a:prstGeom>
            <a:noFill/>
          </p:spPr>
          <p:txBody>
            <a:bodyPr wrap="square">
              <a:spAutoFit/>
            </a:bodyPr>
            <a:lstStyle/>
            <a:p>
              <a:pPr algn="ctr">
                <a:lnSpc>
                  <a:spcPct val="150000"/>
                </a:lnSpc>
              </a:pPr>
              <a:r>
                <a:rPr lang="vi-VN"/>
                <a:t>Hình </a:t>
              </a:r>
              <a:r>
                <a:rPr lang="en-US"/>
                <a:t>3</a:t>
              </a:r>
              <a:r>
                <a:rPr lang="vi-VN"/>
                <a:t>. Lễ k</a:t>
              </a:r>
              <a:r>
                <a:rPr lang="en-US"/>
                <a:t>í kết</a:t>
              </a:r>
              <a:r>
                <a:rPr lang="vi-VN"/>
                <a:t> </a:t>
              </a:r>
              <a:r>
                <a:rPr lang="vi-VN" i="1"/>
                <a:t>Hiến chương Liên hợp quốc</a:t>
              </a:r>
              <a:r>
                <a:rPr lang="vi-VN"/>
                <a:t> tại Xan Phran-xi-xcô</a:t>
              </a:r>
              <a:r>
                <a:rPr lang="en-US"/>
                <a:t> (Mỹ, 26-6-1945)</a:t>
              </a:r>
              <a:endParaRPr lang="vi-VN"/>
            </a:p>
          </p:txBody>
        </p:sp>
      </p:grpSp>
    </p:spTree>
    <p:extLst>
      <p:ext uri="{BB962C8B-B14F-4D97-AF65-F5344CB8AC3E}">
        <p14:creationId xmlns:p14="http://schemas.microsoft.com/office/powerpoint/2010/main" val="255168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69CE6B-C7FC-B5D5-5685-761B455D7B51}"/>
              </a:ext>
            </a:extLst>
          </p:cNvPr>
          <p:cNvGrpSpPr/>
          <p:nvPr/>
        </p:nvGrpSpPr>
        <p:grpSpPr>
          <a:xfrm>
            <a:off x="456864" y="282992"/>
            <a:ext cx="3038318" cy="4577515"/>
            <a:chOff x="307545" y="650652"/>
            <a:chExt cx="3038318" cy="4577515"/>
          </a:xfrm>
        </p:grpSpPr>
        <p:pic>
          <p:nvPicPr>
            <p:cNvPr id="13" name="Picture 12" descr="A close-up of a document&#10;&#10;Description automatically generated">
              <a:extLst>
                <a:ext uri="{FF2B5EF4-FFF2-40B4-BE49-F238E27FC236}">
                  <a16:creationId xmlns:a16="http://schemas.microsoft.com/office/drawing/2014/main" id="{64F42F1C-C6FE-4C76-C019-E14E3BBDB0F6}"/>
                </a:ext>
              </a:extLst>
            </p:cNvPr>
            <p:cNvPicPr>
              <a:picLocks noChangeAspect="1"/>
            </p:cNvPicPr>
            <p:nvPr/>
          </p:nvPicPr>
          <p:blipFill>
            <a:blip r:embed="rId2"/>
            <a:stretch>
              <a:fillRect/>
            </a:stretch>
          </p:blipFill>
          <p:spPr>
            <a:xfrm>
              <a:off x="307545" y="650652"/>
              <a:ext cx="3038318" cy="4011529"/>
            </a:xfrm>
            <a:prstGeom prst="rect">
              <a:avLst/>
            </a:prstGeom>
          </p:spPr>
        </p:pic>
        <p:sp>
          <p:nvSpPr>
            <p:cNvPr id="14" name="TextBox 13">
              <a:extLst>
                <a:ext uri="{FF2B5EF4-FFF2-40B4-BE49-F238E27FC236}">
                  <a16:creationId xmlns:a16="http://schemas.microsoft.com/office/drawing/2014/main" id="{43D95F02-2A9A-9FF0-7103-6A0C8D472E83}"/>
                </a:ext>
              </a:extLst>
            </p:cNvPr>
            <p:cNvSpPr txBox="1"/>
            <p:nvPr/>
          </p:nvSpPr>
          <p:spPr>
            <a:xfrm>
              <a:off x="677094" y="4616012"/>
              <a:ext cx="2299220" cy="612155"/>
            </a:xfrm>
            <a:prstGeom prst="rect">
              <a:avLst/>
            </a:prstGeom>
            <a:noFill/>
          </p:spPr>
          <p:txBody>
            <a:bodyPr wrap="square" rtlCol="0">
              <a:spAutoFit/>
            </a:bodyPr>
            <a:lstStyle/>
            <a:p>
              <a:pPr algn="ctr">
                <a:lnSpc>
                  <a:spcPct val="150000"/>
                </a:lnSpc>
              </a:pPr>
              <a:r>
                <a:rPr lang="en-US" sz="1200"/>
                <a:t>Trang đầu của </a:t>
              </a:r>
              <a:r>
                <a:rPr lang="en-US" sz="1200" i="1"/>
                <a:t>Hiến chương Liên hợp quốc năm 1945</a:t>
              </a:r>
              <a:endParaRPr lang="en-US" sz="1200"/>
            </a:p>
          </p:txBody>
        </p:sp>
      </p:grpSp>
      <p:sp>
        <p:nvSpPr>
          <p:cNvPr id="15" name="Rectangle: Diagonal Corners Rounded 14">
            <a:extLst>
              <a:ext uri="{FF2B5EF4-FFF2-40B4-BE49-F238E27FC236}">
                <a16:creationId xmlns:a16="http://schemas.microsoft.com/office/drawing/2014/main" id="{6B18040C-3F6B-FFB3-5B94-4A8E8EC359FF}"/>
              </a:ext>
            </a:extLst>
          </p:cNvPr>
          <p:cNvSpPr/>
          <p:nvPr/>
        </p:nvSpPr>
        <p:spPr>
          <a:xfrm>
            <a:off x="3688080" y="565985"/>
            <a:ext cx="5189220" cy="4011529"/>
          </a:xfrm>
          <a:prstGeom prst="round2DiagRect">
            <a:avLst>
              <a:gd name="adj1" fmla="val 7023"/>
              <a:gd name="adj2" fmla="val 0"/>
            </a:avLst>
          </a:prstGeom>
          <a:solidFill>
            <a:srgbClr val="DCE9F8"/>
          </a:solid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kern="1200">
                <a:solidFill>
                  <a:srgbClr val="ED2939"/>
                </a:solidFill>
                <a:latin typeface="Times New Roman" panose="02020603050405020304" pitchFamily="18" charset="0"/>
                <a:cs typeface="Times New Roman" panose="02020603050405020304" pitchFamily="18" charset="0"/>
              </a:rPr>
              <a:t>TƯ LIỆU. </a:t>
            </a:r>
            <a:r>
              <a:rPr lang="vi-VN" sz="2000" kern="1200">
                <a:solidFill>
                  <a:prstClr val="black"/>
                </a:solidFill>
                <a:latin typeface="Times New Roman" panose="02020603050405020304" pitchFamily="18" charset="0"/>
                <a:cs typeface="Times New Roman" panose="02020603050405020304" pitchFamily="18" charset="0"/>
              </a:rPr>
              <a:t>“Không có nội dung nào của Hiến chương này cho phép Liên hợp quốc can thiệp vào các vấn đề thực chất thuộc thẩm quyền nội bộ của bất kì quốc gia nào hoặc theo yêu cầu các thành viên đưa những vấn đề đó ra giải quyết theo Hiến chương hiện tại…”.</a:t>
            </a:r>
            <a:endParaRPr lang="en-US" sz="2000" kern="1200">
              <a:solidFill>
                <a:prstClr val="black"/>
              </a:solidFill>
              <a:latin typeface="Times New Roman" panose="02020603050405020304" pitchFamily="18" charset="0"/>
              <a:cs typeface="Times New Roman" panose="02020603050405020304" pitchFamily="18" charset="0"/>
            </a:endParaRPr>
          </a:p>
          <a:p>
            <a:pPr algn="r" defTabSz="457200">
              <a:lnSpc>
                <a:spcPct val="150000"/>
              </a:lnSpc>
              <a:buClrTx/>
            </a:pPr>
            <a:r>
              <a:rPr lang="en-US" sz="2000" kern="1200">
                <a:solidFill>
                  <a:schemeClr val="tx1"/>
                </a:solidFill>
                <a:latin typeface="Times New Roman" panose="02020603050405020304" pitchFamily="18" charset="0"/>
                <a:cs typeface="Times New Roman" panose="02020603050405020304" pitchFamily="18" charset="0"/>
              </a:rPr>
              <a:t>(Theo </a:t>
            </a:r>
            <a:r>
              <a:rPr lang="en-US" sz="2000" i="1" kern="1200">
                <a:solidFill>
                  <a:schemeClr val="tx1"/>
                </a:solidFill>
                <a:latin typeface="Times New Roman" panose="02020603050405020304" pitchFamily="18" charset="0"/>
                <a:cs typeface="Times New Roman" panose="02020603050405020304" pitchFamily="18" charset="0"/>
              </a:rPr>
              <a:t>Điều 2, Hiến chương Liên hợp quốc</a:t>
            </a:r>
            <a:r>
              <a:rPr lang="en-US" sz="2000" kern="120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606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53F08C2-CD80-BA0F-0EEC-F0E5EF326306}"/>
              </a:ext>
            </a:extLst>
          </p:cNvPr>
          <p:cNvSpPr/>
          <p:nvPr/>
        </p:nvSpPr>
        <p:spPr>
          <a:xfrm rot="16200000" flipH="1">
            <a:off x="-1399895" y="2203450"/>
            <a:ext cx="4637058" cy="736600"/>
          </a:xfrm>
          <a:prstGeom prst="roundRect">
            <a:avLst/>
          </a:prstGeom>
          <a:solidFill>
            <a:schemeClr val="bg2">
              <a:lumMod val="75000"/>
            </a:schemeClr>
          </a:solidFill>
          <a:ln>
            <a:noFill/>
          </a:ln>
        </p:spPr>
        <p:style>
          <a:lnRef idx="2">
            <a:schemeClr val="accent6"/>
          </a:lnRef>
          <a:fillRef idx="1">
            <a:schemeClr val="lt1"/>
          </a:fillRef>
          <a:effectRef idx="0">
            <a:schemeClr val="accent6"/>
          </a:effectRef>
          <a:fontRef idx="minor">
            <a:schemeClr val="dk1"/>
          </a:fontRef>
        </p:style>
        <p:txBody>
          <a:bodyPr vert="horz" rtlCol="0" anchor="ctr"/>
          <a:lstStyle/>
          <a:p>
            <a:pPr algn="ctr"/>
            <a:r>
              <a:rPr lang="en-US" sz="2400" b="1">
                <a:solidFill>
                  <a:schemeClr val="accent5"/>
                </a:solidFill>
              </a:rPr>
              <a:t>Mục tiêu</a:t>
            </a:r>
          </a:p>
        </p:txBody>
      </p:sp>
      <p:grpSp>
        <p:nvGrpSpPr>
          <p:cNvPr id="6" name="Group 5">
            <a:extLst>
              <a:ext uri="{FF2B5EF4-FFF2-40B4-BE49-F238E27FC236}">
                <a16:creationId xmlns:a16="http://schemas.microsoft.com/office/drawing/2014/main" id="{6BD46BE1-2E7E-CC3B-5859-657F02C76A25}"/>
              </a:ext>
            </a:extLst>
          </p:cNvPr>
          <p:cNvGrpSpPr/>
          <p:nvPr/>
        </p:nvGrpSpPr>
        <p:grpSpPr>
          <a:xfrm>
            <a:off x="1397000" y="253221"/>
            <a:ext cx="7145867" cy="640080"/>
            <a:chOff x="1566333" y="286080"/>
            <a:chExt cx="7145867" cy="640080"/>
          </a:xfrm>
        </p:grpSpPr>
        <p:sp>
          <p:nvSpPr>
            <p:cNvPr id="7" name="Rectangle: Rounded Corners 6">
              <a:extLst>
                <a:ext uri="{FF2B5EF4-FFF2-40B4-BE49-F238E27FC236}">
                  <a16:creationId xmlns:a16="http://schemas.microsoft.com/office/drawing/2014/main" id="{7585D38D-D0BE-E596-772F-C67DEEEB0FA6}"/>
                </a:ext>
              </a:extLst>
            </p:cNvPr>
            <p:cNvSpPr/>
            <p:nvPr/>
          </p:nvSpPr>
          <p:spPr>
            <a:xfrm>
              <a:off x="2057400" y="286080"/>
              <a:ext cx="6654800" cy="640080"/>
            </a:xfrm>
            <a:prstGeom prst="roundRect">
              <a:avLst>
                <a:gd name="adj" fmla="val 9636"/>
              </a:avLst>
            </a:prstGeom>
            <a:solidFill>
              <a:schemeClr val="accent5"/>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261718"/>
                  </a:solidFill>
                  <a:latin typeface="Arial" panose="020B0604020202020204" pitchFamily="34" charset="0"/>
                  <a:cs typeface="Arial" panose="020B0604020202020204" pitchFamily="34" charset="0"/>
                </a:rPr>
                <a:t>Duy trì hoà bình và an ninh quốc tế.</a:t>
              </a:r>
            </a:p>
          </p:txBody>
        </p:sp>
        <p:sp>
          <p:nvSpPr>
            <p:cNvPr id="8" name="Arrow: Right 7">
              <a:extLst>
                <a:ext uri="{FF2B5EF4-FFF2-40B4-BE49-F238E27FC236}">
                  <a16:creationId xmlns:a16="http://schemas.microsoft.com/office/drawing/2014/main" id="{19DBD95E-0961-DD03-27F7-DE064E7E53F8}"/>
                </a:ext>
              </a:extLst>
            </p:cNvPr>
            <p:cNvSpPr/>
            <p:nvPr/>
          </p:nvSpPr>
          <p:spPr>
            <a:xfrm>
              <a:off x="1566333" y="457953"/>
              <a:ext cx="381000" cy="29633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1813977-7FC0-C325-3516-0211BCC1970F}"/>
              </a:ext>
            </a:extLst>
          </p:cNvPr>
          <p:cNvGrpSpPr/>
          <p:nvPr/>
        </p:nvGrpSpPr>
        <p:grpSpPr>
          <a:xfrm>
            <a:off x="1397000" y="1065695"/>
            <a:ext cx="7145867" cy="1153581"/>
            <a:chOff x="1566333" y="1148294"/>
            <a:chExt cx="7145867" cy="1153581"/>
          </a:xfrm>
        </p:grpSpPr>
        <p:sp>
          <p:nvSpPr>
            <p:cNvPr id="10" name="Rectangle: Rounded Corners 9">
              <a:extLst>
                <a:ext uri="{FF2B5EF4-FFF2-40B4-BE49-F238E27FC236}">
                  <a16:creationId xmlns:a16="http://schemas.microsoft.com/office/drawing/2014/main" id="{955AF80E-5A3A-142D-9A82-1BDFDE6CA16F}"/>
                </a:ext>
              </a:extLst>
            </p:cNvPr>
            <p:cNvSpPr/>
            <p:nvPr/>
          </p:nvSpPr>
          <p:spPr>
            <a:xfrm>
              <a:off x="2057400" y="1148294"/>
              <a:ext cx="6654800" cy="1153581"/>
            </a:xfrm>
            <a:prstGeom prst="roundRect">
              <a:avLst>
                <a:gd name="adj" fmla="val 9636"/>
              </a:avLst>
            </a:prstGeom>
            <a:solidFill>
              <a:schemeClr val="accent5"/>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261718"/>
                  </a:solidFill>
                  <a:latin typeface="Arial" panose="020B0604020202020204" pitchFamily="34" charset="0"/>
                  <a:cs typeface="Arial" panose="020B0604020202020204" pitchFamily="34" charset="0"/>
                </a:rPr>
                <a:t>Thúc đẩy quan hệ hữu nghị giữa các dân tộc (quyền bình đẳng, quyền tự quyết, củng cố hoà bình thế giới).</a:t>
              </a:r>
            </a:p>
          </p:txBody>
        </p:sp>
        <p:sp>
          <p:nvSpPr>
            <p:cNvPr id="11" name="Arrow: Right 10">
              <a:extLst>
                <a:ext uri="{FF2B5EF4-FFF2-40B4-BE49-F238E27FC236}">
                  <a16:creationId xmlns:a16="http://schemas.microsoft.com/office/drawing/2014/main" id="{4AE64B67-B0DC-860A-508D-E467D9832359}"/>
                </a:ext>
              </a:extLst>
            </p:cNvPr>
            <p:cNvSpPr/>
            <p:nvPr/>
          </p:nvSpPr>
          <p:spPr>
            <a:xfrm>
              <a:off x="1566333" y="1576919"/>
              <a:ext cx="381000" cy="29633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B28B4F6-B293-D8AF-8EAA-5F5941E75E4D}"/>
              </a:ext>
            </a:extLst>
          </p:cNvPr>
          <p:cNvGrpSpPr/>
          <p:nvPr/>
        </p:nvGrpSpPr>
        <p:grpSpPr>
          <a:xfrm>
            <a:off x="1397000" y="2412722"/>
            <a:ext cx="7145867" cy="1371600"/>
            <a:chOff x="1566333" y="2524012"/>
            <a:chExt cx="7145867" cy="1371600"/>
          </a:xfrm>
        </p:grpSpPr>
        <p:sp>
          <p:nvSpPr>
            <p:cNvPr id="13" name="Rectangle: Rounded Corners 12">
              <a:extLst>
                <a:ext uri="{FF2B5EF4-FFF2-40B4-BE49-F238E27FC236}">
                  <a16:creationId xmlns:a16="http://schemas.microsoft.com/office/drawing/2014/main" id="{D238F9CB-3862-1AF7-6312-265BCFD9D0F4}"/>
                </a:ext>
              </a:extLst>
            </p:cNvPr>
            <p:cNvSpPr/>
            <p:nvPr/>
          </p:nvSpPr>
          <p:spPr>
            <a:xfrm>
              <a:off x="2057400" y="2524012"/>
              <a:ext cx="6654800" cy="1371600"/>
            </a:xfrm>
            <a:prstGeom prst="roundRect">
              <a:avLst>
                <a:gd name="adj" fmla="val 9636"/>
              </a:avLst>
            </a:prstGeom>
            <a:solidFill>
              <a:schemeClr val="accent5"/>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261718"/>
                  </a:solidFill>
                  <a:cs typeface="Arial" panose="020B0604020202020204" pitchFamily="34" charset="0"/>
                </a:rPr>
                <a:t>Hợp tác quốc tế, giải quyết các vấn đề quốc tế về kinh tế, xã hội, văn hóa, nhân đạo; tôn trọng nhân quyền, không phân biệt chủng tộc, giới tính,…</a:t>
              </a:r>
              <a:endParaRPr lang="en-US" sz="2000">
                <a:solidFill>
                  <a:srgbClr val="261718"/>
                </a:solidFill>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4F459A1A-E28F-2803-1887-D69058EB4852}"/>
                </a:ext>
              </a:extLst>
            </p:cNvPr>
            <p:cNvSpPr/>
            <p:nvPr/>
          </p:nvSpPr>
          <p:spPr>
            <a:xfrm>
              <a:off x="1566333" y="3061645"/>
              <a:ext cx="381000" cy="29633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9BAEAE2-B2E8-0F60-CB0C-135968B27C34}"/>
              </a:ext>
            </a:extLst>
          </p:cNvPr>
          <p:cNvGrpSpPr/>
          <p:nvPr/>
        </p:nvGrpSpPr>
        <p:grpSpPr>
          <a:xfrm>
            <a:off x="1397000" y="3975879"/>
            <a:ext cx="7145867" cy="914400"/>
            <a:chOff x="1566333" y="4008738"/>
            <a:chExt cx="7145867" cy="914400"/>
          </a:xfrm>
        </p:grpSpPr>
        <p:sp>
          <p:nvSpPr>
            <p:cNvPr id="25" name="Rectangle: Rounded Corners 24">
              <a:extLst>
                <a:ext uri="{FF2B5EF4-FFF2-40B4-BE49-F238E27FC236}">
                  <a16:creationId xmlns:a16="http://schemas.microsoft.com/office/drawing/2014/main" id="{7D340574-3536-86EB-E655-86C67470A5DC}"/>
                </a:ext>
              </a:extLst>
            </p:cNvPr>
            <p:cNvSpPr/>
            <p:nvPr/>
          </p:nvSpPr>
          <p:spPr>
            <a:xfrm>
              <a:off x="2057400" y="4008738"/>
              <a:ext cx="6654800" cy="914400"/>
            </a:xfrm>
            <a:prstGeom prst="roundRect">
              <a:avLst>
                <a:gd name="adj" fmla="val 9636"/>
              </a:avLst>
            </a:prstGeom>
            <a:solidFill>
              <a:schemeClr val="accent5"/>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261718"/>
                  </a:solidFill>
                  <a:latin typeface="Arial" panose="020B0604020202020204" pitchFamily="34" charset="0"/>
                  <a:cs typeface="Arial" panose="020B0604020202020204" pitchFamily="34" charset="0"/>
                </a:rPr>
                <a:t>Là trung tâm điều hòa hành động của các quốc gia.</a:t>
              </a:r>
            </a:p>
          </p:txBody>
        </p:sp>
        <p:sp>
          <p:nvSpPr>
            <p:cNvPr id="26" name="Arrow: Right 25">
              <a:extLst>
                <a:ext uri="{FF2B5EF4-FFF2-40B4-BE49-F238E27FC236}">
                  <a16:creationId xmlns:a16="http://schemas.microsoft.com/office/drawing/2014/main" id="{BBF5B051-2D2E-9EE9-58E8-58B5239670D2}"/>
                </a:ext>
              </a:extLst>
            </p:cNvPr>
            <p:cNvSpPr/>
            <p:nvPr/>
          </p:nvSpPr>
          <p:spPr>
            <a:xfrm>
              <a:off x="1566333" y="4317771"/>
              <a:ext cx="381000" cy="29633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47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6" name="Group 5">
            <a:extLst>
              <a:ext uri="{FF2B5EF4-FFF2-40B4-BE49-F238E27FC236}">
                <a16:creationId xmlns:a16="http://schemas.microsoft.com/office/drawing/2014/main" id="{BEFEB39C-B444-3F69-700E-39E644068B0C}"/>
              </a:ext>
            </a:extLst>
          </p:cNvPr>
          <p:cNvGrpSpPr/>
          <p:nvPr/>
        </p:nvGrpSpPr>
        <p:grpSpPr>
          <a:xfrm>
            <a:off x="236220" y="309972"/>
            <a:ext cx="4335780" cy="3409374"/>
            <a:chOff x="321945" y="601225"/>
            <a:chExt cx="4335780" cy="3409374"/>
          </a:xfrm>
        </p:grpSpPr>
        <p:pic>
          <p:nvPicPr>
            <p:cNvPr id="3" name="Picture 2">
              <a:extLst>
                <a:ext uri="{FF2B5EF4-FFF2-40B4-BE49-F238E27FC236}">
                  <a16:creationId xmlns:a16="http://schemas.microsoft.com/office/drawing/2014/main" id="{DA14A8D3-6DB8-6745-25D8-287C3E369937}"/>
                </a:ext>
              </a:extLst>
            </p:cNvPr>
            <p:cNvPicPr>
              <a:picLocks noChangeAspect="1"/>
            </p:cNvPicPr>
            <p:nvPr/>
          </p:nvPicPr>
          <p:blipFill>
            <a:blip r:embed="rId3"/>
            <a:srcRect/>
            <a:stretch/>
          </p:blipFill>
          <p:spPr>
            <a:xfrm>
              <a:off x="367318" y="601225"/>
              <a:ext cx="4245036" cy="2387491"/>
            </a:xfrm>
            <a:prstGeom prst="rect">
              <a:avLst/>
            </a:prstGeom>
          </p:spPr>
        </p:pic>
        <p:sp>
          <p:nvSpPr>
            <p:cNvPr id="5" name="TextBox 4">
              <a:extLst>
                <a:ext uri="{FF2B5EF4-FFF2-40B4-BE49-F238E27FC236}">
                  <a16:creationId xmlns:a16="http://schemas.microsoft.com/office/drawing/2014/main" id="{FB7917E1-E64C-A718-8400-1A885445046E}"/>
                </a:ext>
              </a:extLst>
            </p:cNvPr>
            <p:cNvSpPr txBox="1"/>
            <p:nvPr/>
          </p:nvSpPr>
          <p:spPr>
            <a:xfrm>
              <a:off x="321945" y="2988716"/>
              <a:ext cx="4335780" cy="1021883"/>
            </a:xfrm>
            <a:prstGeom prst="rect">
              <a:avLst/>
            </a:prstGeom>
            <a:noFill/>
          </p:spPr>
          <p:txBody>
            <a:bodyPr wrap="square">
              <a:spAutoFit/>
            </a:bodyPr>
            <a:lstStyle/>
            <a:p>
              <a:pPr algn="ctr">
                <a:lnSpc>
                  <a:spcPct val="150000"/>
                </a:lnSpc>
              </a:pPr>
              <a:r>
                <a:rPr lang="vi-VN"/>
                <a:t>Phiên thảo luận mở trực tuyến cấp cao của HĐBA LHQ về chủ đề “Duy trì hòa bình và an ninh quốc tế trên không gian mạng”</a:t>
              </a:r>
              <a:r>
                <a:rPr lang="en-US"/>
                <a:t> ngày 29/6/2021</a:t>
              </a:r>
            </a:p>
          </p:txBody>
        </p:sp>
      </p:grpSp>
      <p:grpSp>
        <p:nvGrpSpPr>
          <p:cNvPr id="7" name="Group 6">
            <a:extLst>
              <a:ext uri="{FF2B5EF4-FFF2-40B4-BE49-F238E27FC236}">
                <a16:creationId xmlns:a16="http://schemas.microsoft.com/office/drawing/2014/main" id="{25DE27D2-601D-6B31-C3B2-03D717518098}"/>
              </a:ext>
            </a:extLst>
          </p:cNvPr>
          <p:cNvGrpSpPr/>
          <p:nvPr/>
        </p:nvGrpSpPr>
        <p:grpSpPr>
          <a:xfrm>
            <a:off x="4394699" y="1069611"/>
            <a:ext cx="4656168" cy="3763917"/>
            <a:chOff x="207123" y="241481"/>
            <a:chExt cx="4656168" cy="3763917"/>
          </a:xfrm>
        </p:grpSpPr>
        <p:pic>
          <p:nvPicPr>
            <p:cNvPr id="8" name="Picture 7">
              <a:extLst>
                <a:ext uri="{FF2B5EF4-FFF2-40B4-BE49-F238E27FC236}">
                  <a16:creationId xmlns:a16="http://schemas.microsoft.com/office/drawing/2014/main" id="{9D0AA237-492B-8B0F-B20B-F2BC76363AF3}"/>
                </a:ext>
              </a:extLst>
            </p:cNvPr>
            <p:cNvPicPr>
              <a:picLocks noChangeAspect="1"/>
            </p:cNvPicPr>
            <p:nvPr/>
          </p:nvPicPr>
          <p:blipFill>
            <a:blip r:embed="rId4"/>
            <a:srcRect/>
            <a:stretch/>
          </p:blipFill>
          <p:spPr>
            <a:xfrm>
              <a:off x="478682" y="241481"/>
              <a:ext cx="4113050" cy="2742034"/>
            </a:xfrm>
            <a:prstGeom prst="rect">
              <a:avLst/>
            </a:prstGeom>
          </p:spPr>
        </p:pic>
        <p:sp>
          <p:nvSpPr>
            <p:cNvPr id="9" name="TextBox 8">
              <a:extLst>
                <a:ext uri="{FF2B5EF4-FFF2-40B4-BE49-F238E27FC236}">
                  <a16:creationId xmlns:a16="http://schemas.microsoft.com/office/drawing/2014/main" id="{753B064F-2692-FC35-BF86-9C6C9B8E5A75}"/>
                </a:ext>
              </a:extLst>
            </p:cNvPr>
            <p:cNvSpPr txBox="1"/>
            <p:nvPr/>
          </p:nvSpPr>
          <p:spPr>
            <a:xfrm>
              <a:off x="207123" y="2983515"/>
              <a:ext cx="4656168" cy="1021883"/>
            </a:xfrm>
            <a:prstGeom prst="rect">
              <a:avLst/>
            </a:prstGeom>
            <a:noFill/>
          </p:spPr>
          <p:txBody>
            <a:bodyPr wrap="square">
              <a:spAutoFit/>
            </a:bodyPr>
            <a:lstStyle/>
            <a:p>
              <a:pPr algn="ctr">
                <a:lnSpc>
                  <a:spcPct val="150000"/>
                </a:lnSpc>
              </a:pPr>
              <a:r>
                <a:rPr lang="vi-VN"/>
                <a:t>Toàn cảnh phiên họp bầu ra 14 thành viên Hội đồng Nhân quyền Liên Hợp Quốc nhiệm kỳ 2023-2025 ngày 11.10 tại Trụ sở Liên Hợp Quốc ở New York, Mỹ.</a:t>
              </a:r>
            </a:p>
          </p:txBody>
        </p:sp>
      </p:grpSp>
    </p:spTree>
    <p:extLst>
      <p:ext uri="{BB962C8B-B14F-4D97-AF65-F5344CB8AC3E}">
        <p14:creationId xmlns:p14="http://schemas.microsoft.com/office/powerpoint/2010/main" val="7532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767E53EF-4B48-4AAF-96F7-88FCE1FAC66C}"/>
              </a:ext>
            </a:extLst>
          </p:cNvPr>
          <p:cNvSpPr/>
          <p:nvPr/>
        </p:nvSpPr>
        <p:spPr>
          <a:xfrm>
            <a:off x="0" y="488220"/>
            <a:ext cx="3771900" cy="571500"/>
          </a:xfrm>
          <a:prstGeom prst="homePlate">
            <a:avLst/>
          </a:prstGeom>
          <a:solidFill>
            <a:srgbClr val="8E5A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Nguyên tắc hoạt động:</a:t>
            </a:r>
            <a:endParaRPr lang="en-US" sz="2200" b="1" kern="1200" dirty="0">
              <a:solidFill>
                <a:prstClr val="white"/>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31FD4B94-FF08-7E41-08F4-472B06072CF0}"/>
              </a:ext>
            </a:extLst>
          </p:cNvPr>
          <p:cNvGrpSpPr/>
          <p:nvPr/>
        </p:nvGrpSpPr>
        <p:grpSpPr>
          <a:xfrm>
            <a:off x="266395" y="1243231"/>
            <a:ext cx="4031957" cy="1098736"/>
            <a:chOff x="262903" y="1356666"/>
            <a:chExt cx="4031957" cy="1098736"/>
          </a:xfrm>
        </p:grpSpPr>
        <p:grpSp>
          <p:nvGrpSpPr>
            <p:cNvPr id="4" name="Group 3">
              <a:extLst>
                <a:ext uri="{FF2B5EF4-FFF2-40B4-BE49-F238E27FC236}">
                  <a16:creationId xmlns:a16="http://schemas.microsoft.com/office/drawing/2014/main" id="{0850A223-48EE-9A7B-3A38-138916713352}"/>
                </a:ext>
              </a:extLst>
            </p:cNvPr>
            <p:cNvGrpSpPr/>
            <p:nvPr/>
          </p:nvGrpSpPr>
          <p:grpSpPr>
            <a:xfrm>
              <a:off x="522959" y="1509894"/>
              <a:ext cx="3771901" cy="945508"/>
              <a:chOff x="734465" y="2628899"/>
              <a:chExt cx="7543801" cy="1891016"/>
            </a:xfrm>
          </p:grpSpPr>
          <p:grpSp>
            <p:nvGrpSpPr>
              <p:cNvPr id="5" name="Group 3">
                <a:extLst>
                  <a:ext uri="{FF2B5EF4-FFF2-40B4-BE49-F238E27FC236}">
                    <a16:creationId xmlns:a16="http://schemas.microsoft.com/office/drawing/2014/main" id="{AC10DDA0-8D70-5D3D-2F6C-0E8ABF339389}"/>
                  </a:ext>
                </a:extLst>
              </p:cNvPr>
              <p:cNvGrpSpPr/>
              <p:nvPr/>
            </p:nvGrpSpPr>
            <p:grpSpPr>
              <a:xfrm>
                <a:off x="734465" y="2628899"/>
                <a:ext cx="7543801" cy="1891016"/>
                <a:chOff x="0" y="-1"/>
                <a:chExt cx="3690605" cy="1394065"/>
              </a:xfrm>
              <a:solidFill>
                <a:schemeClr val="bg1"/>
              </a:solidFill>
            </p:grpSpPr>
            <p:sp>
              <p:nvSpPr>
                <p:cNvPr id="8" name="Freeform 4">
                  <a:extLst>
                    <a:ext uri="{FF2B5EF4-FFF2-40B4-BE49-F238E27FC236}">
                      <a16:creationId xmlns:a16="http://schemas.microsoft.com/office/drawing/2014/main" id="{B84369A0-7A39-5D5B-4B86-D690935BA508}"/>
                    </a:ext>
                  </a:extLst>
                </p:cNvPr>
                <p:cNvSpPr/>
                <p:nvPr/>
              </p:nvSpPr>
              <p:spPr>
                <a:xfrm>
                  <a:off x="0" y="-1"/>
                  <a:ext cx="3690605" cy="1394065"/>
                </a:xfrm>
                <a:custGeom>
                  <a:avLst/>
                  <a:gdLst/>
                  <a:ahLst/>
                  <a:cxnLst/>
                  <a:rect l="l" t="t" r="r" b="b"/>
                  <a:pathLst>
                    <a:path w="4039586" h="2246998">
                      <a:moveTo>
                        <a:pt x="0" y="0"/>
                      </a:moveTo>
                      <a:lnTo>
                        <a:pt x="4039586" y="0"/>
                      </a:lnTo>
                      <a:lnTo>
                        <a:pt x="4039586" y="2246998"/>
                      </a:lnTo>
                      <a:lnTo>
                        <a:pt x="0" y="2246998"/>
                      </a:lnTo>
                      <a:close/>
                    </a:path>
                  </a:pathLst>
                </a:custGeom>
                <a:solidFill>
                  <a:srgbClr val="FFFFFF"/>
                </a:solidFill>
                <a:ln w="38100" cmpd="thickThin">
                  <a:solidFill>
                    <a:schemeClr val="accent3">
                      <a:lumMod val="50000"/>
                    </a:schemeClr>
                  </a:solidFill>
                </a:ln>
              </p:spPr>
              <p:txBody>
                <a:bodyPr anchor="ctr"/>
                <a:lstStyle/>
                <a:p>
                  <a:pPr algn="ctr" defTabSz="457200">
                    <a:buClrTx/>
                  </a:pPr>
                  <a:endParaRPr lang="en-US" sz="2000" kern="1200">
                    <a:solidFill>
                      <a:prstClr val="black"/>
                    </a:solidFill>
                    <a:latin typeface="Calibri"/>
                    <a:ea typeface="+mn-ea"/>
                    <a:cs typeface="+mn-cs"/>
                  </a:endParaRPr>
                </a:p>
              </p:txBody>
            </p:sp>
          </p:grpSp>
          <p:sp>
            <p:nvSpPr>
              <p:cNvPr id="7" name="Rectangle 6">
                <a:extLst>
                  <a:ext uri="{FF2B5EF4-FFF2-40B4-BE49-F238E27FC236}">
                    <a16:creationId xmlns:a16="http://schemas.microsoft.com/office/drawing/2014/main" id="{787B942E-75C4-7A2E-44CA-B5BEC93766CE}"/>
                  </a:ext>
                </a:extLst>
              </p:cNvPr>
              <p:cNvSpPr/>
              <p:nvPr/>
            </p:nvSpPr>
            <p:spPr>
              <a:xfrm>
                <a:off x="761345" y="2711103"/>
                <a:ext cx="7417007" cy="1757148"/>
              </a:xfrm>
              <a:prstGeom prst="rect">
                <a:avLst/>
              </a:prstGeom>
            </p:spPr>
            <p:txBody>
              <a:bodyPr wrap="square">
                <a:spAutoFit/>
              </a:bodyPr>
              <a:lstStyle/>
              <a:p>
                <a:pPr algn="ctr"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Bình đẳng về chủ quy</a:t>
                </a:r>
                <a:r>
                  <a:rPr lang="en-US" sz="1800" kern="1200">
                    <a:latin typeface="Arial" panose="020B0604020202020204" pitchFamily="34" charset="0"/>
                    <a:ea typeface="Calibri" panose="020F0502020204030204" pitchFamily="34" charset="0"/>
                    <a:cs typeface="Arial" panose="020B0604020202020204" pitchFamily="34" charset="0"/>
                  </a:rPr>
                  <a:t>ề</a:t>
                </a:r>
                <a:r>
                  <a:rPr lang="vi-VN" sz="1800" kern="1200">
                    <a:latin typeface="Arial" panose="020B0604020202020204" pitchFamily="34" charset="0"/>
                    <a:ea typeface="Calibri" panose="020F0502020204030204" pitchFamily="34" charset="0"/>
                    <a:cs typeface="Arial" panose="020B0604020202020204" pitchFamily="34" charset="0"/>
                  </a:rPr>
                  <a:t>n quốc gia</a:t>
                </a:r>
                <a:r>
                  <a:rPr lang="en-US" sz="1800" kern="1200">
                    <a:latin typeface="Arial" panose="020B0604020202020204" pitchFamily="34" charset="0"/>
                    <a:ea typeface="Calibri" panose="020F0502020204030204" pitchFamily="34" charset="0"/>
                    <a:cs typeface="Arial" panose="020B0604020202020204" pitchFamily="34" charset="0"/>
                  </a:rPr>
                  <a:t> của tất cả các thành viên</a:t>
                </a:r>
                <a:r>
                  <a:rPr lang="vi-VN" sz="1800" kern="1200">
                    <a:latin typeface="Arial" panose="020B0604020202020204" pitchFamily="34" charset="0"/>
                    <a:ea typeface="Calibri" panose="020F0502020204030204" pitchFamily="34" charset="0"/>
                    <a:cs typeface="Arial" panose="020B0604020202020204" pitchFamily="34" charset="0"/>
                  </a:rPr>
                  <a:t>.</a:t>
                </a:r>
                <a:endParaRPr lang="en-US" sz="1800" kern="1200">
                  <a:solidFill>
                    <a:prstClr val="black"/>
                  </a:solidFill>
                  <a:latin typeface="Calibri"/>
                  <a:ea typeface="+mn-ea"/>
                  <a:cs typeface="+mn-cs"/>
                </a:endParaRPr>
              </a:p>
            </p:txBody>
          </p:sp>
        </p:grpSp>
        <p:pic>
          <p:nvPicPr>
            <p:cNvPr id="14" name="Picture 13">
              <a:extLst>
                <a:ext uri="{FF2B5EF4-FFF2-40B4-BE49-F238E27FC236}">
                  <a16:creationId xmlns:a16="http://schemas.microsoft.com/office/drawing/2014/main" id="{68CB0E1A-E2A8-83B9-7E0B-FE341E734435}"/>
                </a:ext>
              </a:extLst>
            </p:cNvPr>
            <p:cNvPicPr>
              <a:picLocks noChangeAspect="1"/>
            </p:cNvPicPr>
            <p:nvPr/>
          </p:nvPicPr>
          <p:blipFill>
            <a:blip r:embed="rId2"/>
            <a:stretch>
              <a:fillRect/>
            </a:stretch>
          </p:blipFill>
          <p:spPr>
            <a:xfrm>
              <a:off x="262903" y="1356666"/>
              <a:ext cx="520111" cy="441999"/>
            </a:xfrm>
            <a:prstGeom prst="rect">
              <a:avLst/>
            </a:prstGeom>
          </p:spPr>
        </p:pic>
      </p:grpSp>
      <p:grpSp>
        <p:nvGrpSpPr>
          <p:cNvPr id="16" name="Group 15">
            <a:extLst>
              <a:ext uri="{FF2B5EF4-FFF2-40B4-BE49-F238E27FC236}">
                <a16:creationId xmlns:a16="http://schemas.microsoft.com/office/drawing/2014/main" id="{FAF9364D-3D37-488E-6670-987E5578BDB1}"/>
              </a:ext>
            </a:extLst>
          </p:cNvPr>
          <p:cNvGrpSpPr/>
          <p:nvPr/>
        </p:nvGrpSpPr>
        <p:grpSpPr>
          <a:xfrm>
            <a:off x="248138" y="2490029"/>
            <a:ext cx="4031957" cy="1091029"/>
            <a:chOff x="262903" y="1356666"/>
            <a:chExt cx="4031957" cy="1091029"/>
          </a:xfrm>
        </p:grpSpPr>
        <p:grpSp>
          <p:nvGrpSpPr>
            <p:cNvPr id="17" name="Group 16">
              <a:extLst>
                <a:ext uri="{FF2B5EF4-FFF2-40B4-BE49-F238E27FC236}">
                  <a16:creationId xmlns:a16="http://schemas.microsoft.com/office/drawing/2014/main" id="{AF5F3D4B-2115-8549-2665-E04CD2D0B8C6}"/>
                </a:ext>
              </a:extLst>
            </p:cNvPr>
            <p:cNvGrpSpPr/>
            <p:nvPr/>
          </p:nvGrpSpPr>
          <p:grpSpPr>
            <a:xfrm>
              <a:off x="522959" y="1509894"/>
              <a:ext cx="3771901" cy="937801"/>
              <a:chOff x="734465" y="2628899"/>
              <a:chExt cx="7543801" cy="1875602"/>
            </a:xfrm>
          </p:grpSpPr>
          <p:grpSp>
            <p:nvGrpSpPr>
              <p:cNvPr id="19" name="Group 3">
                <a:extLst>
                  <a:ext uri="{FF2B5EF4-FFF2-40B4-BE49-F238E27FC236}">
                    <a16:creationId xmlns:a16="http://schemas.microsoft.com/office/drawing/2014/main" id="{B753CCEB-DAB4-E49A-62DE-BEF53F571E69}"/>
                  </a:ext>
                </a:extLst>
              </p:cNvPr>
              <p:cNvGrpSpPr/>
              <p:nvPr/>
            </p:nvGrpSpPr>
            <p:grpSpPr>
              <a:xfrm>
                <a:off x="734465" y="2628899"/>
                <a:ext cx="7543801" cy="1875602"/>
                <a:chOff x="0" y="-1"/>
                <a:chExt cx="3690605" cy="1382702"/>
              </a:xfrm>
              <a:solidFill>
                <a:schemeClr val="bg1"/>
              </a:solidFill>
            </p:grpSpPr>
            <p:sp>
              <p:nvSpPr>
                <p:cNvPr id="21" name="Freeform 4">
                  <a:extLst>
                    <a:ext uri="{FF2B5EF4-FFF2-40B4-BE49-F238E27FC236}">
                      <a16:creationId xmlns:a16="http://schemas.microsoft.com/office/drawing/2014/main" id="{C5E0C79B-7930-0623-FFB1-9BDB3EBEACC9}"/>
                    </a:ext>
                  </a:extLst>
                </p:cNvPr>
                <p:cNvSpPr/>
                <p:nvPr/>
              </p:nvSpPr>
              <p:spPr>
                <a:xfrm>
                  <a:off x="0" y="-1"/>
                  <a:ext cx="3690605" cy="1382702"/>
                </a:xfrm>
                <a:custGeom>
                  <a:avLst/>
                  <a:gdLst/>
                  <a:ahLst/>
                  <a:cxnLst/>
                  <a:rect l="l" t="t" r="r" b="b"/>
                  <a:pathLst>
                    <a:path w="4039586" h="2246998">
                      <a:moveTo>
                        <a:pt x="0" y="0"/>
                      </a:moveTo>
                      <a:lnTo>
                        <a:pt x="4039586" y="0"/>
                      </a:lnTo>
                      <a:lnTo>
                        <a:pt x="4039586" y="2246998"/>
                      </a:lnTo>
                      <a:lnTo>
                        <a:pt x="0" y="2246998"/>
                      </a:lnTo>
                      <a:close/>
                    </a:path>
                  </a:pathLst>
                </a:custGeom>
                <a:solidFill>
                  <a:srgbClr val="FFFFFF"/>
                </a:solidFill>
                <a:ln w="38100" cmpd="thickThin">
                  <a:solidFill>
                    <a:schemeClr val="accent3">
                      <a:lumMod val="50000"/>
                    </a:schemeClr>
                  </a:solidFill>
                </a:ln>
              </p:spPr>
              <p:txBody>
                <a:bodyPr anchor="ctr"/>
                <a:lstStyle/>
                <a:p>
                  <a:pPr algn="ctr" defTabSz="457200">
                    <a:buClrTx/>
                  </a:pPr>
                  <a:endParaRPr lang="en-US" sz="2000" kern="1200">
                    <a:solidFill>
                      <a:prstClr val="black"/>
                    </a:solidFill>
                    <a:latin typeface="Calibri"/>
                    <a:ea typeface="+mn-ea"/>
                    <a:cs typeface="+mn-cs"/>
                  </a:endParaRPr>
                </a:p>
              </p:txBody>
            </p:sp>
          </p:grpSp>
          <p:sp>
            <p:nvSpPr>
              <p:cNvPr id="20" name="Rectangle 19">
                <a:extLst>
                  <a:ext uri="{FF2B5EF4-FFF2-40B4-BE49-F238E27FC236}">
                    <a16:creationId xmlns:a16="http://schemas.microsoft.com/office/drawing/2014/main" id="{C259C74C-FB74-CE3D-2F24-CCE7F6992DED}"/>
                  </a:ext>
                </a:extLst>
              </p:cNvPr>
              <p:cNvSpPr/>
              <p:nvPr/>
            </p:nvSpPr>
            <p:spPr>
              <a:xfrm>
                <a:off x="1114669" y="2705679"/>
                <a:ext cx="6783387" cy="1757148"/>
              </a:xfrm>
              <a:prstGeom prst="rect">
                <a:avLst/>
              </a:prstGeom>
            </p:spPr>
            <p:txBody>
              <a:bodyPr wrap="square">
                <a:spAutoFit/>
              </a:bodyPr>
              <a:lstStyle/>
              <a:p>
                <a:pPr algn="ctr"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Tôn trọng các nghĩa vụ quốc tế và luật pháp quốc tế.</a:t>
                </a:r>
                <a:endParaRPr lang="en-US" sz="1800" kern="1200">
                  <a:solidFill>
                    <a:prstClr val="black"/>
                  </a:solidFill>
                  <a:latin typeface="Calibri"/>
                  <a:ea typeface="+mn-ea"/>
                  <a:cs typeface="+mn-cs"/>
                </a:endParaRPr>
              </a:p>
            </p:txBody>
          </p:sp>
        </p:grpSp>
        <p:pic>
          <p:nvPicPr>
            <p:cNvPr id="18" name="Picture 17">
              <a:extLst>
                <a:ext uri="{FF2B5EF4-FFF2-40B4-BE49-F238E27FC236}">
                  <a16:creationId xmlns:a16="http://schemas.microsoft.com/office/drawing/2014/main" id="{27446040-88B7-3895-B98F-E03A990B643B}"/>
                </a:ext>
              </a:extLst>
            </p:cNvPr>
            <p:cNvPicPr>
              <a:picLocks noChangeAspect="1"/>
            </p:cNvPicPr>
            <p:nvPr/>
          </p:nvPicPr>
          <p:blipFill>
            <a:blip r:embed="rId2"/>
            <a:stretch>
              <a:fillRect/>
            </a:stretch>
          </p:blipFill>
          <p:spPr>
            <a:xfrm>
              <a:off x="262903" y="1356666"/>
              <a:ext cx="520111" cy="441999"/>
            </a:xfrm>
            <a:prstGeom prst="rect">
              <a:avLst/>
            </a:prstGeom>
          </p:spPr>
        </p:pic>
      </p:grpSp>
      <p:grpSp>
        <p:nvGrpSpPr>
          <p:cNvPr id="22" name="Group 21">
            <a:extLst>
              <a:ext uri="{FF2B5EF4-FFF2-40B4-BE49-F238E27FC236}">
                <a16:creationId xmlns:a16="http://schemas.microsoft.com/office/drawing/2014/main" id="{664F777E-A1A2-4CDF-5F84-EAA2723D6FE7}"/>
              </a:ext>
            </a:extLst>
          </p:cNvPr>
          <p:cNvGrpSpPr/>
          <p:nvPr/>
        </p:nvGrpSpPr>
        <p:grpSpPr>
          <a:xfrm>
            <a:off x="248138" y="3734286"/>
            <a:ext cx="4031957" cy="1091029"/>
            <a:chOff x="262903" y="1356666"/>
            <a:chExt cx="4031957" cy="1091029"/>
          </a:xfrm>
        </p:grpSpPr>
        <p:grpSp>
          <p:nvGrpSpPr>
            <p:cNvPr id="23" name="Group 22">
              <a:extLst>
                <a:ext uri="{FF2B5EF4-FFF2-40B4-BE49-F238E27FC236}">
                  <a16:creationId xmlns:a16="http://schemas.microsoft.com/office/drawing/2014/main" id="{89DD3C78-5CFF-62E9-8CE2-665D664D0DEA}"/>
                </a:ext>
              </a:extLst>
            </p:cNvPr>
            <p:cNvGrpSpPr/>
            <p:nvPr/>
          </p:nvGrpSpPr>
          <p:grpSpPr>
            <a:xfrm>
              <a:off x="522959" y="1509894"/>
              <a:ext cx="3771901" cy="937801"/>
              <a:chOff x="734465" y="2628899"/>
              <a:chExt cx="7543801" cy="1875602"/>
            </a:xfrm>
          </p:grpSpPr>
          <p:grpSp>
            <p:nvGrpSpPr>
              <p:cNvPr id="25" name="Group 3">
                <a:extLst>
                  <a:ext uri="{FF2B5EF4-FFF2-40B4-BE49-F238E27FC236}">
                    <a16:creationId xmlns:a16="http://schemas.microsoft.com/office/drawing/2014/main" id="{505BE0D4-6081-B878-CB27-C6A222B2266C}"/>
                  </a:ext>
                </a:extLst>
              </p:cNvPr>
              <p:cNvGrpSpPr/>
              <p:nvPr/>
            </p:nvGrpSpPr>
            <p:grpSpPr>
              <a:xfrm>
                <a:off x="734465" y="2628899"/>
                <a:ext cx="7543801" cy="1875602"/>
                <a:chOff x="0" y="-1"/>
                <a:chExt cx="3690605" cy="1382702"/>
              </a:xfrm>
              <a:solidFill>
                <a:schemeClr val="bg1"/>
              </a:solidFill>
            </p:grpSpPr>
            <p:sp>
              <p:nvSpPr>
                <p:cNvPr id="27" name="Freeform 4">
                  <a:extLst>
                    <a:ext uri="{FF2B5EF4-FFF2-40B4-BE49-F238E27FC236}">
                      <a16:creationId xmlns:a16="http://schemas.microsoft.com/office/drawing/2014/main" id="{6C433B97-07C4-0872-C563-2767CBA712F4}"/>
                    </a:ext>
                  </a:extLst>
                </p:cNvPr>
                <p:cNvSpPr/>
                <p:nvPr/>
              </p:nvSpPr>
              <p:spPr>
                <a:xfrm>
                  <a:off x="0" y="-1"/>
                  <a:ext cx="3690605" cy="1382702"/>
                </a:xfrm>
                <a:custGeom>
                  <a:avLst/>
                  <a:gdLst/>
                  <a:ahLst/>
                  <a:cxnLst/>
                  <a:rect l="l" t="t" r="r" b="b"/>
                  <a:pathLst>
                    <a:path w="4039586" h="2246998">
                      <a:moveTo>
                        <a:pt x="0" y="0"/>
                      </a:moveTo>
                      <a:lnTo>
                        <a:pt x="4039586" y="0"/>
                      </a:lnTo>
                      <a:lnTo>
                        <a:pt x="4039586" y="2246998"/>
                      </a:lnTo>
                      <a:lnTo>
                        <a:pt x="0" y="2246998"/>
                      </a:lnTo>
                      <a:close/>
                    </a:path>
                  </a:pathLst>
                </a:custGeom>
                <a:solidFill>
                  <a:srgbClr val="FFFFFF"/>
                </a:solidFill>
                <a:ln w="38100" cmpd="thickThin">
                  <a:solidFill>
                    <a:schemeClr val="accent3">
                      <a:lumMod val="50000"/>
                    </a:schemeClr>
                  </a:solidFill>
                </a:ln>
              </p:spPr>
              <p:txBody>
                <a:bodyPr anchor="ctr"/>
                <a:lstStyle/>
                <a:p>
                  <a:pPr algn="ctr" defTabSz="457200">
                    <a:buClrTx/>
                  </a:pPr>
                  <a:endParaRPr lang="en-US" sz="2000" kern="1200">
                    <a:solidFill>
                      <a:prstClr val="black"/>
                    </a:solidFill>
                    <a:latin typeface="Calibri"/>
                    <a:ea typeface="+mn-ea"/>
                    <a:cs typeface="+mn-cs"/>
                  </a:endParaRPr>
                </a:p>
              </p:txBody>
            </p:sp>
          </p:grpSp>
          <p:sp>
            <p:nvSpPr>
              <p:cNvPr id="26" name="Rectangle 25">
                <a:extLst>
                  <a:ext uri="{FF2B5EF4-FFF2-40B4-BE49-F238E27FC236}">
                    <a16:creationId xmlns:a16="http://schemas.microsoft.com/office/drawing/2014/main" id="{52ED66A9-1432-797B-F7FF-7A1150CFD1FC}"/>
                  </a:ext>
                </a:extLst>
              </p:cNvPr>
              <p:cNvSpPr/>
              <p:nvPr/>
            </p:nvSpPr>
            <p:spPr>
              <a:xfrm>
                <a:off x="770977" y="2688125"/>
                <a:ext cx="7507289" cy="1757148"/>
              </a:xfrm>
              <a:prstGeom prst="rect">
                <a:avLst/>
              </a:prstGeom>
            </p:spPr>
            <p:txBody>
              <a:bodyPr wrap="square">
                <a:spAutoFit/>
              </a:bodyPr>
              <a:lstStyle/>
              <a:p>
                <a:pPr algn="ctr" defTabSz="457200">
                  <a:lnSpc>
                    <a:spcPct val="150000"/>
                  </a:lnSpc>
                  <a:buClrTx/>
                </a:pPr>
                <a:r>
                  <a:rPr lang="en-US" sz="1800" kern="1200">
                    <a:latin typeface="Arial" panose="020B0604020202020204" pitchFamily="34" charset="0"/>
                    <a:ea typeface="Calibri" panose="020F0502020204030204" pitchFamily="34" charset="0"/>
                    <a:cs typeface="Arial" panose="020B0604020202020204" pitchFamily="34" charset="0"/>
                  </a:rPr>
                  <a:t>Giải quyết các tranh chấp quốc tế bằng biện pháp hòa bình.</a:t>
                </a:r>
                <a:endParaRPr lang="en-US" sz="1800" kern="1200">
                  <a:solidFill>
                    <a:prstClr val="black"/>
                  </a:solidFill>
                  <a:latin typeface="Calibri"/>
                  <a:ea typeface="+mn-ea"/>
                  <a:cs typeface="+mn-cs"/>
                </a:endParaRPr>
              </a:p>
            </p:txBody>
          </p:sp>
        </p:grpSp>
        <p:pic>
          <p:nvPicPr>
            <p:cNvPr id="24" name="Picture 23">
              <a:extLst>
                <a:ext uri="{FF2B5EF4-FFF2-40B4-BE49-F238E27FC236}">
                  <a16:creationId xmlns:a16="http://schemas.microsoft.com/office/drawing/2014/main" id="{A834E443-1122-BB48-1378-D82B947F91BC}"/>
                </a:ext>
              </a:extLst>
            </p:cNvPr>
            <p:cNvPicPr>
              <a:picLocks noChangeAspect="1"/>
            </p:cNvPicPr>
            <p:nvPr/>
          </p:nvPicPr>
          <p:blipFill>
            <a:blip r:embed="rId2"/>
            <a:stretch>
              <a:fillRect/>
            </a:stretch>
          </p:blipFill>
          <p:spPr>
            <a:xfrm>
              <a:off x="262903" y="1356666"/>
              <a:ext cx="520111" cy="441999"/>
            </a:xfrm>
            <a:prstGeom prst="rect">
              <a:avLst/>
            </a:prstGeom>
          </p:spPr>
        </p:pic>
      </p:grpSp>
      <p:grpSp>
        <p:nvGrpSpPr>
          <p:cNvPr id="34" name="Group 33">
            <a:extLst>
              <a:ext uri="{FF2B5EF4-FFF2-40B4-BE49-F238E27FC236}">
                <a16:creationId xmlns:a16="http://schemas.microsoft.com/office/drawing/2014/main" id="{29B02562-7463-78A6-B8A4-369554CCEC06}"/>
              </a:ext>
            </a:extLst>
          </p:cNvPr>
          <p:cNvGrpSpPr/>
          <p:nvPr/>
        </p:nvGrpSpPr>
        <p:grpSpPr>
          <a:xfrm>
            <a:off x="4585592" y="1245772"/>
            <a:ext cx="4051007" cy="1091029"/>
            <a:chOff x="262903" y="1356666"/>
            <a:chExt cx="4051007" cy="1091029"/>
          </a:xfrm>
        </p:grpSpPr>
        <p:grpSp>
          <p:nvGrpSpPr>
            <p:cNvPr id="35" name="Group 34">
              <a:extLst>
                <a:ext uri="{FF2B5EF4-FFF2-40B4-BE49-F238E27FC236}">
                  <a16:creationId xmlns:a16="http://schemas.microsoft.com/office/drawing/2014/main" id="{F8C88D55-3B12-8508-34DC-0892C275DAB5}"/>
                </a:ext>
              </a:extLst>
            </p:cNvPr>
            <p:cNvGrpSpPr/>
            <p:nvPr/>
          </p:nvGrpSpPr>
          <p:grpSpPr>
            <a:xfrm>
              <a:off x="424675" y="1509894"/>
              <a:ext cx="3889235" cy="937801"/>
              <a:chOff x="537897" y="2628899"/>
              <a:chExt cx="7778469" cy="1875602"/>
            </a:xfrm>
          </p:grpSpPr>
          <p:grpSp>
            <p:nvGrpSpPr>
              <p:cNvPr id="37" name="Group 3">
                <a:extLst>
                  <a:ext uri="{FF2B5EF4-FFF2-40B4-BE49-F238E27FC236}">
                    <a16:creationId xmlns:a16="http://schemas.microsoft.com/office/drawing/2014/main" id="{DCA66C81-5E4F-196D-C32A-03CEB64B12A0}"/>
                  </a:ext>
                </a:extLst>
              </p:cNvPr>
              <p:cNvGrpSpPr/>
              <p:nvPr/>
            </p:nvGrpSpPr>
            <p:grpSpPr>
              <a:xfrm>
                <a:off x="734465" y="2628899"/>
                <a:ext cx="7543801" cy="1875602"/>
                <a:chOff x="0" y="-1"/>
                <a:chExt cx="3690605" cy="1382702"/>
              </a:xfrm>
              <a:solidFill>
                <a:schemeClr val="bg1"/>
              </a:solidFill>
            </p:grpSpPr>
            <p:sp>
              <p:nvSpPr>
                <p:cNvPr id="39" name="Freeform 4">
                  <a:extLst>
                    <a:ext uri="{FF2B5EF4-FFF2-40B4-BE49-F238E27FC236}">
                      <a16:creationId xmlns:a16="http://schemas.microsoft.com/office/drawing/2014/main" id="{5D2F8245-6DBA-77AC-FFD9-3BCEEAE5F073}"/>
                    </a:ext>
                  </a:extLst>
                </p:cNvPr>
                <p:cNvSpPr/>
                <p:nvPr/>
              </p:nvSpPr>
              <p:spPr>
                <a:xfrm>
                  <a:off x="0" y="-1"/>
                  <a:ext cx="3690605" cy="1382702"/>
                </a:xfrm>
                <a:custGeom>
                  <a:avLst/>
                  <a:gdLst/>
                  <a:ahLst/>
                  <a:cxnLst/>
                  <a:rect l="l" t="t" r="r" b="b"/>
                  <a:pathLst>
                    <a:path w="4039586" h="2246998">
                      <a:moveTo>
                        <a:pt x="0" y="0"/>
                      </a:moveTo>
                      <a:lnTo>
                        <a:pt x="4039586" y="0"/>
                      </a:lnTo>
                      <a:lnTo>
                        <a:pt x="4039586" y="2246998"/>
                      </a:lnTo>
                      <a:lnTo>
                        <a:pt x="0" y="2246998"/>
                      </a:lnTo>
                      <a:close/>
                    </a:path>
                  </a:pathLst>
                </a:custGeom>
                <a:solidFill>
                  <a:srgbClr val="FFFFFF"/>
                </a:solidFill>
                <a:ln w="38100" cmpd="thickThin">
                  <a:solidFill>
                    <a:schemeClr val="accent3">
                      <a:lumMod val="50000"/>
                    </a:schemeClr>
                  </a:solidFill>
                </a:ln>
              </p:spPr>
              <p:txBody>
                <a:bodyPr anchor="ctr"/>
                <a:lstStyle/>
                <a:p>
                  <a:pPr algn="ctr" defTabSz="457200">
                    <a:buClrTx/>
                  </a:pPr>
                  <a:endParaRPr lang="en-US" sz="2000" kern="1200">
                    <a:solidFill>
                      <a:prstClr val="black"/>
                    </a:solidFill>
                    <a:latin typeface="Calibri"/>
                    <a:ea typeface="+mn-ea"/>
                    <a:cs typeface="+mn-cs"/>
                  </a:endParaRPr>
                </a:p>
              </p:txBody>
            </p:sp>
          </p:grpSp>
          <p:sp>
            <p:nvSpPr>
              <p:cNvPr id="38" name="Rectangle 37">
                <a:extLst>
                  <a:ext uri="{FF2B5EF4-FFF2-40B4-BE49-F238E27FC236}">
                    <a16:creationId xmlns:a16="http://schemas.microsoft.com/office/drawing/2014/main" id="{1AA756D1-9E92-B902-A8D6-BDD3DBF6835C}"/>
                  </a:ext>
                </a:extLst>
              </p:cNvPr>
              <p:cNvSpPr/>
              <p:nvPr/>
            </p:nvSpPr>
            <p:spPr>
              <a:xfrm>
                <a:off x="537897" y="2632937"/>
                <a:ext cx="7778469" cy="1757148"/>
              </a:xfrm>
              <a:prstGeom prst="rect">
                <a:avLst/>
              </a:prstGeom>
            </p:spPr>
            <p:txBody>
              <a:bodyPr wrap="square">
                <a:spAutoFit/>
              </a:bodyPr>
              <a:lstStyle/>
              <a:p>
                <a:pPr algn="ctr"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Không đe dọa bằng vũ lực</a:t>
                </a:r>
                <a:r>
                  <a:rPr lang="en-US" sz="1800" kern="1200">
                    <a:latin typeface="Arial" panose="020B0604020202020204" pitchFamily="34" charset="0"/>
                    <a:ea typeface="Calibri" panose="020F0502020204030204" pitchFamily="34" charset="0"/>
                    <a:cs typeface="Arial" panose="020B0604020202020204" pitchFamily="34" charset="0"/>
                  </a:rPr>
                  <a:t>, </a:t>
                </a:r>
                <a:r>
                  <a:rPr lang="vi-VN" sz="1800" kern="1200">
                    <a:latin typeface="Arial" panose="020B0604020202020204" pitchFamily="34" charset="0"/>
                    <a:ea typeface="Calibri" panose="020F0502020204030204" pitchFamily="34" charset="0"/>
                    <a:cs typeface="Arial" panose="020B0604020202020204" pitchFamily="34" charset="0"/>
                  </a:rPr>
                  <a:t>sử dụng vũ lực trong quan hệ quốc tế. </a:t>
                </a:r>
                <a:endParaRPr lang="en-US" sz="1800" kern="1200">
                  <a:solidFill>
                    <a:prstClr val="black"/>
                  </a:solidFill>
                  <a:latin typeface="Calibri"/>
                  <a:ea typeface="+mn-ea"/>
                  <a:cs typeface="+mn-cs"/>
                </a:endParaRPr>
              </a:p>
            </p:txBody>
          </p:sp>
        </p:grpSp>
        <p:pic>
          <p:nvPicPr>
            <p:cNvPr id="36" name="Picture 35">
              <a:extLst>
                <a:ext uri="{FF2B5EF4-FFF2-40B4-BE49-F238E27FC236}">
                  <a16:creationId xmlns:a16="http://schemas.microsoft.com/office/drawing/2014/main" id="{C403897F-E775-A1E4-544B-9CB14515C23D}"/>
                </a:ext>
              </a:extLst>
            </p:cNvPr>
            <p:cNvPicPr>
              <a:picLocks noChangeAspect="1"/>
            </p:cNvPicPr>
            <p:nvPr/>
          </p:nvPicPr>
          <p:blipFill>
            <a:blip r:embed="rId2"/>
            <a:stretch>
              <a:fillRect/>
            </a:stretch>
          </p:blipFill>
          <p:spPr>
            <a:xfrm>
              <a:off x="262903" y="1356666"/>
              <a:ext cx="520111" cy="441999"/>
            </a:xfrm>
            <a:prstGeom prst="rect">
              <a:avLst/>
            </a:prstGeom>
          </p:spPr>
        </p:pic>
      </p:grpSp>
      <p:grpSp>
        <p:nvGrpSpPr>
          <p:cNvPr id="40" name="Group 39">
            <a:extLst>
              <a:ext uri="{FF2B5EF4-FFF2-40B4-BE49-F238E27FC236}">
                <a16:creationId xmlns:a16="http://schemas.microsoft.com/office/drawing/2014/main" id="{59EA33B6-622D-9749-EB4E-3BC7020335B4}"/>
              </a:ext>
            </a:extLst>
          </p:cNvPr>
          <p:cNvGrpSpPr/>
          <p:nvPr/>
        </p:nvGrpSpPr>
        <p:grpSpPr>
          <a:xfrm>
            <a:off x="4585592" y="2490029"/>
            <a:ext cx="4031957" cy="1091029"/>
            <a:chOff x="262903" y="1356666"/>
            <a:chExt cx="4031957" cy="1091029"/>
          </a:xfrm>
        </p:grpSpPr>
        <p:grpSp>
          <p:nvGrpSpPr>
            <p:cNvPr id="41" name="Group 40">
              <a:extLst>
                <a:ext uri="{FF2B5EF4-FFF2-40B4-BE49-F238E27FC236}">
                  <a16:creationId xmlns:a16="http://schemas.microsoft.com/office/drawing/2014/main" id="{000CFAA0-72D5-C306-A173-91C570FA07B0}"/>
                </a:ext>
              </a:extLst>
            </p:cNvPr>
            <p:cNvGrpSpPr/>
            <p:nvPr/>
          </p:nvGrpSpPr>
          <p:grpSpPr>
            <a:xfrm>
              <a:off x="522959" y="1509894"/>
              <a:ext cx="3771901" cy="937801"/>
              <a:chOff x="734465" y="2628899"/>
              <a:chExt cx="7543801" cy="1875602"/>
            </a:xfrm>
          </p:grpSpPr>
          <p:grpSp>
            <p:nvGrpSpPr>
              <p:cNvPr id="43" name="Group 3">
                <a:extLst>
                  <a:ext uri="{FF2B5EF4-FFF2-40B4-BE49-F238E27FC236}">
                    <a16:creationId xmlns:a16="http://schemas.microsoft.com/office/drawing/2014/main" id="{3D632F31-4C96-A9F6-0498-1A38719FCDA5}"/>
                  </a:ext>
                </a:extLst>
              </p:cNvPr>
              <p:cNvGrpSpPr/>
              <p:nvPr/>
            </p:nvGrpSpPr>
            <p:grpSpPr>
              <a:xfrm>
                <a:off x="734465" y="2628899"/>
                <a:ext cx="7543801" cy="1875602"/>
                <a:chOff x="0" y="-1"/>
                <a:chExt cx="3690605" cy="1382702"/>
              </a:xfrm>
              <a:solidFill>
                <a:schemeClr val="bg1"/>
              </a:solidFill>
            </p:grpSpPr>
            <p:sp>
              <p:nvSpPr>
                <p:cNvPr id="45" name="Freeform 4">
                  <a:extLst>
                    <a:ext uri="{FF2B5EF4-FFF2-40B4-BE49-F238E27FC236}">
                      <a16:creationId xmlns:a16="http://schemas.microsoft.com/office/drawing/2014/main" id="{E856B04D-3687-7844-97CC-A6B2464B14FD}"/>
                    </a:ext>
                  </a:extLst>
                </p:cNvPr>
                <p:cNvSpPr/>
                <p:nvPr/>
              </p:nvSpPr>
              <p:spPr>
                <a:xfrm>
                  <a:off x="0" y="-1"/>
                  <a:ext cx="3690605" cy="1382702"/>
                </a:xfrm>
                <a:custGeom>
                  <a:avLst/>
                  <a:gdLst/>
                  <a:ahLst/>
                  <a:cxnLst/>
                  <a:rect l="l" t="t" r="r" b="b"/>
                  <a:pathLst>
                    <a:path w="4039586" h="2246998">
                      <a:moveTo>
                        <a:pt x="0" y="0"/>
                      </a:moveTo>
                      <a:lnTo>
                        <a:pt x="4039586" y="0"/>
                      </a:lnTo>
                      <a:lnTo>
                        <a:pt x="4039586" y="2246998"/>
                      </a:lnTo>
                      <a:lnTo>
                        <a:pt x="0" y="2246998"/>
                      </a:lnTo>
                      <a:close/>
                    </a:path>
                  </a:pathLst>
                </a:custGeom>
                <a:solidFill>
                  <a:srgbClr val="FFFFFF"/>
                </a:solidFill>
                <a:ln w="38100" cmpd="thickThin">
                  <a:solidFill>
                    <a:schemeClr val="accent3">
                      <a:lumMod val="50000"/>
                    </a:schemeClr>
                  </a:solidFill>
                </a:ln>
              </p:spPr>
              <p:txBody>
                <a:bodyPr anchor="ctr"/>
                <a:lstStyle/>
                <a:p>
                  <a:pPr algn="ctr" defTabSz="457200">
                    <a:buClrTx/>
                  </a:pPr>
                  <a:endParaRPr lang="en-US" sz="2000" kern="1200">
                    <a:solidFill>
                      <a:prstClr val="black"/>
                    </a:solidFill>
                    <a:latin typeface="Calibri"/>
                    <a:ea typeface="+mn-ea"/>
                    <a:cs typeface="+mn-cs"/>
                  </a:endParaRPr>
                </a:p>
              </p:txBody>
            </p:sp>
          </p:grpSp>
          <p:sp>
            <p:nvSpPr>
              <p:cNvPr id="44" name="Rectangle 43">
                <a:extLst>
                  <a:ext uri="{FF2B5EF4-FFF2-40B4-BE49-F238E27FC236}">
                    <a16:creationId xmlns:a16="http://schemas.microsoft.com/office/drawing/2014/main" id="{BC8F4F62-511D-C87A-8CE6-4D72F3D770E5}"/>
                  </a:ext>
                </a:extLst>
              </p:cNvPr>
              <p:cNvSpPr/>
              <p:nvPr/>
            </p:nvSpPr>
            <p:spPr>
              <a:xfrm>
                <a:off x="851449" y="2662741"/>
                <a:ext cx="7309833" cy="1757148"/>
              </a:xfrm>
              <a:prstGeom prst="rect">
                <a:avLst/>
              </a:prstGeom>
            </p:spPr>
            <p:txBody>
              <a:bodyPr wrap="square">
                <a:spAutoFit/>
              </a:bodyPr>
              <a:lstStyle/>
              <a:p>
                <a:pPr algn="ctr"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Tôn trọng toàn vẹn lãnh thổ và độc lập chính trị của các quốc gia.</a:t>
                </a:r>
                <a:endParaRPr lang="en-US" sz="1800" kern="1200">
                  <a:solidFill>
                    <a:prstClr val="black"/>
                  </a:solidFill>
                  <a:latin typeface="Calibri"/>
                  <a:ea typeface="+mn-ea"/>
                  <a:cs typeface="+mn-cs"/>
                </a:endParaRPr>
              </a:p>
            </p:txBody>
          </p:sp>
        </p:grpSp>
        <p:pic>
          <p:nvPicPr>
            <p:cNvPr id="42" name="Picture 41">
              <a:extLst>
                <a:ext uri="{FF2B5EF4-FFF2-40B4-BE49-F238E27FC236}">
                  <a16:creationId xmlns:a16="http://schemas.microsoft.com/office/drawing/2014/main" id="{40078EBD-4A03-C460-2659-0DB84E5F0690}"/>
                </a:ext>
              </a:extLst>
            </p:cNvPr>
            <p:cNvPicPr>
              <a:picLocks noChangeAspect="1"/>
            </p:cNvPicPr>
            <p:nvPr/>
          </p:nvPicPr>
          <p:blipFill>
            <a:blip r:embed="rId2"/>
            <a:stretch>
              <a:fillRect/>
            </a:stretch>
          </p:blipFill>
          <p:spPr>
            <a:xfrm>
              <a:off x="262903" y="1356666"/>
              <a:ext cx="520111" cy="441999"/>
            </a:xfrm>
            <a:prstGeom prst="rect">
              <a:avLst/>
            </a:prstGeom>
          </p:spPr>
        </p:pic>
      </p:grpSp>
      <p:grpSp>
        <p:nvGrpSpPr>
          <p:cNvPr id="46" name="Group 45">
            <a:extLst>
              <a:ext uri="{FF2B5EF4-FFF2-40B4-BE49-F238E27FC236}">
                <a16:creationId xmlns:a16="http://schemas.microsoft.com/office/drawing/2014/main" id="{62836919-0B37-F6EF-411E-FA19A7FEEBDE}"/>
              </a:ext>
            </a:extLst>
          </p:cNvPr>
          <p:cNvGrpSpPr/>
          <p:nvPr/>
        </p:nvGrpSpPr>
        <p:grpSpPr>
          <a:xfrm>
            <a:off x="4585592" y="3734286"/>
            <a:ext cx="4031957" cy="1091029"/>
            <a:chOff x="262903" y="1356666"/>
            <a:chExt cx="4031957" cy="1091029"/>
          </a:xfrm>
        </p:grpSpPr>
        <p:grpSp>
          <p:nvGrpSpPr>
            <p:cNvPr id="47" name="Group 46">
              <a:extLst>
                <a:ext uri="{FF2B5EF4-FFF2-40B4-BE49-F238E27FC236}">
                  <a16:creationId xmlns:a16="http://schemas.microsoft.com/office/drawing/2014/main" id="{C9379D48-6082-E710-CD3C-6035BF5BCDD4}"/>
                </a:ext>
              </a:extLst>
            </p:cNvPr>
            <p:cNvGrpSpPr/>
            <p:nvPr/>
          </p:nvGrpSpPr>
          <p:grpSpPr>
            <a:xfrm>
              <a:off x="522959" y="1509894"/>
              <a:ext cx="3771901" cy="937801"/>
              <a:chOff x="734465" y="2628899"/>
              <a:chExt cx="7543801" cy="1875602"/>
            </a:xfrm>
          </p:grpSpPr>
          <p:grpSp>
            <p:nvGrpSpPr>
              <p:cNvPr id="49" name="Group 3">
                <a:extLst>
                  <a:ext uri="{FF2B5EF4-FFF2-40B4-BE49-F238E27FC236}">
                    <a16:creationId xmlns:a16="http://schemas.microsoft.com/office/drawing/2014/main" id="{E501017F-1C38-5EB4-6D32-90A546802A10}"/>
                  </a:ext>
                </a:extLst>
              </p:cNvPr>
              <p:cNvGrpSpPr/>
              <p:nvPr/>
            </p:nvGrpSpPr>
            <p:grpSpPr>
              <a:xfrm>
                <a:off x="734465" y="2628899"/>
                <a:ext cx="7543801" cy="1875602"/>
                <a:chOff x="0" y="-1"/>
                <a:chExt cx="3690605" cy="1382702"/>
              </a:xfrm>
              <a:solidFill>
                <a:schemeClr val="bg1"/>
              </a:solidFill>
            </p:grpSpPr>
            <p:sp>
              <p:nvSpPr>
                <p:cNvPr id="51" name="Freeform 4">
                  <a:extLst>
                    <a:ext uri="{FF2B5EF4-FFF2-40B4-BE49-F238E27FC236}">
                      <a16:creationId xmlns:a16="http://schemas.microsoft.com/office/drawing/2014/main" id="{195C62ED-C6A3-0679-5A69-407B5311C490}"/>
                    </a:ext>
                  </a:extLst>
                </p:cNvPr>
                <p:cNvSpPr/>
                <p:nvPr/>
              </p:nvSpPr>
              <p:spPr>
                <a:xfrm>
                  <a:off x="0" y="-1"/>
                  <a:ext cx="3690605" cy="1382702"/>
                </a:xfrm>
                <a:custGeom>
                  <a:avLst/>
                  <a:gdLst/>
                  <a:ahLst/>
                  <a:cxnLst/>
                  <a:rect l="l" t="t" r="r" b="b"/>
                  <a:pathLst>
                    <a:path w="4039586" h="2246998">
                      <a:moveTo>
                        <a:pt x="0" y="0"/>
                      </a:moveTo>
                      <a:lnTo>
                        <a:pt x="4039586" y="0"/>
                      </a:lnTo>
                      <a:lnTo>
                        <a:pt x="4039586" y="2246998"/>
                      </a:lnTo>
                      <a:lnTo>
                        <a:pt x="0" y="2246998"/>
                      </a:lnTo>
                      <a:close/>
                    </a:path>
                  </a:pathLst>
                </a:custGeom>
                <a:solidFill>
                  <a:srgbClr val="FFFFFF"/>
                </a:solidFill>
                <a:ln w="38100" cmpd="thickThin">
                  <a:solidFill>
                    <a:schemeClr val="accent3">
                      <a:lumMod val="50000"/>
                    </a:schemeClr>
                  </a:solidFill>
                </a:ln>
              </p:spPr>
              <p:txBody>
                <a:bodyPr anchor="ctr"/>
                <a:lstStyle/>
                <a:p>
                  <a:pPr algn="ctr" defTabSz="457200">
                    <a:buClrTx/>
                  </a:pPr>
                  <a:endParaRPr lang="en-US" sz="2000" kern="1200">
                    <a:solidFill>
                      <a:prstClr val="black"/>
                    </a:solidFill>
                    <a:latin typeface="Calibri"/>
                    <a:ea typeface="+mn-ea"/>
                    <a:cs typeface="+mn-cs"/>
                  </a:endParaRPr>
                </a:p>
              </p:txBody>
            </p:sp>
          </p:grpSp>
          <p:sp>
            <p:nvSpPr>
              <p:cNvPr id="50" name="Rectangle 49">
                <a:extLst>
                  <a:ext uri="{FF2B5EF4-FFF2-40B4-BE49-F238E27FC236}">
                    <a16:creationId xmlns:a16="http://schemas.microsoft.com/office/drawing/2014/main" id="{863E7F02-C6F0-E687-37B2-7DE05498FDD5}"/>
                  </a:ext>
                </a:extLst>
              </p:cNvPr>
              <p:cNvSpPr/>
              <p:nvPr/>
            </p:nvSpPr>
            <p:spPr>
              <a:xfrm>
                <a:off x="851439" y="2688125"/>
                <a:ext cx="7309843" cy="1757148"/>
              </a:xfrm>
              <a:prstGeom prst="rect">
                <a:avLst/>
              </a:prstGeom>
            </p:spPr>
            <p:txBody>
              <a:bodyPr wrap="square">
                <a:spAutoFit/>
              </a:bodyPr>
              <a:lstStyle/>
              <a:p>
                <a:pPr algn="ctr"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Không can thiệp vào công việc nội bộ của các quốc gia.</a:t>
                </a:r>
                <a:endParaRPr lang="en-US" sz="1800" kern="1200">
                  <a:solidFill>
                    <a:prstClr val="black"/>
                  </a:solidFill>
                  <a:latin typeface="Calibri"/>
                  <a:ea typeface="+mn-ea"/>
                  <a:cs typeface="+mn-cs"/>
                </a:endParaRPr>
              </a:p>
            </p:txBody>
          </p:sp>
        </p:grpSp>
        <p:pic>
          <p:nvPicPr>
            <p:cNvPr id="48" name="Picture 47">
              <a:extLst>
                <a:ext uri="{FF2B5EF4-FFF2-40B4-BE49-F238E27FC236}">
                  <a16:creationId xmlns:a16="http://schemas.microsoft.com/office/drawing/2014/main" id="{669913EC-3B00-E5E4-6636-8C02A382FC73}"/>
                </a:ext>
              </a:extLst>
            </p:cNvPr>
            <p:cNvPicPr>
              <a:picLocks noChangeAspect="1"/>
            </p:cNvPicPr>
            <p:nvPr/>
          </p:nvPicPr>
          <p:blipFill>
            <a:blip r:embed="rId2"/>
            <a:stretch>
              <a:fillRect/>
            </a:stretch>
          </p:blipFill>
          <p:spPr>
            <a:xfrm>
              <a:off x="262903" y="1356666"/>
              <a:ext cx="520111" cy="441999"/>
            </a:xfrm>
            <a:prstGeom prst="rect">
              <a:avLst/>
            </a:prstGeom>
          </p:spPr>
        </p:pic>
      </p:grpSp>
    </p:spTree>
    <p:extLst>
      <p:ext uri="{BB962C8B-B14F-4D97-AF65-F5344CB8AC3E}">
        <p14:creationId xmlns:p14="http://schemas.microsoft.com/office/powerpoint/2010/main" val="333284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5" name="TextBox 4">
            <a:extLst>
              <a:ext uri="{FF2B5EF4-FFF2-40B4-BE49-F238E27FC236}">
                <a16:creationId xmlns:a16="http://schemas.microsoft.com/office/drawing/2014/main" id="{A23A296A-6339-326B-3467-0FBEE218046B}"/>
              </a:ext>
            </a:extLst>
          </p:cNvPr>
          <p:cNvSpPr txBox="1"/>
          <p:nvPr/>
        </p:nvSpPr>
        <p:spPr>
          <a:xfrm>
            <a:off x="1160656" y="590626"/>
            <a:ext cx="4572000" cy="646331"/>
          </a:xfrm>
          <a:prstGeom prst="rect">
            <a:avLst/>
          </a:prstGeom>
          <a:noFill/>
        </p:spPr>
        <p:txBody>
          <a:bodyPr wrap="square">
            <a:spAutoFit/>
          </a:bodyPr>
          <a:lstStyle/>
          <a:p>
            <a:pPr algn="ctr" defTabSz="457200">
              <a:buClrTx/>
            </a:pPr>
            <a:r>
              <a:rPr lang="en-US" sz="3600" b="1">
                <a:solidFill>
                  <a:schemeClr val="bg2">
                    <a:lumMod val="75000"/>
                  </a:schemeClr>
                </a:solidFill>
                <a:latin typeface="Arial" panose="020B0604020202020204" pitchFamily="34" charset="0"/>
                <a:cs typeface="Arial" panose="020B0604020202020204" pitchFamily="34" charset="0"/>
              </a:rPr>
              <a:t>NỘI DUNG BÀI HỌC</a:t>
            </a:r>
          </a:p>
        </p:txBody>
      </p:sp>
      <p:grpSp>
        <p:nvGrpSpPr>
          <p:cNvPr id="6" name="Group 5">
            <a:extLst>
              <a:ext uri="{FF2B5EF4-FFF2-40B4-BE49-F238E27FC236}">
                <a16:creationId xmlns:a16="http://schemas.microsoft.com/office/drawing/2014/main" id="{03E3DC5B-D661-8DBA-50C9-A37A40C1C41C}"/>
              </a:ext>
            </a:extLst>
          </p:cNvPr>
          <p:cNvGrpSpPr/>
          <p:nvPr/>
        </p:nvGrpSpPr>
        <p:grpSpPr>
          <a:xfrm>
            <a:off x="770814" y="1548849"/>
            <a:ext cx="5604288" cy="1131856"/>
            <a:chOff x="770814" y="1548849"/>
            <a:chExt cx="5604288" cy="1131856"/>
          </a:xfrm>
        </p:grpSpPr>
        <p:sp>
          <p:nvSpPr>
            <p:cNvPr id="7" name="Rectangle 6">
              <a:extLst>
                <a:ext uri="{FF2B5EF4-FFF2-40B4-BE49-F238E27FC236}">
                  <a16:creationId xmlns:a16="http://schemas.microsoft.com/office/drawing/2014/main" id="{1ECBB959-77CD-F585-9AB2-A5741CE12FF2}"/>
                </a:ext>
              </a:extLst>
            </p:cNvPr>
            <p:cNvSpPr/>
            <p:nvPr/>
          </p:nvSpPr>
          <p:spPr>
            <a:xfrm>
              <a:off x="855133" y="1548849"/>
              <a:ext cx="901806" cy="585267"/>
            </a:xfrm>
            <a:prstGeom prst="rect">
              <a:avLst/>
            </a:prstGeom>
            <a:solidFill>
              <a:srgbClr val="DD5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5"/>
                  </a:solidFill>
                </a:rPr>
                <a:t>01</a:t>
              </a:r>
            </a:p>
          </p:txBody>
        </p:sp>
        <p:sp>
          <p:nvSpPr>
            <p:cNvPr id="8" name="TextBox 7">
              <a:extLst>
                <a:ext uri="{FF2B5EF4-FFF2-40B4-BE49-F238E27FC236}">
                  <a16:creationId xmlns:a16="http://schemas.microsoft.com/office/drawing/2014/main" id="{A96CCA7D-E558-565E-F215-FC1A0CD79D30}"/>
                </a:ext>
              </a:extLst>
            </p:cNvPr>
            <p:cNvSpPr txBox="1"/>
            <p:nvPr/>
          </p:nvSpPr>
          <p:spPr>
            <a:xfrm>
              <a:off x="770814" y="2219040"/>
              <a:ext cx="5604288" cy="461665"/>
            </a:xfrm>
            <a:prstGeom prst="rect">
              <a:avLst/>
            </a:prstGeom>
            <a:noFill/>
          </p:spPr>
          <p:txBody>
            <a:bodyPr wrap="square">
              <a:spAutoFit/>
            </a:bodyPr>
            <a:lstStyle/>
            <a:p>
              <a:r>
                <a:rPr lang="vi-VN" sz="2400"/>
                <a:t>Một số vấn đề cơ bản về Liên hợp quốc</a:t>
              </a:r>
              <a:endParaRPr lang="en-US" sz="2400"/>
            </a:p>
          </p:txBody>
        </p:sp>
      </p:grpSp>
      <p:grpSp>
        <p:nvGrpSpPr>
          <p:cNvPr id="9" name="Group 8">
            <a:extLst>
              <a:ext uri="{FF2B5EF4-FFF2-40B4-BE49-F238E27FC236}">
                <a16:creationId xmlns:a16="http://schemas.microsoft.com/office/drawing/2014/main" id="{811929FE-DFF2-EA3A-1E49-D579F8E69078}"/>
              </a:ext>
            </a:extLst>
          </p:cNvPr>
          <p:cNvGrpSpPr/>
          <p:nvPr/>
        </p:nvGrpSpPr>
        <p:grpSpPr>
          <a:xfrm>
            <a:off x="770814" y="3097852"/>
            <a:ext cx="3868919" cy="1131856"/>
            <a:chOff x="770814" y="1548849"/>
            <a:chExt cx="3868919" cy="1131856"/>
          </a:xfrm>
        </p:grpSpPr>
        <p:sp>
          <p:nvSpPr>
            <p:cNvPr id="10" name="Rectangle 9">
              <a:extLst>
                <a:ext uri="{FF2B5EF4-FFF2-40B4-BE49-F238E27FC236}">
                  <a16:creationId xmlns:a16="http://schemas.microsoft.com/office/drawing/2014/main" id="{242F4C66-B5AD-0990-4530-CE703A181361}"/>
                </a:ext>
              </a:extLst>
            </p:cNvPr>
            <p:cNvSpPr/>
            <p:nvPr/>
          </p:nvSpPr>
          <p:spPr>
            <a:xfrm>
              <a:off x="855133" y="1548849"/>
              <a:ext cx="901806" cy="585267"/>
            </a:xfrm>
            <a:prstGeom prst="rect">
              <a:avLst/>
            </a:prstGeom>
            <a:solidFill>
              <a:srgbClr val="DD5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5"/>
                  </a:solidFill>
                </a:rPr>
                <a:t>02</a:t>
              </a:r>
            </a:p>
          </p:txBody>
        </p:sp>
        <p:sp>
          <p:nvSpPr>
            <p:cNvPr id="11" name="TextBox 10">
              <a:extLst>
                <a:ext uri="{FF2B5EF4-FFF2-40B4-BE49-F238E27FC236}">
                  <a16:creationId xmlns:a16="http://schemas.microsoft.com/office/drawing/2014/main" id="{1176A9EC-8656-563D-8CD0-6D4B034DB821}"/>
                </a:ext>
              </a:extLst>
            </p:cNvPr>
            <p:cNvSpPr txBox="1"/>
            <p:nvPr/>
          </p:nvSpPr>
          <p:spPr>
            <a:xfrm>
              <a:off x="770814" y="2219040"/>
              <a:ext cx="3868919" cy="461665"/>
            </a:xfrm>
            <a:prstGeom prst="rect">
              <a:avLst/>
            </a:prstGeom>
            <a:noFill/>
          </p:spPr>
          <p:txBody>
            <a:bodyPr wrap="square">
              <a:spAutoFit/>
            </a:bodyPr>
            <a:lstStyle/>
            <a:p>
              <a:r>
                <a:rPr lang="en-US" sz="2400"/>
                <a:t>Vai trò của </a:t>
              </a:r>
              <a:r>
                <a:rPr lang="vi-VN" sz="2400"/>
                <a:t>Liên hợp quốc</a:t>
              </a:r>
              <a:endParaRPr lang="en-US" sz="2400"/>
            </a:p>
          </p:txBody>
        </p:sp>
      </p:grpSp>
      <p:sp>
        <p:nvSpPr>
          <p:cNvPr id="12" name="Freeform 9">
            <a:extLst>
              <a:ext uri="{FF2B5EF4-FFF2-40B4-BE49-F238E27FC236}">
                <a16:creationId xmlns:a16="http://schemas.microsoft.com/office/drawing/2014/main" id="{86C3235A-4CDE-8CA3-2A0D-2F8C18B39246}"/>
              </a:ext>
            </a:extLst>
          </p:cNvPr>
          <p:cNvSpPr/>
          <p:nvPr/>
        </p:nvSpPr>
        <p:spPr>
          <a:xfrm>
            <a:off x="6355052" y="702733"/>
            <a:ext cx="2788948" cy="4440767"/>
          </a:xfrm>
          <a:custGeom>
            <a:avLst/>
            <a:gdLst/>
            <a:ahLst/>
            <a:cxnLst/>
            <a:rect l="l" t="t" r="r" b="b"/>
            <a:pathLst>
              <a:path w="2043944" h="3323486">
                <a:moveTo>
                  <a:pt x="0" y="0"/>
                </a:moveTo>
                <a:lnTo>
                  <a:pt x="2043944" y="0"/>
                </a:lnTo>
                <a:lnTo>
                  <a:pt x="2043944" y="3323486"/>
                </a:lnTo>
                <a:lnTo>
                  <a:pt x="0" y="3323486"/>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5">
            <a:extLst>
              <a:ext uri="{FF2B5EF4-FFF2-40B4-BE49-F238E27FC236}">
                <a16:creationId xmlns:a16="http://schemas.microsoft.com/office/drawing/2014/main" id="{D8F5B157-F0B7-8F44-A36E-58F835970021}"/>
              </a:ext>
            </a:extLst>
          </p:cNvPr>
          <p:cNvSpPr/>
          <p:nvPr/>
        </p:nvSpPr>
        <p:spPr>
          <a:xfrm>
            <a:off x="812797" y="556011"/>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bg2">
              <a:lumMod val="75000"/>
            </a:scheme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Góc mở rộng</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296EFFF-6535-36C5-6D86-C15755EB26A5}"/>
              </a:ext>
            </a:extLst>
          </p:cNvPr>
          <p:cNvSpPr/>
          <p:nvPr/>
        </p:nvSpPr>
        <p:spPr>
          <a:xfrm>
            <a:off x="492956" y="1787525"/>
            <a:ext cx="1316567" cy="2641600"/>
          </a:xfrm>
          <a:prstGeom prst="roundRect">
            <a:avLst>
              <a:gd name="adj" fmla="val 7664"/>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FFFFFF"/>
                </a:solidFill>
                <a:latin typeface="Aptos Black" panose="020B0004020202020204" pitchFamily="34" charset="0"/>
              </a:rPr>
              <a:t>6 </a:t>
            </a:r>
          </a:p>
          <a:p>
            <a:pPr algn="ctr">
              <a:lnSpc>
                <a:spcPct val="150000"/>
              </a:lnSpc>
            </a:pPr>
            <a:r>
              <a:rPr lang="en-US" sz="2400">
                <a:solidFill>
                  <a:srgbClr val="FFFFFF"/>
                </a:solidFill>
                <a:latin typeface="Aptos Black" panose="020B0004020202020204" pitchFamily="34" charset="0"/>
              </a:rPr>
              <a:t>cơ quan chính</a:t>
            </a:r>
          </a:p>
        </p:txBody>
      </p:sp>
      <p:sp>
        <p:nvSpPr>
          <p:cNvPr id="15" name="TextBox 14">
            <a:extLst>
              <a:ext uri="{FF2B5EF4-FFF2-40B4-BE49-F238E27FC236}">
                <a16:creationId xmlns:a16="http://schemas.microsoft.com/office/drawing/2014/main" id="{91189F66-5EEF-AC95-78D7-2DA56304A75F}"/>
              </a:ext>
            </a:extLst>
          </p:cNvPr>
          <p:cNvSpPr txBox="1"/>
          <p:nvPr/>
        </p:nvSpPr>
        <p:spPr>
          <a:xfrm>
            <a:off x="3427945" y="264798"/>
            <a:ext cx="5546722" cy="1147045"/>
          </a:xfrm>
          <a:prstGeom prst="rect">
            <a:avLst/>
          </a:prstGeom>
          <a:noFill/>
        </p:spPr>
        <p:txBody>
          <a:bodyPr wrap="square" rtlCol="0">
            <a:spAutoFit/>
          </a:bodyPr>
          <a:lstStyle/>
          <a:p>
            <a:pPr>
              <a:lnSpc>
                <a:spcPct val="150000"/>
              </a:lnSpc>
            </a:pPr>
            <a:r>
              <a:rPr lang="en-US" sz="2400">
                <a:solidFill>
                  <a:schemeClr val="accent3">
                    <a:lumMod val="75000"/>
                  </a:schemeClr>
                </a:solidFill>
                <a:latin typeface="Aptos Black" panose="020B0004020202020204" pitchFamily="34" charset="0"/>
              </a:rPr>
              <a:t>Hiến chương Liên hợp quốc quy định bộ máy nhà nước gồm:</a:t>
            </a:r>
          </a:p>
        </p:txBody>
      </p:sp>
      <p:sp>
        <p:nvSpPr>
          <p:cNvPr id="16" name="Rectangle: Rounded Corners 15">
            <a:extLst>
              <a:ext uri="{FF2B5EF4-FFF2-40B4-BE49-F238E27FC236}">
                <a16:creationId xmlns:a16="http://schemas.microsoft.com/office/drawing/2014/main" id="{1A62F4C1-793E-3633-CA3A-6783DF223075}"/>
              </a:ext>
            </a:extLst>
          </p:cNvPr>
          <p:cNvSpPr/>
          <p:nvPr/>
        </p:nvSpPr>
        <p:spPr>
          <a:xfrm>
            <a:off x="1962150" y="1810763"/>
            <a:ext cx="3381377" cy="822960"/>
          </a:xfrm>
          <a:prstGeom prst="roundRect">
            <a:avLst/>
          </a:prstGeom>
          <a:solidFill>
            <a:schemeClr val="accent5"/>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Đại hội đồng.</a:t>
            </a:r>
          </a:p>
        </p:txBody>
      </p:sp>
      <p:sp>
        <p:nvSpPr>
          <p:cNvPr id="17" name="Rectangle: Rounded Corners 16">
            <a:extLst>
              <a:ext uri="{FF2B5EF4-FFF2-40B4-BE49-F238E27FC236}">
                <a16:creationId xmlns:a16="http://schemas.microsoft.com/office/drawing/2014/main" id="{36FE6BBE-4B3A-69B7-6776-33FAC3D35472}"/>
              </a:ext>
            </a:extLst>
          </p:cNvPr>
          <p:cNvSpPr/>
          <p:nvPr/>
        </p:nvSpPr>
        <p:spPr>
          <a:xfrm>
            <a:off x="1962149" y="2708464"/>
            <a:ext cx="3381377" cy="822960"/>
          </a:xfrm>
          <a:prstGeom prst="roundRect">
            <a:avLst/>
          </a:prstGeom>
          <a:solidFill>
            <a:schemeClr val="accent5"/>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Hội đồng Bảo an</a:t>
            </a:r>
          </a:p>
        </p:txBody>
      </p:sp>
      <p:sp>
        <p:nvSpPr>
          <p:cNvPr id="18" name="Rectangle: Rounded Corners 17">
            <a:extLst>
              <a:ext uri="{FF2B5EF4-FFF2-40B4-BE49-F238E27FC236}">
                <a16:creationId xmlns:a16="http://schemas.microsoft.com/office/drawing/2014/main" id="{868EF638-4728-8C68-0262-B831F7E021FA}"/>
              </a:ext>
            </a:extLst>
          </p:cNvPr>
          <p:cNvSpPr/>
          <p:nvPr/>
        </p:nvSpPr>
        <p:spPr>
          <a:xfrm>
            <a:off x="1962151" y="3606165"/>
            <a:ext cx="3381377" cy="822960"/>
          </a:xfrm>
          <a:prstGeom prst="roundRect">
            <a:avLst/>
          </a:prstGeom>
          <a:solidFill>
            <a:schemeClr val="accent5"/>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Hội đồng Kinh tế và Xã hội</a:t>
            </a:r>
          </a:p>
        </p:txBody>
      </p:sp>
      <p:sp>
        <p:nvSpPr>
          <p:cNvPr id="19" name="Rectangle: Rounded Corners 18">
            <a:extLst>
              <a:ext uri="{FF2B5EF4-FFF2-40B4-BE49-F238E27FC236}">
                <a16:creationId xmlns:a16="http://schemas.microsoft.com/office/drawing/2014/main" id="{1DA3CBA0-DC2C-4A74-415F-422BBEE18D8C}"/>
              </a:ext>
            </a:extLst>
          </p:cNvPr>
          <p:cNvSpPr/>
          <p:nvPr/>
        </p:nvSpPr>
        <p:spPr>
          <a:xfrm>
            <a:off x="5469167" y="1787525"/>
            <a:ext cx="3381377" cy="822960"/>
          </a:xfrm>
          <a:prstGeom prst="roundRect">
            <a:avLst/>
          </a:prstGeom>
          <a:solidFill>
            <a:schemeClr val="accent5"/>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Hội đồng Quản thác</a:t>
            </a:r>
          </a:p>
        </p:txBody>
      </p:sp>
      <p:sp>
        <p:nvSpPr>
          <p:cNvPr id="20" name="Rectangle: Rounded Corners 19">
            <a:extLst>
              <a:ext uri="{FF2B5EF4-FFF2-40B4-BE49-F238E27FC236}">
                <a16:creationId xmlns:a16="http://schemas.microsoft.com/office/drawing/2014/main" id="{5725A5EB-0EB1-E5E3-EC4A-B733550A899D}"/>
              </a:ext>
            </a:extLst>
          </p:cNvPr>
          <p:cNvSpPr/>
          <p:nvPr/>
        </p:nvSpPr>
        <p:spPr>
          <a:xfrm>
            <a:off x="5469167" y="2708464"/>
            <a:ext cx="3381377" cy="822960"/>
          </a:xfrm>
          <a:prstGeom prst="roundRect">
            <a:avLst/>
          </a:prstGeom>
          <a:solidFill>
            <a:schemeClr val="accent5"/>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Tòa án Công lí Quốc tế</a:t>
            </a:r>
          </a:p>
        </p:txBody>
      </p:sp>
      <p:sp>
        <p:nvSpPr>
          <p:cNvPr id="21" name="Rectangle: Rounded Corners 20">
            <a:extLst>
              <a:ext uri="{FF2B5EF4-FFF2-40B4-BE49-F238E27FC236}">
                <a16:creationId xmlns:a16="http://schemas.microsoft.com/office/drawing/2014/main" id="{30CD8965-1701-FC02-96DA-F75EEB864F64}"/>
              </a:ext>
            </a:extLst>
          </p:cNvPr>
          <p:cNvSpPr/>
          <p:nvPr/>
        </p:nvSpPr>
        <p:spPr>
          <a:xfrm>
            <a:off x="5469167" y="3606165"/>
            <a:ext cx="3381377" cy="822960"/>
          </a:xfrm>
          <a:prstGeom prst="roundRect">
            <a:avLst/>
          </a:prstGeom>
          <a:solidFill>
            <a:schemeClr val="accent5"/>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Ban Thư kí</a:t>
            </a:r>
          </a:p>
        </p:txBody>
      </p:sp>
    </p:spTree>
    <p:extLst>
      <p:ext uri="{BB962C8B-B14F-4D97-AF65-F5344CB8AC3E}">
        <p14:creationId xmlns:p14="http://schemas.microsoft.com/office/powerpoint/2010/main" val="44725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animBg="1"/>
      <p:bldP spid="17" grpId="0" animBg="1"/>
      <p:bldP spid="18" grpId="0" animBg="1"/>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34F7BC1-BED4-8359-0E54-25C93FA23D84}"/>
              </a:ext>
            </a:extLst>
          </p:cNvPr>
          <p:cNvGrpSpPr/>
          <p:nvPr/>
        </p:nvGrpSpPr>
        <p:grpSpPr>
          <a:xfrm>
            <a:off x="0" y="3454399"/>
            <a:ext cx="9144000" cy="1689101"/>
            <a:chOff x="0" y="3454399"/>
            <a:chExt cx="9144000" cy="1689101"/>
          </a:xfrm>
        </p:grpSpPr>
        <p:sp>
          <p:nvSpPr>
            <p:cNvPr id="7" name="Rectangle 6">
              <a:extLst>
                <a:ext uri="{FF2B5EF4-FFF2-40B4-BE49-F238E27FC236}">
                  <a16:creationId xmlns:a16="http://schemas.microsoft.com/office/drawing/2014/main" id="{26DB365A-A84C-8EAB-184A-C670CA6991BA}"/>
                </a:ext>
              </a:extLst>
            </p:cNvPr>
            <p:cNvSpPr/>
            <p:nvPr/>
          </p:nvSpPr>
          <p:spPr>
            <a:xfrm>
              <a:off x="0" y="3454399"/>
              <a:ext cx="9144000" cy="1689101"/>
            </a:xfrm>
            <a:prstGeom prst="rect">
              <a:avLst/>
            </a:prstGeom>
            <a:solidFill>
              <a:schemeClr val="accent5">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F06A837-E5EC-0BA0-0501-8E29ABD44851}"/>
                </a:ext>
              </a:extLst>
            </p:cNvPr>
            <p:cNvGrpSpPr/>
            <p:nvPr/>
          </p:nvGrpSpPr>
          <p:grpSpPr>
            <a:xfrm>
              <a:off x="536713" y="3588786"/>
              <a:ext cx="8070574" cy="1420325"/>
              <a:chOff x="489226" y="387074"/>
              <a:chExt cx="8070574" cy="1420325"/>
            </a:xfrm>
          </p:grpSpPr>
          <p:sp>
            <p:nvSpPr>
              <p:cNvPr id="3" name="Freeform 16">
                <a:extLst>
                  <a:ext uri="{FF2B5EF4-FFF2-40B4-BE49-F238E27FC236}">
                    <a16:creationId xmlns:a16="http://schemas.microsoft.com/office/drawing/2014/main" id="{57A23CE8-9586-DAEE-F16E-03707EBB7CF6}"/>
                  </a:ext>
                </a:extLst>
              </p:cNvPr>
              <p:cNvSpPr/>
              <p:nvPr/>
            </p:nvSpPr>
            <p:spPr>
              <a:xfrm>
                <a:off x="489226" y="514074"/>
                <a:ext cx="992441" cy="1128459"/>
              </a:xfrm>
              <a:custGeom>
                <a:avLst/>
                <a:gdLst/>
                <a:ahLst/>
                <a:cxnLst/>
                <a:rect l="l" t="t" r="r" b="b"/>
                <a:pathLst>
                  <a:path w="1904183" h="2176209">
                    <a:moveTo>
                      <a:pt x="0" y="0"/>
                    </a:moveTo>
                    <a:lnTo>
                      <a:pt x="1904182" y="0"/>
                    </a:lnTo>
                    <a:lnTo>
                      <a:pt x="1904182" y="2176209"/>
                    </a:lnTo>
                    <a:lnTo>
                      <a:pt x="0" y="2176209"/>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9557BF3F-E6BD-B847-E655-9595EC3B1553}"/>
                  </a:ext>
                </a:extLst>
              </p:cNvPr>
              <p:cNvSpPr txBox="1"/>
              <p:nvPr/>
            </p:nvSpPr>
            <p:spPr>
              <a:xfrm>
                <a:off x="1623484" y="387074"/>
                <a:ext cx="6936316" cy="1420325"/>
              </a:xfrm>
              <a:prstGeom prst="rect">
                <a:avLst/>
              </a:prstGeom>
              <a:noFill/>
            </p:spPr>
            <p:txBody>
              <a:bodyPr wrap="square">
                <a:spAutoFit/>
              </a:bodyPr>
              <a:lstStyle/>
              <a:p>
                <a:pPr algn="just">
                  <a:lnSpc>
                    <a:spcPct val="150000"/>
                  </a:lnSpc>
                </a:pPr>
                <a:r>
                  <a:rPr lang="vi-VN" sz="2000"/>
                  <a:t>Cho biết những hoạt động của Việt Nam nhằm tham gia giữ gìn hòa bình thế giới với cương vị là một thành viên của Liên hợp quốc.</a:t>
                </a:r>
                <a:endParaRPr lang="en-US" sz="2000"/>
              </a:p>
            </p:txBody>
          </p:sp>
        </p:grpSp>
      </p:grpSp>
    </p:spTree>
    <p:extLst>
      <p:ext uri="{BB962C8B-B14F-4D97-AF65-F5344CB8AC3E}">
        <p14:creationId xmlns:p14="http://schemas.microsoft.com/office/powerpoint/2010/main" val="407771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Notched Right 2">
            <a:extLst>
              <a:ext uri="{FF2B5EF4-FFF2-40B4-BE49-F238E27FC236}">
                <a16:creationId xmlns:a16="http://schemas.microsoft.com/office/drawing/2014/main" id="{D57DB6A4-C4A1-2433-EAA9-46D3C5D1E859}"/>
              </a:ext>
            </a:extLst>
          </p:cNvPr>
          <p:cNvSpPr/>
          <p:nvPr/>
        </p:nvSpPr>
        <p:spPr>
          <a:xfrm>
            <a:off x="207040" y="384346"/>
            <a:ext cx="9516823" cy="594731"/>
          </a:xfrm>
          <a:prstGeom prst="notched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91361F3-E636-C5F1-2CAC-9E2F209BEEFE}"/>
              </a:ext>
            </a:extLst>
          </p:cNvPr>
          <p:cNvSpPr/>
          <p:nvPr/>
        </p:nvSpPr>
        <p:spPr>
          <a:xfrm>
            <a:off x="657734" y="384345"/>
            <a:ext cx="2276503" cy="594732"/>
          </a:xfrm>
          <a:prstGeom prst="roundRect">
            <a:avLst>
              <a:gd name="adj" fmla="val 50000"/>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10/2018</a:t>
            </a:r>
          </a:p>
        </p:txBody>
      </p:sp>
      <p:grpSp>
        <p:nvGrpSpPr>
          <p:cNvPr id="5" name="Group 4">
            <a:extLst>
              <a:ext uri="{FF2B5EF4-FFF2-40B4-BE49-F238E27FC236}">
                <a16:creationId xmlns:a16="http://schemas.microsoft.com/office/drawing/2014/main" id="{49E581A2-32CD-E337-E321-D9276DAEB80F}"/>
              </a:ext>
            </a:extLst>
          </p:cNvPr>
          <p:cNvGrpSpPr/>
          <p:nvPr/>
        </p:nvGrpSpPr>
        <p:grpSpPr>
          <a:xfrm>
            <a:off x="495062" y="979077"/>
            <a:ext cx="2696872" cy="3780077"/>
            <a:chOff x="342023" y="485822"/>
            <a:chExt cx="2696872" cy="3780077"/>
          </a:xfrm>
        </p:grpSpPr>
        <p:sp>
          <p:nvSpPr>
            <p:cNvPr id="6" name="Rectangle: Rounded Corners 5">
              <a:extLst>
                <a:ext uri="{FF2B5EF4-FFF2-40B4-BE49-F238E27FC236}">
                  <a16:creationId xmlns:a16="http://schemas.microsoft.com/office/drawing/2014/main" id="{C5DB536C-2F06-3528-E413-08045F0689AE}"/>
                </a:ext>
              </a:extLst>
            </p:cNvPr>
            <p:cNvSpPr/>
            <p:nvPr/>
          </p:nvSpPr>
          <p:spPr>
            <a:xfrm>
              <a:off x="342023" y="748617"/>
              <a:ext cx="2696872" cy="3517282"/>
            </a:xfrm>
            <a:prstGeom prst="roundRect">
              <a:avLst>
                <a:gd name="adj" fmla="val 6735"/>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Bệnh viện dã chiến cấp 2 (63 cán bộ, nhân viên) lên đường làm nhiệm vụ tại Phái bộ gìn giữ hòa bình Liên hợp quốc Nam Sudan.</a:t>
              </a:r>
              <a:endParaRPr lang="en-US" sz="2000">
                <a:effectLst/>
                <a:ea typeface="Calibri" panose="020F0502020204030204" pitchFamily="34" charset="0"/>
              </a:endParaRPr>
            </a:p>
          </p:txBody>
        </p:sp>
        <p:sp>
          <p:nvSpPr>
            <p:cNvPr id="7" name="Isosceles Triangle 6">
              <a:extLst>
                <a:ext uri="{FF2B5EF4-FFF2-40B4-BE49-F238E27FC236}">
                  <a16:creationId xmlns:a16="http://schemas.microsoft.com/office/drawing/2014/main" id="{D876C2ED-D2A0-F974-E7D0-92E845BE49A3}"/>
                </a:ext>
              </a:extLst>
            </p:cNvPr>
            <p:cNvSpPr/>
            <p:nvPr/>
          </p:nvSpPr>
          <p:spPr>
            <a:xfrm flipH="1">
              <a:off x="1338145" y="485822"/>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9F22B478-57A3-B8D5-BD04-F71BEFE3882B}"/>
              </a:ext>
            </a:extLst>
          </p:cNvPr>
          <p:cNvGrpSpPr/>
          <p:nvPr/>
        </p:nvGrpSpPr>
        <p:grpSpPr>
          <a:xfrm>
            <a:off x="3638217" y="1105457"/>
            <a:ext cx="5149338" cy="3934897"/>
            <a:chOff x="786425" y="1896174"/>
            <a:chExt cx="5149338" cy="3934897"/>
          </a:xfrm>
        </p:grpSpPr>
        <p:pic>
          <p:nvPicPr>
            <p:cNvPr id="9" name="Picture 8">
              <a:extLst>
                <a:ext uri="{FF2B5EF4-FFF2-40B4-BE49-F238E27FC236}">
                  <a16:creationId xmlns:a16="http://schemas.microsoft.com/office/drawing/2014/main" id="{35EC83C8-5F0E-9783-7C0C-1E0623B0BD4A}"/>
                </a:ext>
              </a:extLst>
            </p:cNvPr>
            <p:cNvPicPr>
              <a:picLocks noChangeAspect="1"/>
            </p:cNvPicPr>
            <p:nvPr/>
          </p:nvPicPr>
          <p:blipFill>
            <a:blip r:embed="rId2"/>
            <a:srcRect/>
            <a:stretch/>
          </p:blipFill>
          <p:spPr>
            <a:xfrm>
              <a:off x="786425" y="1896174"/>
              <a:ext cx="5149338" cy="3286622"/>
            </a:xfrm>
            <a:prstGeom prst="rect">
              <a:avLst/>
            </a:prstGeom>
          </p:spPr>
        </p:pic>
        <p:sp>
          <p:nvSpPr>
            <p:cNvPr id="10" name="TextBox 9">
              <a:extLst>
                <a:ext uri="{FF2B5EF4-FFF2-40B4-BE49-F238E27FC236}">
                  <a16:creationId xmlns:a16="http://schemas.microsoft.com/office/drawing/2014/main" id="{2E6AEEDF-6F1A-B09D-187E-CA04205A07A9}"/>
                </a:ext>
              </a:extLst>
            </p:cNvPr>
            <p:cNvSpPr txBox="1"/>
            <p:nvPr/>
          </p:nvSpPr>
          <p:spPr>
            <a:xfrm>
              <a:off x="1242781" y="5132354"/>
              <a:ext cx="4236627" cy="698717"/>
            </a:xfrm>
            <a:prstGeom prst="rect">
              <a:avLst/>
            </a:prstGeom>
            <a:noFill/>
          </p:spPr>
          <p:txBody>
            <a:bodyPr wrap="square">
              <a:spAutoFit/>
            </a:bodyPr>
            <a:lstStyle/>
            <a:p>
              <a:pPr algn="ctr">
                <a:lnSpc>
                  <a:spcPct val="150000"/>
                </a:lnSpc>
              </a:pPr>
              <a:r>
                <a:rPr lang="vi-VN"/>
                <a:t>Các cán bộ, chiến sĩ thuộc BVDCC 2.1 xuất quân lên đường đến Phái bộ Liên hợp quốc Nam Sudan. </a:t>
              </a:r>
              <a:endParaRPr lang="en-US"/>
            </a:p>
          </p:txBody>
        </p:sp>
      </p:grpSp>
    </p:spTree>
    <p:extLst>
      <p:ext uri="{BB962C8B-B14F-4D97-AF65-F5344CB8AC3E}">
        <p14:creationId xmlns:p14="http://schemas.microsoft.com/office/powerpoint/2010/main" val="247746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Notched Right 2">
            <a:extLst>
              <a:ext uri="{FF2B5EF4-FFF2-40B4-BE49-F238E27FC236}">
                <a16:creationId xmlns:a16="http://schemas.microsoft.com/office/drawing/2014/main" id="{D57DB6A4-C4A1-2433-EAA9-46D3C5D1E859}"/>
              </a:ext>
            </a:extLst>
          </p:cNvPr>
          <p:cNvSpPr/>
          <p:nvPr/>
        </p:nvSpPr>
        <p:spPr>
          <a:xfrm>
            <a:off x="-499532" y="384346"/>
            <a:ext cx="10223396" cy="594731"/>
          </a:xfrm>
          <a:prstGeom prst="notched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91361F3-E636-C5F1-2CAC-9E2F209BEEFE}"/>
              </a:ext>
            </a:extLst>
          </p:cNvPr>
          <p:cNvSpPr/>
          <p:nvPr/>
        </p:nvSpPr>
        <p:spPr>
          <a:xfrm>
            <a:off x="657734" y="384345"/>
            <a:ext cx="2276503" cy="594732"/>
          </a:xfrm>
          <a:prstGeom prst="roundRect">
            <a:avLst>
              <a:gd name="adj" fmla="val 50000"/>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5/2022</a:t>
            </a:r>
          </a:p>
        </p:txBody>
      </p:sp>
      <p:grpSp>
        <p:nvGrpSpPr>
          <p:cNvPr id="5" name="Group 4">
            <a:extLst>
              <a:ext uri="{FF2B5EF4-FFF2-40B4-BE49-F238E27FC236}">
                <a16:creationId xmlns:a16="http://schemas.microsoft.com/office/drawing/2014/main" id="{49E581A2-32CD-E337-E321-D9276DAEB80F}"/>
              </a:ext>
            </a:extLst>
          </p:cNvPr>
          <p:cNvGrpSpPr/>
          <p:nvPr/>
        </p:nvGrpSpPr>
        <p:grpSpPr>
          <a:xfrm>
            <a:off x="266884" y="979077"/>
            <a:ext cx="3143155" cy="3780077"/>
            <a:chOff x="113845" y="485822"/>
            <a:chExt cx="3143155" cy="3780077"/>
          </a:xfrm>
        </p:grpSpPr>
        <p:sp>
          <p:nvSpPr>
            <p:cNvPr id="6" name="Rectangle: Rounded Corners 5">
              <a:extLst>
                <a:ext uri="{FF2B5EF4-FFF2-40B4-BE49-F238E27FC236}">
                  <a16:creationId xmlns:a16="http://schemas.microsoft.com/office/drawing/2014/main" id="{C5DB536C-2F06-3528-E413-08045F0689AE}"/>
                </a:ext>
              </a:extLst>
            </p:cNvPr>
            <p:cNvSpPr/>
            <p:nvPr/>
          </p:nvSpPr>
          <p:spPr>
            <a:xfrm>
              <a:off x="113845" y="748617"/>
              <a:ext cx="3143155" cy="3517282"/>
            </a:xfrm>
            <a:prstGeom prst="roundRect">
              <a:avLst>
                <a:gd name="adj" fmla="val 6735"/>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Đội công binh (184 sĩ quan, quân nhân chuyên nghiệp, gần 2 000 tấn trang thiết bị) sang Phái bộ An ninh lâm thời của Liên hợp quốc ở khu vực Abyei (UNISFA).</a:t>
              </a:r>
              <a:endParaRPr lang="en-US" sz="2000">
                <a:effectLst/>
                <a:ea typeface="Calibri" panose="020F0502020204030204" pitchFamily="34" charset="0"/>
              </a:endParaRPr>
            </a:p>
          </p:txBody>
        </p:sp>
        <p:sp>
          <p:nvSpPr>
            <p:cNvPr id="7" name="Isosceles Triangle 6">
              <a:extLst>
                <a:ext uri="{FF2B5EF4-FFF2-40B4-BE49-F238E27FC236}">
                  <a16:creationId xmlns:a16="http://schemas.microsoft.com/office/drawing/2014/main" id="{D876C2ED-D2A0-F974-E7D0-92E845BE49A3}"/>
                </a:ext>
              </a:extLst>
            </p:cNvPr>
            <p:cNvSpPr/>
            <p:nvPr/>
          </p:nvSpPr>
          <p:spPr>
            <a:xfrm flipH="1">
              <a:off x="1338145" y="485822"/>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9F22B478-57A3-B8D5-BD04-F71BEFE3882B}"/>
              </a:ext>
            </a:extLst>
          </p:cNvPr>
          <p:cNvGrpSpPr/>
          <p:nvPr/>
        </p:nvGrpSpPr>
        <p:grpSpPr>
          <a:xfrm>
            <a:off x="3663617" y="1048947"/>
            <a:ext cx="5149338" cy="3903132"/>
            <a:chOff x="786425" y="1911007"/>
            <a:chExt cx="5149338" cy="3903132"/>
          </a:xfrm>
        </p:grpSpPr>
        <p:pic>
          <p:nvPicPr>
            <p:cNvPr id="9" name="Picture 8">
              <a:extLst>
                <a:ext uri="{FF2B5EF4-FFF2-40B4-BE49-F238E27FC236}">
                  <a16:creationId xmlns:a16="http://schemas.microsoft.com/office/drawing/2014/main" id="{35EC83C8-5F0E-9783-7C0C-1E0623B0BD4A}"/>
                </a:ext>
              </a:extLst>
            </p:cNvPr>
            <p:cNvPicPr>
              <a:picLocks noChangeAspect="1"/>
            </p:cNvPicPr>
            <p:nvPr/>
          </p:nvPicPr>
          <p:blipFill>
            <a:blip r:embed="rId2"/>
            <a:srcRect/>
            <a:stretch/>
          </p:blipFill>
          <p:spPr>
            <a:xfrm>
              <a:off x="786425" y="1911007"/>
              <a:ext cx="5149338" cy="3256956"/>
            </a:xfrm>
            <a:prstGeom prst="rect">
              <a:avLst/>
            </a:prstGeom>
          </p:spPr>
        </p:pic>
        <p:sp>
          <p:nvSpPr>
            <p:cNvPr id="10" name="TextBox 9">
              <a:extLst>
                <a:ext uri="{FF2B5EF4-FFF2-40B4-BE49-F238E27FC236}">
                  <a16:creationId xmlns:a16="http://schemas.microsoft.com/office/drawing/2014/main" id="{2E6AEEDF-6F1A-B09D-187E-CA04205A07A9}"/>
                </a:ext>
              </a:extLst>
            </p:cNvPr>
            <p:cNvSpPr txBox="1"/>
            <p:nvPr/>
          </p:nvSpPr>
          <p:spPr>
            <a:xfrm>
              <a:off x="900514" y="5115422"/>
              <a:ext cx="4921160" cy="698717"/>
            </a:xfrm>
            <a:prstGeom prst="rect">
              <a:avLst/>
            </a:prstGeom>
            <a:noFill/>
          </p:spPr>
          <p:txBody>
            <a:bodyPr wrap="square">
              <a:spAutoFit/>
            </a:bodyPr>
            <a:lstStyle/>
            <a:p>
              <a:pPr algn="ctr">
                <a:lnSpc>
                  <a:spcPct val="150000"/>
                </a:lnSpc>
              </a:pPr>
              <a:r>
                <a:rPr lang="vi-VN"/>
                <a:t>Thiếu tướng Benjamin Olufemi Sawyerr chụp ảnh lưu niệm với lực lượng GGHB Việt Nam tại căn cứ Highway</a:t>
              </a:r>
              <a:r>
                <a:rPr lang="en-US"/>
                <a:t>, Abyei</a:t>
              </a:r>
            </a:p>
          </p:txBody>
        </p:sp>
      </p:grpSp>
    </p:spTree>
    <p:extLst>
      <p:ext uri="{BB962C8B-B14F-4D97-AF65-F5344CB8AC3E}">
        <p14:creationId xmlns:p14="http://schemas.microsoft.com/office/powerpoint/2010/main" val="343914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6" name="Group 5">
            <a:extLst>
              <a:ext uri="{FF2B5EF4-FFF2-40B4-BE49-F238E27FC236}">
                <a16:creationId xmlns:a16="http://schemas.microsoft.com/office/drawing/2014/main" id="{BEFEB39C-B444-3F69-700E-39E644068B0C}"/>
              </a:ext>
            </a:extLst>
          </p:cNvPr>
          <p:cNvGrpSpPr/>
          <p:nvPr/>
        </p:nvGrpSpPr>
        <p:grpSpPr>
          <a:xfrm>
            <a:off x="194699" y="421686"/>
            <a:ext cx="4335780" cy="2763043"/>
            <a:chOff x="321945" y="391205"/>
            <a:chExt cx="4335780" cy="2763043"/>
          </a:xfrm>
        </p:grpSpPr>
        <p:pic>
          <p:nvPicPr>
            <p:cNvPr id="3" name="Picture 2">
              <a:extLst>
                <a:ext uri="{FF2B5EF4-FFF2-40B4-BE49-F238E27FC236}">
                  <a16:creationId xmlns:a16="http://schemas.microsoft.com/office/drawing/2014/main" id="{DA14A8D3-6DB8-6745-25D8-287C3E369937}"/>
                </a:ext>
              </a:extLst>
            </p:cNvPr>
            <p:cNvPicPr>
              <a:picLocks noChangeAspect="1"/>
            </p:cNvPicPr>
            <p:nvPr/>
          </p:nvPicPr>
          <p:blipFill>
            <a:blip r:embed="rId3"/>
            <a:srcRect/>
            <a:stretch/>
          </p:blipFill>
          <p:spPr>
            <a:xfrm>
              <a:off x="378944" y="391205"/>
              <a:ext cx="4221782" cy="2387491"/>
            </a:xfrm>
            <a:prstGeom prst="rect">
              <a:avLst/>
            </a:prstGeom>
          </p:spPr>
        </p:pic>
        <p:sp>
          <p:nvSpPr>
            <p:cNvPr id="5" name="TextBox 4">
              <a:extLst>
                <a:ext uri="{FF2B5EF4-FFF2-40B4-BE49-F238E27FC236}">
                  <a16:creationId xmlns:a16="http://schemas.microsoft.com/office/drawing/2014/main" id="{FB7917E1-E64C-A718-8400-1A885445046E}"/>
                </a:ext>
              </a:extLst>
            </p:cNvPr>
            <p:cNvSpPr txBox="1"/>
            <p:nvPr/>
          </p:nvSpPr>
          <p:spPr>
            <a:xfrm>
              <a:off x="321945" y="2778696"/>
              <a:ext cx="4335780" cy="375552"/>
            </a:xfrm>
            <a:prstGeom prst="rect">
              <a:avLst/>
            </a:prstGeom>
            <a:noFill/>
          </p:spPr>
          <p:txBody>
            <a:bodyPr wrap="square">
              <a:spAutoFit/>
            </a:bodyPr>
            <a:lstStyle/>
            <a:p>
              <a:pPr algn="ctr">
                <a:lnSpc>
                  <a:spcPct val="150000"/>
                </a:lnSpc>
              </a:pPr>
              <a:r>
                <a:rPr lang="vi-VN"/>
                <a:t>Quang cảnh buổi làm việc tại Phái bộ UNISFA. </a:t>
              </a:r>
              <a:endParaRPr lang="en-US"/>
            </a:p>
          </p:txBody>
        </p:sp>
      </p:grpSp>
      <p:grpSp>
        <p:nvGrpSpPr>
          <p:cNvPr id="7" name="Group 6">
            <a:extLst>
              <a:ext uri="{FF2B5EF4-FFF2-40B4-BE49-F238E27FC236}">
                <a16:creationId xmlns:a16="http://schemas.microsoft.com/office/drawing/2014/main" id="{25DE27D2-601D-6B31-C3B2-03D717518098}"/>
              </a:ext>
            </a:extLst>
          </p:cNvPr>
          <p:cNvGrpSpPr/>
          <p:nvPr/>
        </p:nvGrpSpPr>
        <p:grpSpPr>
          <a:xfrm>
            <a:off x="4666258" y="1069611"/>
            <a:ext cx="4113050" cy="3763917"/>
            <a:chOff x="478682" y="241481"/>
            <a:chExt cx="4113050" cy="3763917"/>
          </a:xfrm>
        </p:grpSpPr>
        <p:pic>
          <p:nvPicPr>
            <p:cNvPr id="8" name="Picture 7">
              <a:extLst>
                <a:ext uri="{FF2B5EF4-FFF2-40B4-BE49-F238E27FC236}">
                  <a16:creationId xmlns:a16="http://schemas.microsoft.com/office/drawing/2014/main" id="{9D0AA237-492B-8B0F-B20B-F2BC76363AF3}"/>
                </a:ext>
              </a:extLst>
            </p:cNvPr>
            <p:cNvPicPr>
              <a:picLocks noChangeAspect="1"/>
            </p:cNvPicPr>
            <p:nvPr/>
          </p:nvPicPr>
          <p:blipFill>
            <a:blip r:embed="rId4"/>
            <a:srcRect/>
            <a:stretch/>
          </p:blipFill>
          <p:spPr>
            <a:xfrm>
              <a:off x="478682" y="241481"/>
              <a:ext cx="4113050" cy="2742033"/>
            </a:xfrm>
            <a:prstGeom prst="rect">
              <a:avLst/>
            </a:prstGeom>
          </p:spPr>
        </p:pic>
        <p:sp>
          <p:nvSpPr>
            <p:cNvPr id="9" name="TextBox 8">
              <a:extLst>
                <a:ext uri="{FF2B5EF4-FFF2-40B4-BE49-F238E27FC236}">
                  <a16:creationId xmlns:a16="http://schemas.microsoft.com/office/drawing/2014/main" id="{753B064F-2692-FC35-BF86-9C6C9B8E5A75}"/>
                </a:ext>
              </a:extLst>
            </p:cNvPr>
            <p:cNvSpPr txBox="1"/>
            <p:nvPr/>
          </p:nvSpPr>
          <p:spPr>
            <a:xfrm>
              <a:off x="676773" y="2983515"/>
              <a:ext cx="3716867" cy="1021883"/>
            </a:xfrm>
            <a:prstGeom prst="rect">
              <a:avLst/>
            </a:prstGeom>
            <a:noFill/>
          </p:spPr>
          <p:txBody>
            <a:bodyPr wrap="square">
              <a:spAutoFit/>
            </a:bodyPr>
            <a:lstStyle/>
            <a:p>
              <a:pPr algn="ctr">
                <a:lnSpc>
                  <a:spcPct val="150000"/>
                </a:lnSpc>
              </a:pPr>
              <a:r>
                <a:rPr lang="vi-VN"/>
                <a:t>Đội Công binh Việt Nam phối hợp với Phòng Môi trường của Phái bộ UNISFA triển khai dọn vệ sinh môi trường ở Abyei. </a:t>
              </a:r>
            </a:p>
          </p:txBody>
        </p:sp>
      </p:grpSp>
    </p:spTree>
    <p:extLst>
      <p:ext uri="{BB962C8B-B14F-4D97-AF65-F5344CB8AC3E}">
        <p14:creationId xmlns:p14="http://schemas.microsoft.com/office/powerpoint/2010/main" val="369374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6" name="Group 5">
            <a:extLst>
              <a:ext uri="{FF2B5EF4-FFF2-40B4-BE49-F238E27FC236}">
                <a16:creationId xmlns:a16="http://schemas.microsoft.com/office/drawing/2014/main" id="{BEFEB39C-B444-3F69-700E-39E644068B0C}"/>
              </a:ext>
            </a:extLst>
          </p:cNvPr>
          <p:cNvGrpSpPr/>
          <p:nvPr/>
        </p:nvGrpSpPr>
        <p:grpSpPr>
          <a:xfrm>
            <a:off x="277743" y="152400"/>
            <a:ext cx="4335780" cy="3150755"/>
            <a:chOff x="404989" y="121919"/>
            <a:chExt cx="4335780" cy="3150755"/>
          </a:xfrm>
        </p:grpSpPr>
        <p:pic>
          <p:nvPicPr>
            <p:cNvPr id="3" name="Picture 2">
              <a:extLst>
                <a:ext uri="{FF2B5EF4-FFF2-40B4-BE49-F238E27FC236}">
                  <a16:creationId xmlns:a16="http://schemas.microsoft.com/office/drawing/2014/main" id="{DA14A8D3-6DB8-6745-25D8-287C3E369937}"/>
                </a:ext>
              </a:extLst>
            </p:cNvPr>
            <p:cNvPicPr>
              <a:picLocks noChangeAspect="1"/>
            </p:cNvPicPr>
            <p:nvPr/>
          </p:nvPicPr>
          <p:blipFill>
            <a:blip r:embed="rId3"/>
            <a:srcRect/>
            <a:stretch/>
          </p:blipFill>
          <p:spPr>
            <a:xfrm>
              <a:off x="491938" y="121919"/>
              <a:ext cx="4165787" cy="2775203"/>
            </a:xfrm>
            <a:prstGeom prst="rect">
              <a:avLst/>
            </a:prstGeom>
          </p:spPr>
        </p:pic>
        <p:sp>
          <p:nvSpPr>
            <p:cNvPr id="5" name="TextBox 4">
              <a:extLst>
                <a:ext uri="{FF2B5EF4-FFF2-40B4-BE49-F238E27FC236}">
                  <a16:creationId xmlns:a16="http://schemas.microsoft.com/office/drawing/2014/main" id="{FB7917E1-E64C-A718-8400-1A885445046E}"/>
                </a:ext>
              </a:extLst>
            </p:cNvPr>
            <p:cNvSpPr txBox="1"/>
            <p:nvPr/>
          </p:nvSpPr>
          <p:spPr>
            <a:xfrm>
              <a:off x="404989" y="2897122"/>
              <a:ext cx="4335780" cy="375552"/>
            </a:xfrm>
            <a:prstGeom prst="rect">
              <a:avLst/>
            </a:prstGeom>
            <a:noFill/>
          </p:spPr>
          <p:txBody>
            <a:bodyPr wrap="square">
              <a:spAutoFit/>
            </a:bodyPr>
            <a:lstStyle/>
            <a:p>
              <a:pPr algn="ctr">
                <a:lnSpc>
                  <a:spcPct val="150000"/>
                </a:lnSpc>
              </a:pPr>
              <a:r>
                <a:rPr lang="vi-VN"/>
                <a:t>Các nữ sĩ quan mũ nồi xanh của Việt Nam</a:t>
              </a:r>
              <a:endParaRPr lang="en-US"/>
            </a:p>
          </p:txBody>
        </p:sp>
      </p:grpSp>
      <p:grpSp>
        <p:nvGrpSpPr>
          <p:cNvPr id="7" name="Group 6">
            <a:extLst>
              <a:ext uri="{FF2B5EF4-FFF2-40B4-BE49-F238E27FC236}">
                <a16:creationId xmlns:a16="http://schemas.microsoft.com/office/drawing/2014/main" id="{25DE27D2-601D-6B31-C3B2-03D717518098}"/>
              </a:ext>
            </a:extLst>
          </p:cNvPr>
          <p:cNvGrpSpPr/>
          <p:nvPr/>
        </p:nvGrpSpPr>
        <p:grpSpPr>
          <a:xfrm>
            <a:off x="4700472" y="1233764"/>
            <a:ext cx="4113050" cy="3763230"/>
            <a:chOff x="478682" y="241824"/>
            <a:chExt cx="4113050" cy="3763230"/>
          </a:xfrm>
        </p:grpSpPr>
        <p:pic>
          <p:nvPicPr>
            <p:cNvPr id="8" name="Picture 7">
              <a:extLst>
                <a:ext uri="{FF2B5EF4-FFF2-40B4-BE49-F238E27FC236}">
                  <a16:creationId xmlns:a16="http://schemas.microsoft.com/office/drawing/2014/main" id="{9D0AA237-492B-8B0F-B20B-F2BC76363AF3}"/>
                </a:ext>
              </a:extLst>
            </p:cNvPr>
            <p:cNvPicPr>
              <a:picLocks noChangeAspect="1"/>
            </p:cNvPicPr>
            <p:nvPr/>
          </p:nvPicPr>
          <p:blipFill>
            <a:blip r:embed="rId4"/>
            <a:srcRect/>
            <a:stretch/>
          </p:blipFill>
          <p:spPr>
            <a:xfrm>
              <a:off x="478682" y="241824"/>
              <a:ext cx="4113050" cy="2741347"/>
            </a:xfrm>
            <a:prstGeom prst="rect">
              <a:avLst/>
            </a:prstGeom>
          </p:spPr>
        </p:pic>
        <p:sp>
          <p:nvSpPr>
            <p:cNvPr id="9" name="TextBox 8">
              <a:extLst>
                <a:ext uri="{FF2B5EF4-FFF2-40B4-BE49-F238E27FC236}">
                  <a16:creationId xmlns:a16="http://schemas.microsoft.com/office/drawing/2014/main" id="{753B064F-2692-FC35-BF86-9C6C9B8E5A75}"/>
                </a:ext>
              </a:extLst>
            </p:cNvPr>
            <p:cNvSpPr txBox="1"/>
            <p:nvPr/>
          </p:nvSpPr>
          <p:spPr>
            <a:xfrm>
              <a:off x="608884" y="2983171"/>
              <a:ext cx="3852646" cy="1021883"/>
            </a:xfrm>
            <a:prstGeom prst="rect">
              <a:avLst/>
            </a:prstGeom>
            <a:noFill/>
          </p:spPr>
          <p:txBody>
            <a:bodyPr wrap="square">
              <a:spAutoFit/>
            </a:bodyPr>
            <a:lstStyle/>
            <a:p>
              <a:pPr algn="ctr">
                <a:lnSpc>
                  <a:spcPct val="150000"/>
                </a:lnSpc>
              </a:pPr>
              <a:r>
                <a:rPr lang="vi-VN"/>
                <a:t>Chủ tịch nước cùng các đại biểu chụp ảnh lưu niệm với các sĩ quan Việt Nam tham gia lực lượng "mũ nồi xanh" trước khi lên máy bay.</a:t>
              </a:r>
            </a:p>
          </p:txBody>
        </p:sp>
      </p:grpSp>
    </p:spTree>
    <p:extLst>
      <p:ext uri="{BB962C8B-B14F-4D97-AF65-F5344CB8AC3E}">
        <p14:creationId xmlns:p14="http://schemas.microsoft.com/office/powerpoint/2010/main" val="352253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with a blue beret and a building&#10;&#10;Description automatically generated">
            <a:extLst>
              <a:ext uri="{FF2B5EF4-FFF2-40B4-BE49-F238E27FC236}">
                <a16:creationId xmlns:a16="http://schemas.microsoft.com/office/drawing/2014/main" id="{1AD6E42C-66EC-66EA-77D9-B053D0754E7D}"/>
              </a:ext>
            </a:extLst>
          </p:cNvPr>
          <p:cNvPicPr>
            <a:picLocks noChangeAspect="1"/>
          </p:cNvPicPr>
          <p:nvPr/>
        </p:nvPicPr>
        <p:blipFill>
          <a:blip r:embed="rId2"/>
          <a:stretch>
            <a:fillRect/>
          </a:stretch>
        </p:blipFill>
        <p:spPr>
          <a:xfrm>
            <a:off x="762000" y="0"/>
            <a:ext cx="2868207" cy="5143500"/>
          </a:xfrm>
          <a:prstGeom prst="rect">
            <a:avLst/>
          </a:prstGeom>
        </p:spPr>
      </p:pic>
      <p:pic>
        <p:nvPicPr>
          <p:cNvPr id="10" name="Picture 9" descr="A poster with a group of soldiers&#10;&#10;Description automatically generated">
            <a:extLst>
              <a:ext uri="{FF2B5EF4-FFF2-40B4-BE49-F238E27FC236}">
                <a16:creationId xmlns:a16="http://schemas.microsoft.com/office/drawing/2014/main" id="{F2783389-CF57-122D-BFDF-65F194B569CC}"/>
              </a:ext>
            </a:extLst>
          </p:cNvPr>
          <p:cNvPicPr>
            <a:picLocks noChangeAspect="1"/>
          </p:cNvPicPr>
          <p:nvPr/>
        </p:nvPicPr>
        <p:blipFill>
          <a:blip r:embed="rId3"/>
          <a:stretch>
            <a:fillRect/>
          </a:stretch>
        </p:blipFill>
        <p:spPr>
          <a:xfrm>
            <a:off x="6188468" y="0"/>
            <a:ext cx="2151722" cy="5143500"/>
          </a:xfrm>
          <a:prstGeom prst="rect">
            <a:avLst/>
          </a:prstGeom>
        </p:spPr>
      </p:pic>
      <p:pic>
        <p:nvPicPr>
          <p:cNvPr id="12" name="Picture 11" descr="A group of people in military uniforms&#10;&#10;Description automatically generated">
            <a:extLst>
              <a:ext uri="{FF2B5EF4-FFF2-40B4-BE49-F238E27FC236}">
                <a16:creationId xmlns:a16="http://schemas.microsoft.com/office/drawing/2014/main" id="{552EC144-30CC-49D7-C99B-8F224938C369}"/>
              </a:ext>
            </a:extLst>
          </p:cNvPr>
          <p:cNvPicPr>
            <a:picLocks noChangeAspect="1"/>
          </p:cNvPicPr>
          <p:nvPr/>
        </p:nvPicPr>
        <p:blipFill>
          <a:blip r:embed="rId4"/>
          <a:stretch>
            <a:fillRect/>
          </a:stretch>
        </p:blipFill>
        <p:spPr>
          <a:xfrm>
            <a:off x="3843567" y="0"/>
            <a:ext cx="2131541" cy="5143500"/>
          </a:xfrm>
          <a:prstGeom prst="rect">
            <a:avLst/>
          </a:prstGeom>
        </p:spPr>
      </p:pic>
    </p:spTree>
    <p:extLst>
      <p:ext uri="{BB962C8B-B14F-4D97-AF65-F5344CB8AC3E}">
        <p14:creationId xmlns:p14="http://schemas.microsoft.com/office/powerpoint/2010/main" val="119427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FC6CC2-E40B-685B-E729-BA6067A141EC}"/>
              </a:ext>
            </a:extLst>
          </p:cNvPr>
          <p:cNvGrpSpPr/>
          <p:nvPr/>
        </p:nvGrpSpPr>
        <p:grpSpPr>
          <a:xfrm>
            <a:off x="4989665" y="585398"/>
            <a:ext cx="3773335" cy="3972704"/>
            <a:chOff x="581891" y="353764"/>
            <a:chExt cx="3773335" cy="3972704"/>
          </a:xfrm>
          <a:effectLst>
            <a:outerShdw blurRad="63500" sx="102000" sy="102000" algn="ctr" rotWithShape="0">
              <a:prstClr val="black">
                <a:alpha val="40000"/>
              </a:prstClr>
            </a:outerShdw>
          </a:effectLst>
        </p:grpSpPr>
        <p:sp>
          <p:nvSpPr>
            <p:cNvPr id="4" name="Rectangle 3">
              <a:extLst>
                <a:ext uri="{FF2B5EF4-FFF2-40B4-BE49-F238E27FC236}">
                  <a16:creationId xmlns:a16="http://schemas.microsoft.com/office/drawing/2014/main" id="{D2E78C27-902F-52C9-56EC-4A44A1931446}"/>
                </a:ext>
              </a:extLst>
            </p:cNvPr>
            <p:cNvSpPr/>
            <p:nvPr/>
          </p:nvSpPr>
          <p:spPr>
            <a:xfrm>
              <a:off x="581891" y="353764"/>
              <a:ext cx="3773335" cy="3972704"/>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9AEF92A5-73AD-C5E5-174D-8B15D2212972}"/>
                </a:ext>
              </a:extLst>
            </p:cNvPr>
            <p:cNvSpPr txBox="1"/>
            <p:nvPr/>
          </p:nvSpPr>
          <p:spPr>
            <a:xfrm>
              <a:off x="748318" y="1373277"/>
              <a:ext cx="3440477" cy="2805320"/>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Toàn bộ các hoạt động của Liên hợp quốc từ khi thành lập đến nay được thực hiện dựa trên cơ sở những mục tiêu và nguyên tắc hoạt động do Hiến chương quy định.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Rounded Corners 6">
              <a:extLst>
                <a:ext uri="{FF2B5EF4-FFF2-40B4-BE49-F238E27FC236}">
                  <a16:creationId xmlns:a16="http://schemas.microsoft.com/office/drawing/2014/main" id="{634395D0-647C-753D-F5DE-387F8BA0EC15}"/>
                </a:ext>
              </a:extLst>
            </p:cNvPr>
            <p:cNvSpPr/>
            <p:nvPr/>
          </p:nvSpPr>
          <p:spPr>
            <a:xfrm>
              <a:off x="1055394" y="647210"/>
              <a:ext cx="2826327" cy="670284"/>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A292A"/>
                  </a:solidFill>
                  <a:effectLst/>
                  <a:uLnTx/>
                  <a:uFillTx/>
                  <a:latin typeface="Arial"/>
                  <a:ea typeface="+mn-ea"/>
                  <a:cs typeface="+mn-cs"/>
                  <a:sym typeface="Arial"/>
                </a:rPr>
                <a:t>Kết luận</a:t>
              </a:r>
            </a:p>
          </p:txBody>
        </p:sp>
      </p:grpSp>
    </p:spTree>
    <p:extLst>
      <p:ext uri="{BB962C8B-B14F-4D97-AF65-F5344CB8AC3E}">
        <p14:creationId xmlns:p14="http://schemas.microsoft.com/office/powerpoint/2010/main" val="36880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grpSp>
        <p:nvGrpSpPr>
          <p:cNvPr id="1702" name="Google Shape;1702;p73"/>
          <p:cNvGrpSpPr/>
          <p:nvPr/>
        </p:nvGrpSpPr>
        <p:grpSpPr>
          <a:xfrm>
            <a:off x="5959436" y="176808"/>
            <a:ext cx="3898652" cy="8217453"/>
            <a:chOff x="5959436" y="176808"/>
            <a:chExt cx="3898652" cy="8217453"/>
          </a:xfrm>
        </p:grpSpPr>
        <p:grpSp>
          <p:nvGrpSpPr>
            <p:cNvPr id="1703" name="Google Shape;1703;p73"/>
            <p:cNvGrpSpPr/>
            <p:nvPr/>
          </p:nvGrpSpPr>
          <p:grpSpPr>
            <a:xfrm>
              <a:off x="6544951" y="387383"/>
              <a:ext cx="2608736" cy="6145925"/>
              <a:chOff x="-1143377" y="6184225"/>
              <a:chExt cx="2018365" cy="4754700"/>
            </a:xfrm>
          </p:grpSpPr>
          <p:sp>
            <p:nvSpPr>
              <p:cNvPr id="1704" name="Google Shape;1704;p73"/>
              <p:cNvSpPr/>
              <p:nvPr/>
            </p:nvSpPr>
            <p:spPr>
              <a:xfrm flipH="1">
                <a:off x="80363" y="10726125"/>
                <a:ext cx="496975" cy="197700"/>
              </a:xfrm>
              <a:custGeom>
                <a:avLst/>
                <a:gdLst/>
                <a:ahLst/>
                <a:cxnLst/>
                <a:rect l="l" t="t" r="r" b="b"/>
                <a:pathLst>
                  <a:path w="19879" h="7908" extrusionOk="0">
                    <a:moveTo>
                      <a:pt x="18389" y="1"/>
                    </a:moveTo>
                    <a:lnTo>
                      <a:pt x="5684" y="2979"/>
                    </a:lnTo>
                    <a:lnTo>
                      <a:pt x="851" y="5533"/>
                    </a:lnTo>
                    <a:cubicBezTo>
                      <a:pt x="365" y="5776"/>
                      <a:pt x="0" y="6445"/>
                      <a:pt x="152" y="7052"/>
                    </a:cubicBezTo>
                    <a:cubicBezTo>
                      <a:pt x="274" y="7539"/>
                      <a:pt x="699" y="7873"/>
                      <a:pt x="1763" y="7904"/>
                    </a:cubicBezTo>
                    <a:cubicBezTo>
                      <a:pt x="1829" y="7906"/>
                      <a:pt x="1901" y="7907"/>
                      <a:pt x="1979" y="7907"/>
                    </a:cubicBezTo>
                    <a:cubicBezTo>
                      <a:pt x="4683" y="7907"/>
                      <a:pt x="14590" y="6414"/>
                      <a:pt x="14590" y="6414"/>
                    </a:cubicBezTo>
                    <a:lnTo>
                      <a:pt x="14590" y="6414"/>
                    </a:lnTo>
                    <a:lnTo>
                      <a:pt x="14560" y="7660"/>
                    </a:lnTo>
                    <a:lnTo>
                      <a:pt x="14560" y="7660"/>
                    </a:lnTo>
                    <a:lnTo>
                      <a:pt x="19423" y="7113"/>
                    </a:lnTo>
                    <a:cubicBezTo>
                      <a:pt x="19423" y="7113"/>
                      <a:pt x="19879" y="913"/>
                      <a:pt x="18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3"/>
              <p:cNvSpPr/>
              <p:nvPr/>
            </p:nvSpPr>
            <p:spPr>
              <a:xfrm flipH="1">
                <a:off x="117588" y="10658500"/>
                <a:ext cx="317650" cy="176750"/>
              </a:xfrm>
              <a:custGeom>
                <a:avLst/>
                <a:gdLst/>
                <a:ahLst/>
                <a:cxnLst/>
                <a:rect l="l" t="t" r="r" b="b"/>
                <a:pathLst>
                  <a:path w="12706" h="7070" extrusionOk="0">
                    <a:moveTo>
                      <a:pt x="12098" y="0"/>
                    </a:moveTo>
                    <a:lnTo>
                      <a:pt x="6474" y="548"/>
                    </a:lnTo>
                    <a:lnTo>
                      <a:pt x="0" y="5684"/>
                    </a:lnTo>
                    <a:cubicBezTo>
                      <a:pt x="0" y="5684"/>
                      <a:pt x="456" y="7070"/>
                      <a:pt x="2274" y="7070"/>
                    </a:cubicBezTo>
                    <a:cubicBezTo>
                      <a:pt x="2849" y="7070"/>
                      <a:pt x="3561" y="6931"/>
                      <a:pt x="4438" y="6566"/>
                    </a:cubicBezTo>
                    <a:cubicBezTo>
                      <a:pt x="8116" y="5046"/>
                      <a:pt x="12705" y="2766"/>
                      <a:pt x="12705" y="2766"/>
                    </a:cubicBezTo>
                    <a:lnTo>
                      <a:pt x="12098" y="0"/>
                    </a:ln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3"/>
              <p:cNvSpPr/>
              <p:nvPr/>
            </p:nvSpPr>
            <p:spPr>
              <a:xfrm flipH="1">
                <a:off x="103913" y="9911525"/>
                <a:ext cx="171750" cy="812350"/>
              </a:xfrm>
              <a:custGeom>
                <a:avLst/>
                <a:gdLst/>
                <a:ahLst/>
                <a:cxnLst/>
                <a:rect l="l" t="t" r="r" b="b"/>
                <a:pathLst>
                  <a:path w="6870" h="32494" extrusionOk="0">
                    <a:moveTo>
                      <a:pt x="517" y="1"/>
                    </a:moveTo>
                    <a:lnTo>
                      <a:pt x="0" y="32494"/>
                    </a:lnTo>
                    <a:lnTo>
                      <a:pt x="0" y="32494"/>
                    </a:lnTo>
                    <a:lnTo>
                      <a:pt x="5715" y="29849"/>
                    </a:lnTo>
                    <a:lnTo>
                      <a:pt x="6870" y="609"/>
                    </a:lnTo>
                    <a:lnTo>
                      <a:pt x="517" y="1"/>
                    </a:ln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3"/>
              <p:cNvSpPr/>
              <p:nvPr/>
            </p:nvSpPr>
            <p:spPr>
              <a:xfrm flipH="1">
                <a:off x="-447012" y="10728400"/>
                <a:ext cx="490925" cy="210525"/>
              </a:xfrm>
              <a:custGeom>
                <a:avLst/>
                <a:gdLst/>
                <a:ahLst/>
                <a:cxnLst/>
                <a:rect l="l" t="t" r="r" b="b"/>
                <a:pathLst>
                  <a:path w="19637" h="8421" extrusionOk="0">
                    <a:moveTo>
                      <a:pt x="1460" y="1"/>
                    </a:moveTo>
                    <a:cubicBezTo>
                      <a:pt x="1" y="882"/>
                      <a:pt x="214" y="7053"/>
                      <a:pt x="214" y="7053"/>
                    </a:cubicBezTo>
                    <a:lnTo>
                      <a:pt x="5047" y="7752"/>
                    </a:lnTo>
                    <a:lnTo>
                      <a:pt x="5077" y="6536"/>
                    </a:lnTo>
                    <a:cubicBezTo>
                      <a:pt x="5077" y="6536"/>
                      <a:pt x="15533" y="8420"/>
                      <a:pt x="17874" y="8420"/>
                    </a:cubicBezTo>
                    <a:cubicBezTo>
                      <a:pt x="18937" y="8420"/>
                      <a:pt x="19363" y="8086"/>
                      <a:pt x="19484" y="7600"/>
                    </a:cubicBezTo>
                    <a:cubicBezTo>
                      <a:pt x="19636" y="6992"/>
                      <a:pt x="19333" y="6384"/>
                      <a:pt x="18846" y="6080"/>
                    </a:cubicBezTo>
                    <a:lnTo>
                      <a:pt x="14074" y="3375"/>
                    </a:lnTo>
                    <a:lnTo>
                      <a:pt x="14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3"/>
              <p:cNvSpPr/>
              <p:nvPr/>
            </p:nvSpPr>
            <p:spPr>
              <a:xfrm flipH="1">
                <a:off x="-307962" y="10660025"/>
                <a:ext cx="316150" cy="184375"/>
              </a:xfrm>
              <a:custGeom>
                <a:avLst/>
                <a:gdLst/>
                <a:ahLst/>
                <a:cxnLst/>
                <a:rect l="l" t="t" r="r" b="b"/>
                <a:pathLst>
                  <a:path w="12646" h="7375" extrusionOk="0">
                    <a:moveTo>
                      <a:pt x="730" y="0"/>
                    </a:moveTo>
                    <a:lnTo>
                      <a:pt x="0" y="2736"/>
                    </a:lnTo>
                    <a:cubicBezTo>
                      <a:pt x="0" y="2736"/>
                      <a:pt x="4560" y="5168"/>
                      <a:pt x="8177" y="6809"/>
                    </a:cubicBezTo>
                    <a:cubicBezTo>
                      <a:pt x="9103" y="7221"/>
                      <a:pt x="9848" y="7375"/>
                      <a:pt x="10443" y="7375"/>
                    </a:cubicBezTo>
                    <a:cubicBezTo>
                      <a:pt x="12174" y="7375"/>
                      <a:pt x="12645" y="6079"/>
                      <a:pt x="12645" y="6079"/>
                    </a:cubicBezTo>
                    <a:lnTo>
                      <a:pt x="6353" y="760"/>
                    </a:lnTo>
                    <a:lnTo>
                      <a:pt x="730" y="0"/>
                    </a:ln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3"/>
              <p:cNvSpPr/>
              <p:nvPr/>
            </p:nvSpPr>
            <p:spPr>
              <a:xfrm flipH="1">
                <a:off x="-193212" y="9919125"/>
                <a:ext cx="183175" cy="812350"/>
              </a:xfrm>
              <a:custGeom>
                <a:avLst/>
                <a:gdLst/>
                <a:ahLst/>
                <a:cxnLst/>
                <a:rect l="l" t="t" r="r" b="b"/>
                <a:pathLst>
                  <a:path w="7327" h="32494" extrusionOk="0">
                    <a:moveTo>
                      <a:pt x="7326" y="1"/>
                    </a:moveTo>
                    <a:lnTo>
                      <a:pt x="943" y="426"/>
                    </a:lnTo>
                    <a:lnTo>
                      <a:pt x="1" y="29636"/>
                    </a:lnTo>
                    <a:lnTo>
                      <a:pt x="5624" y="32493"/>
                    </a:lnTo>
                    <a:lnTo>
                      <a:pt x="7326" y="1"/>
                    </a:ln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3"/>
              <p:cNvSpPr/>
              <p:nvPr/>
            </p:nvSpPr>
            <p:spPr>
              <a:xfrm flipH="1">
                <a:off x="-423987" y="7706475"/>
                <a:ext cx="815925" cy="2834275"/>
              </a:xfrm>
              <a:custGeom>
                <a:avLst/>
                <a:gdLst/>
                <a:ahLst/>
                <a:cxnLst/>
                <a:rect l="l" t="t" r="r" b="b"/>
                <a:pathLst>
                  <a:path w="32637" h="113371" extrusionOk="0">
                    <a:moveTo>
                      <a:pt x="15519" y="0"/>
                    </a:moveTo>
                    <a:cubicBezTo>
                      <a:pt x="12996" y="0"/>
                      <a:pt x="10280" y="485"/>
                      <a:pt x="7721" y="1910"/>
                    </a:cubicBezTo>
                    <a:cubicBezTo>
                      <a:pt x="7721" y="1910"/>
                      <a:pt x="1" y="6621"/>
                      <a:pt x="1156" y="28779"/>
                    </a:cubicBezTo>
                    <a:cubicBezTo>
                      <a:pt x="2280" y="50877"/>
                      <a:pt x="3618" y="113127"/>
                      <a:pt x="3618" y="113127"/>
                    </a:cubicBezTo>
                    <a:lnTo>
                      <a:pt x="11399" y="113249"/>
                    </a:lnTo>
                    <a:lnTo>
                      <a:pt x="15533" y="20694"/>
                    </a:lnTo>
                    <a:lnTo>
                      <a:pt x="16840" y="20633"/>
                    </a:lnTo>
                    <a:lnTo>
                      <a:pt x="15290" y="113279"/>
                    </a:lnTo>
                    <a:lnTo>
                      <a:pt x="23071" y="113370"/>
                    </a:lnTo>
                    <a:lnTo>
                      <a:pt x="30579" y="27503"/>
                    </a:lnTo>
                    <a:cubicBezTo>
                      <a:pt x="30579" y="27503"/>
                      <a:pt x="32636" y="12889"/>
                      <a:pt x="25612" y="2196"/>
                    </a:cubicBezTo>
                    <a:lnTo>
                      <a:pt x="25612" y="2196"/>
                    </a:lnTo>
                    <a:cubicBezTo>
                      <a:pt x="25619" y="2197"/>
                      <a:pt x="25625" y="2198"/>
                      <a:pt x="25629" y="2198"/>
                    </a:cubicBezTo>
                    <a:cubicBezTo>
                      <a:pt x="25654" y="2198"/>
                      <a:pt x="25633" y="2174"/>
                      <a:pt x="25563" y="2122"/>
                    </a:cubicBezTo>
                    <a:lnTo>
                      <a:pt x="25563" y="2122"/>
                    </a:lnTo>
                    <a:cubicBezTo>
                      <a:pt x="25580" y="2147"/>
                      <a:pt x="25596" y="2171"/>
                      <a:pt x="25612" y="2196"/>
                    </a:cubicBezTo>
                    <a:lnTo>
                      <a:pt x="25612" y="2196"/>
                    </a:lnTo>
                    <a:cubicBezTo>
                      <a:pt x="25225" y="2119"/>
                      <a:pt x="20794" y="0"/>
                      <a:pt x="15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3"/>
              <p:cNvSpPr/>
              <p:nvPr/>
            </p:nvSpPr>
            <p:spPr>
              <a:xfrm flipH="1">
                <a:off x="-106587" y="8222300"/>
                <a:ext cx="196075" cy="12925"/>
              </a:xfrm>
              <a:custGeom>
                <a:avLst/>
                <a:gdLst/>
                <a:ahLst/>
                <a:cxnLst/>
                <a:rect l="l" t="t" r="r" b="b"/>
                <a:pathLst>
                  <a:path w="7843" h="517" fill="none" extrusionOk="0">
                    <a:moveTo>
                      <a:pt x="0" y="0"/>
                    </a:moveTo>
                    <a:lnTo>
                      <a:pt x="7842" y="517"/>
                    </a:lnTo>
                  </a:path>
                </a:pathLst>
              </a:custGeom>
              <a:noFill/>
              <a:ln w="114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3"/>
              <p:cNvSpPr/>
              <p:nvPr/>
            </p:nvSpPr>
            <p:spPr>
              <a:xfrm flipH="1">
                <a:off x="-371787" y="6594200"/>
                <a:ext cx="319950" cy="281350"/>
              </a:xfrm>
              <a:custGeom>
                <a:avLst/>
                <a:gdLst/>
                <a:ahLst/>
                <a:cxnLst/>
                <a:rect l="l" t="t" r="r" b="b"/>
                <a:pathLst>
                  <a:path w="12798" h="11254" extrusionOk="0">
                    <a:moveTo>
                      <a:pt x="6426" y="0"/>
                    </a:moveTo>
                    <a:cubicBezTo>
                      <a:pt x="4266" y="0"/>
                      <a:pt x="2195" y="1261"/>
                      <a:pt x="1247" y="3360"/>
                    </a:cubicBezTo>
                    <a:cubicBezTo>
                      <a:pt x="1" y="6218"/>
                      <a:pt x="1308" y="9531"/>
                      <a:pt x="4165" y="10777"/>
                    </a:cubicBezTo>
                    <a:cubicBezTo>
                      <a:pt x="4899" y="11100"/>
                      <a:pt x="5665" y="11254"/>
                      <a:pt x="6420" y="11254"/>
                    </a:cubicBezTo>
                    <a:cubicBezTo>
                      <a:pt x="8572" y="11254"/>
                      <a:pt x="10628" y="10005"/>
                      <a:pt x="11551" y="7889"/>
                    </a:cubicBezTo>
                    <a:cubicBezTo>
                      <a:pt x="12797" y="5063"/>
                      <a:pt x="11521" y="1719"/>
                      <a:pt x="8663" y="473"/>
                    </a:cubicBezTo>
                    <a:cubicBezTo>
                      <a:pt x="7936" y="152"/>
                      <a:pt x="7176" y="0"/>
                      <a:pt x="642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3"/>
              <p:cNvSpPr/>
              <p:nvPr/>
            </p:nvSpPr>
            <p:spPr>
              <a:xfrm flipH="1">
                <a:off x="119863" y="6501150"/>
                <a:ext cx="126675" cy="128950"/>
              </a:xfrm>
              <a:custGeom>
                <a:avLst/>
                <a:gdLst/>
                <a:ahLst/>
                <a:cxnLst/>
                <a:rect l="l" t="t" r="r" b="b"/>
                <a:pathLst>
                  <a:path w="5067" h="5158" extrusionOk="0">
                    <a:moveTo>
                      <a:pt x="2659" y="1"/>
                    </a:moveTo>
                    <a:cubicBezTo>
                      <a:pt x="2241" y="1"/>
                      <a:pt x="1776" y="160"/>
                      <a:pt x="1358" y="669"/>
                    </a:cubicBezTo>
                    <a:cubicBezTo>
                      <a:pt x="1" y="2322"/>
                      <a:pt x="1609" y="5158"/>
                      <a:pt x="3628" y="5158"/>
                    </a:cubicBezTo>
                    <a:cubicBezTo>
                      <a:pt x="4096" y="5158"/>
                      <a:pt x="4586" y="5005"/>
                      <a:pt x="5066" y="4651"/>
                    </a:cubicBezTo>
                    <a:lnTo>
                      <a:pt x="3942" y="456"/>
                    </a:lnTo>
                    <a:cubicBezTo>
                      <a:pt x="3942" y="456"/>
                      <a:pt x="3366" y="1"/>
                      <a:pt x="2659" y="1"/>
                    </a:cubicBez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3"/>
              <p:cNvSpPr/>
              <p:nvPr/>
            </p:nvSpPr>
            <p:spPr>
              <a:xfrm flipH="1">
                <a:off x="142663" y="6540650"/>
                <a:ext cx="43350" cy="44100"/>
              </a:xfrm>
              <a:custGeom>
                <a:avLst/>
                <a:gdLst/>
                <a:ahLst/>
                <a:cxnLst/>
                <a:rect l="l" t="t" r="r" b="b"/>
                <a:pathLst>
                  <a:path w="1734" h="1764" fill="none" extrusionOk="0">
                    <a:moveTo>
                      <a:pt x="1" y="244"/>
                    </a:moveTo>
                    <a:cubicBezTo>
                      <a:pt x="1" y="244"/>
                      <a:pt x="852" y="1"/>
                      <a:pt x="1733" y="1764"/>
                    </a:cubicBezTo>
                  </a:path>
                </a:pathLst>
              </a:custGeom>
              <a:noFill/>
              <a:ln w="9125" cap="rnd" cmpd="sng">
                <a:solidFill>
                  <a:srgbClr val="5A44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3"/>
              <p:cNvSpPr/>
              <p:nvPr/>
            </p:nvSpPr>
            <p:spPr>
              <a:xfrm flipH="1">
                <a:off x="93263" y="6615125"/>
                <a:ext cx="96550" cy="127700"/>
              </a:xfrm>
              <a:custGeom>
                <a:avLst/>
                <a:gdLst/>
                <a:ahLst/>
                <a:cxnLst/>
                <a:rect l="l" t="t" r="r" b="b"/>
                <a:pathLst>
                  <a:path w="3862" h="5108" fill="none" extrusionOk="0">
                    <a:moveTo>
                      <a:pt x="3861" y="2432"/>
                    </a:moveTo>
                    <a:cubicBezTo>
                      <a:pt x="3709" y="4104"/>
                      <a:pt x="2797" y="5107"/>
                      <a:pt x="1885" y="5107"/>
                    </a:cubicBezTo>
                    <a:cubicBezTo>
                      <a:pt x="852" y="5107"/>
                      <a:pt x="1" y="3922"/>
                      <a:pt x="62" y="2523"/>
                    </a:cubicBezTo>
                    <a:cubicBezTo>
                      <a:pt x="92" y="1095"/>
                      <a:pt x="913" y="1"/>
                      <a:pt x="1946" y="1"/>
                    </a:cubicBezTo>
                  </a:path>
                </a:pathLst>
              </a:custGeom>
              <a:noFill/>
              <a:ln w="121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3"/>
              <p:cNvSpPr/>
              <p:nvPr/>
            </p:nvSpPr>
            <p:spPr>
              <a:xfrm flipH="1">
                <a:off x="-349937" y="6508350"/>
                <a:ext cx="129400" cy="128450"/>
              </a:xfrm>
              <a:custGeom>
                <a:avLst/>
                <a:gdLst/>
                <a:ahLst/>
                <a:cxnLst/>
                <a:rect l="l" t="t" r="r" b="b"/>
                <a:pathLst>
                  <a:path w="5176" h="5138" extrusionOk="0">
                    <a:moveTo>
                      <a:pt x="2552" y="1"/>
                    </a:moveTo>
                    <a:cubicBezTo>
                      <a:pt x="1857" y="1"/>
                      <a:pt x="1277" y="442"/>
                      <a:pt x="1277" y="442"/>
                    </a:cubicBezTo>
                    <a:lnTo>
                      <a:pt x="1" y="4576"/>
                    </a:lnTo>
                    <a:cubicBezTo>
                      <a:pt x="503" y="4969"/>
                      <a:pt x="1023" y="5137"/>
                      <a:pt x="1522" y="5137"/>
                    </a:cubicBezTo>
                    <a:cubicBezTo>
                      <a:pt x="3527" y="5137"/>
                      <a:pt x="5175" y="2419"/>
                      <a:pt x="3861" y="715"/>
                    </a:cubicBezTo>
                    <a:cubicBezTo>
                      <a:pt x="3454" y="169"/>
                      <a:pt x="2981" y="1"/>
                      <a:pt x="2552" y="1"/>
                    </a:cubicBez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3"/>
              <p:cNvSpPr/>
              <p:nvPr/>
            </p:nvSpPr>
            <p:spPr>
              <a:xfrm flipH="1">
                <a:off x="-288962" y="6547500"/>
                <a:ext cx="43350" cy="44100"/>
              </a:xfrm>
              <a:custGeom>
                <a:avLst/>
                <a:gdLst/>
                <a:ahLst/>
                <a:cxnLst/>
                <a:rect l="l" t="t" r="r" b="b"/>
                <a:pathLst>
                  <a:path w="1734" h="1764" fill="none" extrusionOk="0">
                    <a:moveTo>
                      <a:pt x="1733" y="274"/>
                    </a:moveTo>
                    <a:cubicBezTo>
                      <a:pt x="1733" y="274"/>
                      <a:pt x="912" y="0"/>
                      <a:pt x="1" y="1763"/>
                    </a:cubicBezTo>
                  </a:path>
                </a:pathLst>
              </a:custGeom>
              <a:noFill/>
              <a:ln w="9125" cap="rnd" cmpd="sng">
                <a:solidFill>
                  <a:srgbClr val="5A44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3"/>
              <p:cNvSpPr/>
              <p:nvPr/>
            </p:nvSpPr>
            <p:spPr>
              <a:xfrm flipH="1">
                <a:off x="-287437" y="6621200"/>
                <a:ext cx="98050" cy="126925"/>
              </a:xfrm>
              <a:custGeom>
                <a:avLst/>
                <a:gdLst/>
                <a:ahLst/>
                <a:cxnLst/>
                <a:rect l="l" t="t" r="r" b="b"/>
                <a:pathLst>
                  <a:path w="3922" h="5077" fill="none" extrusionOk="0">
                    <a:moveTo>
                      <a:pt x="31" y="2189"/>
                    </a:moveTo>
                    <a:cubicBezTo>
                      <a:pt x="0" y="3770"/>
                      <a:pt x="1064" y="5077"/>
                      <a:pt x="1976" y="5077"/>
                    </a:cubicBezTo>
                    <a:cubicBezTo>
                      <a:pt x="3009" y="5077"/>
                      <a:pt x="3891" y="3983"/>
                      <a:pt x="3891" y="2584"/>
                    </a:cubicBezTo>
                    <a:cubicBezTo>
                      <a:pt x="3921" y="1156"/>
                      <a:pt x="3101" y="31"/>
                      <a:pt x="2067" y="1"/>
                    </a:cubicBezTo>
                  </a:path>
                </a:pathLst>
              </a:custGeom>
              <a:noFill/>
              <a:ln w="121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3"/>
              <p:cNvSpPr/>
              <p:nvPr/>
            </p:nvSpPr>
            <p:spPr>
              <a:xfrm flipH="1">
                <a:off x="-295787" y="6184225"/>
                <a:ext cx="481025" cy="465150"/>
              </a:xfrm>
              <a:custGeom>
                <a:avLst/>
                <a:gdLst/>
                <a:ahLst/>
                <a:cxnLst/>
                <a:rect l="l" t="t" r="r" b="b"/>
                <a:pathLst>
                  <a:path w="19241" h="18606" extrusionOk="0">
                    <a:moveTo>
                      <a:pt x="9585" y="1"/>
                    </a:moveTo>
                    <a:cubicBezTo>
                      <a:pt x="4404" y="1"/>
                      <a:pt x="152" y="4071"/>
                      <a:pt x="91" y="9151"/>
                    </a:cubicBezTo>
                    <a:cubicBezTo>
                      <a:pt x="0" y="14288"/>
                      <a:pt x="4195" y="18513"/>
                      <a:pt x="9453" y="18604"/>
                    </a:cubicBezTo>
                    <a:cubicBezTo>
                      <a:pt x="9511" y="18605"/>
                      <a:pt x="9569" y="18606"/>
                      <a:pt x="9626" y="18606"/>
                    </a:cubicBezTo>
                    <a:cubicBezTo>
                      <a:pt x="14836" y="18606"/>
                      <a:pt x="19059" y="14536"/>
                      <a:pt x="19150" y="9455"/>
                    </a:cubicBezTo>
                    <a:cubicBezTo>
                      <a:pt x="19241" y="4319"/>
                      <a:pt x="15046" y="94"/>
                      <a:pt x="9757" y="2"/>
                    </a:cubicBezTo>
                    <a:cubicBezTo>
                      <a:pt x="9700" y="1"/>
                      <a:pt x="9643" y="1"/>
                      <a:pt x="958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3"/>
              <p:cNvSpPr/>
              <p:nvPr/>
            </p:nvSpPr>
            <p:spPr>
              <a:xfrm flipH="1">
                <a:off x="-127087" y="6724550"/>
                <a:ext cx="163400" cy="238625"/>
              </a:xfrm>
              <a:custGeom>
                <a:avLst/>
                <a:gdLst/>
                <a:ahLst/>
                <a:cxnLst/>
                <a:rect l="l" t="t" r="r" b="b"/>
                <a:pathLst>
                  <a:path w="6536" h="9545" extrusionOk="0">
                    <a:moveTo>
                      <a:pt x="5776" y="1"/>
                    </a:moveTo>
                    <a:lnTo>
                      <a:pt x="791" y="31"/>
                    </a:lnTo>
                    <a:lnTo>
                      <a:pt x="1" y="9423"/>
                    </a:lnTo>
                    <a:lnTo>
                      <a:pt x="6536" y="9545"/>
                    </a:lnTo>
                    <a:lnTo>
                      <a:pt x="5776" y="1"/>
                    </a:ln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3"/>
              <p:cNvSpPr/>
              <p:nvPr/>
            </p:nvSpPr>
            <p:spPr>
              <a:xfrm flipH="1">
                <a:off x="-105812" y="6704025"/>
                <a:ext cx="138325" cy="117500"/>
              </a:xfrm>
              <a:custGeom>
                <a:avLst/>
                <a:gdLst/>
                <a:ahLst/>
                <a:cxnLst/>
                <a:rect l="l" t="t" r="r" b="b"/>
                <a:pathLst>
                  <a:path w="5533" h="4700" extrusionOk="0">
                    <a:moveTo>
                      <a:pt x="1" y="1"/>
                    </a:moveTo>
                    <a:cubicBezTo>
                      <a:pt x="1273" y="3579"/>
                      <a:pt x="2367" y="4699"/>
                      <a:pt x="3238" y="4699"/>
                    </a:cubicBezTo>
                    <a:cubicBezTo>
                      <a:pt x="4698" y="4699"/>
                      <a:pt x="5533" y="1551"/>
                      <a:pt x="5533" y="1551"/>
                    </a:cubicBezTo>
                    <a:lnTo>
                      <a:pt x="1" y="1"/>
                    </a:lnTo>
                    <a:close/>
                  </a:path>
                </a:pathLst>
              </a:custGeom>
              <a:solidFill>
                <a:srgbClr val="19191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3"/>
              <p:cNvSpPr/>
              <p:nvPr/>
            </p:nvSpPr>
            <p:spPr>
              <a:xfrm flipH="1">
                <a:off x="-277362" y="6238175"/>
                <a:ext cx="454250" cy="520625"/>
              </a:xfrm>
              <a:custGeom>
                <a:avLst/>
                <a:gdLst/>
                <a:ahLst/>
                <a:cxnLst/>
                <a:rect l="l" t="t" r="r" b="b"/>
                <a:pathLst>
                  <a:path w="18170" h="20825" extrusionOk="0">
                    <a:moveTo>
                      <a:pt x="9156" y="1"/>
                    </a:moveTo>
                    <a:cubicBezTo>
                      <a:pt x="1903" y="1"/>
                      <a:pt x="1247" y="6355"/>
                      <a:pt x="1247" y="6355"/>
                    </a:cubicBezTo>
                    <a:cubicBezTo>
                      <a:pt x="1247" y="6355"/>
                      <a:pt x="1" y="20671"/>
                      <a:pt x="8724" y="20823"/>
                    </a:cubicBezTo>
                    <a:cubicBezTo>
                      <a:pt x="8774" y="20824"/>
                      <a:pt x="8823" y="20825"/>
                      <a:pt x="8873" y="20825"/>
                    </a:cubicBezTo>
                    <a:cubicBezTo>
                      <a:pt x="18169" y="20825"/>
                      <a:pt x="17417" y="6629"/>
                      <a:pt x="17417" y="6629"/>
                    </a:cubicBezTo>
                    <a:cubicBezTo>
                      <a:pt x="17417" y="6629"/>
                      <a:pt x="17478" y="154"/>
                      <a:pt x="9362" y="2"/>
                    </a:cubicBezTo>
                    <a:cubicBezTo>
                      <a:pt x="9293" y="1"/>
                      <a:pt x="9225" y="1"/>
                      <a:pt x="9156" y="1"/>
                    </a:cubicBez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3"/>
              <p:cNvSpPr/>
              <p:nvPr/>
            </p:nvSpPr>
            <p:spPr>
              <a:xfrm flipH="1">
                <a:off x="18813" y="6507225"/>
                <a:ext cx="34200" cy="34225"/>
              </a:xfrm>
              <a:custGeom>
                <a:avLst/>
                <a:gdLst/>
                <a:ahLst/>
                <a:cxnLst/>
                <a:rect l="l" t="t" r="r" b="b"/>
                <a:pathLst>
                  <a:path w="1368" h="1369" extrusionOk="0">
                    <a:moveTo>
                      <a:pt x="699" y="0"/>
                    </a:moveTo>
                    <a:cubicBezTo>
                      <a:pt x="304" y="0"/>
                      <a:pt x="0" y="304"/>
                      <a:pt x="0" y="669"/>
                    </a:cubicBezTo>
                    <a:cubicBezTo>
                      <a:pt x="0" y="1064"/>
                      <a:pt x="304" y="1368"/>
                      <a:pt x="699" y="1368"/>
                    </a:cubicBezTo>
                    <a:cubicBezTo>
                      <a:pt x="1064" y="1368"/>
                      <a:pt x="1368" y="1064"/>
                      <a:pt x="1368" y="669"/>
                    </a:cubicBezTo>
                    <a:cubicBezTo>
                      <a:pt x="1368" y="304"/>
                      <a:pt x="1064" y="0"/>
                      <a:pt x="6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3"/>
              <p:cNvSpPr/>
              <p:nvPr/>
            </p:nvSpPr>
            <p:spPr>
              <a:xfrm flipH="1">
                <a:off x="-154412" y="6510225"/>
                <a:ext cx="34950" cy="34250"/>
              </a:xfrm>
              <a:custGeom>
                <a:avLst/>
                <a:gdLst/>
                <a:ahLst/>
                <a:cxnLst/>
                <a:rect l="l" t="t" r="r" b="b"/>
                <a:pathLst>
                  <a:path w="1398" h="1370" extrusionOk="0">
                    <a:moveTo>
                      <a:pt x="723" y="0"/>
                    </a:moveTo>
                    <a:cubicBezTo>
                      <a:pt x="706" y="0"/>
                      <a:pt x="688" y="1"/>
                      <a:pt x="670" y="2"/>
                    </a:cubicBezTo>
                    <a:cubicBezTo>
                      <a:pt x="305" y="2"/>
                      <a:pt x="1" y="306"/>
                      <a:pt x="1" y="671"/>
                    </a:cubicBezTo>
                    <a:cubicBezTo>
                      <a:pt x="1" y="1066"/>
                      <a:pt x="305" y="1370"/>
                      <a:pt x="670" y="1370"/>
                    </a:cubicBezTo>
                    <a:cubicBezTo>
                      <a:pt x="1065" y="1370"/>
                      <a:pt x="1369" y="1066"/>
                      <a:pt x="1369" y="671"/>
                    </a:cubicBezTo>
                    <a:cubicBezTo>
                      <a:pt x="1398" y="321"/>
                      <a:pt x="1120" y="0"/>
                      <a:pt x="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3"/>
              <p:cNvSpPr/>
              <p:nvPr/>
            </p:nvSpPr>
            <p:spPr>
              <a:xfrm flipH="1">
                <a:off x="-96712" y="6629575"/>
                <a:ext cx="109450" cy="28900"/>
              </a:xfrm>
              <a:custGeom>
                <a:avLst/>
                <a:gdLst/>
                <a:ahLst/>
                <a:cxnLst/>
                <a:rect l="l" t="t" r="r" b="b"/>
                <a:pathLst>
                  <a:path w="4378" h="1156" extrusionOk="0">
                    <a:moveTo>
                      <a:pt x="0" y="0"/>
                    </a:moveTo>
                    <a:cubicBezTo>
                      <a:pt x="0" y="0"/>
                      <a:pt x="304" y="1094"/>
                      <a:pt x="2189" y="1155"/>
                    </a:cubicBezTo>
                    <a:cubicBezTo>
                      <a:pt x="2214" y="1156"/>
                      <a:pt x="2240" y="1156"/>
                      <a:pt x="2265" y="1156"/>
                    </a:cubicBezTo>
                    <a:cubicBezTo>
                      <a:pt x="4081" y="1156"/>
                      <a:pt x="4377" y="91"/>
                      <a:pt x="4377" y="91"/>
                    </a:cubicBezTo>
                    <a:lnTo>
                      <a:pt x="0" y="0"/>
                    </a:lnTo>
                    <a:close/>
                  </a:path>
                </a:pathLst>
              </a:custGeom>
              <a:solidFill>
                <a:srgbClr val="F8F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3"/>
              <p:cNvSpPr/>
              <p:nvPr/>
            </p:nvSpPr>
            <p:spPr>
              <a:xfrm flipH="1">
                <a:off x="-52637" y="6568775"/>
                <a:ext cx="19800" cy="28900"/>
              </a:xfrm>
              <a:custGeom>
                <a:avLst/>
                <a:gdLst/>
                <a:ahLst/>
                <a:cxnLst/>
                <a:rect l="l" t="t" r="r" b="b"/>
                <a:pathLst>
                  <a:path w="792" h="1156" fill="none" extrusionOk="0">
                    <a:moveTo>
                      <a:pt x="1" y="1"/>
                    </a:moveTo>
                    <a:lnTo>
                      <a:pt x="1" y="1095"/>
                    </a:lnTo>
                    <a:lnTo>
                      <a:pt x="791" y="1156"/>
                    </a:lnTo>
                  </a:path>
                </a:pathLst>
              </a:custGeom>
              <a:noFill/>
              <a:ln w="9125" cap="rnd" cmpd="sng">
                <a:solidFill>
                  <a:srgbClr val="5A44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3"/>
              <p:cNvSpPr/>
              <p:nvPr/>
            </p:nvSpPr>
            <p:spPr>
              <a:xfrm flipH="1">
                <a:off x="-203087" y="6428425"/>
                <a:ext cx="114000" cy="44475"/>
              </a:xfrm>
              <a:custGeom>
                <a:avLst/>
                <a:gdLst/>
                <a:ahLst/>
                <a:cxnLst/>
                <a:rect l="l" t="t" r="r" b="b"/>
                <a:pathLst>
                  <a:path w="4560" h="1779" extrusionOk="0">
                    <a:moveTo>
                      <a:pt x="1120" y="0"/>
                    </a:moveTo>
                    <a:cubicBezTo>
                      <a:pt x="639" y="0"/>
                      <a:pt x="97" y="117"/>
                      <a:pt x="30" y="630"/>
                    </a:cubicBezTo>
                    <a:cubicBezTo>
                      <a:pt x="30" y="630"/>
                      <a:pt x="0" y="1298"/>
                      <a:pt x="1520" y="1541"/>
                    </a:cubicBezTo>
                    <a:cubicBezTo>
                      <a:pt x="2242" y="1683"/>
                      <a:pt x="2859" y="1779"/>
                      <a:pt x="3330" y="1779"/>
                    </a:cubicBezTo>
                    <a:cubicBezTo>
                      <a:pt x="3870" y="1779"/>
                      <a:pt x="4219" y="1653"/>
                      <a:pt x="4316" y="1329"/>
                    </a:cubicBezTo>
                    <a:cubicBezTo>
                      <a:pt x="4559" y="751"/>
                      <a:pt x="2736" y="143"/>
                      <a:pt x="1885" y="82"/>
                    </a:cubicBezTo>
                    <a:cubicBezTo>
                      <a:pt x="1885" y="82"/>
                      <a:pt x="1524" y="0"/>
                      <a:pt x="112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3"/>
              <p:cNvSpPr/>
              <p:nvPr/>
            </p:nvSpPr>
            <p:spPr>
              <a:xfrm flipH="1">
                <a:off x="-1712" y="6427500"/>
                <a:ext cx="112475" cy="41100"/>
              </a:xfrm>
              <a:custGeom>
                <a:avLst/>
                <a:gdLst/>
                <a:ahLst/>
                <a:cxnLst/>
                <a:rect l="l" t="t" r="r" b="b"/>
                <a:pathLst>
                  <a:path w="4499" h="1644" extrusionOk="0">
                    <a:moveTo>
                      <a:pt x="2817" y="0"/>
                    </a:moveTo>
                    <a:cubicBezTo>
                      <a:pt x="2431" y="0"/>
                      <a:pt x="2057" y="29"/>
                      <a:pt x="1793" y="59"/>
                    </a:cubicBezTo>
                    <a:cubicBezTo>
                      <a:pt x="1793" y="59"/>
                      <a:pt x="0" y="119"/>
                      <a:pt x="122" y="1062"/>
                    </a:cubicBezTo>
                    <a:cubicBezTo>
                      <a:pt x="122" y="1062"/>
                      <a:pt x="232" y="1643"/>
                      <a:pt x="1591" y="1643"/>
                    </a:cubicBezTo>
                    <a:cubicBezTo>
                      <a:pt x="1655" y="1643"/>
                      <a:pt x="1723" y="1642"/>
                      <a:pt x="1793" y="1639"/>
                    </a:cubicBezTo>
                    <a:cubicBezTo>
                      <a:pt x="3344" y="1548"/>
                      <a:pt x="4499" y="1396"/>
                      <a:pt x="4499" y="667"/>
                    </a:cubicBezTo>
                    <a:cubicBezTo>
                      <a:pt x="4499" y="131"/>
                      <a:pt x="3631" y="0"/>
                      <a:pt x="281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3"/>
              <p:cNvSpPr/>
              <p:nvPr/>
            </p:nvSpPr>
            <p:spPr>
              <a:xfrm flipH="1">
                <a:off x="-3987" y="6235350"/>
                <a:ext cx="165675" cy="168550"/>
              </a:xfrm>
              <a:custGeom>
                <a:avLst/>
                <a:gdLst/>
                <a:ahLst/>
                <a:cxnLst/>
                <a:rect l="l" t="t" r="r" b="b"/>
                <a:pathLst>
                  <a:path w="6627" h="6742" extrusionOk="0">
                    <a:moveTo>
                      <a:pt x="5638" y="1"/>
                    </a:moveTo>
                    <a:cubicBezTo>
                      <a:pt x="3858" y="1"/>
                      <a:pt x="274" y="752"/>
                      <a:pt x="1" y="6742"/>
                    </a:cubicBezTo>
                    <a:cubicBezTo>
                      <a:pt x="1" y="6742"/>
                      <a:pt x="5928" y="5252"/>
                      <a:pt x="6627" y="85"/>
                    </a:cubicBezTo>
                    <a:cubicBezTo>
                      <a:pt x="6627" y="85"/>
                      <a:pt x="6233" y="1"/>
                      <a:pt x="563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3"/>
              <p:cNvSpPr/>
              <p:nvPr/>
            </p:nvSpPr>
            <p:spPr>
              <a:xfrm flipH="1">
                <a:off x="-276787" y="6212750"/>
                <a:ext cx="307775" cy="192000"/>
              </a:xfrm>
              <a:custGeom>
                <a:avLst/>
                <a:gdLst/>
                <a:ahLst/>
                <a:cxnLst/>
                <a:rect l="l" t="t" r="r" b="b"/>
                <a:pathLst>
                  <a:path w="12311" h="7680" extrusionOk="0">
                    <a:moveTo>
                      <a:pt x="2876" y="0"/>
                    </a:moveTo>
                    <a:cubicBezTo>
                      <a:pt x="390" y="0"/>
                      <a:pt x="1" y="898"/>
                      <a:pt x="1" y="898"/>
                    </a:cubicBezTo>
                    <a:cubicBezTo>
                      <a:pt x="1" y="898"/>
                      <a:pt x="1215" y="7680"/>
                      <a:pt x="11887" y="7680"/>
                    </a:cubicBezTo>
                    <a:cubicBezTo>
                      <a:pt x="12026" y="7680"/>
                      <a:pt x="12168" y="7678"/>
                      <a:pt x="12311" y="7676"/>
                    </a:cubicBezTo>
                    <a:cubicBezTo>
                      <a:pt x="12311" y="7676"/>
                      <a:pt x="11703" y="1475"/>
                      <a:pt x="6201" y="381"/>
                    </a:cubicBezTo>
                    <a:cubicBezTo>
                      <a:pt x="4807" y="104"/>
                      <a:pt x="3720" y="0"/>
                      <a:pt x="287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3"/>
              <p:cNvSpPr/>
              <p:nvPr/>
            </p:nvSpPr>
            <p:spPr>
              <a:xfrm flipH="1">
                <a:off x="-249437" y="7633375"/>
                <a:ext cx="448350" cy="129200"/>
              </a:xfrm>
              <a:custGeom>
                <a:avLst/>
                <a:gdLst/>
                <a:ahLst/>
                <a:cxnLst/>
                <a:rect l="l" t="t" r="r" b="b"/>
                <a:pathLst>
                  <a:path w="17934" h="5168" extrusionOk="0">
                    <a:moveTo>
                      <a:pt x="8997" y="1"/>
                    </a:moveTo>
                    <a:lnTo>
                      <a:pt x="31" y="2432"/>
                    </a:lnTo>
                    <a:lnTo>
                      <a:pt x="0" y="4864"/>
                    </a:lnTo>
                    <a:cubicBezTo>
                      <a:pt x="0" y="4864"/>
                      <a:pt x="3183" y="4562"/>
                      <a:pt x="7645" y="4562"/>
                    </a:cubicBezTo>
                    <a:cubicBezTo>
                      <a:pt x="10673" y="4562"/>
                      <a:pt x="14291" y="4701"/>
                      <a:pt x="17903" y="5168"/>
                    </a:cubicBezTo>
                    <a:lnTo>
                      <a:pt x="17934" y="2736"/>
                    </a:lnTo>
                    <a:lnTo>
                      <a:pt x="8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3"/>
              <p:cNvSpPr/>
              <p:nvPr/>
            </p:nvSpPr>
            <p:spPr>
              <a:xfrm flipH="1">
                <a:off x="-424212" y="6952525"/>
                <a:ext cx="718875" cy="748500"/>
              </a:xfrm>
              <a:custGeom>
                <a:avLst/>
                <a:gdLst/>
                <a:ahLst/>
                <a:cxnLst/>
                <a:rect l="l" t="t" r="r" b="b"/>
                <a:pathLst>
                  <a:path w="28755" h="29940" extrusionOk="0">
                    <a:moveTo>
                      <a:pt x="21520" y="0"/>
                    </a:moveTo>
                    <a:lnTo>
                      <a:pt x="6323" y="183"/>
                    </a:lnTo>
                    <a:lnTo>
                      <a:pt x="0" y="1550"/>
                    </a:lnTo>
                    <a:cubicBezTo>
                      <a:pt x="0" y="1550"/>
                      <a:pt x="2310" y="20517"/>
                      <a:pt x="3861" y="29636"/>
                    </a:cubicBezTo>
                    <a:cubicBezTo>
                      <a:pt x="3861" y="29636"/>
                      <a:pt x="7374" y="29109"/>
                      <a:pt x="12139" y="29109"/>
                    </a:cubicBezTo>
                    <a:cubicBezTo>
                      <a:pt x="15051" y="29109"/>
                      <a:pt x="18432" y="29306"/>
                      <a:pt x="21764" y="29940"/>
                    </a:cubicBezTo>
                    <a:cubicBezTo>
                      <a:pt x="21764" y="29940"/>
                      <a:pt x="26627" y="10213"/>
                      <a:pt x="28755" y="2067"/>
                    </a:cubicBezTo>
                    <a:lnTo>
                      <a:pt x="215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3"/>
              <p:cNvSpPr/>
              <p:nvPr/>
            </p:nvSpPr>
            <p:spPr>
              <a:xfrm flipH="1">
                <a:off x="-244112" y="6875775"/>
                <a:ext cx="381475" cy="166475"/>
              </a:xfrm>
              <a:custGeom>
                <a:avLst/>
                <a:gdLst/>
                <a:ahLst/>
                <a:cxnLst/>
                <a:rect l="l" t="t" r="r" b="b"/>
                <a:pathLst>
                  <a:path w="15259" h="6659" extrusionOk="0">
                    <a:moveTo>
                      <a:pt x="7478" y="0"/>
                    </a:moveTo>
                    <a:lnTo>
                      <a:pt x="0" y="3253"/>
                    </a:lnTo>
                    <a:cubicBezTo>
                      <a:pt x="0" y="3253"/>
                      <a:pt x="183" y="6505"/>
                      <a:pt x="7842" y="6657"/>
                    </a:cubicBezTo>
                    <a:cubicBezTo>
                      <a:pt x="7922" y="6658"/>
                      <a:pt x="8001" y="6659"/>
                      <a:pt x="8080" y="6659"/>
                    </a:cubicBezTo>
                    <a:cubicBezTo>
                      <a:pt x="14399" y="6659"/>
                      <a:pt x="15259" y="3070"/>
                      <a:pt x="15259" y="3070"/>
                    </a:cubicBezTo>
                    <a:lnTo>
                      <a:pt x="7478" y="0"/>
                    </a:ln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3"/>
              <p:cNvSpPr/>
              <p:nvPr/>
            </p:nvSpPr>
            <p:spPr>
              <a:xfrm flipH="1">
                <a:off x="-697787" y="6991000"/>
                <a:ext cx="386825" cy="573250"/>
              </a:xfrm>
              <a:custGeom>
                <a:avLst/>
                <a:gdLst/>
                <a:ahLst/>
                <a:cxnLst/>
                <a:rect l="l" t="t" r="r" b="b"/>
                <a:pathLst>
                  <a:path w="15473" h="22930" extrusionOk="0">
                    <a:moveTo>
                      <a:pt x="2197" y="1"/>
                    </a:moveTo>
                    <a:cubicBezTo>
                      <a:pt x="1501" y="1"/>
                      <a:pt x="1064" y="133"/>
                      <a:pt x="1064" y="133"/>
                    </a:cubicBezTo>
                    <a:lnTo>
                      <a:pt x="1" y="8401"/>
                    </a:lnTo>
                    <a:lnTo>
                      <a:pt x="9423" y="22930"/>
                    </a:lnTo>
                    <a:lnTo>
                      <a:pt x="15472" y="21410"/>
                    </a:lnTo>
                    <a:cubicBezTo>
                      <a:pt x="15472" y="21410"/>
                      <a:pt x="12311" y="13142"/>
                      <a:pt x="9211" y="5878"/>
                    </a:cubicBezTo>
                    <a:cubicBezTo>
                      <a:pt x="7003" y="756"/>
                      <a:pt x="3859" y="1"/>
                      <a:pt x="2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5" name="Google Shape;1735;p73"/>
              <p:cNvGrpSpPr/>
              <p:nvPr/>
            </p:nvGrpSpPr>
            <p:grpSpPr>
              <a:xfrm>
                <a:off x="-1143377" y="6779675"/>
                <a:ext cx="619350" cy="872750"/>
                <a:chOff x="-1153712" y="6779675"/>
                <a:chExt cx="619350" cy="872750"/>
              </a:xfrm>
            </p:grpSpPr>
            <p:sp>
              <p:nvSpPr>
                <p:cNvPr id="1736" name="Google Shape;1736;p73"/>
                <p:cNvSpPr/>
                <p:nvPr/>
              </p:nvSpPr>
              <p:spPr>
                <a:xfrm flipH="1">
                  <a:off x="-896112" y="6976075"/>
                  <a:ext cx="361750" cy="676350"/>
                </a:xfrm>
                <a:custGeom>
                  <a:avLst/>
                  <a:gdLst/>
                  <a:ahLst/>
                  <a:cxnLst/>
                  <a:rect l="l" t="t" r="r" b="b"/>
                  <a:pathLst>
                    <a:path w="14470" h="27054" extrusionOk="0">
                      <a:moveTo>
                        <a:pt x="10974" y="1"/>
                      </a:moveTo>
                      <a:lnTo>
                        <a:pt x="943" y="21095"/>
                      </a:lnTo>
                      <a:cubicBezTo>
                        <a:pt x="1" y="23101"/>
                        <a:pt x="761" y="25502"/>
                        <a:pt x="2737" y="26566"/>
                      </a:cubicBezTo>
                      <a:cubicBezTo>
                        <a:pt x="3360" y="26898"/>
                        <a:pt x="4027" y="27053"/>
                        <a:pt x="4682" y="27053"/>
                      </a:cubicBezTo>
                      <a:cubicBezTo>
                        <a:pt x="6486" y="27053"/>
                        <a:pt x="8204" y="25878"/>
                        <a:pt x="8694" y="23983"/>
                      </a:cubicBezTo>
                      <a:lnTo>
                        <a:pt x="14469" y="882"/>
                      </a:lnTo>
                      <a:lnTo>
                        <a:pt x="10974" y="1"/>
                      </a:ln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3"/>
                <p:cNvSpPr/>
                <p:nvPr/>
              </p:nvSpPr>
              <p:spPr>
                <a:xfrm flipH="1">
                  <a:off x="-1153712" y="6779675"/>
                  <a:ext cx="348050" cy="308900"/>
                </a:xfrm>
                <a:custGeom>
                  <a:avLst/>
                  <a:gdLst/>
                  <a:ahLst/>
                  <a:cxnLst/>
                  <a:rect l="l" t="t" r="r" b="b"/>
                  <a:pathLst>
                    <a:path w="13922" h="12356" extrusionOk="0">
                      <a:moveTo>
                        <a:pt x="11141" y="1"/>
                      </a:moveTo>
                      <a:cubicBezTo>
                        <a:pt x="11014" y="1"/>
                        <a:pt x="10882" y="35"/>
                        <a:pt x="10760" y="106"/>
                      </a:cubicBezTo>
                      <a:lnTo>
                        <a:pt x="3921" y="4452"/>
                      </a:lnTo>
                      <a:lnTo>
                        <a:pt x="5046" y="2355"/>
                      </a:lnTo>
                      <a:cubicBezTo>
                        <a:pt x="5228" y="1990"/>
                        <a:pt x="5198" y="1473"/>
                        <a:pt x="4864" y="1139"/>
                      </a:cubicBezTo>
                      <a:cubicBezTo>
                        <a:pt x="4696" y="926"/>
                        <a:pt x="4461" y="820"/>
                        <a:pt x="4225" y="820"/>
                      </a:cubicBezTo>
                      <a:cubicBezTo>
                        <a:pt x="3990" y="820"/>
                        <a:pt x="3754" y="926"/>
                        <a:pt x="3587" y="1139"/>
                      </a:cubicBezTo>
                      <a:lnTo>
                        <a:pt x="2128" y="2841"/>
                      </a:lnTo>
                      <a:cubicBezTo>
                        <a:pt x="1338" y="3844"/>
                        <a:pt x="791" y="4969"/>
                        <a:pt x="487" y="6185"/>
                      </a:cubicBezTo>
                      <a:lnTo>
                        <a:pt x="243" y="7097"/>
                      </a:lnTo>
                      <a:cubicBezTo>
                        <a:pt x="0" y="8069"/>
                        <a:pt x="61" y="9042"/>
                        <a:pt x="335" y="9893"/>
                      </a:cubicBezTo>
                      <a:lnTo>
                        <a:pt x="1155" y="12355"/>
                      </a:lnTo>
                      <a:lnTo>
                        <a:pt x="11885" y="8282"/>
                      </a:lnTo>
                      <a:cubicBezTo>
                        <a:pt x="12098" y="8221"/>
                        <a:pt x="12250" y="8009"/>
                        <a:pt x="12280" y="7796"/>
                      </a:cubicBezTo>
                      <a:cubicBezTo>
                        <a:pt x="12358" y="7404"/>
                        <a:pt x="12033" y="7035"/>
                        <a:pt x="11651" y="7035"/>
                      </a:cubicBezTo>
                      <a:cubicBezTo>
                        <a:pt x="11588" y="7035"/>
                        <a:pt x="11524" y="7045"/>
                        <a:pt x="11459" y="7066"/>
                      </a:cubicBezTo>
                      <a:lnTo>
                        <a:pt x="9089" y="7401"/>
                      </a:lnTo>
                      <a:lnTo>
                        <a:pt x="13314" y="5729"/>
                      </a:lnTo>
                      <a:cubicBezTo>
                        <a:pt x="13587" y="5638"/>
                        <a:pt x="13739" y="5364"/>
                        <a:pt x="13709" y="5060"/>
                      </a:cubicBezTo>
                      <a:lnTo>
                        <a:pt x="13709" y="4969"/>
                      </a:lnTo>
                      <a:cubicBezTo>
                        <a:pt x="13660" y="4650"/>
                        <a:pt x="13352" y="4410"/>
                        <a:pt x="13044" y="4410"/>
                      </a:cubicBezTo>
                      <a:cubicBezTo>
                        <a:pt x="12970" y="4410"/>
                        <a:pt x="12897" y="4423"/>
                        <a:pt x="12827" y="4452"/>
                      </a:cubicBezTo>
                      <a:lnTo>
                        <a:pt x="8693" y="5729"/>
                      </a:lnTo>
                      <a:lnTo>
                        <a:pt x="13557" y="2963"/>
                      </a:lnTo>
                      <a:cubicBezTo>
                        <a:pt x="13800" y="2780"/>
                        <a:pt x="13921" y="2446"/>
                        <a:pt x="13800" y="2142"/>
                      </a:cubicBezTo>
                      <a:lnTo>
                        <a:pt x="13739" y="1929"/>
                      </a:lnTo>
                      <a:cubicBezTo>
                        <a:pt x="13632" y="1693"/>
                        <a:pt x="13372" y="1547"/>
                        <a:pt x="13110" y="1547"/>
                      </a:cubicBezTo>
                      <a:cubicBezTo>
                        <a:pt x="13003" y="1547"/>
                        <a:pt x="12894" y="1572"/>
                        <a:pt x="12797" y="1625"/>
                      </a:cubicBezTo>
                      <a:lnTo>
                        <a:pt x="7113" y="4483"/>
                      </a:lnTo>
                      <a:lnTo>
                        <a:pt x="11642" y="1413"/>
                      </a:lnTo>
                      <a:cubicBezTo>
                        <a:pt x="11915" y="1230"/>
                        <a:pt x="11976" y="866"/>
                        <a:pt x="11824" y="622"/>
                      </a:cubicBezTo>
                      <a:lnTo>
                        <a:pt x="11733" y="379"/>
                      </a:lnTo>
                      <a:cubicBezTo>
                        <a:pt x="11632" y="136"/>
                        <a:pt x="11395" y="1"/>
                        <a:pt x="11141" y="1"/>
                      </a:cubicBez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3"/>
                <p:cNvSpPr/>
                <p:nvPr/>
              </p:nvSpPr>
              <p:spPr>
                <a:xfrm flipH="1">
                  <a:off x="-920412" y="6890975"/>
                  <a:ext cx="30400" cy="91200"/>
                </a:xfrm>
                <a:custGeom>
                  <a:avLst/>
                  <a:gdLst/>
                  <a:ahLst/>
                  <a:cxnLst/>
                  <a:rect l="l" t="t" r="r" b="b"/>
                  <a:pathLst>
                    <a:path w="1216" h="3648" fill="none" extrusionOk="0">
                      <a:moveTo>
                        <a:pt x="517" y="0"/>
                      </a:moveTo>
                      <a:cubicBezTo>
                        <a:pt x="517" y="0"/>
                        <a:pt x="1216" y="1702"/>
                        <a:pt x="0" y="3648"/>
                      </a:cubicBezTo>
                    </a:path>
                  </a:pathLst>
                </a:custGeom>
                <a:noFill/>
                <a:ln w="9125" cap="rnd" cmpd="sng">
                  <a:solidFill>
                    <a:srgbClr val="DB73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9" name="Google Shape;1739;p73"/>
              <p:cNvSpPr/>
              <p:nvPr/>
            </p:nvSpPr>
            <p:spPr>
              <a:xfrm flipH="1">
                <a:off x="156835" y="6981644"/>
                <a:ext cx="356432" cy="601200"/>
              </a:xfrm>
              <a:custGeom>
                <a:avLst/>
                <a:gdLst/>
                <a:ahLst/>
                <a:cxnLst/>
                <a:rect l="l" t="t" r="r" b="b"/>
                <a:pathLst>
                  <a:path w="12312" h="24048" extrusionOk="0">
                    <a:moveTo>
                      <a:pt x="9400" y="0"/>
                    </a:moveTo>
                    <a:cubicBezTo>
                      <a:pt x="8547" y="0"/>
                      <a:pt x="4167" y="346"/>
                      <a:pt x="2797" y="7330"/>
                    </a:cubicBezTo>
                    <a:cubicBezTo>
                      <a:pt x="1338" y="15081"/>
                      <a:pt x="1" y="23865"/>
                      <a:pt x="1" y="23865"/>
                    </a:cubicBezTo>
                    <a:lnTo>
                      <a:pt x="6232" y="24048"/>
                    </a:lnTo>
                    <a:lnTo>
                      <a:pt x="12311" y="7847"/>
                    </a:lnTo>
                    <a:lnTo>
                      <a:pt x="9545" y="5"/>
                    </a:lnTo>
                    <a:cubicBezTo>
                      <a:pt x="9545" y="5"/>
                      <a:pt x="9494" y="0"/>
                      <a:pt x="9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0" name="Google Shape;1740;p73"/>
              <p:cNvGrpSpPr/>
              <p:nvPr/>
            </p:nvGrpSpPr>
            <p:grpSpPr>
              <a:xfrm rot="-9549545">
                <a:off x="144262" y="7515977"/>
                <a:ext cx="565567" cy="1032459"/>
                <a:chOff x="-1123225" y="6577439"/>
                <a:chExt cx="588862" cy="1074986"/>
              </a:xfrm>
            </p:grpSpPr>
            <p:sp>
              <p:nvSpPr>
                <p:cNvPr id="1741" name="Google Shape;1741;p73"/>
                <p:cNvSpPr/>
                <p:nvPr/>
              </p:nvSpPr>
              <p:spPr>
                <a:xfrm flipH="1">
                  <a:off x="-896112" y="6976075"/>
                  <a:ext cx="361750" cy="676350"/>
                </a:xfrm>
                <a:custGeom>
                  <a:avLst/>
                  <a:gdLst/>
                  <a:ahLst/>
                  <a:cxnLst/>
                  <a:rect l="l" t="t" r="r" b="b"/>
                  <a:pathLst>
                    <a:path w="14470" h="27054" extrusionOk="0">
                      <a:moveTo>
                        <a:pt x="10974" y="1"/>
                      </a:moveTo>
                      <a:lnTo>
                        <a:pt x="943" y="21095"/>
                      </a:lnTo>
                      <a:cubicBezTo>
                        <a:pt x="1" y="23101"/>
                        <a:pt x="761" y="25502"/>
                        <a:pt x="2737" y="26566"/>
                      </a:cubicBezTo>
                      <a:cubicBezTo>
                        <a:pt x="3360" y="26898"/>
                        <a:pt x="4027" y="27053"/>
                        <a:pt x="4682" y="27053"/>
                      </a:cubicBezTo>
                      <a:cubicBezTo>
                        <a:pt x="6486" y="27053"/>
                        <a:pt x="8204" y="25878"/>
                        <a:pt x="8694" y="23983"/>
                      </a:cubicBezTo>
                      <a:lnTo>
                        <a:pt x="14469" y="882"/>
                      </a:lnTo>
                      <a:lnTo>
                        <a:pt x="10974" y="1"/>
                      </a:ln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3"/>
                <p:cNvSpPr/>
                <p:nvPr/>
              </p:nvSpPr>
              <p:spPr>
                <a:xfrm rot="2559940" flipH="1">
                  <a:off x="-1064614" y="6654498"/>
                  <a:ext cx="348040" cy="308891"/>
                </a:xfrm>
                <a:custGeom>
                  <a:avLst/>
                  <a:gdLst/>
                  <a:ahLst/>
                  <a:cxnLst/>
                  <a:rect l="l" t="t" r="r" b="b"/>
                  <a:pathLst>
                    <a:path w="13922" h="12356" extrusionOk="0">
                      <a:moveTo>
                        <a:pt x="11141" y="1"/>
                      </a:moveTo>
                      <a:cubicBezTo>
                        <a:pt x="11014" y="1"/>
                        <a:pt x="10882" y="35"/>
                        <a:pt x="10760" y="106"/>
                      </a:cubicBezTo>
                      <a:lnTo>
                        <a:pt x="3921" y="4452"/>
                      </a:lnTo>
                      <a:lnTo>
                        <a:pt x="5046" y="2355"/>
                      </a:lnTo>
                      <a:cubicBezTo>
                        <a:pt x="5228" y="1990"/>
                        <a:pt x="5198" y="1473"/>
                        <a:pt x="4864" y="1139"/>
                      </a:cubicBezTo>
                      <a:cubicBezTo>
                        <a:pt x="4696" y="926"/>
                        <a:pt x="4461" y="820"/>
                        <a:pt x="4225" y="820"/>
                      </a:cubicBezTo>
                      <a:cubicBezTo>
                        <a:pt x="3990" y="820"/>
                        <a:pt x="3754" y="926"/>
                        <a:pt x="3587" y="1139"/>
                      </a:cubicBezTo>
                      <a:lnTo>
                        <a:pt x="2128" y="2841"/>
                      </a:lnTo>
                      <a:cubicBezTo>
                        <a:pt x="1338" y="3844"/>
                        <a:pt x="791" y="4969"/>
                        <a:pt x="487" y="6185"/>
                      </a:cubicBezTo>
                      <a:lnTo>
                        <a:pt x="243" y="7097"/>
                      </a:lnTo>
                      <a:cubicBezTo>
                        <a:pt x="0" y="8069"/>
                        <a:pt x="61" y="9042"/>
                        <a:pt x="335" y="9893"/>
                      </a:cubicBezTo>
                      <a:lnTo>
                        <a:pt x="1155" y="12355"/>
                      </a:lnTo>
                      <a:lnTo>
                        <a:pt x="11885" y="8282"/>
                      </a:lnTo>
                      <a:cubicBezTo>
                        <a:pt x="12098" y="8221"/>
                        <a:pt x="12250" y="8009"/>
                        <a:pt x="12280" y="7796"/>
                      </a:cubicBezTo>
                      <a:cubicBezTo>
                        <a:pt x="12358" y="7404"/>
                        <a:pt x="12033" y="7035"/>
                        <a:pt x="11651" y="7035"/>
                      </a:cubicBezTo>
                      <a:cubicBezTo>
                        <a:pt x="11588" y="7035"/>
                        <a:pt x="11524" y="7045"/>
                        <a:pt x="11459" y="7066"/>
                      </a:cubicBezTo>
                      <a:lnTo>
                        <a:pt x="9089" y="7401"/>
                      </a:lnTo>
                      <a:lnTo>
                        <a:pt x="13314" y="5729"/>
                      </a:lnTo>
                      <a:cubicBezTo>
                        <a:pt x="13587" y="5638"/>
                        <a:pt x="13739" y="5364"/>
                        <a:pt x="13709" y="5060"/>
                      </a:cubicBezTo>
                      <a:lnTo>
                        <a:pt x="13709" y="4969"/>
                      </a:lnTo>
                      <a:cubicBezTo>
                        <a:pt x="13660" y="4650"/>
                        <a:pt x="13352" y="4410"/>
                        <a:pt x="13044" y="4410"/>
                      </a:cubicBezTo>
                      <a:cubicBezTo>
                        <a:pt x="12970" y="4410"/>
                        <a:pt x="12897" y="4423"/>
                        <a:pt x="12827" y="4452"/>
                      </a:cubicBezTo>
                      <a:lnTo>
                        <a:pt x="8693" y="5729"/>
                      </a:lnTo>
                      <a:lnTo>
                        <a:pt x="13557" y="2963"/>
                      </a:lnTo>
                      <a:cubicBezTo>
                        <a:pt x="13800" y="2780"/>
                        <a:pt x="13921" y="2446"/>
                        <a:pt x="13800" y="2142"/>
                      </a:cubicBezTo>
                      <a:lnTo>
                        <a:pt x="13739" y="1929"/>
                      </a:lnTo>
                      <a:cubicBezTo>
                        <a:pt x="13632" y="1693"/>
                        <a:pt x="13372" y="1547"/>
                        <a:pt x="13110" y="1547"/>
                      </a:cubicBezTo>
                      <a:cubicBezTo>
                        <a:pt x="13003" y="1547"/>
                        <a:pt x="12894" y="1572"/>
                        <a:pt x="12797" y="1625"/>
                      </a:cubicBezTo>
                      <a:lnTo>
                        <a:pt x="7113" y="4483"/>
                      </a:lnTo>
                      <a:lnTo>
                        <a:pt x="11642" y="1413"/>
                      </a:lnTo>
                      <a:cubicBezTo>
                        <a:pt x="11915" y="1230"/>
                        <a:pt x="11976" y="866"/>
                        <a:pt x="11824" y="622"/>
                      </a:cubicBezTo>
                      <a:lnTo>
                        <a:pt x="11733" y="379"/>
                      </a:lnTo>
                      <a:cubicBezTo>
                        <a:pt x="11632" y="136"/>
                        <a:pt x="11395" y="1"/>
                        <a:pt x="11141" y="1"/>
                      </a:cubicBezTo>
                      <a:close/>
                    </a:path>
                  </a:pathLst>
                </a:custGeom>
                <a:solidFill>
                  <a:srgbClr val="B89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43" name="Google Shape;1743;p73"/>
            <p:cNvSpPr/>
            <p:nvPr/>
          </p:nvSpPr>
          <p:spPr>
            <a:xfrm flipH="1">
              <a:off x="7951458" y="663716"/>
              <a:ext cx="31375" cy="44226"/>
            </a:xfrm>
            <a:custGeom>
              <a:avLst/>
              <a:gdLst/>
              <a:ahLst/>
              <a:cxnLst/>
              <a:rect l="l" t="t" r="r" b="b"/>
              <a:pathLst>
                <a:path w="1368" h="1369" extrusionOk="0">
                  <a:moveTo>
                    <a:pt x="699" y="0"/>
                  </a:moveTo>
                  <a:cubicBezTo>
                    <a:pt x="304" y="0"/>
                    <a:pt x="0" y="304"/>
                    <a:pt x="0" y="669"/>
                  </a:cubicBezTo>
                  <a:cubicBezTo>
                    <a:pt x="0" y="1064"/>
                    <a:pt x="304" y="1368"/>
                    <a:pt x="699" y="1368"/>
                  </a:cubicBezTo>
                  <a:cubicBezTo>
                    <a:pt x="1064" y="1368"/>
                    <a:pt x="1368" y="1064"/>
                    <a:pt x="1368" y="669"/>
                  </a:cubicBezTo>
                  <a:cubicBezTo>
                    <a:pt x="1368" y="304"/>
                    <a:pt x="1064" y="0"/>
                    <a:pt x="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4" name="Google Shape;1744;p73"/>
            <p:cNvGrpSpPr/>
            <p:nvPr/>
          </p:nvGrpSpPr>
          <p:grpSpPr>
            <a:xfrm>
              <a:off x="7249305" y="1736739"/>
              <a:ext cx="2608783" cy="6074369"/>
              <a:chOff x="4822150" y="414275"/>
              <a:chExt cx="1968150" cy="4582700"/>
            </a:xfrm>
          </p:grpSpPr>
          <p:sp>
            <p:nvSpPr>
              <p:cNvPr id="1745" name="Google Shape;1745;p73"/>
              <p:cNvSpPr/>
              <p:nvPr/>
            </p:nvSpPr>
            <p:spPr>
              <a:xfrm>
                <a:off x="5028075" y="1416350"/>
                <a:ext cx="332100" cy="363250"/>
              </a:xfrm>
              <a:custGeom>
                <a:avLst/>
                <a:gdLst/>
                <a:ahLst/>
                <a:cxnLst/>
                <a:rect l="l" t="t" r="r" b="b"/>
                <a:pathLst>
                  <a:path w="13284" h="14530" extrusionOk="0">
                    <a:moveTo>
                      <a:pt x="11034" y="1"/>
                    </a:moveTo>
                    <a:lnTo>
                      <a:pt x="1885" y="4803"/>
                    </a:lnTo>
                    <a:lnTo>
                      <a:pt x="1" y="14530"/>
                    </a:lnTo>
                    <a:lnTo>
                      <a:pt x="13284" y="7600"/>
                    </a:lnTo>
                    <a:lnTo>
                      <a:pt x="11034" y="1"/>
                    </a:lnTo>
                    <a:close/>
                  </a:path>
                </a:pathLst>
              </a:custGeom>
              <a:solidFill>
                <a:srgbClr val="DB7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3"/>
              <p:cNvSpPr/>
              <p:nvPr/>
            </p:nvSpPr>
            <p:spPr>
              <a:xfrm>
                <a:off x="4836600" y="977150"/>
                <a:ext cx="337400" cy="817050"/>
              </a:xfrm>
              <a:custGeom>
                <a:avLst/>
                <a:gdLst/>
                <a:ahLst/>
                <a:cxnLst/>
                <a:rect l="l" t="t" r="r" b="b"/>
                <a:pathLst>
                  <a:path w="13496" h="32682" extrusionOk="0">
                    <a:moveTo>
                      <a:pt x="9757" y="0"/>
                    </a:moveTo>
                    <a:lnTo>
                      <a:pt x="1125" y="26201"/>
                    </a:lnTo>
                    <a:cubicBezTo>
                      <a:pt x="0" y="28967"/>
                      <a:pt x="1733" y="32128"/>
                      <a:pt x="4711" y="32615"/>
                    </a:cubicBezTo>
                    <a:cubicBezTo>
                      <a:pt x="4974" y="32660"/>
                      <a:pt x="5235" y="32682"/>
                      <a:pt x="5492" y="32682"/>
                    </a:cubicBezTo>
                    <a:cubicBezTo>
                      <a:pt x="7657" y="32682"/>
                      <a:pt x="9599" y="31140"/>
                      <a:pt x="10061" y="28967"/>
                    </a:cubicBezTo>
                    <a:lnTo>
                      <a:pt x="13496" y="1642"/>
                    </a:lnTo>
                    <a:lnTo>
                      <a:pt x="9757" y="0"/>
                    </a:ln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3"/>
              <p:cNvSpPr/>
              <p:nvPr/>
            </p:nvSpPr>
            <p:spPr>
              <a:xfrm>
                <a:off x="5011375" y="607650"/>
                <a:ext cx="294100" cy="434100"/>
              </a:xfrm>
              <a:custGeom>
                <a:avLst/>
                <a:gdLst/>
                <a:ahLst/>
                <a:cxnLst/>
                <a:rect l="l" t="t" r="r" b="b"/>
                <a:pathLst>
                  <a:path w="11764" h="17364" extrusionOk="0">
                    <a:moveTo>
                      <a:pt x="5243" y="1"/>
                    </a:moveTo>
                    <a:cubicBezTo>
                      <a:pt x="5209" y="1"/>
                      <a:pt x="5173" y="3"/>
                      <a:pt x="5137" y="8"/>
                    </a:cubicBezTo>
                    <a:lnTo>
                      <a:pt x="4894" y="38"/>
                    </a:lnTo>
                    <a:cubicBezTo>
                      <a:pt x="4529" y="69"/>
                      <a:pt x="4256" y="434"/>
                      <a:pt x="4256" y="798"/>
                    </a:cubicBezTo>
                    <a:lnTo>
                      <a:pt x="4438" y="6209"/>
                    </a:lnTo>
                    <a:lnTo>
                      <a:pt x="3222" y="2348"/>
                    </a:lnTo>
                    <a:cubicBezTo>
                      <a:pt x="3152" y="1996"/>
                      <a:pt x="2827" y="1771"/>
                      <a:pt x="2487" y="1771"/>
                    </a:cubicBezTo>
                    <a:cubicBezTo>
                      <a:pt x="2387" y="1771"/>
                      <a:pt x="2285" y="1790"/>
                      <a:pt x="2189" y="1832"/>
                    </a:cubicBezTo>
                    <a:lnTo>
                      <a:pt x="2128" y="1862"/>
                    </a:lnTo>
                    <a:cubicBezTo>
                      <a:pt x="1824" y="1984"/>
                      <a:pt x="1611" y="2318"/>
                      <a:pt x="1672" y="2622"/>
                    </a:cubicBezTo>
                    <a:lnTo>
                      <a:pt x="2280" y="6877"/>
                    </a:lnTo>
                    <a:lnTo>
                      <a:pt x="1459" y="5175"/>
                    </a:lnTo>
                    <a:cubicBezTo>
                      <a:pt x="1399" y="4814"/>
                      <a:pt x="1087" y="4599"/>
                      <a:pt x="769" y="4599"/>
                    </a:cubicBezTo>
                    <a:cubicBezTo>
                      <a:pt x="605" y="4599"/>
                      <a:pt x="438" y="4656"/>
                      <a:pt x="304" y="4780"/>
                    </a:cubicBezTo>
                    <a:cubicBezTo>
                      <a:pt x="91" y="4932"/>
                      <a:pt x="0" y="5206"/>
                      <a:pt x="31" y="5479"/>
                    </a:cubicBezTo>
                    <a:lnTo>
                      <a:pt x="2006" y="17364"/>
                    </a:lnTo>
                    <a:lnTo>
                      <a:pt x="6505" y="16422"/>
                    </a:lnTo>
                    <a:lnTo>
                      <a:pt x="8481" y="14507"/>
                    </a:lnTo>
                    <a:cubicBezTo>
                      <a:pt x="9484" y="13534"/>
                      <a:pt x="10243" y="12318"/>
                      <a:pt x="10760" y="10981"/>
                    </a:cubicBezTo>
                    <a:lnTo>
                      <a:pt x="11581" y="8640"/>
                    </a:lnTo>
                    <a:cubicBezTo>
                      <a:pt x="11763" y="8063"/>
                      <a:pt x="11429" y="7455"/>
                      <a:pt x="10821" y="7364"/>
                    </a:cubicBezTo>
                    <a:cubicBezTo>
                      <a:pt x="10771" y="7357"/>
                      <a:pt x="10721" y="7354"/>
                      <a:pt x="10671" y="7354"/>
                    </a:cubicBezTo>
                    <a:cubicBezTo>
                      <a:pt x="10237" y="7354"/>
                      <a:pt x="9820" y="7587"/>
                      <a:pt x="9575" y="7941"/>
                    </a:cubicBezTo>
                    <a:lnTo>
                      <a:pt x="8177" y="10190"/>
                    </a:lnTo>
                    <a:lnTo>
                      <a:pt x="8663" y="1832"/>
                    </a:lnTo>
                    <a:cubicBezTo>
                      <a:pt x="8693" y="1376"/>
                      <a:pt x="8329" y="1041"/>
                      <a:pt x="7873" y="1041"/>
                    </a:cubicBezTo>
                    <a:lnTo>
                      <a:pt x="7569" y="1072"/>
                    </a:lnTo>
                    <a:cubicBezTo>
                      <a:pt x="7204" y="1102"/>
                      <a:pt x="6900" y="1376"/>
                      <a:pt x="6870" y="1710"/>
                    </a:cubicBezTo>
                    <a:lnTo>
                      <a:pt x="6353" y="5814"/>
                    </a:lnTo>
                    <a:lnTo>
                      <a:pt x="5958" y="737"/>
                    </a:lnTo>
                    <a:cubicBezTo>
                      <a:pt x="5958" y="318"/>
                      <a:pt x="5648" y="1"/>
                      <a:pt x="5243" y="1"/>
                    </a:cubicBez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73"/>
              <p:cNvSpPr/>
              <p:nvPr/>
            </p:nvSpPr>
            <p:spPr>
              <a:xfrm>
                <a:off x="5134475" y="862400"/>
                <a:ext cx="81325" cy="64625"/>
              </a:xfrm>
              <a:custGeom>
                <a:avLst/>
                <a:gdLst/>
                <a:ahLst/>
                <a:cxnLst/>
                <a:rect l="l" t="t" r="r" b="b"/>
                <a:pathLst>
                  <a:path w="3253" h="2585" fill="none" extrusionOk="0">
                    <a:moveTo>
                      <a:pt x="3253" y="0"/>
                    </a:moveTo>
                    <a:cubicBezTo>
                      <a:pt x="3253" y="0"/>
                      <a:pt x="1216" y="335"/>
                      <a:pt x="0" y="2584"/>
                    </a:cubicBezTo>
                  </a:path>
                </a:pathLst>
              </a:custGeom>
              <a:noFill/>
              <a:ln w="7600" cap="rnd" cmpd="sng">
                <a:solidFill>
                  <a:srgbClr val="DB73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73"/>
              <p:cNvSpPr/>
              <p:nvPr/>
            </p:nvSpPr>
            <p:spPr>
              <a:xfrm>
                <a:off x="5091925" y="1527300"/>
                <a:ext cx="19000" cy="126175"/>
              </a:xfrm>
              <a:custGeom>
                <a:avLst/>
                <a:gdLst/>
                <a:ahLst/>
                <a:cxnLst/>
                <a:rect l="l" t="t" r="r" b="b"/>
                <a:pathLst>
                  <a:path w="760" h="5047" fill="none" extrusionOk="0">
                    <a:moveTo>
                      <a:pt x="760" y="1"/>
                    </a:moveTo>
                    <a:lnTo>
                      <a:pt x="0" y="5046"/>
                    </a:lnTo>
                  </a:path>
                </a:pathLst>
              </a:custGeom>
              <a:noFill/>
              <a:ln w="8350" cap="rnd" cmpd="sng">
                <a:solidFill>
                  <a:srgbClr val="DB73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3"/>
              <p:cNvSpPr/>
              <p:nvPr/>
            </p:nvSpPr>
            <p:spPr>
              <a:xfrm>
                <a:off x="5345725" y="4731000"/>
                <a:ext cx="577525" cy="191525"/>
              </a:xfrm>
              <a:custGeom>
                <a:avLst/>
                <a:gdLst/>
                <a:ahLst/>
                <a:cxnLst/>
                <a:rect l="l" t="t" r="r" b="b"/>
                <a:pathLst>
                  <a:path w="23101" h="7661" extrusionOk="0">
                    <a:moveTo>
                      <a:pt x="21429" y="0"/>
                    </a:moveTo>
                    <a:lnTo>
                      <a:pt x="13283" y="213"/>
                    </a:lnTo>
                    <a:lnTo>
                      <a:pt x="0" y="7660"/>
                    </a:lnTo>
                    <a:lnTo>
                      <a:pt x="23101" y="6900"/>
                    </a:lnTo>
                    <a:lnTo>
                      <a:pt x="21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3"/>
              <p:cNvSpPr/>
              <p:nvPr/>
            </p:nvSpPr>
            <p:spPr>
              <a:xfrm>
                <a:off x="5346475" y="4903500"/>
                <a:ext cx="581350" cy="93475"/>
              </a:xfrm>
              <a:custGeom>
                <a:avLst/>
                <a:gdLst/>
                <a:ahLst/>
                <a:cxnLst/>
                <a:rect l="l" t="t" r="r" b="b"/>
                <a:pathLst>
                  <a:path w="23254" h="3739" extrusionOk="0">
                    <a:moveTo>
                      <a:pt x="23101" y="0"/>
                    </a:moveTo>
                    <a:lnTo>
                      <a:pt x="1" y="699"/>
                    </a:lnTo>
                    <a:lnTo>
                      <a:pt x="153" y="3739"/>
                    </a:lnTo>
                    <a:lnTo>
                      <a:pt x="16110" y="3222"/>
                    </a:lnTo>
                    <a:cubicBezTo>
                      <a:pt x="16080" y="2462"/>
                      <a:pt x="16688" y="1763"/>
                      <a:pt x="17448" y="1763"/>
                    </a:cubicBezTo>
                    <a:cubicBezTo>
                      <a:pt x="18208" y="1763"/>
                      <a:pt x="18846" y="2371"/>
                      <a:pt x="18876" y="3161"/>
                    </a:cubicBezTo>
                    <a:lnTo>
                      <a:pt x="23253" y="3040"/>
                    </a:lnTo>
                    <a:lnTo>
                      <a:pt x="231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73"/>
              <p:cNvSpPr/>
              <p:nvPr/>
            </p:nvSpPr>
            <p:spPr>
              <a:xfrm>
                <a:off x="5539500" y="4803950"/>
                <a:ext cx="66125" cy="17500"/>
              </a:xfrm>
              <a:custGeom>
                <a:avLst/>
                <a:gdLst/>
                <a:ahLst/>
                <a:cxnLst/>
                <a:rect l="l" t="t" r="r" b="b"/>
                <a:pathLst>
                  <a:path w="2645" h="700" fill="none" extrusionOk="0">
                    <a:moveTo>
                      <a:pt x="0" y="0"/>
                    </a:moveTo>
                    <a:lnTo>
                      <a:pt x="2645" y="699"/>
                    </a:lnTo>
                  </a:path>
                </a:pathLst>
              </a:custGeom>
              <a:noFill/>
              <a:ln w="220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73"/>
              <p:cNvSpPr/>
              <p:nvPr/>
            </p:nvSpPr>
            <p:spPr>
              <a:xfrm>
                <a:off x="5604075" y="4770500"/>
                <a:ext cx="66150" cy="16000"/>
              </a:xfrm>
              <a:custGeom>
                <a:avLst/>
                <a:gdLst/>
                <a:ahLst/>
                <a:cxnLst/>
                <a:rect l="l" t="t" r="r" b="b"/>
                <a:pathLst>
                  <a:path w="2646" h="640" fill="none" extrusionOk="0">
                    <a:moveTo>
                      <a:pt x="1" y="1"/>
                    </a:moveTo>
                    <a:lnTo>
                      <a:pt x="2645" y="639"/>
                    </a:lnTo>
                  </a:path>
                </a:pathLst>
              </a:custGeom>
              <a:noFill/>
              <a:ln w="220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73"/>
              <p:cNvSpPr/>
              <p:nvPr/>
            </p:nvSpPr>
            <p:spPr>
              <a:xfrm>
                <a:off x="5668675" y="4445275"/>
                <a:ext cx="212800" cy="291075"/>
              </a:xfrm>
              <a:custGeom>
                <a:avLst/>
                <a:gdLst/>
                <a:ahLst/>
                <a:cxnLst/>
                <a:rect l="l" t="t" r="r" b="b"/>
                <a:pathLst>
                  <a:path w="8512" h="11643" extrusionOk="0">
                    <a:moveTo>
                      <a:pt x="8268" y="1"/>
                    </a:moveTo>
                    <a:lnTo>
                      <a:pt x="0" y="153"/>
                    </a:lnTo>
                    <a:lnTo>
                      <a:pt x="213" y="11642"/>
                    </a:lnTo>
                    <a:lnTo>
                      <a:pt x="8511" y="11460"/>
                    </a:lnTo>
                    <a:lnTo>
                      <a:pt x="8268" y="1"/>
                    </a:ln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3"/>
              <p:cNvSpPr/>
              <p:nvPr/>
            </p:nvSpPr>
            <p:spPr>
              <a:xfrm>
                <a:off x="6212750" y="4719600"/>
                <a:ext cx="577550" cy="177825"/>
              </a:xfrm>
              <a:custGeom>
                <a:avLst/>
                <a:gdLst/>
                <a:ahLst/>
                <a:cxnLst/>
                <a:rect l="l" t="t" r="r" b="b"/>
                <a:pathLst>
                  <a:path w="23102" h="7113" extrusionOk="0">
                    <a:moveTo>
                      <a:pt x="9515" y="0"/>
                    </a:moveTo>
                    <a:lnTo>
                      <a:pt x="1399" y="152"/>
                    </a:lnTo>
                    <a:lnTo>
                      <a:pt x="1" y="7113"/>
                    </a:lnTo>
                    <a:lnTo>
                      <a:pt x="1" y="7113"/>
                    </a:lnTo>
                    <a:lnTo>
                      <a:pt x="23101" y="6931"/>
                    </a:lnTo>
                    <a:lnTo>
                      <a:pt x="95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3"/>
              <p:cNvSpPr/>
              <p:nvPr/>
            </p:nvSpPr>
            <p:spPr>
              <a:xfrm>
                <a:off x="6212000" y="4892850"/>
                <a:ext cx="578300" cy="80575"/>
              </a:xfrm>
              <a:custGeom>
                <a:avLst/>
                <a:gdLst/>
                <a:ahLst/>
                <a:cxnLst/>
                <a:rect l="l" t="t" r="r" b="b"/>
                <a:pathLst>
                  <a:path w="23132" h="3223" extrusionOk="0">
                    <a:moveTo>
                      <a:pt x="23131" y="1"/>
                    </a:moveTo>
                    <a:lnTo>
                      <a:pt x="31" y="183"/>
                    </a:lnTo>
                    <a:lnTo>
                      <a:pt x="0" y="3223"/>
                    </a:lnTo>
                    <a:lnTo>
                      <a:pt x="0" y="3223"/>
                    </a:lnTo>
                    <a:lnTo>
                      <a:pt x="4377" y="3192"/>
                    </a:lnTo>
                    <a:cubicBezTo>
                      <a:pt x="4377" y="2432"/>
                      <a:pt x="4985" y="1733"/>
                      <a:pt x="5745" y="1733"/>
                    </a:cubicBezTo>
                    <a:cubicBezTo>
                      <a:pt x="6505" y="1733"/>
                      <a:pt x="7143" y="2341"/>
                      <a:pt x="7143" y="3162"/>
                    </a:cubicBezTo>
                    <a:lnTo>
                      <a:pt x="23101" y="3040"/>
                    </a:lnTo>
                    <a:lnTo>
                      <a:pt x="23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3"/>
              <p:cNvSpPr/>
              <p:nvPr/>
            </p:nvSpPr>
            <p:spPr>
              <a:xfrm>
                <a:off x="6536475" y="4783425"/>
                <a:ext cx="56250" cy="29675"/>
              </a:xfrm>
              <a:custGeom>
                <a:avLst/>
                <a:gdLst/>
                <a:ahLst/>
                <a:cxnLst/>
                <a:rect l="l" t="t" r="r" b="b"/>
                <a:pathLst>
                  <a:path w="2250" h="1187" fill="none" extrusionOk="0">
                    <a:moveTo>
                      <a:pt x="2250" y="1"/>
                    </a:moveTo>
                    <a:lnTo>
                      <a:pt x="0" y="1186"/>
                    </a:lnTo>
                  </a:path>
                </a:pathLst>
              </a:custGeom>
              <a:noFill/>
              <a:ln w="220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3"/>
              <p:cNvSpPr/>
              <p:nvPr/>
            </p:nvSpPr>
            <p:spPr>
              <a:xfrm>
                <a:off x="6481750" y="4751525"/>
                <a:ext cx="44875" cy="19000"/>
              </a:xfrm>
              <a:custGeom>
                <a:avLst/>
                <a:gdLst/>
                <a:ahLst/>
                <a:cxnLst/>
                <a:rect l="l" t="t" r="r" b="b"/>
                <a:pathLst>
                  <a:path w="1795" h="760" fill="none" extrusionOk="0">
                    <a:moveTo>
                      <a:pt x="1794" y="0"/>
                    </a:moveTo>
                    <a:lnTo>
                      <a:pt x="1" y="760"/>
                    </a:lnTo>
                  </a:path>
                </a:pathLst>
              </a:custGeom>
              <a:noFill/>
              <a:ln w="220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3"/>
              <p:cNvSpPr/>
              <p:nvPr/>
            </p:nvSpPr>
            <p:spPr>
              <a:xfrm>
                <a:off x="6219600" y="4433875"/>
                <a:ext cx="235575" cy="289550"/>
              </a:xfrm>
              <a:custGeom>
                <a:avLst/>
                <a:gdLst/>
                <a:ahLst/>
                <a:cxnLst/>
                <a:rect l="l" t="t" r="r" b="b"/>
                <a:pathLst>
                  <a:path w="9423" h="11582" extrusionOk="0">
                    <a:moveTo>
                      <a:pt x="8268" y="1"/>
                    </a:moveTo>
                    <a:lnTo>
                      <a:pt x="0" y="153"/>
                    </a:lnTo>
                    <a:lnTo>
                      <a:pt x="1125" y="11581"/>
                    </a:lnTo>
                    <a:lnTo>
                      <a:pt x="9423" y="11429"/>
                    </a:lnTo>
                    <a:lnTo>
                      <a:pt x="8268" y="1"/>
                    </a:ln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3"/>
              <p:cNvSpPr/>
              <p:nvPr/>
            </p:nvSpPr>
            <p:spPr>
              <a:xfrm>
                <a:off x="5570650" y="2274275"/>
                <a:ext cx="927100" cy="2379250"/>
              </a:xfrm>
              <a:custGeom>
                <a:avLst/>
                <a:gdLst/>
                <a:ahLst/>
                <a:cxnLst/>
                <a:rect l="l" t="t" r="r" b="b"/>
                <a:pathLst>
                  <a:path w="37084" h="95170" extrusionOk="0">
                    <a:moveTo>
                      <a:pt x="29606" y="0"/>
                    </a:moveTo>
                    <a:lnTo>
                      <a:pt x="487" y="730"/>
                    </a:lnTo>
                    <a:cubicBezTo>
                      <a:pt x="0" y="13557"/>
                      <a:pt x="2371" y="95169"/>
                      <a:pt x="2371" y="95169"/>
                    </a:cubicBezTo>
                    <a:lnTo>
                      <a:pt x="14712" y="94895"/>
                    </a:lnTo>
                    <a:lnTo>
                      <a:pt x="14621" y="16779"/>
                    </a:lnTo>
                    <a:lnTo>
                      <a:pt x="16961" y="16688"/>
                    </a:lnTo>
                    <a:lnTo>
                      <a:pt x="24165" y="94743"/>
                    </a:lnTo>
                    <a:lnTo>
                      <a:pt x="37083" y="94470"/>
                    </a:lnTo>
                    <a:cubicBezTo>
                      <a:pt x="37083" y="94470"/>
                      <a:pt x="30366" y="6627"/>
                      <a:pt x="2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3"/>
              <p:cNvSpPr/>
              <p:nvPr/>
            </p:nvSpPr>
            <p:spPr>
              <a:xfrm>
                <a:off x="5854075" y="2692225"/>
                <a:ext cx="236350" cy="4575"/>
              </a:xfrm>
              <a:custGeom>
                <a:avLst/>
                <a:gdLst/>
                <a:ahLst/>
                <a:cxnLst/>
                <a:rect l="l" t="t" r="r" b="b"/>
                <a:pathLst>
                  <a:path w="9454" h="183" fill="none" extrusionOk="0">
                    <a:moveTo>
                      <a:pt x="1" y="182"/>
                    </a:moveTo>
                    <a:lnTo>
                      <a:pt x="9454" y="0"/>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3"/>
              <p:cNvSpPr/>
              <p:nvPr/>
            </p:nvSpPr>
            <p:spPr>
              <a:xfrm>
                <a:off x="5741625" y="414275"/>
                <a:ext cx="465825" cy="303775"/>
              </a:xfrm>
              <a:custGeom>
                <a:avLst/>
                <a:gdLst/>
                <a:ahLst/>
                <a:cxnLst/>
                <a:rect l="l" t="t" r="r" b="b"/>
                <a:pathLst>
                  <a:path w="18633" h="12151" extrusionOk="0">
                    <a:moveTo>
                      <a:pt x="7501" y="1"/>
                    </a:moveTo>
                    <a:cubicBezTo>
                      <a:pt x="3725" y="1"/>
                      <a:pt x="1703" y="2849"/>
                      <a:pt x="1703" y="2849"/>
                    </a:cubicBezTo>
                    <a:lnTo>
                      <a:pt x="0" y="9597"/>
                    </a:lnTo>
                    <a:lnTo>
                      <a:pt x="15016" y="12150"/>
                    </a:lnTo>
                    <a:cubicBezTo>
                      <a:pt x="15016" y="12150"/>
                      <a:pt x="18633" y="4430"/>
                      <a:pt x="11581" y="1026"/>
                    </a:cubicBezTo>
                    <a:cubicBezTo>
                      <a:pt x="10053" y="283"/>
                      <a:pt x="8690" y="1"/>
                      <a:pt x="7501" y="1"/>
                    </a:cubicBezTo>
                    <a:close/>
                  </a:path>
                </a:pathLst>
              </a:custGeom>
              <a:solidFill>
                <a:srgbClr val="DD5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3"/>
              <p:cNvSpPr/>
              <p:nvPr/>
            </p:nvSpPr>
            <p:spPr>
              <a:xfrm>
                <a:off x="5612450" y="483975"/>
                <a:ext cx="205175" cy="242425"/>
              </a:xfrm>
              <a:custGeom>
                <a:avLst/>
                <a:gdLst/>
                <a:ahLst/>
                <a:cxnLst/>
                <a:rect l="l" t="t" r="r" b="b"/>
                <a:pathLst>
                  <a:path w="8207" h="9697" extrusionOk="0">
                    <a:moveTo>
                      <a:pt x="6870" y="0"/>
                    </a:moveTo>
                    <a:cubicBezTo>
                      <a:pt x="0" y="2098"/>
                      <a:pt x="4073" y="9697"/>
                      <a:pt x="4073" y="9697"/>
                    </a:cubicBezTo>
                    <a:lnTo>
                      <a:pt x="8207" y="4104"/>
                    </a:lnTo>
                    <a:lnTo>
                      <a:pt x="6870" y="0"/>
                    </a:lnTo>
                    <a:close/>
                  </a:path>
                </a:pathLst>
              </a:custGeom>
              <a:solidFill>
                <a:srgbClr val="DD5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3"/>
              <p:cNvSpPr/>
              <p:nvPr/>
            </p:nvSpPr>
            <p:spPr>
              <a:xfrm>
                <a:off x="5657275" y="747525"/>
                <a:ext cx="143650" cy="139350"/>
              </a:xfrm>
              <a:custGeom>
                <a:avLst/>
                <a:gdLst/>
                <a:ahLst/>
                <a:cxnLst/>
                <a:rect l="l" t="t" r="r" b="b"/>
                <a:pathLst>
                  <a:path w="5746" h="5574" extrusionOk="0">
                    <a:moveTo>
                      <a:pt x="2903" y="1"/>
                    </a:moveTo>
                    <a:cubicBezTo>
                      <a:pt x="2848" y="1"/>
                      <a:pt x="2792" y="2"/>
                      <a:pt x="2736" y="6"/>
                    </a:cubicBezTo>
                    <a:cubicBezTo>
                      <a:pt x="1186" y="67"/>
                      <a:pt x="0" y="1404"/>
                      <a:pt x="61" y="2924"/>
                    </a:cubicBezTo>
                    <a:cubicBezTo>
                      <a:pt x="149" y="4418"/>
                      <a:pt x="1395" y="5573"/>
                      <a:pt x="2845" y="5573"/>
                    </a:cubicBezTo>
                    <a:cubicBezTo>
                      <a:pt x="2900" y="5573"/>
                      <a:pt x="2955" y="5571"/>
                      <a:pt x="3010" y="5568"/>
                    </a:cubicBezTo>
                    <a:cubicBezTo>
                      <a:pt x="4560" y="5507"/>
                      <a:pt x="5745" y="4170"/>
                      <a:pt x="5654" y="2650"/>
                    </a:cubicBezTo>
                    <a:cubicBezTo>
                      <a:pt x="5595" y="1156"/>
                      <a:pt x="4379" y="1"/>
                      <a:pt x="2903" y="1"/>
                    </a:cubicBez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3"/>
              <p:cNvSpPr/>
              <p:nvPr/>
            </p:nvSpPr>
            <p:spPr>
              <a:xfrm>
                <a:off x="5689200" y="794000"/>
                <a:ext cx="55475" cy="47150"/>
              </a:xfrm>
              <a:custGeom>
                <a:avLst/>
                <a:gdLst/>
                <a:ahLst/>
                <a:cxnLst/>
                <a:rect l="l" t="t" r="r" b="b"/>
                <a:pathLst>
                  <a:path w="2219" h="1886" fill="none" extrusionOk="0">
                    <a:moveTo>
                      <a:pt x="0" y="578"/>
                    </a:moveTo>
                    <a:cubicBezTo>
                      <a:pt x="0" y="578"/>
                      <a:pt x="1125" y="1"/>
                      <a:pt x="2219" y="1885"/>
                    </a:cubicBezTo>
                  </a:path>
                </a:pathLst>
              </a:custGeom>
              <a:noFill/>
              <a:ln w="7600" cap="rnd" cmpd="sng">
                <a:solidFill>
                  <a:srgbClr val="DB73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3"/>
              <p:cNvSpPr/>
              <p:nvPr/>
            </p:nvSpPr>
            <p:spPr>
              <a:xfrm>
                <a:off x="6051650" y="740050"/>
                <a:ext cx="140625" cy="139100"/>
              </a:xfrm>
              <a:custGeom>
                <a:avLst/>
                <a:gdLst/>
                <a:ahLst/>
                <a:cxnLst/>
                <a:rect l="l" t="t" r="r" b="b"/>
                <a:pathLst>
                  <a:path w="5625" h="5564" extrusionOk="0">
                    <a:moveTo>
                      <a:pt x="2767" y="1"/>
                    </a:moveTo>
                    <a:cubicBezTo>
                      <a:pt x="1217" y="31"/>
                      <a:pt x="1" y="1277"/>
                      <a:pt x="31" y="2828"/>
                    </a:cubicBezTo>
                    <a:cubicBezTo>
                      <a:pt x="62" y="4347"/>
                      <a:pt x="1308" y="5563"/>
                      <a:pt x="2888" y="5563"/>
                    </a:cubicBezTo>
                    <a:cubicBezTo>
                      <a:pt x="4408" y="5533"/>
                      <a:pt x="5624" y="4287"/>
                      <a:pt x="5624" y="2736"/>
                    </a:cubicBezTo>
                    <a:cubicBezTo>
                      <a:pt x="5624" y="1156"/>
                      <a:pt x="4317" y="1"/>
                      <a:pt x="2767" y="1"/>
                    </a:cubicBez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3"/>
              <p:cNvSpPr/>
              <p:nvPr/>
            </p:nvSpPr>
            <p:spPr>
              <a:xfrm>
                <a:off x="6108650" y="785650"/>
                <a:ext cx="51700" cy="49425"/>
              </a:xfrm>
              <a:custGeom>
                <a:avLst/>
                <a:gdLst/>
                <a:ahLst/>
                <a:cxnLst/>
                <a:rect l="l" t="t" r="r" b="b"/>
                <a:pathLst>
                  <a:path w="2068" h="1977" fill="none" extrusionOk="0">
                    <a:moveTo>
                      <a:pt x="2067" y="487"/>
                    </a:moveTo>
                    <a:cubicBezTo>
                      <a:pt x="2067" y="487"/>
                      <a:pt x="943" y="1"/>
                      <a:pt x="1" y="1976"/>
                    </a:cubicBezTo>
                  </a:path>
                </a:pathLst>
              </a:custGeom>
              <a:noFill/>
              <a:ln w="7600" cap="rnd" cmpd="sng">
                <a:solidFill>
                  <a:srgbClr val="DB73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3"/>
              <p:cNvSpPr/>
              <p:nvPr/>
            </p:nvSpPr>
            <p:spPr>
              <a:xfrm>
                <a:off x="5818375" y="971825"/>
                <a:ext cx="222675" cy="269125"/>
              </a:xfrm>
              <a:custGeom>
                <a:avLst/>
                <a:gdLst/>
                <a:ahLst/>
                <a:cxnLst/>
                <a:rect l="l" t="t" r="r" b="b"/>
                <a:pathLst>
                  <a:path w="8907" h="10765" extrusionOk="0">
                    <a:moveTo>
                      <a:pt x="7994" y="0"/>
                    </a:moveTo>
                    <a:cubicBezTo>
                      <a:pt x="7994" y="0"/>
                      <a:pt x="6444" y="1125"/>
                      <a:pt x="5016" y="1429"/>
                    </a:cubicBezTo>
                    <a:cubicBezTo>
                      <a:pt x="4790" y="1478"/>
                      <a:pt x="4565" y="1499"/>
                      <a:pt x="4345" y="1499"/>
                    </a:cubicBezTo>
                    <a:cubicBezTo>
                      <a:pt x="3202" y="1499"/>
                      <a:pt x="2214" y="943"/>
                      <a:pt x="2189" y="943"/>
                    </a:cubicBezTo>
                    <a:lnTo>
                      <a:pt x="517" y="31"/>
                    </a:lnTo>
                    <a:lnTo>
                      <a:pt x="0" y="9180"/>
                    </a:lnTo>
                    <a:lnTo>
                      <a:pt x="213" y="9332"/>
                    </a:lnTo>
                    <a:cubicBezTo>
                      <a:pt x="1421" y="10286"/>
                      <a:pt x="2877" y="10765"/>
                      <a:pt x="4330" y="10765"/>
                    </a:cubicBezTo>
                    <a:cubicBezTo>
                      <a:pt x="5841" y="10765"/>
                      <a:pt x="7348" y="10248"/>
                      <a:pt x="8572" y="9210"/>
                    </a:cubicBezTo>
                    <a:lnTo>
                      <a:pt x="8906" y="8937"/>
                    </a:lnTo>
                    <a:lnTo>
                      <a:pt x="7994" y="0"/>
                    </a:ln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3"/>
              <p:cNvSpPr/>
              <p:nvPr/>
            </p:nvSpPr>
            <p:spPr>
              <a:xfrm>
                <a:off x="5813050" y="943700"/>
                <a:ext cx="213550" cy="127750"/>
              </a:xfrm>
              <a:custGeom>
                <a:avLst/>
                <a:gdLst/>
                <a:ahLst/>
                <a:cxnLst/>
                <a:rect l="l" t="t" r="r" b="b"/>
                <a:pathLst>
                  <a:path w="8542" h="5110" extrusionOk="0">
                    <a:moveTo>
                      <a:pt x="8542" y="1"/>
                    </a:moveTo>
                    <a:lnTo>
                      <a:pt x="1" y="153"/>
                    </a:lnTo>
                    <a:cubicBezTo>
                      <a:pt x="1" y="153"/>
                      <a:pt x="1633" y="5109"/>
                      <a:pt x="5103" y="5109"/>
                    </a:cubicBezTo>
                    <a:cubicBezTo>
                      <a:pt x="5145" y="5109"/>
                      <a:pt x="5187" y="5109"/>
                      <a:pt x="5229" y="5107"/>
                    </a:cubicBezTo>
                    <a:cubicBezTo>
                      <a:pt x="8177" y="4986"/>
                      <a:pt x="8542" y="1"/>
                      <a:pt x="8542" y="1"/>
                    </a:cubicBezTo>
                    <a:close/>
                  </a:path>
                </a:pathLst>
              </a:custGeom>
              <a:solidFill>
                <a:srgbClr val="DB7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3"/>
              <p:cNvSpPr/>
              <p:nvPr/>
            </p:nvSpPr>
            <p:spPr>
              <a:xfrm>
                <a:off x="5699825" y="485475"/>
                <a:ext cx="413400" cy="535300"/>
              </a:xfrm>
              <a:custGeom>
                <a:avLst/>
                <a:gdLst/>
                <a:ahLst/>
                <a:cxnLst/>
                <a:rect l="l" t="t" r="r" b="b"/>
                <a:pathLst>
                  <a:path w="16536" h="21412" extrusionOk="0">
                    <a:moveTo>
                      <a:pt x="8343" y="1"/>
                    </a:moveTo>
                    <a:cubicBezTo>
                      <a:pt x="8298" y="1"/>
                      <a:pt x="8253" y="1"/>
                      <a:pt x="8207" y="1"/>
                    </a:cubicBezTo>
                    <a:cubicBezTo>
                      <a:pt x="1" y="32"/>
                      <a:pt x="1247" y="8512"/>
                      <a:pt x="1247" y="8512"/>
                    </a:cubicBezTo>
                    <a:cubicBezTo>
                      <a:pt x="1247" y="8512"/>
                      <a:pt x="1460" y="12585"/>
                      <a:pt x="2280" y="16233"/>
                    </a:cubicBezTo>
                    <a:cubicBezTo>
                      <a:pt x="2736" y="18239"/>
                      <a:pt x="4560" y="19637"/>
                      <a:pt x="6475" y="20670"/>
                    </a:cubicBezTo>
                    <a:cubicBezTo>
                      <a:pt x="7354" y="21166"/>
                      <a:pt x="8153" y="21411"/>
                      <a:pt x="8941" y="21411"/>
                    </a:cubicBezTo>
                    <a:cubicBezTo>
                      <a:pt x="9843" y="21411"/>
                      <a:pt x="10730" y="21090"/>
                      <a:pt x="11703" y="20457"/>
                    </a:cubicBezTo>
                    <a:lnTo>
                      <a:pt x="12037" y="20275"/>
                    </a:lnTo>
                    <a:cubicBezTo>
                      <a:pt x="13770" y="19181"/>
                      <a:pt x="15381" y="17813"/>
                      <a:pt x="15776" y="15898"/>
                    </a:cubicBezTo>
                    <a:cubicBezTo>
                      <a:pt x="16141" y="13983"/>
                      <a:pt x="16536" y="11278"/>
                      <a:pt x="16445" y="8117"/>
                    </a:cubicBezTo>
                    <a:cubicBezTo>
                      <a:pt x="16445" y="8117"/>
                      <a:pt x="16415" y="1"/>
                      <a:pt x="8343" y="1"/>
                    </a:cubicBez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3"/>
              <p:cNvSpPr/>
              <p:nvPr/>
            </p:nvSpPr>
            <p:spPr>
              <a:xfrm>
                <a:off x="5817600" y="740050"/>
                <a:ext cx="33475" cy="32700"/>
              </a:xfrm>
              <a:custGeom>
                <a:avLst/>
                <a:gdLst/>
                <a:ahLst/>
                <a:cxnLst/>
                <a:rect l="l" t="t" r="r" b="b"/>
                <a:pathLst>
                  <a:path w="1339" h="1308" extrusionOk="0">
                    <a:moveTo>
                      <a:pt x="639" y="1"/>
                    </a:moveTo>
                    <a:cubicBezTo>
                      <a:pt x="275" y="1"/>
                      <a:pt x="1" y="305"/>
                      <a:pt x="1" y="669"/>
                    </a:cubicBezTo>
                    <a:cubicBezTo>
                      <a:pt x="1" y="1065"/>
                      <a:pt x="305" y="1308"/>
                      <a:pt x="700" y="1308"/>
                    </a:cubicBezTo>
                    <a:cubicBezTo>
                      <a:pt x="1065" y="1308"/>
                      <a:pt x="1338" y="1004"/>
                      <a:pt x="1338" y="639"/>
                    </a:cubicBezTo>
                    <a:cubicBezTo>
                      <a:pt x="1338" y="244"/>
                      <a:pt x="1034" y="1"/>
                      <a:pt x="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3"/>
              <p:cNvSpPr/>
              <p:nvPr/>
            </p:nvSpPr>
            <p:spPr>
              <a:xfrm>
                <a:off x="5980225" y="737025"/>
                <a:ext cx="33475" cy="33450"/>
              </a:xfrm>
              <a:custGeom>
                <a:avLst/>
                <a:gdLst/>
                <a:ahLst/>
                <a:cxnLst/>
                <a:rect l="l" t="t" r="r" b="b"/>
                <a:pathLst>
                  <a:path w="1339" h="1338" extrusionOk="0">
                    <a:moveTo>
                      <a:pt x="639" y="0"/>
                    </a:moveTo>
                    <a:cubicBezTo>
                      <a:pt x="274" y="0"/>
                      <a:pt x="1" y="304"/>
                      <a:pt x="1" y="699"/>
                    </a:cubicBezTo>
                    <a:cubicBezTo>
                      <a:pt x="1" y="1064"/>
                      <a:pt x="305" y="1338"/>
                      <a:pt x="669" y="1338"/>
                    </a:cubicBezTo>
                    <a:cubicBezTo>
                      <a:pt x="1065" y="1338"/>
                      <a:pt x="1338" y="1034"/>
                      <a:pt x="1338" y="639"/>
                    </a:cubicBezTo>
                    <a:cubicBezTo>
                      <a:pt x="1338" y="274"/>
                      <a:pt x="1034" y="0"/>
                      <a:pt x="6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3"/>
              <p:cNvSpPr/>
              <p:nvPr/>
            </p:nvSpPr>
            <p:spPr>
              <a:xfrm>
                <a:off x="5901200" y="798575"/>
                <a:ext cx="22050" cy="25850"/>
              </a:xfrm>
              <a:custGeom>
                <a:avLst/>
                <a:gdLst/>
                <a:ahLst/>
                <a:cxnLst/>
                <a:rect l="l" t="t" r="r" b="b"/>
                <a:pathLst>
                  <a:path w="882" h="1034" fill="none" extrusionOk="0">
                    <a:moveTo>
                      <a:pt x="0" y="0"/>
                    </a:moveTo>
                    <a:lnTo>
                      <a:pt x="31" y="1034"/>
                    </a:lnTo>
                    <a:lnTo>
                      <a:pt x="882" y="1034"/>
                    </a:lnTo>
                  </a:path>
                </a:pathLst>
              </a:custGeom>
              <a:noFill/>
              <a:ln w="7600" cap="rnd" cmpd="sng">
                <a:solidFill>
                  <a:srgbClr val="DB73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3"/>
              <p:cNvSpPr/>
              <p:nvPr/>
            </p:nvSpPr>
            <p:spPr>
              <a:xfrm>
                <a:off x="5771250" y="652000"/>
                <a:ext cx="107925" cy="35650"/>
              </a:xfrm>
              <a:custGeom>
                <a:avLst/>
                <a:gdLst/>
                <a:ahLst/>
                <a:cxnLst/>
                <a:rect l="l" t="t" r="r" b="b"/>
                <a:pathLst>
                  <a:path w="4317" h="1426" extrusionOk="0">
                    <a:moveTo>
                      <a:pt x="2586" y="1"/>
                    </a:moveTo>
                    <a:cubicBezTo>
                      <a:pt x="2453" y="1"/>
                      <a:pt x="2311" y="9"/>
                      <a:pt x="2159" y="27"/>
                    </a:cubicBezTo>
                    <a:cubicBezTo>
                      <a:pt x="366" y="270"/>
                      <a:pt x="1" y="1425"/>
                      <a:pt x="1" y="1425"/>
                    </a:cubicBezTo>
                    <a:lnTo>
                      <a:pt x="4317" y="939"/>
                    </a:lnTo>
                    <a:cubicBezTo>
                      <a:pt x="4317" y="939"/>
                      <a:pt x="3987" y="1"/>
                      <a:pt x="2586" y="1"/>
                    </a:cubicBezTo>
                    <a:close/>
                  </a:path>
                </a:pathLst>
              </a:custGeom>
              <a:solidFill>
                <a:srgbClr val="DD5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3"/>
              <p:cNvSpPr/>
              <p:nvPr/>
            </p:nvSpPr>
            <p:spPr>
              <a:xfrm>
                <a:off x="5941475" y="649275"/>
                <a:ext cx="107925" cy="33050"/>
              </a:xfrm>
              <a:custGeom>
                <a:avLst/>
                <a:gdLst/>
                <a:ahLst/>
                <a:cxnLst/>
                <a:rect l="l" t="t" r="r" b="b"/>
                <a:pathLst>
                  <a:path w="4317" h="1322" extrusionOk="0">
                    <a:moveTo>
                      <a:pt x="1810" y="1"/>
                    </a:moveTo>
                    <a:cubicBezTo>
                      <a:pt x="321" y="1"/>
                      <a:pt x="0" y="987"/>
                      <a:pt x="0" y="987"/>
                    </a:cubicBezTo>
                    <a:lnTo>
                      <a:pt x="4317" y="1322"/>
                    </a:lnTo>
                    <a:cubicBezTo>
                      <a:pt x="4317" y="1322"/>
                      <a:pt x="3891" y="167"/>
                      <a:pt x="2128" y="15"/>
                    </a:cubicBezTo>
                    <a:cubicBezTo>
                      <a:pt x="2017" y="5"/>
                      <a:pt x="1911" y="1"/>
                      <a:pt x="1810" y="1"/>
                    </a:cubicBezTo>
                    <a:close/>
                  </a:path>
                </a:pathLst>
              </a:custGeom>
              <a:solidFill>
                <a:srgbClr val="DD5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3"/>
              <p:cNvSpPr/>
              <p:nvPr/>
            </p:nvSpPr>
            <p:spPr>
              <a:xfrm>
                <a:off x="5865475" y="861650"/>
                <a:ext cx="106425" cy="34200"/>
              </a:xfrm>
              <a:custGeom>
                <a:avLst/>
                <a:gdLst/>
                <a:ahLst/>
                <a:cxnLst/>
                <a:rect l="l" t="t" r="r" b="b"/>
                <a:pathLst>
                  <a:path w="4257" h="1368" extrusionOk="0">
                    <a:moveTo>
                      <a:pt x="4256" y="0"/>
                    </a:moveTo>
                    <a:lnTo>
                      <a:pt x="1" y="61"/>
                    </a:lnTo>
                    <a:cubicBezTo>
                      <a:pt x="1" y="61"/>
                      <a:pt x="92" y="1368"/>
                      <a:pt x="2068" y="1368"/>
                    </a:cubicBezTo>
                    <a:cubicBezTo>
                      <a:pt x="4044" y="1337"/>
                      <a:pt x="4256" y="0"/>
                      <a:pt x="42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3"/>
              <p:cNvSpPr/>
              <p:nvPr/>
            </p:nvSpPr>
            <p:spPr>
              <a:xfrm>
                <a:off x="5649675" y="531100"/>
                <a:ext cx="94250" cy="267500"/>
              </a:xfrm>
              <a:custGeom>
                <a:avLst/>
                <a:gdLst/>
                <a:ahLst/>
                <a:cxnLst/>
                <a:rect l="l" t="t" r="r" b="b"/>
                <a:pathLst>
                  <a:path w="3770" h="10700" extrusionOk="0">
                    <a:moveTo>
                      <a:pt x="3618" y="0"/>
                    </a:moveTo>
                    <a:cubicBezTo>
                      <a:pt x="3617" y="0"/>
                      <a:pt x="1" y="3435"/>
                      <a:pt x="3648" y="10699"/>
                    </a:cubicBezTo>
                    <a:cubicBezTo>
                      <a:pt x="3648" y="10699"/>
                      <a:pt x="3770" y="304"/>
                      <a:pt x="3618" y="0"/>
                    </a:cubicBezTo>
                    <a:close/>
                  </a:path>
                </a:pathLst>
              </a:custGeom>
              <a:solidFill>
                <a:srgbClr val="DD5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3"/>
              <p:cNvSpPr/>
              <p:nvPr/>
            </p:nvSpPr>
            <p:spPr>
              <a:xfrm>
                <a:off x="6085850" y="506775"/>
                <a:ext cx="89700" cy="282700"/>
              </a:xfrm>
              <a:custGeom>
                <a:avLst/>
                <a:gdLst/>
                <a:ahLst/>
                <a:cxnLst/>
                <a:rect l="l" t="t" r="r" b="b"/>
                <a:pathLst>
                  <a:path w="3588" h="11308" extrusionOk="0">
                    <a:moveTo>
                      <a:pt x="1" y="0"/>
                    </a:moveTo>
                    <a:lnTo>
                      <a:pt x="791" y="11308"/>
                    </a:lnTo>
                    <a:cubicBezTo>
                      <a:pt x="3587" y="3466"/>
                      <a:pt x="1" y="1"/>
                      <a:pt x="1" y="0"/>
                    </a:cubicBezTo>
                    <a:close/>
                  </a:path>
                </a:pathLst>
              </a:custGeom>
              <a:solidFill>
                <a:srgbClr val="DD5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3"/>
              <p:cNvSpPr/>
              <p:nvPr/>
            </p:nvSpPr>
            <p:spPr>
              <a:xfrm>
                <a:off x="5685400" y="506000"/>
                <a:ext cx="135275" cy="205200"/>
              </a:xfrm>
              <a:custGeom>
                <a:avLst/>
                <a:gdLst/>
                <a:ahLst/>
                <a:cxnLst/>
                <a:rect l="l" t="t" r="r" b="b"/>
                <a:pathLst>
                  <a:path w="5411" h="8208" extrusionOk="0">
                    <a:moveTo>
                      <a:pt x="5411" y="1"/>
                    </a:moveTo>
                    <a:cubicBezTo>
                      <a:pt x="0" y="1095"/>
                      <a:pt x="699" y="5746"/>
                      <a:pt x="699" y="5746"/>
                    </a:cubicBezTo>
                    <a:lnTo>
                      <a:pt x="1520" y="8208"/>
                    </a:lnTo>
                    <a:cubicBezTo>
                      <a:pt x="1520" y="8208"/>
                      <a:pt x="3161" y="5746"/>
                      <a:pt x="3009" y="3223"/>
                    </a:cubicBezTo>
                    <a:cubicBezTo>
                      <a:pt x="2888" y="731"/>
                      <a:pt x="5410" y="1"/>
                      <a:pt x="5411" y="1"/>
                    </a:cubicBezTo>
                    <a:close/>
                  </a:path>
                </a:pathLst>
              </a:custGeom>
              <a:solidFill>
                <a:srgbClr val="DD5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3"/>
              <p:cNvSpPr/>
              <p:nvPr/>
            </p:nvSpPr>
            <p:spPr>
              <a:xfrm>
                <a:off x="5755300" y="454900"/>
                <a:ext cx="354900" cy="157800"/>
              </a:xfrm>
              <a:custGeom>
                <a:avLst/>
                <a:gdLst/>
                <a:ahLst/>
                <a:cxnLst/>
                <a:rect l="l" t="t" r="r" b="b"/>
                <a:pathLst>
                  <a:path w="14196" h="6312" extrusionOk="0">
                    <a:moveTo>
                      <a:pt x="6617" y="1"/>
                    </a:moveTo>
                    <a:cubicBezTo>
                      <a:pt x="6491" y="1"/>
                      <a:pt x="6362" y="3"/>
                      <a:pt x="6232" y="8"/>
                    </a:cubicBezTo>
                    <a:cubicBezTo>
                      <a:pt x="1" y="221"/>
                      <a:pt x="1976" y="2288"/>
                      <a:pt x="1976" y="2288"/>
                    </a:cubicBezTo>
                    <a:cubicBezTo>
                      <a:pt x="1976" y="2288"/>
                      <a:pt x="2422" y="2018"/>
                      <a:pt x="3105" y="2018"/>
                    </a:cubicBezTo>
                    <a:cubicBezTo>
                      <a:pt x="3815" y="2018"/>
                      <a:pt x="4784" y="2310"/>
                      <a:pt x="5776" y="3504"/>
                    </a:cubicBezTo>
                    <a:cubicBezTo>
                      <a:pt x="6914" y="4900"/>
                      <a:pt x="9403" y="6311"/>
                      <a:pt x="11645" y="6311"/>
                    </a:cubicBezTo>
                    <a:cubicBezTo>
                      <a:pt x="12576" y="6311"/>
                      <a:pt x="13464" y="6068"/>
                      <a:pt x="14195" y="5480"/>
                    </a:cubicBezTo>
                    <a:cubicBezTo>
                      <a:pt x="14195" y="5480"/>
                      <a:pt x="12563" y="1"/>
                      <a:pt x="6617" y="1"/>
                    </a:cubicBezTo>
                    <a:close/>
                  </a:path>
                </a:pathLst>
              </a:custGeom>
              <a:solidFill>
                <a:srgbClr val="DD5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73"/>
              <p:cNvSpPr/>
              <p:nvPr/>
            </p:nvSpPr>
            <p:spPr>
              <a:xfrm>
                <a:off x="4822150" y="1075175"/>
                <a:ext cx="821475" cy="745375"/>
              </a:xfrm>
              <a:custGeom>
                <a:avLst/>
                <a:gdLst/>
                <a:ahLst/>
                <a:cxnLst/>
                <a:rect l="l" t="t" r="r" b="b"/>
                <a:pathLst>
                  <a:path w="32859" h="29815" extrusionOk="0">
                    <a:moveTo>
                      <a:pt x="7387" y="0"/>
                    </a:moveTo>
                    <a:lnTo>
                      <a:pt x="700" y="22706"/>
                    </a:lnTo>
                    <a:lnTo>
                      <a:pt x="639" y="22827"/>
                    </a:lnTo>
                    <a:cubicBezTo>
                      <a:pt x="1" y="24742"/>
                      <a:pt x="457" y="26809"/>
                      <a:pt x="1855" y="28238"/>
                    </a:cubicBezTo>
                    <a:cubicBezTo>
                      <a:pt x="2862" y="29268"/>
                      <a:pt x="4213" y="29815"/>
                      <a:pt x="5598" y="29815"/>
                    </a:cubicBezTo>
                    <a:cubicBezTo>
                      <a:pt x="6053" y="29815"/>
                      <a:pt x="6511" y="29756"/>
                      <a:pt x="6961" y="29636"/>
                    </a:cubicBezTo>
                    <a:lnTo>
                      <a:pt x="16202" y="27052"/>
                    </a:lnTo>
                    <a:lnTo>
                      <a:pt x="31004" y="22858"/>
                    </a:lnTo>
                    <a:lnTo>
                      <a:pt x="32858" y="8541"/>
                    </a:lnTo>
                    <a:lnTo>
                      <a:pt x="32858" y="8541"/>
                    </a:lnTo>
                    <a:cubicBezTo>
                      <a:pt x="18664" y="12189"/>
                      <a:pt x="12645" y="15350"/>
                      <a:pt x="12645" y="15350"/>
                    </a:cubicBezTo>
                    <a:lnTo>
                      <a:pt x="14621" y="335"/>
                    </a:lnTo>
                    <a:lnTo>
                      <a:pt x="7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73"/>
              <p:cNvSpPr/>
              <p:nvPr/>
            </p:nvSpPr>
            <p:spPr>
              <a:xfrm>
                <a:off x="6451350" y="2338875"/>
                <a:ext cx="182400" cy="338925"/>
              </a:xfrm>
              <a:custGeom>
                <a:avLst/>
                <a:gdLst/>
                <a:ahLst/>
                <a:cxnLst/>
                <a:rect l="l" t="t" r="r" b="b"/>
                <a:pathLst>
                  <a:path w="7296" h="13557" extrusionOk="0">
                    <a:moveTo>
                      <a:pt x="4712" y="0"/>
                    </a:moveTo>
                    <a:lnTo>
                      <a:pt x="1" y="3435"/>
                    </a:lnTo>
                    <a:lnTo>
                      <a:pt x="4226" y="13557"/>
                    </a:lnTo>
                    <a:lnTo>
                      <a:pt x="7296" y="13161"/>
                    </a:lnTo>
                    <a:lnTo>
                      <a:pt x="4712" y="0"/>
                    </a:ln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3"/>
              <p:cNvSpPr/>
              <p:nvPr/>
            </p:nvSpPr>
            <p:spPr>
              <a:xfrm>
                <a:off x="6513675" y="2614700"/>
                <a:ext cx="174800" cy="449150"/>
              </a:xfrm>
              <a:custGeom>
                <a:avLst/>
                <a:gdLst/>
                <a:ahLst/>
                <a:cxnLst/>
                <a:rect l="l" t="t" r="r" b="b"/>
                <a:pathLst>
                  <a:path w="6992" h="17966" extrusionOk="0">
                    <a:moveTo>
                      <a:pt x="4317" y="1"/>
                    </a:moveTo>
                    <a:lnTo>
                      <a:pt x="1520" y="913"/>
                    </a:lnTo>
                    <a:cubicBezTo>
                      <a:pt x="1520" y="913"/>
                      <a:pt x="0" y="3800"/>
                      <a:pt x="1368" y="7235"/>
                    </a:cubicBezTo>
                    <a:lnTo>
                      <a:pt x="852" y="10730"/>
                    </a:lnTo>
                    <a:cubicBezTo>
                      <a:pt x="760" y="11247"/>
                      <a:pt x="1064" y="11794"/>
                      <a:pt x="1581" y="11977"/>
                    </a:cubicBezTo>
                    <a:cubicBezTo>
                      <a:pt x="1684" y="12013"/>
                      <a:pt x="1789" y="12030"/>
                      <a:pt x="1892" y="12030"/>
                    </a:cubicBezTo>
                    <a:cubicBezTo>
                      <a:pt x="2312" y="12030"/>
                      <a:pt x="2711" y="11752"/>
                      <a:pt x="2858" y="11338"/>
                    </a:cubicBezTo>
                    <a:lnTo>
                      <a:pt x="3496" y="9332"/>
                    </a:lnTo>
                    <a:lnTo>
                      <a:pt x="3648" y="10031"/>
                    </a:lnTo>
                    <a:cubicBezTo>
                      <a:pt x="3891" y="11217"/>
                      <a:pt x="3739" y="12402"/>
                      <a:pt x="3283" y="13466"/>
                    </a:cubicBezTo>
                    <a:lnTo>
                      <a:pt x="1915" y="16414"/>
                    </a:lnTo>
                    <a:cubicBezTo>
                      <a:pt x="1763" y="16779"/>
                      <a:pt x="1794" y="17174"/>
                      <a:pt x="1976" y="17478"/>
                    </a:cubicBezTo>
                    <a:cubicBezTo>
                      <a:pt x="2184" y="17797"/>
                      <a:pt x="2508" y="17966"/>
                      <a:pt x="2827" y="17966"/>
                    </a:cubicBezTo>
                    <a:cubicBezTo>
                      <a:pt x="3116" y="17966"/>
                      <a:pt x="3399" y="17828"/>
                      <a:pt x="3587" y="17539"/>
                    </a:cubicBezTo>
                    <a:lnTo>
                      <a:pt x="5867" y="13891"/>
                    </a:lnTo>
                    <a:cubicBezTo>
                      <a:pt x="6748" y="12463"/>
                      <a:pt x="6991" y="10700"/>
                      <a:pt x="6596" y="9028"/>
                    </a:cubicBezTo>
                    <a:lnTo>
                      <a:pt x="4317" y="1"/>
                    </a:ln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3"/>
              <p:cNvSpPr/>
              <p:nvPr/>
            </p:nvSpPr>
            <p:spPr>
              <a:xfrm>
                <a:off x="6145125" y="1269700"/>
                <a:ext cx="531200" cy="1459025"/>
              </a:xfrm>
              <a:custGeom>
                <a:avLst/>
                <a:gdLst/>
                <a:ahLst/>
                <a:cxnLst/>
                <a:rect l="l" t="t" r="r" b="b"/>
                <a:pathLst>
                  <a:path w="21248" h="58361" extrusionOk="0">
                    <a:moveTo>
                      <a:pt x="3648" y="1"/>
                    </a:moveTo>
                    <a:lnTo>
                      <a:pt x="1" y="12767"/>
                    </a:lnTo>
                    <a:lnTo>
                      <a:pt x="12828" y="58360"/>
                    </a:lnTo>
                    <a:lnTo>
                      <a:pt x="21247" y="56597"/>
                    </a:lnTo>
                    <a:cubicBezTo>
                      <a:pt x="21247" y="56597"/>
                      <a:pt x="15624" y="20913"/>
                      <a:pt x="10609" y="7660"/>
                    </a:cubicBezTo>
                    <a:cubicBezTo>
                      <a:pt x="8116" y="1034"/>
                      <a:pt x="3648" y="1"/>
                      <a:pt x="3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3"/>
              <p:cNvSpPr/>
              <p:nvPr/>
            </p:nvSpPr>
            <p:spPr>
              <a:xfrm>
                <a:off x="5533400" y="1240075"/>
                <a:ext cx="819200" cy="1183925"/>
              </a:xfrm>
              <a:custGeom>
                <a:avLst/>
                <a:gdLst/>
                <a:ahLst/>
                <a:cxnLst/>
                <a:rect l="l" t="t" r="r" b="b"/>
                <a:pathLst>
                  <a:path w="32768" h="47357" extrusionOk="0">
                    <a:moveTo>
                      <a:pt x="25351" y="0"/>
                    </a:moveTo>
                    <a:lnTo>
                      <a:pt x="6445" y="395"/>
                    </a:lnTo>
                    <a:lnTo>
                      <a:pt x="2585" y="2097"/>
                    </a:lnTo>
                    <a:cubicBezTo>
                      <a:pt x="1004" y="2796"/>
                      <a:pt x="1" y="4377"/>
                      <a:pt x="62" y="6110"/>
                    </a:cubicBezTo>
                    <a:lnTo>
                      <a:pt x="882" y="47356"/>
                    </a:lnTo>
                    <a:lnTo>
                      <a:pt x="32768" y="46748"/>
                    </a:lnTo>
                    <a:lnTo>
                      <a:pt x="31825" y="5471"/>
                    </a:lnTo>
                    <a:cubicBezTo>
                      <a:pt x="31764" y="3800"/>
                      <a:pt x="30761" y="2280"/>
                      <a:pt x="29181" y="1641"/>
                    </a:cubicBezTo>
                    <a:lnTo>
                      <a:pt x="25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3"/>
              <p:cNvSpPr/>
              <p:nvPr/>
            </p:nvSpPr>
            <p:spPr>
              <a:xfrm>
                <a:off x="5695275" y="1144325"/>
                <a:ext cx="471900" cy="194800"/>
              </a:xfrm>
              <a:custGeom>
                <a:avLst/>
                <a:gdLst/>
                <a:ahLst/>
                <a:cxnLst/>
                <a:rect l="l" t="t" r="r" b="b"/>
                <a:pathLst>
                  <a:path w="18876" h="7792" extrusionOk="0">
                    <a:moveTo>
                      <a:pt x="9575" y="0"/>
                    </a:moveTo>
                    <a:lnTo>
                      <a:pt x="0" y="4134"/>
                    </a:lnTo>
                    <a:cubicBezTo>
                      <a:pt x="3109" y="6868"/>
                      <a:pt x="6190" y="7791"/>
                      <a:pt x="8932" y="7791"/>
                    </a:cubicBezTo>
                    <a:cubicBezTo>
                      <a:pt x="14635" y="7791"/>
                      <a:pt x="18876" y="3800"/>
                      <a:pt x="18876" y="3800"/>
                    </a:cubicBezTo>
                    <a:lnTo>
                      <a:pt x="9575" y="0"/>
                    </a:ln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3"/>
              <p:cNvSpPr/>
              <p:nvPr/>
            </p:nvSpPr>
            <p:spPr>
              <a:xfrm>
                <a:off x="5695275" y="1239300"/>
                <a:ext cx="471900" cy="104900"/>
              </a:xfrm>
              <a:custGeom>
                <a:avLst/>
                <a:gdLst/>
                <a:ahLst/>
                <a:cxnLst/>
                <a:rect l="l" t="t" r="r" b="b"/>
                <a:pathLst>
                  <a:path w="18876" h="4196" fill="none" extrusionOk="0">
                    <a:moveTo>
                      <a:pt x="0" y="396"/>
                    </a:moveTo>
                    <a:cubicBezTo>
                      <a:pt x="0" y="396"/>
                      <a:pt x="3344" y="4195"/>
                      <a:pt x="9484" y="4074"/>
                    </a:cubicBezTo>
                    <a:cubicBezTo>
                      <a:pt x="15654" y="3952"/>
                      <a:pt x="18876" y="1"/>
                      <a:pt x="18876" y="1"/>
                    </a:cubicBezTo>
                  </a:path>
                </a:pathLst>
              </a:custGeom>
              <a:solidFill>
                <a:schemeClr val="accent5"/>
              </a:solidFill>
              <a:ln w="2202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73"/>
            <p:cNvGrpSpPr/>
            <p:nvPr/>
          </p:nvGrpSpPr>
          <p:grpSpPr>
            <a:xfrm>
              <a:off x="5959436" y="2606039"/>
              <a:ext cx="2925245" cy="5788222"/>
              <a:chOff x="1379450" y="6602650"/>
              <a:chExt cx="2165725" cy="4285350"/>
            </a:xfrm>
          </p:grpSpPr>
          <p:sp>
            <p:nvSpPr>
              <p:cNvPr id="1789" name="Google Shape;1789;p73"/>
              <p:cNvSpPr/>
              <p:nvPr/>
            </p:nvSpPr>
            <p:spPr>
              <a:xfrm>
                <a:off x="2435700" y="10313500"/>
                <a:ext cx="144400" cy="389850"/>
              </a:xfrm>
              <a:custGeom>
                <a:avLst/>
                <a:gdLst/>
                <a:ahLst/>
                <a:cxnLst/>
                <a:rect l="l" t="t" r="r" b="b"/>
                <a:pathLst>
                  <a:path w="5776" h="15594" extrusionOk="0">
                    <a:moveTo>
                      <a:pt x="5776" y="1"/>
                    </a:moveTo>
                    <a:lnTo>
                      <a:pt x="1" y="3740"/>
                    </a:lnTo>
                    <a:lnTo>
                      <a:pt x="153" y="15503"/>
                    </a:lnTo>
                    <a:lnTo>
                      <a:pt x="5624" y="15594"/>
                    </a:lnTo>
                    <a:lnTo>
                      <a:pt x="5776"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3"/>
              <p:cNvSpPr/>
              <p:nvPr/>
            </p:nvSpPr>
            <p:spPr>
              <a:xfrm>
                <a:off x="2374900" y="10630375"/>
                <a:ext cx="574525" cy="194575"/>
              </a:xfrm>
              <a:custGeom>
                <a:avLst/>
                <a:gdLst/>
                <a:ahLst/>
                <a:cxnLst/>
                <a:rect l="l" t="t" r="r" b="b"/>
                <a:pathLst>
                  <a:path w="22981" h="7783" extrusionOk="0">
                    <a:moveTo>
                      <a:pt x="8117" y="1"/>
                    </a:moveTo>
                    <a:cubicBezTo>
                      <a:pt x="7246" y="1649"/>
                      <a:pt x="6014" y="2110"/>
                      <a:pt x="4910" y="2110"/>
                    </a:cubicBezTo>
                    <a:cubicBezTo>
                      <a:pt x="3508" y="2110"/>
                      <a:pt x="2311" y="1369"/>
                      <a:pt x="2311" y="1369"/>
                    </a:cubicBezTo>
                    <a:lnTo>
                      <a:pt x="1" y="7782"/>
                    </a:lnTo>
                    <a:lnTo>
                      <a:pt x="22980" y="7630"/>
                    </a:lnTo>
                    <a:lnTo>
                      <a:pt x="81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3"/>
              <p:cNvSpPr/>
              <p:nvPr/>
            </p:nvSpPr>
            <p:spPr>
              <a:xfrm>
                <a:off x="2374900" y="10822625"/>
                <a:ext cx="574525" cy="53975"/>
              </a:xfrm>
              <a:custGeom>
                <a:avLst/>
                <a:gdLst/>
                <a:ahLst/>
                <a:cxnLst/>
                <a:rect l="l" t="t" r="r" b="b"/>
                <a:pathLst>
                  <a:path w="22981" h="2159" extrusionOk="0">
                    <a:moveTo>
                      <a:pt x="22980" y="1"/>
                    </a:moveTo>
                    <a:lnTo>
                      <a:pt x="1" y="153"/>
                    </a:lnTo>
                    <a:lnTo>
                      <a:pt x="1" y="2159"/>
                    </a:lnTo>
                    <a:lnTo>
                      <a:pt x="22980" y="2007"/>
                    </a:lnTo>
                    <a:lnTo>
                      <a:pt x="229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3"/>
              <p:cNvSpPr/>
              <p:nvPr/>
            </p:nvSpPr>
            <p:spPr>
              <a:xfrm>
                <a:off x="2608200" y="10662750"/>
                <a:ext cx="68425" cy="64475"/>
              </a:xfrm>
              <a:custGeom>
                <a:avLst/>
                <a:gdLst/>
                <a:ahLst/>
                <a:cxnLst/>
                <a:rect l="l" t="t" r="r" b="b"/>
                <a:pathLst>
                  <a:path w="2737" h="2579" extrusionOk="0">
                    <a:moveTo>
                      <a:pt x="2271" y="0"/>
                    </a:moveTo>
                    <a:cubicBezTo>
                      <a:pt x="2208" y="0"/>
                      <a:pt x="2147" y="14"/>
                      <a:pt x="2098" y="43"/>
                    </a:cubicBezTo>
                    <a:cubicBezTo>
                      <a:pt x="2067" y="74"/>
                      <a:pt x="1064" y="682"/>
                      <a:pt x="122" y="2019"/>
                    </a:cubicBezTo>
                    <a:cubicBezTo>
                      <a:pt x="0" y="2171"/>
                      <a:pt x="31" y="2384"/>
                      <a:pt x="183" y="2505"/>
                    </a:cubicBezTo>
                    <a:cubicBezTo>
                      <a:pt x="250" y="2555"/>
                      <a:pt x="326" y="2578"/>
                      <a:pt x="401" y="2578"/>
                    </a:cubicBezTo>
                    <a:cubicBezTo>
                      <a:pt x="463" y="2578"/>
                      <a:pt x="523" y="2563"/>
                      <a:pt x="578" y="2536"/>
                    </a:cubicBezTo>
                    <a:cubicBezTo>
                      <a:pt x="639" y="2505"/>
                      <a:pt x="700" y="2475"/>
                      <a:pt x="730" y="2445"/>
                    </a:cubicBezTo>
                    <a:cubicBezTo>
                      <a:pt x="1611" y="1259"/>
                      <a:pt x="2523" y="651"/>
                      <a:pt x="2523" y="651"/>
                    </a:cubicBezTo>
                    <a:cubicBezTo>
                      <a:pt x="2706" y="530"/>
                      <a:pt x="2736" y="317"/>
                      <a:pt x="2615" y="165"/>
                    </a:cubicBezTo>
                    <a:cubicBezTo>
                      <a:pt x="2553" y="62"/>
                      <a:pt x="2406" y="0"/>
                      <a:pt x="2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3"/>
              <p:cNvSpPr/>
              <p:nvPr/>
            </p:nvSpPr>
            <p:spPr>
              <a:xfrm>
                <a:off x="2656075" y="10685375"/>
                <a:ext cx="68425" cy="64625"/>
              </a:xfrm>
              <a:custGeom>
                <a:avLst/>
                <a:gdLst/>
                <a:ahLst/>
                <a:cxnLst/>
                <a:rect l="l" t="t" r="r" b="b"/>
                <a:pathLst>
                  <a:path w="2737" h="2585" extrusionOk="0">
                    <a:moveTo>
                      <a:pt x="2265" y="0"/>
                    </a:moveTo>
                    <a:cubicBezTo>
                      <a:pt x="2192" y="0"/>
                      <a:pt x="2122" y="17"/>
                      <a:pt x="2067" y="50"/>
                    </a:cubicBezTo>
                    <a:cubicBezTo>
                      <a:pt x="2037" y="81"/>
                      <a:pt x="1064" y="688"/>
                      <a:pt x="92" y="2026"/>
                    </a:cubicBezTo>
                    <a:cubicBezTo>
                      <a:pt x="0" y="2178"/>
                      <a:pt x="31" y="2391"/>
                      <a:pt x="183" y="2512"/>
                    </a:cubicBezTo>
                    <a:cubicBezTo>
                      <a:pt x="250" y="2562"/>
                      <a:pt x="326" y="2585"/>
                      <a:pt x="396" y="2585"/>
                    </a:cubicBezTo>
                    <a:cubicBezTo>
                      <a:pt x="453" y="2585"/>
                      <a:pt x="507" y="2570"/>
                      <a:pt x="548" y="2543"/>
                    </a:cubicBezTo>
                    <a:cubicBezTo>
                      <a:pt x="639" y="2512"/>
                      <a:pt x="669" y="2482"/>
                      <a:pt x="700" y="2451"/>
                    </a:cubicBezTo>
                    <a:cubicBezTo>
                      <a:pt x="1581" y="1266"/>
                      <a:pt x="2493" y="658"/>
                      <a:pt x="2493" y="658"/>
                    </a:cubicBezTo>
                    <a:cubicBezTo>
                      <a:pt x="2675" y="536"/>
                      <a:pt x="2736" y="293"/>
                      <a:pt x="2614" y="172"/>
                    </a:cubicBezTo>
                    <a:cubicBezTo>
                      <a:pt x="2536" y="55"/>
                      <a:pt x="2396" y="0"/>
                      <a:pt x="22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3"/>
              <p:cNvSpPr/>
              <p:nvPr/>
            </p:nvSpPr>
            <p:spPr>
              <a:xfrm>
                <a:off x="2703175" y="10708350"/>
                <a:ext cx="68425" cy="63900"/>
              </a:xfrm>
              <a:custGeom>
                <a:avLst/>
                <a:gdLst/>
                <a:ahLst/>
                <a:cxnLst/>
                <a:rect l="l" t="t" r="r" b="b"/>
                <a:pathLst>
                  <a:path w="2737" h="2556" extrusionOk="0">
                    <a:moveTo>
                      <a:pt x="2272" y="0"/>
                    </a:moveTo>
                    <a:cubicBezTo>
                      <a:pt x="2208" y="0"/>
                      <a:pt x="2147" y="14"/>
                      <a:pt x="2098" y="43"/>
                    </a:cubicBezTo>
                    <a:cubicBezTo>
                      <a:pt x="2068" y="73"/>
                      <a:pt x="1065" y="681"/>
                      <a:pt x="123" y="2019"/>
                    </a:cubicBezTo>
                    <a:cubicBezTo>
                      <a:pt x="1" y="2171"/>
                      <a:pt x="31" y="2383"/>
                      <a:pt x="183" y="2505"/>
                    </a:cubicBezTo>
                    <a:cubicBezTo>
                      <a:pt x="255" y="2541"/>
                      <a:pt x="326" y="2555"/>
                      <a:pt x="403" y="2555"/>
                    </a:cubicBezTo>
                    <a:cubicBezTo>
                      <a:pt x="458" y="2555"/>
                      <a:pt x="516" y="2548"/>
                      <a:pt x="578" y="2535"/>
                    </a:cubicBezTo>
                    <a:cubicBezTo>
                      <a:pt x="639" y="2505"/>
                      <a:pt x="700" y="2475"/>
                      <a:pt x="730" y="2444"/>
                    </a:cubicBezTo>
                    <a:cubicBezTo>
                      <a:pt x="1612" y="1259"/>
                      <a:pt x="2524" y="651"/>
                      <a:pt x="2524" y="651"/>
                    </a:cubicBezTo>
                    <a:cubicBezTo>
                      <a:pt x="2706" y="529"/>
                      <a:pt x="2737" y="286"/>
                      <a:pt x="2615" y="165"/>
                    </a:cubicBezTo>
                    <a:cubicBezTo>
                      <a:pt x="2553" y="61"/>
                      <a:pt x="2407"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3"/>
              <p:cNvSpPr/>
              <p:nvPr/>
            </p:nvSpPr>
            <p:spPr>
              <a:xfrm>
                <a:off x="2254100" y="8179750"/>
                <a:ext cx="473425" cy="2354150"/>
              </a:xfrm>
              <a:custGeom>
                <a:avLst/>
                <a:gdLst/>
                <a:ahLst/>
                <a:cxnLst/>
                <a:rect l="l" t="t" r="r" b="b"/>
                <a:pathLst>
                  <a:path w="18937" h="94166" extrusionOk="0">
                    <a:moveTo>
                      <a:pt x="8997" y="0"/>
                    </a:moveTo>
                    <a:lnTo>
                      <a:pt x="0" y="122"/>
                    </a:lnTo>
                    <a:lnTo>
                      <a:pt x="6353" y="94166"/>
                    </a:lnTo>
                    <a:lnTo>
                      <a:pt x="14286" y="94044"/>
                    </a:lnTo>
                    <a:lnTo>
                      <a:pt x="16140" y="42402"/>
                    </a:lnTo>
                    <a:cubicBezTo>
                      <a:pt x="18937" y="11429"/>
                      <a:pt x="8997" y="0"/>
                      <a:pt x="8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3"/>
              <p:cNvSpPr/>
              <p:nvPr/>
            </p:nvSpPr>
            <p:spPr>
              <a:xfrm>
                <a:off x="2013975" y="10321100"/>
                <a:ext cx="150475" cy="389100"/>
              </a:xfrm>
              <a:custGeom>
                <a:avLst/>
                <a:gdLst/>
                <a:ahLst/>
                <a:cxnLst/>
                <a:rect l="l" t="t" r="r" b="b"/>
                <a:pathLst>
                  <a:path w="6019" h="15564" extrusionOk="0">
                    <a:moveTo>
                      <a:pt x="0" y="1"/>
                    </a:moveTo>
                    <a:lnTo>
                      <a:pt x="547" y="15563"/>
                    </a:lnTo>
                    <a:lnTo>
                      <a:pt x="6018" y="15351"/>
                    </a:lnTo>
                    <a:lnTo>
                      <a:pt x="5866" y="3557"/>
                    </a:lnTo>
                    <a:lnTo>
                      <a:pt x="0"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3"/>
              <p:cNvSpPr/>
              <p:nvPr/>
            </p:nvSpPr>
            <p:spPr>
              <a:xfrm>
                <a:off x="1657575" y="10637975"/>
                <a:ext cx="574500" cy="200650"/>
              </a:xfrm>
              <a:custGeom>
                <a:avLst/>
                <a:gdLst/>
                <a:ahLst/>
                <a:cxnLst/>
                <a:rect l="l" t="t" r="r" b="b"/>
                <a:pathLst>
                  <a:path w="22980" h="8026" extrusionOk="0">
                    <a:moveTo>
                      <a:pt x="14651" y="1"/>
                    </a:moveTo>
                    <a:lnTo>
                      <a:pt x="0" y="8025"/>
                    </a:lnTo>
                    <a:lnTo>
                      <a:pt x="22980" y="7600"/>
                    </a:lnTo>
                    <a:lnTo>
                      <a:pt x="20518" y="1217"/>
                    </a:lnTo>
                    <a:cubicBezTo>
                      <a:pt x="20518" y="1217"/>
                      <a:pt x="19277" y="2011"/>
                      <a:pt x="17828" y="2011"/>
                    </a:cubicBezTo>
                    <a:cubicBezTo>
                      <a:pt x="16741" y="2011"/>
                      <a:pt x="15537" y="1564"/>
                      <a:pt x="14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3"/>
              <p:cNvSpPr/>
              <p:nvPr/>
            </p:nvSpPr>
            <p:spPr>
              <a:xfrm>
                <a:off x="1658325" y="10827200"/>
                <a:ext cx="575275" cy="60800"/>
              </a:xfrm>
              <a:custGeom>
                <a:avLst/>
                <a:gdLst/>
                <a:ahLst/>
                <a:cxnLst/>
                <a:rect l="l" t="t" r="r" b="b"/>
                <a:pathLst>
                  <a:path w="23011" h="2432" extrusionOk="0">
                    <a:moveTo>
                      <a:pt x="22980" y="0"/>
                    </a:moveTo>
                    <a:lnTo>
                      <a:pt x="1" y="426"/>
                    </a:lnTo>
                    <a:lnTo>
                      <a:pt x="31" y="2432"/>
                    </a:lnTo>
                    <a:lnTo>
                      <a:pt x="23010" y="2006"/>
                    </a:lnTo>
                    <a:lnTo>
                      <a:pt x="229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3"/>
              <p:cNvSpPr/>
              <p:nvPr/>
            </p:nvSpPr>
            <p:spPr>
              <a:xfrm>
                <a:off x="1926575" y="10670775"/>
                <a:ext cx="69175" cy="64150"/>
              </a:xfrm>
              <a:custGeom>
                <a:avLst/>
                <a:gdLst/>
                <a:ahLst/>
                <a:cxnLst/>
                <a:rect l="l" t="t" r="r" b="b"/>
                <a:pathLst>
                  <a:path w="2767" h="2566" extrusionOk="0">
                    <a:moveTo>
                      <a:pt x="449" y="0"/>
                    </a:moveTo>
                    <a:cubicBezTo>
                      <a:pt x="312" y="0"/>
                      <a:pt x="174" y="75"/>
                      <a:pt x="92" y="178"/>
                    </a:cubicBezTo>
                    <a:cubicBezTo>
                      <a:pt x="1" y="330"/>
                      <a:pt x="31" y="543"/>
                      <a:pt x="213" y="665"/>
                    </a:cubicBezTo>
                    <a:cubicBezTo>
                      <a:pt x="213" y="695"/>
                      <a:pt x="1125" y="1242"/>
                      <a:pt x="2037" y="2427"/>
                    </a:cubicBezTo>
                    <a:cubicBezTo>
                      <a:pt x="2067" y="2458"/>
                      <a:pt x="2128" y="2488"/>
                      <a:pt x="2189" y="2519"/>
                    </a:cubicBezTo>
                    <a:cubicBezTo>
                      <a:pt x="2245" y="2552"/>
                      <a:pt x="2297" y="2565"/>
                      <a:pt x="2346" y="2565"/>
                    </a:cubicBezTo>
                    <a:cubicBezTo>
                      <a:pt x="2430" y="2565"/>
                      <a:pt x="2507" y="2527"/>
                      <a:pt x="2584" y="2488"/>
                    </a:cubicBezTo>
                    <a:cubicBezTo>
                      <a:pt x="2736" y="2336"/>
                      <a:pt x="2767" y="2124"/>
                      <a:pt x="2645" y="1972"/>
                    </a:cubicBezTo>
                    <a:cubicBezTo>
                      <a:pt x="1672" y="695"/>
                      <a:pt x="669" y="87"/>
                      <a:pt x="639" y="57"/>
                    </a:cubicBezTo>
                    <a:cubicBezTo>
                      <a:pt x="580" y="17"/>
                      <a:pt x="515" y="0"/>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3"/>
              <p:cNvSpPr/>
              <p:nvPr/>
            </p:nvSpPr>
            <p:spPr>
              <a:xfrm>
                <a:off x="1879475" y="10695625"/>
                <a:ext cx="69925" cy="63700"/>
              </a:xfrm>
              <a:custGeom>
                <a:avLst/>
                <a:gdLst/>
                <a:ahLst/>
                <a:cxnLst/>
                <a:rect l="l" t="t" r="r" b="b"/>
                <a:pathLst>
                  <a:path w="2797" h="2548" extrusionOk="0">
                    <a:moveTo>
                      <a:pt x="452" y="1"/>
                    </a:moveTo>
                    <a:cubicBezTo>
                      <a:pt x="324" y="1"/>
                      <a:pt x="199" y="61"/>
                      <a:pt x="122" y="157"/>
                    </a:cubicBezTo>
                    <a:cubicBezTo>
                      <a:pt x="0" y="309"/>
                      <a:pt x="61" y="552"/>
                      <a:pt x="243" y="674"/>
                    </a:cubicBezTo>
                    <a:cubicBezTo>
                      <a:pt x="243" y="704"/>
                      <a:pt x="1155" y="1221"/>
                      <a:pt x="2067" y="2406"/>
                    </a:cubicBezTo>
                    <a:cubicBezTo>
                      <a:pt x="2097" y="2437"/>
                      <a:pt x="2128" y="2497"/>
                      <a:pt x="2219" y="2528"/>
                    </a:cubicBezTo>
                    <a:cubicBezTo>
                      <a:pt x="2269" y="2540"/>
                      <a:pt x="2325" y="2548"/>
                      <a:pt x="2379" y="2548"/>
                    </a:cubicBezTo>
                    <a:cubicBezTo>
                      <a:pt x="2456" y="2548"/>
                      <a:pt x="2530" y="2533"/>
                      <a:pt x="2584" y="2497"/>
                    </a:cubicBezTo>
                    <a:cubicBezTo>
                      <a:pt x="2766" y="2345"/>
                      <a:pt x="2796" y="2102"/>
                      <a:pt x="2675" y="1950"/>
                    </a:cubicBezTo>
                    <a:cubicBezTo>
                      <a:pt x="1702" y="704"/>
                      <a:pt x="699" y="96"/>
                      <a:pt x="669" y="66"/>
                    </a:cubicBezTo>
                    <a:cubicBezTo>
                      <a:pt x="602" y="21"/>
                      <a:pt x="527"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73"/>
              <p:cNvSpPr/>
              <p:nvPr/>
            </p:nvSpPr>
            <p:spPr>
              <a:xfrm>
                <a:off x="1833100" y="10719400"/>
                <a:ext cx="69175" cy="63475"/>
              </a:xfrm>
              <a:custGeom>
                <a:avLst/>
                <a:gdLst/>
                <a:ahLst/>
                <a:cxnLst/>
                <a:rect l="l" t="t" r="r" b="b"/>
                <a:pathLst>
                  <a:path w="2767" h="2539" extrusionOk="0">
                    <a:moveTo>
                      <a:pt x="457" y="1"/>
                    </a:moveTo>
                    <a:cubicBezTo>
                      <a:pt x="329" y="1"/>
                      <a:pt x="205" y="76"/>
                      <a:pt x="122" y="179"/>
                    </a:cubicBezTo>
                    <a:cubicBezTo>
                      <a:pt x="1" y="330"/>
                      <a:pt x="31" y="543"/>
                      <a:pt x="244" y="665"/>
                    </a:cubicBezTo>
                    <a:cubicBezTo>
                      <a:pt x="244" y="695"/>
                      <a:pt x="1156" y="1273"/>
                      <a:pt x="2068" y="2397"/>
                    </a:cubicBezTo>
                    <a:cubicBezTo>
                      <a:pt x="2098" y="2428"/>
                      <a:pt x="2129" y="2489"/>
                      <a:pt x="2220" y="2519"/>
                    </a:cubicBezTo>
                    <a:cubicBezTo>
                      <a:pt x="2258" y="2532"/>
                      <a:pt x="2306" y="2539"/>
                      <a:pt x="2358" y="2539"/>
                    </a:cubicBezTo>
                    <a:cubicBezTo>
                      <a:pt x="2432" y="2539"/>
                      <a:pt x="2513" y="2524"/>
                      <a:pt x="2584" y="2489"/>
                    </a:cubicBezTo>
                    <a:cubicBezTo>
                      <a:pt x="2736" y="2337"/>
                      <a:pt x="2767" y="2093"/>
                      <a:pt x="2676" y="1941"/>
                    </a:cubicBezTo>
                    <a:cubicBezTo>
                      <a:pt x="1673" y="695"/>
                      <a:pt x="700" y="87"/>
                      <a:pt x="639" y="57"/>
                    </a:cubicBezTo>
                    <a:cubicBezTo>
                      <a:pt x="580" y="18"/>
                      <a:pt x="518" y="1"/>
                      <a:pt x="4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73"/>
              <p:cNvSpPr/>
              <p:nvPr/>
            </p:nvSpPr>
            <p:spPr>
              <a:xfrm>
                <a:off x="1805750" y="8182775"/>
                <a:ext cx="466600" cy="2356450"/>
              </a:xfrm>
              <a:custGeom>
                <a:avLst/>
                <a:gdLst/>
                <a:ahLst/>
                <a:cxnLst/>
                <a:rect l="l" t="t" r="r" b="b"/>
                <a:pathLst>
                  <a:path w="18664" h="94258" extrusionOk="0">
                    <a:moveTo>
                      <a:pt x="18664" y="1"/>
                    </a:moveTo>
                    <a:lnTo>
                      <a:pt x="9606" y="122"/>
                    </a:lnTo>
                    <a:cubicBezTo>
                      <a:pt x="9606" y="122"/>
                      <a:pt x="1" y="11825"/>
                      <a:pt x="3527" y="42706"/>
                    </a:cubicBezTo>
                    <a:lnTo>
                      <a:pt x="6688" y="94257"/>
                    </a:lnTo>
                    <a:lnTo>
                      <a:pt x="15502" y="94136"/>
                    </a:lnTo>
                    <a:lnTo>
                      <a:pt x="186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3"/>
              <p:cNvSpPr/>
              <p:nvPr/>
            </p:nvSpPr>
            <p:spPr>
              <a:xfrm>
                <a:off x="2065625" y="8337800"/>
                <a:ext cx="385300" cy="385275"/>
              </a:xfrm>
              <a:custGeom>
                <a:avLst/>
                <a:gdLst/>
                <a:ahLst/>
                <a:cxnLst/>
                <a:rect l="l" t="t" r="r" b="b"/>
                <a:pathLst>
                  <a:path w="15412" h="15411" extrusionOk="0">
                    <a:moveTo>
                      <a:pt x="15229" y="0"/>
                    </a:moveTo>
                    <a:lnTo>
                      <a:pt x="1" y="183"/>
                    </a:lnTo>
                    <a:lnTo>
                      <a:pt x="183" y="15411"/>
                    </a:lnTo>
                    <a:lnTo>
                      <a:pt x="15412" y="15229"/>
                    </a:lnTo>
                    <a:lnTo>
                      <a:pt x="152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3"/>
              <p:cNvSpPr/>
              <p:nvPr/>
            </p:nvSpPr>
            <p:spPr>
              <a:xfrm>
                <a:off x="2887850" y="7305100"/>
                <a:ext cx="392125" cy="667475"/>
              </a:xfrm>
              <a:custGeom>
                <a:avLst/>
                <a:gdLst/>
                <a:ahLst/>
                <a:cxnLst/>
                <a:rect l="l" t="t" r="r" b="b"/>
                <a:pathLst>
                  <a:path w="15685" h="26699" extrusionOk="0">
                    <a:moveTo>
                      <a:pt x="12219" y="1"/>
                    </a:moveTo>
                    <a:lnTo>
                      <a:pt x="1064" y="20548"/>
                    </a:lnTo>
                    <a:cubicBezTo>
                      <a:pt x="0" y="22494"/>
                      <a:pt x="669" y="24956"/>
                      <a:pt x="2584" y="26111"/>
                    </a:cubicBezTo>
                    <a:cubicBezTo>
                      <a:pt x="3261" y="26512"/>
                      <a:pt x="3996" y="26699"/>
                      <a:pt x="4717" y="26699"/>
                    </a:cubicBezTo>
                    <a:cubicBezTo>
                      <a:pt x="6455" y="26699"/>
                      <a:pt x="8113" y="25614"/>
                      <a:pt x="8693" y="23831"/>
                    </a:cubicBezTo>
                    <a:lnTo>
                      <a:pt x="15684" y="1034"/>
                    </a:lnTo>
                    <a:lnTo>
                      <a:pt x="12219"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3"/>
              <p:cNvSpPr/>
              <p:nvPr/>
            </p:nvSpPr>
            <p:spPr>
              <a:xfrm>
                <a:off x="3189525" y="7122150"/>
                <a:ext cx="355650" cy="296200"/>
              </a:xfrm>
              <a:custGeom>
                <a:avLst/>
                <a:gdLst/>
                <a:ahLst/>
                <a:cxnLst/>
                <a:rect l="l" t="t" r="r" b="b"/>
                <a:pathLst>
                  <a:path w="14226" h="11848" extrusionOk="0">
                    <a:moveTo>
                      <a:pt x="11488" y="1"/>
                    </a:moveTo>
                    <a:cubicBezTo>
                      <a:pt x="11374" y="1"/>
                      <a:pt x="11259" y="28"/>
                      <a:pt x="11155" y="85"/>
                    </a:cubicBezTo>
                    <a:lnTo>
                      <a:pt x="4073" y="4097"/>
                    </a:lnTo>
                    <a:lnTo>
                      <a:pt x="4073" y="4097"/>
                    </a:lnTo>
                    <a:lnTo>
                      <a:pt x="5289" y="2060"/>
                    </a:lnTo>
                    <a:cubicBezTo>
                      <a:pt x="5502" y="1696"/>
                      <a:pt x="5471" y="1209"/>
                      <a:pt x="5198" y="845"/>
                    </a:cubicBezTo>
                    <a:cubicBezTo>
                      <a:pt x="5051" y="632"/>
                      <a:pt x="4789" y="516"/>
                      <a:pt x="4526" y="516"/>
                    </a:cubicBezTo>
                    <a:cubicBezTo>
                      <a:pt x="4301" y="516"/>
                      <a:pt x="4076" y="601"/>
                      <a:pt x="3921" y="784"/>
                    </a:cubicBezTo>
                    <a:lnTo>
                      <a:pt x="2401" y="2425"/>
                    </a:lnTo>
                    <a:cubicBezTo>
                      <a:pt x="1520" y="3337"/>
                      <a:pt x="882" y="4431"/>
                      <a:pt x="547" y="5647"/>
                    </a:cubicBezTo>
                    <a:lnTo>
                      <a:pt x="274" y="6559"/>
                    </a:lnTo>
                    <a:cubicBezTo>
                      <a:pt x="0" y="7471"/>
                      <a:pt x="0" y="8443"/>
                      <a:pt x="274" y="9325"/>
                    </a:cubicBezTo>
                    <a:lnTo>
                      <a:pt x="1003" y="11848"/>
                    </a:lnTo>
                    <a:lnTo>
                      <a:pt x="11915" y="8352"/>
                    </a:lnTo>
                    <a:cubicBezTo>
                      <a:pt x="12098" y="8261"/>
                      <a:pt x="12280" y="8079"/>
                      <a:pt x="12310" y="7836"/>
                    </a:cubicBezTo>
                    <a:cubicBezTo>
                      <a:pt x="12418" y="7406"/>
                      <a:pt x="12075" y="7024"/>
                      <a:pt x="11680" y="7024"/>
                    </a:cubicBezTo>
                    <a:cubicBezTo>
                      <a:pt x="11627" y="7024"/>
                      <a:pt x="11574" y="7031"/>
                      <a:pt x="11520" y="7045"/>
                    </a:cubicBezTo>
                    <a:lnTo>
                      <a:pt x="9119" y="7288"/>
                    </a:lnTo>
                    <a:lnTo>
                      <a:pt x="13435" y="5829"/>
                    </a:lnTo>
                    <a:cubicBezTo>
                      <a:pt x="13678" y="5769"/>
                      <a:pt x="13891" y="5495"/>
                      <a:pt x="13830" y="5191"/>
                    </a:cubicBezTo>
                    <a:lnTo>
                      <a:pt x="13830" y="5100"/>
                    </a:lnTo>
                    <a:cubicBezTo>
                      <a:pt x="13804" y="4708"/>
                      <a:pt x="13531" y="4473"/>
                      <a:pt x="13184" y="4473"/>
                    </a:cubicBezTo>
                    <a:cubicBezTo>
                      <a:pt x="13127" y="4473"/>
                      <a:pt x="13069" y="4479"/>
                      <a:pt x="13010" y="4492"/>
                    </a:cubicBezTo>
                    <a:lnTo>
                      <a:pt x="8785" y="5617"/>
                    </a:lnTo>
                    <a:lnTo>
                      <a:pt x="8785" y="5617"/>
                    </a:lnTo>
                    <a:lnTo>
                      <a:pt x="13800" y="3063"/>
                    </a:lnTo>
                    <a:cubicBezTo>
                      <a:pt x="14073" y="2911"/>
                      <a:pt x="14225" y="2577"/>
                      <a:pt x="14104" y="2273"/>
                    </a:cubicBezTo>
                    <a:lnTo>
                      <a:pt x="14013" y="2060"/>
                    </a:lnTo>
                    <a:cubicBezTo>
                      <a:pt x="13946" y="1817"/>
                      <a:pt x="13686" y="1654"/>
                      <a:pt x="13409" y="1654"/>
                    </a:cubicBezTo>
                    <a:cubicBezTo>
                      <a:pt x="13306" y="1654"/>
                      <a:pt x="13200" y="1677"/>
                      <a:pt x="13101" y="1726"/>
                    </a:cubicBezTo>
                    <a:lnTo>
                      <a:pt x="7295" y="4279"/>
                    </a:lnTo>
                    <a:lnTo>
                      <a:pt x="11976" y="1422"/>
                    </a:lnTo>
                    <a:cubicBezTo>
                      <a:pt x="12250" y="1240"/>
                      <a:pt x="12310" y="936"/>
                      <a:pt x="12189" y="632"/>
                    </a:cubicBezTo>
                    <a:lnTo>
                      <a:pt x="12098" y="389"/>
                    </a:lnTo>
                    <a:cubicBezTo>
                      <a:pt x="11993" y="137"/>
                      <a:pt x="11743" y="1"/>
                      <a:pt x="11488"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3"/>
              <p:cNvSpPr/>
              <p:nvPr/>
            </p:nvSpPr>
            <p:spPr>
              <a:xfrm>
                <a:off x="3273100" y="7224550"/>
                <a:ext cx="32700" cy="89700"/>
              </a:xfrm>
              <a:custGeom>
                <a:avLst/>
                <a:gdLst/>
                <a:ahLst/>
                <a:cxnLst/>
                <a:rect l="l" t="t" r="r" b="b"/>
                <a:pathLst>
                  <a:path w="1308" h="3588" fill="none" extrusionOk="0">
                    <a:moveTo>
                      <a:pt x="730" y="1"/>
                    </a:moveTo>
                    <a:cubicBezTo>
                      <a:pt x="730" y="1"/>
                      <a:pt x="1308" y="1733"/>
                      <a:pt x="1" y="3588"/>
                    </a:cubicBezTo>
                  </a:path>
                </a:pathLst>
              </a:custGeom>
              <a:noFill/>
              <a:ln w="83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3"/>
              <p:cNvSpPr/>
              <p:nvPr/>
            </p:nvSpPr>
            <p:spPr>
              <a:xfrm>
                <a:off x="2510175" y="7342350"/>
                <a:ext cx="776625" cy="728075"/>
              </a:xfrm>
              <a:custGeom>
                <a:avLst/>
                <a:gdLst/>
                <a:ahLst/>
                <a:cxnLst/>
                <a:rect l="l" t="t" r="r" b="b"/>
                <a:pathLst>
                  <a:path w="31065" h="29123" extrusionOk="0">
                    <a:moveTo>
                      <a:pt x="2371" y="0"/>
                    </a:moveTo>
                    <a:lnTo>
                      <a:pt x="0" y="11459"/>
                    </a:lnTo>
                    <a:cubicBezTo>
                      <a:pt x="1885" y="14833"/>
                      <a:pt x="11064" y="24712"/>
                      <a:pt x="13922" y="27356"/>
                    </a:cubicBezTo>
                    <a:cubicBezTo>
                      <a:pt x="15249" y="28560"/>
                      <a:pt x="16864" y="29122"/>
                      <a:pt x="18454" y="29122"/>
                    </a:cubicBezTo>
                    <a:cubicBezTo>
                      <a:pt x="21162" y="29122"/>
                      <a:pt x="23800" y="27493"/>
                      <a:pt x="24834" y="24621"/>
                    </a:cubicBezTo>
                    <a:lnTo>
                      <a:pt x="31065" y="7234"/>
                    </a:lnTo>
                    <a:lnTo>
                      <a:pt x="21490" y="3101"/>
                    </a:lnTo>
                    <a:lnTo>
                      <a:pt x="17448" y="15076"/>
                    </a:lnTo>
                    <a:cubicBezTo>
                      <a:pt x="8298" y="1398"/>
                      <a:pt x="2371" y="0"/>
                      <a:pt x="2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3"/>
              <p:cNvSpPr/>
              <p:nvPr/>
            </p:nvSpPr>
            <p:spPr>
              <a:xfrm>
                <a:off x="1658325" y="8137175"/>
                <a:ext cx="302475" cy="275675"/>
              </a:xfrm>
              <a:custGeom>
                <a:avLst/>
                <a:gdLst/>
                <a:ahLst/>
                <a:cxnLst/>
                <a:rect l="l" t="t" r="r" b="b"/>
                <a:pathLst>
                  <a:path w="12099" h="11027" extrusionOk="0">
                    <a:moveTo>
                      <a:pt x="7569" y="1"/>
                    </a:moveTo>
                    <a:lnTo>
                      <a:pt x="5472" y="1217"/>
                    </a:lnTo>
                    <a:cubicBezTo>
                      <a:pt x="4378" y="3253"/>
                      <a:pt x="5411" y="5442"/>
                      <a:pt x="4712" y="7417"/>
                    </a:cubicBezTo>
                    <a:cubicBezTo>
                      <a:pt x="4195" y="8937"/>
                      <a:pt x="2159" y="9120"/>
                      <a:pt x="1034" y="9120"/>
                    </a:cubicBezTo>
                    <a:cubicBezTo>
                      <a:pt x="700" y="9120"/>
                      <a:pt x="396" y="9302"/>
                      <a:pt x="244" y="9606"/>
                    </a:cubicBezTo>
                    <a:cubicBezTo>
                      <a:pt x="1" y="10092"/>
                      <a:pt x="274" y="10700"/>
                      <a:pt x="791" y="10822"/>
                    </a:cubicBezTo>
                    <a:cubicBezTo>
                      <a:pt x="1385" y="10954"/>
                      <a:pt x="2002" y="11027"/>
                      <a:pt x="2627" y="11027"/>
                    </a:cubicBezTo>
                    <a:cubicBezTo>
                      <a:pt x="5291" y="11027"/>
                      <a:pt x="8083" y="9706"/>
                      <a:pt x="9758" y="6110"/>
                    </a:cubicBezTo>
                    <a:cubicBezTo>
                      <a:pt x="12098" y="1217"/>
                      <a:pt x="7569" y="1"/>
                      <a:pt x="7569"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3"/>
              <p:cNvSpPr/>
              <p:nvPr/>
            </p:nvSpPr>
            <p:spPr>
              <a:xfrm>
                <a:off x="1678100" y="8024725"/>
                <a:ext cx="169475" cy="189225"/>
              </a:xfrm>
              <a:custGeom>
                <a:avLst/>
                <a:gdLst/>
                <a:ahLst/>
                <a:cxnLst/>
                <a:rect l="l" t="t" r="r" b="b"/>
                <a:pathLst>
                  <a:path w="6779" h="7569" extrusionOk="0">
                    <a:moveTo>
                      <a:pt x="4012" y="0"/>
                    </a:moveTo>
                    <a:lnTo>
                      <a:pt x="0" y="2341"/>
                    </a:lnTo>
                    <a:lnTo>
                      <a:pt x="4985" y="7569"/>
                    </a:lnTo>
                    <a:lnTo>
                      <a:pt x="6778" y="4499"/>
                    </a:lnTo>
                    <a:lnTo>
                      <a:pt x="4012"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3"/>
              <p:cNvSpPr/>
              <p:nvPr/>
            </p:nvSpPr>
            <p:spPr>
              <a:xfrm>
                <a:off x="1379450" y="7400850"/>
                <a:ext cx="585150" cy="726475"/>
              </a:xfrm>
              <a:custGeom>
                <a:avLst/>
                <a:gdLst/>
                <a:ahLst/>
                <a:cxnLst/>
                <a:rect l="l" t="t" r="r" b="b"/>
                <a:pathLst>
                  <a:path w="23406" h="29059" extrusionOk="0">
                    <a:moveTo>
                      <a:pt x="18299" y="1"/>
                    </a:moveTo>
                    <a:cubicBezTo>
                      <a:pt x="18299" y="1"/>
                      <a:pt x="10700" y="3891"/>
                      <a:pt x="1308" y="13679"/>
                    </a:cubicBezTo>
                    <a:cubicBezTo>
                      <a:pt x="365" y="14682"/>
                      <a:pt x="1" y="16110"/>
                      <a:pt x="396" y="17448"/>
                    </a:cubicBezTo>
                    <a:cubicBezTo>
                      <a:pt x="1156" y="19879"/>
                      <a:pt x="3679" y="23861"/>
                      <a:pt x="11490" y="29059"/>
                    </a:cubicBezTo>
                    <a:lnTo>
                      <a:pt x="18177" y="25563"/>
                    </a:lnTo>
                    <a:lnTo>
                      <a:pt x="12220" y="17812"/>
                    </a:lnTo>
                    <a:lnTo>
                      <a:pt x="23405" y="13040"/>
                    </a:lnTo>
                    <a:lnTo>
                      <a:pt x="182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3"/>
              <p:cNvSpPr/>
              <p:nvPr/>
            </p:nvSpPr>
            <p:spPr>
              <a:xfrm>
                <a:off x="1945575" y="7351450"/>
                <a:ext cx="662650" cy="1028925"/>
              </a:xfrm>
              <a:custGeom>
                <a:avLst/>
                <a:gdLst/>
                <a:ahLst/>
                <a:cxnLst/>
                <a:rect l="l" t="t" r="r" b="b"/>
                <a:pathLst>
                  <a:path w="26506" h="41157" extrusionOk="0">
                    <a:moveTo>
                      <a:pt x="22980" y="1"/>
                    </a:moveTo>
                    <a:lnTo>
                      <a:pt x="2523" y="275"/>
                    </a:lnTo>
                    <a:lnTo>
                      <a:pt x="0" y="41157"/>
                    </a:lnTo>
                    <a:lnTo>
                      <a:pt x="26505" y="40518"/>
                    </a:lnTo>
                    <a:lnTo>
                      <a:pt x="229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3"/>
              <p:cNvSpPr/>
              <p:nvPr/>
            </p:nvSpPr>
            <p:spPr>
              <a:xfrm>
                <a:off x="1794350" y="7359050"/>
                <a:ext cx="333625" cy="1285000"/>
              </a:xfrm>
              <a:custGeom>
                <a:avLst/>
                <a:gdLst/>
                <a:ahLst/>
                <a:cxnLst/>
                <a:rect l="l" t="t" r="r" b="b"/>
                <a:pathLst>
                  <a:path w="13345" h="51400" extrusionOk="0">
                    <a:moveTo>
                      <a:pt x="5198" y="1"/>
                    </a:moveTo>
                    <a:lnTo>
                      <a:pt x="1703" y="1673"/>
                    </a:lnTo>
                    <a:cubicBezTo>
                      <a:pt x="1703" y="1673"/>
                      <a:pt x="7174" y="20609"/>
                      <a:pt x="1" y="49971"/>
                    </a:cubicBezTo>
                    <a:lnTo>
                      <a:pt x="6536" y="51400"/>
                    </a:lnTo>
                    <a:cubicBezTo>
                      <a:pt x="6536" y="51400"/>
                      <a:pt x="13344" y="30123"/>
                      <a:pt x="12311" y="1551"/>
                    </a:cubicBezTo>
                    <a:lnTo>
                      <a:pt x="51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3"/>
              <p:cNvSpPr/>
              <p:nvPr/>
            </p:nvSpPr>
            <p:spPr>
              <a:xfrm>
                <a:off x="2403800" y="7352225"/>
                <a:ext cx="345775" cy="1285750"/>
              </a:xfrm>
              <a:custGeom>
                <a:avLst/>
                <a:gdLst/>
                <a:ahLst/>
                <a:cxnLst/>
                <a:rect l="l" t="t" r="r" b="b"/>
                <a:pathLst>
                  <a:path w="13831" h="51430" extrusionOk="0">
                    <a:moveTo>
                      <a:pt x="7356" y="0"/>
                    </a:moveTo>
                    <a:lnTo>
                      <a:pt x="274" y="1733"/>
                    </a:lnTo>
                    <a:cubicBezTo>
                      <a:pt x="0" y="30305"/>
                      <a:pt x="7356" y="51430"/>
                      <a:pt x="7356" y="51430"/>
                    </a:cubicBezTo>
                    <a:lnTo>
                      <a:pt x="13830" y="49819"/>
                    </a:lnTo>
                    <a:cubicBezTo>
                      <a:pt x="7417" y="26141"/>
                      <a:pt x="9483" y="9119"/>
                      <a:pt x="10487" y="3557"/>
                    </a:cubicBezTo>
                    <a:cubicBezTo>
                      <a:pt x="10730" y="2371"/>
                      <a:pt x="10122" y="1216"/>
                      <a:pt x="9028" y="730"/>
                    </a:cubicBezTo>
                    <a:lnTo>
                      <a:pt x="73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3"/>
              <p:cNvSpPr/>
              <p:nvPr/>
            </p:nvSpPr>
            <p:spPr>
              <a:xfrm>
                <a:off x="2159875" y="7168325"/>
                <a:ext cx="197575" cy="226950"/>
              </a:xfrm>
              <a:custGeom>
                <a:avLst/>
                <a:gdLst/>
                <a:ahLst/>
                <a:cxnLst/>
                <a:rect l="l" t="t" r="r" b="b"/>
                <a:pathLst>
                  <a:path w="7903" h="9078" extrusionOk="0">
                    <a:moveTo>
                      <a:pt x="486" y="1"/>
                    </a:moveTo>
                    <a:lnTo>
                      <a:pt x="0" y="7356"/>
                    </a:lnTo>
                    <a:lnTo>
                      <a:pt x="152" y="7508"/>
                    </a:lnTo>
                    <a:cubicBezTo>
                      <a:pt x="1257" y="8553"/>
                      <a:pt x="2574" y="9078"/>
                      <a:pt x="3884" y="9078"/>
                    </a:cubicBezTo>
                    <a:cubicBezTo>
                      <a:pt x="5203" y="9078"/>
                      <a:pt x="6516" y="8546"/>
                      <a:pt x="7599" y="7478"/>
                    </a:cubicBezTo>
                    <a:lnTo>
                      <a:pt x="7903" y="7174"/>
                    </a:lnTo>
                    <a:lnTo>
                      <a:pt x="7173" y="61"/>
                    </a:lnTo>
                    <a:cubicBezTo>
                      <a:pt x="7173" y="61"/>
                      <a:pt x="5836" y="1247"/>
                      <a:pt x="4529" y="1551"/>
                    </a:cubicBezTo>
                    <a:cubicBezTo>
                      <a:pt x="4346" y="1595"/>
                      <a:pt x="4162" y="1615"/>
                      <a:pt x="3983" y="1615"/>
                    </a:cubicBezTo>
                    <a:cubicBezTo>
                      <a:pt x="2942" y="1615"/>
                      <a:pt x="2028" y="973"/>
                      <a:pt x="1976" y="973"/>
                    </a:cubicBezTo>
                    <a:lnTo>
                      <a:pt x="486" y="1"/>
                    </a:lnTo>
                    <a:close/>
                  </a:path>
                </a:pathLst>
              </a:custGeom>
              <a:solidFill>
                <a:srgbClr val="F8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3"/>
              <p:cNvSpPr/>
              <p:nvPr/>
            </p:nvSpPr>
            <p:spPr>
              <a:xfrm>
                <a:off x="2033725" y="6675150"/>
                <a:ext cx="436200" cy="545150"/>
              </a:xfrm>
              <a:custGeom>
                <a:avLst/>
                <a:gdLst/>
                <a:ahLst/>
                <a:cxnLst/>
                <a:rect l="l" t="t" r="r" b="b"/>
                <a:pathLst>
                  <a:path w="17448" h="21806" extrusionOk="0">
                    <a:moveTo>
                      <a:pt x="8694" y="1"/>
                    </a:moveTo>
                    <a:cubicBezTo>
                      <a:pt x="0" y="1"/>
                      <a:pt x="791" y="8633"/>
                      <a:pt x="791" y="8633"/>
                    </a:cubicBezTo>
                    <a:cubicBezTo>
                      <a:pt x="791" y="8633"/>
                      <a:pt x="973" y="12767"/>
                      <a:pt x="1824" y="16506"/>
                    </a:cubicBezTo>
                    <a:cubicBezTo>
                      <a:pt x="2280" y="18542"/>
                      <a:pt x="3709" y="20001"/>
                      <a:pt x="5745" y="21065"/>
                    </a:cubicBezTo>
                    <a:cubicBezTo>
                      <a:pt x="6680" y="21561"/>
                      <a:pt x="7735" y="21806"/>
                      <a:pt x="8788" y="21806"/>
                    </a:cubicBezTo>
                    <a:cubicBezTo>
                      <a:pt x="9993" y="21806"/>
                      <a:pt x="11197" y="21485"/>
                      <a:pt x="12219" y="20852"/>
                    </a:cubicBezTo>
                    <a:lnTo>
                      <a:pt x="12584" y="20670"/>
                    </a:lnTo>
                    <a:cubicBezTo>
                      <a:pt x="14438" y="19545"/>
                      <a:pt x="15715" y="18208"/>
                      <a:pt x="16140" y="16263"/>
                    </a:cubicBezTo>
                    <a:cubicBezTo>
                      <a:pt x="16566" y="14287"/>
                      <a:pt x="16992" y="11521"/>
                      <a:pt x="16931" y="8329"/>
                    </a:cubicBezTo>
                    <a:cubicBezTo>
                      <a:pt x="16931" y="8329"/>
                      <a:pt x="17447" y="1"/>
                      <a:pt x="8694"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3"/>
              <p:cNvSpPr/>
              <p:nvPr/>
            </p:nvSpPr>
            <p:spPr>
              <a:xfrm>
                <a:off x="2144675" y="6934225"/>
                <a:ext cx="34975" cy="35800"/>
              </a:xfrm>
              <a:custGeom>
                <a:avLst/>
                <a:gdLst/>
                <a:ahLst/>
                <a:cxnLst/>
                <a:rect l="l" t="t" r="r" b="b"/>
                <a:pathLst>
                  <a:path w="1399" h="1432" extrusionOk="0">
                    <a:moveTo>
                      <a:pt x="749" y="1"/>
                    </a:moveTo>
                    <a:cubicBezTo>
                      <a:pt x="733" y="1"/>
                      <a:pt x="716" y="1"/>
                      <a:pt x="699" y="3"/>
                    </a:cubicBezTo>
                    <a:cubicBezTo>
                      <a:pt x="304" y="3"/>
                      <a:pt x="0" y="368"/>
                      <a:pt x="0" y="732"/>
                    </a:cubicBezTo>
                    <a:cubicBezTo>
                      <a:pt x="0" y="1127"/>
                      <a:pt x="334" y="1431"/>
                      <a:pt x="730" y="1431"/>
                    </a:cubicBezTo>
                    <a:cubicBezTo>
                      <a:pt x="1094" y="1431"/>
                      <a:pt x="1398" y="1067"/>
                      <a:pt x="1398" y="702"/>
                    </a:cubicBezTo>
                    <a:cubicBezTo>
                      <a:pt x="1398" y="323"/>
                      <a:pt x="1120" y="1"/>
                      <a:pt x="7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3"/>
              <p:cNvSpPr/>
              <p:nvPr/>
            </p:nvSpPr>
            <p:spPr>
              <a:xfrm>
                <a:off x="2317925" y="6932000"/>
                <a:ext cx="34975" cy="34975"/>
              </a:xfrm>
              <a:custGeom>
                <a:avLst/>
                <a:gdLst/>
                <a:ahLst/>
                <a:cxnLst/>
                <a:rect l="l" t="t" r="r" b="b"/>
                <a:pathLst>
                  <a:path w="1399" h="1399" extrusionOk="0">
                    <a:moveTo>
                      <a:pt x="669" y="1"/>
                    </a:moveTo>
                    <a:cubicBezTo>
                      <a:pt x="304" y="1"/>
                      <a:pt x="0" y="335"/>
                      <a:pt x="0" y="700"/>
                    </a:cubicBezTo>
                    <a:cubicBezTo>
                      <a:pt x="0" y="1095"/>
                      <a:pt x="335" y="1399"/>
                      <a:pt x="730" y="1399"/>
                    </a:cubicBezTo>
                    <a:cubicBezTo>
                      <a:pt x="1095" y="1399"/>
                      <a:pt x="1399" y="1064"/>
                      <a:pt x="1399" y="669"/>
                    </a:cubicBezTo>
                    <a:cubicBezTo>
                      <a:pt x="1399" y="305"/>
                      <a:pt x="1064" y="1"/>
                      <a:pt x="6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3"/>
              <p:cNvSpPr/>
              <p:nvPr/>
            </p:nvSpPr>
            <p:spPr>
              <a:xfrm>
                <a:off x="2232825" y="6993550"/>
                <a:ext cx="22050" cy="31175"/>
              </a:xfrm>
              <a:custGeom>
                <a:avLst/>
                <a:gdLst/>
                <a:ahLst/>
                <a:cxnLst/>
                <a:rect l="l" t="t" r="r" b="b"/>
                <a:pathLst>
                  <a:path w="882" h="1247" fill="none" extrusionOk="0">
                    <a:moveTo>
                      <a:pt x="0" y="1"/>
                    </a:moveTo>
                    <a:lnTo>
                      <a:pt x="61" y="1247"/>
                    </a:lnTo>
                    <a:lnTo>
                      <a:pt x="881" y="1247"/>
                    </a:lnTo>
                  </a:path>
                </a:pathLst>
              </a:custGeom>
              <a:noFill/>
              <a:ln w="83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3"/>
              <p:cNvSpPr/>
              <p:nvPr/>
            </p:nvSpPr>
            <p:spPr>
              <a:xfrm>
                <a:off x="2096025" y="6841850"/>
                <a:ext cx="115525" cy="36975"/>
              </a:xfrm>
              <a:custGeom>
                <a:avLst/>
                <a:gdLst/>
                <a:ahLst/>
                <a:cxnLst/>
                <a:rect l="l" t="t" r="r" b="b"/>
                <a:pathLst>
                  <a:path w="4621" h="1479" extrusionOk="0">
                    <a:moveTo>
                      <a:pt x="2717" y="1"/>
                    </a:moveTo>
                    <a:cubicBezTo>
                      <a:pt x="2599" y="1"/>
                      <a:pt x="2474" y="7"/>
                      <a:pt x="2341" y="20"/>
                    </a:cubicBezTo>
                    <a:cubicBezTo>
                      <a:pt x="396" y="202"/>
                      <a:pt x="1" y="1479"/>
                      <a:pt x="1" y="1479"/>
                    </a:cubicBezTo>
                    <a:lnTo>
                      <a:pt x="4621" y="1023"/>
                    </a:lnTo>
                    <a:cubicBezTo>
                      <a:pt x="4621" y="1023"/>
                      <a:pt x="4254" y="1"/>
                      <a:pt x="2717" y="1"/>
                    </a:cubicBezTo>
                    <a:close/>
                  </a:path>
                </a:pathLst>
              </a:custGeom>
              <a:solidFill>
                <a:srgbClr val="60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3"/>
              <p:cNvSpPr/>
              <p:nvPr/>
            </p:nvSpPr>
            <p:spPr>
              <a:xfrm>
                <a:off x="2277650" y="6840200"/>
                <a:ext cx="114775" cy="34825"/>
              </a:xfrm>
              <a:custGeom>
                <a:avLst/>
                <a:gdLst/>
                <a:ahLst/>
                <a:cxnLst/>
                <a:rect l="l" t="t" r="r" b="b"/>
                <a:pathLst>
                  <a:path w="4591" h="1393" extrusionOk="0">
                    <a:moveTo>
                      <a:pt x="1830" y="0"/>
                    </a:moveTo>
                    <a:cubicBezTo>
                      <a:pt x="334" y="0"/>
                      <a:pt x="0" y="1028"/>
                      <a:pt x="0" y="1028"/>
                    </a:cubicBezTo>
                    <a:lnTo>
                      <a:pt x="4590" y="1393"/>
                    </a:lnTo>
                    <a:cubicBezTo>
                      <a:pt x="4590" y="1393"/>
                      <a:pt x="4134" y="177"/>
                      <a:pt x="2250" y="25"/>
                    </a:cubicBezTo>
                    <a:cubicBezTo>
                      <a:pt x="2100" y="8"/>
                      <a:pt x="1961" y="0"/>
                      <a:pt x="1830" y="0"/>
                    </a:cubicBezTo>
                    <a:close/>
                  </a:path>
                </a:pathLst>
              </a:custGeom>
              <a:solidFill>
                <a:srgbClr val="60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3"/>
              <p:cNvSpPr/>
              <p:nvPr/>
            </p:nvSpPr>
            <p:spPr>
              <a:xfrm>
                <a:off x="2181150" y="7051300"/>
                <a:ext cx="76000" cy="25100"/>
              </a:xfrm>
              <a:custGeom>
                <a:avLst/>
                <a:gdLst/>
                <a:ahLst/>
                <a:cxnLst/>
                <a:rect l="l" t="t" r="r" b="b"/>
                <a:pathLst>
                  <a:path w="3040" h="1004" fill="none" extrusionOk="0">
                    <a:moveTo>
                      <a:pt x="0" y="1"/>
                    </a:moveTo>
                    <a:cubicBezTo>
                      <a:pt x="0" y="1"/>
                      <a:pt x="1246" y="1004"/>
                      <a:pt x="3040" y="609"/>
                    </a:cubicBezTo>
                  </a:path>
                </a:pathLst>
              </a:custGeom>
              <a:noFill/>
              <a:ln w="83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3"/>
              <p:cNvSpPr/>
              <p:nvPr/>
            </p:nvSpPr>
            <p:spPr>
              <a:xfrm>
                <a:off x="2058025" y="6649300"/>
                <a:ext cx="398225" cy="161900"/>
              </a:xfrm>
              <a:custGeom>
                <a:avLst/>
                <a:gdLst/>
                <a:ahLst/>
                <a:cxnLst/>
                <a:rect l="l" t="t" r="r" b="b"/>
                <a:pathLst>
                  <a:path w="15929" h="6476" extrusionOk="0">
                    <a:moveTo>
                      <a:pt x="8004" y="1"/>
                    </a:moveTo>
                    <a:cubicBezTo>
                      <a:pt x="7971" y="1"/>
                      <a:pt x="7937" y="1"/>
                      <a:pt x="7904" y="1"/>
                    </a:cubicBezTo>
                    <a:cubicBezTo>
                      <a:pt x="852" y="93"/>
                      <a:pt x="1" y="6476"/>
                      <a:pt x="1" y="6476"/>
                    </a:cubicBezTo>
                    <a:cubicBezTo>
                      <a:pt x="1" y="6476"/>
                      <a:pt x="2570" y="4448"/>
                      <a:pt x="7417" y="4448"/>
                    </a:cubicBezTo>
                    <a:cubicBezTo>
                      <a:pt x="9741" y="4448"/>
                      <a:pt x="12589" y="4914"/>
                      <a:pt x="15928" y="6293"/>
                    </a:cubicBezTo>
                    <a:cubicBezTo>
                      <a:pt x="15928" y="6293"/>
                      <a:pt x="14965" y="1"/>
                      <a:pt x="80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3"/>
              <p:cNvSpPr/>
              <p:nvPr/>
            </p:nvSpPr>
            <p:spPr>
              <a:xfrm>
                <a:off x="1956975" y="6602650"/>
                <a:ext cx="598050" cy="656125"/>
              </a:xfrm>
              <a:custGeom>
                <a:avLst/>
                <a:gdLst/>
                <a:ahLst/>
                <a:cxnLst/>
                <a:rect l="l" t="t" r="r" b="b"/>
                <a:pathLst>
                  <a:path w="23922" h="26245" extrusionOk="0">
                    <a:moveTo>
                      <a:pt x="11888" y="3649"/>
                    </a:moveTo>
                    <a:cubicBezTo>
                      <a:pt x="13214" y="3649"/>
                      <a:pt x="14540" y="4059"/>
                      <a:pt x="15654" y="4877"/>
                    </a:cubicBezTo>
                    <a:cubicBezTo>
                      <a:pt x="17478" y="6214"/>
                      <a:pt x="19302" y="8311"/>
                      <a:pt x="19454" y="11260"/>
                    </a:cubicBezTo>
                    <a:cubicBezTo>
                      <a:pt x="19788" y="16609"/>
                      <a:pt x="17630" y="21533"/>
                      <a:pt x="13587" y="23539"/>
                    </a:cubicBezTo>
                    <a:cubicBezTo>
                      <a:pt x="13063" y="23802"/>
                      <a:pt x="12483" y="23931"/>
                      <a:pt x="11901" y="23931"/>
                    </a:cubicBezTo>
                    <a:cubicBezTo>
                      <a:pt x="11336" y="23931"/>
                      <a:pt x="10768" y="23809"/>
                      <a:pt x="10244" y="23570"/>
                    </a:cubicBezTo>
                    <a:cubicBezTo>
                      <a:pt x="6262" y="21594"/>
                      <a:pt x="4134" y="16822"/>
                      <a:pt x="4317" y="11503"/>
                    </a:cubicBezTo>
                    <a:cubicBezTo>
                      <a:pt x="4438" y="8494"/>
                      <a:pt x="6201" y="6396"/>
                      <a:pt x="7964" y="4998"/>
                    </a:cubicBezTo>
                    <a:cubicBezTo>
                      <a:pt x="9114" y="4097"/>
                      <a:pt x="10501" y="3649"/>
                      <a:pt x="11888" y="3649"/>
                    </a:cubicBezTo>
                    <a:close/>
                    <a:moveTo>
                      <a:pt x="11947" y="1"/>
                    </a:moveTo>
                    <a:cubicBezTo>
                      <a:pt x="10650" y="1"/>
                      <a:pt x="9350" y="252"/>
                      <a:pt x="8116" y="743"/>
                    </a:cubicBezTo>
                    <a:cubicBezTo>
                      <a:pt x="5259" y="1928"/>
                      <a:pt x="1247" y="4998"/>
                      <a:pt x="699" y="10804"/>
                    </a:cubicBezTo>
                    <a:cubicBezTo>
                      <a:pt x="0" y="18524"/>
                      <a:pt x="6140" y="26245"/>
                      <a:pt x="6140" y="26245"/>
                    </a:cubicBezTo>
                    <a:lnTo>
                      <a:pt x="12007" y="24725"/>
                    </a:lnTo>
                    <a:lnTo>
                      <a:pt x="18055" y="26093"/>
                    </a:lnTo>
                    <a:cubicBezTo>
                      <a:pt x="18086" y="26093"/>
                      <a:pt x="23922" y="18220"/>
                      <a:pt x="23010" y="10530"/>
                    </a:cubicBezTo>
                    <a:cubicBezTo>
                      <a:pt x="22341" y="4755"/>
                      <a:pt x="18299" y="1807"/>
                      <a:pt x="15472" y="652"/>
                    </a:cubicBezTo>
                    <a:cubicBezTo>
                      <a:pt x="14335" y="214"/>
                      <a:pt x="13142" y="1"/>
                      <a:pt x="11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73"/>
              <p:cNvSpPr/>
              <p:nvPr/>
            </p:nvSpPr>
            <p:spPr>
              <a:xfrm>
                <a:off x="1925050" y="7218475"/>
                <a:ext cx="683925" cy="236425"/>
              </a:xfrm>
              <a:custGeom>
                <a:avLst/>
                <a:gdLst/>
                <a:ahLst/>
                <a:cxnLst/>
                <a:rect l="l" t="t" r="r" b="b"/>
                <a:pathLst>
                  <a:path w="27357" h="9457" extrusionOk="0">
                    <a:moveTo>
                      <a:pt x="18785" y="1"/>
                    </a:moveTo>
                    <a:lnTo>
                      <a:pt x="8056" y="122"/>
                    </a:lnTo>
                    <a:lnTo>
                      <a:pt x="1" y="5624"/>
                    </a:lnTo>
                    <a:cubicBezTo>
                      <a:pt x="1" y="5624"/>
                      <a:pt x="4733" y="9456"/>
                      <a:pt x="12910" y="9456"/>
                    </a:cubicBezTo>
                    <a:cubicBezTo>
                      <a:pt x="16940" y="9456"/>
                      <a:pt x="21807" y="8525"/>
                      <a:pt x="27357" y="5745"/>
                    </a:cubicBezTo>
                    <a:lnTo>
                      <a:pt x="187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73"/>
              <p:cNvSpPr/>
              <p:nvPr/>
            </p:nvSpPr>
            <p:spPr>
              <a:xfrm>
                <a:off x="2110475" y="7236725"/>
                <a:ext cx="147450" cy="54725"/>
              </a:xfrm>
              <a:custGeom>
                <a:avLst/>
                <a:gdLst/>
                <a:ahLst/>
                <a:cxnLst/>
                <a:rect l="l" t="t" r="r" b="b"/>
                <a:pathLst>
                  <a:path w="5898" h="2189" fill="none" extrusionOk="0">
                    <a:moveTo>
                      <a:pt x="0" y="0"/>
                    </a:moveTo>
                    <a:cubicBezTo>
                      <a:pt x="0" y="0"/>
                      <a:pt x="2158" y="2189"/>
                      <a:pt x="5897" y="1794"/>
                    </a:cubicBezTo>
                  </a:path>
                </a:pathLst>
              </a:custGeom>
              <a:noFill/>
              <a:ln w="10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3"/>
              <p:cNvSpPr/>
              <p:nvPr/>
            </p:nvSpPr>
            <p:spPr>
              <a:xfrm>
                <a:off x="2102100" y="7311950"/>
                <a:ext cx="417975" cy="119325"/>
              </a:xfrm>
              <a:custGeom>
                <a:avLst/>
                <a:gdLst/>
                <a:ahLst/>
                <a:cxnLst/>
                <a:rect l="l" t="t" r="r" b="b"/>
                <a:pathLst>
                  <a:path w="16719" h="4773" fill="none" extrusionOk="0">
                    <a:moveTo>
                      <a:pt x="1" y="1581"/>
                    </a:moveTo>
                    <a:cubicBezTo>
                      <a:pt x="1" y="1581"/>
                      <a:pt x="8147" y="4772"/>
                      <a:pt x="16719" y="0"/>
                    </a:cubicBezTo>
                  </a:path>
                </a:pathLst>
              </a:custGeom>
              <a:noFill/>
              <a:ln w="10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3"/>
              <p:cNvSpPr/>
              <p:nvPr/>
            </p:nvSpPr>
            <p:spPr>
              <a:xfrm>
                <a:off x="2172025" y="7187325"/>
                <a:ext cx="139850" cy="57025"/>
              </a:xfrm>
              <a:custGeom>
                <a:avLst/>
                <a:gdLst/>
                <a:ahLst/>
                <a:cxnLst/>
                <a:rect l="l" t="t" r="r" b="b"/>
                <a:pathLst>
                  <a:path w="5594" h="2281" fill="none" extrusionOk="0">
                    <a:moveTo>
                      <a:pt x="0" y="1642"/>
                    </a:moveTo>
                    <a:cubicBezTo>
                      <a:pt x="0" y="1642"/>
                      <a:pt x="2858" y="2280"/>
                      <a:pt x="5593" y="1"/>
                    </a:cubicBezTo>
                  </a:path>
                </a:pathLst>
              </a:custGeom>
              <a:noFill/>
              <a:ln w="10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3"/>
              <p:cNvSpPr/>
              <p:nvPr/>
            </p:nvSpPr>
            <p:spPr>
              <a:xfrm>
                <a:off x="2356675" y="7232925"/>
                <a:ext cx="50950" cy="29650"/>
              </a:xfrm>
              <a:custGeom>
                <a:avLst/>
                <a:gdLst/>
                <a:ahLst/>
                <a:cxnLst/>
                <a:rect l="l" t="t" r="r" b="b"/>
                <a:pathLst>
                  <a:path w="2038" h="1186" fill="none" extrusionOk="0">
                    <a:moveTo>
                      <a:pt x="2037" y="0"/>
                    </a:moveTo>
                    <a:cubicBezTo>
                      <a:pt x="2037" y="0"/>
                      <a:pt x="1581" y="942"/>
                      <a:pt x="1" y="1186"/>
                    </a:cubicBezTo>
                  </a:path>
                </a:pathLst>
              </a:custGeom>
              <a:noFill/>
              <a:ln w="10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3"/>
              <p:cNvSpPr/>
              <p:nvPr/>
            </p:nvSpPr>
            <p:spPr>
              <a:xfrm>
                <a:off x="1856675" y="7514075"/>
                <a:ext cx="41050" cy="259150"/>
              </a:xfrm>
              <a:custGeom>
                <a:avLst/>
                <a:gdLst/>
                <a:ahLst/>
                <a:cxnLst/>
                <a:rect l="l" t="t" r="r" b="b"/>
                <a:pathLst>
                  <a:path w="1642" h="10366" fill="none" extrusionOk="0">
                    <a:moveTo>
                      <a:pt x="0" y="1"/>
                    </a:moveTo>
                    <a:cubicBezTo>
                      <a:pt x="1641" y="5897"/>
                      <a:pt x="1155" y="10365"/>
                      <a:pt x="1155" y="10365"/>
                    </a:cubicBezTo>
                  </a:path>
                </a:pathLst>
              </a:custGeom>
              <a:solidFill>
                <a:schemeClr val="dk2"/>
              </a:solidFill>
              <a:ln w="10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3"/>
              <p:cNvSpPr/>
              <p:nvPr/>
            </p:nvSpPr>
            <p:spPr>
              <a:xfrm>
                <a:off x="1605150" y="7832475"/>
                <a:ext cx="79050" cy="12950"/>
              </a:xfrm>
              <a:custGeom>
                <a:avLst/>
                <a:gdLst/>
                <a:ahLst/>
                <a:cxnLst/>
                <a:rect l="l" t="t" r="r" b="b"/>
                <a:pathLst>
                  <a:path w="3162" h="518" fill="none" extrusionOk="0">
                    <a:moveTo>
                      <a:pt x="3161" y="517"/>
                    </a:moveTo>
                    <a:lnTo>
                      <a:pt x="0" y="0"/>
                    </a:lnTo>
                  </a:path>
                </a:pathLst>
              </a:custGeom>
              <a:noFill/>
              <a:ln w="10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3"/>
              <p:cNvSpPr/>
              <p:nvPr/>
            </p:nvSpPr>
            <p:spPr>
              <a:xfrm>
                <a:off x="2620350" y="7580200"/>
                <a:ext cx="26625" cy="214300"/>
              </a:xfrm>
              <a:custGeom>
                <a:avLst/>
                <a:gdLst/>
                <a:ahLst/>
                <a:cxnLst/>
                <a:rect l="l" t="t" r="r" b="b"/>
                <a:pathLst>
                  <a:path w="1065" h="8572" fill="none" extrusionOk="0">
                    <a:moveTo>
                      <a:pt x="1065" y="0"/>
                    </a:moveTo>
                    <a:cubicBezTo>
                      <a:pt x="1" y="4377"/>
                      <a:pt x="700" y="8572"/>
                      <a:pt x="700" y="8572"/>
                    </a:cubicBezTo>
                  </a:path>
                </a:pathLst>
              </a:custGeom>
              <a:noFill/>
              <a:ln w="10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3"/>
              <p:cNvSpPr/>
              <p:nvPr/>
            </p:nvSpPr>
            <p:spPr>
              <a:xfrm>
                <a:off x="2945600" y="7719250"/>
                <a:ext cx="38775" cy="136800"/>
              </a:xfrm>
              <a:custGeom>
                <a:avLst/>
                <a:gdLst/>
                <a:ahLst/>
                <a:cxnLst/>
                <a:rect l="l" t="t" r="r" b="b"/>
                <a:pathLst>
                  <a:path w="1551" h="5472" fill="none" extrusionOk="0">
                    <a:moveTo>
                      <a:pt x="0" y="0"/>
                    </a:moveTo>
                    <a:cubicBezTo>
                      <a:pt x="1520" y="2310"/>
                      <a:pt x="1550" y="5472"/>
                      <a:pt x="1550" y="5472"/>
                    </a:cubicBezTo>
                  </a:path>
                </a:pathLst>
              </a:custGeom>
              <a:noFill/>
              <a:ln w="10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73"/>
            <p:cNvGrpSpPr/>
            <p:nvPr/>
          </p:nvGrpSpPr>
          <p:grpSpPr>
            <a:xfrm>
              <a:off x="5984993" y="176808"/>
              <a:ext cx="1438960" cy="1352214"/>
              <a:chOff x="5551465" y="-3876712"/>
              <a:chExt cx="3783749" cy="3555651"/>
            </a:xfrm>
          </p:grpSpPr>
          <p:sp>
            <p:nvSpPr>
              <p:cNvPr id="1834" name="Google Shape;1834;p73"/>
              <p:cNvSpPr/>
              <p:nvPr/>
            </p:nvSpPr>
            <p:spPr>
              <a:xfrm rot="384746">
                <a:off x="5716384" y="-3693681"/>
                <a:ext cx="3453913" cy="3146762"/>
              </a:xfrm>
              <a:custGeom>
                <a:avLst/>
                <a:gdLst/>
                <a:ahLst/>
                <a:cxnLst/>
                <a:rect l="l" t="t" r="r" b="b"/>
                <a:pathLst>
                  <a:path w="115149" h="104909" extrusionOk="0">
                    <a:moveTo>
                      <a:pt x="57575" y="0"/>
                    </a:moveTo>
                    <a:cubicBezTo>
                      <a:pt x="44148" y="0"/>
                      <a:pt x="30722" y="5121"/>
                      <a:pt x="20481" y="15361"/>
                    </a:cubicBezTo>
                    <a:cubicBezTo>
                      <a:pt x="0" y="35843"/>
                      <a:pt x="0" y="69033"/>
                      <a:pt x="20481" y="89548"/>
                    </a:cubicBezTo>
                    <a:cubicBezTo>
                      <a:pt x="30722" y="99788"/>
                      <a:pt x="44148" y="104909"/>
                      <a:pt x="57575" y="104909"/>
                    </a:cubicBezTo>
                    <a:cubicBezTo>
                      <a:pt x="71001" y="104909"/>
                      <a:pt x="84427" y="99788"/>
                      <a:pt x="94668" y="89548"/>
                    </a:cubicBezTo>
                    <a:cubicBezTo>
                      <a:pt x="115149" y="69033"/>
                      <a:pt x="115149" y="35843"/>
                      <a:pt x="94668" y="15361"/>
                    </a:cubicBezTo>
                    <a:cubicBezTo>
                      <a:pt x="84427" y="5121"/>
                      <a:pt x="71001" y="0"/>
                      <a:pt x="57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3"/>
              <p:cNvSpPr/>
              <p:nvPr/>
            </p:nvSpPr>
            <p:spPr>
              <a:xfrm rot="384757">
                <a:off x="5903465" y="-3325039"/>
                <a:ext cx="956786" cy="2232270"/>
              </a:xfrm>
              <a:custGeom>
                <a:avLst/>
                <a:gdLst/>
                <a:ahLst/>
                <a:cxnLst/>
                <a:rect l="l" t="t" r="r" b="b"/>
                <a:pathLst>
                  <a:path w="35326" h="74421" extrusionOk="0">
                    <a:moveTo>
                      <a:pt x="19547" y="1"/>
                    </a:moveTo>
                    <a:cubicBezTo>
                      <a:pt x="18547" y="1"/>
                      <a:pt x="17479" y="868"/>
                      <a:pt x="16212" y="1869"/>
                    </a:cubicBezTo>
                    <a:cubicBezTo>
                      <a:pt x="15044" y="2836"/>
                      <a:pt x="13676" y="3904"/>
                      <a:pt x="12676" y="3904"/>
                    </a:cubicBezTo>
                    <a:lnTo>
                      <a:pt x="12442" y="3904"/>
                    </a:lnTo>
                    <a:cubicBezTo>
                      <a:pt x="12009" y="3904"/>
                      <a:pt x="10708" y="3904"/>
                      <a:pt x="6705" y="10008"/>
                    </a:cubicBezTo>
                    <a:cubicBezTo>
                      <a:pt x="4470" y="13477"/>
                      <a:pt x="0" y="21149"/>
                      <a:pt x="767" y="22884"/>
                    </a:cubicBezTo>
                    <a:cubicBezTo>
                      <a:pt x="1034" y="23618"/>
                      <a:pt x="1301" y="24919"/>
                      <a:pt x="1501" y="26186"/>
                    </a:cubicBezTo>
                    <a:cubicBezTo>
                      <a:pt x="1968" y="28888"/>
                      <a:pt x="2335" y="31023"/>
                      <a:pt x="3636" y="31023"/>
                    </a:cubicBezTo>
                    <a:lnTo>
                      <a:pt x="3769" y="31023"/>
                    </a:lnTo>
                    <a:cubicBezTo>
                      <a:pt x="4703" y="30890"/>
                      <a:pt x="5037" y="29856"/>
                      <a:pt x="5204" y="28655"/>
                    </a:cubicBezTo>
                    <a:cubicBezTo>
                      <a:pt x="5504" y="30122"/>
                      <a:pt x="6004" y="31523"/>
                      <a:pt x="7272" y="31523"/>
                    </a:cubicBezTo>
                    <a:lnTo>
                      <a:pt x="7472" y="31523"/>
                    </a:lnTo>
                    <a:cubicBezTo>
                      <a:pt x="7772" y="31490"/>
                      <a:pt x="8006" y="31490"/>
                      <a:pt x="8206" y="31490"/>
                    </a:cubicBezTo>
                    <a:cubicBezTo>
                      <a:pt x="8873" y="31490"/>
                      <a:pt x="9040" y="31690"/>
                      <a:pt x="9107" y="31724"/>
                    </a:cubicBezTo>
                    <a:cubicBezTo>
                      <a:pt x="9273" y="31890"/>
                      <a:pt x="9440" y="32357"/>
                      <a:pt x="9307" y="33458"/>
                    </a:cubicBezTo>
                    <a:cubicBezTo>
                      <a:pt x="9140" y="34893"/>
                      <a:pt x="10307" y="35726"/>
                      <a:pt x="11275" y="36360"/>
                    </a:cubicBezTo>
                    <a:cubicBezTo>
                      <a:pt x="12342" y="37127"/>
                      <a:pt x="12943" y="37561"/>
                      <a:pt x="12709" y="38495"/>
                    </a:cubicBezTo>
                    <a:cubicBezTo>
                      <a:pt x="12476" y="39663"/>
                      <a:pt x="11275" y="45800"/>
                      <a:pt x="15111" y="51371"/>
                    </a:cubicBezTo>
                    <a:cubicBezTo>
                      <a:pt x="17879" y="55407"/>
                      <a:pt x="21215" y="61478"/>
                      <a:pt x="22283" y="66182"/>
                    </a:cubicBezTo>
                    <a:cubicBezTo>
                      <a:pt x="23117" y="70018"/>
                      <a:pt x="28120" y="74421"/>
                      <a:pt x="30689" y="74421"/>
                    </a:cubicBezTo>
                    <a:cubicBezTo>
                      <a:pt x="31489" y="74421"/>
                      <a:pt x="32056" y="74021"/>
                      <a:pt x="32290" y="73120"/>
                    </a:cubicBezTo>
                    <a:cubicBezTo>
                      <a:pt x="32690" y="71852"/>
                      <a:pt x="31889" y="70251"/>
                      <a:pt x="31022" y="68417"/>
                    </a:cubicBezTo>
                    <a:cubicBezTo>
                      <a:pt x="29721" y="65748"/>
                      <a:pt x="28287" y="62712"/>
                      <a:pt x="30388" y="60511"/>
                    </a:cubicBezTo>
                    <a:cubicBezTo>
                      <a:pt x="32890" y="57909"/>
                      <a:pt x="32457" y="56041"/>
                      <a:pt x="32056" y="54540"/>
                    </a:cubicBezTo>
                    <a:cubicBezTo>
                      <a:pt x="31823" y="53573"/>
                      <a:pt x="31623" y="52772"/>
                      <a:pt x="32190" y="51871"/>
                    </a:cubicBezTo>
                    <a:cubicBezTo>
                      <a:pt x="33157" y="50337"/>
                      <a:pt x="35325" y="46501"/>
                      <a:pt x="34124" y="43899"/>
                    </a:cubicBezTo>
                    <a:cubicBezTo>
                      <a:pt x="33557" y="42698"/>
                      <a:pt x="32356" y="41931"/>
                      <a:pt x="30522" y="41697"/>
                    </a:cubicBezTo>
                    <a:cubicBezTo>
                      <a:pt x="27553" y="41330"/>
                      <a:pt x="26219" y="39696"/>
                      <a:pt x="25151" y="38362"/>
                    </a:cubicBezTo>
                    <a:cubicBezTo>
                      <a:pt x="24351" y="37361"/>
                      <a:pt x="23617" y="36427"/>
                      <a:pt x="22383" y="36427"/>
                    </a:cubicBezTo>
                    <a:cubicBezTo>
                      <a:pt x="22216" y="36427"/>
                      <a:pt x="22049" y="36427"/>
                      <a:pt x="21882" y="36494"/>
                    </a:cubicBezTo>
                    <a:cubicBezTo>
                      <a:pt x="21816" y="36527"/>
                      <a:pt x="21682" y="36527"/>
                      <a:pt x="21615" y="36527"/>
                    </a:cubicBezTo>
                    <a:cubicBezTo>
                      <a:pt x="20848" y="36527"/>
                      <a:pt x="20381" y="35860"/>
                      <a:pt x="19714" y="34859"/>
                    </a:cubicBezTo>
                    <a:cubicBezTo>
                      <a:pt x="19147" y="33925"/>
                      <a:pt x="18480" y="32891"/>
                      <a:pt x="17312" y="32891"/>
                    </a:cubicBezTo>
                    <a:cubicBezTo>
                      <a:pt x="17146" y="32891"/>
                      <a:pt x="16945" y="32891"/>
                      <a:pt x="16712" y="32991"/>
                    </a:cubicBezTo>
                    <a:cubicBezTo>
                      <a:pt x="15778" y="33258"/>
                      <a:pt x="15011" y="33825"/>
                      <a:pt x="14444" y="34259"/>
                    </a:cubicBezTo>
                    <a:cubicBezTo>
                      <a:pt x="14043" y="34526"/>
                      <a:pt x="13643" y="34859"/>
                      <a:pt x="13443" y="34859"/>
                    </a:cubicBezTo>
                    <a:cubicBezTo>
                      <a:pt x="13343" y="34859"/>
                      <a:pt x="13276" y="34726"/>
                      <a:pt x="13143" y="34559"/>
                    </a:cubicBezTo>
                    <a:cubicBezTo>
                      <a:pt x="13009" y="34359"/>
                      <a:pt x="12876" y="34192"/>
                      <a:pt x="12809" y="34025"/>
                    </a:cubicBezTo>
                    <a:cubicBezTo>
                      <a:pt x="12109" y="32924"/>
                      <a:pt x="12009" y="32758"/>
                      <a:pt x="12642" y="31090"/>
                    </a:cubicBezTo>
                    <a:cubicBezTo>
                      <a:pt x="13043" y="30022"/>
                      <a:pt x="12809" y="29355"/>
                      <a:pt x="12542" y="28988"/>
                    </a:cubicBezTo>
                    <a:cubicBezTo>
                      <a:pt x="12142" y="28388"/>
                      <a:pt x="11442" y="28088"/>
                      <a:pt x="10508" y="28088"/>
                    </a:cubicBezTo>
                    <a:cubicBezTo>
                      <a:pt x="9974" y="28088"/>
                      <a:pt x="9373" y="28188"/>
                      <a:pt x="8873" y="28388"/>
                    </a:cubicBezTo>
                    <a:cubicBezTo>
                      <a:pt x="8806" y="28421"/>
                      <a:pt x="8773" y="28421"/>
                      <a:pt x="8706" y="28421"/>
                    </a:cubicBezTo>
                    <a:cubicBezTo>
                      <a:pt x="8506" y="28421"/>
                      <a:pt x="8306" y="28188"/>
                      <a:pt x="8206" y="27921"/>
                    </a:cubicBezTo>
                    <a:cubicBezTo>
                      <a:pt x="7939" y="27220"/>
                      <a:pt x="8039" y="26086"/>
                      <a:pt x="8940" y="25219"/>
                    </a:cubicBezTo>
                    <a:cubicBezTo>
                      <a:pt x="9140" y="25019"/>
                      <a:pt x="9340" y="24919"/>
                      <a:pt x="9540" y="24919"/>
                    </a:cubicBezTo>
                    <a:cubicBezTo>
                      <a:pt x="10007" y="24919"/>
                      <a:pt x="10608" y="25419"/>
                      <a:pt x="11108" y="25853"/>
                    </a:cubicBezTo>
                    <a:cubicBezTo>
                      <a:pt x="11675" y="26353"/>
                      <a:pt x="12275" y="26820"/>
                      <a:pt x="12876" y="26820"/>
                    </a:cubicBezTo>
                    <a:cubicBezTo>
                      <a:pt x="13143" y="26820"/>
                      <a:pt x="13376" y="26720"/>
                      <a:pt x="13643" y="26553"/>
                    </a:cubicBezTo>
                    <a:cubicBezTo>
                      <a:pt x="14544" y="25853"/>
                      <a:pt x="14043" y="24885"/>
                      <a:pt x="13710" y="24185"/>
                    </a:cubicBezTo>
                    <a:cubicBezTo>
                      <a:pt x="13276" y="23251"/>
                      <a:pt x="13009" y="22650"/>
                      <a:pt x="13643" y="21883"/>
                    </a:cubicBezTo>
                    <a:lnTo>
                      <a:pt x="13710" y="21816"/>
                    </a:lnTo>
                    <a:cubicBezTo>
                      <a:pt x="15344" y="19848"/>
                      <a:pt x="16879" y="18014"/>
                      <a:pt x="17379" y="15712"/>
                    </a:cubicBezTo>
                    <a:cubicBezTo>
                      <a:pt x="17546" y="14978"/>
                      <a:pt x="18480" y="14244"/>
                      <a:pt x="19381" y="13577"/>
                    </a:cubicBezTo>
                    <a:cubicBezTo>
                      <a:pt x="20648" y="12643"/>
                      <a:pt x="22183" y="11476"/>
                      <a:pt x="21215" y="9908"/>
                    </a:cubicBezTo>
                    <a:cubicBezTo>
                      <a:pt x="20848" y="9341"/>
                      <a:pt x="21048" y="9041"/>
                      <a:pt x="21115" y="8907"/>
                    </a:cubicBezTo>
                    <a:cubicBezTo>
                      <a:pt x="21449" y="8340"/>
                      <a:pt x="22549" y="7873"/>
                      <a:pt x="23717" y="7873"/>
                    </a:cubicBezTo>
                    <a:lnTo>
                      <a:pt x="24184" y="7873"/>
                    </a:lnTo>
                    <a:cubicBezTo>
                      <a:pt x="24384" y="7873"/>
                      <a:pt x="24951" y="7873"/>
                      <a:pt x="25185" y="7406"/>
                    </a:cubicBezTo>
                    <a:cubicBezTo>
                      <a:pt x="25485" y="6973"/>
                      <a:pt x="25185" y="6506"/>
                      <a:pt x="24884" y="6005"/>
                    </a:cubicBezTo>
                    <a:cubicBezTo>
                      <a:pt x="24484" y="5338"/>
                      <a:pt x="24184" y="4804"/>
                      <a:pt x="24484" y="4304"/>
                    </a:cubicBezTo>
                    <a:cubicBezTo>
                      <a:pt x="24851" y="3637"/>
                      <a:pt x="24884" y="2903"/>
                      <a:pt x="24551" y="2369"/>
                    </a:cubicBezTo>
                    <a:cubicBezTo>
                      <a:pt x="24284" y="1836"/>
                      <a:pt x="23650" y="1502"/>
                      <a:pt x="23016" y="1502"/>
                    </a:cubicBezTo>
                    <a:cubicBezTo>
                      <a:pt x="22283" y="1502"/>
                      <a:pt x="21615" y="1902"/>
                      <a:pt x="21182" y="2669"/>
                    </a:cubicBezTo>
                    <a:cubicBezTo>
                      <a:pt x="20848" y="3303"/>
                      <a:pt x="20315" y="3570"/>
                      <a:pt x="19781" y="3870"/>
                    </a:cubicBezTo>
                    <a:cubicBezTo>
                      <a:pt x="19047" y="4237"/>
                      <a:pt x="18313" y="4671"/>
                      <a:pt x="18046" y="5738"/>
                    </a:cubicBezTo>
                    <a:lnTo>
                      <a:pt x="17980" y="6139"/>
                    </a:lnTo>
                    <a:cubicBezTo>
                      <a:pt x="17679" y="7373"/>
                      <a:pt x="17179" y="9641"/>
                      <a:pt x="16145" y="9641"/>
                    </a:cubicBezTo>
                    <a:cubicBezTo>
                      <a:pt x="16045" y="9641"/>
                      <a:pt x="15978" y="9641"/>
                      <a:pt x="15878" y="9574"/>
                    </a:cubicBezTo>
                    <a:cubicBezTo>
                      <a:pt x="15645" y="9508"/>
                      <a:pt x="15544" y="9474"/>
                      <a:pt x="15544" y="9408"/>
                    </a:cubicBezTo>
                    <a:cubicBezTo>
                      <a:pt x="15478" y="9341"/>
                      <a:pt x="15645" y="8907"/>
                      <a:pt x="15711" y="8740"/>
                    </a:cubicBezTo>
                    <a:cubicBezTo>
                      <a:pt x="15878" y="8374"/>
                      <a:pt x="16045" y="7907"/>
                      <a:pt x="15811" y="7540"/>
                    </a:cubicBezTo>
                    <a:cubicBezTo>
                      <a:pt x="15711" y="7373"/>
                      <a:pt x="15478" y="7173"/>
                      <a:pt x="15044" y="7173"/>
                    </a:cubicBezTo>
                    <a:lnTo>
                      <a:pt x="14977" y="7173"/>
                    </a:lnTo>
                    <a:cubicBezTo>
                      <a:pt x="15178" y="6472"/>
                      <a:pt x="16345" y="4804"/>
                      <a:pt x="17179" y="4571"/>
                    </a:cubicBezTo>
                    <a:cubicBezTo>
                      <a:pt x="18513" y="4204"/>
                      <a:pt x="20882" y="2169"/>
                      <a:pt x="20782" y="902"/>
                    </a:cubicBezTo>
                    <a:cubicBezTo>
                      <a:pt x="20782" y="735"/>
                      <a:pt x="20648" y="68"/>
                      <a:pt x="19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3"/>
              <p:cNvSpPr/>
              <p:nvPr/>
            </p:nvSpPr>
            <p:spPr>
              <a:xfrm rot="384746">
                <a:off x="6640562" y="-1023302"/>
                <a:ext cx="101714" cy="56751"/>
              </a:xfrm>
              <a:custGeom>
                <a:avLst/>
                <a:gdLst/>
                <a:ahLst/>
                <a:cxnLst/>
                <a:rect l="l" t="t" r="r" b="b"/>
                <a:pathLst>
                  <a:path w="3391" h="1892" extrusionOk="0">
                    <a:moveTo>
                      <a:pt x="1984" y="1"/>
                    </a:moveTo>
                    <a:cubicBezTo>
                      <a:pt x="1896" y="1"/>
                      <a:pt x="1802" y="8"/>
                      <a:pt x="1702" y="24"/>
                    </a:cubicBezTo>
                    <a:cubicBezTo>
                      <a:pt x="1" y="224"/>
                      <a:pt x="601" y="1892"/>
                      <a:pt x="1935" y="1892"/>
                    </a:cubicBezTo>
                    <a:cubicBezTo>
                      <a:pt x="3254" y="1892"/>
                      <a:pt x="3390" y="1"/>
                      <a:pt x="1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3"/>
              <p:cNvSpPr/>
              <p:nvPr/>
            </p:nvSpPr>
            <p:spPr>
              <a:xfrm rot="384746">
                <a:off x="6385866" y="-990187"/>
                <a:ext cx="1974131" cy="560640"/>
              </a:xfrm>
              <a:custGeom>
                <a:avLst/>
                <a:gdLst/>
                <a:ahLst/>
                <a:cxnLst/>
                <a:rect l="l" t="t" r="r" b="b"/>
                <a:pathLst>
                  <a:path w="65815" h="18691" extrusionOk="0">
                    <a:moveTo>
                      <a:pt x="63822" y="0"/>
                    </a:moveTo>
                    <a:cubicBezTo>
                      <a:pt x="61794" y="0"/>
                      <a:pt x="58340" y="2051"/>
                      <a:pt x="57008" y="2217"/>
                    </a:cubicBezTo>
                    <a:cubicBezTo>
                      <a:pt x="55140" y="2518"/>
                      <a:pt x="53806" y="4219"/>
                      <a:pt x="49969" y="7054"/>
                    </a:cubicBezTo>
                    <a:cubicBezTo>
                      <a:pt x="46133" y="9889"/>
                      <a:pt x="30322" y="14393"/>
                      <a:pt x="29588" y="14493"/>
                    </a:cubicBezTo>
                    <a:cubicBezTo>
                      <a:pt x="29488" y="14506"/>
                      <a:pt x="29228" y="14517"/>
                      <a:pt x="28850" y="14517"/>
                    </a:cubicBezTo>
                    <a:cubicBezTo>
                      <a:pt x="26339" y="14517"/>
                      <a:pt x="18601" y="14016"/>
                      <a:pt x="17413" y="10190"/>
                    </a:cubicBezTo>
                    <a:cubicBezTo>
                      <a:pt x="16808" y="8275"/>
                      <a:pt x="15887" y="7665"/>
                      <a:pt x="14920" y="7665"/>
                    </a:cubicBezTo>
                    <a:cubicBezTo>
                      <a:pt x="13645" y="7665"/>
                      <a:pt x="12291" y="8725"/>
                      <a:pt x="11475" y="9256"/>
                    </a:cubicBezTo>
                    <a:cubicBezTo>
                      <a:pt x="11214" y="9441"/>
                      <a:pt x="10880" y="9523"/>
                      <a:pt x="10503" y="9523"/>
                    </a:cubicBezTo>
                    <a:cubicBezTo>
                      <a:pt x="8907" y="9523"/>
                      <a:pt x="6547" y="8044"/>
                      <a:pt x="5738" y="6587"/>
                    </a:cubicBezTo>
                    <a:cubicBezTo>
                      <a:pt x="5010" y="5302"/>
                      <a:pt x="3947" y="3222"/>
                      <a:pt x="3422" y="3222"/>
                    </a:cubicBezTo>
                    <a:cubicBezTo>
                      <a:pt x="3224" y="3222"/>
                      <a:pt x="3103" y="3515"/>
                      <a:pt x="3103" y="4252"/>
                    </a:cubicBezTo>
                    <a:cubicBezTo>
                      <a:pt x="3069" y="6987"/>
                      <a:pt x="0" y="8722"/>
                      <a:pt x="3803" y="9556"/>
                    </a:cubicBezTo>
                    <a:cubicBezTo>
                      <a:pt x="6234" y="13293"/>
                      <a:pt x="18351" y="18691"/>
                      <a:pt x="27953" y="18691"/>
                    </a:cubicBezTo>
                    <a:cubicBezTo>
                      <a:pt x="28893" y="18691"/>
                      <a:pt x="29809" y="18639"/>
                      <a:pt x="30689" y="18529"/>
                    </a:cubicBezTo>
                    <a:cubicBezTo>
                      <a:pt x="40529" y="17395"/>
                      <a:pt x="65814" y="4486"/>
                      <a:pt x="65347" y="1250"/>
                    </a:cubicBezTo>
                    <a:cubicBezTo>
                      <a:pt x="65223" y="332"/>
                      <a:pt x="64638" y="0"/>
                      <a:pt x="638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3"/>
              <p:cNvSpPr/>
              <p:nvPr/>
            </p:nvSpPr>
            <p:spPr>
              <a:xfrm rot="384746">
                <a:off x="6141686" y="-2514382"/>
                <a:ext cx="94635" cy="28285"/>
              </a:xfrm>
              <a:custGeom>
                <a:avLst/>
                <a:gdLst/>
                <a:ahLst/>
                <a:cxnLst/>
                <a:rect l="l" t="t" r="r" b="b"/>
                <a:pathLst>
                  <a:path w="3155" h="943" extrusionOk="0">
                    <a:moveTo>
                      <a:pt x="2207" y="0"/>
                    </a:moveTo>
                    <a:cubicBezTo>
                      <a:pt x="2138" y="0"/>
                      <a:pt x="2064" y="5"/>
                      <a:pt x="1985" y="16"/>
                    </a:cubicBezTo>
                    <a:cubicBezTo>
                      <a:pt x="1985" y="16"/>
                      <a:pt x="1950" y="14"/>
                      <a:pt x="1888" y="14"/>
                    </a:cubicBezTo>
                    <a:cubicBezTo>
                      <a:pt x="1672" y="14"/>
                      <a:pt x="1121" y="34"/>
                      <a:pt x="550" y="216"/>
                    </a:cubicBezTo>
                    <a:cubicBezTo>
                      <a:pt x="1" y="425"/>
                      <a:pt x="252" y="635"/>
                      <a:pt x="788" y="635"/>
                    </a:cubicBezTo>
                    <a:cubicBezTo>
                      <a:pt x="936" y="635"/>
                      <a:pt x="1105" y="619"/>
                      <a:pt x="1284" y="583"/>
                    </a:cubicBezTo>
                    <a:cubicBezTo>
                      <a:pt x="1375" y="566"/>
                      <a:pt x="1458" y="558"/>
                      <a:pt x="1534" y="558"/>
                    </a:cubicBezTo>
                    <a:cubicBezTo>
                      <a:pt x="2080" y="558"/>
                      <a:pt x="2312" y="942"/>
                      <a:pt x="2595" y="942"/>
                    </a:cubicBezTo>
                    <a:cubicBezTo>
                      <a:pt x="2655" y="942"/>
                      <a:pt x="2717" y="925"/>
                      <a:pt x="2785" y="883"/>
                    </a:cubicBezTo>
                    <a:cubicBezTo>
                      <a:pt x="3154" y="668"/>
                      <a:pt x="3013" y="0"/>
                      <a:pt x="2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3"/>
              <p:cNvSpPr/>
              <p:nvPr/>
            </p:nvSpPr>
            <p:spPr>
              <a:xfrm rot="384746">
                <a:off x="6233571" y="-2485284"/>
                <a:ext cx="62060" cy="62180"/>
              </a:xfrm>
              <a:custGeom>
                <a:avLst/>
                <a:gdLst/>
                <a:ahLst/>
                <a:cxnLst/>
                <a:rect l="l" t="t" r="r" b="b"/>
                <a:pathLst>
                  <a:path w="2069" h="2073" extrusionOk="0">
                    <a:moveTo>
                      <a:pt x="637" y="0"/>
                    </a:moveTo>
                    <a:cubicBezTo>
                      <a:pt x="387" y="0"/>
                      <a:pt x="55" y="347"/>
                      <a:pt x="400" y="905"/>
                    </a:cubicBezTo>
                    <a:cubicBezTo>
                      <a:pt x="500" y="1138"/>
                      <a:pt x="0" y="1005"/>
                      <a:pt x="0" y="1638"/>
                    </a:cubicBezTo>
                    <a:cubicBezTo>
                      <a:pt x="0" y="1864"/>
                      <a:pt x="19" y="1920"/>
                      <a:pt x="65" y="1920"/>
                    </a:cubicBezTo>
                    <a:cubicBezTo>
                      <a:pt x="111" y="1920"/>
                      <a:pt x="185" y="1864"/>
                      <a:pt x="296" y="1864"/>
                    </a:cubicBezTo>
                    <a:cubicBezTo>
                      <a:pt x="369" y="1864"/>
                      <a:pt x="459" y="1889"/>
                      <a:pt x="567" y="1972"/>
                    </a:cubicBezTo>
                    <a:cubicBezTo>
                      <a:pt x="645" y="2043"/>
                      <a:pt x="714" y="2073"/>
                      <a:pt x="776" y="2073"/>
                    </a:cubicBezTo>
                    <a:cubicBezTo>
                      <a:pt x="1008" y="2073"/>
                      <a:pt x="1150" y="1654"/>
                      <a:pt x="1334" y="1338"/>
                    </a:cubicBezTo>
                    <a:cubicBezTo>
                      <a:pt x="1601" y="905"/>
                      <a:pt x="2068" y="671"/>
                      <a:pt x="1735" y="404"/>
                    </a:cubicBezTo>
                    <a:cubicBezTo>
                      <a:pt x="1334" y="171"/>
                      <a:pt x="967" y="338"/>
                      <a:pt x="801" y="71"/>
                    </a:cubicBezTo>
                    <a:cubicBezTo>
                      <a:pt x="760" y="23"/>
                      <a:pt x="701" y="0"/>
                      <a:pt x="6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3"/>
              <p:cNvSpPr/>
              <p:nvPr/>
            </p:nvSpPr>
            <p:spPr>
              <a:xfrm rot="384746">
                <a:off x="6292155" y="-2463383"/>
                <a:ext cx="37674" cy="22436"/>
              </a:xfrm>
              <a:custGeom>
                <a:avLst/>
                <a:gdLst/>
                <a:ahLst/>
                <a:cxnLst/>
                <a:rect l="l" t="t" r="r" b="b"/>
                <a:pathLst>
                  <a:path w="1256" h="748" extrusionOk="0">
                    <a:moveTo>
                      <a:pt x="779" y="1"/>
                    </a:moveTo>
                    <a:cubicBezTo>
                      <a:pt x="580" y="1"/>
                      <a:pt x="343" y="85"/>
                      <a:pt x="217" y="281"/>
                    </a:cubicBezTo>
                    <a:cubicBezTo>
                      <a:pt x="0" y="614"/>
                      <a:pt x="67" y="748"/>
                      <a:pt x="251" y="748"/>
                    </a:cubicBezTo>
                    <a:cubicBezTo>
                      <a:pt x="434" y="748"/>
                      <a:pt x="734" y="614"/>
                      <a:pt x="984" y="414"/>
                    </a:cubicBezTo>
                    <a:cubicBezTo>
                      <a:pt x="1256" y="162"/>
                      <a:pt x="1054" y="1"/>
                      <a:pt x="7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3"/>
              <p:cNvSpPr/>
              <p:nvPr/>
            </p:nvSpPr>
            <p:spPr>
              <a:xfrm rot="384746">
                <a:off x="6516341" y="-3393900"/>
                <a:ext cx="193109" cy="115691"/>
              </a:xfrm>
              <a:custGeom>
                <a:avLst/>
                <a:gdLst/>
                <a:ahLst/>
                <a:cxnLst/>
                <a:rect l="l" t="t" r="r" b="b"/>
                <a:pathLst>
                  <a:path w="6438" h="3857" extrusionOk="0">
                    <a:moveTo>
                      <a:pt x="3921" y="1"/>
                    </a:moveTo>
                    <a:cubicBezTo>
                      <a:pt x="3776" y="1"/>
                      <a:pt x="3621" y="36"/>
                      <a:pt x="3436" y="120"/>
                    </a:cubicBezTo>
                    <a:cubicBezTo>
                      <a:pt x="1768" y="854"/>
                      <a:pt x="0" y="1721"/>
                      <a:pt x="934" y="1888"/>
                    </a:cubicBezTo>
                    <a:cubicBezTo>
                      <a:pt x="1009" y="1901"/>
                      <a:pt x="1084" y="1907"/>
                      <a:pt x="1159" y="1907"/>
                    </a:cubicBezTo>
                    <a:cubicBezTo>
                      <a:pt x="1688" y="1907"/>
                      <a:pt x="2194" y="1613"/>
                      <a:pt x="2430" y="1613"/>
                    </a:cubicBezTo>
                    <a:cubicBezTo>
                      <a:pt x="2576" y="1613"/>
                      <a:pt x="2619" y="1725"/>
                      <a:pt x="2502" y="2088"/>
                    </a:cubicBezTo>
                    <a:cubicBezTo>
                      <a:pt x="2175" y="3100"/>
                      <a:pt x="1753" y="3857"/>
                      <a:pt x="2455" y="3857"/>
                    </a:cubicBezTo>
                    <a:cubicBezTo>
                      <a:pt x="2470" y="3857"/>
                      <a:pt x="2486" y="3857"/>
                      <a:pt x="2502" y="3856"/>
                    </a:cubicBezTo>
                    <a:cubicBezTo>
                      <a:pt x="3165" y="3796"/>
                      <a:pt x="3365" y="2508"/>
                      <a:pt x="3866" y="2508"/>
                    </a:cubicBezTo>
                    <a:cubicBezTo>
                      <a:pt x="3919" y="2508"/>
                      <a:pt x="3975" y="2523"/>
                      <a:pt x="4036" y="2555"/>
                    </a:cubicBezTo>
                    <a:cubicBezTo>
                      <a:pt x="4227" y="2655"/>
                      <a:pt x="4468" y="2701"/>
                      <a:pt x="4699" y="2701"/>
                    </a:cubicBezTo>
                    <a:cubicBezTo>
                      <a:pt x="5238" y="2701"/>
                      <a:pt x="5721" y="2451"/>
                      <a:pt x="5371" y="2055"/>
                    </a:cubicBezTo>
                    <a:cubicBezTo>
                      <a:pt x="4870" y="1454"/>
                      <a:pt x="6438" y="920"/>
                      <a:pt x="5437" y="587"/>
                    </a:cubicBezTo>
                    <a:cubicBezTo>
                      <a:pt x="4689" y="312"/>
                      <a:pt x="4351" y="1"/>
                      <a:pt x="3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3"/>
              <p:cNvSpPr/>
              <p:nvPr/>
            </p:nvSpPr>
            <p:spPr>
              <a:xfrm rot="384746">
                <a:off x="6786918" y="-3709132"/>
                <a:ext cx="631488" cy="343025"/>
              </a:xfrm>
              <a:custGeom>
                <a:avLst/>
                <a:gdLst/>
                <a:ahLst/>
                <a:cxnLst/>
                <a:rect l="l" t="t" r="r" b="b"/>
                <a:pathLst>
                  <a:path w="21053" h="11436" extrusionOk="0">
                    <a:moveTo>
                      <a:pt x="13510" y="1"/>
                    </a:moveTo>
                    <a:cubicBezTo>
                      <a:pt x="11660" y="1"/>
                      <a:pt x="9327" y="554"/>
                      <a:pt x="6276" y="2537"/>
                    </a:cubicBezTo>
                    <a:cubicBezTo>
                      <a:pt x="3622" y="4279"/>
                      <a:pt x="2465" y="4643"/>
                      <a:pt x="1929" y="4643"/>
                    </a:cubicBezTo>
                    <a:cubicBezTo>
                      <a:pt x="1545" y="4643"/>
                      <a:pt x="1480" y="4456"/>
                      <a:pt x="1411" y="4456"/>
                    </a:cubicBezTo>
                    <a:cubicBezTo>
                      <a:pt x="1337" y="4456"/>
                      <a:pt x="1258" y="4673"/>
                      <a:pt x="772" y="5573"/>
                    </a:cubicBezTo>
                    <a:cubicBezTo>
                      <a:pt x="1" y="6996"/>
                      <a:pt x="1207" y="7918"/>
                      <a:pt x="2515" y="7918"/>
                    </a:cubicBezTo>
                    <a:cubicBezTo>
                      <a:pt x="2678" y="7918"/>
                      <a:pt x="2844" y="7904"/>
                      <a:pt x="3007" y="7874"/>
                    </a:cubicBezTo>
                    <a:cubicBezTo>
                      <a:pt x="3127" y="7855"/>
                      <a:pt x="3220" y="7845"/>
                      <a:pt x="3289" y="7845"/>
                    </a:cubicBezTo>
                    <a:cubicBezTo>
                      <a:pt x="4035" y="7845"/>
                      <a:pt x="1908" y="8968"/>
                      <a:pt x="1572" y="10343"/>
                    </a:cubicBezTo>
                    <a:cubicBezTo>
                      <a:pt x="1384" y="11114"/>
                      <a:pt x="1574" y="11436"/>
                      <a:pt x="2006" y="11436"/>
                    </a:cubicBezTo>
                    <a:cubicBezTo>
                      <a:pt x="2416" y="11436"/>
                      <a:pt x="3044" y="11147"/>
                      <a:pt x="3774" y="10676"/>
                    </a:cubicBezTo>
                    <a:cubicBezTo>
                      <a:pt x="5201" y="9766"/>
                      <a:pt x="6600" y="8606"/>
                      <a:pt x="8248" y="8606"/>
                    </a:cubicBezTo>
                    <a:cubicBezTo>
                      <a:pt x="8411" y="8606"/>
                      <a:pt x="8576" y="8618"/>
                      <a:pt x="8744" y="8642"/>
                    </a:cubicBezTo>
                    <a:cubicBezTo>
                      <a:pt x="8815" y="8652"/>
                      <a:pt x="8884" y="8657"/>
                      <a:pt x="8949" y="8657"/>
                    </a:cubicBezTo>
                    <a:cubicBezTo>
                      <a:pt x="10488" y="8657"/>
                      <a:pt x="10482" y="5962"/>
                      <a:pt x="11723" y="5962"/>
                    </a:cubicBezTo>
                    <a:cubicBezTo>
                      <a:pt x="11813" y="5962"/>
                      <a:pt x="11909" y="5976"/>
                      <a:pt x="12013" y="6006"/>
                    </a:cubicBezTo>
                    <a:cubicBezTo>
                      <a:pt x="12205" y="6064"/>
                      <a:pt x="12376" y="6089"/>
                      <a:pt x="12535" y="6089"/>
                    </a:cubicBezTo>
                    <a:cubicBezTo>
                      <a:pt x="13674" y="6089"/>
                      <a:pt x="14197" y="4773"/>
                      <a:pt x="17417" y="4305"/>
                    </a:cubicBezTo>
                    <a:cubicBezTo>
                      <a:pt x="21053" y="3738"/>
                      <a:pt x="20753" y="1036"/>
                      <a:pt x="18451" y="869"/>
                    </a:cubicBezTo>
                    <a:cubicBezTo>
                      <a:pt x="17220" y="779"/>
                      <a:pt x="15705" y="1"/>
                      <a:pt x="13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3"/>
              <p:cNvSpPr/>
              <p:nvPr/>
            </p:nvSpPr>
            <p:spPr>
              <a:xfrm rot="384696">
                <a:off x="7048944" y="-3442756"/>
                <a:ext cx="1700468" cy="2196439"/>
              </a:xfrm>
              <a:custGeom>
                <a:avLst/>
                <a:gdLst/>
                <a:ahLst/>
                <a:cxnLst/>
                <a:rect l="l" t="t" r="r" b="b"/>
                <a:pathLst>
                  <a:path w="62413" h="75155" extrusionOk="0">
                    <a:moveTo>
                      <a:pt x="33425" y="13611"/>
                    </a:moveTo>
                    <a:cubicBezTo>
                      <a:pt x="33525" y="13644"/>
                      <a:pt x="33625" y="13644"/>
                      <a:pt x="33758" y="13644"/>
                    </a:cubicBezTo>
                    <a:cubicBezTo>
                      <a:pt x="34058" y="13677"/>
                      <a:pt x="34459" y="13744"/>
                      <a:pt x="34626" y="13811"/>
                    </a:cubicBezTo>
                    <a:cubicBezTo>
                      <a:pt x="34592" y="13844"/>
                      <a:pt x="34592" y="13944"/>
                      <a:pt x="34525" y="14078"/>
                    </a:cubicBezTo>
                    <a:cubicBezTo>
                      <a:pt x="34459" y="14078"/>
                      <a:pt x="34459" y="14111"/>
                      <a:pt x="34459" y="14111"/>
                    </a:cubicBezTo>
                    <a:cubicBezTo>
                      <a:pt x="34359" y="14111"/>
                      <a:pt x="33992" y="13944"/>
                      <a:pt x="33792" y="13811"/>
                    </a:cubicBezTo>
                    <a:cubicBezTo>
                      <a:pt x="33692" y="13744"/>
                      <a:pt x="33558" y="13677"/>
                      <a:pt x="33425" y="13611"/>
                    </a:cubicBezTo>
                    <a:close/>
                    <a:moveTo>
                      <a:pt x="31757" y="11809"/>
                    </a:moveTo>
                    <a:cubicBezTo>
                      <a:pt x="31890" y="11809"/>
                      <a:pt x="31957" y="11843"/>
                      <a:pt x="31957" y="11843"/>
                    </a:cubicBezTo>
                    <a:cubicBezTo>
                      <a:pt x="31990" y="11910"/>
                      <a:pt x="31990" y="12076"/>
                      <a:pt x="31990" y="12143"/>
                    </a:cubicBezTo>
                    <a:cubicBezTo>
                      <a:pt x="32057" y="12410"/>
                      <a:pt x="32057" y="12944"/>
                      <a:pt x="32457" y="13277"/>
                    </a:cubicBezTo>
                    <a:lnTo>
                      <a:pt x="32157" y="13277"/>
                    </a:lnTo>
                    <a:cubicBezTo>
                      <a:pt x="31857" y="13277"/>
                      <a:pt x="31457" y="13411"/>
                      <a:pt x="31156" y="13611"/>
                    </a:cubicBezTo>
                    <a:cubicBezTo>
                      <a:pt x="30789" y="13844"/>
                      <a:pt x="30289" y="13978"/>
                      <a:pt x="29822" y="14111"/>
                    </a:cubicBezTo>
                    <a:cubicBezTo>
                      <a:pt x="29489" y="14178"/>
                      <a:pt x="29088" y="14278"/>
                      <a:pt x="28755" y="14478"/>
                    </a:cubicBezTo>
                    <a:cubicBezTo>
                      <a:pt x="28721" y="14345"/>
                      <a:pt x="28655" y="14245"/>
                      <a:pt x="28588" y="14111"/>
                    </a:cubicBezTo>
                    <a:cubicBezTo>
                      <a:pt x="28221" y="13477"/>
                      <a:pt x="28054" y="12844"/>
                      <a:pt x="28154" y="12643"/>
                    </a:cubicBezTo>
                    <a:cubicBezTo>
                      <a:pt x="28221" y="12610"/>
                      <a:pt x="28388" y="12577"/>
                      <a:pt x="28588" y="12577"/>
                    </a:cubicBezTo>
                    <a:cubicBezTo>
                      <a:pt x="29355" y="12577"/>
                      <a:pt x="29722" y="12810"/>
                      <a:pt x="30056" y="13010"/>
                    </a:cubicBezTo>
                    <a:cubicBezTo>
                      <a:pt x="30289" y="13177"/>
                      <a:pt x="30556" y="13344"/>
                      <a:pt x="30890" y="13344"/>
                    </a:cubicBezTo>
                    <a:lnTo>
                      <a:pt x="30990" y="13344"/>
                    </a:lnTo>
                    <a:cubicBezTo>
                      <a:pt x="31223" y="13311"/>
                      <a:pt x="31390" y="13244"/>
                      <a:pt x="31490" y="13077"/>
                    </a:cubicBezTo>
                    <a:cubicBezTo>
                      <a:pt x="31723" y="12777"/>
                      <a:pt x="31657" y="12443"/>
                      <a:pt x="31623" y="12143"/>
                    </a:cubicBezTo>
                    <a:cubicBezTo>
                      <a:pt x="31623" y="12076"/>
                      <a:pt x="31590" y="11910"/>
                      <a:pt x="31590" y="11809"/>
                    </a:cubicBezTo>
                    <a:close/>
                    <a:moveTo>
                      <a:pt x="16846" y="13878"/>
                    </a:moveTo>
                    <a:cubicBezTo>
                      <a:pt x="17046" y="13878"/>
                      <a:pt x="17246" y="13944"/>
                      <a:pt x="17513" y="14211"/>
                    </a:cubicBezTo>
                    <a:cubicBezTo>
                      <a:pt x="18114" y="14978"/>
                      <a:pt x="18848" y="15179"/>
                      <a:pt x="19348" y="15312"/>
                    </a:cubicBezTo>
                    <a:cubicBezTo>
                      <a:pt x="19615" y="15379"/>
                      <a:pt x="19782" y="15445"/>
                      <a:pt x="19815" y="15512"/>
                    </a:cubicBezTo>
                    <a:lnTo>
                      <a:pt x="19948" y="15712"/>
                    </a:lnTo>
                    <a:cubicBezTo>
                      <a:pt x="20515" y="16780"/>
                      <a:pt x="20949" y="17547"/>
                      <a:pt x="21683" y="17547"/>
                    </a:cubicBezTo>
                    <a:cubicBezTo>
                      <a:pt x="21883" y="17547"/>
                      <a:pt x="22283" y="17480"/>
                      <a:pt x="22550" y="16880"/>
                    </a:cubicBezTo>
                    <a:cubicBezTo>
                      <a:pt x="22850" y="16179"/>
                      <a:pt x="22884" y="15545"/>
                      <a:pt x="22617" y="15045"/>
                    </a:cubicBezTo>
                    <a:cubicBezTo>
                      <a:pt x="22617" y="15012"/>
                      <a:pt x="22584" y="15012"/>
                      <a:pt x="22584" y="14978"/>
                    </a:cubicBezTo>
                    <a:lnTo>
                      <a:pt x="22584" y="14978"/>
                    </a:lnTo>
                    <a:cubicBezTo>
                      <a:pt x="22850" y="15245"/>
                      <a:pt x="23051" y="15479"/>
                      <a:pt x="23217" y="15746"/>
                    </a:cubicBezTo>
                    <a:cubicBezTo>
                      <a:pt x="24418" y="17780"/>
                      <a:pt x="25252" y="18614"/>
                      <a:pt x="26053" y="18614"/>
                    </a:cubicBezTo>
                    <a:lnTo>
                      <a:pt x="26220" y="18614"/>
                    </a:lnTo>
                    <a:cubicBezTo>
                      <a:pt x="26420" y="18614"/>
                      <a:pt x="26586" y="18481"/>
                      <a:pt x="26720" y="18314"/>
                    </a:cubicBezTo>
                    <a:cubicBezTo>
                      <a:pt x="26987" y="17914"/>
                      <a:pt x="26887" y="17413"/>
                      <a:pt x="26620" y="16413"/>
                    </a:cubicBezTo>
                    <a:cubicBezTo>
                      <a:pt x="26553" y="16113"/>
                      <a:pt x="26453" y="15746"/>
                      <a:pt x="26420" y="15445"/>
                    </a:cubicBezTo>
                    <a:cubicBezTo>
                      <a:pt x="26553" y="15445"/>
                      <a:pt x="26653" y="15479"/>
                      <a:pt x="26787" y="15479"/>
                    </a:cubicBezTo>
                    <a:cubicBezTo>
                      <a:pt x="27053" y="15479"/>
                      <a:pt x="27287" y="15512"/>
                      <a:pt x="27554" y="15512"/>
                    </a:cubicBezTo>
                    <a:lnTo>
                      <a:pt x="27787" y="15512"/>
                    </a:lnTo>
                    <a:cubicBezTo>
                      <a:pt x="27721" y="15812"/>
                      <a:pt x="27721" y="16146"/>
                      <a:pt x="27754" y="16580"/>
                    </a:cubicBezTo>
                    <a:cubicBezTo>
                      <a:pt x="27821" y="17313"/>
                      <a:pt x="28321" y="18581"/>
                      <a:pt x="30556" y="18581"/>
                    </a:cubicBezTo>
                    <a:cubicBezTo>
                      <a:pt x="31090" y="18581"/>
                      <a:pt x="31623" y="18481"/>
                      <a:pt x="31924" y="18448"/>
                    </a:cubicBezTo>
                    <a:lnTo>
                      <a:pt x="32090" y="18414"/>
                    </a:lnTo>
                    <a:cubicBezTo>
                      <a:pt x="32157" y="18414"/>
                      <a:pt x="32391" y="18347"/>
                      <a:pt x="32624" y="18347"/>
                    </a:cubicBezTo>
                    <a:cubicBezTo>
                      <a:pt x="33258" y="18347"/>
                      <a:pt x="33491" y="18514"/>
                      <a:pt x="33558" y="18581"/>
                    </a:cubicBezTo>
                    <a:cubicBezTo>
                      <a:pt x="33591" y="18581"/>
                      <a:pt x="33591" y="18648"/>
                      <a:pt x="33558" y="18748"/>
                    </a:cubicBezTo>
                    <a:cubicBezTo>
                      <a:pt x="33225" y="19982"/>
                      <a:pt x="32791" y="20149"/>
                      <a:pt x="32424" y="20149"/>
                    </a:cubicBezTo>
                    <a:cubicBezTo>
                      <a:pt x="32190" y="20149"/>
                      <a:pt x="31890" y="20082"/>
                      <a:pt x="31490" y="19915"/>
                    </a:cubicBezTo>
                    <a:cubicBezTo>
                      <a:pt x="31123" y="19682"/>
                      <a:pt x="30723" y="19615"/>
                      <a:pt x="30289" y="19615"/>
                    </a:cubicBezTo>
                    <a:cubicBezTo>
                      <a:pt x="29622" y="19615"/>
                      <a:pt x="29088" y="19849"/>
                      <a:pt x="28588" y="20082"/>
                    </a:cubicBezTo>
                    <a:cubicBezTo>
                      <a:pt x="28121" y="20282"/>
                      <a:pt x="27687" y="20482"/>
                      <a:pt x="27120" y="20482"/>
                    </a:cubicBezTo>
                    <a:cubicBezTo>
                      <a:pt x="26887" y="20482"/>
                      <a:pt x="26687" y="20449"/>
                      <a:pt x="26420" y="20349"/>
                    </a:cubicBezTo>
                    <a:cubicBezTo>
                      <a:pt x="26186" y="20282"/>
                      <a:pt x="25919" y="20249"/>
                      <a:pt x="25619" y="20249"/>
                    </a:cubicBezTo>
                    <a:cubicBezTo>
                      <a:pt x="24952" y="20249"/>
                      <a:pt x="24352" y="20449"/>
                      <a:pt x="23718" y="20649"/>
                    </a:cubicBezTo>
                    <a:cubicBezTo>
                      <a:pt x="23117" y="20816"/>
                      <a:pt x="22584" y="21016"/>
                      <a:pt x="22050" y="21016"/>
                    </a:cubicBezTo>
                    <a:cubicBezTo>
                      <a:pt x="21416" y="21016"/>
                      <a:pt x="20582" y="20816"/>
                      <a:pt x="19615" y="19148"/>
                    </a:cubicBezTo>
                    <a:cubicBezTo>
                      <a:pt x="18581" y="17347"/>
                      <a:pt x="17613" y="16580"/>
                      <a:pt x="16513" y="16580"/>
                    </a:cubicBezTo>
                    <a:cubicBezTo>
                      <a:pt x="15679" y="16580"/>
                      <a:pt x="14911" y="17013"/>
                      <a:pt x="14044" y="17547"/>
                    </a:cubicBezTo>
                    <a:cubicBezTo>
                      <a:pt x="13510" y="17880"/>
                      <a:pt x="12910" y="18214"/>
                      <a:pt x="12243" y="18481"/>
                    </a:cubicBezTo>
                    <a:cubicBezTo>
                      <a:pt x="11776" y="18614"/>
                      <a:pt x="11342" y="18781"/>
                      <a:pt x="10909" y="18881"/>
                    </a:cubicBezTo>
                    <a:cubicBezTo>
                      <a:pt x="10742" y="18948"/>
                      <a:pt x="10542" y="19015"/>
                      <a:pt x="10375" y="19048"/>
                    </a:cubicBezTo>
                    <a:cubicBezTo>
                      <a:pt x="11009" y="18714"/>
                      <a:pt x="11476" y="18147"/>
                      <a:pt x="11676" y="17113"/>
                    </a:cubicBezTo>
                    <a:cubicBezTo>
                      <a:pt x="11909" y="15679"/>
                      <a:pt x="13444" y="15045"/>
                      <a:pt x="14611" y="14645"/>
                    </a:cubicBezTo>
                    <a:lnTo>
                      <a:pt x="14811" y="14545"/>
                    </a:lnTo>
                    <a:lnTo>
                      <a:pt x="15445" y="14311"/>
                    </a:lnTo>
                    <a:cubicBezTo>
                      <a:pt x="15946" y="14111"/>
                      <a:pt x="16446" y="13878"/>
                      <a:pt x="16846" y="13878"/>
                    </a:cubicBezTo>
                    <a:close/>
                    <a:moveTo>
                      <a:pt x="35793" y="22751"/>
                    </a:moveTo>
                    <a:cubicBezTo>
                      <a:pt x="35860" y="22817"/>
                      <a:pt x="35926" y="22851"/>
                      <a:pt x="35960" y="22951"/>
                    </a:cubicBezTo>
                    <a:cubicBezTo>
                      <a:pt x="36594" y="23718"/>
                      <a:pt x="37394" y="25386"/>
                      <a:pt x="38228" y="27187"/>
                    </a:cubicBezTo>
                    <a:cubicBezTo>
                      <a:pt x="39562" y="29956"/>
                      <a:pt x="40630" y="32157"/>
                      <a:pt x="41697" y="33425"/>
                    </a:cubicBezTo>
                    <a:cubicBezTo>
                      <a:pt x="40630" y="32424"/>
                      <a:pt x="39429" y="30956"/>
                      <a:pt x="37794" y="28588"/>
                    </a:cubicBezTo>
                    <a:cubicBezTo>
                      <a:pt x="36093" y="26086"/>
                      <a:pt x="35226" y="24619"/>
                      <a:pt x="34792" y="23785"/>
                    </a:cubicBezTo>
                    <a:lnTo>
                      <a:pt x="34959" y="23785"/>
                    </a:lnTo>
                    <a:cubicBezTo>
                      <a:pt x="35626" y="23785"/>
                      <a:pt x="35760" y="23184"/>
                      <a:pt x="35793" y="22751"/>
                    </a:cubicBezTo>
                    <a:close/>
                    <a:moveTo>
                      <a:pt x="19581" y="1"/>
                    </a:moveTo>
                    <a:cubicBezTo>
                      <a:pt x="19348" y="1"/>
                      <a:pt x="19114" y="1"/>
                      <a:pt x="18948" y="34"/>
                    </a:cubicBezTo>
                    <a:cubicBezTo>
                      <a:pt x="18781" y="101"/>
                      <a:pt x="18681" y="101"/>
                      <a:pt x="18547" y="101"/>
                    </a:cubicBezTo>
                    <a:lnTo>
                      <a:pt x="17914" y="101"/>
                    </a:lnTo>
                    <a:cubicBezTo>
                      <a:pt x="17180" y="101"/>
                      <a:pt x="16579" y="568"/>
                      <a:pt x="15579" y="1902"/>
                    </a:cubicBezTo>
                    <a:cubicBezTo>
                      <a:pt x="14911" y="2836"/>
                      <a:pt x="14411" y="3003"/>
                      <a:pt x="14044" y="3137"/>
                    </a:cubicBezTo>
                    <a:cubicBezTo>
                      <a:pt x="13244" y="3370"/>
                      <a:pt x="12910" y="3737"/>
                      <a:pt x="12843" y="4971"/>
                    </a:cubicBezTo>
                    <a:cubicBezTo>
                      <a:pt x="12777" y="5405"/>
                      <a:pt x="12843" y="5772"/>
                      <a:pt x="13077" y="6072"/>
                    </a:cubicBezTo>
                    <a:cubicBezTo>
                      <a:pt x="13210" y="6239"/>
                      <a:pt x="13410" y="6306"/>
                      <a:pt x="13611" y="6306"/>
                    </a:cubicBezTo>
                    <a:cubicBezTo>
                      <a:pt x="13944" y="6306"/>
                      <a:pt x="14211" y="6139"/>
                      <a:pt x="14511" y="5972"/>
                    </a:cubicBezTo>
                    <a:cubicBezTo>
                      <a:pt x="14845" y="5772"/>
                      <a:pt x="15245" y="5505"/>
                      <a:pt x="15679" y="5505"/>
                    </a:cubicBezTo>
                    <a:cubicBezTo>
                      <a:pt x="15912" y="5505"/>
                      <a:pt x="16179" y="5605"/>
                      <a:pt x="16413" y="5805"/>
                    </a:cubicBezTo>
                    <a:cubicBezTo>
                      <a:pt x="17113" y="6306"/>
                      <a:pt x="17747" y="6572"/>
                      <a:pt x="18281" y="6572"/>
                    </a:cubicBezTo>
                    <a:cubicBezTo>
                      <a:pt x="18781" y="6572"/>
                      <a:pt x="19215" y="6339"/>
                      <a:pt x="19515" y="5972"/>
                    </a:cubicBezTo>
                    <a:cubicBezTo>
                      <a:pt x="19915" y="5472"/>
                      <a:pt x="20015" y="4704"/>
                      <a:pt x="19782" y="3870"/>
                    </a:cubicBezTo>
                    <a:cubicBezTo>
                      <a:pt x="19715" y="3537"/>
                      <a:pt x="19748" y="3303"/>
                      <a:pt x="19915" y="3103"/>
                    </a:cubicBezTo>
                    <a:cubicBezTo>
                      <a:pt x="20082" y="2836"/>
                      <a:pt x="20449" y="2670"/>
                      <a:pt x="20849" y="2670"/>
                    </a:cubicBezTo>
                    <a:lnTo>
                      <a:pt x="21016" y="2670"/>
                    </a:lnTo>
                    <a:cubicBezTo>
                      <a:pt x="21016" y="2803"/>
                      <a:pt x="20916" y="2970"/>
                      <a:pt x="20882" y="3103"/>
                    </a:cubicBezTo>
                    <a:cubicBezTo>
                      <a:pt x="20649" y="3637"/>
                      <a:pt x="20449" y="4271"/>
                      <a:pt x="20782" y="4771"/>
                    </a:cubicBezTo>
                    <a:cubicBezTo>
                      <a:pt x="21016" y="5038"/>
                      <a:pt x="21383" y="5205"/>
                      <a:pt x="21883" y="5205"/>
                    </a:cubicBezTo>
                    <a:cubicBezTo>
                      <a:pt x="22117" y="5205"/>
                      <a:pt x="22417" y="5171"/>
                      <a:pt x="22750" y="5105"/>
                    </a:cubicBezTo>
                    <a:cubicBezTo>
                      <a:pt x="23017" y="5038"/>
                      <a:pt x="23217" y="5005"/>
                      <a:pt x="23384" y="5005"/>
                    </a:cubicBezTo>
                    <a:cubicBezTo>
                      <a:pt x="23051" y="5372"/>
                      <a:pt x="22417" y="5872"/>
                      <a:pt x="21583" y="6339"/>
                    </a:cubicBezTo>
                    <a:cubicBezTo>
                      <a:pt x="20115" y="7139"/>
                      <a:pt x="18547" y="7206"/>
                      <a:pt x="17947" y="7206"/>
                    </a:cubicBezTo>
                    <a:cubicBezTo>
                      <a:pt x="17447" y="7206"/>
                      <a:pt x="17180" y="7173"/>
                      <a:pt x="17080" y="7139"/>
                    </a:cubicBezTo>
                    <a:cubicBezTo>
                      <a:pt x="16946" y="7139"/>
                      <a:pt x="16880" y="6973"/>
                      <a:pt x="16713" y="6706"/>
                    </a:cubicBezTo>
                    <a:cubicBezTo>
                      <a:pt x="16513" y="6372"/>
                      <a:pt x="16212" y="5872"/>
                      <a:pt x="15579" y="5872"/>
                    </a:cubicBezTo>
                    <a:cubicBezTo>
                      <a:pt x="15512" y="5872"/>
                      <a:pt x="15378" y="5872"/>
                      <a:pt x="15278" y="5939"/>
                    </a:cubicBezTo>
                    <a:cubicBezTo>
                      <a:pt x="14945" y="6005"/>
                      <a:pt x="14778" y="6272"/>
                      <a:pt x="14745" y="6372"/>
                    </a:cubicBezTo>
                    <a:cubicBezTo>
                      <a:pt x="14578" y="6773"/>
                      <a:pt x="14778" y="7139"/>
                      <a:pt x="14945" y="7440"/>
                    </a:cubicBezTo>
                    <a:lnTo>
                      <a:pt x="15112" y="7773"/>
                    </a:lnTo>
                    <a:cubicBezTo>
                      <a:pt x="15078" y="7773"/>
                      <a:pt x="15045" y="7807"/>
                      <a:pt x="15012" y="7807"/>
                    </a:cubicBezTo>
                    <a:cubicBezTo>
                      <a:pt x="13611" y="8174"/>
                      <a:pt x="13510" y="8274"/>
                      <a:pt x="12777" y="9007"/>
                    </a:cubicBezTo>
                    <a:cubicBezTo>
                      <a:pt x="12710" y="9108"/>
                      <a:pt x="12610" y="9208"/>
                      <a:pt x="12510" y="9341"/>
                    </a:cubicBezTo>
                    <a:cubicBezTo>
                      <a:pt x="12243" y="9641"/>
                      <a:pt x="11542" y="9808"/>
                      <a:pt x="10909" y="9975"/>
                    </a:cubicBezTo>
                    <a:cubicBezTo>
                      <a:pt x="9841" y="10275"/>
                      <a:pt x="8273" y="10642"/>
                      <a:pt x="8440" y="12043"/>
                    </a:cubicBezTo>
                    <a:cubicBezTo>
                      <a:pt x="8540" y="12477"/>
                      <a:pt x="8607" y="12844"/>
                      <a:pt x="8707" y="13177"/>
                    </a:cubicBezTo>
                    <a:cubicBezTo>
                      <a:pt x="8941" y="14044"/>
                      <a:pt x="8941" y="14111"/>
                      <a:pt x="8207" y="14311"/>
                    </a:cubicBezTo>
                    <a:cubicBezTo>
                      <a:pt x="7773" y="14445"/>
                      <a:pt x="7406" y="14478"/>
                      <a:pt x="7073" y="14511"/>
                    </a:cubicBezTo>
                    <a:cubicBezTo>
                      <a:pt x="5772" y="14678"/>
                      <a:pt x="5205" y="15012"/>
                      <a:pt x="5171" y="16946"/>
                    </a:cubicBezTo>
                    <a:cubicBezTo>
                      <a:pt x="5104" y="18214"/>
                      <a:pt x="5205" y="19115"/>
                      <a:pt x="5705" y="19615"/>
                    </a:cubicBezTo>
                    <a:cubicBezTo>
                      <a:pt x="5938" y="19882"/>
                      <a:pt x="6339" y="20015"/>
                      <a:pt x="6772" y="20015"/>
                    </a:cubicBezTo>
                    <a:cubicBezTo>
                      <a:pt x="7039" y="20015"/>
                      <a:pt x="7406" y="19982"/>
                      <a:pt x="7840" y="19849"/>
                    </a:cubicBezTo>
                    <a:cubicBezTo>
                      <a:pt x="8073" y="19782"/>
                      <a:pt x="8273" y="19715"/>
                      <a:pt x="8540" y="19682"/>
                    </a:cubicBezTo>
                    <a:cubicBezTo>
                      <a:pt x="8674" y="19682"/>
                      <a:pt x="8840" y="19648"/>
                      <a:pt x="8941" y="19615"/>
                    </a:cubicBezTo>
                    <a:lnTo>
                      <a:pt x="8941" y="19615"/>
                    </a:lnTo>
                    <a:cubicBezTo>
                      <a:pt x="7606" y="20182"/>
                      <a:pt x="6439" y="20983"/>
                      <a:pt x="5772" y="22517"/>
                    </a:cubicBezTo>
                    <a:cubicBezTo>
                      <a:pt x="4938" y="24385"/>
                      <a:pt x="3603" y="26320"/>
                      <a:pt x="2769" y="27454"/>
                    </a:cubicBezTo>
                    <a:cubicBezTo>
                      <a:pt x="2569" y="27754"/>
                      <a:pt x="2369" y="27988"/>
                      <a:pt x="2236" y="28188"/>
                    </a:cubicBezTo>
                    <a:cubicBezTo>
                      <a:pt x="1535" y="29289"/>
                      <a:pt x="1" y="34959"/>
                      <a:pt x="3203" y="40830"/>
                    </a:cubicBezTo>
                    <a:cubicBezTo>
                      <a:pt x="3503" y="41331"/>
                      <a:pt x="3737" y="41831"/>
                      <a:pt x="4004" y="42298"/>
                    </a:cubicBezTo>
                    <a:cubicBezTo>
                      <a:pt x="5672" y="45367"/>
                      <a:pt x="6439" y="46801"/>
                      <a:pt x="8007" y="46801"/>
                    </a:cubicBezTo>
                    <a:cubicBezTo>
                      <a:pt x="8840" y="46801"/>
                      <a:pt x="9708" y="46334"/>
                      <a:pt x="10742" y="45667"/>
                    </a:cubicBezTo>
                    <a:cubicBezTo>
                      <a:pt x="12677" y="44466"/>
                      <a:pt x="15512" y="43632"/>
                      <a:pt x="17680" y="43632"/>
                    </a:cubicBezTo>
                    <a:cubicBezTo>
                      <a:pt x="19181" y="43632"/>
                      <a:pt x="21049" y="43999"/>
                      <a:pt x="21583" y="45800"/>
                    </a:cubicBezTo>
                    <a:cubicBezTo>
                      <a:pt x="21716" y="48202"/>
                      <a:pt x="22083" y="49503"/>
                      <a:pt x="23918" y="51671"/>
                    </a:cubicBezTo>
                    <a:cubicBezTo>
                      <a:pt x="25753" y="53873"/>
                      <a:pt x="26520" y="55274"/>
                      <a:pt x="25786" y="57175"/>
                    </a:cubicBezTo>
                    <a:cubicBezTo>
                      <a:pt x="25686" y="57475"/>
                      <a:pt x="25586" y="57776"/>
                      <a:pt x="25452" y="58043"/>
                    </a:cubicBezTo>
                    <a:cubicBezTo>
                      <a:pt x="24618" y="60211"/>
                      <a:pt x="23584" y="62879"/>
                      <a:pt x="25853" y="65848"/>
                    </a:cubicBezTo>
                    <a:cubicBezTo>
                      <a:pt x="28121" y="68817"/>
                      <a:pt x="29455" y="70852"/>
                      <a:pt x="29755" y="73120"/>
                    </a:cubicBezTo>
                    <a:cubicBezTo>
                      <a:pt x="29922" y="74321"/>
                      <a:pt x="30890" y="75155"/>
                      <a:pt x="32124" y="75155"/>
                    </a:cubicBezTo>
                    <a:cubicBezTo>
                      <a:pt x="33024" y="75155"/>
                      <a:pt x="36060" y="74654"/>
                      <a:pt x="37995" y="68183"/>
                    </a:cubicBezTo>
                    <a:cubicBezTo>
                      <a:pt x="39062" y="64714"/>
                      <a:pt x="40596" y="62546"/>
                      <a:pt x="41831" y="60811"/>
                    </a:cubicBezTo>
                    <a:cubicBezTo>
                      <a:pt x="43398" y="58643"/>
                      <a:pt x="44633" y="56875"/>
                      <a:pt x="43565" y="54307"/>
                    </a:cubicBezTo>
                    <a:cubicBezTo>
                      <a:pt x="41897" y="50337"/>
                      <a:pt x="43265" y="46835"/>
                      <a:pt x="44799" y="43632"/>
                    </a:cubicBezTo>
                    <a:cubicBezTo>
                      <a:pt x="45000" y="43165"/>
                      <a:pt x="45266" y="42698"/>
                      <a:pt x="45467" y="42231"/>
                    </a:cubicBezTo>
                    <a:cubicBezTo>
                      <a:pt x="46601" y="39963"/>
                      <a:pt x="47601" y="37995"/>
                      <a:pt x="47068" y="36694"/>
                    </a:cubicBezTo>
                    <a:cubicBezTo>
                      <a:pt x="46834" y="36227"/>
                      <a:pt x="46467" y="35860"/>
                      <a:pt x="45900" y="35693"/>
                    </a:cubicBezTo>
                    <a:cubicBezTo>
                      <a:pt x="45667" y="35660"/>
                      <a:pt x="45500" y="35560"/>
                      <a:pt x="45300" y="35526"/>
                    </a:cubicBezTo>
                    <a:cubicBezTo>
                      <a:pt x="44566" y="35326"/>
                      <a:pt x="43832" y="35126"/>
                      <a:pt x="42965" y="34526"/>
                    </a:cubicBezTo>
                    <a:lnTo>
                      <a:pt x="42965" y="34526"/>
                    </a:lnTo>
                    <a:cubicBezTo>
                      <a:pt x="43165" y="34626"/>
                      <a:pt x="43398" y="34659"/>
                      <a:pt x="43599" y="34659"/>
                    </a:cubicBezTo>
                    <a:cubicBezTo>
                      <a:pt x="43665" y="34659"/>
                      <a:pt x="43799" y="34659"/>
                      <a:pt x="43899" y="34626"/>
                    </a:cubicBezTo>
                    <a:cubicBezTo>
                      <a:pt x="45967" y="34159"/>
                      <a:pt x="47735" y="30156"/>
                      <a:pt x="47635" y="28021"/>
                    </a:cubicBezTo>
                    <a:cubicBezTo>
                      <a:pt x="47601" y="26653"/>
                      <a:pt x="46768" y="26387"/>
                      <a:pt x="46434" y="26353"/>
                    </a:cubicBezTo>
                    <a:cubicBezTo>
                      <a:pt x="44900" y="26186"/>
                      <a:pt x="42931" y="25486"/>
                      <a:pt x="42398" y="24652"/>
                    </a:cubicBezTo>
                    <a:cubicBezTo>
                      <a:pt x="42231" y="24452"/>
                      <a:pt x="42164" y="24218"/>
                      <a:pt x="42264" y="24018"/>
                    </a:cubicBezTo>
                    <a:lnTo>
                      <a:pt x="42264" y="23985"/>
                    </a:lnTo>
                    <a:lnTo>
                      <a:pt x="42331" y="23985"/>
                    </a:lnTo>
                    <a:cubicBezTo>
                      <a:pt x="42798" y="23985"/>
                      <a:pt x="43765" y="24452"/>
                      <a:pt x="44599" y="24885"/>
                    </a:cubicBezTo>
                    <a:cubicBezTo>
                      <a:pt x="45733" y="25486"/>
                      <a:pt x="46768" y="26020"/>
                      <a:pt x="47635" y="26020"/>
                    </a:cubicBezTo>
                    <a:cubicBezTo>
                      <a:pt x="47802" y="26020"/>
                      <a:pt x="47968" y="25986"/>
                      <a:pt x="48135" y="25953"/>
                    </a:cubicBezTo>
                    <a:cubicBezTo>
                      <a:pt x="48235" y="25886"/>
                      <a:pt x="48302" y="25886"/>
                      <a:pt x="48402" y="25886"/>
                    </a:cubicBezTo>
                    <a:cubicBezTo>
                      <a:pt x="49570" y="25886"/>
                      <a:pt x="51604" y="27821"/>
                      <a:pt x="51838" y="30123"/>
                    </a:cubicBezTo>
                    <a:cubicBezTo>
                      <a:pt x="52071" y="32024"/>
                      <a:pt x="53239" y="36727"/>
                      <a:pt x="54973" y="36727"/>
                    </a:cubicBezTo>
                    <a:cubicBezTo>
                      <a:pt x="55107" y="36727"/>
                      <a:pt x="55240" y="36727"/>
                      <a:pt x="55307" y="36694"/>
                    </a:cubicBezTo>
                    <a:cubicBezTo>
                      <a:pt x="56241" y="36394"/>
                      <a:pt x="56141" y="34993"/>
                      <a:pt x="56074" y="32858"/>
                    </a:cubicBezTo>
                    <a:cubicBezTo>
                      <a:pt x="56007" y="31957"/>
                      <a:pt x="55941" y="30223"/>
                      <a:pt x="56141" y="29722"/>
                    </a:cubicBezTo>
                    <a:cubicBezTo>
                      <a:pt x="56274" y="29956"/>
                      <a:pt x="56341" y="30489"/>
                      <a:pt x="56408" y="30790"/>
                    </a:cubicBezTo>
                    <a:cubicBezTo>
                      <a:pt x="56508" y="31624"/>
                      <a:pt x="56675" y="32624"/>
                      <a:pt x="57509" y="32891"/>
                    </a:cubicBezTo>
                    <a:cubicBezTo>
                      <a:pt x="57809" y="33191"/>
                      <a:pt x="58176" y="34826"/>
                      <a:pt x="58409" y="35793"/>
                    </a:cubicBezTo>
                    <a:cubicBezTo>
                      <a:pt x="58843" y="37795"/>
                      <a:pt x="59143" y="39062"/>
                      <a:pt x="60077" y="39062"/>
                    </a:cubicBezTo>
                    <a:lnTo>
                      <a:pt x="60177" y="39062"/>
                    </a:lnTo>
                    <a:cubicBezTo>
                      <a:pt x="60444" y="39062"/>
                      <a:pt x="60644" y="38962"/>
                      <a:pt x="60778" y="38729"/>
                    </a:cubicBezTo>
                    <a:cubicBezTo>
                      <a:pt x="61078" y="38295"/>
                      <a:pt x="60911" y="37561"/>
                      <a:pt x="60644" y="36627"/>
                    </a:cubicBezTo>
                    <a:cubicBezTo>
                      <a:pt x="60511" y="36227"/>
                      <a:pt x="60344" y="35560"/>
                      <a:pt x="60344" y="35226"/>
                    </a:cubicBezTo>
                    <a:lnTo>
                      <a:pt x="60344" y="35226"/>
                    </a:lnTo>
                    <a:cubicBezTo>
                      <a:pt x="60611" y="35326"/>
                      <a:pt x="60811" y="35360"/>
                      <a:pt x="61011" y="35360"/>
                    </a:cubicBezTo>
                    <a:cubicBezTo>
                      <a:pt x="61511" y="35360"/>
                      <a:pt x="61912" y="35126"/>
                      <a:pt x="62078" y="34659"/>
                    </a:cubicBezTo>
                    <a:cubicBezTo>
                      <a:pt x="62412" y="33658"/>
                      <a:pt x="61311" y="31890"/>
                      <a:pt x="60477" y="31290"/>
                    </a:cubicBezTo>
                    <a:cubicBezTo>
                      <a:pt x="60311" y="31157"/>
                      <a:pt x="60177" y="31057"/>
                      <a:pt x="60077" y="30990"/>
                    </a:cubicBezTo>
                    <a:cubicBezTo>
                      <a:pt x="59977" y="30956"/>
                      <a:pt x="59844" y="30823"/>
                      <a:pt x="59777" y="30790"/>
                    </a:cubicBezTo>
                    <a:cubicBezTo>
                      <a:pt x="59844" y="30556"/>
                      <a:pt x="60144" y="30189"/>
                      <a:pt x="60277" y="30022"/>
                    </a:cubicBezTo>
                    <a:cubicBezTo>
                      <a:pt x="61478" y="28488"/>
                      <a:pt x="62012" y="25986"/>
                      <a:pt x="60644" y="23985"/>
                    </a:cubicBezTo>
                    <a:cubicBezTo>
                      <a:pt x="60411" y="23618"/>
                      <a:pt x="59844" y="22117"/>
                      <a:pt x="59243" y="20349"/>
                    </a:cubicBezTo>
                    <a:cubicBezTo>
                      <a:pt x="57142" y="14445"/>
                      <a:pt x="53606" y="4471"/>
                      <a:pt x="48936" y="2970"/>
                    </a:cubicBezTo>
                    <a:cubicBezTo>
                      <a:pt x="43098" y="1035"/>
                      <a:pt x="37428" y="601"/>
                      <a:pt x="37394" y="601"/>
                    </a:cubicBezTo>
                    <a:lnTo>
                      <a:pt x="37294" y="601"/>
                    </a:lnTo>
                    <a:lnTo>
                      <a:pt x="34592" y="968"/>
                    </a:lnTo>
                    <a:lnTo>
                      <a:pt x="34492" y="2136"/>
                    </a:lnTo>
                    <a:lnTo>
                      <a:pt x="34559" y="2136"/>
                    </a:lnTo>
                    <a:cubicBezTo>
                      <a:pt x="34425" y="2169"/>
                      <a:pt x="34225" y="2269"/>
                      <a:pt x="33958" y="2336"/>
                    </a:cubicBezTo>
                    <a:cubicBezTo>
                      <a:pt x="33491" y="2469"/>
                      <a:pt x="32991" y="2536"/>
                      <a:pt x="32457" y="2536"/>
                    </a:cubicBezTo>
                    <a:cubicBezTo>
                      <a:pt x="31957" y="2536"/>
                      <a:pt x="31490" y="2469"/>
                      <a:pt x="31056" y="2436"/>
                    </a:cubicBezTo>
                    <a:cubicBezTo>
                      <a:pt x="30589" y="2369"/>
                      <a:pt x="30222" y="2336"/>
                      <a:pt x="29789" y="2336"/>
                    </a:cubicBezTo>
                    <a:cubicBezTo>
                      <a:pt x="29222" y="2336"/>
                      <a:pt x="28388" y="2436"/>
                      <a:pt x="27621" y="3203"/>
                    </a:cubicBezTo>
                    <a:cubicBezTo>
                      <a:pt x="27420" y="3437"/>
                      <a:pt x="27087" y="3570"/>
                      <a:pt x="26653" y="3570"/>
                    </a:cubicBezTo>
                    <a:cubicBezTo>
                      <a:pt x="26320" y="3570"/>
                      <a:pt x="25953" y="3470"/>
                      <a:pt x="25619" y="3337"/>
                    </a:cubicBezTo>
                    <a:cubicBezTo>
                      <a:pt x="26586" y="3137"/>
                      <a:pt x="27487" y="2636"/>
                      <a:pt x="27487" y="1936"/>
                    </a:cubicBezTo>
                    <a:cubicBezTo>
                      <a:pt x="27487" y="1269"/>
                      <a:pt x="26887" y="935"/>
                      <a:pt x="25652" y="868"/>
                    </a:cubicBezTo>
                    <a:cubicBezTo>
                      <a:pt x="24552" y="835"/>
                      <a:pt x="23317" y="601"/>
                      <a:pt x="22250" y="401"/>
                    </a:cubicBezTo>
                    <a:cubicBezTo>
                      <a:pt x="21249" y="234"/>
                      <a:pt x="20315" y="1"/>
                      <a:pt x="19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3"/>
              <p:cNvSpPr/>
              <p:nvPr/>
            </p:nvSpPr>
            <p:spPr>
              <a:xfrm rot="384746">
                <a:off x="8231863" y="-3090053"/>
                <a:ext cx="202137" cy="173762"/>
              </a:xfrm>
              <a:custGeom>
                <a:avLst/>
                <a:gdLst/>
                <a:ahLst/>
                <a:cxnLst/>
                <a:rect l="l" t="t" r="r" b="b"/>
                <a:pathLst>
                  <a:path w="6739" h="5793" extrusionOk="0">
                    <a:moveTo>
                      <a:pt x="1391" y="1"/>
                    </a:moveTo>
                    <a:cubicBezTo>
                      <a:pt x="1315" y="1"/>
                      <a:pt x="1211" y="31"/>
                      <a:pt x="1068" y="100"/>
                    </a:cubicBezTo>
                    <a:cubicBezTo>
                      <a:pt x="1" y="634"/>
                      <a:pt x="334" y="2535"/>
                      <a:pt x="1569" y="3802"/>
                    </a:cubicBezTo>
                    <a:cubicBezTo>
                      <a:pt x="2649" y="4912"/>
                      <a:pt x="2860" y="5792"/>
                      <a:pt x="3859" y="5792"/>
                    </a:cubicBezTo>
                    <a:cubicBezTo>
                      <a:pt x="4001" y="5792"/>
                      <a:pt x="4159" y="5774"/>
                      <a:pt x="4337" y="5737"/>
                    </a:cubicBezTo>
                    <a:cubicBezTo>
                      <a:pt x="6739" y="5237"/>
                      <a:pt x="4404" y="3802"/>
                      <a:pt x="4704" y="2602"/>
                    </a:cubicBezTo>
                    <a:cubicBezTo>
                      <a:pt x="4876" y="1602"/>
                      <a:pt x="4827" y="1164"/>
                      <a:pt x="3593" y="1164"/>
                    </a:cubicBezTo>
                    <a:cubicBezTo>
                      <a:pt x="3387" y="1164"/>
                      <a:pt x="3147" y="1177"/>
                      <a:pt x="2870" y="1201"/>
                    </a:cubicBezTo>
                    <a:cubicBezTo>
                      <a:pt x="2783" y="1208"/>
                      <a:pt x="2703" y="1212"/>
                      <a:pt x="2629" y="1212"/>
                    </a:cubicBezTo>
                    <a:cubicBezTo>
                      <a:pt x="1256" y="1212"/>
                      <a:pt x="1876" y="1"/>
                      <a:pt x="13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3"/>
              <p:cNvSpPr/>
              <p:nvPr/>
            </p:nvSpPr>
            <p:spPr>
              <a:xfrm rot="384746">
                <a:off x="7357630" y="-3393906"/>
                <a:ext cx="157565" cy="149166"/>
              </a:xfrm>
              <a:custGeom>
                <a:avLst/>
                <a:gdLst/>
                <a:ahLst/>
                <a:cxnLst/>
                <a:rect l="l" t="t" r="r" b="b"/>
                <a:pathLst>
                  <a:path w="5253" h="4973" extrusionOk="0">
                    <a:moveTo>
                      <a:pt x="2322" y="0"/>
                    </a:moveTo>
                    <a:cubicBezTo>
                      <a:pt x="2176" y="0"/>
                      <a:pt x="2009" y="28"/>
                      <a:pt x="1817" y="88"/>
                    </a:cubicBezTo>
                    <a:cubicBezTo>
                      <a:pt x="1" y="661"/>
                      <a:pt x="558" y="1965"/>
                      <a:pt x="1483" y="1965"/>
                    </a:cubicBezTo>
                    <a:cubicBezTo>
                      <a:pt x="1527" y="1965"/>
                      <a:pt x="1571" y="1962"/>
                      <a:pt x="1616" y="1956"/>
                    </a:cubicBezTo>
                    <a:cubicBezTo>
                      <a:pt x="1673" y="1948"/>
                      <a:pt x="1729" y="1944"/>
                      <a:pt x="1782" y="1944"/>
                    </a:cubicBezTo>
                    <a:cubicBezTo>
                      <a:pt x="2666" y="1944"/>
                      <a:pt x="3037" y="2934"/>
                      <a:pt x="2250" y="3123"/>
                    </a:cubicBezTo>
                    <a:cubicBezTo>
                      <a:pt x="1451" y="3315"/>
                      <a:pt x="1510" y="4028"/>
                      <a:pt x="1898" y="4028"/>
                    </a:cubicBezTo>
                    <a:cubicBezTo>
                      <a:pt x="1915" y="4028"/>
                      <a:pt x="1932" y="4027"/>
                      <a:pt x="1950" y="4024"/>
                    </a:cubicBezTo>
                    <a:cubicBezTo>
                      <a:pt x="1954" y="4023"/>
                      <a:pt x="1958" y="4023"/>
                      <a:pt x="1962" y="4023"/>
                    </a:cubicBezTo>
                    <a:cubicBezTo>
                      <a:pt x="2243" y="4023"/>
                      <a:pt x="1278" y="4973"/>
                      <a:pt x="2030" y="4973"/>
                    </a:cubicBezTo>
                    <a:cubicBezTo>
                      <a:pt x="2221" y="4973"/>
                      <a:pt x="2523" y="4911"/>
                      <a:pt x="2984" y="4758"/>
                    </a:cubicBezTo>
                    <a:cubicBezTo>
                      <a:pt x="5252" y="3957"/>
                      <a:pt x="4452" y="2990"/>
                      <a:pt x="3785" y="2923"/>
                    </a:cubicBezTo>
                    <a:cubicBezTo>
                      <a:pt x="3086" y="2802"/>
                      <a:pt x="3797" y="0"/>
                      <a:pt x="2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3"/>
              <p:cNvSpPr/>
              <p:nvPr/>
            </p:nvSpPr>
            <p:spPr>
              <a:xfrm rot="384746">
                <a:off x="7624546" y="-3610334"/>
                <a:ext cx="180121" cy="52072"/>
              </a:xfrm>
              <a:custGeom>
                <a:avLst/>
                <a:gdLst/>
                <a:ahLst/>
                <a:cxnLst/>
                <a:rect l="l" t="t" r="r" b="b"/>
                <a:pathLst>
                  <a:path w="6005" h="1736" extrusionOk="0">
                    <a:moveTo>
                      <a:pt x="2076" y="0"/>
                    </a:moveTo>
                    <a:cubicBezTo>
                      <a:pt x="1215" y="0"/>
                      <a:pt x="414" y="298"/>
                      <a:pt x="0" y="1279"/>
                    </a:cubicBezTo>
                    <a:cubicBezTo>
                      <a:pt x="0" y="1279"/>
                      <a:pt x="827" y="1736"/>
                      <a:pt x="1620" y="1736"/>
                    </a:cubicBezTo>
                    <a:cubicBezTo>
                      <a:pt x="1809" y="1736"/>
                      <a:pt x="1995" y="1710"/>
                      <a:pt x="2168" y="1646"/>
                    </a:cubicBezTo>
                    <a:cubicBezTo>
                      <a:pt x="3102" y="1312"/>
                      <a:pt x="6005" y="945"/>
                      <a:pt x="4837" y="611"/>
                    </a:cubicBezTo>
                    <a:cubicBezTo>
                      <a:pt x="4188" y="413"/>
                      <a:pt x="3090" y="0"/>
                      <a:pt x="20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73"/>
              <p:cNvSpPr/>
              <p:nvPr/>
            </p:nvSpPr>
            <p:spPr>
              <a:xfrm rot="384746">
                <a:off x="7153032" y="-3460467"/>
                <a:ext cx="120011" cy="48862"/>
              </a:xfrm>
              <a:custGeom>
                <a:avLst/>
                <a:gdLst/>
                <a:ahLst/>
                <a:cxnLst/>
                <a:rect l="l" t="t" r="r" b="b"/>
                <a:pathLst>
                  <a:path w="4001" h="1629" extrusionOk="0">
                    <a:moveTo>
                      <a:pt x="3226" y="1"/>
                    </a:moveTo>
                    <a:cubicBezTo>
                      <a:pt x="3113" y="1"/>
                      <a:pt x="2978" y="16"/>
                      <a:pt x="2821" y="50"/>
                    </a:cubicBezTo>
                    <a:cubicBezTo>
                      <a:pt x="2021" y="283"/>
                      <a:pt x="119" y="517"/>
                      <a:pt x="19" y="1317"/>
                    </a:cubicBezTo>
                    <a:cubicBezTo>
                      <a:pt x="0" y="1543"/>
                      <a:pt x="146" y="1628"/>
                      <a:pt x="387" y="1628"/>
                    </a:cubicBezTo>
                    <a:cubicBezTo>
                      <a:pt x="1001" y="1628"/>
                      <a:pt x="2236" y="1075"/>
                      <a:pt x="2955" y="884"/>
                    </a:cubicBezTo>
                    <a:cubicBezTo>
                      <a:pt x="3770" y="709"/>
                      <a:pt x="4001" y="1"/>
                      <a:pt x="3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73"/>
              <p:cNvSpPr/>
              <p:nvPr/>
            </p:nvSpPr>
            <p:spPr>
              <a:xfrm rot="384746">
                <a:off x="7284161" y="-3332804"/>
                <a:ext cx="120161" cy="67849"/>
              </a:xfrm>
              <a:custGeom>
                <a:avLst/>
                <a:gdLst/>
                <a:ahLst/>
                <a:cxnLst/>
                <a:rect l="l" t="t" r="r" b="b"/>
                <a:pathLst>
                  <a:path w="4006" h="2262" extrusionOk="0">
                    <a:moveTo>
                      <a:pt x="2195" y="0"/>
                    </a:moveTo>
                    <a:cubicBezTo>
                      <a:pt x="2005" y="0"/>
                      <a:pt x="1776" y="25"/>
                      <a:pt x="1502" y="80"/>
                    </a:cubicBezTo>
                    <a:cubicBezTo>
                      <a:pt x="1" y="380"/>
                      <a:pt x="335" y="1981"/>
                      <a:pt x="1202" y="2248"/>
                    </a:cubicBezTo>
                    <a:cubicBezTo>
                      <a:pt x="1237" y="2257"/>
                      <a:pt x="1274" y="2261"/>
                      <a:pt x="1313" y="2261"/>
                    </a:cubicBezTo>
                    <a:cubicBezTo>
                      <a:pt x="2212" y="2261"/>
                      <a:pt x="4006" y="0"/>
                      <a:pt x="2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3"/>
              <p:cNvSpPr/>
              <p:nvPr/>
            </p:nvSpPr>
            <p:spPr>
              <a:xfrm rot="384746">
                <a:off x="7620855" y="-3114404"/>
                <a:ext cx="33955" cy="14728"/>
              </a:xfrm>
              <a:custGeom>
                <a:avLst/>
                <a:gdLst/>
                <a:ahLst/>
                <a:cxnLst/>
                <a:rect l="l" t="t" r="r" b="b"/>
                <a:pathLst>
                  <a:path w="1132" h="491" extrusionOk="0">
                    <a:moveTo>
                      <a:pt x="556" y="0"/>
                    </a:moveTo>
                    <a:cubicBezTo>
                      <a:pt x="537" y="0"/>
                      <a:pt x="518" y="1"/>
                      <a:pt x="498" y="3"/>
                    </a:cubicBezTo>
                    <a:cubicBezTo>
                      <a:pt x="191" y="59"/>
                      <a:pt x="0" y="490"/>
                      <a:pt x="321" y="490"/>
                    </a:cubicBezTo>
                    <a:cubicBezTo>
                      <a:pt x="382" y="490"/>
                      <a:pt x="463" y="474"/>
                      <a:pt x="565" y="437"/>
                    </a:cubicBezTo>
                    <a:cubicBezTo>
                      <a:pt x="1131" y="248"/>
                      <a:pt x="867"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3"/>
              <p:cNvSpPr/>
              <p:nvPr/>
            </p:nvSpPr>
            <p:spPr>
              <a:xfrm rot="384746">
                <a:off x="7636522" y="-3080514"/>
                <a:ext cx="41033" cy="26816"/>
              </a:xfrm>
              <a:custGeom>
                <a:avLst/>
                <a:gdLst/>
                <a:ahLst/>
                <a:cxnLst/>
                <a:rect l="l" t="t" r="r" b="b"/>
                <a:pathLst>
                  <a:path w="1368" h="894" extrusionOk="0">
                    <a:moveTo>
                      <a:pt x="519" y="0"/>
                    </a:moveTo>
                    <a:cubicBezTo>
                      <a:pt x="477" y="0"/>
                      <a:pt x="436" y="7"/>
                      <a:pt x="399" y="20"/>
                    </a:cubicBezTo>
                    <a:cubicBezTo>
                      <a:pt x="39" y="159"/>
                      <a:pt x="1" y="893"/>
                      <a:pt x="454" y="893"/>
                    </a:cubicBezTo>
                    <a:cubicBezTo>
                      <a:pt x="547" y="893"/>
                      <a:pt x="662" y="862"/>
                      <a:pt x="799" y="788"/>
                    </a:cubicBezTo>
                    <a:cubicBezTo>
                      <a:pt x="1368" y="488"/>
                      <a:pt x="888"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3"/>
              <p:cNvSpPr/>
              <p:nvPr/>
            </p:nvSpPr>
            <p:spPr>
              <a:xfrm rot="384746">
                <a:off x="7707640" y="-3031352"/>
                <a:ext cx="43403" cy="41333"/>
              </a:xfrm>
              <a:custGeom>
                <a:avLst/>
                <a:gdLst/>
                <a:ahLst/>
                <a:cxnLst/>
                <a:rect l="l" t="t" r="r" b="b"/>
                <a:pathLst>
                  <a:path w="1447" h="1378" extrusionOk="0">
                    <a:moveTo>
                      <a:pt x="619" y="1"/>
                    </a:moveTo>
                    <a:cubicBezTo>
                      <a:pt x="430" y="1"/>
                      <a:pt x="264" y="98"/>
                      <a:pt x="201" y="264"/>
                    </a:cubicBezTo>
                    <a:cubicBezTo>
                      <a:pt x="0" y="821"/>
                      <a:pt x="663" y="1378"/>
                      <a:pt x="1086" y="1378"/>
                    </a:cubicBezTo>
                    <a:cubicBezTo>
                      <a:pt x="1296" y="1378"/>
                      <a:pt x="1446" y="1241"/>
                      <a:pt x="1402" y="897"/>
                    </a:cubicBezTo>
                    <a:cubicBezTo>
                      <a:pt x="1299" y="258"/>
                      <a:pt x="927" y="1"/>
                      <a:pt x="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3"/>
              <p:cNvSpPr/>
              <p:nvPr/>
            </p:nvSpPr>
            <p:spPr>
              <a:xfrm rot="384746">
                <a:off x="7895272" y="-2957276"/>
                <a:ext cx="105433" cy="22736"/>
              </a:xfrm>
              <a:custGeom>
                <a:avLst/>
                <a:gdLst/>
                <a:ahLst/>
                <a:cxnLst/>
                <a:rect l="l" t="t" r="r" b="b"/>
                <a:pathLst>
                  <a:path w="3515" h="758" extrusionOk="0">
                    <a:moveTo>
                      <a:pt x="1882" y="1"/>
                    </a:moveTo>
                    <a:cubicBezTo>
                      <a:pt x="1787" y="1"/>
                      <a:pt x="1689" y="7"/>
                      <a:pt x="1589" y="23"/>
                    </a:cubicBezTo>
                    <a:cubicBezTo>
                      <a:pt x="1" y="217"/>
                      <a:pt x="1152" y="758"/>
                      <a:pt x="2320" y="758"/>
                    </a:cubicBezTo>
                    <a:cubicBezTo>
                      <a:pt x="2354" y="758"/>
                      <a:pt x="2389" y="757"/>
                      <a:pt x="2423" y="756"/>
                    </a:cubicBezTo>
                    <a:cubicBezTo>
                      <a:pt x="3515" y="696"/>
                      <a:pt x="2841"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3"/>
              <p:cNvSpPr/>
              <p:nvPr/>
            </p:nvSpPr>
            <p:spPr>
              <a:xfrm rot="384746">
                <a:off x="8051346" y="-2935376"/>
                <a:ext cx="65389" cy="22496"/>
              </a:xfrm>
              <a:custGeom>
                <a:avLst/>
                <a:gdLst/>
                <a:ahLst/>
                <a:cxnLst/>
                <a:rect l="l" t="t" r="r" b="b"/>
                <a:pathLst>
                  <a:path w="2180" h="750" extrusionOk="0">
                    <a:moveTo>
                      <a:pt x="1123" y="0"/>
                    </a:moveTo>
                    <a:cubicBezTo>
                      <a:pt x="979" y="0"/>
                      <a:pt x="823" y="12"/>
                      <a:pt x="669" y="37"/>
                    </a:cubicBezTo>
                    <a:cubicBezTo>
                      <a:pt x="0" y="149"/>
                      <a:pt x="472" y="749"/>
                      <a:pt x="1016" y="749"/>
                    </a:cubicBezTo>
                    <a:cubicBezTo>
                      <a:pt x="1122" y="749"/>
                      <a:pt x="1232" y="726"/>
                      <a:pt x="1336" y="671"/>
                    </a:cubicBezTo>
                    <a:cubicBezTo>
                      <a:pt x="2179" y="236"/>
                      <a:pt x="1759"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3"/>
              <p:cNvSpPr/>
              <p:nvPr/>
            </p:nvSpPr>
            <p:spPr>
              <a:xfrm rot="384746">
                <a:off x="6619284" y="-3514677"/>
                <a:ext cx="172412" cy="95295"/>
              </a:xfrm>
              <a:custGeom>
                <a:avLst/>
                <a:gdLst/>
                <a:ahLst/>
                <a:cxnLst/>
                <a:rect l="l" t="t" r="r" b="b"/>
                <a:pathLst>
                  <a:path w="5748" h="3177" extrusionOk="0">
                    <a:moveTo>
                      <a:pt x="3776" y="0"/>
                    </a:moveTo>
                    <a:cubicBezTo>
                      <a:pt x="2313" y="0"/>
                      <a:pt x="1434" y="1565"/>
                      <a:pt x="844" y="2062"/>
                    </a:cubicBezTo>
                    <a:cubicBezTo>
                      <a:pt x="1" y="2794"/>
                      <a:pt x="0" y="3177"/>
                      <a:pt x="511" y="3177"/>
                    </a:cubicBezTo>
                    <a:cubicBezTo>
                      <a:pt x="909" y="3177"/>
                      <a:pt x="1617" y="2944"/>
                      <a:pt x="2479" y="2462"/>
                    </a:cubicBezTo>
                    <a:cubicBezTo>
                      <a:pt x="4480" y="1395"/>
                      <a:pt x="5748" y="228"/>
                      <a:pt x="4113" y="27"/>
                    </a:cubicBezTo>
                    <a:cubicBezTo>
                      <a:pt x="3998" y="9"/>
                      <a:pt x="3885" y="0"/>
                      <a:pt x="3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3"/>
              <p:cNvSpPr/>
              <p:nvPr/>
            </p:nvSpPr>
            <p:spPr>
              <a:xfrm rot="384746">
                <a:off x="8716642" y="-2313816"/>
                <a:ext cx="45113" cy="60200"/>
              </a:xfrm>
              <a:custGeom>
                <a:avLst/>
                <a:gdLst/>
                <a:ahLst/>
                <a:cxnLst/>
                <a:rect l="l" t="t" r="r" b="b"/>
                <a:pathLst>
                  <a:path w="1504" h="2007" extrusionOk="0">
                    <a:moveTo>
                      <a:pt x="683" y="0"/>
                    </a:moveTo>
                    <a:cubicBezTo>
                      <a:pt x="624" y="0"/>
                      <a:pt x="560" y="11"/>
                      <a:pt x="492" y="34"/>
                    </a:cubicBezTo>
                    <a:cubicBezTo>
                      <a:pt x="167" y="164"/>
                      <a:pt x="0" y="2006"/>
                      <a:pt x="703" y="2006"/>
                    </a:cubicBezTo>
                    <a:cubicBezTo>
                      <a:pt x="721" y="2006"/>
                      <a:pt x="739" y="2005"/>
                      <a:pt x="759" y="2002"/>
                    </a:cubicBezTo>
                    <a:cubicBezTo>
                      <a:pt x="1503" y="1909"/>
                      <a:pt x="1469" y="0"/>
                      <a:pt x="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3"/>
              <p:cNvSpPr/>
              <p:nvPr/>
            </p:nvSpPr>
            <p:spPr>
              <a:xfrm rot="384746">
                <a:off x="8794931" y="-2241289"/>
                <a:ext cx="78887" cy="131499"/>
              </a:xfrm>
              <a:custGeom>
                <a:avLst/>
                <a:gdLst/>
                <a:ahLst/>
                <a:cxnLst/>
                <a:rect l="l" t="t" r="r" b="b"/>
                <a:pathLst>
                  <a:path w="2630" h="4384" extrusionOk="0">
                    <a:moveTo>
                      <a:pt x="666" y="0"/>
                    </a:moveTo>
                    <a:cubicBezTo>
                      <a:pt x="584" y="0"/>
                      <a:pt x="516" y="70"/>
                      <a:pt x="468" y="228"/>
                    </a:cubicBezTo>
                    <a:cubicBezTo>
                      <a:pt x="1" y="1663"/>
                      <a:pt x="1502" y="2063"/>
                      <a:pt x="1669" y="3297"/>
                    </a:cubicBezTo>
                    <a:cubicBezTo>
                      <a:pt x="1762" y="3972"/>
                      <a:pt x="2119" y="4384"/>
                      <a:pt x="2349" y="4384"/>
                    </a:cubicBezTo>
                    <a:cubicBezTo>
                      <a:pt x="2528" y="4384"/>
                      <a:pt x="2630" y="4134"/>
                      <a:pt x="2469" y="3564"/>
                    </a:cubicBezTo>
                    <a:cubicBezTo>
                      <a:pt x="2155" y="2479"/>
                      <a:pt x="1156"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3"/>
              <p:cNvSpPr/>
              <p:nvPr/>
            </p:nvSpPr>
            <p:spPr>
              <a:xfrm rot="384746">
                <a:off x="8871799" y="-2257867"/>
                <a:ext cx="47482" cy="122260"/>
              </a:xfrm>
              <a:custGeom>
                <a:avLst/>
                <a:gdLst/>
                <a:ahLst/>
                <a:cxnLst/>
                <a:rect l="l" t="t" r="r" b="b"/>
                <a:pathLst>
                  <a:path w="1583" h="4076" extrusionOk="0">
                    <a:moveTo>
                      <a:pt x="833" y="1"/>
                    </a:moveTo>
                    <a:cubicBezTo>
                      <a:pt x="812" y="1"/>
                      <a:pt x="789" y="2"/>
                      <a:pt x="765" y="4"/>
                    </a:cubicBezTo>
                    <a:cubicBezTo>
                      <a:pt x="165" y="70"/>
                      <a:pt x="165" y="1271"/>
                      <a:pt x="98" y="2072"/>
                    </a:cubicBezTo>
                    <a:cubicBezTo>
                      <a:pt x="1" y="2820"/>
                      <a:pt x="474" y="4076"/>
                      <a:pt x="807" y="4076"/>
                    </a:cubicBezTo>
                    <a:cubicBezTo>
                      <a:pt x="815" y="4076"/>
                      <a:pt x="824" y="4075"/>
                      <a:pt x="832" y="4073"/>
                    </a:cubicBezTo>
                    <a:cubicBezTo>
                      <a:pt x="1166" y="4007"/>
                      <a:pt x="1332" y="2906"/>
                      <a:pt x="1032" y="2005"/>
                    </a:cubicBezTo>
                    <a:cubicBezTo>
                      <a:pt x="708" y="1129"/>
                      <a:pt x="1582" y="1"/>
                      <a:pt x="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3"/>
              <p:cNvSpPr/>
              <p:nvPr/>
            </p:nvSpPr>
            <p:spPr>
              <a:xfrm rot="384746">
                <a:off x="8799767" y="-2048451"/>
                <a:ext cx="191279" cy="347164"/>
              </a:xfrm>
              <a:custGeom>
                <a:avLst/>
                <a:gdLst/>
                <a:ahLst/>
                <a:cxnLst/>
                <a:rect l="l" t="t" r="r" b="b"/>
                <a:pathLst>
                  <a:path w="6377" h="11574" extrusionOk="0">
                    <a:moveTo>
                      <a:pt x="4566" y="1"/>
                    </a:moveTo>
                    <a:cubicBezTo>
                      <a:pt x="4403" y="1"/>
                      <a:pt x="4216" y="82"/>
                      <a:pt x="4003" y="260"/>
                    </a:cubicBezTo>
                    <a:cubicBezTo>
                      <a:pt x="3469" y="727"/>
                      <a:pt x="2402" y="2929"/>
                      <a:pt x="1868" y="4930"/>
                    </a:cubicBezTo>
                    <a:cubicBezTo>
                      <a:pt x="1335" y="6932"/>
                      <a:pt x="0" y="11435"/>
                      <a:pt x="901" y="11569"/>
                    </a:cubicBezTo>
                    <a:cubicBezTo>
                      <a:pt x="923" y="11572"/>
                      <a:pt x="945" y="11573"/>
                      <a:pt x="968" y="11573"/>
                    </a:cubicBezTo>
                    <a:cubicBezTo>
                      <a:pt x="1725" y="11573"/>
                      <a:pt x="2341" y="9747"/>
                      <a:pt x="3311" y="9747"/>
                    </a:cubicBezTo>
                    <a:cubicBezTo>
                      <a:pt x="3495" y="9747"/>
                      <a:pt x="3691" y="9812"/>
                      <a:pt x="3903" y="9967"/>
                    </a:cubicBezTo>
                    <a:cubicBezTo>
                      <a:pt x="3955" y="10005"/>
                      <a:pt x="4008" y="10023"/>
                      <a:pt x="4060" y="10023"/>
                    </a:cubicBezTo>
                    <a:cubicBezTo>
                      <a:pt x="5290" y="10023"/>
                      <a:pt x="6377"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3"/>
              <p:cNvSpPr/>
              <p:nvPr/>
            </p:nvSpPr>
            <p:spPr>
              <a:xfrm rot="384746">
                <a:off x="8302850" y="-1836087"/>
                <a:ext cx="176132" cy="271216"/>
              </a:xfrm>
              <a:custGeom>
                <a:avLst/>
                <a:gdLst/>
                <a:ahLst/>
                <a:cxnLst/>
                <a:rect l="l" t="t" r="r" b="b"/>
                <a:pathLst>
                  <a:path w="5872" h="9042" extrusionOk="0">
                    <a:moveTo>
                      <a:pt x="2926" y="0"/>
                    </a:moveTo>
                    <a:cubicBezTo>
                      <a:pt x="1784" y="0"/>
                      <a:pt x="2238" y="573"/>
                      <a:pt x="1435" y="1746"/>
                    </a:cubicBezTo>
                    <a:cubicBezTo>
                      <a:pt x="601" y="3013"/>
                      <a:pt x="868" y="3414"/>
                      <a:pt x="868" y="4781"/>
                    </a:cubicBezTo>
                    <a:cubicBezTo>
                      <a:pt x="868" y="6149"/>
                      <a:pt x="1" y="8651"/>
                      <a:pt x="868" y="8951"/>
                    </a:cubicBezTo>
                    <a:cubicBezTo>
                      <a:pt x="1072" y="9004"/>
                      <a:pt x="1266" y="9041"/>
                      <a:pt x="1444" y="9041"/>
                    </a:cubicBezTo>
                    <a:cubicBezTo>
                      <a:pt x="2052" y="9041"/>
                      <a:pt x="2477" y="8604"/>
                      <a:pt x="2503" y="6850"/>
                    </a:cubicBezTo>
                    <a:cubicBezTo>
                      <a:pt x="2636" y="4615"/>
                      <a:pt x="5872" y="278"/>
                      <a:pt x="3237" y="11"/>
                    </a:cubicBezTo>
                    <a:cubicBezTo>
                      <a:pt x="3122" y="4"/>
                      <a:pt x="3019" y="0"/>
                      <a:pt x="2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4">
            <a:extLst>
              <a:ext uri="{FF2B5EF4-FFF2-40B4-BE49-F238E27FC236}">
                <a16:creationId xmlns:a16="http://schemas.microsoft.com/office/drawing/2014/main" id="{F6782536-FEEE-7ABC-DB5D-9B411AE3B4D8}"/>
              </a:ext>
            </a:extLst>
          </p:cNvPr>
          <p:cNvSpPr txBox="1"/>
          <p:nvPr/>
        </p:nvSpPr>
        <p:spPr>
          <a:xfrm>
            <a:off x="430980" y="1160121"/>
            <a:ext cx="5016185" cy="1867242"/>
          </a:xfrm>
          <a:prstGeom prst="rect">
            <a:avLst/>
          </a:prstGeom>
        </p:spPr>
        <p:txBody>
          <a:bodyPr wrap="square" lIns="0" tIns="0" rIns="0" bIns="0" rtlCol="0" anchor="t">
            <a:spAutoFit/>
          </a:bodyPr>
          <a:lstStyle/>
          <a:p>
            <a:pPr algn="ctr" defTabSz="457200">
              <a:lnSpc>
                <a:spcPts val="7772"/>
              </a:lnSpc>
              <a:buClrTx/>
            </a:pPr>
            <a:r>
              <a:rPr lang="vi-VN" sz="4000" b="1" kern="1200">
                <a:solidFill>
                  <a:schemeClr val="accent3">
                    <a:lumMod val="75000"/>
                  </a:schemeClr>
                </a:solidFill>
                <a:latin typeface="Arial" panose="020B0604020202020204" pitchFamily="34" charset="0"/>
                <a:ea typeface="+mn-ea"/>
                <a:cs typeface="Arial" panose="020B0604020202020204" pitchFamily="34" charset="0"/>
              </a:rPr>
              <a:t>CẢM ƠN CÁC EM </a:t>
            </a:r>
            <a:r>
              <a:rPr lang="vi-VN" sz="4000" b="1" kern="1200">
                <a:solidFill>
                  <a:schemeClr val="accent2">
                    <a:lumMod val="75000"/>
                  </a:schemeClr>
                </a:solidFill>
                <a:latin typeface="Arial" panose="020B0604020202020204" pitchFamily="34" charset="0"/>
                <a:ea typeface="+mn-ea"/>
                <a:cs typeface="Arial" panose="020B0604020202020204" pitchFamily="34" charset="0"/>
              </a:rPr>
              <a:t>ĐÃ LẮNG NGHE</a:t>
            </a:r>
            <a:r>
              <a:rPr lang="en-US" sz="4000" b="1" kern="1200">
                <a:solidFill>
                  <a:schemeClr val="accent2">
                    <a:lumMod val="75000"/>
                  </a:schemeClr>
                </a:solidFill>
                <a:latin typeface="Arial" panose="020B0604020202020204" pitchFamily="34" charset="0"/>
                <a:ea typeface="+mn-ea"/>
                <a:cs typeface="Arial" panose="020B0604020202020204" pitchFamily="34" charset="0"/>
              </a:rPr>
              <a:t>!</a:t>
            </a:r>
            <a:endParaRPr lang="vi-VN" sz="4000" b="1" kern="1200">
              <a:solidFill>
                <a:schemeClr val="accent2">
                  <a:lumMod val="75000"/>
                </a:schemeClr>
              </a:solidFill>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DD602C2F-DC34-274A-649E-AC81FF111015}"/>
              </a:ext>
            </a:extLst>
          </p:cNvPr>
          <p:cNvGrpSpPr/>
          <p:nvPr/>
        </p:nvGrpSpPr>
        <p:grpSpPr>
          <a:xfrm>
            <a:off x="1051722" y="3098133"/>
            <a:ext cx="3774699" cy="1219412"/>
            <a:chOff x="6105402" y="7079287"/>
            <a:chExt cx="6562670" cy="2438823"/>
          </a:xfrm>
        </p:grpSpPr>
        <p:pic>
          <p:nvPicPr>
            <p:cNvPr id="18" name="Picture 6">
              <a:extLst>
                <a:ext uri="{FF2B5EF4-FFF2-40B4-BE49-F238E27FC236}">
                  <a16:creationId xmlns:a16="http://schemas.microsoft.com/office/drawing/2014/main" id="{94E7D3DE-4E8D-3DA9-83C0-9E05C8CF60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50423">
              <a:off x="6105402" y="7079287"/>
              <a:ext cx="6562670" cy="2438823"/>
            </a:xfrm>
            <a:prstGeom prst="rect">
              <a:avLst/>
            </a:prstGeom>
          </p:spPr>
        </p:pic>
        <p:sp>
          <p:nvSpPr>
            <p:cNvPr id="19" name="TextBox 4">
              <a:extLst>
                <a:ext uri="{FF2B5EF4-FFF2-40B4-BE49-F238E27FC236}">
                  <a16:creationId xmlns:a16="http://schemas.microsoft.com/office/drawing/2014/main" id="{603519A0-BC32-C917-C6BF-EE33E85AFFDA}"/>
                </a:ext>
              </a:extLst>
            </p:cNvPr>
            <p:cNvSpPr txBox="1"/>
            <p:nvPr/>
          </p:nvSpPr>
          <p:spPr>
            <a:xfrm>
              <a:off x="6507069" y="7761217"/>
              <a:ext cx="5791200" cy="1107996"/>
            </a:xfrm>
            <a:prstGeom prst="rect">
              <a:avLst/>
            </a:prstGeom>
          </p:spPr>
          <p:txBody>
            <a:bodyPr wrap="square" lIns="0" tIns="0" rIns="0" bIns="0" rtlCol="0" anchor="t">
              <a:spAutoFit/>
            </a:bodyPr>
            <a:lstStyle/>
            <a:p>
              <a:pPr algn="ctr" defTabSz="457200">
                <a:buClrTx/>
              </a:pPr>
              <a:r>
                <a:rPr lang="vi-VN" sz="3600" b="1" kern="1200">
                  <a:solidFill>
                    <a:schemeClr val="tx2">
                      <a:lumMod val="75000"/>
                    </a:schemeClr>
                  </a:solidFill>
                  <a:latin typeface="Arial" panose="020B0604020202020204" pitchFamily="34" charset="0"/>
                  <a:ea typeface="+mn-ea"/>
                  <a:cs typeface="Arial" panose="020B0604020202020204" pitchFamily="34" charset="0"/>
                </a:rPr>
                <a:t>HẸN GẶP LẠI!</a:t>
              </a:r>
            </a:p>
          </p:txBody>
        </p:sp>
      </p:gr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9" name="Rectangle 8">
            <a:extLst>
              <a:ext uri="{FF2B5EF4-FFF2-40B4-BE49-F238E27FC236}">
                <a16:creationId xmlns:a16="http://schemas.microsoft.com/office/drawing/2014/main" id="{0D768410-7FF6-8307-AEAE-91B29A689645}"/>
              </a:ext>
            </a:extLst>
          </p:cNvPr>
          <p:cNvSpPr/>
          <p:nvPr/>
        </p:nvSpPr>
        <p:spPr>
          <a:xfrm>
            <a:off x="3749039" y="378580"/>
            <a:ext cx="1645920" cy="1005840"/>
          </a:xfrm>
          <a:prstGeom prst="rect">
            <a:avLst/>
          </a:prstGeom>
          <a:solidFill>
            <a:srgbClr val="DD5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5"/>
                </a:solidFill>
              </a:rPr>
              <a:t>01</a:t>
            </a:r>
          </a:p>
        </p:txBody>
      </p:sp>
      <p:sp>
        <p:nvSpPr>
          <p:cNvPr id="10" name="TextBox 9">
            <a:extLst>
              <a:ext uri="{FF2B5EF4-FFF2-40B4-BE49-F238E27FC236}">
                <a16:creationId xmlns:a16="http://schemas.microsoft.com/office/drawing/2014/main" id="{980F0BD8-DE1B-02E7-0C66-0F6E4D563A96}"/>
              </a:ext>
            </a:extLst>
          </p:cNvPr>
          <p:cNvSpPr txBox="1"/>
          <p:nvPr/>
        </p:nvSpPr>
        <p:spPr>
          <a:xfrm>
            <a:off x="1655406" y="1384420"/>
            <a:ext cx="5833186" cy="1651671"/>
          </a:xfrm>
          <a:prstGeom prst="rect">
            <a:avLst/>
          </a:prstGeom>
          <a:noFill/>
        </p:spPr>
        <p:txBody>
          <a:bodyPr wrap="square">
            <a:spAutoFit/>
          </a:bodyPr>
          <a:lstStyle/>
          <a:p>
            <a:pPr algn="ctr">
              <a:lnSpc>
                <a:spcPct val="150000"/>
              </a:lnSpc>
            </a:pPr>
            <a:r>
              <a:rPr lang="vi-VN" sz="3600" b="1">
                <a:solidFill>
                  <a:schemeClr val="accent3">
                    <a:lumMod val="50000"/>
                  </a:schemeClr>
                </a:solidFill>
              </a:rPr>
              <a:t>MỘT SỐ VẤN ĐỀ CƠ BẢN VỀ LIÊN HỢP QUỐC</a:t>
            </a:r>
            <a:endParaRPr lang="en-US" sz="3600" b="1">
              <a:solidFill>
                <a:schemeClr val="accent3">
                  <a:lumMod val="50000"/>
                </a:schemeClr>
              </a:solidFill>
            </a:endParaRPr>
          </a:p>
        </p:txBody>
      </p:sp>
      <p:sp>
        <p:nvSpPr>
          <p:cNvPr id="12" name="Freeform 20">
            <a:extLst>
              <a:ext uri="{FF2B5EF4-FFF2-40B4-BE49-F238E27FC236}">
                <a16:creationId xmlns:a16="http://schemas.microsoft.com/office/drawing/2014/main" id="{C45EC958-4D4A-E98E-CBD4-49F0908DA120}"/>
              </a:ext>
            </a:extLst>
          </p:cNvPr>
          <p:cNvSpPr/>
          <p:nvPr/>
        </p:nvSpPr>
        <p:spPr>
          <a:xfrm>
            <a:off x="1114873" y="3127531"/>
            <a:ext cx="6914253" cy="2027767"/>
          </a:xfrm>
          <a:custGeom>
            <a:avLst/>
            <a:gdLst/>
            <a:ahLst/>
            <a:cxnLst/>
            <a:rect l="l" t="t" r="r" b="b"/>
            <a:pathLst>
              <a:path w="3516106" h="1186686">
                <a:moveTo>
                  <a:pt x="0" y="0"/>
                </a:moveTo>
                <a:lnTo>
                  <a:pt x="3516106" y="0"/>
                </a:lnTo>
                <a:lnTo>
                  <a:pt x="3516106" y="1186686"/>
                </a:lnTo>
                <a:lnTo>
                  <a:pt x="0" y="1186686"/>
                </a:lnTo>
                <a:lnTo>
                  <a:pt x="0" y="0"/>
                </a:lnTo>
                <a:close/>
              </a:path>
            </a:pathLst>
          </a:custGeom>
          <a:blipFill>
            <a:blip r:embed="rId3"/>
            <a:stretch>
              <a:fillRect/>
            </a:stretch>
          </a:blipFill>
        </p:spPr>
        <p:txBody>
          <a:bodyPr/>
          <a:lstStyle/>
          <a:p>
            <a:endParaRPr lang="en-US"/>
          </a:p>
        </p:txBody>
      </p:sp>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D7367C-A3CE-40B5-33B2-05DE90565C1B}"/>
              </a:ext>
            </a:extLst>
          </p:cNvPr>
          <p:cNvSpPr/>
          <p:nvPr/>
        </p:nvSpPr>
        <p:spPr>
          <a:xfrm>
            <a:off x="351366" y="4047067"/>
            <a:ext cx="8441267" cy="855133"/>
          </a:xfrm>
          <a:prstGeom prst="roundRect">
            <a:avLst>
              <a:gd name="adj" fmla="val 50000"/>
            </a:avLst>
          </a:prstGeom>
          <a:solidFill>
            <a:schemeClr val="accent5"/>
          </a:solidFill>
          <a:ln>
            <a:solidFill>
              <a:schemeClr val="accent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lumMod val="75000"/>
                  </a:schemeClr>
                </a:solidFill>
                <a:latin typeface="Arial" panose="020B0604020202020204" pitchFamily="34" charset="0"/>
                <a:cs typeface="Arial" panose="020B0604020202020204" pitchFamily="34" charset="0"/>
              </a:rPr>
              <a:t>a. Bối cảnh lịch sử và quá trình hình thành</a:t>
            </a:r>
          </a:p>
        </p:txBody>
      </p:sp>
    </p:spTree>
    <p:extLst>
      <p:ext uri="{BB962C8B-B14F-4D97-AF65-F5344CB8AC3E}">
        <p14:creationId xmlns:p14="http://schemas.microsoft.com/office/powerpoint/2010/main" val="832302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2" name="TextBox 1">
            <a:extLst>
              <a:ext uri="{FF2B5EF4-FFF2-40B4-BE49-F238E27FC236}">
                <a16:creationId xmlns:a16="http://schemas.microsoft.com/office/drawing/2014/main" id="{7985EDB6-C42C-0E79-4394-0C469912F8F4}"/>
              </a:ext>
            </a:extLst>
          </p:cNvPr>
          <p:cNvSpPr txBox="1"/>
          <p:nvPr/>
        </p:nvSpPr>
        <p:spPr>
          <a:xfrm>
            <a:off x="3487706" y="216582"/>
            <a:ext cx="5452535" cy="1881990"/>
          </a:xfrm>
          <a:prstGeom prst="rect">
            <a:avLst/>
          </a:prstGeom>
          <a:noFill/>
        </p:spPr>
        <p:txBody>
          <a:bodyPr wrap="square">
            <a:spAutoFit/>
          </a:bodyPr>
          <a:lstStyle/>
          <a:p>
            <a:pPr algn="just">
              <a:lnSpc>
                <a:spcPct val="150000"/>
              </a:lnSpc>
            </a:pPr>
            <a:r>
              <a:rPr lang="en-US" sz="2000" b="1" i="1">
                <a:solidFill>
                  <a:srgbClr val="FF0000"/>
                </a:solidFill>
                <a:ea typeface="Calibri" panose="020F0502020204030204" pitchFamily="34" charset="0"/>
              </a:rPr>
              <a:t>Khai thác Hình 2, mục Góc khám phá, thông tin mục 1a SGK tr.4, 5 và hoàn thành Phiếu học tập số 1: </a:t>
            </a:r>
            <a:r>
              <a:rPr lang="en-US" sz="2000">
                <a:ea typeface="Calibri" panose="020F0502020204030204" pitchFamily="34" charset="0"/>
              </a:rPr>
              <a:t>Nêu bối cảnh lịch sử và quá trình hình thành tổ chức Liên hợp quốc. </a:t>
            </a:r>
            <a:endParaRPr lang="vi-VN" sz="2000">
              <a:ea typeface="Calibri" panose="020F0502020204030204" pitchFamily="34" charset="0"/>
            </a:endParaRPr>
          </a:p>
        </p:txBody>
      </p:sp>
      <p:grpSp>
        <p:nvGrpSpPr>
          <p:cNvPr id="3" name="Group 2">
            <a:extLst>
              <a:ext uri="{FF2B5EF4-FFF2-40B4-BE49-F238E27FC236}">
                <a16:creationId xmlns:a16="http://schemas.microsoft.com/office/drawing/2014/main" id="{445E3F9D-406C-9A74-62C1-2D5DD0E20080}"/>
              </a:ext>
            </a:extLst>
          </p:cNvPr>
          <p:cNvGrpSpPr/>
          <p:nvPr/>
        </p:nvGrpSpPr>
        <p:grpSpPr>
          <a:xfrm>
            <a:off x="203759" y="216582"/>
            <a:ext cx="3268133" cy="1563436"/>
            <a:chOff x="906782" y="3313363"/>
            <a:chExt cx="3268133" cy="1563436"/>
          </a:xfrm>
        </p:grpSpPr>
        <p:sp>
          <p:nvSpPr>
            <p:cNvPr id="4" name="Rectangle: Rounded Corners 3">
              <a:extLst>
                <a:ext uri="{FF2B5EF4-FFF2-40B4-BE49-F238E27FC236}">
                  <a16:creationId xmlns:a16="http://schemas.microsoft.com/office/drawing/2014/main" id="{D8849344-7256-DB54-E412-03A0B4A5C1D5}"/>
                </a:ext>
              </a:extLst>
            </p:cNvPr>
            <p:cNvSpPr/>
            <p:nvPr/>
          </p:nvSpPr>
          <p:spPr>
            <a:xfrm>
              <a:off x="906782" y="4215160"/>
              <a:ext cx="3268133" cy="661639"/>
            </a:xfrm>
            <a:prstGeom prst="roundRect">
              <a:avLst/>
            </a:prstGeom>
            <a:solidFill>
              <a:schemeClr val="accent3">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THẢO LUẬN NHÓM ĐÔI</a:t>
              </a:r>
            </a:p>
          </p:txBody>
        </p:sp>
        <p:pic>
          <p:nvPicPr>
            <p:cNvPr id="5" name="Picture 14">
              <a:extLst>
                <a:ext uri="{FF2B5EF4-FFF2-40B4-BE49-F238E27FC236}">
                  <a16:creationId xmlns:a16="http://schemas.microsoft.com/office/drawing/2014/main" id="{D5F5DD74-A30B-D6F6-5691-0163995901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62950" y="3313363"/>
              <a:ext cx="1355796" cy="958661"/>
            </a:xfrm>
            <a:prstGeom prst="rect">
              <a:avLst/>
            </a:prstGeom>
          </p:spPr>
        </p:pic>
      </p:grpSp>
      <p:pic>
        <p:nvPicPr>
          <p:cNvPr id="15" name="Picture 14">
            <a:extLst>
              <a:ext uri="{FF2B5EF4-FFF2-40B4-BE49-F238E27FC236}">
                <a16:creationId xmlns:a16="http://schemas.microsoft.com/office/drawing/2014/main" id="{A23E3F86-EC9F-0901-85AA-3C5FE0E499F9}"/>
              </a:ext>
            </a:extLst>
          </p:cNvPr>
          <p:cNvPicPr>
            <a:picLocks noChangeAspect="1"/>
          </p:cNvPicPr>
          <p:nvPr/>
        </p:nvPicPr>
        <p:blipFill>
          <a:blip r:embed="rId5"/>
          <a:stretch>
            <a:fillRect/>
          </a:stretch>
        </p:blipFill>
        <p:spPr>
          <a:xfrm>
            <a:off x="1042314" y="2174773"/>
            <a:ext cx="7059371" cy="2913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grpSp>
        <p:nvGrpSpPr>
          <p:cNvPr id="6" name="Group 5">
            <a:extLst>
              <a:ext uri="{FF2B5EF4-FFF2-40B4-BE49-F238E27FC236}">
                <a16:creationId xmlns:a16="http://schemas.microsoft.com/office/drawing/2014/main" id="{368780A9-DC36-D7D1-0C6F-6283C236139D}"/>
              </a:ext>
            </a:extLst>
          </p:cNvPr>
          <p:cNvGrpSpPr/>
          <p:nvPr/>
        </p:nvGrpSpPr>
        <p:grpSpPr>
          <a:xfrm>
            <a:off x="950304" y="1040084"/>
            <a:ext cx="4555067" cy="3516923"/>
            <a:chOff x="885745" y="722126"/>
            <a:chExt cx="4555067" cy="3516923"/>
          </a:xfrm>
        </p:grpSpPr>
        <p:sp>
          <p:nvSpPr>
            <p:cNvPr id="7" name="Rectangle 6">
              <a:extLst>
                <a:ext uri="{FF2B5EF4-FFF2-40B4-BE49-F238E27FC236}">
                  <a16:creationId xmlns:a16="http://schemas.microsoft.com/office/drawing/2014/main" id="{2CA2EC73-42F8-8000-4D59-1D7F5214C97B}"/>
                </a:ext>
              </a:extLst>
            </p:cNvPr>
            <p:cNvSpPr/>
            <p:nvPr/>
          </p:nvSpPr>
          <p:spPr>
            <a:xfrm>
              <a:off x="885745" y="722126"/>
              <a:ext cx="4555067" cy="3516923"/>
            </a:xfrm>
            <a:prstGeom prst="rect">
              <a:avLst/>
            </a:prstGeom>
            <a:solidFill>
              <a:schemeClr val="accent5"/>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C4FC76-0240-408B-EBC0-B0CDE0DCEBC0}"/>
                </a:ext>
              </a:extLst>
            </p:cNvPr>
            <p:cNvSpPr txBox="1"/>
            <p:nvPr/>
          </p:nvSpPr>
          <p:spPr>
            <a:xfrm>
              <a:off x="1067478" y="834068"/>
              <a:ext cx="4234365" cy="3347840"/>
            </a:xfrm>
            <a:prstGeom prst="rect">
              <a:avLst/>
            </a:prstGeom>
            <a:noFill/>
          </p:spPr>
          <p:txBody>
            <a:bodyPr wrap="square">
              <a:spAutoFit/>
            </a:bodyPr>
            <a:lstStyle/>
            <a:p>
              <a:pPr algn="just">
                <a:lnSpc>
                  <a:spcPct val="150000"/>
                </a:lnSpc>
              </a:pPr>
              <a:r>
                <a:rPr lang="en-US" sz="2400" b="1" i="1">
                  <a:solidFill>
                    <a:srgbClr val="FF0000"/>
                  </a:solidFill>
                  <a:latin typeface="+mn-lt"/>
                  <a:ea typeface="Calibri" panose="020F0502020204030204" pitchFamily="34" charset="0"/>
                </a:rPr>
                <a:t>Khai thác Hình 2, mục Góc khám phá, thông tin mục 1a SGK tr.4, 5 và hoàn thành Phiếu học tập số 1: </a:t>
              </a:r>
              <a:r>
                <a:rPr lang="en-US" sz="2400">
                  <a:latin typeface="+mn-lt"/>
                  <a:ea typeface="Calibri" panose="020F0502020204030204" pitchFamily="34" charset="0"/>
                </a:rPr>
                <a:t>Nêu bối cảnh lịch sử và quá trình hình thành tổ chức Liên hợp quốc. </a:t>
              </a:r>
              <a:endParaRPr lang="vi-VN" sz="2400">
                <a:latin typeface="+mn-lt"/>
                <a:ea typeface="Calibri" panose="020F0502020204030204" pitchFamily="34" charset="0"/>
              </a:endParaRPr>
            </a:p>
          </p:txBody>
        </p:sp>
      </p:grpSp>
      <p:grpSp>
        <p:nvGrpSpPr>
          <p:cNvPr id="9" name="Group 8">
            <a:extLst>
              <a:ext uri="{FF2B5EF4-FFF2-40B4-BE49-F238E27FC236}">
                <a16:creationId xmlns:a16="http://schemas.microsoft.com/office/drawing/2014/main" id="{0B3731F5-1147-C66A-8FCA-682538C0A764}"/>
              </a:ext>
            </a:extLst>
          </p:cNvPr>
          <p:cNvGrpSpPr/>
          <p:nvPr/>
        </p:nvGrpSpPr>
        <p:grpSpPr>
          <a:xfrm>
            <a:off x="5366402" y="631815"/>
            <a:ext cx="3273654" cy="4511685"/>
            <a:chOff x="5309252" y="358766"/>
            <a:chExt cx="3273654" cy="4511685"/>
          </a:xfrm>
        </p:grpSpPr>
        <p:pic>
          <p:nvPicPr>
            <p:cNvPr id="10" name="Picture 9">
              <a:extLst>
                <a:ext uri="{FF2B5EF4-FFF2-40B4-BE49-F238E27FC236}">
                  <a16:creationId xmlns:a16="http://schemas.microsoft.com/office/drawing/2014/main" id="{9097FD1E-837B-BA0B-E377-B86A08B65CE5}"/>
                </a:ext>
              </a:extLst>
            </p:cNvPr>
            <p:cNvPicPr>
              <a:picLocks noChangeAspect="1"/>
            </p:cNvPicPr>
            <p:nvPr/>
          </p:nvPicPr>
          <p:blipFill>
            <a:blip r:embed="rId3"/>
            <a:stretch>
              <a:fillRect/>
            </a:stretch>
          </p:blipFill>
          <p:spPr>
            <a:xfrm>
              <a:off x="5309252" y="1353528"/>
              <a:ext cx="1735015" cy="3516923"/>
            </a:xfrm>
            <a:prstGeom prst="rect">
              <a:avLst/>
            </a:prstGeom>
          </p:spPr>
        </p:pic>
        <p:grpSp>
          <p:nvGrpSpPr>
            <p:cNvPr id="11" name="Group 10">
              <a:extLst>
                <a:ext uri="{FF2B5EF4-FFF2-40B4-BE49-F238E27FC236}">
                  <a16:creationId xmlns:a16="http://schemas.microsoft.com/office/drawing/2014/main" id="{BAE5F882-2787-5488-9718-0E4A1737F0D6}"/>
                </a:ext>
              </a:extLst>
            </p:cNvPr>
            <p:cNvGrpSpPr/>
            <p:nvPr/>
          </p:nvGrpSpPr>
          <p:grpSpPr>
            <a:xfrm>
              <a:off x="6283148" y="358766"/>
              <a:ext cx="2299758" cy="1040422"/>
              <a:chOff x="5848189" y="813088"/>
              <a:chExt cx="9040917" cy="3844263"/>
            </a:xfrm>
          </p:grpSpPr>
          <p:pic>
            <p:nvPicPr>
              <p:cNvPr id="12" name="Picture 4">
                <a:extLst>
                  <a:ext uri="{FF2B5EF4-FFF2-40B4-BE49-F238E27FC236}">
                    <a16:creationId xmlns:a16="http://schemas.microsoft.com/office/drawing/2014/main" id="{20CAFC73-044C-3873-A8A5-6D8D352D01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6018180" y="813088"/>
                <a:ext cx="8700939" cy="3844263"/>
              </a:xfrm>
              <a:prstGeom prst="rect">
                <a:avLst/>
              </a:prstGeom>
            </p:spPr>
          </p:pic>
          <p:sp>
            <p:nvSpPr>
              <p:cNvPr id="13" name="Rectangle 12">
                <a:extLst>
                  <a:ext uri="{FF2B5EF4-FFF2-40B4-BE49-F238E27FC236}">
                    <a16:creationId xmlns:a16="http://schemas.microsoft.com/office/drawing/2014/main" id="{9F3ED49A-3031-7043-0D44-76B8BB10D3F2}"/>
                  </a:ext>
                </a:extLst>
              </p:cNvPr>
              <p:cNvSpPr/>
              <p:nvPr/>
            </p:nvSpPr>
            <p:spPr>
              <a:xfrm>
                <a:off x="5848189" y="1582419"/>
                <a:ext cx="9040917" cy="1478369"/>
              </a:xfrm>
              <a:prstGeom prst="rect">
                <a:avLst/>
              </a:prstGeom>
            </p:spPr>
            <p:txBody>
              <a:bodyPr wrap="square">
                <a:spAutoFit/>
              </a:bodyPr>
              <a:lstStyle/>
              <a:p>
                <a:pPr algn="ctr"/>
                <a:r>
                  <a:rPr lang="en-US" sz="2000">
                    <a:latin typeface="Arial" panose="020B0604020202020204" pitchFamily="34" charset="0"/>
                    <a:cs typeface="Arial" panose="020B0604020202020204" pitchFamily="34" charset="0"/>
                  </a:rPr>
                  <a:t>Thảo luận cặp đôi</a:t>
                </a:r>
              </a:p>
            </p:txBody>
          </p:sp>
        </p:grpSp>
      </p:grpSp>
    </p:spTree>
    <p:extLst>
      <p:ext uri="{BB962C8B-B14F-4D97-AF65-F5344CB8AC3E}">
        <p14:creationId xmlns:p14="http://schemas.microsoft.com/office/powerpoint/2010/main" val="14684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32AADE-ADBC-BF59-F59A-09C46DBB8FD3}"/>
              </a:ext>
            </a:extLst>
          </p:cNvPr>
          <p:cNvSpPr/>
          <p:nvPr/>
        </p:nvSpPr>
        <p:spPr>
          <a:xfrm>
            <a:off x="359833" y="292100"/>
            <a:ext cx="8424334" cy="4559300"/>
          </a:xfrm>
          <a:prstGeom prst="rect">
            <a:avLst/>
          </a:prstGeom>
          <a:solidFill>
            <a:schemeClr val="accent5"/>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vi-VN" sz="2000" b="1">
                <a:solidFill>
                  <a:srgbClr val="FF0000"/>
                </a:solidFill>
                <a:effectLst/>
                <a:ea typeface="Times New Roman" panose="02020603050405020304" pitchFamily="18" charset="0"/>
              </a:rPr>
              <a:t>PHIẾU HỌC TẬP SỐ 1</a:t>
            </a:r>
            <a:endParaRPr lang="en-US" sz="2000">
              <a:effectLst/>
              <a:ea typeface="Calibri" panose="020F0502020204030204" pitchFamily="34" charset="0"/>
            </a:endParaRPr>
          </a:p>
          <a:p>
            <a:pPr marL="342900" indent="-342900" algn="just">
              <a:lnSpc>
                <a:spcPct val="150000"/>
              </a:lnSpc>
              <a:spcBef>
                <a:spcPts val="100"/>
              </a:spcBef>
              <a:spcAft>
                <a:spcPts val="100"/>
              </a:spcAft>
              <a:buFontTx/>
              <a:buChar char="-"/>
            </a:pPr>
            <a:r>
              <a:rPr lang="vi-VN" sz="2000" b="1" i="1">
                <a:solidFill>
                  <a:srgbClr val="000000"/>
                </a:solidFill>
                <a:effectLst/>
                <a:ea typeface="Times New Roman" panose="02020603050405020304" pitchFamily="18" charset="0"/>
              </a:rPr>
              <a:t>Bối cảnh lịch sử</a:t>
            </a:r>
            <a:r>
              <a:rPr lang="en-US" sz="2000" b="1" i="1">
                <a:solidFill>
                  <a:srgbClr val="000000"/>
                </a:solidFill>
                <a:effectLst/>
                <a:ea typeface="Times New Roman" panose="02020603050405020304" pitchFamily="18" charset="0"/>
              </a:rPr>
              <a:t>:</a:t>
            </a:r>
            <a:r>
              <a:rPr lang="vi-VN" sz="2000">
                <a:solidFill>
                  <a:srgbClr val="000000"/>
                </a:solidFill>
                <a:effectLst/>
                <a:ea typeface="Times New Roman" panose="02020603050405020304" pitchFamily="18" charset="0"/>
              </a:rPr>
              <a:t>…………………………………………………………</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a:p>
            <a:pPr marL="342900" indent="-342900" algn="just">
              <a:lnSpc>
                <a:spcPct val="150000"/>
              </a:lnSpc>
              <a:spcBef>
                <a:spcPts val="100"/>
              </a:spcBef>
              <a:spcAft>
                <a:spcPts val="100"/>
              </a:spcAft>
              <a:buFontTx/>
              <a:buChar char="-"/>
            </a:pPr>
            <a:r>
              <a:rPr lang="vi-VN" sz="2000" b="1" i="1">
                <a:solidFill>
                  <a:srgbClr val="000000"/>
                </a:solidFill>
                <a:effectLst/>
                <a:ea typeface="Times New Roman" panose="02020603050405020304" pitchFamily="18" charset="0"/>
              </a:rPr>
              <a:t>Quá trình hình thành Liên hợp quốc</a:t>
            </a:r>
            <a:endParaRPr lang="en-US" sz="2000">
              <a:effectLst/>
              <a:ea typeface="Calibri" panose="020F050202020403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ea typeface="Times New Roman" panose="02020603050405020304" pitchFamily="18" charset="0"/>
              </a:rPr>
              <a:t>Ngày 12/6/1941:………………………………………</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ea typeface="Times New Roman" panose="02020603050405020304" pitchFamily="18" charset="0"/>
              </a:rPr>
              <a:t>Ngày 30/10/1943:……………………………………</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ea typeface="Times New Roman" panose="02020603050405020304" pitchFamily="18" charset="0"/>
              </a:rPr>
              <a:t>Từ ngày 28/11 đến 1/12/1943:…………………………</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ea typeface="Times New Roman" panose="02020603050405020304" pitchFamily="18" charset="0"/>
              </a:rPr>
              <a:t>Từ ngày 4/2 đến 11/2/1945:……………………………</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ea typeface="Times New Roman" panose="02020603050405020304" pitchFamily="18" charset="0"/>
              </a:rPr>
              <a:t>Từ 25/4 đến 26/6/1945:……………………………...</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a:p>
            <a:pPr marL="342900" indent="-342900">
              <a:lnSpc>
                <a:spcPct val="150000"/>
              </a:lnSpc>
              <a:buFont typeface="Arial" panose="020B0604020202020204" pitchFamily="34" charset="0"/>
              <a:buChar char="•"/>
            </a:pPr>
            <a:r>
              <a:rPr lang="vi-VN" sz="2000">
                <a:solidFill>
                  <a:srgbClr val="000000"/>
                </a:solidFill>
                <a:effectLst/>
                <a:ea typeface="Times New Roman" panose="02020603050405020304" pitchFamily="18" charset="0"/>
              </a:rPr>
              <a:t>Ngày 24/10/1945:……………………………………</a:t>
            </a:r>
            <a:r>
              <a:rPr lang="en-US" sz="2000">
                <a:solidFill>
                  <a:srgbClr val="000000"/>
                </a:solidFill>
                <a:ea typeface="Times New Roman" panose="02020603050405020304" pitchFamily="18" charset="0"/>
              </a:rPr>
              <a:t>….............................</a:t>
            </a:r>
            <a:endParaRPr lang="en-US" sz="1600"/>
          </a:p>
        </p:txBody>
      </p:sp>
    </p:spTree>
    <p:extLst>
      <p:ext uri="{BB962C8B-B14F-4D97-AF65-F5344CB8AC3E}">
        <p14:creationId xmlns:p14="http://schemas.microsoft.com/office/powerpoint/2010/main" val="367263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12" name="Arrow: Pentagon 5">
            <a:extLst>
              <a:ext uri="{FF2B5EF4-FFF2-40B4-BE49-F238E27FC236}">
                <a16:creationId xmlns:a16="http://schemas.microsoft.com/office/drawing/2014/main" id="{7CA47C07-8F86-64AE-D75E-A20A48BA8CDA}"/>
              </a:ext>
            </a:extLst>
          </p:cNvPr>
          <p:cNvSpPr/>
          <p:nvPr/>
        </p:nvSpPr>
        <p:spPr>
          <a:xfrm>
            <a:off x="0" y="285751"/>
            <a:ext cx="3185160" cy="571500"/>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Bối cảnh lịch sử</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C0D90ED-24BE-6E7D-C3A5-B1EA53743090}"/>
              </a:ext>
            </a:extLst>
          </p:cNvPr>
          <p:cNvSpPr/>
          <p:nvPr/>
        </p:nvSpPr>
        <p:spPr>
          <a:xfrm>
            <a:off x="1850390" y="991781"/>
            <a:ext cx="3779944" cy="953833"/>
          </a:xfrm>
          <a:prstGeom prst="roundRect">
            <a:avLst>
              <a:gd name="adj" fmla="val 9313"/>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Hợp tác để tiêu diệt chủ nghĩa phát xít, kết thúc chiến tranh.</a:t>
            </a:r>
          </a:p>
        </p:txBody>
      </p:sp>
      <p:sp>
        <p:nvSpPr>
          <p:cNvPr id="15" name="Rectangle: Rounded Corners 14">
            <a:extLst>
              <a:ext uri="{FF2B5EF4-FFF2-40B4-BE49-F238E27FC236}">
                <a16:creationId xmlns:a16="http://schemas.microsoft.com/office/drawing/2014/main" id="{5C691530-79BE-039F-A3D9-3517A20A0C12}"/>
              </a:ext>
            </a:extLst>
          </p:cNvPr>
          <p:cNvSpPr/>
          <p:nvPr/>
        </p:nvSpPr>
        <p:spPr>
          <a:xfrm>
            <a:off x="1850390" y="2019803"/>
            <a:ext cx="3779944" cy="953833"/>
          </a:xfrm>
          <a:prstGeom prst="roundRect">
            <a:avLst>
              <a:gd name="adj" fmla="val 9313"/>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Xác lập một tổ chức quốc tế nhằm duy trì hòa bình và trật tự thế giới. </a:t>
            </a:r>
          </a:p>
        </p:txBody>
      </p:sp>
      <p:grpSp>
        <p:nvGrpSpPr>
          <p:cNvPr id="16" name="Group 15">
            <a:extLst>
              <a:ext uri="{FF2B5EF4-FFF2-40B4-BE49-F238E27FC236}">
                <a16:creationId xmlns:a16="http://schemas.microsoft.com/office/drawing/2014/main" id="{46CB3A31-33AA-A037-14C2-D99AEFE901A0}"/>
              </a:ext>
            </a:extLst>
          </p:cNvPr>
          <p:cNvGrpSpPr/>
          <p:nvPr/>
        </p:nvGrpSpPr>
        <p:grpSpPr>
          <a:xfrm>
            <a:off x="5804641" y="991782"/>
            <a:ext cx="804334" cy="1981855"/>
            <a:chOff x="3928532" y="1196700"/>
            <a:chExt cx="804334" cy="1981855"/>
          </a:xfrm>
        </p:grpSpPr>
        <p:sp>
          <p:nvSpPr>
            <p:cNvPr id="17" name="Right Brace 16">
              <a:extLst>
                <a:ext uri="{FF2B5EF4-FFF2-40B4-BE49-F238E27FC236}">
                  <a16:creationId xmlns:a16="http://schemas.microsoft.com/office/drawing/2014/main" id="{80AA5332-598F-4890-CB0E-22E9988DD07E}"/>
                </a:ext>
              </a:extLst>
            </p:cNvPr>
            <p:cNvSpPr/>
            <p:nvPr/>
          </p:nvSpPr>
          <p:spPr>
            <a:xfrm>
              <a:off x="3928532" y="1196700"/>
              <a:ext cx="245533" cy="1981855"/>
            </a:xfrm>
            <a:prstGeom prst="rightBrace">
              <a:avLst>
                <a:gd name="adj1" fmla="val 558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row: Right 17">
              <a:extLst>
                <a:ext uri="{FF2B5EF4-FFF2-40B4-BE49-F238E27FC236}">
                  <a16:creationId xmlns:a16="http://schemas.microsoft.com/office/drawing/2014/main" id="{6B468425-3545-6AEA-F90A-B1FF44004260}"/>
                </a:ext>
              </a:extLst>
            </p:cNvPr>
            <p:cNvSpPr/>
            <p:nvPr/>
          </p:nvSpPr>
          <p:spPr>
            <a:xfrm>
              <a:off x="4267199" y="1977018"/>
              <a:ext cx="465667" cy="42121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Rounded Corners 19">
            <a:extLst>
              <a:ext uri="{FF2B5EF4-FFF2-40B4-BE49-F238E27FC236}">
                <a16:creationId xmlns:a16="http://schemas.microsoft.com/office/drawing/2014/main" id="{D19696F4-EF7F-CB82-909C-8CEAA0896857}"/>
              </a:ext>
            </a:extLst>
          </p:cNvPr>
          <p:cNvSpPr/>
          <p:nvPr/>
        </p:nvSpPr>
        <p:spPr>
          <a:xfrm>
            <a:off x="6702109" y="991781"/>
            <a:ext cx="2173391" cy="1981855"/>
          </a:xfrm>
          <a:prstGeom prst="roundRect">
            <a:avLst>
              <a:gd name="adj" fmla="val 5468"/>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Phù hợp với khát vọng được sống trong hòa bình của nhân dân thế giới.</a:t>
            </a:r>
            <a:endParaRPr lang="en-US" sz="1800">
              <a:solidFill>
                <a:srgbClr val="000000"/>
              </a:solidFill>
            </a:endParaRPr>
          </a:p>
        </p:txBody>
      </p:sp>
      <p:sp>
        <p:nvSpPr>
          <p:cNvPr id="2" name="Rectangle: Rounded Corners 1">
            <a:extLst>
              <a:ext uri="{FF2B5EF4-FFF2-40B4-BE49-F238E27FC236}">
                <a16:creationId xmlns:a16="http://schemas.microsoft.com/office/drawing/2014/main" id="{7C219FD4-EAC5-763A-438F-FDC96EEEFA01}"/>
              </a:ext>
            </a:extLst>
          </p:cNvPr>
          <p:cNvSpPr/>
          <p:nvPr/>
        </p:nvSpPr>
        <p:spPr>
          <a:xfrm>
            <a:off x="284269" y="991783"/>
            <a:ext cx="1463040" cy="1981855"/>
          </a:xfrm>
          <a:prstGeom prst="roundRect">
            <a:avLst>
              <a:gd name="adj" fmla="val 3885"/>
            </a:avLst>
          </a:prstGeom>
          <a:solidFill>
            <a:schemeClr val="bg2">
              <a:lumMod val="40000"/>
              <a:lumOff val="6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ct val="150000"/>
              </a:lnSpc>
            </a:pPr>
            <a:r>
              <a:rPr lang="en-US" sz="1800">
                <a:solidFill>
                  <a:srgbClr val="000000"/>
                </a:solidFill>
              </a:rPr>
              <a:t>Các nước đồng minh nhận thấy sự cần thiết</a:t>
            </a:r>
          </a:p>
        </p:txBody>
      </p:sp>
      <p:pic>
        <p:nvPicPr>
          <p:cNvPr id="4" name="Picture 3" descr="A group of people riding on a tank&#10;&#10;Description automatically generated">
            <a:extLst>
              <a:ext uri="{FF2B5EF4-FFF2-40B4-BE49-F238E27FC236}">
                <a16:creationId xmlns:a16="http://schemas.microsoft.com/office/drawing/2014/main" id="{00D015A0-B7DB-C45F-332D-64BC0F33F074}"/>
              </a:ext>
            </a:extLst>
          </p:cNvPr>
          <p:cNvPicPr>
            <a:picLocks noChangeAspect="1"/>
          </p:cNvPicPr>
          <p:nvPr/>
        </p:nvPicPr>
        <p:blipFill>
          <a:blip r:embed="rId3"/>
          <a:stretch>
            <a:fillRect/>
          </a:stretch>
        </p:blipFill>
        <p:spPr>
          <a:xfrm>
            <a:off x="817565" y="3073226"/>
            <a:ext cx="3359572" cy="1889760"/>
          </a:xfrm>
          <a:prstGeom prst="rect">
            <a:avLst/>
          </a:prstGeom>
        </p:spPr>
      </p:pic>
      <p:pic>
        <p:nvPicPr>
          <p:cNvPr id="6" name="Picture 5" descr="A group of men walking in a field with tanks&#10;&#10;Description automatically generated">
            <a:extLst>
              <a:ext uri="{FF2B5EF4-FFF2-40B4-BE49-F238E27FC236}">
                <a16:creationId xmlns:a16="http://schemas.microsoft.com/office/drawing/2014/main" id="{AF680FFE-9E0F-BA3C-E61B-F9E66E3D4EFD}"/>
              </a:ext>
            </a:extLst>
          </p:cNvPr>
          <p:cNvPicPr>
            <a:picLocks noChangeAspect="1"/>
          </p:cNvPicPr>
          <p:nvPr/>
        </p:nvPicPr>
        <p:blipFill>
          <a:blip r:embed="rId4"/>
          <a:stretch>
            <a:fillRect/>
          </a:stretch>
        </p:blipFill>
        <p:spPr>
          <a:xfrm>
            <a:off x="4670954" y="3073226"/>
            <a:ext cx="3359572" cy="18897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20" grpId="0" animBg="1"/>
      <p:bldP spid="2" grpId="0" animBg="1"/>
    </p:bldLst>
  </p:timing>
</p:sld>
</file>

<file path=ppt/theme/theme1.xml><?xml version="1.0" encoding="utf-8"?>
<a:theme xmlns:a="http://schemas.openxmlformats.org/drawingml/2006/main" name="Happy United Nations Day! by Slidesgo">
  <a:themeElements>
    <a:clrScheme name="Simple Light">
      <a:dk1>
        <a:srgbClr val="191919"/>
      </a:dk1>
      <a:lt1>
        <a:srgbClr val="FCF1EA"/>
      </a:lt1>
      <a:dk2>
        <a:srgbClr val="918D55"/>
      </a:dk2>
      <a:lt2>
        <a:srgbClr val="FB80A2"/>
      </a:lt2>
      <a:accent1>
        <a:srgbClr val="FF9527"/>
      </a:accent1>
      <a:accent2>
        <a:srgbClr val="FAC864"/>
      </a:accent2>
      <a:accent3>
        <a:srgbClr val="6E97FD"/>
      </a:accent3>
      <a:accent4>
        <a:srgbClr val="603232"/>
      </a:accent4>
      <a:accent5>
        <a:srgbClr val="FFFFFF"/>
      </a:accent5>
      <a:accent6>
        <a:srgbClr val="DD514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appy United Nations Day! by Slidesgo">
  <a:themeElements>
    <a:clrScheme name="Simple Light">
      <a:dk1>
        <a:srgbClr val="191919"/>
      </a:dk1>
      <a:lt1>
        <a:srgbClr val="FCF1EA"/>
      </a:lt1>
      <a:dk2>
        <a:srgbClr val="918D55"/>
      </a:dk2>
      <a:lt2>
        <a:srgbClr val="FB80A2"/>
      </a:lt2>
      <a:accent1>
        <a:srgbClr val="FF9527"/>
      </a:accent1>
      <a:accent2>
        <a:srgbClr val="FAC864"/>
      </a:accent2>
      <a:accent3>
        <a:srgbClr val="6E97FD"/>
      </a:accent3>
      <a:accent4>
        <a:srgbClr val="603232"/>
      </a:accent4>
      <a:accent5>
        <a:srgbClr val="FFFFFF"/>
      </a:accent5>
      <a:accent6>
        <a:srgbClr val="DD514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2463</TotalTime>
  <Words>2095</Words>
  <Application>Microsoft Office PowerPoint</Application>
  <PresentationFormat>On-screen Show (16:9)</PresentationFormat>
  <Paragraphs>177</Paragraphs>
  <Slides>38</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Times New Roman</vt:lpstr>
      <vt:lpstr>Wingdings</vt:lpstr>
      <vt:lpstr>Aptos Black</vt:lpstr>
      <vt:lpstr>Calibri</vt:lpstr>
      <vt:lpstr>Golos Text</vt:lpstr>
      <vt:lpstr>Nunito Light</vt:lpstr>
      <vt:lpstr>Arial</vt:lpstr>
      <vt:lpstr>Poppins</vt:lpstr>
      <vt:lpstr>Anaheim</vt:lpstr>
      <vt:lpstr>Poppins SemiBold</vt:lpstr>
      <vt:lpstr>Happy United Nations Day! by Slidesgo</vt:lpstr>
      <vt:lpstr>1_Happy United Nations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29</cp:revision>
  <dcterms:modified xsi:type="dcterms:W3CDTF">2025-03-27T12:33:38Z</dcterms:modified>
</cp:coreProperties>
</file>