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6" r:id="rId2"/>
    <p:sldId id="338" r:id="rId3"/>
    <p:sldId id="340" r:id="rId4"/>
    <p:sldId id="334" r:id="rId5"/>
    <p:sldId id="341" r:id="rId6"/>
    <p:sldId id="33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>
      <p:cViewPr varScale="1">
        <p:scale>
          <a:sx n="76" d="100"/>
          <a:sy n="76" d="100"/>
        </p:scale>
        <p:origin x="288" y="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322E9-00FC-4CFA-9B85-3002DFA75F2F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B772A-4E6A-4FC9-A0B8-ED0B0B64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16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A88DDB-0DDD-4717-85C6-64A10BB2F72C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670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AAF3CC-DBB6-417C-A5D7-F801D8EED7DC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532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AAF3CC-DBB6-417C-A5D7-F801D8EED7DC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00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AAF3CC-DBB6-417C-A5D7-F801D8EED7DC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760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AAF3CC-DBB6-417C-A5D7-F801D8EED7DC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689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13" Type="http://schemas.openxmlformats.org/officeDocument/2006/relationships/image" Target="../media/image11.gif"/><Relationship Id="rId3" Type="http://schemas.openxmlformats.org/officeDocument/2006/relationships/audio" Target="../media/audio1.wav"/><Relationship Id="rId7" Type="http://schemas.openxmlformats.org/officeDocument/2006/relationships/image" Target="../media/image5.gif"/><Relationship Id="rId12" Type="http://schemas.openxmlformats.org/officeDocument/2006/relationships/image" Target="../media/image10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11" Type="http://schemas.openxmlformats.org/officeDocument/2006/relationships/image" Target="../media/image9.gif"/><Relationship Id="rId5" Type="http://schemas.openxmlformats.org/officeDocument/2006/relationships/image" Target="../media/image3.gif"/><Relationship Id="rId10" Type="http://schemas.openxmlformats.org/officeDocument/2006/relationships/image" Target="../media/image8.gif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g"/><Relationship Id="rId5" Type="http://schemas.openxmlformats.org/officeDocument/2006/relationships/image" Target="../media/image12.wmf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g"/><Relationship Id="rId5" Type="http://schemas.openxmlformats.org/officeDocument/2006/relationships/image" Target="../media/image12.wmf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g"/><Relationship Id="rId5" Type="http://schemas.openxmlformats.org/officeDocument/2006/relationships/image" Target="../media/image12.wmf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2.wmf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audio" Target="../media/audio4.wav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1.bin"/><Relationship Id="rId4" Type="http://schemas.openxmlformats.org/officeDocument/2006/relationships/audio" Target="../media/audio5.wav"/><Relationship Id="rId9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n3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175506"/>
            <a:ext cx="2239962" cy="111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 descr="3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1447800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3581400" y="533400"/>
            <a:ext cx="5715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523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4022726" y="2286000"/>
            <a:ext cx="4587874" cy="12715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00"/>
              </a:gs>
              <a:gs pos="100000">
                <a:srgbClr val="CC99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I.KHỞI ĐỘNG</a:t>
            </a:r>
            <a:r>
              <a:rPr lang="en-US" alt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4800" dirty="0">
              <a:solidFill>
                <a:srgbClr val="FF0000"/>
              </a:solidFill>
            </a:endParaRPr>
          </a:p>
        </p:txBody>
      </p:sp>
      <p:sp>
        <p:nvSpPr>
          <p:cNvPr id="20487" name="WordArt 7"/>
          <p:cNvSpPr>
            <a:spLocks noChangeArrowheads="1" noChangeShapeType="1" noTextEdit="1"/>
          </p:cNvSpPr>
          <p:nvPr/>
        </p:nvSpPr>
        <p:spPr bwMode="auto">
          <a:xfrm>
            <a:off x="3335662" y="565151"/>
            <a:ext cx="5655937" cy="8556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HIỂU BIẾT CHUNG</a:t>
            </a:r>
          </a:p>
        </p:txBody>
      </p:sp>
      <p:grpSp>
        <p:nvGrpSpPr>
          <p:cNvPr id="5127" name="Group 13"/>
          <p:cNvGrpSpPr>
            <a:grpSpLocks/>
          </p:cNvGrpSpPr>
          <p:nvPr/>
        </p:nvGrpSpPr>
        <p:grpSpPr bwMode="auto">
          <a:xfrm>
            <a:off x="0" y="4319588"/>
            <a:ext cx="12192000" cy="1852612"/>
            <a:chOff x="560" y="3384"/>
            <a:chExt cx="4624" cy="648"/>
          </a:xfrm>
        </p:grpSpPr>
        <p:pic>
          <p:nvPicPr>
            <p:cNvPr id="5129" name="Picture 14" descr="4408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" y="3646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0" name="Picture 15" descr="4635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" y="3568"/>
              <a:ext cx="3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1" name="Picture 16" descr="boo7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" y="3384"/>
              <a:ext cx="768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2" name="Picture 17" descr="email001"/>
            <p:cNvPicPr>
              <a:picLocks noChangeAspect="1" noChangeArrowheads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4" y="3591"/>
              <a:ext cx="640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3" name="Picture 18" descr="et5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6" y="3384"/>
              <a:ext cx="365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4" name="Picture 19" descr="glob_anm"/>
            <p:cNvPicPr>
              <a:picLocks noChangeAspect="1" noChangeArrowheads="1" noCrop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" y="3520"/>
              <a:ext cx="512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5" name="Picture 20" descr="ani53"/>
            <p:cNvPicPr>
              <a:picLocks noChangeAspect="1" noChangeArrowheads="1" noCrop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472"/>
              <a:ext cx="25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6" name="Picture 21" descr="mu37"/>
            <p:cNvPicPr>
              <a:picLocks noChangeAspect="1" noChangeArrowheads="1" noCrop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9" y="3386"/>
              <a:ext cx="691" cy="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8" name="Text Box 22"/>
          <p:cNvSpPr txBox="1">
            <a:spLocks noChangeArrowheads="1"/>
          </p:cNvSpPr>
          <p:nvPr/>
        </p:nvSpPr>
        <p:spPr bwMode="auto">
          <a:xfrm flipV="1">
            <a:off x="4038600" y="4724400"/>
            <a:ext cx="3581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rot="10800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432784"/>
      </p:ext>
    </p:extLst>
  </p:cSld>
  <p:clrMapOvr>
    <a:masterClrMapping/>
  </p:clrMapOvr>
  <p:transition spd="slow" advClick="0">
    <p:zoom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0" name="AutoShape 28"/>
          <p:cNvSpPr>
            <a:spLocks noChangeArrowheads="1"/>
          </p:cNvSpPr>
          <p:nvPr/>
        </p:nvSpPr>
        <p:spPr bwMode="auto">
          <a:xfrm>
            <a:off x="10531253" y="5037511"/>
            <a:ext cx="1905000" cy="2362200"/>
          </a:xfrm>
          <a:prstGeom prst="cloudCallout">
            <a:avLst>
              <a:gd name="adj1" fmla="val 157250"/>
              <a:gd name="adj2" fmla="val 31588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Giây bắt đầu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91397" y="5497954"/>
            <a:ext cx="1774825" cy="1371600"/>
            <a:chOff x="4450" y="0"/>
            <a:chExt cx="1118" cy="1104"/>
          </a:xfrm>
        </p:grpSpPr>
        <p:pic>
          <p:nvPicPr>
            <p:cNvPr id="9235" name="Picture 30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6" name="AutoShape 3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01s 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86633" y="5532811"/>
            <a:ext cx="1774825" cy="1371600"/>
            <a:chOff x="4450" y="0"/>
            <a:chExt cx="1118" cy="1104"/>
          </a:xfrm>
        </p:grpSpPr>
        <p:pic>
          <p:nvPicPr>
            <p:cNvPr id="9233" name="Picture 33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4" name="AutoShape 3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02s 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6987" y="5495131"/>
            <a:ext cx="1774825" cy="1371600"/>
            <a:chOff x="4450" y="0"/>
            <a:chExt cx="1118" cy="1104"/>
          </a:xfrm>
        </p:grpSpPr>
        <p:pic>
          <p:nvPicPr>
            <p:cNvPr id="9231" name="Picture 36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2" name="AutoShape 3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03s 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1751" y="5495131"/>
            <a:ext cx="1774825" cy="1371600"/>
            <a:chOff x="4450" y="0"/>
            <a:chExt cx="1118" cy="1104"/>
          </a:xfrm>
        </p:grpSpPr>
        <p:pic>
          <p:nvPicPr>
            <p:cNvPr id="9229" name="Picture 39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0" name="AutoShape 4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04s </a:t>
              </a: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152400" y="5495131"/>
            <a:ext cx="1524000" cy="1201737"/>
            <a:chOff x="4450" y="0"/>
            <a:chExt cx="1118" cy="1104"/>
          </a:xfrm>
        </p:grpSpPr>
        <p:pic>
          <p:nvPicPr>
            <p:cNvPr id="9227" name="Picture 42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8" name="AutoShape 4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05s </a:t>
              </a:r>
            </a:p>
          </p:txBody>
        </p:sp>
      </p:grpSp>
      <p:sp>
        <p:nvSpPr>
          <p:cNvPr id="8266" name="AutoShape 74"/>
          <p:cNvSpPr>
            <a:spLocks noChangeArrowheads="1"/>
          </p:cNvSpPr>
          <p:nvPr/>
        </p:nvSpPr>
        <p:spPr bwMode="auto">
          <a:xfrm>
            <a:off x="10395916" y="5227287"/>
            <a:ext cx="1828800" cy="1752600"/>
          </a:xfrm>
          <a:prstGeom prst="cloudCallout">
            <a:avLst>
              <a:gd name="adj1" fmla="val 86199"/>
              <a:gd name="adj2" fmla="val -1041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Đã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hết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5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giây</a:t>
            </a:r>
            <a:endParaRPr lang="en-US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268" name="AutoShape 76"/>
          <p:cNvSpPr>
            <a:spLocks noChangeArrowheads="1"/>
          </p:cNvSpPr>
          <p:nvPr/>
        </p:nvSpPr>
        <p:spPr bwMode="auto">
          <a:xfrm>
            <a:off x="91115" y="4396767"/>
            <a:ext cx="2618414" cy="6183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đất</a:t>
            </a:r>
          </a:p>
        </p:txBody>
      </p:sp>
      <p:sp>
        <p:nvSpPr>
          <p:cNvPr id="9226" name="Rectangle 6"/>
          <p:cNvSpPr>
            <a:spLocks noChangeArrowheads="1"/>
          </p:cNvSpPr>
          <p:nvPr/>
        </p:nvSpPr>
        <p:spPr bwMode="auto">
          <a:xfrm>
            <a:off x="1725612" y="4311907"/>
            <a:ext cx="894238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……là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rung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đất,  do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phóng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đất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chấn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alt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8" y="36635"/>
            <a:ext cx="12165012" cy="404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946832"/>
      </p:ext>
    </p:extLst>
  </p:cSld>
  <p:clrMapOvr>
    <a:masterClrMapping/>
  </p:clrMapOvr>
  <p:transition spd="slow" advClick="0">
    <p:zoom/>
    <p:sndAc>
      <p:stSnd>
        <p:snd r:embed="rId3" name="D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8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 animBg="1"/>
      <p:bldP spid="8220" grpId="1" animBg="1"/>
      <p:bldP spid="82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0" name="AutoShape 28"/>
          <p:cNvSpPr>
            <a:spLocks noChangeArrowheads="1"/>
          </p:cNvSpPr>
          <p:nvPr/>
        </p:nvSpPr>
        <p:spPr bwMode="auto">
          <a:xfrm>
            <a:off x="10531253" y="5037511"/>
            <a:ext cx="1905000" cy="2362200"/>
          </a:xfrm>
          <a:prstGeom prst="cloudCallout">
            <a:avLst>
              <a:gd name="adj1" fmla="val 157250"/>
              <a:gd name="adj2" fmla="val 31588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Giây bắt đầu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91397" y="5497954"/>
            <a:ext cx="1774825" cy="1371600"/>
            <a:chOff x="4450" y="0"/>
            <a:chExt cx="1118" cy="1104"/>
          </a:xfrm>
        </p:grpSpPr>
        <p:pic>
          <p:nvPicPr>
            <p:cNvPr id="9235" name="Picture 30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6" name="AutoShape 3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01s 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86633" y="5532811"/>
            <a:ext cx="1774825" cy="1371600"/>
            <a:chOff x="4450" y="0"/>
            <a:chExt cx="1118" cy="1104"/>
          </a:xfrm>
        </p:grpSpPr>
        <p:pic>
          <p:nvPicPr>
            <p:cNvPr id="9233" name="Picture 33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4" name="AutoShape 3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02s 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6987" y="5495131"/>
            <a:ext cx="1774825" cy="1371600"/>
            <a:chOff x="4450" y="0"/>
            <a:chExt cx="1118" cy="1104"/>
          </a:xfrm>
        </p:grpSpPr>
        <p:pic>
          <p:nvPicPr>
            <p:cNvPr id="9231" name="Picture 36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2" name="AutoShape 3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03s 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1751" y="5495131"/>
            <a:ext cx="1774825" cy="1371600"/>
            <a:chOff x="4450" y="0"/>
            <a:chExt cx="1118" cy="1104"/>
          </a:xfrm>
        </p:grpSpPr>
        <p:pic>
          <p:nvPicPr>
            <p:cNvPr id="9229" name="Picture 39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0" name="AutoShape 4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04s </a:t>
              </a: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152400" y="5495131"/>
            <a:ext cx="1524000" cy="1201737"/>
            <a:chOff x="4450" y="0"/>
            <a:chExt cx="1118" cy="1104"/>
          </a:xfrm>
        </p:grpSpPr>
        <p:pic>
          <p:nvPicPr>
            <p:cNvPr id="9227" name="Picture 42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8" name="AutoShape 4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05s </a:t>
              </a:r>
            </a:p>
          </p:txBody>
        </p:sp>
      </p:grpSp>
      <p:sp>
        <p:nvSpPr>
          <p:cNvPr id="8266" name="AutoShape 74"/>
          <p:cNvSpPr>
            <a:spLocks noChangeArrowheads="1"/>
          </p:cNvSpPr>
          <p:nvPr/>
        </p:nvSpPr>
        <p:spPr bwMode="auto">
          <a:xfrm>
            <a:off x="10395916" y="5227287"/>
            <a:ext cx="1828800" cy="1752600"/>
          </a:xfrm>
          <a:prstGeom prst="cloudCallout">
            <a:avLst>
              <a:gd name="adj1" fmla="val 86199"/>
              <a:gd name="adj2" fmla="val -1041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Đã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hết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5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giây</a:t>
            </a:r>
            <a:endParaRPr lang="en-US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082621" y="4510666"/>
            <a:ext cx="8058042" cy="1469581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Đây là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tượng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?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35"/>
            <a:ext cx="5562600" cy="446116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0"/>
            <a:ext cx="6629400" cy="4495800"/>
          </a:xfrm>
          <a:prstGeom prst="rect">
            <a:avLst/>
          </a:prstGeom>
        </p:spPr>
      </p:pic>
      <p:sp>
        <p:nvSpPr>
          <p:cNvPr id="27" name="AutoShape 76"/>
          <p:cNvSpPr>
            <a:spLocks noChangeArrowheads="1"/>
          </p:cNvSpPr>
          <p:nvPr/>
        </p:nvSpPr>
        <p:spPr bwMode="auto">
          <a:xfrm>
            <a:off x="4338542" y="6023307"/>
            <a:ext cx="3570022" cy="6183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Núi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lửa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phun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43014"/>
      </p:ext>
    </p:extLst>
  </p:cSld>
  <p:clrMapOvr>
    <a:masterClrMapping/>
  </p:clrMapOvr>
  <p:transition spd="slow" advClick="0">
    <p:zoom/>
    <p:sndAc>
      <p:stSnd>
        <p:snd r:embed="rId3" name="D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8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 animBg="1"/>
      <p:bldP spid="8220" grpId="1" animBg="1"/>
      <p:bldP spid="82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0" name="AutoShape 28"/>
          <p:cNvSpPr>
            <a:spLocks noChangeArrowheads="1"/>
          </p:cNvSpPr>
          <p:nvPr/>
        </p:nvSpPr>
        <p:spPr bwMode="auto">
          <a:xfrm>
            <a:off x="10531253" y="5037511"/>
            <a:ext cx="1905000" cy="2362200"/>
          </a:xfrm>
          <a:prstGeom prst="cloudCallout">
            <a:avLst>
              <a:gd name="adj1" fmla="val 157250"/>
              <a:gd name="adj2" fmla="val 31588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Giây bắt đầu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91397" y="5497954"/>
            <a:ext cx="1774825" cy="1371600"/>
            <a:chOff x="4450" y="0"/>
            <a:chExt cx="1118" cy="1104"/>
          </a:xfrm>
        </p:grpSpPr>
        <p:pic>
          <p:nvPicPr>
            <p:cNvPr id="9235" name="Picture 30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6" name="AutoShape 3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01s 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86633" y="5532811"/>
            <a:ext cx="1774825" cy="1371600"/>
            <a:chOff x="4450" y="0"/>
            <a:chExt cx="1118" cy="1104"/>
          </a:xfrm>
        </p:grpSpPr>
        <p:pic>
          <p:nvPicPr>
            <p:cNvPr id="9233" name="Picture 33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4" name="AutoShape 3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02s 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6987" y="5495131"/>
            <a:ext cx="1774825" cy="1371600"/>
            <a:chOff x="4450" y="0"/>
            <a:chExt cx="1118" cy="1104"/>
          </a:xfrm>
        </p:grpSpPr>
        <p:pic>
          <p:nvPicPr>
            <p:cNvPr id="9231" name="Picture 36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2" name="AutoShape 3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03s 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1751" y="5495131"/>
            <a:ext cx="1774825" cy="1371600"/>
            <a:chOff x="4450" y="0"/>
            <a:chExt cx="1118" cy="1104"/>
          </a:xfrm>
        </p:grpSpPr>
        <p:pic>
          <p:nvPicPr>
            <p:cNvPr id="9229" name="Picture 39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0" name="AutoShape 4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04s </a:t>
              </a: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152400" y="5495131"/>
            <a:ext cx="1524000" cy="1201737"/>
            <a:chOff x="4450" y="0"/>
            <a:chExt cx="1118" cy="1104"/>
          </a:xfrm>
        </p:grpSpPr>
        <p:pic>
          <p:nvPicPr>
            <p:cNvPr id="9227" name="Picture 42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8" name="AutoShape 4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05s </a:t>
              </a:r>
            </a:p>
          </p:txBody>
        </p:sp>
      </p:grpSp>
      <p:sp>
        <p:nvSpPr>
          <p:cNvPr id="8266" name="AutoShape 74"/>
          <p:cNvSpPr>
            <a:spLocks noChangeArrowheads="1"/>
          </p:cNvSpPr>
          <p:nvPr/>
        </p:nvSpPr>
        <p:spPr bwMode="auto">
          <a:xfrm>
            <a:off x="10395916" y="5227287"/>
            <a:ext cx="1828800" cy="1752600"/>
          </a:xfrm>
          <a:prstGeom prst="cloudCallout">
            <a:avLst>
              <a:gd name="adj1" fmla="val 86199"/>
              <a:gd name="adj2" fmla="val -1041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Đã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hết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5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giây</a:t>
            </a:r>
            <a:endParaRPr lang="en-US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268" name="AutoShape 76"/>
          <p:cNvSpPr>
            <a:spLocks noChangeArrowheads="1"/>
          </p:cNvSpPr>
          <p:nvPr/>
        </p:nvSpPr>
        <p:spPr bwMode="auto">
          <a:xfrm>
            <a:off x="86633" y="5325269"/>
            <a:ext cx="3211179" cy="6183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Sóng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thần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6" name="Rectangle 6"/>
          <p:cNvSpPr>
            <a:spLocks noChangeArrowheads="1"/>
          </p:cNvSpPr>
          <p:nvPr/>
        </p:nvSpPr>
        <p:spPr bwMode="auto">
          <a:xfrm>
            <a:off x="2649938" y="5227287"/>
            <a:ext cx="749072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m,truyền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alt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400 – 800 km/h.</a:t>
            </a:r>
            <a:endParaRPr lang="en-US" alt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43"/>
            <a:ext cx="12192000" cy="525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007025"/>
      </p:ext>
    </p:extLst>
  </p:cSld>
  <p:clrMapOvr>
    <a:masterClrMapping/>
  </p:clrMapOvr>
  <p:transition spd="slow" advClick="0">
    <p:zoom/>
    <p:sndAc>
      <p:stSnd>
        <p:snd r:embed="rId3" name="D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8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 animBg="1"/>
      <p:bldP spid="8220" grpId="1" animBg="1"/>
      <p:bldP spid="82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0" name="AutoShape 28"/>
          <p:cNvSpPr>
            <a:spLocks noChangeArrowheads="1"/>
          </p:cNvSpPr>
          <p:nvPr/>
        </p:nvSpPr>
        <p:spPr bwMode="auto">
          <a:xfrm>
            <a:off x="10531253" y="5037511"/>
            <a:ext cx="1905000" cy="2362200"/>
          </a:xfrm>
          <a:prstGeom prst="cloudCallout">
            <a:avLst>
              <a:gd name="adj1" fmla="val 157250"/>
              <a:gd name="adj2" fmla="val 31588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AU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5 Giây bắt đầu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91397" y="5497954"/>
            <a:ext cx="1774825" cy="1371600"/>
            <a:chOff x="4450" y="0"/>
            <a:chExt cx="1118" cy="1104"/>
          </a:xfrm>
        </p:grpSpPr>
        <p:pic>
          <p:nvPicPr>
            <p:cNvPr id="9235" name="Picture 30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6" name="AutoShape 3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01s </a:t>
              </a:r>
            </a:p>
          </p:txBody>
        </p: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86633" y="5532811"/>
            <a:ext cx="1774825" cy="1371600"/>
            <a:chOff x="4450" y="0"/>
            <a:chExt cx="1118" cy="1104"/>
          </a:xfrm>
        </p:grpSpPr>
        <p:pic>
          <p:nvPicPr>
            <p:cNvPr id="9233" name="Picture 33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4" name="AutoShape 3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02s 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6987" y="5495131"/>
            <a:ext cx="1774825" cy="1371600"/>
            <a:chOff x="4450" y="0"/>
            <a:chExt cx="1118" cy="1104"/>
          </a:xfrm>
        </p:grpSpPr>
        <p:pic>
          <p:nvPicPr>
            <p:cNvPr id="9231" name="Picture 36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2" name="AutoShape 3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03s </a:t>
              </a:r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1751" y="5495131"/>
            <a:ext cx="1774825" cy="1371600"/>
            <a:chOff x="4450" y="0"/>
            <a:chExt cx="1118" cy="1104"/>
          </a:xfrm>
        </p:grpSpPr>
        <p:pic>
          <p:nvPicPr>
            <p:cNvPr id="9229" name="Picture 39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30" name="AutoShape 4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04s </a:t>
              </a:r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152400" y="5495131"/>
            <a:ext cx="1524000" cy="1201737"/>
            <a:chOff x="4450" y="0"/>
            <a:chExt cx="1118" cy="1104"/>
          </a:xfrm>
        </p:grpSpPr>
        <p:pic>
          <p:nvPicPr>
            <p:cNvPr id="9227" name="Picture 42" descr="CLOCK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8" name="AutoShape 4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05s </a:t>
              </a:r>
            </a:p>
          </p:txBody>
        </p:sp>
      </p:grpSp>
      <p:sp>
        <p:nvSpPr>
          <p:cNvPr id="8266" name="AutoShape 74"/>
          <p:cNvSpPr>
            <a:spLocks noChangeArrowheads="1"/>
          </p:cNvSpPr>
          <p:nvPr/>
        </p:nvSpPr>
        <p:spPr bwMode="auto">
          <a:xfrm>
            <a:off x="10395916" y="5227287"/>
            <a:ext cx="1828800" cy="1752600"/>
          </a:xfrm>
          <a:prstGeom prst="cloudCallout">
            <a:avLst>
              <a:gd name="adj1" fmla="val 86199"/>
              <a:gd name="adj2" fmla="val -10417"/>
            </a:avLst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Đã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hết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5 </a:t>
            </a:r>
            <a:r>
              <a:rPr lang="en-US" sz="32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giây</a:t>
            </a:r>
            <a:endParaRPr lang="en-US" sz="3200" b="1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268" name="AutoShape 76"/>
          <p:cNvSpPr>
            <a:spLocks noChangeArrowheads="1"/>
          </p:cNvSpPr>
          <p:nvPr/>
        </p:nvSpPr>
        <p:spPr bwMode="auto">
          <a:xfrm>
            <a:off x="3048000" y="5218556"/>
            <a:ext cx="7482078" cy="126931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Vùng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xúc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mảng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kiến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tạo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6" name="Rectangle 6"/>
          <p:cNvSpPr>
            <a:spLocks noChangeArrowheads="1"/>
          </p:cNvSpPr>
          <p:nvPr/>
        </p:nvSpPr>
        <p:spPr bwMode="auto">
          <a:xfrm>
            <a:off x="1804809" y="4532235"/>
            <a:ext cx="893840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Ranh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vành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đất,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là….</a:t>
            </a:r>
          </a:p>
        </p:txBody>
      </p:sp>
      <p:sp>
        <p:nvSpPr>
          <p:cNvPr id="9" name="AutoShape 6" descr="Bài 7. Cấu trúc của Trái Đất. Thạch quyển. Thuyết kiến tạo mảng | Học trực  tuyế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" y="0"/>
            <a:ext cx="12152811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960712"/>
      </p:ext>
    </p:extLst>
  </p:cSld>
  <p:clrMapOvr>
    <a:masterClrMapping/>
  </p:clrMapOvr>
  <p:transition spd="slow" advClick="0">
    <p:zoom/>
    <p:sndAc>
      <p:stSnd>
        <p:snd r:embed="rId3" name="D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xit" presetSubtype="1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1000"/>
                                        <p:tgtEl>
                                          <p:spTgt spid="8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8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 animBg="1"/>
      <p:bldP spid="8220" grpId="1" animBg="1"/>
      <p:bldP spid="82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3284946"/>
              </p:ext>
            </p:extLst>
          </p:nvPr>
        </p:nvGraphicFramePr>
        <p:xfrm>
          <a:off x="0" y="13856"/>
          <a:ext cx="12115800" cy="731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Slide" r:id="rId5" imgW="4543143" imgH="3391200" progId="PowerPoint.Slide.8">
                  <p:embed/>
                </p:oleObj>
              </mc:Choice>
              <mc:Fallback>
                <p:oleObj name="Slide" r:id="rId5" imgW="4543143" imgH="3391200" progId="PowerPoint.Slide.8">
                  <p:embed/>
                  <p:pic>
                    <p:nvPicPr>
                      <p:cNvPr id="153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856"/>
                        <a:ext cx="12115800" cy="731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971800" y="1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fi-FI" altLang="en-US" sz="2800" b="1">
              <a:solidFill>
                <a:srgbClr val="FF0000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828800" y="1295401"/>
            <a:ext cx="7924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fi-FI" altLang="en-US" b="1" i="1">
              <a:solidFill>
                <a:srgbClr val="6600CC"/>
              </a:solidFill>
              <a:latin typeface=".VnTifani Heavy" panose="020B7200000000000000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fi-FI" altLang="en-US" b="1" u="sng">
              <a:solidFill>
                <a:srgbClr val="6600CC"/>
              </a:solidFill>
              <a:latin typeface=".VnTifani Heavy" panose="020B7200000000000000" pitchFamily="34" charset="0"/>
            </a:endParaRPr>
          </a:p>
        </p:txBody>
      </p:sp>
      <p:pic>
        <p:nvPicPr>
          <p:cNvPr id="21509" name="Picture 5" descr="BELLS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1473" y="-302706"/>
            <a:ext cx="23622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WEDBEL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473" y="-124619"/>
            <a:ext cx="2095500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WordArt 7"/>
          <p:cNvSpPr>
            <a:spLocks noChangeArrowheads="1" noChangeShapeType="1" noTextEdit="1"/>
          </p:cNvSpPr>
          <p:nvPr/>
        </p:nvSpPr>
        <p:spPr bwMode="auto">
          <a:xfrm>
            <a:off x="4953001" y="533400"/>
            <a:ext cx="2657475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Binh ...Boong...</a:t>
            </a:r>
          </a:p>
        </p:txBody>
      </p:sp>
      <p:pic>
        <p:nvPicPr>
          <p:cNvPr id="15368" name="Picture 8" descr="an3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59561"/>
            <a:ext cx="12413673" cy="447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WordArt 9"/>
          <p:cNvSpPr>
            <a:spLocks noChangeArrowheads="1" noChangeShapeType="1" noTextEdit="1"/>
          </p:cNvSpPr>
          <p:nvPr/>
        </p:nvSpPr>
        <p:spPr bwMode="auto">
          <a:xfrm>
            <a:off x="1600200" y="6096000"/>
            <a:ext cx="9753600" cy="762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Binh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 ...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Boong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05709356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1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3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1943</TotalTime>
  <Words>168</Words>
  <Application>Microsoft Office PowerPoint</Application>
  <PresentationFormat>Widescreen</PresentationFormat>
  <Paragraphs>46</Paragraphs>
  <Slides>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.VnTifani Heavy</vt:lpstr>
      <vt:lpstr>.VnTimeH</vt:lpstr>
      <vt:lpstr>Arial</vt:lpstr>
      <vt:lpstr>Calibri</vt:lpstr>
      <vt:lpstr>Times New Roman</vt:lpstr>
      <vt:lpstr>Office Theme</vt:lpstr>
      <vt:lpstr>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thongtincn07</dc:creator>
  <cp:lastModifiedBy>Hồng Lưu</cp:lastModifiedBy>
  <cp:revision>332</cp:revision>
  <dcterms:created xsi:type="dcterms:W3CDTF">2006-08-16T00:00:00Z</dcterms:created>
  <dcterms:modified xsi:type="dcterms:W3CDTF">2025-03-27T13:29:41Z</dcterms:modified>
</cp:coreProperties>
</file>